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sldIdLst>
    <p:sldId id="315" r:id="rId2"/>
    <p:sldId id="259" r:id="rId3"/>
    <p:sldId id="316" r:id="rId4"/>
    <p:sldId id="269" r:id="rId5"/>
    <p:sldId id="278" r:id="rId6"/>
    <p:sldId id="317" r:id="rId7"/>
    <p:sldId id="318" r:id="rId8"/>
    <p:sldId id="288" r:id="rId9"/>
    <p:sldId id="297" r:id="rId10"/>
    <p:sldId id="455" r:id="rId11"/>
    <p:sldId id="456" r:id="rId12"/>
    <p:sldId id="457" r:id="rId13"/>
    <p:sldId id="458" r:id="rId14"/>
    <p:sldId id="536" r:id="rId15"/>
    <p:sldId id="459" r:id="rId16"/>
    <p:sldId id="460" r:id="rId17"/>
    <p:sldId id="462" r:id="rId18"/>
    <p:sldId id="525" r:id="rId19"/>
    <p:sldId id="466" r:id="rId20"/>
    <p:sldId id="479" r:id="rId21"/>
    <p:sldId id="480" r:id="rId22"/>
    <p:sldId id="481" r:id="rId23"/>
    <p:sldId id="482" r:id="rId24"/>
    <p:sldId id="483" r:id="rId25"/>
    <p:sldId id="489" r:id="rId26"/>
    <p:sldId id="490" r:id="rId27"/>
    <p:sldId id="494" r:id="rId28"/>
    <p:sldId id="495" r:id="rId29"/>
    <p:sldId id="539" r:id="rId30"/>
    <p:sldId id="499" r:id="rId31"/>
    <p:sldId id="501" r:id="rId32"/>
    <p:sldId id="531" r:id="rId33"/>
    <p:sldId id="533" r:id="rId34"/>
    <p:sldId id="322" r:id="rId35"/>
    <p:sldId id="414" r:id="rId36"/>
    <p:sldId id="302" r:id="rId37"/>
    <p:sldId id="415" r:id="rId38"/>
    <p:sldId id="333" r:id="rId39"/>
    <p:sldId id="337" r:id="rId40"/>
    <p:sldId id="325" r:id="rId41"/>
    <p:sldId id="335" r:id="rId42"/>
    <p:sldId id="338" r:id="rId43"/>
    <p:sldId id="343" r:id="rId44"/>
    <p:sldId id="345" r:id="rId45"/>
    <p:sldId id="371" r:id="rId46"/>
    <p:sldId id="372" r:id="rId47"/>
    <p:sldId id="256" r:id="rId48"/>
    <p:sldId id="257" r:id="rId49"/>
    <p:sldId id="258" r:id="rId50"/>
    <p:sldId id="540" r:id="rId51"/>
    <p:sldId id="260" r:id="rId52"/>
    <p:sldId id="261" r:id="rId53"/>
    <p:sldId id="262" r:id="rId54"/>
    <p:sldId id="263" r:id="rId55"/>
    <p:sldId id="264" r:id="rId56"/>
    <p:sldId id="265" r:id="rId57"/>
    <p:sldId id="266" r:id="rId58"/>
    <p:sldId id="268" r:id="rId59"/>
    <p:sldId id="267" r:id="rId60"/>
    <p:sldId id="541" r:id="rId61"/>
    <p:sldId id="270" r:id="rId62"/>
    <p:sldId id="271" r:id="rId63"/>
    <p:sldId id="272" r:id="rId64"/>
    <p:sldId id="273" r:id="rId65"/>
    <p:sldId id="274" r:id="rId66"/>
    <p:sldId id="275" r:id="rId67"/>
    <p:sldId id="276" r:id="rId68"/>
    <p:sldId id="277" r:id="rId69"/>
    <p:sldId id="542" r:id="rId70"/>
    <p:sldId id="279" r:id="rId71"/>
    <p:sldId id="280" r:id="rId72"/>
    <p:sldId id="281" r:id="rId73"/>
    <p:sldId id="282" r:id="rId74"/>
    <p:sldId id="283" r:id="rId75"/>
    <p:sldId id="285" r:id="rId76"/>
    <p:sldId id="543" r:id="rId77"/>
    <p:sldId id="544" r:id="rId78"/>
    <p:sldId id="545" r:id="rId79"/>
    <p:sldId id="546" r:id="rId80"/>
    <p:sldId id="547" r:id="rId81"/>
    <p:sldId id="548" r:id="rId82"/>
    <p:sldId id="549" r:id="rId83"/>
    <p:sldId id="550" r:id="rId84"/>
    <p:sldId id="551" r:id="rId85"/>
    <p:sldId id="552" r:id="rId86"/>
    <p:sldId id="553" r:id="rId87"/>
    <p:sldId id="554" r:id="rId88"/>
    <p:sldId id="555" r:id="rId89"/>
    <p:sldId id="556" r:id="rId90"/>
    <p:sldId id="557" r:id="rId91"/>
    <p:sldId id="558" r:id="rId92"/>
    <p:sldId id="284" r:id="rId93"/>
    <p:sldId id="559" r:id="rId94"/>
    <p:sldId id="560" r:id="rId95"/>
    <p:sldId id="306" r:id="rId96"/>
    <p:sldId id="307" r:id="rId97"/>
    <p:sldId id="561" r:id="rId98"/>
    <p:sldId id="286" r:id="rId99"/>
    <p:sldId id="287" r:id="rId100"/>
    <p:sldId id="562" r:id="rId10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80808"/>
    <a:srgbClr val="D06902"/>
    <a:srgbClr val="FC840C"/>
    <a:srgbClr val="FDB671"/>
    <a:srgbClr val="5414C6"/>
    <a:srgbClr val="7C13CB"/>
    <a:srgbClr val="544BCD"/>
    <a:srgbClr val="3D60F5"/>
    <a:srgbClr val="697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34" autoAdjust="0"/>
    <p:restoredTop sz="97371" autoAdjust="0"/>
  </p:normalViewPr>
  <p:slideViewPr>
    <p:cSldViewPr snapToGrid="0">
      <p:cViewPr varScale="1">
        <p:scale>
          <a:sx n="86" d="100"/>
          <a:sy n="86" d="100"/>
        </p:scale>
        <p:origin x="68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592223-DF01-463D-9884-DE269ED487AF}" type="datetimeFigureOut">
              <a:rPr lang="en-US" smtClean="0"/>
              <a:t>6/1/2024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7608AC-8666-4842-A399-C0AB55F47739}" type="slidenum">
              <a:rPr lang="en-US" smtClean="0"/>
              <a:t>‹#›</a:t>
            </a:fld>
            <a:endParaRPr lang="en-US"/>
          </a:p>
        </p:txBody>
      </p:sp>
    </p:spTree>
    <p:extLst>
      <p:ext uri="{BB962C8B-B14F-4D97-AF65-F5344CB8AC3E}">
        <p14:creationId xmlns:p14="http://schemas.microsoft.com/office/powerpoint/2010/main" val="2510184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 </a:t>
            </a:r>
            <a:r>
              <a:rPr lang="en-US" dirty="0" err="1"/>
              <a:t>comerece</a:t>
            </a:r>
            <a:endParaRPr lang="en-ID" dirty="0"/>
          </a:p>
        </p:txBody>
      </p:sp>
      <p:sp>
        <p:nvSpPr>
          <p:cNvPr id="4" name="Slide Number Placeholder 3"/>
          <p:cNvSpPr>
            <a:spLocks noGrp="1"/>
          </p:cNvSpPr>
          <p:nvPr>
            <p:ph type="sldNum" sz="quarter" idx="5"/>
          </p:nvPr>
        </p:nvSpPr>
        <p:spPr/>
        <p:txBody>
          <a:bodyPr/>
          <a:lstStyle/>
          <a:p>
            <a:fld id="{2D3EA292-8C86-49A3-9028-9899CCC7D754}" type="slidenum">
              <a:rPr lang="en-ID" smtClean="0"/>
              <a:t>95</a:t>
            </a:fld>
            <a:endParaRPr lang="en-ID"/>
          </a:p>
        </p:txBody>
      </p:sp>
    </p:spTree>
    <p:extLst>
      <p:ext uri="{BB962C8B-B14F-4D97-AF65-F5344CB8AC3E}">
        <p14:creationId xmlns:p14="http://schemas.microsoft.com/office/powerpoint/2010/main" val="2866704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Designer</a:t>
            </a:r>
            <a:endParaRPr lang="en-ID" dirty="0"/>
          </a:p>
        </p:txBody>
      </p:sp>
      <p:sp>
        <p:nvSpPr>
          <p:cNvPr id="4" name="Slide Number Placeholder 3"/>
          <p:cNvSpPr>
            <a:spLocks noGrp="1"/>
          </p:cNvSpPr>
          <p:nvPr>
            <p:ph type="sldNum" sz="quarter" idx="5"/>
          </p:nvPr>
        </p:nvSpPr>
        <p:spPr/>
        <p:txBody>
          <a:bodyPr/>
          <a:lstStyle/>
          <a:p>
            <a:fld id="{2D3EA292-8C86-49A3-9028-9899CCC7D754}" type="slidenum">
              <a:rPr lang="en-ID" smtClean="0"/>
              <a:t>96</a:t>
            </a:fld>
            <a:endParaRPr lang="en-ID"/>
          </a:p>
        </p:txBody>
      </p:sp>
    </p:spTree>
    <p:extLst>
      <p:ext uri="{BB962C8B-B14F-4D97-AF65-F5344CB8AC3E}">
        <p14:creationId xmlns:p14="http://schemas.microsoft.com/office/powerpoint/2010/main" val="65010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 options">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1632231" y="5193366"/>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3" name="Text Placeholder 11"/>
          <p:cNvSpPr>
            <a:spLocks noGrp="1"/>
          </p:cNvSpPr>
          <p:nvPr>
            <p:ph type="body" sz="quarter" idx="11" hasCustomPrompt="1"/>
          </p:nvPr>
        </p:nvSpPr>
        <p:spPr>
          <a:xfrm>
            <a:off x="3992937" y="5193366"/>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4" name="Text Placeholder 11"/>
          <p:cNvSpPr>
            <a:spLocks noGrp="1"/>
          </p:cNvSpPr>
          <p:nvPr>
            <p:ph type="body" sz="quarter" idx="12" hasCustomPrompt="1"/>
          </p:nvPr>
        </p:nvSpPr>
        <p:spPr>
          <a:xfrm>
            <a:off x="6353643" y="5193366"/>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5" name="Text Placeholder 11"/>
          <p:cNvSpPr>
            <a:spLocks noGrp="1"/>
          </p:cNvSpPr>
          <p:nvPr>
            <p:ph type="body" sz="quarter" idx="13" hasCustomPrompt="1"/>
          </p:nvPr>
        </p:nvSpPr>
        <p:spPr>
          <a:xfrm>
            <a:off x="8714349" y="5193366"/>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7" name="Text Placeholder 16"/>
          <p:cNvSpPr>
            <a:spLocks noGrp="1"/>
          </p:cNvSpPr>
          <p:nvPr>
            <p:ph type="body" sz="quarter" idx="14" hasCustomPrompt="1"/>
          </p:nvPr>
        </p:nvSpPr>
        <p:spPr>
          <a:xfrm>
            <a:off x="1825988" y="4740800"/>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900" b="1" i="0" u="none" strike="noStrike" cap="none" normalizeH="0" baseline="0" dirty="0">
                <a:ln>
                  <a:noFill/>
                </a:ln>
                <a:solidFill>
                  <a:schemeClr val="tx1"/>
                </a:solidFill>
                <a:effectLst/>
                <a:latin typeface="Open Sans" panose="020B0606030504020204" pitchFamily="34" charset="0"/>
              </a:rPr>
              <a:t>CREATIVE</a:t>
            </a:r>
            <a:endParaRPr kumimoji="0" lang="ru-RU" altLang="ru-RU" sz="1800" b="0" i="0" u="none" strike="noStrike" cap="none" normalizeH="0" baseline="0" dirty="0">
              <a:ln>
                <a:noFill/>
              </a:ln>
              <a:solidFill>
                <a:schemeClr val="tx1"/>
              </a:solidFill>
              <a:effectLst/>
            </a:endParaRPr>
          </a:p>
        </p:txBody>
      </p:sp>
      <p:sp>
        <p:nvSpPr>
          <p:cNvPr id="18" name="Text Placeholder 16"/>
          <p:cNvSpPr>
            <a:spLocks noGrp="1"/>
          </p:cNvSpPr>
          <p:nvPr>
            <p:ph type="body" sz="quarter" idx="15" hasCustomPrompt="1"/>
          </p:nvPr>
        </p:nvSpPr>
        <p:spPr>
          <a:xfrm>
            <a:off x="4045419" y="4740800"/>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tx1"/>
                </a:solidFill>
                <a:effectLst/>
                <a:latin typeface="Open Sans" panose="020B0606030504020204" pitchFamily="34" charset="0"/>
              </a:rPr>
              <a:t>INVESTMENT</a:t>
            </a:r>
            <a:endParaRPr kumimoji="0" lang="ru-RU" altLang="ru-RU" sz="1800" b="0" i="0" u="none" strike="noStrike" cap="none" normalizeH="0" baseline="0" dirty="0">
              <a:ln>
                <a:noFill/>
              </a:ln>
              <a:solidFill>
                <a:schemeClr val="tx1"/>
              </a:solidFill>
              <a:effectLst/>
            </a:endParaRPr>
          </a:p>
        </p:txBody>
      </p:sp>
      <p:sp>
        <p:nvSpPr>
          <p:cNvPr id="19" name="Text Placeholder 16"/>
          <p:cNvSpPr>
            <a:spLocks noGrp="1"/>
          </p:cNvSpPr>
          <p:nvPr>
            <p:ph type="body" sz="quarter" idx="16" hasCustomPrompt="1"/>
          </p:nvPr>
        </p:nvSpPr>
        <p:spPr>
          <a:xfrm>
            <a:off x="6584018" y="4740800"/>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tx1"/>
                </a:solidFill>
                <a:effectLst/>
                <a:latin typeface="Open Sans" panose="020B0606030504020204" pitchFamily="34" charset="0"/>
              </a:rPr>
              <a:t>STRATEGY</a:t>
            </a:r>
            <a:endParaRPr kumimoji="0" lang="ru-RU" altLang="ru-RU" sz="1800" b="0" i="0" u="none" strike="noStrike" cap="none" normalizeH="0" baseline="0" dirty="0">
              <a:ln>
                <a:noFill/>
              </a:ln>
              <a:solidFill>
                <a:schemeClr val="tx1"/>
              </a:solidFill>
              <a:effectLst/>
            </a:endParaRPr>
          </a:p>
        </p:txBody>
      </p:sp>
      <p:sp>
        <p:nvSpPr>
          <p:cNvPr id="20" name="Text Placeholder 16"/>
          <p:cNvSpPr>
            <a:spLocks noGrp="1"/>
          </p:cNvSpPr>
          <p:nvPr>
            <p:ph type="body" sz="quarter" idx="17" hasCustomPrompt="1"/>
          </p:nvPr>
        </p:nvSpPr>
        <p:spPr>
          <a:xfrm>
            <a:off x="8829536" y="4740800"/>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tx1"/>
                </a:solidFill>
                <a:effectLst/>
                <a:latin typeface="Open Sans" panose="020B0606030504020204" pitchFamily="34" charset="0"/>
              </a:rPr>
              <a:t>GOAL</a:t>
            </a:r>
            <a:endParaRPr kumimoji="0" lang="ru-RU" altLang="ru-RU" sz="1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2117463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1011552"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011552"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12"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3"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4" name="Text Placeholder 33"/>
          <p:cNvSpPr>
            <a:spLocks noGrp="1"/>
          </p:cNvSpPr>
          <p:nvPr>
            <p:ph type="body" sz="quarter" idx="21" hasCustomPrompt="1"/>
          </p:nvPr>
        </p:nvSpPr>
        <p:spPr>
          <a:xfrm>
            <a:off x="1011552"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2" hasCustomPrompt="1"/>
          </p:nvPr>
        </p:nvSpPr>
        <p:spPr>
          <a:xfrm>
            <a:off x="1011552"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16"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17"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18" name="Text Placeholder 36"/>
          <p:cNvSpPr>
            <a:spLocks noGrp="1"/>
          </p:cNvSpPr>
          <p:nvPr>
            <p:ph type="body" sz="quarter" idx="25" hasCustomPrompt="1"/>
          </p:nvPr>
        </p:nvSpPr>
        <p:spPr>
          <a:xfrm>
            <a:off x="9258298"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19" name="Text Placeholder 33"/>
          <p:cNvSpPr>
            <a:spLocks noGrp="1"/>
          </p:cNvSpPr>
          <p:nvPr>
            <p:ph type="body" sz="quarter" idx="26" hasCustomPrompt="1"/>
          </p:nvPr>
        </p:nvSpPr>
        <p:spPr>
          <a:xfrm>
            <a:off x="9382124"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0" name="Text Placeholder 36"/>
          <p:cNvSpPr>
            <a:spLocks noGrp="1"/>
          </p:cNvSpPr>
          <p:nvPr>
            <p:ph type="body" sz="quarter" idx="27" hasCustomPrompt="1"/>
          </p:nvPr>
        </p:nvSpPr>
        <p:spPr>
          <a:xfrm>
            <a:off x="9258298" y="5087938"/>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06</a:t>
            </a:r>
            <a:endParaRPr lang="ru-RU" dirty="0"/>
          </a:p>
        </p:txBody>
      </p:sp>
      <p:sp>
        <p:nvSpPr>
          <p:cNvPr id="21" name="Text Placeholder 33"/>
          <p:cNvSpPr>
            <a:spLocks noGrp="1"/>
          </p:cNvSpPr>
          <p:nvPr>
            <p:ph type="body" sz="quarter" idx="28" hasCustomPrompt="1"/>
          </p:nvPr>
        </p:nvSpPr>
        <p:spPr>
          <a:xfrm>
            <a:off x="9382124" y="5483224"/>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774996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02 options">
    <p:spTree>
      <p:nvGrpSpPr>
        <p:cNvPr id="1" name=""/>
        <p:cNvGrpSpPr/>
        <p:nvPr/>
      </p:nvGrpSpPr>
      <p:grpSpPr>
        <a:xfrm>
          <a:off x="0" y="0"/>
          <a:ext cx="0" cy="0"/>
          <a:chOff x="0" y="0"/>
          <a:chExt cx="0" cy="0"/>
        </a:xfrm>
      </p:grpSpPr>
      <p:sp>
        <p:nvSpPr>
          <p:cNvPr id="6" name="Text Placeholder 33"/>
          <p:cNvSpPr>
            <a:spLocks noGrp="1"/>
          </p:cNvSpPr>
          <p:nvPr>
            <p:ph type="body" sz="quarter" idx="11" hasCustomPrompt="1"/>
          </p:nvPr>
        </p:nvSpPr>
        <p:spPr>
          <a:xfrm>
            <a:off x="840105" y="156051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7" name="Text Placeholder 36"/>
          <p:cNvSpPr>
            <a:spLocks noGrp="1"/>
          </p:cNvSpPr>
          <p:nvPr>
            <p:ph type="body" sz="quarter" idx="14" hasCustomPrompt="1"/>
          </p:nvPr>
        </p:nvSpPr>
        <p:spPr>
          <a:xfrm>
            <a:off x="840104" y="101917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8" name="Text Placeholder 33"/>
          <p:cNvSpPr>
            <a:spLocks noGrp="1"/>
          </p:cNvSpPr>
          <p:nvPr>
            <p:ph type="body" sz="quarter" idx="15" hasCustomPrompt="1"/>
          </p:nvPr>
        </p:nvSpPr>
        <p:spPr>
          <a:xfrm>
            <a:off x="840105" y="335597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9" name="Text Placeholder 36"/>
          <p:cNvSpPr>
            <a:spLocks noGrp="1"/>
          </p:cNvSpPr>
          <p:nvPr>
            <p:ph type="body" sz="quarter" idx="16" hasCustomPrompt="1"/>
          </p:nvPr>
        </p:nvSpPr>
        <p:spPr>
          <a:xfrm>
            <a:off x="840104" y="281463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02</a:t>
            </a:r>
            <a:endParaRPr lang="ru-RU" dirty="0"/>
          </a:p>
        </p:txBody>
      </p:sp>
      <p:sp>
        <p:nvSpPr>
          <p:cNvPr id="10" name="Text Placeholder 33"/>
          <p:cNvSpPr>
            <a:spLocks noGrp="1"/>
          </p:cNvSpPr>
          <p:nvPr>
            <p:ph type="body" sz="quarter" idx="17" hasCustomPrompt="1"/>
          </p:nvPr>
        </p:nvSpPr>
        <p:spPr>
          <a:xfrm>
            <a:off x="840105" y="515143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11" name="Text Placeholder 36"/>
          <p:cNvSpPr>
            <a:spLocks noGrp="1"/>
          </p:cNvSpPr>
          <p:nvPr>
            <p:ph type="body" sz="quarter" idx="18" hasCustomPrompt="1"/>
          </p:nvPr>
        </p:nvSpPr>
        <p:spPr>
          <a:xfrm>
            <a:off x="840104" y="461009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Tree>
    <p:extLst>
      <p:ext uri="{BB962C8B-B14F-4D97-AF65-F5344CB8AC3E}">
        <p14:creationId xmlns:p14="http://schemas.microsoft.com/office/powerpoint/2010/main" val="3308510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253A2E-4EEB-42EF-BC88-AD0BE5B872DB}" type="datetimeFigureOut">
              <a:rPr lang="ru-RU" smtClean="0"/>
              <a:t>01.06.2024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4730313-29A6-4D5B-A27A-B362436FA5D8}" type="slidenum">
              <a:rPr lang="ru-RU" smtClean="0"/>
              <a:t>‹#›</a:t>
            </a:fld>
            <a:endParaRPr lang="ru-RU"/>
          </a:p>
        </p:txBody>
      </p:sp>
    </p:spTree>
    <p:extLst>
      <p:ext uri="{BB962C8B-B14F-4D97-AF65-F5344CB8AC3E}">
        <p14:creationId xmlns:p14="http://schemas.microsoft.com/office/powerpoint/2010/main" val="1749652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5253A2E-4EEB-42EF-BC88-AD0BE5B872DB}" type="datetimeFigureOut">
              <a:rPr lang="ru-RU" smtClean="0"/>
              <a:t>01.06.2024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730313-29A6-4D5B-A27A-B362436FA5D8}" type="slidenum">
              <a:rPr lang="ru-RU" smtClean="0"/>
              <a:t>‹#›</a:t>
            </a:fld>
            <a:endParaRPr lang="ru-RU"/>
          </a:p>
        </p:txBody>
      </p:sp>
    </p:spTree>
    <p:extLst>
      <p:ext uri="{BB962C8B-B14F-4D97-AF65-F5344CB8AC3E}">
        <p14:creationId xmlns:p14="http://schemas.microsoft.com/office/powerpoint/2010/main" val="33299912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5253A2E-4EEB-42EF-BC88-AD0BE5B872DB}" type="datetimeFigureOut">
              <a:rPr lang="ru-RU" smtClean="0"/>
              <a:t>01.06.2024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730313-29A6-4D5B-A27A-B362436FA5D8}" type="slidenum">
              <a:rPr lang="ru-RU" smtClean="0"/>
              <a:t>‹#›</a:t>
            </a:fld>
            <a:endParaRPr lang="ru-RU"/>
          </a:p>
        </p:txBody>
      </p:sp>
    </p:spTree>
    <p:extLst>
      <p:ext uri="{BB962C8B-B14F-4D97-AF65-F5344CB8AC3E}">
        <p14:creationId xmlns:p14="http://schemas.microsoft.com/office/powerpoint/2010/main" val="3146805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5253A2E-4EEB-42EF-BC88-AD0BE5B872DB}" type="datetimeFigureOut">
              <a:rPr lang="ru-RU" smtClean="0"/>
              <a:t>01.06.2024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730313-29A6-4D5B-A27A-B362436FA5D8}" type="slidenum">
              <a:rPr lang="ru-RU" smtClean="0"/>
              <a:t>‹#›</a:t>
            </a:fld>
            <a:endParaRPr lang="ru-RU"/>
          </a:p>
        </p:txBody>
      </p:sp>
    </p:spTree>
    <p:extLst>
      <p:ext uri="{BB962C8B-B14F-4D97-AF65-F5344CB8AC3E}">
        <p14:creationId xmlns:p14="http://schemas.microsoft.com/office/powerpoint/2010/main" val="937259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5253A2E-4EEB-42EF-BC88-AD0BE5B872DB}" type="datetimeFigureOut">
              <a:rPr lang="ru-RU" smtClean="0"/>
              <a:t>01.06.2024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730313-29A6-4D5B-A27A-B362436FA5D8}" type="slidenum">
              <a:rPr lang="ru-RU" smtClean="0"/>
              <a:t>‹#›</a:t>
            </a:fld>
            <a:endParaRPr lang="ru-RU"/>
          </a:p>
        </p:txBody>
      </p:sp>
    </p:spTree>
    <p:extLst>
      <p:ext uri="{BB962C8B-B14F-4D97-AF65-F5344CB8AC3E}">
        <p14:creationId xmlns:p14="http://schemas.microsoft.com/office/powerpoint/2010/main" val="1773025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02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840105" y="3279774"/>
            <a:ext cx="2531746" cy="1558925"/>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37" name="Text Placeholder 36"/>
          <p:cNvSpPr>
            <a:spLocks noGrp="1"/>
          </p:cNvSpPr>
          <p:nvPr>
            <p:ph type="body" sz="quarter" idx="12" hasCustomPrompt="1"/>
          </p:nvPr>
        </p:nvSpPr>
        <p:spPr>
          <a:xfrm>
            <a:off x="8905875" y="2484438"/>
            <a:ext cx="2489516" cy="541338"/>
          </a:xfrm>
        </p:spPr>
        <p:txBody>
          <a:bodyPr>
            <a:noAutofit/>
          </a:bodyPr>
          <a:lstStyle>
            <a:lvl1pPr marL="0" indent="0" algn="r">
              <a:buNone/>
              <a:defRPr kumimoji="0" lang="en-US" sz="24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02</a:t>
            </a:r>
            <a:endParaRPr lang="ru-RU" dirty="0"/>
          </a:p>
        </p:txBody>
      </p:sp>
      <p:sp>
        <p:nvSpPr>
          <p:cNvPr id="44" name="Text Placeholder 33"/>
          <p:cNvSpPr>
            <a:spLocks noGrp="1"/>
          </p:cNvSpPr>
          <p:nvPr>
            <p:ph type="body" sz="quarter" idx="13" hasCustomPrompt="1"/>
          </p:nvPr>
        </p:nvSpPr>
        <p:spPr>
          <a:xfrm>
            <a:off x="8905875" y="3301998"/>
            <a:ext cx="2489516" cy="1558925"/>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45" name="Text Placeholder 36"/>
          <p:cNvSpPr>
            <a:spLocks noGrp="1"/>
          </p:cNvSpPr>
          <p:nvPr>
            <p:ph type="body" sz="quarter" idx="14" hasCustomPrompt="1"/>
          </p:nvPr>
        </p:nvSpPr>
        <p:spPr>
          <a:xfrm>
            <a:off x="840104" y="2490789"/>
            <a:ext cx="2531747" cy="541338"/>
          </a:xfrm>
        </p:spPr>
        <p:txBody>
          <a:bodyPr>
            <a:noAutofit/>
          </a:bodyPr>
          <a:lstStyle>
            <a:lvl1pPr marL="0" indent="0" algn="l">
              <a:buNone/>
              <a:defRPr kumimoji="0" lang="en-US" sz="24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Tree>
    <p:extLst>
      <p:ext uri="{BB962C8B-B14F-4D97-AF65-F5344CB8AC3E}">
        <p14:creationId xmlns:p14="http://schemas.microsoft.com/office/powerpoint/2010/main" val="2485861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04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1106805" y="1274759"/>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37" name="Text Placeholder 36"/>
          <p:cNvSpPr>
            <a:spLocks noGrp="1"/>
          </p:cNvSpPr>
          <p:nvPr>
            <p:ph type="body" sz="quarter" idx="12" hasCustomPrompt="1"/>
          </p:nvPr>
        </p:nvSpPr>
        <p:spPr>
          <a:xfrm>
            <a:off x="8905875" y="733421"/>
            <a:ext cx="2489516" cy="541338"/>
          </a:xfrm>
        </p:spPr>
        <p:txBody>
          <a:bodyPr>
            <a:noAutofit/>
          </a:bodyPr>
          <a:lstStyle>
            <a:lvl1pPr marL="0" indent="0" algn="r">
              <a:buNone/>
              <a:defRPr kumimoji="0" lang="en-US" sz="24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ru-RU" dirty="0"/>
              <a:t>3</a:t>
            </a:r>
          </a:p>
        </p:txBody>
      </p:sp>
      <p:sp>
        <p:nvSpPr>
          <p:cNvPr id="44" name="Text Placeholder 33"/>
          <p:cNvSpPr>
            <a:spLocks noGrp="1"/>
          </p:cNvSpPr>
          <p:nvPr>
            <p:ph type="body" sz="quarter" idx="13" hasCustomPrompt="1"/>
          </p:nvPr>
        </p:nvSpPr>
        <p:spPr>
          <a:xfrm>
            <a:off x="8791575" y="1287459"/>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45" name="Text Placeholder 36"/>
          <p:cNvSpPr>
            <a:spLocks noGrp="1"/>
          </p:cNvSpPr>
          <p:nvPr>
            <p:ph type="body" sz="quarter" idx="14" hasCustomPrompt="1"/>
          </p:nvPr>
        </p:nvSpPr>
        <p:spPr>
          <a:xfrm>
            <a:off x="1106804" y="733421"/>
            <a:ext cx="2531747" cy="541338"/>
          </a:xfrm>
        </p:spPr>
        <p:txBody>
          <a:bodyPr>
            <a:noAutofit/>
          </a:bodyPr>
          <a:lstStyle>
            <a:lvl1pPr marL="0" indent="0" algn="l">
              <a:buNone/>
              <a:defRPr kumimoji="0" lang="en-US" sz="2400" b="1" i="0" u="none" strike="noStrike" kern="1200" cap="none" normalizeH="0" baseline="0" dirty="0" smtClean="0">
                <a:ln>
                  <a:noFill/>
                </a:ln>
                <a:solidFill>
                  <a:schemeClr val="accent2"/>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0" name="Text Placeholder 33"/>
          <p:cNvSpPr>
            <a:spLocks noGrp="1"/>
          </p:cNvSpPr>
          <p:nvPr>
            <p:ph type="body" sz="quarter" idx="15" hasCustomPrompt="1"/>
          </p:nvPr>
        </p:nvSpPr>
        <p:spPr>
          <a:xfrm>
            <a:off x="1106805" y="5246684"/>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11" name="Text Placeholder 36"/>
          <p:cNvSpPr>
            <a:spLocks noGrp="1"/>
          </p:cNvSpPr>
          <p:nvPr>
            <p:ph type="body" sz="quarter" idx="16" hasCustomPrompt="1"/>
          </p:nvPr>
        </p:nvSpPr>
        <p:spPr>
          <a:xfrm>
            <a:off x="1106804" y="4705346"/>
            <a:ext cx="2531747" cy="541338"/>
          </a:xfrm>
        </p:spPr>
        <p:txBody>
          <a:bodyPr>
            <a:noAutofit/>
          </a:bodyPr>
          <a:lstStyle>
            <a:lvl1pPr marL="0" indent="0" algn="l">
              <a:buNone/>
              <a:defRPr kumimoji="0" lang="en-US" sz="24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2" name="Text Placeholder 36"/>
          <p:cNvSpPr>
            <a:spLocks noGrp="1"/>
          </p:cNvSpPr>
          <p:nvPr>
            <p:ph type="body" sz="quarter" idx="17" hasCustomPrompt="1"/>
          </p:nvPr>
        </p:nvSpPr>
        <p:spPr>
          <a:xfrm>
            <a:off x="8905875" y="4705346"/>
            <a:ext cx="2489516" cy="541338"/>
          </a:xfrm>
        </p:spPr>
        <p:txBody>
          <a:bodyPr>
            <a:noAutofit/>
          </a:bodyPr>
          <a:lstStyle>
            <a:lvl1pPr marL="0" indent="0" algn="r">
              <a:buNone/>
              <a:defRPr kumimoji="0" lang="en-US" sz="2400" b="1" i="0" u="none" strike="noStrike" kern="1200" cap="none" normalizeH="0" baseline="0" dirty="0" smtClean="0">
                <a:ln>
                  <a:noFill/>
                </a:ln>
                <a:solidFill>
                  <a:schemeClr val="accent5"/>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13" name="Text Placeholder 33"/>
          <p:cNvSpPr>
            <a:spLocks noGrp="1"/>
          </p:cNvSpPr>
          <p:nvPr>
            <p:ph type="body" sz="quarter" idx="18" hasCustomPrompt="1"/>
          </p:nvPr>
        </p:nvSpPr>
        <p:spPr>
          <a:xfrm>
            <a:off x="8791575" y="5259384"/>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35534402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05 options">
    <p:spTree>
      <p:nvGrpSpPr>
        <p:cNvPr id="1" name=""/>
        <p:cNvGrpSpPr/>
        <p:nvPr/>
      </p:nvGrpSpPr>
      <p:grpSpPr>
        <a:xfrm>
          <a:off x="0" y="0"/>
          <a:ext cx="0" cy="0"/>
          <a:chOff x="0" y="0"/>
          <a:chExt cx="0" cy="0"/>
        </a:xfrm>
      </p:grpSpPr>
      <p:pic>
        <p:nvPicPr>
          <p:cNvPr id="2" name="Picture 1" hidden="1"/>
          <p:cNvPicPr>
            <a:picLocks noChangeAspect="1"/>
          </p:cNvPicPr>
          <p:nvPr userDrawn="1"/>
        </p:nvPicPr>
        <p:blipFill>
          <a:blip r:embed="rId2"/>
          <a:stretch>
            <a:fillRect/>
          </a:stretch>
        </p:blipFill>
        <p:spPr>
          <a:xfrm>
            <a:off x="3018" y="2412"/>
            <a:ext cx="12188982" cy="6859156"/>
          </a:xfrm>
          <a:prstGeom prst="rect">
            <a:avLst/>
          </a:prstGeom>
        </p:spPr>
      </p:pic>
      <p:sp>
        <p:nvSpPr>
          <p:cNvPr id="10" name="Text Placeholder 33"/>
          <p:cNvSpPr>
            <a:spLocks noGrp="1"/>
          </p:cNvSpPr>
          <p:nvPr>
            <p:ph type="body" sz="quarter" idx="15" hasCustomPrompt="1"/>
          </p:nvPr>
        </p:nvSpPr>
        <p:spPr>
          <a:xfrm>
            <a:off x="1106803"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106803"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4"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accent2"/>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8" name="Text Placeholder 33"/>
          <p:cNvSpPr>
            <a:spLocks noGrp="1"/>
          </p:cNvSpPr>
          <p:nvPr>
            <p:ph type="body" sz="quarter" idx="21" hasCustomPrompt="1"/>
          </p:nvPr>
        </p:nvSpPr>
        <p:spPr>
          <a:xfrm>
            <a:off x="1478278"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9" name="Text Placeholder 36"/>
          <p:cNvSpPr>
            <a:spLocks noGrp="1"/>
          </p:cNvSpPr>
          <p:nvPr>
            <p:ph type="body" sz="quarter" idx="22" hasCustomPrompt="1"/>
          </p:nvPr>
        </p:nvSpPr>
        <p:spPr>
          <a:xfrm>
            <a:off x="1478278"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3</a:t>
            </a:r>
          </a:p>
        </p:txBody>
      </p:sp>
      <p:sp>
        <p:nvSpPr>
          <p:cNvPr id="20"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accent6"/>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1"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2" name="Text Placeholder 36"/>
          <p:cNvSpPr>
            <a:spLocks noGrp="1"/>
          </p:cNvSpPr>
          <p:nvPr>
            <p:ph type="body" sz="quarter" idx="25" hasCustomPrompt="1"/>
          </p:nvPr>
        </p:nvSpPr>
        <p:spPr>
          <a:xfrm>
            <a:off x="8848724"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accent5"/>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3" name="Text Placeholder 33"/>
          <p:cNvSpPr>
            <a:spLocks noGrp="1"/>
          </p:cNvSpPr>
          <p:nvPr>
            <p:ph type="body" sz="quarter" idx="26" hasCustomPrompt="1"/>
          </p:nvPr>
        </p:nvSpPr>
        <p:spPr>
          <a:xfrm>
            <a:off x="8972550"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1855529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 options">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346065" y="580418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17" name="Text Placeholder 16"/>
          <p:cNvSpPr>
            <a:spLocks noGrp="1"/>
          </p:cNvSpPr>
          <p:nvPr>
            <p:ph type="body" sz="quarter" idx="14" hasCustomPrompt="1"/>
          </p:nvPr>
        </p:nvSpPr>
        <p:spPr>
          <a:xfrm>
            <a:off x="2392397" y="5426599"/>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900" b="1" i="0" u="none" strike="noStrike" cap="none" normalizeH="0" baseline="0" dirty="0">
                <a:ln>
                  <a:noFill/>
                </a:ln>
                <a:solidFill>
                  <a:schemeClr val="tx1"/>
                </a:solidFill>
                <a:effectLst/>
                <a:latin typeface="Open Sans" panose="020B0606030504020204" pitchFamily="34" charset="0"/>
              </a:rPr>
              <a:t>CREATIVE</a:t>
            </a:r>
            <a:endParaRPr kumimoji="0" lang="ru-RU" altLang="ru-RU" sz="1800" b="0" i="0" u="none" strike="noStrike" cap="none" normalizeH="0" baseline="0" dirty="0">
              <a:ln>
                <a:noFill/>
              </a:ln>
              <a:solidFill>
                <a:schemeClr val="tx1"/>
              </a:solidFill>
              <a:effectLst/>
            </a:endParaRPr>
          </a:p>
        </p:txBody>
      </p:sp>
      <p:sp>
        <p:nvSpPr>
          <p:cNvPr id="11" name="Text Placeholder 11"/>
          <p:cNvSpPr>
            <a:spLocks noGrp="1"/>
          </p:cNvSpPr>
          <p:nvPr>
            <p:ph type="body" sz="quarter" idx="15" hasCustomPrompt="1"/>
          </p:nvPr>
        </p:nvSpPr>
        <p:spPr>
          <a:xfrm>
            <a:off x="5198561" y="5797655"/>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16" name="Text Placeholder 16"/>
          <p:cNvSpPr>
            <a:spLocks noGrp="1"/>
          </p:cNvSpPr>
          <p:nvPr>
            <p:ph type="body" sz="quarter" idx="16" hasCustomPrompt="1"/>
          </p:nvPr>
        </p:nvSpPr>
        <p:spPr>
          <a:xfrm>
            <a:off x="5244893" y="5426599"/>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900" b="1" i="0" u="none" strike="noStrike" cap="none" normalizeH="0" baseline="0" dirty="0">
                <a:ln>
                  <a:noFill/>
                </a:ln>
                <a:solidFill>
                  <a:schemeClr val="tx1"/>
                </a:solidFill>
                <a:effectLst/>
                <a:latin typeface="Open Sans" panose="020B0606030504020204" pitchFamily="34" charset="0"/>
              </a:rPr>
              <a:t>GROWTH</a:t>
            </a:r>
            <a:endParaRPr kumimoji="0" lang="ru-RU" altLang="ru-RU" sz="1800" b="0" i="0" u="none" strike="noStrike" cap="none" normalizeH="0" baseline="0" dirty="0">
              <a:ln>
                <a:noFill/>
              </a:ln>
              <a:solidFill>
                <a:schemeClr val="tx1"/>
              </a:solidFill>
              <a:effectLst/>
            </a:endParaRPr>
          </a:p>
        </p:txBody>
      </p:sp>
      <p:sp>
        <p:nvSpPr>
          <p:cNvPr id="21" name="Text Placeholder 11"/>
          <p:cNvSpPr>
            <a:spLocks noGrp="1"/>
          </p:cNvSpPr>
          <p:nvPr>
            <p:ph type="body" sz="quarter" idx="17" hasCustomPrompt="1"/>
          </p:nvPr>
        </p:nvSpPr>
        <p:spPr>
          <a:xfrm>
            <a:off x="8051057" y="580418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22" name="Text Placeholder 16"/>
          <p:cNvSpPr>
            <a:spLocks noGrp="1"/>
          </p:cNvSpPr>
          <p:nvPr>
            <p:ph type="body" sz="quarter" idx="18" hasCustomPrompt="1"/>
          </p:nvPr>
        </p:nvSpPr>
        <p:spPr>
          <a:xfrm>
            <a:off x="8097390" y="5426599"/>
            <a:ext cx="1728600"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900" b="1" i="0" u="none" strike="noStrike" cap="none" normalizeH="0" baseline="0" dirty="0">
                <a:ln>
                  <a:noFill/>
                </a:ln>
                <a:solidFill>
                  <a:schemeClr val="tx1"/>
                </a:solidFill>
                <a:effectLst/>
                <a:latin typeface="Open Sans" panose="020B0606030504020204" pitchFamily="34" charset="0"/>
              </a:rPr>
              <a:t>BUSINESS</a:t>
            </a:r>
            <a:endParaRPr kumimoji="0" lang="ru-RU" altLang="ru-RU" sz="1800" b="0" i="0" u="none" strike="noStrike" cap="none" normalizeH="0" baseline="0" dirty="0">
              <a:ln>
                <a:noFill/>
              </a:ln>
              <a:solidFill>
                <a:schemeClr val="tx1"/>
              </a:solidFill>
              <a:effectLst/>
            </a:endParaRPr>
          </a:p>
        </p:txBody>
      </p:sp>
      <p:sp>
        <p:nvSpPr>
          <p:cNvPr id="23" name="Text Placeholder 11"/>
          <p:cNvSpPr>
            <a:spLocks noGrp="1"/>
          </p:cNvSpPr>
          <p:nvPr>
            <p:ph type="body" sz="quarter" idx="19" hasCustomPrompt="1"/>
          </p:nvPr>
        </p:nvSpPr>
        <p:spPr>
          <a:xfrm>
            <a:off x="3796138" y="101882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24" name="Text Placeholder 16"/>
          <p:cNvSpPr>
            <a:spLocks noGrp="1"/>
          </p:cNvSpPr>
          <p:nvPr>
            <p:ph type="body" sz="quarter" idx="20" hasCustomPrompt="1"/>
          </p:nvPr>
        </p:nvSpPr>
        <p:spPr>
          <a:xfrm>
            <a:off x="3728513" y="641239"/>
            <a:ext cx="1956514"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900" b="1" i="0" u="none" strike="noStrike" cap="none" normalizeH="0" baseline="0" dirty="0">
                <a:ln>
                  <a:noFill/>
                </a:ln>
                <a:solidFill>
                  <a:schemeClr val="tx1"/>
                </a:solidFill>
                <a:effectLst/>
                <a:latin typeface="Open Sans" panose="020B0606030504020204" pitchFamily="34" charset="0"/>
              </a:rPr>
              <a:t>MANAGEMENT</a:t>
            </a:r>
            <a:endParaRPr kumimoji="0" lang="ru-RU" altLang="ru-RU" sz="1800" b="0" i="0" u="none" strike="noStrike" cap="none" normalizeH="0" baseline="0" dirty="0">
              <a:ln>
                <a:noFill/>
              </a:ln>
              <a:solidFill>
                <a:schemeClr val="tx1"/>
              </a:solidFill>
              <a:effectLst/>
            </a:endParaRPr>
          </a:p>
        </p:txBody>
      </p:sp>
      <p:sp>
        <p:nvSpPr>
          <p:cNvPr id="25" name="Text Placeholder 11"/>
          <p:cNvSpPr>
            <a:spLocks noGrp="1"/>
          </p:cNvSpPr>
          <p:nvPr>
            <p:ph type="body" sz="quarter" idx="21" hasCustomPrompt="1"/>
          </p:nvPr>
        </p:nvSpPr>
        <p:spPr>
          <a:xfrm>
            <a:off x="7140425" y="101882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26" name="Text Placeholder 16"/>
          <p:cNvSpPr>
            <a:spLocks noGrp="1"/>
          </p:cNvSpPr>
          <p:nvPr>
            <p:ph type="body" sz="quarter" idx="22" hasCustomPrompt="1"/>
          </p:nvPr>
        </p:nvSpPr>
        <p:spPr>
          <a:xfrm>
            <a:off x="7072800" y="641239"/>
            <a:ext cx="1956514" cy="377588"/>
          </a:xfrm>
        </p:spPr>
        <p:txBody>
          <a:bodyPr>
            <a:normAutofit/>
          </a:bodyPr>
          <a:lstStyle>
            <a:lvl1pPr marL="0" marR="0" indent="0" algn="ctr" defTabSz="914400" rtl="0" eaLnBrk="0" fontAlgn="base" latinLnBrk="0" hangingPunct="0">
              <a:lnSpc>
                <a:spcPct val="100000"/>
              </a:lnSpc>
              <a:spcBef>
                <a:spcPct val="0"/>
              </a:spcBef>
              <a:spcAft>
                <a:spcPct val="0"/>
              </a:spcAft>
              <a:buClrTx/>
              <a:buSzTx/>
              <a:buFontTx/>
              <a:buNone/>
              <a:tabLst/>
              <a:defRPr kumimoji="0" lang="ru-RU" sz="1900" b="1" i="0" u="none" strike="noStrike" kern="1200" cap="none" normalizeH="0" baseline="0" dirty="0">
                <a:ln>
                  <a:noFill/>
                </a:ln>
                <a:solidFill>
                  <a:schemeClr val="tx1"/>
                </a:solidFill>
                <a:effectLst/>
                <a:latin typeface="Open Sans" panose="020B0606030504020204" pitchFamily="34" charset="0"/>
                <a:ea typeface="+mn-ea"/>
                <a:cs typeface="+mn-cs"/>
              </a:defRPr>
            </a:lvl1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900" b="1" i="0" u="none" strike="noStrike" cap="none" normalizeH="0" baseline="0" dirty="0">
                <a:ln>
                  <a:noFill/>
                </a:ln>
                <a:solidFill>
                  <a:schemeClr val="tx1"/>
                </a:solidFill>
                <a:effectLst/>
                <a:latin typeface="Open Sans" panose="020B0606030504020204" pitchFamily="34" charset="0"/>
              </a:rPr>
              <a:t>TEAMWORK</a:t>
            </a:r>
            <a:endParaRPr kumimoji="0" lang="ru-RU" altLang="ru-RU" sz="1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9243920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06 options">
    <p:spTree>
      <p:nvGrpSpPr>
        <p:cNvPr id="1" name=""/>
        <p:cNvGrpSpPr/>
        <p:nvPr/>
      </p:nvGrpSpPr>
      <p:grpSpPr>
        <a:xfrm>
          <a:off x="0" y="0"/>
          <a:ext cx="0" cy="0"/>
          <a:chOff x="0" y="0"/>
          <a:chExt cx="0" cy="0"/>
        </a:xfrm>
      </p:grpSpPr>
      <p:pic>
        <p:nvPicPr>
          <p:cNvPr id="2" name="Picture 1" hidden="1"/>
          <p:cNvPicPr>
            <a:picLocks noChangeAspect="1"/>
          </p:cNvPicPr>
          <p:nvPr userDrawn="1"/>
        </p:nvPicPr>
        <p:blipFill>
          <a:blip r:embed="rId2"/>
          <a:stretch>
            <a:fillRect/>
          </a:stretch>
        </p:blipFill>
        <p:spPr>
          <a:xfrm>
            <a:off x="3018" y="2412"/>
            <a:ext cx="12188982" cy="6859156"/>
          </a:xfrm>
          <a:prstGeom prst="rect">
            <a:avLst/>
          </a:prstGeom>
        </p:spPr>
      </p:pic>
      <p:sp>
        <p:nvSpPr>
          <p:cNvPr id="10" name="Text Placeholder 33"/>
          <p:cNvSpPr>
            <a:spLocks noGrp="1"/>
          </p:cNvSpPr>
          <p:nvPr>
            <p:ph type="body" sz="quarter" idx="15" hasCustomPrompt="1"/>
          </p:nvPr>
        </p:nvSpPr>
        <p:spPr>
          <a:xfrm>
            <a:off x="1478278"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478278"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14"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accent2"/>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8" name="Text Placeholder 33"/>
          <p:cNvSpPr>
            <a:spLocks noGrp="1"/>
          </p:cNvSpPr>
          <p:nvPr>
            <p:ph type="body" sz="quarter" idx="21" hasCustomPrompt="1"/>
          </p:nvPr>
        </p:nvSpPr>
        <p:spPr>
          <a:xfrm>
            <a:off x="1478278"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9" name="Text Placeholder 36"/>
          <p:cNvSpPr>
            <a:spLocks noGrp="1"/>
          </p:cNvSpPr>
          <p:nvPr>
            <p:ph type="body" sz="quarter" idx="22" hasCustomPrompt="1"/>
          </p:nvPr>
        </p:nvSpPr>
        <p:spPr>
          <a:xfrm>
            <a:off x="1478278"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20"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accent5"/>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1"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2" name="Text Placeholder 36"/>
          <p:cNvSpPr>
            <a:spLocks noGrp="1"/>
          </p:cNvSpPr>
          <p:nvPr>
            <p:ph type="body" sz="quarter" idx="25" hasCustomPrompt="1"/>
          </p:nvPr>
        </p:nvSpPr>
        <p:spPr>
          <a:xfrm>
            <a:off x="8848724"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accent4"/>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3" name="Text Placeholder 33"/>
          <p:cNvSpPr>
            <a:spLocks noGrp="1"/>
          </p:cNvSpPr>
          <p:nvPr>
            <p:ph type="body" sz="quarter" idx="26" hasCustomPrompt="1"/>
          </p:nvPr>
        </p:nvSpPr>
        <p:spPr>
          <a:xfrm>
            <a:off x="8972550"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13" name="Text Placeholder 36"/>
          <p:cNvSpPr>
            <a:spLocks noGrp="1"/>
          </p:cNvSpPr>
          <p:nvPr>
            <p:ph type="body" sz="quarter" idx="27" hasCustomPrompt="1"/>
          </p:nvPr>
        </p:nvSpPr>
        <p:spPr>
          <a:xfrm>
            <a:off x="8848724" y="5087938"/>
            <a:ext cx="1889441" cy="541338"/>
          </a:xfrm>
        </p:spPr>
        <p:txBody>
          <a:bodyPr>
            <a:noAutofit/>
          </a:bodyPr>
          <a:lstStyle>
            <a:lvl1pPr marL="0" indent="0" algn="r">
              <a:buNone/>
              <a:defRPr kumimoji="0" lang="en-US" sz="2000" b="1" i="0" u="none" strike="noStrike" kern="1200" cap="none" normalizeH="0" baseline="0" dirty="0" smtClean="0">
                <a:ln>
                  <a:noFill/>
                </a:ln>
                <a:solidFill>
                  <a:schemeClr val="accent6"/>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06</a:t>
            </a:r>
            <a:endParaRPr lang="ru-RU" dirty="0"/>
          </a:p>
        </p:txBody>
      </p:sp>
      <p:sp>
        <p:nvSpPr>
          <p:cNvPr id="16" name="Text Placeholder 33"/>
          <p:cNvSpPr>
            <a:spLocks noGrp="1"/>
          </p:cNvSpPr>
          <p:nvPr>
            <p:ph type="body" sz="quarter" idx="28" hasCustomPrompt="1"/>
          </p:nvPr>
        </p:nvSpPr>
        <p:spPr>
          <a:xfrm>
            <a:off x="8972550" y="5483224"/>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2060593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08 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1592579" y="54625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592580" y="5191915"/>
            <a:ext cx="1741172" cy="270669"/>
          </a:xfrm>
        </p:spPr>
        <p:txBody>
          <a:bodyPr>
            <a:noAutofit/>
          </a:bodyPr>
          <a:lstStyle>
            <a:lvl1pPr marL="0" indent="0" algn="l">
              <a:buNone/>
              <a:defRPr kumimoji="0" lang="en-US" sz="1600" b="1" i="0" u="none" strike="noStrike" kern="1200" cap="none" normalizeH="0" baseline="0" dirty="0" smtClean="0">
                <a:ln>
                  <a:noFill/>
                </a:ln>
                <a:solidFill>
                  <a:schemeClr val="accent5"/>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4</a:t>
            </a:r>
            <a:endParaRPr lang="ru-RU" dirty="0"/>
          </a:p>
        </p:txBody>
      </p:sp>
      <p:sp>
        <p:nvSpPr>
          <p:cNvPr id="26" name="Text Placeholder 33"/>
          <p:cNvSpPr>
            <a:spLocks noGrp="1"/>
          </p:cNvSpPr>
          <p:nvPr>
            <p:ph type="body" sz="quarter" idx="17" hasCustomPrompt="1"/>
          </p:nvPr>
        </p:nvSpPr>
        <p:spPr>
          <a:xfrm>
            <a:off x="1141729" y="40274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7" name="Text Placeholder 36"/>
          <p:cNvSpPr>
            <a:spLocks noGrp="1"/>
          </p:cNvSpPr>
          <p:nvPr>
            <p:ph type="body" sz="quarter" idx="18" hasCustomPrompt="1"/>
          </p:nvPr>
        </p:nvSpPr>
        <p:spPr>
          <a:xfrm>
            <a:off x="1141730" y="3756815"/>
            <a:ext cx="1741172" cy="270669"/>
          </a:xfrm>
        </p:spPr>
        <p:txBody>
          <a:bodyPr>
            <a:noAutofit/>
          </a:bodyPr>
          <a:lstStyle>
            <a:lvl1pPr marL="0" indent="0" algn="l">
              <a:buNone/>
              <a:defRPr kumimoji="0" lang="en-US" sz="16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28" name="Text Placeholder 33"/>
          <p:cNvSpPr>
            <a:spLocks noGrp="1"/>
          </p:cNvSpPr>
          <p:nvPr>
            <p:ph type="body" sz="quarter" idx="19" hasCustomPrompt="1"/>
          </p:nvPr>
        </p:nvSpPr>
        <p:spPr>
          <a:xfrm>
            <a:off x="1141729" y="258603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9" name="Text Placeholder 36"/>
          <p:cNvSpPr>
            <a:spLocks noGrp="1"/>
          </p:cNvSpPr>
          <p:nvPr>
            <p:ph type="body" sz="quarter" idx="20" hasCustomPrompt="1"/>
          </p:nvPr>
        </p:nvSpPr>
        <p:spPr>
          <a:xfrm>
            <a:off x="1141730" y="2315365"/>
            <a:ext cx="1741172" cy="270669"/>
          </a:xfrm>
        </p:spPr>
        <p:txBody>
          <a:bodyPr>
            <a:noAutofit/>
          </a:bodyPr>
          <a:lstStyle>
            <a:lvl1pPr marL="0" indent="0" algn="l">
              <a:buNone/>
              <a:defRPr kumimoji="0" lang="en-US" sz="1600" b="1" i="0" u="none" strike="noStrike" kern="1200" cap="none" normalizeH="0" baseline="0" dirty="0" smtClean="0">
                <a:ln>
                  <a:noFill/>
                </a:ln>
                <a:solidFill>
                  <a:schemeClr val="accent2"/>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02</a:t>
            </a:r>
            <a:endParaRPr lang="ru-RU" dirty="0"/>
          </a:p>
        </p:txBody>
      </p:sp>
      <p:sp>
        <p:nvSpPr>
          <p:cNvPr id="30" name="Text Placeholder 33"/>
          <p:cNvSpPr>
            <a:spLocks noGrp="1"/>
          </p:cNvSpPr>
          <p:nvPr>
            <p:ph type="body" sz="quarter" idx="21" hasCustomPrompt="1"/>
          </p:nvPr>
        </p:nvSpPr>
        <p:spPr>
          <a:xfrm>
            <a:off x="8968276" y="1129643"/>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1" name="Text Placeholder 36"/>
          <p:cNvSpPr>
            <a:spLocks noGrp="1"/>
          </p:cNvSpPr>
          <p:nvPr>
            <p:ph type="body" sz="quarter" idx="22" hasCustomPrompt="1"/>
          </p:nvPr>
        </p:nvSpPr>
        <p:spPr>
          <a:xfrm>
            <a:off x="8968277" y="858974"/>
            <a:ext cx="1741172" cy="270669"/>
          </a:xfrm>
        </p:spPr>
        <p:txBody>
          <a:bodyPr>
            <a:noAutofit/>
          </a:bodyPr>
          <a:lstStyle>
            <a:lvl1pPr marL="0" indent="0" algn="r">
              <a:buNone/>
              <a:defRPr kumimoji="0" lang="en-US" sz="16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5</a:t>
            </a:r>
            <a:endParaRPr lang="ru-RU" dirty="0"/>
          </a:p>
        </p:txBody>
      </p:sp>
      <p:sp>
        <p:nvSpPr>
          <p:cNvPr id="32" name="Text Placeholder 33"/>
          <p:cNvSpPr>
            <a:spLocks noGrp="1"/>
          </p:cNvSpPr>
          <p:nvPr>
            <p:ph type="body" sz="quarter" idx="23" hasCustomPrompt="1"/>
          </p:nvPr>
        </p:nvSpPr>
        <p:spPr>
          <a:xfrm>
            <a:off x="9388013" y="2572606"/>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3" name="Text Placeholder 36"/>
          <p:cNvSpPr>
            <a:spLocks noGrp="1"/>
          </p:cNvSpPr>
          <p:nvPr>
            <p:ph type="body" sz="quarter" idx="24" hasCustomPrompt="1"/>
          </p:nvPr>
        </p:nvSpPr>
        <p:spPr>
          <a:xfrm>
            <a:off x="9388014" y="2301937"/>
            <a:ext cx="1741172" cy="270669"/>
          </a:xfrm>
        </p:spPr>
        <p:txBody>
          <a:bodyPr>
            <a:noAutofit/>
          </a:bodyPr>
          <a:lstStyle>
            <a:lvl1pPr marL="0" indent="0" algn="r">
              <a:buNone/>
              <a:defRPr kumimoji="0" lang="en-US" sz="1600" b="1" i="0" u="none" strike="noStrike" kern="1200" cap="none" normalizeH="0" baseline="0" dirty="0" smtClean="0">
                <a:ln>
                  <a:noFill/>
                </a:ln>
                <a:solidFill>
                  <a:schemeClr val="accent2"/>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6</a:t>
            </a:r>
            <a:endParaRPr lang="ru-RU" dirty="0"/>
          </a:p>
        </p:txBody>
      </p:sp>
      <p:sp>
        <p:nvSpPr>
          <p:cNvPr id="34" name="Text Placeholder 33"/>
          <p:cNvSpPr>
            <a:spLocks noGrp="1"/>
          </p:cNvSpPr>
          <p:nvPr>
            <p:ph type="body" sz="quarter" idx="25" hasCustomPrompt="1"/>
          </p:nvPr>
        </p:nvSpPr>
        <p:spPr>
          <a:xfrm>
            <a:off x="8968276" y="5462584"/>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5" name="Text Placeholder 36"/>
          <p:cNvSpPr>
            <a:spLocks noGrp="1"/>
          </p:cNvSpPr>
          <p:nvPr>
            <p:ph type="body" sz="quarter" idx="26" hasCustomPrompt="1"/>
          </p:nvPr>
        </p:nvSpPr>
        <p:spPr>
          <a:xfrm>
            <a:off x="8968277" y="5191915"/>
            <a:ext cx="1741172" cy="270669"/>
          </a:xfrm>
        </p:spPr>
        <p:txBody>
          <a:bodyPr>
            <a:noAutofit/>
          </a:bodyPr>
          <a:lstStyle>
            <a:lvl1pPr marL="0" indent="0" algn="r">
              <a:buNone/>
              <a:defRPr kumimoji="0" lang="en-US" sz="1600" b="1" i="0" u="none" strike="noStrike" kern="1200" cap="none" normalizeH="0" baseline="0" dirty="0" smtClean="0">
                <a:ln>
                  <a:noFill/>
                </a:ln>
                <a:solidFill>
                  <a:schemeClr val="accent5"/>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7</a:t>
            </a:r>
            <a:endParaRPr lang="ru-RU" dirty="0"/>
          </a:p>
        </p:txBody>
      </p:sp>
      <p:sp>
        <p:nvSpPr>
          <p:cNvPr id="36" name="Text Placeholder 33"/>
          <p:cNvSpPr>
            <a:spLocks noGrp="1"/>
          </p:cNvSpPr>
          <p:nvPr>
            <p:ph type="body" sz="quarter" idx="27" hasCustomPrompt="1"/>
          </p:nvPr>
        </p:nvSpPr>
        <p:spPr>
          <a:xfrm>
            <a:off x="1592579" y="1129643"/>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37" name="Text Placeholder 36"/>
          <p:cNvSpPr>
            <a:spLocks noGrp="1"/>
          </p:cNvSpPr>
          <p:nvPr>
            <p:ph type="body" sz="quarter" idx="28" hasCustomPrompt="1"/>
          </p:nvPr>
        </p:nvSpPr>
        <p:spPr>
          <a:xfrm>
            <a:off x="1592580" y="858974"/>
            <a:ext cx="1741172" cy="270669"/>
          </a:xfrm>
        </p:spPr>
        <p:txBody>
          <a:bodyPr>
            <a:noAutofit/>
          </a:bodyPr>
          <a:lstStyle>
            <a:lvl1pPr marL="0" indent="0" algn="l">
              <a:buNone/>
              <a:defRPr kumimoji="0" lang="en-US" sz="16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01</a:t>
            </a:r>
            <a:endParaRPr lang="ru-RU" dirty="0"/>
          </a:p>
        </p:txBody>
      </p:sp>
      <p:sp>
        <p:nvSpPr>
          <p:cNvPr id="16" name="Text Placeholder 33"/>
          <p:cNvSpPr>
            <a:spLocks noGrp="1"/>
          </p:cNvSpPr>
          <p:nvPr>
            <p:ph type="body" sz="quarter" idx="29" hasCustomPrompt="1"/>
          </p:nvPr>
        </p:nvSpPr>
        <p:spPr>
          <a:xfrm>
            <a:off x="9388013" y="3972786"/>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17" name="Text Placeholder 36"/>
          <p:cNvSpPr>
            <a:spLocks noGrp="1"/>
          </p:cNvSpPr>
          <p:nvPr>
            <p:ph type="body" sz="quarter" idx="30" hasCustomPrompt="1"/>
          </p:nvPr>
        </p:nvSpPr>
        <p:spPr>
          <a:xfrm>
            <a:off x="9388014" y="3702117"/>
            <a:ext cx="1741172" cy="270669"/>
          </a:xfrm>
        </p:spPr>
        <p:txBody>
          <a:bodyPr>
            <a:noAutofit/>
          </a:bodyPr>
          <a:lstStyle>
            <a:lvl1pPr marL="0" indent="0" algn="r">
              <a:buNone/>
              <a:defRPr kumimoji="0" lang="en-US" sz="16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7</a:t>
            </a:r>
            <a:endParaRPr lang="ru-RU" dirty="0"/>
          </a:p>
        </p:txBody>
      </p:sp>
    </p:spTree>
    <p:extLst>
      <p:ext uri="{BB962C8B-B14F-4D97-AF65-F5344CB8AC3E}">
        <p14:creationId xmlns:p14="http://schemas.microsoft.com/office/powerpoint/2010/main" val="6195484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05 Options">
    <p:spTree>
      <p:nvGrpSpPr>
        <p:cNvPr id="1" name=""/>
        <p:cNvGrpSpPr/>
        <p:nvPr/>
      </p:nvGrpSpPr>
      <p:grpSpPr>
        <a:xfrm>
          <a:off x="0" y="0"/>
          <a:ext cx="0" cy="0"/>
          <a:chOff x="0" y="0"/>
          <a:chExt cx="0" cy="0"/>
        </a:xfrm>
      </p:grpSpPr>
      <p:sp>
        <p:nvSpPr>
          <p:cNvPr id="7" name="Text Placeholder 33"/>
          <p:cNvSpPr>
            <a:spLocks noGrp="1"/>
          </p:cNvSpPr>
          <p:nvPr>
            <p:ph type="body" sz="quarter" idx="11" hasCustomPrompt="1"/>
          </p:nvPr>
        </p:nvSpPr>
        <p:spPr>
          <a:xfrm>
            <a:off x="7304404" y="960498"/>
            <a:ext cx="3855720" cy="563502"/>
          </a:xfrm>
          <a:prstGeom prst="rect">
            <a:avLst/>
          </a:prstGeom>
        </p:spPr>
        <p:txBody>
          <a:bodyPr>
            <a:noAutofit/>
          </a:bodyPr>
          <a:lstStyle>
            <a:lvl1pPr marL="0" indent="0">
              <a:buNone/>
              <a:defRPr sz="1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Lorem ipsum dolor sit amet, consectetur adipiscing elit, sed do eiusmod tempor incididunt ut labore et dolore magna aliqua. Ut enim ad minim veniam, quis nostrud exercitation</a:t>
            </a:r>
          </a:p>
        </p:txBody>
      </p:sp>
      <p:sp>
        <p:nvSpPr>
          <p:cNvPr id="8" name="Text Placeholder 36"/>
          <p:cNvSpPr>
            <a:spLocks noGrp="1"/>
          </p:cNvSpPr>
          <p:nvPr>
            <p:ph type="body" sz="quarter" idx="14" hasCustomPrompt="1"/>
          </p:nvPr>
        </p:nvSpPr>
        <p:spPr>
          <a:xfrm>
            <a:off x="7304404" y="636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10" name="Text Placeholder 33"/>
          <p:cNvSpPr>
            <a:spLocks noGrp="1"/>
          </p:cNvSpPr>
          <p:nvPr>
            <p:ph type="body" sz="quarter" idx="15" hasCustomPrompt="1"/>
          </p:nvPr>
        </p:nvSpPr>
        <p:spPr>
          <a:xfrm>
            <a:off x="7304404" y="2103498"/>
            <a:ext cx="3855720" cy="563502"/>
          </a:xfrm>
          <a:prstGeom prst="rect">
            <a:avLst/>
          </a:prstGeom>
        </p:spPr>
        <p:txBody>
          <a:bodyPr>
            <a:noAutofit/>
          </a:bodyPr>
          <a:lstStyle>
            <a:lvl1pPr marL="0" indent="0">
              <a:buNone/>
              <a:defRPr sz="1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Lorem ipsum dolor sit amet, consectetur adipiscing elit, sed do eiusmod tempor incididunt ut labore et dolore magna aliqua. Ut enim ad minim veniam, quis nostrud exercitation</a:t>
            </a:r>
          </a:p>
        </p:txBody>
      </p:sp>
      <p:sp>
        <p:nvSpPr>
          <p:cNvPr id="11" name="Text Placeholder 36"/>
          <p:cNvSpPr>
            <a:spLocks noGrp="1"/>
          </p:cNvSpPr>
          <p:nvPr>
            <p:ph type="body" sz="quarter" idx="16" hasCustomPrompt="1"/>
          </p:nvPr>
        </p:nvSpPr>
        <p:spPr>
          <a:xfrm>
            <a:off x="7304404" y="1779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02</a:t>
            </a:r>
            <a:endParaRPr lang="ru-RU" dirty="0"/>
          </a:p>
        </p:txBody>
      </p:sp>
      <p:sp>
        <p:nvSpPr>
          <p:cNvPr id="12" name="Text Placeholder 33"/>
          <p:cNvSpPr>
            <a:spLocks noGrp="1"/>
          </p:cNvSpPr>
          <p:nvPr>
            <p:ph type="body" sz="quarter" idx="17" hasCustomPrompt="1"/>
          </p:nvPr>
        </p:nvSpPr>
        <p:spPr>
          <a:xfrm>
            <a:off x="7304404" y="3246498"/>
            <a:ext cx="3855720" cy="563502"/>
          </a:xfrm>
          <a:prstGeom prst="rect">
            <a:avLst/>
          </a:prstGeom>
        </p:spPr>
        <p:txBody>
          <a:bodyPr>
            <a:noAutofit/>
          </a:bodyPr>
          <a:lstStyle>
            <a:lvl1pPr marL="0" indent="0">
              <a:buNone/>
              <a:defRPr sz="1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Lorem ipsum dolor sit amet, consectetur adipiscing elit, sed do eiusmod tempor incididunt ut labore et dolore magna aliqua. Ut enim ad minim veniam, quis nostrud exercitation</a:t>
            </a:r>
          </a:p>
        </p:txBody>
      </p:sp>
      <p:sp>
        <p:nvSpPr>
          <p:cNvPr id="19" name="Text Placeholder 36"/>
          <p:cNvSpPr>
            <a:spLocks noGrp="1"/>
          </p:cNvSpPr>
          <p:nvPr>
            <p:ph type="body" sz="quarter" idx="18" hasCustomPrompt="1"/>
          </p:nvPr>
        </p:nvSpPr>
        <p:spPr>
          <a:xfrm>
            <a:off x="7304404" y="2922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20" name="Text Placeholder 33"/>
          <p:cNvSpPr>
            <a:spLocks noGrp="1"/>
          </p:cNvSpPr>
          <p:nvPr>
            <p:ph type="body" sz="quarter" idx="19" hasCustomPrompt="1"/>
          </p:nvPr>
        </p:nvSpPr>
        <p:spPr>
          <a:xfrm>
            <a:off x="7304404" y="4389498"/>
            <a:ext cx="3855720" cy="563502"/>
          </a:xfrm>
          <a:prstGeom prst="rect">
            <a:avLst/>
          </a:prstGeom>
        </p:spPr>
        <p:txBody>
          <a:bodyPr>
            <a:noAutofit/>
          </a:bodyPr>
          <a:lstStyle>
            <a:lvl1pPr marL="0" indent="0">
              <a:buNone/>
              <a:defRPr sz="1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Lorem ipsum dolor sit amet, consectetur adipiscing elit, sed do eiusmod tempor incididunt ut labore et dolore magna aliqua. Ut enim ad minim veniam, quis nostrud exercitation</a:t>
            </a:r>
          </a:p>
        </p:txBody>
      </p:sp>
      <p:sp>
        <p:nvSpPr>
          <p:cNvPr id="21" name="Text Placeholder 36"/>
          <p:cNvSpPr>
            <a:spLocks noGrp="1"/>
          </p:cNvSpPr>
          <p:nvPr>
            <p:ph type="body" sz="quarter" idx="20" hasCustomPrompt="1"/>
          </p:nvPr>
        </p:nvSpPr>
        <p:spPr>
          <a:xfrm>
            <a:off x="7304404" y="4065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04</a:t>
            </a:r>
            <a:endParaRPr lang="ru-RU" dirty="0"/>
          </a:p>
        </p:txBody>
      </p:sp>
      <p:sp>
        <p:nvSpPr>
          <p:cNvPr id="22" name="Text Placeholder 33"/>
          <p:cNvSpPr>
            <a:spLocks noGrp="1"/>
          </p:cNvSpPr>
          <p:nvPr>
            <p:ph type="body" sz="quarter" idx="21" hasCustomPrompt="1"/>
          </p:nvPr>
        </p:nvSpPr>
        <p:spPr>
          <a:xfrm>
            <a:off x="7304404" y="5532498"/>
            <a:ext cx="3855720" cy="563502"/>
          </a:xfrm>
          <a:prstGeom prst="rect">
            <a:avLst/>
          </a:prstGeom>
        </p:spPr>
        <p:txBody>
          <a:bodyPr>
            <a:noAutofit/>
          </a:bodyPr>
          <a:lstStyle>
            <a:lvl1pPr marL="0" indent="0">
              <a:buNone/>
              <a:defRPr sz="1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Lorem ipsum dolor sit amet, consectetur adipiscing elit, sed do eiusmod tempor incididunt ut labore et dolore magna aliqua. Ut enim ad minim veniam, quis nostrud exercitation</a:t>
            </a:r>
          </a:p>
        </p:txBody>
      </p:sp>
      <p:sp>
        <p:nvSpPr>
          <p:cNvPr id="23" name="Text Placeholder 36"/>
          <p:cNvSpPr>
            <a:spLocks noGrp="1"/>
          </p:cNvSpPr>
          <p:nvPr>
            <p:ph type="body" sz="quarter" idx="22" hasCustomPrompt="1"/>
          </p:nvPr>
        </p:nvSpPr>
        <p:spPr>
          <a:xfrm>
            <a:off x="7304404" y="5208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05</a:t>
            </a:r>
            <a:endParaRPr lang="ru-RU" dirty="0"/>
          </a:p>
        </p:txBody>
      </p:sp>
    </p:spTree>
    <p:extLst>
      <p:ext uri="{BB962C8B-B14F-4D97-AF65-F5344CB8AC3E}">
        <p14:creationId xmlns:p14="http://schemas.microsoft.com/office/powerpoint/2010/main" val="37008386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1047750" y="3224213"/>
            <a:ext cx="3216822" cy="2025650"/>
          </a:xfrm>
        </p:spPr>
        <p:txBody>
          <a:bodyPr>
            <a:noAutofit/>
          </a:bodyPr>
          <a:lstStyle>
            <a:lvl1pPr marL="0" indent="0">
              <a:buNone/>
              <a:defRPr sz="1200"/>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lang="ru-RU" dirty="0"/>
          </a:p>
        </p:txBody>
      </p:sp>
      <p:sp>
        <p:nvSpPr>
          <p:cNvPr id="20" name="Text Placeholder 19"/>
          <p:cNvSpPr>
            <a:spLocks noGrp="1"/>
          </p:cNvSpPr>
          <p:nvPr>
            <p:ph type="body" sz="quarter" idx="13" hasCustomPrompt="1"/>
          </p:nvPr>
        </p:nvSpPr>
        <p:spPr>
          <a:xfrm>
            <a:off x="1047750" y="2124305"/>
            <a:ext cx="3786505" cy="443274"/>
          </a:xfrm>
        </p:spPr>
        <p:txBody>
          <a:bodyPr>
            <a:noAutofit/>
          </a:bodyPr>
          <a:lstStyle>
            <a:lvl1pPr marL="0" indent="0">
              <a:buNone/>
              <a:defRPr sz="3600">
                <a:solidFill>
                  <a:srgbClr val="0070C0"/>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lvl="0"/>
            <a:r>
              <a:rPr lang="en-US" dirty="0"/>
              <a:t>YOUR</a:t>
            </a:r>
            <a:endParaRPr lang="ru-RU" dirty="0"/>
          </a:p>
        </p:txBody>
      </p:sp>
      <p:sp>
        <p:nvSpPr>
          <p:cNvPr id="21" name="Text Placeholder 19"/>
          <p:cNvSpPr>
            <a:spLocks noGrp="1"/>
          </p:cNvSpPr>
          <p:nvPr>
            <p:ph type="body" sz="quarter" idx="14" hasCustomPrompt="1"/>
          </p:nvPr>
        </p:nvSpPr>
        <p:spPr>
          <a:xfrm>
            <a:off x="1047750" y="2567579"/>
            <a:ext cx="3786505" cy="443274"/>
          </a:xfrm>
        </p:spPr>
        <p:txBody>
          <a:bodyPr>
            <a:noAutofit/>
          </a:bodyPr>
          <a:lstStyle>
            <a:lvl1pPr marL="0" indent="0">
              <a:buNone/>
              <a:defRPr sz="3600">
                <a:solidFill>
                  <a:srgbClr val="0070C0"/>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lvl="0"/>
            <a:r>
              <a:rPr lang="en-US" dirty="0"/>
              <a:t>TITLE</a:t>
            </a:r>
            <a:endParaRPr lang="ru-RU" dirty="0"/>
          </a:p>
        </p:txBody>
      </p:sp>
    </p:spTree>
    <p:extLst>
      <p:ext uri="{BB962C8B-B14F-4D97-AF65-F5344CB8AC3E}">
        <p14:creationId xmlns:p14="http://schemas.microsoft.com/office/powerpoint/2010/main" val="22946290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05_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775333" y="5418134"/>
            <a:ext cx="1640208" cy="858842"/>
          </a:xfrm>
          <a:prstGeom prst="rect">
            <a:avLst/>
          </a:prstGeo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6" name="Text Placeholder 36"/>
          <p:cNvSpPr>
            <a:spLocks noGrp="1"/>
          </p:cNvSpPr>
          <p:nvPr>
            <p:ph type="body" sz="quarter" idx="16" hasCustomPrompt="1"/>
          </p:nvPr>
        </p:nvSpPr>
        <p:spPr>
          <a:xfrm>
            <a:off x="775332" y="5035548"/>
            <a:ext cx="1691679" cy="541338"/>
          </a:xfrm>
          <a:prstGeom prst="rect">
            <a:avLst/>
          </a:prstGeom>
        </p:spPr>
        <p:txBody>
          <a:bodyPr>
            <a:noAutofit/>
          </a:bodyPr>
          <a:lstStyle>
            <a:lvl1pPr marL="0" indent="0" algn="l">
              <a:buNone/>
              <a:defRPr kumimoji="0" lang="en-US" sz="1800" b="1" i="0" u="none" strike="noStrike" kern="1200" cap="none" normalizeH="0" baseline="0" dirty="0" smtClean="0">
                <a:ln>
                  <a:noFill/>
                </a:ln>
                <a:solidFill>
                  <a:schemeClr val="tx1"/>
                </a:solidFill>
                <a:effectLst/>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7" name="Text Placeholder 33"/>
          <p:cNvSpPr>
            <a:spLocks noGrp="1"/>
          </p:cNvSpPr>
          <p:nvPr>
            <p:ph type="body" sz="quarter" idx="19" hasCustomPrompt="1"/>
          </p:nvPr>
        </p:nvSpPr>
        <p:spPr>
          <a:xfrm>
            <a:off x="775334" y="3433362"/>
            <a:ext cx="1640208" cy="858842"/>
          </a:xfrm>
          <a:prstGeom prst="rect">
            <a:avLst/>
          </a:prstGeo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8" name="Text Placeholder 36"/>
          <p:cNvSpPr>
            <a:spLocks noGrp="1"/>
          </p:cNvSpPr>
          <p:nvPr>
            <p:ph type="body" sz="quarter" idx="20" hasCustomPrompt="1"/>
          </p:nvPr>
        </p:nvSpPr>
        <p:spPr>
          <a:xfrm>
            <a:off x="775333" y="3050776"/>
            <a:ext cx="1764035" cy="541338"/>
          </a:xfrm>
          <a:prstGeom prst="rect">
            <a:avLst/>
          </a:prstGeom>
        </p:spPr>
        <p:txBody>
          <a:bodyPr>
            <a:noAutofit/>
          </a:bodyPr>
          <a:lstStyle>
            <a:lvl1pPr marL="0" indent="0" algn="l">
              <a:buNone/>
              <a:defRPr kumimoji="0" lang="en-US" sz="1800" b="1" i="0" u="none" strike="noStrike" kern="1200" cap="none" normalizeH="0" baseline="0" dirty="0" smtClean="0">
                <a:ln>
                  <a:noFill/>
                </a:ln>
                <a:solidFill>
                  <a:schemeClr val="tx1"/>
                </a:solidFill>
                <a:effectLst/>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9" name="Text Placeholder 33"/>
          <p:cNvSpPr>
            <a:spLocks noGrp="1"/>
          </p:cNvSpPr>
          <p:nvPr>
            <p:ph type="body" sz="quarter" idx="21" hasCustomPrompt="1"/>
          </p:nvPr>
        </p:nvSpPr>
        <p:spPr>
          <a:xfrm>
            <a:off x="775333" y="1405336"/>
            <a:ext cx="1640208" cy="858842"/>
          </a:xfrm>
          <a:prstGeom prst="rect">
            <a:avLst/>
          </a:prstGeo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1" name="Text Placeholder 36"/>
          <p:cNvSpPr>
            <a:spLocks noGrp="1"/>
          </p:cNvSpPr>
          <p:nvPr>
            <p:ph type="body" sz="quarter" idx="22" hasCustomPrompt="1"/>
          </p:nvPr>
        </p:nvSpPr>
        <p:spPr>
          <a:xfrm>
            <a:off x="775332" y="1022750"/>
            <a:ext cx="1764035" cy="541338"/>
          </a:xfrm>
          <a:prstGeom prst="rect">
            <a:avLst/>
          </a:prstGeom>
        </p:spPr>
        <p:txBody>
          <a:bodyPr>
            <a:noAutofit/>
          </a:bodyPr>
          <a:lstStyle>
            <a:lvl1pPr marL="0" indent="0" algn="l">
              <a:buNone/>
              <a:defRPr kumimoji="0" lang="en-US" sz="1800" b="1" i="0" u="none" strike="noStrike" kern="1200" cap="none" normalizeH="0" baseline="0" dirty="0" smtClean="0">
                <a:ln>
                  <a:noFill/>
                </a:ln>
                <a:solidFill>
                  <a:schemeClr val="tx1"/>
                </a:solidFill>
                <a:effectLst/>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3</a:t>
            </a:r>
          </a:p>
        </p:txBody>
      </p:sp>
      <p:sp>
        <p:nvSpPr>
          <p:cNvPr id="24" name="Text Placeholder 36"/>
          <p:cNvSpPr>
            <a:spLocks noGrp="1"/>
          </p:cNvSpPr>
          <p:nvPr>
            <p:ph type="body" sz="quarter" idx="23" hasCustomPrompt="1"/>
          </p:nvPr>
        </p:nvSpPr>
        <p:spPr>
          <a:xfrm>
            <a:off x="9429749" y="3112687"/>
            <a:ext cx="1889441" cy="541338"/>
          </a:xfrm>
          <a:prstGeom prst="rect">
            <a:avLst/>
          </a:prstGeom>
        </p:spPr>
        <p:txBody>
          <a:bodyPr>
            <a:noAutofit/>
          </a:bodyPr>
          <a:lstStyle>
            <a:lvl1pPr marL="0" indent="0" algn="r">
              <a:buNone/>
              <a:defRPr kumimoji="0" lang="en-US" sz="1800" b="1" i="0" u="none" strike="noStrike" kern="1200" cap="none" normalizeH="0" baseline="0" dirty="0" smtClean="0">
                <a:ln>
                  <a:noFill/>
                </a:ln>
                <a:solidFill>
                  <a:schemeClr val="tx1"/>
                </a:solidFill>
                <a:effectLst/>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5" name="Text Placeholder 33"/>
          <p:cNvSpPr>
            <a:spLocks noGrp="1"/>
          </p:cNvSpPr>
          <p:nvPr>
            <p:ph type="body" sz="quarter" idx="24" hasCustomPrompt="1"/>
          </p:nvPr>
        </p:nvSpPr>
        <p:spPr>
          <a:xfrm>
            <a:off x="9753599" y="3495273"/>
            <a:ext cx="1565591" cy="793752"/>
          </a:xfrm>
          <a:prstGeom prst="rect">
            <a:avLst/>
          </a:prstGeo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a:t>
            </a:r>
          </a:p>
        </p:txBody>
      </p:sp>
      <p:sp>
        <p:nvSpPr>
          <p:cNvPr id="26" name="Text Placeholder 36"/>
          <p:cNvSpPr>
            <a:spLocks noGrp="1"/>
          </p:cNvSpPr>
          <p:nvPr>
            <p:ph type="body" sz="quarter" idx="25" hasCustomPrompt="1"/>
          </p:nvPr>
        </p:nvSpPr>
        <p:spPr>
          <a:xfrm>
            <a:off x="9429748" y="1022750"/>
            <a:ext cx="1889441" cy="541338"/>
          </a:xfrm>
          <a:prstGeom prst="rect">
            <a:avLst/>
          </a:prstGeom>
        </p:spPr>
        <p:txBody>
          <a:bodyPr>
            <a:noAutofit/>
          </a:bodyPr>
          <a:lstStyle>
            <a:lvl1pPr marL="0" indent="0" algn="r">
              <a:buNone/>
              <a:defRPr kumimoji="0" lang="en-US" sz="1800" b="1" i="0" u="none" strike="noStrike" kern="1200" cap="none" normalizeH="0" baseline="0" dirty="0" smtClean="0">
                <a:ln>
                  <a:noFill/>
                </a:ln>
                <a:solidFill>
                  <a:schemeClr val="tx1"/>
                </a:solidFill>
                <a:effectLst/>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7" name="Text Placeholder 33"/>
          <p:cNvSpPr>
            <a:spLocks noGrp="1"/>
          </p:cNvSpPr>
          <p:nvPr>
            <p:ph type="body" sz="quarter" idx="26" hasCustomPrompt="1"/>
          </p:nvPr>
        </p:nvSpPr>
        <p:spPr>
          <a:xfrm>
            <a:off x="9753598" y="1405336"/>
            <a:ext cx="1565591" cy="793752"/>
          </a:xfrm>
          <a:prstGeom prst="rect">
            <a:avLst/>
          </a:prstGeo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36355379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05_01_options">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1987477" y="580418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14" name="Text Placeholder 11"/>
          <p:cNvSpPr>
            <a:spLocks noGrp="1"/>
          </p:cNvSpPr>
          <p:nvPr>
            <p:ph type="body" sz="quarter" idx="15" hasCustomPrompt="1"/>
          </p:nvPr>
        </p:nvSpPr>
        <p:spPr>
          <a:xfrm>
            <a:off x="4839973" y="5797655"/>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20" name="Text Placeholder 11"/>
          <p:cNvSpPr>
            <a:spLocks noGrp="1"/>
          </p:cNvSpPr>
          <p:nvPr>
            <p:ph type="body" sz="quarter" idx="17" hasCustomPrompt="1"/>
          </p:nvPr>
        </p:nvSpPr>
        <p:spPr>
          <a:xfrm>
            <a:off x="7692469" y="580418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23" name="Text Placeholder 11"/>
          <p:cNvSpPr>
            <a:spLocks noGrp="1"/>
          </p:cNvSpPr>
          <p:nvPr>
            <p:ph type="body" sz="quarter" idx="19" hasCustomPrompt="1"/>
          </p:nvPr>
        </p:nvSpPr>
        <p:spPr>
          <a:xfrm>
            <a:off x="3437550" y="101882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29" name="Text Placeholder 11"/>
          <p:cNvSpPr>
            <a:spLocks noGrp="1"/>
          </p:cNvSpPr>
          <p:nvPr>
            <p:ph type="body" sz="quarter" idx="21" hasCustomPrompt="1"/>
          </p:nvPr>
        </p:nvSpPr>
        <p:spPr>
          <a:xfrm>
            <a:off x="6781837" y="1018827"/>
            <a:ext cx="1821263" cy="791055"/>
          </a:xfrm>
        </p:spPr>
        <p:txBody>
          <a:bodyPr>
            <a:noAutofit/>
          </a:bodyPr>
          <a:lstStyle>
            <a:lvl1pPr marL="0" indent="0">
              <a:buNone/>
              <a:defRPr sz="1300">
                <a:solidFill>
                  <a:schemeClr val="tx1"/>
                </a:solidFill>
              </a:defRPr>
            </a:lvl1pPr>
          </a:lstStyle>
          <a:p>
            <a:pPr lvl="0"/>
            <a:r>
              <a:rPr lang="en-US" dirty="0"/>
              <a:t>Lorem ipsum dolor sit amet, consectetur</a:t>
            </a:r>
            <a:endParaRPr lang="ru-RU" dirty="0"/>
          </a:p>
        </p:txBody>
      </p:sp>
      <p:sp>
        <p:nvSpPr>
          <p:cNvPr id="3" name="Text Placeholder 2"/>
          <p:cNvSpPr>
            <a:spLocks noGrp="1"/>
          </p:cNvSpPr>
          <p:nvPr>
            <p:ph type="body" sz="quarter" idx="23" hasCustomPrompt="1"/>
          </p:nvPr>
        </p:nvSpPr>
        <p:spPr>
          <a:xfrm>
            <a:off x="1984563" y="5396821"/>
            <a:ext cx="1824178" cy="407987"/>
          </a:xfrm>
        </p:spPr>
        <p:txBody>
          <a:bodyPr>
            <a:normAutofit/>
          </a:bodyPr>
          <a:lstStyle>
            <a:lvl1pPr marL="0" indent="0">
              <a:buNone/>
              <a:defRPr sz="20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en-US" dirty="0"/>
              <a:t>INFODATA 01</a:t>
            </a:r>
            <a:endParaRPr lang="ru-RU" dirty="0"/>
          </a:p>
        </p:txBody>
      </p:sp>
      <p:sp>
        <p:nvSpPr>
          <p:cNvPr id="31" name="Text Placeholder 2"/>
          <p:cNvSpPr>
            <a:spLocks noGrp="1"/>
          </p:cNvSpPr>
          <p:nvPr>
            <p:ph type="body" sz="quarter" idx="24" hasCustomPrompt="1"/>
          </p:nvPr>
        </p:nvSpPr>
        <p:spPr>
          <a:xfrm>
            <a:off x="4837058" y="5396821"/>
            <a:ext cx="1824178" cy="407987"/>
          </a:xfrm>
        </p:spPr>
        <p:txBody>
          <a:bodyPr>
            <a:normAutofit/>
          </a:bodyPr>
          <a:lstStyle>
            <a:lvl1pPr marL="0" indent="0">
              <a:buNone/>
              <a:defRPr sz="20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en-US" dirty="0"/>
              <a:t>INFODATA 03</a:t>
            </a:r>
            <a:endParaRPr lang="ru-RU" dirty="0"/>
          </a:p>
        </p:txBody>
      </p:sp>
      <p:sp>
        <p:nvSpPr>
          <p:cNvPr id="32" name="Text Placeholder 2"/>
          <p:cNvSpPr>
            <a:spLocks noGrp="1"/>
          </p:cNvSpPr>
          <p:nvPr>
            <p:ph type="body" sz="quarter" idx="25" hasCustomPrompt="1"/>
          </p:nvPr>
        </p:nvSpPr>
        <p:spPr>
          <a:xfrm>
            <a:off x="7689553" y="5396821"/>
            <a:ext cx="1824178" cy="407987"/>
          </a:xfrm>
        </p:spPr>
        <p:txBody>
          <a:bodyPr>
            <a:normAutofit/>
          </a:bodyPr>
          <a:lstStyle>
            <a:lvl1pPr marL="0" indent="0">
              <a:buNone/>
              <a:defRPr sz="20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en-US" dirty="0"/>
              <a:t>INFODATA 05</a:t>
            </a:r>
            <a:endParaRPr lang="ru-RU" dirty="0"/>
          </a:p>
        </p:txBody>
      </p:sp>
      <p:sp>
        <p:nvSpPr>
          <p:cNvPr id="33" name="Text Placeholder 2"/>
          <p:cNvSpPr>
            <a:spLocks noGrp="1"/>
          </p:cNvSpPr>
          <p:nvPr>
            <p:ph type="body" sz="quarter" idx="26" hasCustomPrompt="1"/>
          </p:nvPr>
        </p:nvSpPr>
        <p:spPr>
          <a:xfrm>
            <a:off x="3437550" y="610840"/>
            <a:ext cx="1824178" cy="407987"/>
          </a:xfrm>
        </p:spPr>
        <p:txBody>
          <a:bodyPr>
            <a:normAutofit/>
          </a:bodyPr>
          <a:lstStyle>
            <a:lvl1pPr marL="0" indent="0">
              <a:buNone/>
              <a:defRPr sz="20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en-US" dirty="0"/>
              <a:t>INFODATA 02</a:t>
            </a:r>
            <a:endParaRPr lang="ru-RU" dirty="0"/>
          </a:p>
        </p:txBody>
      </p:sp>
      <p:sp>
        <p:nvSpPr>
          <p:cNvPr id="34" name="Text Placeholder 2"/>
          <p:cNvSpPr>
            <a:spLocks noGrp="1"/>
          </p:cNvSpPr>
          <p:nvPr>
            <p:ph type="body" sz="quarter" idx="27" hasCustomPrompt="1"/>
          </p:nvPr>
        </p:nvSpPr>
        <p:spPr>
          <a:xfrm>
            <a:off x="6777464" y="610840"/>
            <a:ext cx="1824178" cy="407987"/>
          </a:xfrm>
        </p:spPr>
        <p:txBody>
          <a:bodyPr>
            <a:normAutofit/>
          </a:bodyPr>
          <a:lstStyle>
            <a:lvl1pPr marL="0" indent="0">
              <a:buNone/>
              <a:defRPr sz="20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en-US" dirty="0"/>
              <a:t>INFODATA 04</a:t>
            </a:r>
            <a:endParaRPr lang="ru-RU" dirty="0"/>
          </a:p>
        </p:txBody>
      </p:sp>
    </p:spTree>
    <p:extLst>
      <p:ext uri="{BB962C8B-B14F-4D97-AF65-F5344CB8AC3E}">
        <p14:creationId xmlns:p14="http://schemas.microsoft.com/office/powerpoint/2010/main" val="37104040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left">
    <p:spTree>
      <p:nvGrpSpPr>
        <p:cNvPr id="1" name=""/>
        <p:cNvGrpSpPr/>
        <p:nvPr/>
      </p:nvGrpSpPr>
      <p:grpSpPr>
        <a:xfrm>
          <a:off x="0" y="0"/>
          <a:ext cx="0" cy="0"/>
          <a:chOff x="0" y="0"/>
          <a:chExt cx="0" cy="0"/>
        </a:xfrm>
      </p:grpSpPr>
      <p:sp>
        <p:nvSpPr>
          <p:cNvPr id="17" name="Text Placeholder 16"/>
          <p:cNvSpPr>
            <a:spLocks noGrp="1"/>
          </p:cNvSpPr>
          <p:nvPr>
            <p:ph type="body" sz="quarter" idx="10" hasCustomPrompt="1"/>
          </p:nvPr>
        </p:nvSpPr>
        <p:spPr>
          <a:xfrm>
            <a:off x="785205" y="1542397"/>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01</a:t>
            </a:r>
            <a:endParaRPr lang="ru-RU" dirty="0"/>
          </a:p>
        </p:txBody>
      </p:sp>
      <p:sp>
        <p:nvSpPr>
          <p:cNvPr id="18" name="Text Placeholder 16"/>
          <p:cNvSpPr>
            <a:spLocks noGrp="1"/>
          </p:cNvSpPr>
          <p:nvPr>
            <p:ph type="body" sz="quarter" idx="11" hasCustomPrompt="1"/>
          </p:nvPr>
        </p:nvSpPr>
        <p:spPr>
          <a:xfrm>
            <a:off x="785205" y="2918480"/>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02</a:t>
            </a:r>
            <a:endParaRPr lang="ru-RU" dirty="0"/>
          </a:p>
        </p:txBody>
      </p:sp>
      <p:sp>
        <p:nvSpPr>
          <p:cNvPr id="19" name="Text Placeholder 16"/>
          <p:cNvSpPr>
            <a:spLocks noGrp="1"/>
          </p:cNvSpPr>
          <p:nvPr>
            <p:ph type="body" sz="quarter" idx="12" hasCustomPrompt="1"/>
          </p:nvPr>
        </p:nvSpPr>
        <p:spPr>
          <a:xfrm>
            <a:off x="785205" y="4165600"/>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03</a:t>
            </a:r>
            <a:endParaRPr lang="ru-RU" dirty="0"/>
          </a:p>
        </p:txBody>
      </p:sp>
      <p:sp>
        <p:nvSpPr>
          <p:cNvPr id="20" name="Text Placeholder 16"/>
          <p:cNvSpPr>
            <a:spLocks noGrp="1"/>
          </p:cNvSpPr>
          <p:nvPr>
            <p:ph type="body" sz="quarter" idx="13" hasCustomPrompt="1"/>
          </p:nvPr>
        </p:nvSpPr>
        <p:spPr>
          <a:xfrm>
            <a:off x="785205" y="5188511"/>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04</a:t>
            </a:r>
            <a:endParaRPr lang="ru-RU" dirty="0"/>
          </a:p>
        </p:txBody>
      </p:sp>
      <p:sp>
        <p:nvSpPr>
          <p:cNvPr id="24" name="Text Placeholder 23"/>
          <p:cNvSpPr>
            <a:spLocks noGrp="1"/>
          </p:cNvSpPr>
          <p:nvPr>
            <p:ph type="body" sz="quarter" idx="14" hasCustomPrompt="1"/>
          </p:nvPr>
        </p:nvSpPr>
        <p:spPr>
          <a:xfrm>
            <a:off x="777080" y="1957705"/>
            <a:ext cx="4427379" cy="955694"/>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5" name="Text Placeholder 23"/>
          <p:cNvSpPr>
            <a:spLocks noGrp="1"/>
          </p:cNvSpPr>
          <p:nvPr>
            <p:ph type="body" sz="quarter" idx="15" hasCustomPrompt="1"/>
          </p:nvPr>
        </p:nvSpPr>
        <p:spPr>
          <a:xfrm>
            <a:off x="777080" y="3281363"/>
            <a:ext cx="4427379" cy="879156"/>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6" name="Text Placeholder 23"/>
          <p:cNvSpPr>
            <a:spLocks noGrp="1"/>
          </p:cNvSpPr>
          <p:nvPr>
            <p:ph type="body" sz="quarter" idx="16" hasCustomPrompt="1"/>
          </p:nvPr>
        </p:nvSpPr>
        <p:spPr>
          <a:xfrm>
            <a:off x="777080" y="5575619"/>
            <a:ext cx="4427379" cy="1068388"/>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7" name="Text Placeholder 23"/>
          <p:cNvSpPr>
            <a:spLocks noGrp="1"/>
          </p:cNvSpPr>
          <p:nvPr>
            <p:ph type="body" sz="quarter" idx="17" hasCustomPrompt="1"/>
          </p:nvPr>
        </p:nvSpPr>
        <p:spPr>
          <a:xfrm>
            <a:off x="777080" y="4526375"/>
            <a:ext cx="4427379" cy="657055"/>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a:t>
            </a:r>
            <a:endParaRPr lang="ru-RU" dirty="0"/>
          </a:p>
        </p:txBody>
      </p:sp>
      <p:sp>
        <p:nvSpPr>
          <p:cNvPr id="29" name="Text Placeholder 28"/>
          <p:cNvSpPr>
            <a:spLocks noGrp="1"/>
          </p:cNvSpPr>
          <p:nvPr>
            <p:ph type="body" sz="quarter" idx="18" hasCustomPrompt="1"/>
          </p:nvPr>
        </p:nvSpPr>
        <p:spPr>
          <a:xfrm>
            <a:off x="4885055" y="349250"/>
            <a:ext cx="2887980" cy="540067"/>
          </a:xfrm>
          <a:prstGeom prst="rect">
            <a:avLst/>
          </a:prstGeom>
        </p:spPr>
        <p:txBody>
          <a:bodyPr/>
          <a:lstStyle>
            <a:lvl1pPr marL="0" indent="0" algn="ctr">
              <a:buNone/>
              <a:defRPr sz="2800" b="1">
                <a:latin typeface="Open Sans" panose="020B0606030504020204" pitchFamily="34" charset="0"/>
                <a:ea typeface="Open Sans" panose="020B0606030504020204" pitchFamily="34" charset="0"/>
                <a:cs typeface="Open Sans" panose="020B0606030504020204" pitchFamily="34" charset="0"/>
              </a:defRPr>
            </a:lvl1pPr>
            <a:lvl2pPr>
              <a:defRPr sz="2800"/>
            </a:lvl2pPr>
            <a:lvl3pPr>
              <a:defRPr sz="2800"/>
            </a:lvl3pPr>
            <a:lvl4pPr>
              <a:defRPr sz="2800"/>
            </a:lvl4pPr>
            <a:lvl5pPr>
              <a:defRPr sz="2800"/>
            </a:lvl5pPr>
          </a:lstStyle>
          <a:p>
            <a:pPr lvl="0"/>
            <a:r>
              <a:rPr lang="en-US" dirty="0"/>
              <a:t>COUNTRY</a:t>
            </a:r>
            <a:endParaRPr lang="ru-RU" dirty="0"/>
          </a:p>
        </p:txBody>
      </p:sp>
    </p:spTree>
    <p:extLst>
      <p:ext uri="{BB962C8B-B14F-4D97-AF65-F5344CB8AC3E}">
        <p14:creationId xmlns:p14="http://schemas.microsoft.com/office/powerpoint/2010/main" val="41219335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right">
    <p:spTree>
      <p:nvGrpSpPr>
        <p:cNvPr id="1" name=""/>
        <p:cNvGrpSpPr/>
        <p:nvPr/>
      </p:nvGrpSpPr>
      <p:grpSpPr>
        <a:xfrm>
          <a:off x="0" y="0"/>
          <a:ext cx="0" cy="0"/>
          <a:chOff x="0" y="0"/>
          <a:chExt cx="0" cy="0"/>
        </a:xfrm>
      </p:grpSpPr>
      <p:sp>
        <p:nvSpPr>
          <p:cNvPr id="17" name="Text Placeholder 16"/>
          <p:cNvSpPr>
            <a:spLocks noGrp="1"/>
          </p:cNvSpPr>
          <p:nvPr>
            <p:ph type="body" sz="quarter" idx="10" hasCustomPrompt="1"/>
          </p:nvPr>
        </p:nvSpPr>
        <p:spPr>
          <a:xfrm>
            <a:off x="7125045" y="1542397"/>
            <a:ext cx="4419254"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01</a:t>
            </a:r>
            <a:endParaRPr lang="ru-RU" dirty="0"/>
          </a:p>
        </p:txBody>
      </p:sp>
      <p:sp>
        <p:nvSpPr>
          <p:cNvPr id="18" name="Text Placeholder 16"/>
          <p:cNvSpPr>
            <a:spLocks noGrp="1"/>
          </p:cNvSpPr>
          <p:nvPr>
            <p:ph type="body" sz="quarter" idx="11" hasCustomPrompt="1"/>
          </p:nvPr>
        </p:nvSpPr>
        <p:spPr>
          <a:xfrm>
            <a:off x="7125045" y="2918480"/>
            <a:ext cx="4419254"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02</a:t>
            </a:r>
            <a:endParaRPr lang="ru-RU" dirty="0"/>
          </a:p>
        </p:txBody>
      </p:sp>
      <p:sp>
        <p:nvSpPr>
          <p:cNvPr id="19" name="Text Placeholder 16"/>
          <p:cNvSpPr>
            <a:spLocks noGrp="1"/>
          </p:cNvSpPr>
          <p:nvPr>
            <p:ph type="body" sz="quarter" idx="12" hasCustomPrompt="1"/>
          </p:nvPr>
        </p:nvSpPr>
        <p:spPr>
          <a:xfrm>
            <a:off x="7125045" y="4165600"/>
            <a:ext cx="4419254"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03</a:t>
            </a:r>
            <a:endParaRPr lang="ru-RU" dirty="0"/>
          </a:p>
        </p:txBody>
      </p:sp>
      <p:sp>
        <p:nvSpPr>
          <p:cNvPr id="20" name="Text Placeholder 16"/>
          <p:cNvSpPr>
            <a:spLocks noGrp="1"/>
          </p:cNvSpPr>
          <p:nvPr>
            <p:ph type="body" sz="quarter" idx="13" hasCustomPrompt="1"/>
          </p:nvPr>
        </p:nvSpPr>
        <p:spPr>
          <a:xfrm>
            <a:off x="7125045" y="5188511"/>
            <a:ext cx="4419254"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04</a:t>
            </a:r>
            <a:endParaRPr lang="ru-RU" dirty="0"/>
          </a:p>
        </p:txBody>
      </p:sp>
      <p:sp>
        <p:nvSpPr>
          <p:cNvPr id="24" name="Text Placeholder 23"/>
          <p:cNvSpPr>
            <a:spLocks noGrp="1"/>
          </p:cNvSpPr>
          <p:nvPr>
            <p:ph type="body" sz="quarter" idx="14" hasCustomPrompt="1"/>
          </p:nvPr>
        </p:nvSpPr>
        <p:spPr>
          <a:xfrm>
            <a:off x="7116920" y="1957705"/>
            <a:ext cx="4427379" cy="955694"/>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5" name="Text Placeholder 23"/>
          <p:cNvSpPr>
            <a:spLocks noGrp="1"/>
          </p:cNvSpPr>
          <p:nvPr>
            <p:ph type="body" sz="quarter" idx="15" hasCustomPrompt="1"/>
          </p:nvPr>
        </p:nvSpPr>
        <p:spPr>
          <a:xfrm>
            <a:off x="7116920" y="3281363"/>
            <a:ext cx="4427379" cy="879156"/>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a:t>
            </a:r>
            <a:endParaRPr lang="ru-RU" dirty="0"/>
          </a:p>
        </p:txBody>
      </p:sp>
      <p:sp>
        <p:nvSpPr>
          <p:cNvPr id="26" name="Text Placeholder 23"/>
          <p:cNvSpPr>
            <a:spLocks noGrp="1"/>
          </p:cNvSpPr>
          <p:nvPr>
            <p:ph type="body" sz="quarter" idx="16" hasCustomPrompt="1"/>
          </p:nvPr>
        </p:nvSpPr>
        <p:spPr>
          <a:xfrm>
            <a:off x="7116920" y="5575619"/>
            <a:ext cx="4427379" cy="1068388"/>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a:p>
            <a:pPr lvl="0"/>
            <a:endParaRPr lang="ru-RU" dirty="0"/>
          </a:p>
        </p:txBody>
      </p:sp>
      <p:sp>
        <p:nvSpPr>
          <p:cNvPr id="27" name="Text Placeholder 23"/>
          <p:cNvSpPr>
            <a:spLocks noGrp="1"/>
          </p:cNvSpPr>
          <p:nvPr>
            <p:ph type="body" sz="quarter" idx="17" hasCustomPrompt="1"/>
          </p:nvPr>
        </p:nvSpPr>
        <p:spPr>
          <a:xfrm>
            <a:off x="7116920" y="4526375"/>
            <a:ext cx="4427379" cy="657055"/>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a:t>
            </a:r>
            <a:endParaRPr lang="ru-RU" dirty="0"/>
          </a:p>
        </p:txBody>
      </p:sp>
      <p:sp>
        <p:nvSpPr>
          <p:cNvPr id="29" name="Text Placeholder 28"/>
          <p:cNvSpPr>
            <a:spLocks noGrp="1"/>
          </p:cNvSpPr>
          <p:nvPr>
            <p:ph type="body" sz="quarter" idx="18" hasCustomPrompt="1"/>
          </p:nvPr>
        </p:nvSpPr>
        <p:spPr>
          <a:xfrm>
            <a:off x="4885055" y="349250"/>
            <a:ext cx="2887980" cy="540067"/>
          </a:xfrm>
          <a:prstGeom prst="rect">
            <a:avLst/>
          </a:prstGeom>
        </p:spPr>
        <p:txBody>
          <a:bodyPr/>
          <a:lstStyle>
            <a:lvl1pPr marL="0" indent="0" algn="ctr">
              <a:buNone/>
              <a:defRPr sz="2800" b="1">
                <a:latin typeface="Open Sans" panose="020B0606030504020204" pitchFamily="34" charset="0"/>
                <a:ea typeface="Open Sans" panose="020B0606030504020204" pitchFamily="34" charset="0"/>
                <a:cs typeface="Open Sans" panose="020B0606030504020204" pitchFamily="34" charset="0"/>
              </a:defRPr>
            </a:lvl1pPr>
            <a:lvl2pPr>
              <a:defRPr sz="2800"/>
            </a:lvl2pPr>
            <a:lvl3pPr>
              <a:defRPr sz="2800"/>
            </a:lvl3pPr>
            <a:lvl4pPr>
              <a:defRPr sz="2800"/>
            </a:lvl4pPr>
            <a:lvl5pPr>
              <a:defRPr sz="2800"/>
            </a:lvl5pPr>
          </a:lstStyle>
          <a:p>
            <a:pPr lvl="0"/>
            <a:r>
              <a:rPr lang="en-US" dirty="0"/>
              <a:t>COUNTRY</a:t>
            </a:r>
            <a:endParaRPr lang="ru-RU" dirty="0"/>
          </a:p>
        </p:txBody>
      </p:sp>
    </p:spTree>
    <p:extLst>
      <p:ext uri="{BB962C8B-B14F-4D97-AF65-F5344CB8AC3E}">
        <p14:creationId xmlns:p14="http://schemas.microsoft.com/office/powerpoint/2010/main" val="885400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_right">
    <p:spTree>
      <p:nvGrpSpPr>
        <p:cNvPr id="1" name=""/>
        <p:cNvGrpSpPr/>
        <p:nvPr/>
      </p:nvGrpSpPr>
      <p:grpSpPr>
        <a:xfrm>
          <a:off x="0" y="0"/>
          <a:ext cx="0" cy="0"/>
          <a:chOff x="0" y="0"/>
          <a:chExt cx="0" cy="0"/>
        </a:xfrm>
      </p:grpSpPr>
      <p:sp>
        <p:nvSpPr>
          <p:cNvPr id="17" name="Text Placeholder 16"/>
          <p:cNvSpPr>
            <a:spLocks noGrp="1"/>
          </p:cNvSpPr>
          <p:nvPr>
            <p:ph type="body" sz="quarter" idx="10" hasCustomPrompt="1"/>
          </p:nvPr>
        </p:nvSpPr>
        <p:spPr>
          <a:xfrm>
            <a:off x="7687467" y="2304397"/>
            <a:ext cx="3872099"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01</a:t>
            </a:r>
            <a:endParaRPr lang="ru-RU" dirty="0"/>
          </a:p>
        </p:txBody>
      </p:sp>
      <p:sp>
        <p:nvSpPr>
          <p:cNvPr id="18" name="Text Placeholder 16"/>
          <p:cNvSpPr>
            <a:spLocks noGrp="1"/>
          </p:cNvSpPr>
          <p:nvPr>
            <p:ph type="body" sz="quarter" idx="11" hasCustomPrompt="1"/>
          </p:nvPr>
        </p:nvSpPr>
        <p:spPr>
          <a:xfrm>
            <a:off x="7687467" y="3680480"/>
            <a:ext cx="3872099"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02</a:t>
            </a:r>
            <a:endParaRPr lang="ru-RU" dirty="0"/>
          </a:p>
        </p:txBody>
      </p:sp>
      <p:sp>
        <p:nvSpPr>
          <p:cNvPr id="19" name="Text Placeholder 16"/>
          <p:cNvSpPr>
            <a:spLocks noGrp="1"/>
          </p:cNvSpPr>
          <p:nvPr>
            <p:ph type="body" sz="quarter" idx="12" hasCustomPrompt="1"/>
          </p:nvPr>
        </p:nvSpPr>
        <p:spPr>
          <a:xfrm>
            <a:off x="7687467" y="4927600"/>
            <a:ext cx="3872099" cy="382027"/>
          </a:xfrm>
          <a:prstGeom prst="rect">
            <a:avLst/>
          </a:prstGeom>
        </p:spPr>
        <p:txBody>
          <a:bodyPr/>
          <a:lstStyle>
            <a:lvl1pPr marL="0" indent="0" algn="r">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03</a:t>
            </a:r>
            <a:endParaRPr lang="ru-RU" dirty="0"/>
          </a:p>
        </p:txBody>
      </p:sp>
      <p:sp>
        <p:nvSpPr>
          <p:cNvPr id="24" name="Text Placeholder 23"/>
          <p:cNvSpPr>
            <a:spLocks noGrp="1"/>
          </p:cNvSpPr>
          <p:nvPr>
            <p:ph type="body" sz="quarter" idx="14" hasCustomPrompt="1"/>
          </p:nvPr>
        </p:nvSpPr>
        <p:spPr>
          <a:xfrm>
            <a:off x="7158830" y="2719705"/>
            <a:ext cx="4427379" cy="955694"/>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a:t>
            </a:r>
            <a:endParaRPr lang="ru-RU" dirty="0"/>
          </a:p>
        </p:txBody>
      </p:sp>
      <p:sp>
        <p:nvSpPr>
          <p:cNvPr id="25" name="Text Placeholder 23"/>
          <p:cNvSpPr>
            <a:spLocks noGrp="1"/>
          </p:cNvSpPr>
          <p:nvPr>
            <p:ph type="body" sz="quarter" idx="15" hasCustomPrompt="1"/>
          </p:nvPr>
        </p:nvSpPr>
        <p:spPr>
          <a:xfrm>
            <a:off x="7158830" y="4043363"/>
            <a:ext cx="4427379" cy="879156"/>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a:t>
            </a:r>
            <a:endParaRPr lang="ru-RU" dirty="0"/>
          </a:p>
        </p:txBody>
      </p:sp>
      <p:sp>
        <p:nvSpPr>
          <p:cNvPr id="29" name="Text Placeholder 28"/>
          <p:cNvSpPr>
            <a:spLocks noGrp="1"/>
          </p:cNvSpPr>
          <p:nvPr>
            <p:ph type="body" sz="quarter" idx="18" hasCustomPrompt="1"/>
          </p:nvPr>
        </p:nvSpPr>
        <p:spPr>
          <a:xfrm>
            <a:off x="4885055" y="349250"/>
            <a:ext cx="2887980" cy="540067"/>
          </a:xfrm>
          <a:prstGeom prst="rect">
            <a:avLst/>
          </a:prstGeom>
        </p:spPr>
        <p:txBody>
          <a:bodyPr/>
          <a:lstStyle>
            <a:lvl1pPr marL="0" indent="0" algn="ctr">
              <a:buNone/>
              <a:defRPr sz="2800" b="1">
                <a:latin typeface="Open Sans" panose="020B0606030504020204" pitchFamily="34" charset="0"/>
                <a:ea typeface="Open Sans" panose="020B0606030504020204" pitchFamily="34" charset="0"/>
                <a:cs typeface="Open Sans" panose="020B0606030504020204" pitchFamily="34" charset="0"/>
              </a:defRPr>
            </a:lvl1pPr>
            <a:lvl2pPr>
              <a:defRPr sz="2800"/>
            </a:lvl2pPr>
            <a:lvl3pPr>
              <a:defRPr sz="2800"/>
            </a:lvl3pPr>
            <a:lvl4pPr>
              <a:defRPr sz="2800"/>
            </a:lvl4pPr>
            <a:lvl5pPr>
              <a:defRPr sz="2800"/>
            </a:lvl5pPr>
          </a:lstStyle>
          <a:p>
            <a:pPr lvl="0"/>
            <a:r>
              <a:rPr lang="en-US" dirty="0"/>
              <a:t>COUNTRY</a:t>
            </a:r>
            <a:endParaRPr lang="ru-RU" dirty="0"/>
          </a:p>
        </p:txBody>
      </p:sp>
      <p:sp>
        <p:nvSpPr>
          <p:cNvPr id="58" name="Text Placeholder 23"/>
          <p:cNvSpPr>
            <a:spLocks noGrp="1"/>
          </p:cNvSpPr>
          <p:nvPr>
            <p:ph type="body" sz="quarter" idx="19" hasCustomPrompt="1"/>
          </p:nvPr>
        </p:nvSpPr>
        <p:spPr>
          <a:xfrm>
            <a:off x="7158830" y="5325269"/>
            <a:ext cx="4427379" cy="879156"/>
          </a:xfrm>
          <a:prstGeom prst="rect">
            <a:avLst/>
          </a:prstGeom>
        </p:spPr>
        <p:txBody>
          <a:bodyPr/>
          <a:lstStyle>
            <a:lvl1pPr marL="0" marR="0" indent="0" algn="r"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a:t>
            </a:r>
            <a:endParaRPr lang="ru-RU" dirty="0"/>
          </a:p>
        </p:txBody>
      </p:sp>
    </p:spTree>
    <p:extLst>
      <p:ext uri="{BB962C8B-B14F-4D97-AF65-F5344CB8AC3E}">
        <p14:creationId xmlns:p14="http://schemas.microsoft.com/office/powerpoint/2010/main" val="23851871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_left">
    <p:spTree>
      <p:nvGrpSpPr>
        <p:cNvPr id="1" name=""/>
        <p:cNvGrpSpPr/>
        <p:nvPr/>
      </p:nvGrpSpPr>
      <p:grpSpPr>
        <a:xfrm>
          <a:off x="0" y="0"/>
          <a:ext cx="0" cy="0"/>
          <a:chOff x="0" y="0"/>
          <a:chExt cx="0" cy="0"/>
        </a:xfrm>
      </p:grpSpPr>
      <p:sp>
        <p:nvSpPr>
          <p:cNvPr id="17" name="Text Placeholder 16"/>
          <p:cNvSpPr>
            <a:spLocks noGrp="1"/>
          </p:cNvSpPr>
          <p:nvPr>
            <p:ph type="body" sz="quarter" idx="10" hasCustomPrompt="1"/>
          </p:nvPr>
        </p:nvSpPr>
        <p:spPr>
          <a:xfrm>
            <a:off x="750410" y="2304397"/>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01</a:t>
            </a:r>
            <a:endParaRPr lang="ru-RU" dirty="0"/>
          </a:p>
        </p:txBody>
      </p:sp>
      <p:sp>
        <p:nvSpPr>
          <p:cNvPr id="18" name="Text Placeholder 16"/>
          <p:cNvSpPr>
            <a:spLocks noGrp="1"/>
          </p:cNvSpPr>
          <p:nvPr>
            <p:ph type="body" sz="quarter" idx="11" hasCustomPrompt="1"/>
          </p:nvPr>
        </p:nvSpPr>
        <p:spPr>
          <a:xfrm>
            <a:off x="750410" y="3680480"/>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02</a:t>
            </a:r>
            <a:endParaRPr lang="ru-RU" dirty="0"/>
          </a:p>
        </p:txBody>
      </p:sp>
      <p:sp>
        <p:nvSpPr>
          <p:cNvPr id="19" name="Text Placeholder 16"/>
          <p:cNvSpPr>
            <a:spLocks noGrp="1"/>
          </p:cNvSpPr>
          <p:nvPr>
            <p:ph type="body" sz="quarter" idx="12" hasCustomPrompt="1"/>
          </p:nvPr>
        </p:nvSpPr>
        <p:spPr>
          <a:xfrm>
            <a:off x="750410" y="4927600"/>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03</a:t>
            </a:r>
            <a:endParaRPr lang="ru-RU" dirty="0"/>
          </a:p>
        </p:txBody>
      </p:sp>
      <p:sp>
        <p:nvSpPr>
          <p:cNvPr id="24" name="Text Placeholder 23"/>
          <p:cNvSpPr>
            <a:spLocks noGrp="1"/>
          </p:cNvSpPr>
          <p:nvPr>
            <p:ph type="body" sz="quarter" idx="14" hasCustomPrompt="1"/>
          </p:nvPr>
        </p:nvSpPr>
        <p:spPr>
          <a:xfrm>
            <a:off x="750410" y="2719705"/>
            <a:ext cx="4427379" cy="955694"/>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a:t>
            </a:r>
            <a:endParaRPr lang="ru-RU" dirty="0"/>
          </a:p>
        </p:txBody>
      </p:sp>
      <p:sp>
        <p:nvSpPr>
          <p:cNvPr id="25" name="Text Placeholder 23"/>
          <p:cNvSpPr>
            <a:spLocks noGrp="1"/>
          </p:cNvSpPr>
          <p:nvPr>
            <p:ph type="body" sz="quarter" idx="15" hasCustomPrompt="1"/>
          </p:nvPr>
        </p:nvSpPr>
        <p:spPr>
          <a:xfrm>
            <a:off x="750410" y="4043363"/>
            <a:ext cx="4427379" cy="879156"/>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a:t>
            </a:r>
            <a:endParaRPr lang="ru-RU" dirty="0"/>
          </a:p>
        </p:txBody>
      </p:sp>
      <p:sp>
        <p:nvSpPr>
          <p:cNvPr id="29" name="Text Placeholder 28"/>
          <p:cNvSpPr>
            <a:spLocks noGrp="1"/>
          </p:cNvSpPr>
          <p:nvPr>
            <p:ph type="body" sz="quarter" idx="18" hasCustomPrompt="1"/>
          </p:nvPr>
        </p:nvSpPr>
        <p:spPr>
          <a:xfrm>
            <a:off x="4885055" y="349250"/>
            <a:ext cx="2887980" cy="540067"/>
          </a:xfrm>
          <a:prstGeom prst="rect">
            <a:avLst/>
          </a:prstGeom>
        </p:spPr>
        <p:txBody>
          <a:bodyPr/>
          <a:lstStyle>
            <a:lvl1pPr marL="0" indent="0" algn="ctr">
              <a:buNone/>
              <a:defRPr sz="2800" b="1">
                <a:latin typeface="Open Sans" panose="020B0606030504020204" pitchFamily="34" charset="0"/>
                <a:ea typeface="Open Sans" panose="020B0606030504020204" pitchFamily="34" charset="0"/>
                <a:cs typeface="Open Sans" panose="020B0606030504020204" pitchFamily="34" charset="0"/>
              </a:defRPr>
            </a:lvl1pPr>
            <a:lvl2pPr>
              <a:defRPr sz="2800"/>
            </a:lvl2pPr>
            <a:lvl3pPr>
              <a:defRPr sz="2800"/>
            </a:lvl3pPr>
            <a:lvl4pPr>
              <a:defRPr sz="2800"/>
            </a:lvl4pPr>
            <a:lvl5pPr>
              <a:defRPr sz="2800"/>
            </a:lvl5pPr>
          </a:lstStyle>
          <a:p>
            <a:pPr lvl="0"/>
            <a:r>
              <a:rPr lang="en-US" dirty="0"/>
              <a:t>COUNTRY</a:t>
            </a:r>
            <a:endParaRPr lang="ru-RU" dirty="0"/>
          </a:p>
        </p:txBody>
      </p:sp>
      <p:sp>
        <p:nvSpPr>
          <p:cNvPr id="58" name="Text Placeholder 23"/>
          <p:cNvSpPr>
            <a:spLocks noGrp="1"/>
          </p:cNvSpPr>
          <p:nvPr>
            <p:ph type="body" sz="quarter" idx="19" hasCustomPrompt="1"/>
          </p:nvPr>
        </p:nvSpPr>
        <p:spPr>
          <a:xfrm>
            <a:off x="750410" y="5325269"/>
            <a:ext cx="4427379" cy="879156"/>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Duis aute irure dolor</a:t>
            </a:r>
            <a:endParaRPr lang="ru-RU" dirty="0"/>
          </a:p>
        </p:txBody>
      </p:sp>
    </p:spTree>
    <p:extLst>
      <p:ext uri="{BB962C8B-B14F-4D97-AF65-F5344CB8AC3E}">
        <p14:creationId xmlns:p14="http://schemas.microsoft.com/office/powerpoint/2010/main" val="692150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01 options">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816883" y="5470951"/>
            <a:ext cx="1763032" cy="1022350"/>
          </a:xfrm>
        </p:spPr>
        <p:txBody>
          <a:bodyPr>
            <a:noAutofit/>
          </a:bodyPr>
          <a:lstStyle>
            <a:lvl1pPr marL="0" indent="0">
              <a:buNone/>
              <a:defRPr sz="1200">
                <a:solidFill>
                  <a:schemeClr val="tx1"/>
                </a:solidFill>
              </a:defRPr>
            </a:lvl1pPr>
          </a:lstStyle>
          <a:p>
            <a:pPr lvl="0"/>
            <a:r>
              <a:rPr lang="en-US" dirty="0"/>
              <a:t>Lorem ipsum dolor sit amet, consectetur adipiscing elit, sed do</a:t>
            </a:r>
            <a:endParaRPr lang="ru-RU" dirty="0"/>
          </a:p>
        </p:txBody>
      </p:sp>
      <p:sp>
        <p:nvSpPr>
          <p:cNvPr id="3" name="Text Placeholder 2"/>
          <p:cNvSpPr>
            <a:spLocks noGrp="1"/>
          </p:cNvSpPr>
          <p:nvPr>
            <p:ph type="body" sz="quarter" idx="18" hasCustomPrompt="1"/>
          </p:nvPr>
        </p:nvSpPr>
        <p:spPr>
          <a:xfrm>
            <a:off x="816882" y="5064283"/>
            <a:ext cx="1763033" cy="383494"/>
          </a:xfrm>
        </p:spPr>
        <p:txBody>
          <a:bodyPr/>
          <a:lstStyle>
            <a:lvl1pPr marL="0" indent="0" algn="ctr">
              <a:buNone/>
              <a:defRPr sz="1800" b="1"/>
            </a:lvl1pPr>
          </a:lstStyle>
          <a:p>
            <a:pPr lvl="0"/>
            <a:r>
              <a:rPr lang="en-US" dirty="0"/>
              <a:t>CREATIVE</a:t>
            </a:r>
            <a:endParaRPr lang="ru-RU" dirty="0"/>
          </a:p>
        </p:txBody>
      </p:sp>
      <p:sp>
        <p:nvSpPr>
          <p:cNvPr id="26" name="Text Placeholder 11"/>
          <p:cNvSpPr>
            <a:spLocks noGrp="1"/>
          </p:cNvSpPr>
          <p:nvPr>
            <p:ph type="body" sz="quarter" idx="19" hasCustomPrompt="1"/>
          </p:nvPr>
        </p:nvSpPr>
        <p:spPr>
          <a:xfrm>
            <a:off x="2988583" y="5470951"/>
            <a:ext cx="1763032" cy="1022350"/>
          </a:xfrm>
        </p:spPr>
        <p:txBody>
          <a:bodyPr>
            <a:noAutofit/>
          </a:bodyPr>
          <a:lstStyle>
            <a:lvl1pPr marL="0" indent="0">
              <a:buNone/>
              <a:defRPr sz="1200">
                <a:solidFill>
                  <a:schemeClr val="tx1"/>
                </a:solidFill>
              </a:defRPr>
            </a:lvl1pPr>
          </a:lstStyle>
          <a:p>
            <a:pPr lvl="0"/>
            <a:r>
              <a:rPr lang="en-US" dirty="0"/>
              <a:t>Lorem ipsum dolor sit amet, consectetur adipiscing elit, sed do</a:t>
            </a:r>
            <a:endParaRPr lang="ru-RU" dirty="0"/>
          </a:p>
        </p:txBody>
      </p:sp>
      <p:sp>
        <p:nvSpPr>
          <p:cNvPr id="27" name="Text Placeholder 2"/>
          <p:cNvSpPr>
            <a:spLocks noGrp="1"/>
          </p:cNvSpPr>
          <p:nvPr>
            <p:ph type="body" sz="quarter" idx="20" hasCustomPrompt="1"/>
          </p:nvPr>
        </p:nvSpPr>
        <p:spPr>
          <a:xfrm>
            <a:off x="2988582" y="5064283"/>
            <a:ext cx="1763033" cy="383494"/>
          </a:xfrm>
        </p:spPr>
        <p:txBody>
          <a:bodyPr/>
          <a:lstStyle>
            <a:lvl1pPr marL="0" indent="0" algn="ctr">
              <a:buNone/>
              <a:defRPr sz="1800" b="1"/>
            </a:lvl1pPr>
          </a:lstStyle>
          <a:p>
            <a:pPr lvl="0"/>
            <a:r>
              <a:rPr lang="en-US" dirty="0"/>
              <a:t>INVESTMENT</a:t>
            </a:r>
            <a:endParaRPr lang="ru-RU" dirty="0"/>
          </a:p>
        </p:txBody>
      </p:sp>
      <p:sp>
        <p:nvSpPr>
          <p:cNvPr id="28" name="Text Placeholder 11"/>
          <p:cNvSpPr>
            <a:spLocks noGrp="1"/>
          </p:cNvSpPr>
          <p:nvPr>
            <p:ph type="body" sz="quarter" idx="21" hasCustomPrompt="1"/>
          </p:nvPr>
        </p:nvSpPr>
        <p:spPr>
          <a:xfrm>
            <a:off x="5160282" y="5470951"/>
            <a:ext cx="1763032" cy="1022350"/>
          </a:xfrm>
        </p:spPr>
        <p:txBody>
          <a:bodyPr>
            <a:noAutofit/>
          </a:bodyPr>
          <a:lstStyle>
            <a:lvl1pPr marL="0" indent="0">
              <a:buNone/>
              <a:defRPr sz="1200">
                <a:solidFill>
                  <a:schemeClr val="tx1"/>
                </a:solidFill>
              </a:defRPr>
            </a:lvl1pPr>
          </a:lstStyle>
          <a:p>
            <a:pPr lvl="0"/>
            <a:r>
              <a:rPr lang="en-US" dirty="0"/>
              <a:t>Lorem ipsum dolor sit amet, consectetur adipiscing elit, sed do</a:t>
            </a:r>
            <a:endParaRPr lang="ru-RU" dirty="0"/>
          </a:p>
        </p:txBody>
      </p:sp>
      <p:sp>
        <p:nvSpPr>
          <p:cNvPr id="29" name="Text Placeholder 2"/>
          <p:cNvSpPr>
            <a:spLocks noGrp="1"/>
          </p:cNvSpPr>
          <p:nvPr>
            <p:ph type="body" sz="quarter" idx="22" hasCustomPrompt="1"/>
          </p:nvPr>
        </p:nvSpPr>
        <p:spPr>
          <a:xfrm>
            <a:off x="5160281" y="5064283"/>
            <a:ext cx="1885498" cy="383494"/>
          </a:xfrm>
        </p:spPr>
        <p:txBody>
          <a:bodyPr/>
          <a:lstStyle>
            <a:lvl1pPr marL="0" indent="0" algn="ctr">
              <a:buNone/>
              <a:defRPr sz="1800" b="1"/>
            </a:lvl1pPr>
          </a:lstStyle>
          <a:p>
            <a:pPr lvl="0"/>
            <a:r>
              <a:rPr lang="en-US" dirty="0"/>
              <a:t>MANAGEMENT</a:t>
            </a:r>
            <a:endParaRPr lang="ru-RU" dirty="0"/>
          </a:p>
        </p:txBody>
      </p:sp>
      <p:sp>
        <p:nvSpPr>
          <p:cNvPr id="30" name="Text Placeholder 11"/>
          <p:cNvSpPr>
            <a:spLocks noGrp="1"/>
          </p:cNvSpPr>
          <p:nvPr>
            <p:ph type="body" sz="quarter" idx="23" hasCustomPrompt="1"/>
          </p:nvPr>
        </p:nvSpPr>
        <p:spPr>
          <a:xfrm>
            <a:off x="7331980" y="5470951"/>
            <a:ext cx="1763032" cy="1022350"/>
          </a:xfrm>
        </p:spPr>
        <p:txBody>
          <a:bodyPr>
            <a:noAutofit/>
          </a:bodyPr>
          <a:lstStyle>
            <a:lvl1pPr marL="0" indent="0">
              <a:buNone/>
              <a:defRPr sz="1200">
                <a:solidFill>
                  <a:schemeClr val="tx1"/>
                </a:solidFill>
              </a:defRPr>
            </a:lvl1pPr>
          </a:lstStyle>
          <a:p>
            <a:pPr lvl="0"/>
            <a:r>
              <a:rPr lang="en-US" dirty="0"/>
              <a:t>Lorem ipsum dolor sit amet, consectetur adipiscing elit, sed do</a:t>
            </a:r>
            <a:endParaRPr lang="ru-RU" dirty="0"/>
          </a:p>
        </p:txBody>
      </p:sp>
      <p:sp>
        <p:nvSpPr>
          <p:cNvPr id="31" name="Text Placeholder 2"/>
          <p:cNvSpPr>
            <a:spLocks noGrp="1"/>
          </p:cNvSpPr>
          <p:nvPr>
            <p:ph type="body" sz="quarter" idx="24" hasCustomPrompt="1"/>
          </p:nvPr>
        </p:nvSpPr>
        <p:spPr>
          <a:xfrm>
            <a:off x="7331979" y="5064283"/>
            <a:ext cx="1763033" cy="383494"/>
          </a:xfrm>
        </p:spPr>
        <p:txBody>
          <a:bodyPr/>
          <a:lstStyle>
            <a:lvl1pPr marL="0" indent="0" algn="ctr">
              <a:buNone/>
              <a:defRPr sz="1800" b="1"/>
            </a:lvl1pPr>
          </a:lstStyle>
          <a:p>
            <a:pPr lvl="0"/>
            <a:r>
              <a:rPr lang="en-US" dirty="0"/>
              <a:t>BUSINESS</a:t>
            </a:r>
            <a:endParaRPr lang="ru-RU" dirty="0"/>
          </a:p>
        </p:txBody>
      </p:sp>
      <p:sp>
        <p:nvSpPr>
          <p:cNvPr id="32" name="Text Placeholder 11"/>
          <p:cNvSpPr>
            <a:spLocks noGrp="1"/>
          </p:cNvSpPr>
          <p:nvPr>
            <p:ph type="body" sz="quarter" idx="25" hasCustomPrompt="1"/>
          </p:nvPr>
        </p:nvSpPr>
        <p:spPr>
          <a:xfrm>
            <a:off x="9503677" y="5470951"/>
            <a:ext cx="1763032" cy="1022350"/>
          </a:xfrm>
        </p:spPr>
        <p:txBody>
          <a:bodyPr>
            <a:noAutofit/>
          </a:bodyPr>
          <a:lstStyle>
            <a:lvl1pPr marL="0" indent="0">
              <a:buNone/>
              <a:defRPr sz="1200">
                <a:solidFill>
                  <a:schemeClr val="tx1"/>
                </a:solidFill>
              </a:defRPr>
            </a:lvl1pPr>
          </a:lstStyle>
          <a:p>
            <a:pPr lvl="0"/>
            <a:r>
              <a:rPr lang="en-US" dirty="0"/>
              <a:t>Lorem ipsum dolor sit amet, consectetur adipiscing elit, sed do</a:t>
            </a:r>
            <a:endParaRPr lang="ru-RU" dirty="0"/>
          </a:p>
        </p:txBody>
      </p:sp>
      <p:sp>
        <p:nvSpPr>
          <p:cNvPr id="33" name="Text Placeholder 2"/>
          <p:cNvSpPr>
            <a:spLocks noGrp="1"/>
          </p:cNvSpPr>
          <p:nvPr>
            <p:ph type="body" sz="quarter" idx="26" hasCustomPrompt="1"/>
          </p:nvPr>
        </p:nvSpPr>
        <p:spPr>
          <a:xfrm>
            <a:off x="9503676" y="5064283"/>
            <a:ext cx="1763033" cy="383494"/>
          </a:xfrm>
        </p:spPr>
        <p:txBody>
          <a:bodyPr/>
          <a:lstStyle>
            <a:lvl1pPr marL="0" indent="0" algn="ctr">
              <a:buNone/>
              <a:defRPr sz="1800" b="1"/>
            </a:lvl1pPr>
          </a:lstStyle>
          <a:p>
            <a:pPr lvl="0"/>
            <a:r>
              <a:rPr lang="en-US" dirty="0"/>
              <a:t>GOAL</a:t>
            </a:r>
            <a:endParaRPr lang="ru-RU" dirty="0"/>
          </a:p>
        </p:txBody>
      </p:sp>
    </p:spTree>
    <p:extLst>
      <p:ext uri="{BB962C8B-B14F-4D97-AF65-F5344CB8AC3E}">
        <p14:creationId xmlns:p14="http://schemas.microsoft.com/office/powerpoint/2010/main" val="30303269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17" name="Text Placeholder 16"/>
          <p:cNvSpPr>
            <a:spLocks noGrp="1"/>
          </p:cNvSpPr>
          <p:nvPr>
            <p:ph type="body" sz="quarter" idx="10" hasCustomPrompt="1"/>
          </p:nvPr>
        </p:nvSpPr>
        <p:spPr>
          <a:xfrm>
            <a:off x="785205" y="1542397"/>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01</a:t>
            </a:r>
            <a:endParaRPr lang="ru-RU" dirty="0"/>
          </a:p>
        </p:txBody>
      </p:sp>
      <p:sp>
        <p:nvSpPr>
          <p:cNvPr id="18" name="Text Placeholder 16"/>
          <p:cNvSpPr>
            <a:spLocks noGrp="1"/>
          </p:cNvSpPr>
          <p:nvPr>
            <p:ph type="body" sz="quarter" idx="11" hasCustomPrompt="1"/>
          </p:nvPr>
        </p:nvSpPr>
        <p:spPr>
          <a:xfrm>
            <a:off x="785205" y="2918480"/>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02</a:t>
            </a:r>
            <a:endParaRPr lang="ru-RU" dirty="0"/>
          </a:p>
        </p:txBody>
      </p:sp>
      <p:sp>
        <p:nvSpPr>
          <p:cNvPr id="19" name="Text Placeholder 16"/>
          <p:cNvSpPr>
            <a:spLocks noGrp="1"/>
          </p:cNvSpPr>
          <p:nvPr>
            <p:ph type="body" sz="quarter" idx="12" hasCustomPrompt="1"/>
          </p:nvPr>
        </p:nvSpPr>
        <p:spPr>
          <a:xfrm>
            <a:off x="785205" y="4165600"/>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03</a:t>
            </a:r>
            <a:endParaRPr lang="ru-RU" dirty="0"/>
          </a:p>
        </p:txBody>
      </p:sp>
      <p:sp>
        <p:nvSpPr>
          <p:cNvPr id="20" name="Text Placeholder 16"/>
          <p:cNvSpPr>
            <a:spLocks noGrp="1"/>
          </p:cNvSpPr>
          <p:nvPr>
            <p:ph type="body" sz="quarter" idx="13" hasCustomPrompt="1"/>
          </p:nvPr>
        </p:nvSpPr>
        <p:spPr>
          <a:xfrm>
            <a:off x="785205" y="5188511"/>
            <a:ext cx="3872099" cy="382027"/>
          </a:xfrm>
          <a:prstGeom prst="rect">
            <a:avLst/>
          </a:prstGeom>
        </p:spPr>
        <p:txBody>
          <a:bodyPr/>
          <a:lstStyle>
            <a:lvl1pPr marL="0" indent="0" algn="l">
              <a:buNone/>
              <a:defRPr sz="23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300"/>
            </a:lvl2pPr>
            <a:lvl3pPr>
              <a:defRPr sz="2300"/>
            </a:lvl3pPr>
            <a:lvl4pPr>
              <a:defRPr sz="2300"/>
            </a:lvl4pPr>
            <a:lvl5pPr>
              <a:defRPr sz="2300"/>
            </a:lvl5pPr>
          </a:lstStyle>
          <a:p>
            <a:pPr lvl="0"/>
            <a:r>
              <a:rPr lang="en-US" dirty="0"/>
              <a:t>Infodata 04</a:t>
            </a:r>
            <a:endParaRPr lang="ru-RU" dirty="0"/>
          </a:p>
        </p:txBody>
      </p:sp>
      <p:sp>
        <p:nvSpPr>
          <p:cNvPr id="24" name="Text Placeholder 23"/>
          <p:cNvSpPr>
            <a:spLocks noGrp="1"/>
          </p:cNvSpPr>
          <p:nvPr>
            <p:ph type="body" sz="quarter" idx="14" hasCustomPrompt="1"/>
          </p:nvPr>
        </p:nvSpPr>
        <p:spPr>
          <a:xfrm>
            <a:off x="777080" y="1957705"/>
            <a:ext cx="4427379" cy="955694"/>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5" name="Text Placeholder 23"/>
          <p:cNvSpPr>
            <a:spLocks noGrp="1"/>
          </p:cNvSpPr>
          <p:nvPr>
            <p:ph type="body" sz="quarter" idx="15" hasCustomPrompt="1"/>
          </p:nvPr>
        </p:nvSpPr>
        <p:spPr>
          <a:xfrm>
            <a:off x="777080" y="3281363"/>
            <a:ext cx="4427379" cy="879156"/>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6" name="Text Placeholder 23"/>
          <p:cNvSpPr>
            <a:spLocks noGrp="1"/>
          </p:cNvSpPr>
          <p:nvPr>
            <p:ph type="body" sz="quarter" idx="16" hasCustomPrompt="1"/>
          </p:nvPr>
        </p:nvSpPr>
        <p:spPr>
          <a:xfrm>
            <a:off x="777080" y="5575619"/>
            <a:ext cx="4427379" cy="1068388"/>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a:t>
            </a:r>
            <a:endParaRPr lang="ru-RU" altLang="ru-RU" sz="1100" dirty="0">
              <a:latin typeface="Open Sans" panose="020B0606030504020204" pitchFamily="34" charset="0"/>
              <a:cs typeface="Open Sans" panose="020B0606030504020204" pitchFamily="34" charset="0"/>
            </a:endParaRPr>
          </a:p>
          <a:p>
            <a:pPr lvl="0"/>
            <a:endParaRPr lang="ru-RU" dirty="0"/>
          </a:p>
        </p:txBody>
      </p:sp>
      <p:sp>
        <p:nvSpPr>
          <p:cNvPr id="27" name="Text Placeholder 23"/>
          <p:cNvSpPr>
            <a:spLocks noGrp="1"/>
          </p:cNvSpPr>
          <p:nvPr>
            <p:ph type="body" sz="quarter" idx="17" hasCustomPrompt="1"/>
          </p:nvPr>
        </p:nvSpPr>
        <p:spPr>
          <a:xfrm>
            <a:off x="777080" y="4526375"/>
            <a:ext cx="4427379" cy="657055"/>
          </a:xfrm>
          <a:prstGeom prst="rect">
            <a:avLst/>
          </a:prstGeom>
        </p:spPr>
        <p:txBody>
          <a:bodyPr/>
          <a:lstStyle>
            <a:lvl1pPr marL="0" marR="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lang="en-US" altLang="ru-RU" sz="1100" dirty="0">
                <a:latin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a:t>
            </a:r>
            <a:endParaRPr lang="ru-RU" dirty="0"/>
          </a:p>
        </p:txBody>
      </p:sp>
      <p:sp>
        <p:nvSpPr>
          <p:cNvPr id="29" name="Text Placeholder 28"/>
          <p:cNvSpPr>
            <a:spLocks noGrp="1"/>
          </p:cNvSpPr>
          <p:nvPr>
            <p:ph type="body" sz="quarter" idx="18" hasCustomPrompt="1"/>
          </p:nvPr>
        </p:nvSpPr>
        <p:spPr>
          <a:xfrm>
            <a:off x="4885055" y="349250"/>
            <a:ext cx="2887980" cy="540067"/>
          </a:xfrm>
          <a:prstGeom prst="rect">
            <a:avLst/>
          </a:prstGeom>
        </p:spPr>
        <p:txBody>
          <a:bodyPr/>
          <a:lstStyle>
            <a:lvl1pPr marL="0" indent="0" algn="ctr">
              <a:buNone/>
              <a:defRPr sz="2800" b="1">
                <a:latin typeface="Open Sans" panose="020B0606030504020204" pitchFamily="34" charset="0"/>
                <a:ea typeface="Open Sans" panose="020B0606030504020204" pitchFamily="34" charset="0"/>
                <a:cs typeface="Open Sans" panose="020B0606030504020204" pitchFamily="34" charset="0"/>
              </a:defRPr>
            </a:lvl1pPr>
            <a:lvl2pPr>
              <a:defRPr sz="2800"/>
            </a:lvl2pPr>
            <a:lvl3pPr>
              <a:defRPr sz="2800"/>
            </a:lvl3pPr>
            <a:lvl4pPr>
              <a:defRPr sz="2800"/>
            </a:lvl4pPr>
            <a:lvl5pPr>
              <a:defRPr sz="2800"/>
            </a:lvl5pPr>
          </a:lstStyle>
          <a:p>
            <a:pPr lvl="0"/>
            <a:r>
              <a:rPr lang="en-US" dirty="0"/>
              <a:t>COUNTRY</a:t>
            </a:r>
            <a:endParaRPr lang="ru-RU" dirty="0"/>
          </a:p>
        </p:txBody>
      </p:sp>
    </p:spTree>
    <p:extLst>
      <p:ext uri="{BB962C8B-B14F-4D97-AF65-F5344CB8AC3E}">
        <p14:creationId xmlns:p14="http://schemas.microsoft.com/office/powerpoint/2010/main" val="12365638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03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840105" y="156051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45" name="Text Placeholder 36"/>
          <p:cNvSpPr>
            <a:spLocks noGrp="1"/>
          </p:cNvSpPr>
          <p:nvPr>
            <p:ph type="body" sz="quarter" idx="14" hasCustomPrompt="1"/>
          </p:nvPr>
        </p:nvSpPr>
        <p:spPr>
          <a:xfrm>
            <a:off x="840104" y="1019173"/>
            <a:ext cx="2531747" cy="541338"/>
          </a:xfrm>
        </p:spPr>
        <p:txBody>
          <a:bodyPr>
            <a:noAutofit/>
          </a:bodyPr>
          <a:lstStyle>
            <a:lvl1pPr marL="0" indent="0" algn="l">
              <a:buNone/>
              <a:defRPr kumimoji="0" lang="en-US" sz="2400" b="1" i="0" u="none" strike="noStrike" kern="1200" cap="none" normalizeH="0" baseline="0" dirty="0" smtClean="0">
                <a:ln>
                  <a:noFill/>
                </a:ln>
                <a:solidFill>
                  <a:schemeClr val="accent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6" name="Text Placeholder 33"/>
          <p:cNvSpPr>
            <a:spLocks noGrp="1"/>
          </p:cNvSpPr>
          <p:nvPr>
            <p:ph type="body" sz="quarter" idx="15" hasCustomPrompt="1"/>
          </p:nvPr>
        </p:nvSpPr>
        <p:spPr>
          <a:xfrm>
            <a:off x="840105" y="335597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7" name="Text Placeholder 36"/>
          <p:cNvSpPr>
            <a:spLocks noGrp="1"/>
          </p:cNvSpPr>
          <p:nvPr>
            <p:ph type="body" sz="quarter" idx="16" hasCustomPrompt="1"/>
          </p:nvPr>
        </p:nvSpPr>
        <p:spPr>
          <a:xfrm>
            <a:off x="840104" y="2814633"/>
            <a:ext cx="2531747" cy="541338"/>
          </a:xfrm>
        </p:spPr>
        <p:txBody>
          <a:bodyPr>
            <a:noAutofit/>
          </a:bodyPr>
          <a:lstStyle>
            <a:lvl1pPr marL="0" indent="0" algn="l">
              <a:buNone/>
              <a:defRPr kumimoji="0" lang="en-US" sz="2400" b="1" i="0" u="none" strike="noStrike" kern="1200" cap="none" normalizeH="0" baseline="0" dirty="0" smtClean="0">
                <a:ln>
                  <a:noFill/>
                </a:ln>
                <a:solidFill>
                  <a:schemeClr val="accent3"/>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02</a:t>
            </a:r>
            <a:endParaRPr lang="ru-RU" dirty="0"/>
          </a:p>
        </p:txBody>
      </p:sp>
      <p:sp>
        <p:nvSpPr>
          <p:cNvPr id="8" name="Text Placeholder 33"/>
          <p:cNvSpPr>
            <a:spLocks noGrp="1"/>
          </p:cNvSpPr>
          <p:nvPr>
            <p:ph type="body" sz="quarter" idx="17" hasCustomPrompt="1"/>
          </p:nvPr>
        </p:nvSpPr>
        <p:spPr>
          <a:xfrm>
            <a:off x="840105" y="515143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9" name="Text Placeholder 36"/>
          <p:cNvSpPr>
            <a:spLocks noGrp="1"/>
          </p:cNvSpPr>
          <p:nvPr>
            <p:ph type="body" sz="quarter" idx="18" hasCustomPrompt="1"/>
          </p:nvPr>
        </p:nvSpPr>
        <p:spPr>
          <a:xfrm>
            <a:off x="840104" y="4610093"/>
            <a:ext cx="2531747" cy="541338"/>
          </a:xfrm>
        </p:spPr>
        <p:txBody>
          <a:bodyPr>
            <a:noAutofit/>
          </a:bodyPr>
          <a:lstStyle>
            <a:lvl1pPr marL="0" indent="0" algn="l">
              <a:buNone/>
              <a:defRPr kumimoji="0" lang="en-US" sz="2400" b="1" i="0" u="none" strike="noStrike" kern="1200" cap="none" normalizeH="0" baseline="0" dirty="0" smtClean="0">
                <a:ln>
                  <a:noFill/>
                </a:ln>
                <a:solidFill>
                  <a:schemeClr val="accent5"/>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Tree>
    <p:extLst>
      <p:ext uri="{BB962C8B-B14F-4D97-AF65-F5344CB8AC3E}">
        <p14:creationId xmlns:p14="http://schemas.microsoft.com/office/powerpoint/2010/main" val="19854841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84332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C78E1-F240-422D-BBD3-944FEC16EC2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247B172-5B49-495F-865C-20323DED5959}"/>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844E20DC-1FA1-4B8E-8B7E-14D061081388}"/>
              </a:ext>
            </a:extLst>
          </p:cNvPr>
          <p:cNvSpPr>
            <a:spLocks noGrp="1"/>
          </p:cNvSpPr>
          <p:nvPr>
            <p:ph type="dt" sz="half" idx="10"/>
          </p:nvPr>
        </p:nvSpPr>
        <p:spPr>
          <a:xfrm>
            <a:off x="838200" y="6356350"/>
            <a:ext cx="2743200" cy="365125"/>
          </a:xfrm>
          <a:prstGeom prst="rect">
            <a:avLst/>
          </a:prstGeom>
        </p:spPr>
        <p:txBody>
          <a:bodyPr/>
          <a:lstStyle/>
          <a:p>
            <a:fld id="{949D8B0E-A2E9-403A-9963-BF879DDDE530}" type="datetimeFigureOut">
              <a:rPr lang="en-ID" smtClean="0"/>
              <a:t>01/06/2024</a:t>
            </a:fld>
            <a:endParaRPr lang="en-ID"/>
          </a:p>
        </p:txBody>
      </p:sp>
      <p:sp>
        <p:nvSpPr>
          <p:cNvPr id="5" name="Footer Placeholder 4">
            <a:extLst>
              <a:ext uri="{FF2B5EF4-FFF2-40B4-BE49-F238E27FC236}">
                <a16:creationId xmlns:a16="http://schemas.microsoft.com/office/drawing/2014/main" id="{7FF89749-96C5-4A25-B5B0-8FE38D17BD09}"/>
              </a:ext>
            </a:extLst>
          </p:cNvPr>
          <p:cNvSpPr>
            <a:spLocks noGrp="1"/>
          </p:cNvSpPr>
          <p:nvPr>
            <p:ph type="ftr" sz="quarter" idx="11"/>
          </p:nvPr>
        </p:nvSpPr>
        <p:spPr>
          <a:xfrm>
            <a:off x="4038600" y="6356350"/>
            <a:ext cx="4114800" cy="365125"/>
          </a:xfrm>
          <a:prstGeom prst="rect">
            <a:avLst/>
          </a:prstGeom>
        </p:spPr>
        <p:txBody>
          <a:bodyPr/>
          <a:lstStyle/>
          <a:p>
            <a:endParaRPr lang="en-ID"/>
          </a:p>
        </p:txBody>
      </p:sp>
      <p:sp>
        <p:nvSpPr>
          <p:cNvPr id="6" name="Slide Number Placeholder 5">
            <a:extLst>
              <a:ext uri="{FF2B5EF4-FFF2-40B4-BE49-F238E27FC236}">
                <a16:creationId xmlns:a16="http://schemas.microsoft.com/office/drawing/2014/main" id="{1A86F688-7349-4FCE-AED6-EEF544E9BFE7}"/>
              </a:ext>
            </a:extLst>
          </p:cNvPr>
          <p:cNvSpPr>
            <a:spLocks noGrp="1"/>
          </p:cNvSpPr>
          <p:nvPr>
            <p:ph type="sldNum" sz="quarter" idx="12"/>
          </p:nvPr>
        </p:nvSpPr>
        <p:spPr>
          <a:xfrm>
            <a:off x="8610600" y="6356350"/>
            <a:ext cx="2743200" cy="365125"/>
          </a:xfrm>
          <a:prstGeom prst="rect">
            <a:avLst/>
          </a:prstGeom>
        </p:spPr>
        <p:txBody>
          <a:bodyPr/>
          <a:lstStyle/>
          <a:p>
            <a:fld id="{093E5911-94A3-400C-993A-297F1E6A45B6}" type="slidenum">
              <a:rPr lang="en-ID" smtClean="0"/>
              <a:t>‹#›</a:t>
            </a:fld>
            <a:endParaRPr lang="en-ID"/>
          </a:p>
        </p:txBody>
      </p:sp>
    </p:spTree>
    <p:extLst>
      <p:ext uri="{BB962C8B-B14F-4D97-AF65-F5344CB8AC3E}">
        <p14:creationId xmlns:p14="http://schemas.microsoft.com/office/powerpoint/2010/main" val="34971462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938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Pyramid">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1346881" y="4579485"/>
            <a:ext cx="2457676" cy="466044"/>
          </a:xfrm>
        </p:spPr>
        <p:txBody>
          <a:bodyPr>
            <a:normAutofit/>
          </a:bodyPr>
          <a:lstStyle>
            <a:lvl1pPr marL="0" indent="0">
              <a:buNone/>
              <a:defRPr sz="2400" b="1">
                <a:solidFill>
                  <a:schemeClr val="tx1"/>
                </a:solidFill>
              </a:defRPr>
            </a:lvl1pPr>
          </a:lstStyle>
          <a:p>
            <a:pPr lvl="0"/>
            <a:r>
              <a:rPr lang="en-US" dirty="0"/>
              <a:t>INVESTMENT</a:t>
            </a:r>
            <a:endParaRPr lang="ru-RU" dirty="0"/>
          </a:p>
        </p:txBody>
      </p:sp>
      <p:sp>
        <p:nvSpPr>
          <p:cNvPr id="10" name="Text Placeholder 9"/>
          <p:cNvSpPr>
            <a:spLocks noGrp="1"/>
          </p:cNvSpPr>
          <p:nvPr>
            <p:ph type="body" sz="quarter" idx="11" hasCustomPrompt="1"/>
          </p:nvPr>
        </p:nvSpPr>
        <p:spPr>
          <a:xfrm>
            <a:off x="1346881" y="5046209"/>
            <a:ext cx="3118983" cy="979033"/>
          </a:xfrm>
        </p:spPr>
        <p:txBody>
          <a:bodyPr>
            <a:noAutofit/>
          </a:bodyPr>
          <a:lstStyle>
            <a:lvl1pPr marL="0" indent="0">
              <a:buNone/>
              <a:defRPr sz="1200"/>
            </a:lvl1pPr>
          </a:lstStyle>
          <a:p>
            <a:pPr lvl="0"/>
            <a:r>
              <a:rPr lang="en-US" dirty="0"/>
              <a:t>Lorem ipsum dolor sit amet, consectetur adipiscing elit, sed do eiusmod tempor incididunt ut labore et dolore magna aliqua. Ut enim ad minim veniam, quis</a:t>
            </a:r>
            <a:endParaRPr lang="ru-RU" dirty="0"/>
          </a:p>
        </p:txBody>
      </p:sp>
      <p:sp>
        <p:nvSpPr>
          <p:cNvPr id="12" name="Text Placeholder 7"/>
          <p:cNvSpPr>
            <a:spLocks noGrp="1"/>
          </p:cNvSpPr>
          <p:nvPr>
            <p:ph type="body" sz="quarter" idx="12" hasCustomPrompt="1"/>
          </p:nvPr>
        </p:nvSpPr>
        <p:spPr>
          <a:xfrm>
            <a:off x="1665288" y="2938463"/>
            <a:ext cx="2457676" cy="466044"/>
          </a:xfrm>
        </p:spPr>
        <p:txBody>
          <a:bodyPr>
            <a:normAutofit/>
          </a:bodyPr>
          <a:lstStyle>
            <a:lvl1pPr marL="0" indent="0">
              <a:buNone/>
              <a:defRPr sz="2400" b="1">
                <a:solidFill>
                  <a:schemeClr val="tx1"/>
                </a:solidFill>
              </a:defRPr>
            </a:lvl1pPr>
          </a:lstStyle>
          <a:p>
            <a:pPr lvl="0"/>
            <a:r>
              <a:rPr lang="en-US" dirty="0"/>
              <a:t>STRATEGY</a:t>
            </a:r>
            <a:endParaRPr lang="ru-RU" dirty="0"/>
          </a:p>
        </p:txBody>
      </p:sp>
      <p:sp>
        <p:nvSpPr>
          <p:cNvPr id="13" name="Text Placeholder 9"/>
          <p:cNvSpPr>
            <a:spLocks noGrp="1"/>
          </p:cNvSpPr>
          <p:nvPr>
            <p:ph type="body" sz="quarter" idx="13" hasCustomPrompt="1"/>
          </p:nvPr>
        </p:nvSpPr>
        <p:spPr>
          <a:xfrm>
            <a:off x="1665288" y="3405187"/>
            <a:ext cx="3118983" cy="979033"/>
          </a:xfrm>
        </p:spPr>
        <p:txBody>
          <a:bodyPr>
            <a:noAutofit/>
          </a:bodyPr>
          <a:lstStyle>
            <a:lvl1pPr marL="0" indent="0">
              <a:buNone/>
              <a:defRPr sz="1200"/>
            </a:lvl1pPr>
          </a:lstStyle>
          <a:p>
            <a:pPr lvl="0"/>
            <a:r>
              <a:rPr lang="en-US" dirty="0"/>
              <a:t>Lorem ipsum dolor sit amet, consectetur adipiscing elit, sed do eiusmod tempor incididunt ut labore et dolore magna aliqua. Ut enim ad minim veniam, quis</a:t>
            </a:r>
            <a:endParaRPr lang="ru-RU" dirty="0"/>
          </a:p>
        </p:txBody>
      </p:sp>
      <p:sp>
        <p:nvSpPr>
          <p:cNvPr id="14" name="Text Placeholder 7"/>
          <p:cNvSpPr>
            <a:spLocks noGrp="1"/>
          </p:cNvSpPr>
          <p:nvPr>
            <p:ph type="body" sz="quarter" idx="14" hasCustomPrompt="1"/>
          </p:nvPr>
        </p:nvSpPr>
        <p:spPr>
          <a:xfrm>
            <a:off x="2008188" y="1316496"/>
            <a:ext cx="2457676" cy="466044"/>
          </a:xfrm>
        </p:spPr>
        <p:txBody>
          <a:bodyPr>
            <a:normAutofit/>
          </a:bodyPr>
          <a:lstStyle>
            <a:lvl1pPr marL="0" indent="0">
              <a:buNone/>
              <a:defRPr sz="2400" b="1">
                <a:solidFill>
                  <a:schemeClr val="tx1"/>
                </a:solidFill>
              </a:defRPr>
            </a:lvl1pPr>
          </a:lstStyle>
          <a:p>
            <a:pPr lvl="0"/>
            <a:r>
              <a:rPr lang="en-US" dirty="0"/>
              <a:t>STARTUP</a:t>
            </a:r>
            <a:endParaRPr lang="ru-RU" dirty="0"/>
          </a:p>
        </p:txBody>
      </p:sp>
      <p:sp>
        <p:nvSpPr>
          <p:cNvPr id="15" name="Text Placeholder 9"/>
          <p:cNvSpPr>
            <a:spLocks noGrp="1"/>
          </p:cNvSpPr>
          <p:nvPr>
            <p:ph type="body" sz="quarter" idx="15" hasCustomPrompt="1"/>
          </p:nvPr>
        </p:nvSpPr>
        <p:spPr>
          <a:xfrm>
            <a:off x="2008188" y="1783220"/>
            <a:ext cx="3118983" cy="979033"/>
          </a:xfrm>
        </p:spPr>
        <p:txBody>
          <a:bodyPr>
            <a:noAutofit/>
          </a:bodyPr>
          <a:lstStyle>
            <a:lvl1pPr marL="0" indent="0">
              <a:buNone/>
              <a:defRPr sz="1200"/>
            </a:lvl1pPr>
          </a:lstStyle>
          <a:p>
            <a:pPr lvl="0"/>
            <a:r>
              <a:rPr lang="en-US" dirty="0"/>
              <a:t>Lorem ipsum dolor sit amet, consectetur adipiscing elit, sed do eiusmod tempor incididunt ut labore et dolore magna aliqua. Ut enim ad minim veniam, quis</a:t>
            </a:r>
            <a:endParaRPr lang="ru-RU" dirty="0"/>
          </a:p>
        </p:txBody>
      </p:sp>
    </p:spTree>
    <p:extLst>
      <p:ext uri="{BB962C8B-B14F-4D97-AF65-F5344CB8AC3E}">
        <p14:creationId xmlns:p14="http://schemas.microsoft.com/office/powerpoint/2010/main" val="3323228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Pyramid">
    <p:spTree>
      <p:nvGrpSpPr>
        <p:cNvPr id="1" name=""/>
        <p:cNvGrpSpPr/>
        <p:nvPr/>
      </p:nvGrpSpPr>
      <p:grpSpPr>
        <a:xfrm>
          <a:off x="0" y="0"/>
          <a:ext cx="0" cy="0"/>
          <a:chOff x="0" y="0"/>
          <a:chExt cx="0" cy="0"/>
        </a:xfrm>
      </p:grpSpPr>
      <p:sp>
        <p:nvSpPr>
          <p:cNvPr id="14" name="Text Placeholder 7"/>
          <p:cNvSpPr>
            <a:spLocks noGrp="1"/>
          </p:cNvSpPr>
          <p:nvPr>
            <p:ph type="body" sz="quarter" idx="14" hasCustomPrompt="1"/>
          </p:nvPr>
        </p:nvSpPr>
        <p:spPr>
          <a:xfrm>
            <a:off x="938667" y="3692303"/>
            <a:ext cx="2367869" cy="349018"/>
          </a:xfrm>
        </p:spPr>
        <p:txBody>
          <a:bodyPr>
            <a:noAutofit/>
          </a:bodyPr>
          <a:lstStyle>
            <a:lvl1pPr marL="0" indent="0">
              <a:buNone/>
              <a:defRPr sz="2400" b="1">
                <a:solidFill>
                  <a:schemeClr val="tx1"/>
                </a:solidFill>
              </a:defRPr>
            </a:lvl1pPr>
          </a:lstStyle>
          <a:p>
            <a:pPr lvl="0"/>
            <a:r>
              <a:rPr lang="en-US" dirty="0"/>
              <a:t>INVESTMENT</a:t>
            </a:r>
            <a:endParaRPr lang="ru-RU" dirty="0"/>
          </a:p>
        </p:txBody>
      </p:sp>
      <p:sp>
        <p:nvSpPr>
          <p:cNvPr id="15" name="Text Placeholder 9"/>
          <p:cNvSpPr>
            <a:spLocks noGrp="1"/>
          </p:cNvSpPr>
          <p:nvPr>
            <p:ph type="body" sz="quarter" idx="15" hasCustomPrompt="1"/>
          </p:nvPr>
        </p:nvSpPr>
        <p:spPr>
          <a:xfrm>
            <a:off x="938666" y="4044727"/>
            <a:ext cx="2367869" cy="979033"/>
          </a:xfrm>
        </p:spPr>
        <p:txBody>
          <a:bodyPr>
            <a:noAutofit/>
          </a:bodyPr>
          <a:lstStyle>
            <a:lvl1pPr marL="0" indent="0">
              <a:buNone/>
              <a:defRPr sz="1200"/>
            </a:lvl1pPr>
          </a:lstStyle>
          <a:p>
            <a:pPr lvl="0"/>
            <a:r>
              <a:rPr lang="en-US" dirty="0"/>
              <a:t>Lorem ipsum dolor sit amet, consectetur adipiscing elit, sed do eiusmod tempor incididunt ut labore et dolore magna</a:t>
            </a:r>
            <a:endParaRPr lang="ru-RU" dirty="0"/>
          </a:p>
        </p:txBody>
      </p:sp>
      <p:sp>
        <p:nvSpPr>
          <p:cNvPr id="22" name="Text Placeholder 7"/>
          <p:cNvSpPr>
            <a:spLocks noGrp="1"/>
          </p:cNvSpPr>
          <p:nvPr>
            <p:ph type="body" sz="quarter" idx="22" hasCustomPrompt="1"/>
          </p:nvPr>
        </p:nvSpPr>
        <p:spPr>
          <a:xfrm>
            <a:off x="2024517" y="1610410"/>
            <a:ext cx="2367869" cy="349018"/>
          </a:xfrm>
        </p:spPr>
        <p:txBody>
          <a:bodyPr>
            <a:noAutofit/>
          </a:bodyPr>
          <a:lstStyle>
            <a:lvl1pPr marL="0" indent="0">
              <a:buNone/>
              <a:defRPr sz="2400" b="1">
                <a:solidFill>
                  <a:schemeClr val="tx1"/>
                </a:solidFill>
              </a:defRPr>
            </a:lvl1pPr>
          </a:lstStyle>
          <a:p>
            <a:pPr lvl="0"/>
            <a:r>
              <a:rPr lang="en-US" dirty="0"/>
              <a:t>CREATIVE</a:t>
            </a:r>
            <a:endParaRPr lang="ru-RU" dirty="0"/>
          </a:p>
        </p:txBody>
      </p:sp>
      <p:sp>
        <p:nvSpPr>
          <p:cNvPr id="23" name="Text Placeholder 9"/>
          <p:cNvSpPr>
            <a:spLocks noGrp="1"/>
          </p:cNvSpPr>
          <p:nvPr>
            <p:ph type="body" sz="quarter" idx="23" hasCustomPrompt="1"/>
          </p:nvPr>
        </p:nvSpPr>
        <p:spPr>
          <a:xfrm>
            <a:off x="2024516" y="1962834"/>
            <a:ext cx="2367869" cy="979033"/>
          </a:xfrm>
        </p:spPr>
        <p:txBody>
          <a:bodyPr>
            <a:noAutofit/>
          </a:bodyPr>
          <a:lstStyle>
            <a:lvl1pPr marL="0" indent="0">
              <a:buNone/>
              <a:defRPr sz="1200"/>
            </a:lvl1pPr>
          </a:lstStyle>
          <a:p>
            <a:pPr lvl="0"/>
            <a:r>
              <a:rPr lang="en-US" dirty="0"/>
              <a:t>Lorem ipsum dolor sit amet, consectetur adipiscing elit, sed do eiusmod tempor incididunt ut labore et dolore magna</a:t>
            </a:r>
            <a:endParaRPr lang="ru-RU" dirty="0"/>
          </a:p>
        </p:txBody>
      </p:sp>
      <p:sp>
        <p:nvSpPr>
          <p:cNvPr id="27" name="Text Placeholder 7"/>
          <p:cNvSpPr>
            <a:spLocks noGrp="1"/>
          </p:cNvSpPr>
          <p:nvPr>
            <p:ph type="body" sz="quarter" idx="24" hasCustomPrompt="1"/>
          </p:nvPr>
        </p:nvSpPr>
        <p:spPr>
          <a:xfrm>
            <a:off x="8000775" y="1610410"/>
            <a:ext cx="2367869" cy="349018"/>
          </a:xfrm>
        </p:spPr>
        <p:txBody>
          <a:bodyPr>
            <a:noAutofit/>
          </a:bodyPr>
          <a:lstStyle>
            <a:lvl1pPr marL="0" indent="0" algn="r">
              <a:buNone/>
              <a:defRPr sz="2400" b="1">
                <a:solidFill>
                  <a:schemeClr val="tx1"/>
                </a:solidFill>
              </a:defRPr>
            </a:lvl1pPr>
          </a:lstStyle>
          <a:p>
            <a:pPr lvl="0"/>
            <a:r>
              <a:rPr lang="en-US" dirty="0"/>
              <a:t>STRATEGY</a:t>
            </a:r>
            <a:endParaRPr lang="ru-RU" dirty="0"/>
          </a:p>
        </p:txBody>
      </p:sp>
      <p:sp>
        <p:nvSpPr>
          <p:cNvPr id="28" name="Text Placeholder 9"/>
          <p:cNvSpPr>
            <a:spLocks noGrp="1"/>
          </p:cNvSpPr>
          <p:nvPr>
            <p:ph type="body" sz="quarter" idx="25" hasCustomPrompt="1"/>
          </p:nvPr>
        </p:nvSpPr>
        <p:spPr>
          <a:xfrm>
            <a:off x="8000774" y="1962834"/>
            <a:ext cx="2367869" cy="979033"/>
          </a:xfrm>
        </p:spPr>
        <p:txBody>
          <a:bodyPr>
            <a:noAutofit/>
          </a:bodyPr>
          <a:lstStyle>
            <a:lvl1pPr marL="0" indent="0" algn="r">
              <a:buNone/>
              <a:defRPr sz="1200"/>
            </a:lvl1pPr>
          </a:lstStyle>
          <a:p>
            <a:pPr lvl="0"/>
            <a:r>
              <a:rPr lang="en-US" dirty="0"/>
              <a:t>Lorem ipsum dolor sit amet, consectetur adipiscing elit, sed do eiusmod tempor incididunt ut labore et dolore magna</a:t>
            </a:r>
            <a:endParaRPr lang="ru-RU" dirty="0"/>
          </a:p>
        </p:txBody>
      </p:sp>
      <p:sp>
        <p:nvSpPr>
          <p:cNvPr id="29" name="Text Placeholder 7"/>
          <p:cNvSpPr>
            <a:spLocks noGrp="1"/>
          </p:cNvSpPr>
          <p:nvPr>
            <p:ph type="body" sz="quarter" idx="26" hasCustomPrompt="1"/>
          </p:nvPr>
        </p:nvSpPr>
        <p:spPr>
          <a:xfrm>
            <a:off x="8841695" y="3692303"/>
            <a:ext cx="2465841" cy="349018"/>
          </a:xfrm>
        </p:spPr>
        <p:txBody>
          <a:bodyPr>
            <a:noAutofit/>
          </a:bodyPr>
          <a:lstStyle>
            <a:lvl1pPr marL="0" indent="0" algn="r">
              <a:buNone/>
              <a:defRPr sz="2400" b="1">
                <a:solidFill>
                  <a:schemeClr val="tx1"/>
                </a:solidFill>
              </a:defRPr>
            </a:lvl1pPr>
          </a:lstStyle>
          <a:p>
            <a:pPr lvl="0"/>
            <a:r>
              <a:rPr lang="en-US" dirty="0"/>
              <a:t>MANAGEMENT</a:t>
            </a:r>
            <a:endParaRPr lang="ru-RU" dirty="0"/>
          </a:p>
        </p:txBody>
      </p:sp>
      <p:sp>
        <p:nvSpPr>
          <p:cNvPr id="30" name="Text Placeholder 9"/>
          <p:cNvSpPr>
            <a:spLocks noGrp="1"/>
          </p:cNvSpPr>
          <p:nvPr>
            <p:ph type="body" sz="quarter" idx="27" hasCustomPrompt="1"/>
          </p:nvPr>
        </p:nvSpPr>
        <p:spPr>
          <a:xfrm>
            <a:off x="8841694" y="4044727"/>
            <a:ext cx="2367869" cy="979033"/>
          </a:xfrm>
        </p:spPr>
        <p:txBody>
          <a:bodyPr>
            <a:noAutofit/>
          </a:bodyPr>
          <a:lstStyle>
            <a:lvl1pPr marL="0" indent="0" algn="r">
              <a:buNone/>
              <a:defRPr sz="1200"/>
            </a:lvl1pPr>
          </a:lstStyle>
          <a:p>
            <a:pPr lvl="0"/>
            <a:r>
              <a:rPr lang="en-US" dirty="0"/>
              <a:t>Lorem ipsum dolor sit amet, consectetur adipiscing elit, sed do eiusmod tempor incididunt ut labore et dolore magna</a:t>
            </a:r>
            <a:endParaRPr lang="ru-RU" dirty="0"/>
          </a:p>
        </p:txBody>
      </p:sp>
    </p:spTree>
    <p:extLst>
      <p:ext uri="{BB962C8B-B14F-4D97-AF65-F5344CB8AC3E}">
        <p14:creationId xmlns:p14="http://schemas.microsoft.com/office/powerpoint/2010/main" val="12001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Pyramid">
    <p:spTree>
      <p:nvGrpSpPr>
        <p:cNvPr id="1" name=""/>
        <p:cNvGrpSpPr/>
        <p:nvPr/>
      </p:nvGrpSpPr>
      <p:grpSpPr>
        <a:xfrm>
          <a:off x="0" y="0"/>
          <a:ext cx="0" cy="0"/>
          <a:chOff x="0" y="0"/>
          <a:chExt cx="0" cy="0"/>
        </a:xfrm>
      </p:grpSpPr>
      <p:sp>
        <p:nvSpPr>
          <p:cNvPr id="7" name="Text Placeholder 7"/>
          <p:cNvSpPr>
            <a:spLocks noGrp="1"/>
          </p:cNvSpPr>
          <p:nvPr>
            <p:ph type="body" sz="quarter" idx="14" hasCustomPrompt="1"/>
          </p:nvPr>
        </p:nvSpPr>
        <p:spPr>
          <a:xfrm>
            <a:off x="865189" y="4892453"/>
            <a:ext cx="2367869" cy="349018"/>
          </a:xfrm>
        </p:spPr>
        <p:txBody>
          <a:bodyPr>
            <a:noAutofit/>
          </a:bodyPr>
          <a:lstStyle>
            <a:lvl1pPr marL="0" indent="0">
              <a:buNone/>
              <a:defRPr sz="1800" b="1">
                <a:solidFill>
                  <a:schemeClr val="tx1"/>
                </a:solidFill>
              </a:defRPr>
            </a:lvl1pPr>
          </a:lstStyle>
          <a:p>
            <a:pPr lvl="0"/>
            <a:r>
              <a:rPr lang="en-US" dirty="0"/>
              <a:t>INVESTMENT</a:t>
            </a:r>
            <a:endParaRPr lang="ru-RU" dirty="0"/>
          </a:p>
        </p:txBody>
      </p:sp>
      <p:sp>
        <p:nvSpPr>
          <p:cNvPr id="8" name="Text Placeholder 9"/>
          <p:cNvSpPr>
            <a:spLocks noGrp="1"/>
          </p:cNvSpPr>
          <p:nvPr>
            <p:ph type="body" sz="quarter" idx="15" hasCustomPrompt="1"/>
          </p:nvPr>
        </p:nvSpPr>
        <p:spPr>
          <a:xfrm>
            <a:off x="865189" y="5244877"/>
            <a:ext cx="1890530" cy="979033"/>
          </a:xfrm>
        </p:spPr>
        <p:txBody>
          <a:bodyPr>
            <a:noAutofit/>
          </a:bodyPr>
          <a:lstStyle>
            <a:lvl1pPr marL="0" indent="0">
              <a:buNone/>
              <a:defRPr sz="1100"/>
            </a:lvl1pPr>
          </a:lstStyle>
          <a:p>
            <a:pPr lvl="0"/>
            <a:r>
              <a:rPr lang="en-US" dirty="0"/>
              <a:t>Lorem ipsum dolor sit amet, consectetur adipiscing elit, sed do eiusmod tempor incididunt ut labore et dolore magna</a:t>
            </a:r>
            <a:endParaRPr lang="ru-RU" dirty="0"/>
          </a:p>
        </p:txBody>
      </p:sp>
      <p:sp>
        <p:nvSpPr>
          <p:cNvPr id="9" name="Text Placeholder 7"/>
          <p:cNvSpPr>
            <a:spLocks noGrp="1"/>
          </p:cNvSpPr>
          <p:nvPr>
            <p:ph type="body" sz="quarter" idx="16" hasCustomPrompt="1"/>
          </p:nvPr>
        </p:nvSpPr>
        <p:spPr>
          <a:xfrm>
            <a:off x="1714388" y="2916696"/>
            <a:ext cx="2367869" cy="349018"/>
          </a:xfrm>
        </p:spPr>
        <p:txBody>
          <a:bodyPr>
            <a:noAutofit/>
          </a:bodyPr>
          <a:lstStyle>
            <a:lvl1pPr marL="0" indent="0">
              <a:buNone/>
              <a:defRPr sz="1800" b="1">
                <a:solidFill>
                  <a:schemeClr val="tx1"/>
                </a:solidFill>
              </a:defRPr>
            </a:lvl1pPr>
          </a:lstStyle>
          <a:p>
            <a:pPr lvl="0"/>
            <a:r>
              <a:rPr lang="en-US" dirty="0"/>
              <a:t>STRATEGY</a:t>
            </a:r>
            <a:endParaRPr lang="ru-RU" dirty="0"/>
          </a:p>
        </p:txBody>
      </p:sp>
      <p:sp>
        <p:nvSpPr>
          <p:cNvPr id="10" name="Text Placeholder 9"/>
          <p:cNvSpPr>
            <a:spLocks noGrp="1"/>
          </p:cNvSpPr>
          <p:nvPr>
            <p:ph type="body" sz="quarter" idx="17" hasCustomPrompt="1"/>
          </p:nvPr>
        </p:nvSpPr>
        <p:spPr>
          <a:xfrm>
            <a:off x="1714388" y="3269120"/>
            <a:ext cx="1868645" cy="979033"/>
          </a:xfrm>
        </p:spPr>
        <p:txBody>
          <a:bodyPr>
            <a:noAutofit/>
          </a:bodyPr>
          <a:lstStyle>
            <a:lvl1pPr marL="0" indent="0">
              <a:buNone/>
              <a:defRPr sz="1100"/>
            </a:lvl1pPr>
          </a:lstStyle>
          <a:p>
            <a:pPr lvl="0"/>
            <a:r>
              <a:rPr lang="en-US" dirty="0"/>
              <a:t>Lorem ipsum dolor sit amet, consectetur adipiscing elit, sed do eiusmod tempor incididunt ut labore et dolore magna</a:t>
            </a:r>
            <a:endParaRPr lang="ru-RU" dirty="0"/>
          </a:p>
        </p:txBody>
      </p:sp>
      <p:sp>
        <p:nvSpPr>
          <p:cNvPr id="11" name="Text Placeholder 7"/>
          <p:cNvSpPr>
            <a:spLocks noGrp="1"/>
          </p:cNvSpPr>
          <p:nvPr>
            <p:ph type="body" sz="quarter" idx="18" hasCustomPrompt="1"/>
          </p:nvPr>
        </p:nvSpPr>
        <p:spPr>
          <a:xfrm>
            <a:off x="7220576" y="833104"/>
            <a:ext cx="2367869" cy="349018"/>
          </a:xfrm>
        </p:spPr>
        <p:txBody>
          <a:bodyPr>
            <a:noAutofit/>
          </a:bodyPr>
          <a:lstStyle>
            <a:lvl1pPr marL="0" indent="0" algn="r">
              <a:buNone/>
              <a:defRPr sz="1800" b="1">
                <a:solidFill>
                  <a:schemeClr val="tx1"/>
                </a:solidFill>
              </a:defRPr>
            </a:lvl1pPr>
          </a:lstStyle>
          <a:p>
            <a:pPr lvl="0"/>
            <a:r>
              <a:rPr lang="en-US" dirty="0"/>
              <a:t>MARKETING</a:t>
            </a:r>
            <a:endParaRPr lang="ru-RU" dirty="0"/>
          </a:p>
        </p:txBody>
      </p:sp>
      <p:sp>
        <p:nvSpPr>
          <p:cNvPr id="12" name="Text Placeholder 9"/>
          <p:cNvSpPr>
            <a:spLocks noGrp="1"/>
          </p:cNvSpPr>
          <p:nvPr>
            <p:ph type="body" sz="quarter" idx="19" hasCustomPrompt="1"/>
          </p:nvPr>
        </p:nvSpPr>
        <p:spPr>
          <a:xfrm>
            <a:off x="7551963" y="1185528"/>
            <a:ext cx="2036481" cy="979033"/>
          </a:xfrm>
        </p:spPr>
        <p:txBody>
          <a:bodyPr>
            <a:noAutofit/>
          </a:bodyPr>
          <a:lstStyle>
            <a:lvl1pPr marL="0" indent="0" algn="r">
              <a:buNone/>
              <a:defRPr sz="1100"/>
            </a:lvl1pPr>
          </a:lstStyle>
          <a:p>
            <a:pPr lvl="0"/>
            <a:r>
              <a:rPr lang="en-US" dirty="0"/>
              <a:t>Lorem ipsum dolor sit amet, consectetur adipiscing elit, sed do eiusmod tempor incididunt ut labore et dolore magna</a:t>
            </a:r>
            <a:endParaRPr lang="ru-RU" dirty="0"/>
          </a:p>
        </p:txBody>
      </p:sp>
      <p:sp>
        <p:nvSpPr>
          <p:cNvPr id="13" name="Text Placeholder 7"/>
          <p:cNvSpPr>
            <a:spLocks noGrp="1"/>
          </p:cNvSpPr>
          <p:nvPr>
            <p:ph type="body" sz="quarter" idx="20" hasCustomPrompt="1"/>
          </p:nvPr>
        </p:nvSpPr>
        <p:spPr>
          <a:xfrm>
            <a:off x="8408593" y="2916696"/>
            <a:ext cx="2367869" cy="349018"/>
          </a:xfrm>
        </p:spPr>
        <p:txBody>
          <a:bodyPr>
            <a:noAutofit/>
          </a:bodyPr>
          <a:lstStyle>
            <a:lvl1pPr marL="0" indent="0" algn="r">
              <a:buNone/>
              <a:defRPr sz="1800" b="1">
                <a:solidFill>
                  <a:schemeClr val="tx1"/>
                </a:solidFill>
              </a:defRPr>
            </a:lvl1pPr>
          </a:lstStyle>
          <a:p>
            <a:pPr lvl="0"/>
            <a:r>
              <a:rPr lang="en-US" dirty="0"/>
              <a:t>TEAMWORK</a:t>
            </a:r>
            <a:endParaRPr lang="ru-RU" dirty="0"/>
          </a:p>
        </p:txBody>
      </p:sp>
      <p:sp>
        <p:nvSpPr>
          <p:cNvPr id="14" name="Text Placeholder 9"/>
          <p:cNvSpPr>
            <a:spLocks noGrp="1"/>
          </p:cNvSpPr>
          <p:nvPr>
            <p:ph type="body" sz="quarter" idx="21" hasCustomPrompt="1"/>
          </p:nvPr>
        </p:nvSpPr>
        <p:spPr>
          <a:xfrm>
            <a:off x="8727620" y="3269120"/>
            <a:ext cx="2048841" cy="979033"/>
          </a:xfrm>
        </p:spPr>
        <p:txBody>
          <a:bodyPr>
            <a:noAutofit/>
          </a:bodyPr>
          <a:lstStyle>
            <a:lvl1pPr marL="0" indent="0" algn="r">
              <a:buNone/>
              <a:defRPr sz="1100"/>
            </a:lvl1pPr>
          </a:lstStyle>
          <a:p>
            <a:pPr lvl="0"/>
            <a:r>
              <a:rPr lang="en-US" dirty="0"/>
              <a:t>Lorem ipsum dolor sit amet, consectetur adipiscing elit, sed do eiusmod tempor incididunt ut labore et dolore magna</a:t>
            </a:r>
            <a:endParaRPr lang="ru-RU" dirty="0"/>
          </a:p>
        </p:txBody>
      </p:sp>
      <p:sp>
        <p:nvSpPr>
          <p:cNvPr id="15" name="Text Placeholder 7"/>
          <p:cNvSpPr>
            <a:spLocks noGrp="1"/>
          </p:cNvSpPr>
          <p:nvPr>
            <p:ph type="body" sz="quarter" idx="22" hasCustomPrompt="1"/>
          </p:nvPr>
        </p:nvSpPr>
        <p:spPr>
          <a:xfrm>
            <a:off x="2846118" y="917808"/>
            <a:ext cx="2367869" cy="349018"/>
          </a:xfrm>
        </p:spPr>
        <p:txBody>
          <a:bodyPr>
            <a:noAutofit/>
          </a:bodyPr>
          <a:lstStyle>
            <a:lvl1pPr marL="0" indent="0">
              <a:buNone/>
              <a:defRPr sz="1800" b="1">
                <a:solidFill>
                  <a:schemeClr val="tx1"/>
                </a:solidFill>
              </a:defRPr>
            </a:lvl1pPr>
          </a:lstStyle>
          <a:p>
            <a:pPr lvl="0"/>
            <a:r>
              <a:rPr lang="en-US" dirty="0"/>
              <a:t>BUSINESS</a:t>
            </a:r>
            <a:endParaRPr lang="ru-RU" dirty="0"/>
          </a:p>
        </p:txBody>
      </p:sp>
      <p:sp>
        <p:nvSpPr>
          <p:cNvPr id="16" name="Text Placeholder 9"/>
          <p:cNvSpPr>
            <a:spLocks noGrp="1"/>
          </p:cNvSpPr>
          <p:nvPr>
            <p:ph type="body" sz="quarter" idx="23" hasCustomPrompt="1"/>
          </p:nvPr>
        </p:nvSpPr>
        <p:spPr>
          <a:xfrm>
            <a:off x="2846118" y="1270232"/>
            <a:ext cx="1868645" cy="979033"/>
          </a:xfrm>
        </p:spPr>
        <p:txBody>
          <a:bodyPr>
            <a:noAutofit/>
          </a:bodyPr>
          <a:lstStyle>
            <a:lvl1pPr marL="0" indent="0">
              <a:buNone/>
              <a:defRPr sz="1100"/>
            </a:lvl1pPr>
          </a:lstStyle>
          <a:p>
            <a:pPr lvl="0"/>
            <a:r>
              <a:rPr lang="en-US" dirty="0"/>
              <a:t>Lorem ipsum dolor sit amet, consectetur adipiscing elit, sed do eiusmod tempor incididunt ut labore et dolore magna</a:t>
            </a:r>
            <a:endParaRPr lang="ru-RU" dirty="0"/>
          </a:p>
        </p:txBody>
      </p:sp>
    </p:spTree>
    <p:extLst>
      <p:ext uri="{BB962C8B-B14F-4D97-AF65-F5344CB8AC3E}">
        <p14:creationId xmlns:p14="http://schemas.microsoft.com/office/powerpoint/2010/main" val="1973709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6 Pyramid">
    <p:spTree>
      <p:nvGrpSpPr>
        <p:cNvPr id="1" name=""/>
        <p:cNvGrpSpPr/>
        <p:nvPr/>
      </p:nvGrpSpPr>
      <p:grpSpPr>
        <a:xfrm>
          <a:off x="0" y="0"/>
          <a:ext cx="0" cy="0"/>
          <a:chOff x="0" y="0"/>
          <a:chExt cx="0" cy="0"/>
        </a:xfrm>
      </p:grpSpPr>
      <p:sp>
        <p:nvSpPr>
          <p:cNvPr id="7" name="Text Placeholder 7"/>
          <p:cNvSpPr>
            <a:spLocks noGrp="1"/>
          </p:cNvSpPr>
          <p:nvPr>
            <p:ph type="body" sz="quarter" idx="14" hasCustomPrompt="1"/>
          </p:nvPr>
        </p:nvSpPr>
        <p:spPr>
          <a:xfrm>
            <a:off x="865189" y="4892453"/>
            <a:ext cx="2367869" cy="349018"/>
          </a:xfrm>
        </p:spPr>
        <p:txBody>
          <a:bodyPr>
            <a:noAutofit/>
          </a:bodyPr>
          <a:lstStyle>
            <a:lvl1pPr marL="0" indent="0">
              <a:buNone/>
              <a:defRPr sz="1800" b="1">
                <a:solidFill>
                  <a:schemeClr val="tx1"/>
                </a:solidFill>
              </a:defRPr>
            </a:lvl1pPr>
          </a:lstStyle>
          <a:p>
            <a:pPr lvl="0"/>
            <a:r>
              <a:rPr lang="en-US" dirty="0"/>
              <a:t>INVESTMENT</a:t>
            </a:r>
            <a:endParaRPr lang="ru-RU" dirty="0"/>
          </a:p>
        </p:txBody>
      </p:sp>
      <p:sp>
        <p:nvSpPr>
          <p:cNvPr id="8" name="Text Placeholder 9"/>
          <p:cNvSpPr>
            <a:spLocks noGrp="1"/>
          </p:cNvSpPr>
          <p:nvPr>
            <p:ph type="body" sz="quarter" idx="15" hasCustomPrompt="1"/>
          </p:nvPr>
        </p:nvSpPr>
        <p:spPr>
          <a:xfrm>
            <a:off x="865189" y="5244877"/>
            <a:ext cx="1890530" cy="979033"/>
          </a:xfrm>
        </p:spPr>
        <p:txBody>
          <a:bodyPr>
            <a:noAutofit/>
          </a:bodyPr>
          <a:lstStyle>
            <a:lvl1pPr marL="0" indent="0">
              <a:buNone/>
              <a:defRPr sz="1100"/>
            </a:lvl1pPr>
          </a:lstStyle>
          <a:p>
            <a:pPr lvl="0"/>
            <a:r>
              <a:rPr lang="en-US" dirty="0"/>
              <a:t>Lorem ipsum dolor sit amet, consectetur adipiscing elit, sed do eiusmod tempor incididunt ut labore et dolore magna</a:t>
            </a:r>
            <a:endParaRPr lang="ru-RU" dirty="0"/>
          </a:p>
        </p:txBody>
      </p:sp>
      <p:sp>
        <p:nvSpPr>
          <p:cNvPr id="9" name="Text Placeholder 7"/>
          <p:cNvSpPr>
            <a:spLocks noGrp="1"/>
          </p:cNvSpPr>
          <p:nvPr>
            <p:ph type="body" sz="quarter" idx="16" hasCustomPrompt="1"/>
          </p:nvPr>
        </p:nvSpPr>
        <p:spPr>
          <a:xfrm>
            <a:off x="1714388" y="2916696"/>
            <a:ext cx="2367869" cy="349018"/>
          </a:xfrm>
        </p:spPr>
        <p:txBody>
          <a:bodyPr>
            <a:noAutofit/>
          </a:bodyPr>
          <a:lstStyle>
            <a:lvl1pPr marL="0" indent="0">
              <a:buNone/>
              <a:defRPr sz="1800" b="1">
                <a:solidFill>
                  <a:schemeClr val="tx1"/>
                </a:solidFill>
              </a:defRPr>
            </a:lvl1pPr>
          </a:lstStyle>
          <a:p>
            <a:pPr lvl="0"/>
            <a:r>
              <a:rPr lang="en-US" dirty="0"/>
              <a:t>STRATEGY</a:t>
            </a:r>
            <a:endParaRPr lang="ru-RU" dirty="0"/>
          </a:p>
        </p:txBody>
      </p:sp>
      <p:sp>
        <p:nvSpPr>
          <p:cNvPr id="10" name="Text Placeholder 9"/>
          <p:cNvSpPr>
            <a:spLocks noGrp="1"/>
          </p:cNvSpPr>
          <p:nvPr>
            <p:ph type="body" sz="quarter" idx="17" hasCustomPrompt="1"/>
          </p:nvPr>
        </p:nvSpPr>
        <p:spPr>
          <a:xfrm>
            <a:off x="1714388" y="3269120"/>
            <a:ext cx="1868645" cy="979033"/>
          </a:xfrm>
        </p:spPr>
        <p:txBody>
          <a:bodyPr>
            <a:noAutofit/>
          </a:bodyPr>
          <a:lstStyle>
            <a:lvl1pPr marL="0" indent="0">
              <a:buNone/>
              <a:defRPr sz="1100"/>
            </a:lvl1pPr>
          </a:lstStyle>
          <a:p>
            <a:pPr lvl="0"/>
            <a:r>
              <a:rPr lang="en-US" dirty="0"/>
              <a:t>Lorem ipsum dolor sit amet, consectetur adipiscing elit, sed do eiusmod tempor incididunt ut labore et dolore magna</a:t>
            </a:r>
            <a:endParaRPr lang="ru-RU" dirty="0"/>
          </a:p>
        </p:txBody>
      </p:sp>
      <p:sp>
        <p:nvSpPr>
          <p:cNvPr id="11" name="Text Placeholder 7"/>
          <p:cNvSpPr>
            <a:spLocks noGrp="1"/>
          </p:cNvSpPr>
          <p:nvPr>
            <p:ph type="body" sz="quarter" idx="18" hasCustomPrompt="1"/>
          </p:nvPr>
        </p:nvSpPr>
        <p:spPr>
          <a:xfrm>
            <a:off x="7220576" y="833104"/>
            <a:ext cx="2367869" cy="349018"/>
          </a:xfrm>
        </p:spPr>
        <p:txBody>
          <a:bodyPr>
            <a:noAutofit/>
          </a:bodyPr>
          <a:lstStyle>
            <a:lvl1pPr marL="0" indent="0" algn="r">
              <a:buNone/>
              <a:defRPr sz="1800" b="1">
                <a:solidFill>
                  <a:schemeClr val="tx1"/>
                </a:solidFill>
              </a:defRPr>
            </a:lvl1pPr>
          </a:lstStyle>
          <a:p>
            <a:pPr lvl="0"/>
            <a:r>
              <a:rPr lang="en-US" dirty="0"/>
              <a:t>MARKETING</a:t>
            </a:r>
            <a:endParaRPr lang="ru-RU" dirty="0"/>
          </a:p>
        </p:txBody>
      </p:sp>
      <p:sp>
        <p:nvSpPr>
          <p:cNvPr id="12" name="Text Placeholder 9"/>
          <p:cNvSpPr>
            <a:spLocks noGrp="1"/>
          </p:cNvSpPr>
          <p:nvPr>
            <p:ph type="body" sz="quarter" idx="19" hasCustomPrompt="1"/>
          </p:nvPr>
        </p:nvSpPr>
        <p:spPr>
          <a:xfrm>
            <a:off x="7551963" y="1185528"/>
            <a:ext cx="2036481" cy="979033"/>
          </a:xfrm>
        </p:spPr>
        <p:txBody>
          <a:bodyPr>
            <a:noAutofit/>
          </a:bodyPr>
          <a:lstStyle>
            <a:lvl1pPr marL="0" indent="0" algn="r">
              <a:buNone/>
              <a:defRPr sz="1100"/>
            </a:lvl1pPr>
          </a:lstStyle>
          <a:p>
            <a:pPr lvl="0"/>
            <a:r>
              <a:rPr lang="en-US" dirty="0"/>
              <a:t>Lorem ipsum dolor sit amet, consectetur adipiscing elit, sed do eiusmod tempor incididunt ut labore et dolore magna</a:t>
            </a:r>
            <a:endParaRPr lang="ru-RU" dirty="0"/>
          </a:p>
        </p:txBody>
      </p:sp>
      <p:sp>
        <p:nvSpPr>
          <p:cNvPr id="13" name="Text Placeholder 7"/>
          <p:cNvSpPr>
            <a:spLocks noGrp="1"/>
          </p:cNvSpPr>
          <p:nvPr>
            <p:ph type="body" sz="quarter" idx="20" hasCustomPrompt="1"/>
          </p:nvPr>
        </p:nvSpPr>
        <p:spPr>
          <a:xfrm>
            <a:off x="8408593" y="2916696"/>
            <a:ext cx="2367869" cy="349018"/>
          </a:xfrm>
        </p:spPr>
        <p:txBody>
          <a:bodyPr>
            <a:noAutofit/>
          </a:bodyPr>
          <a:lstStyle>
            <a:lvl1pPr marL="0" indent="0" algn="r">
              <a:buNone/>
              <a:defRPr sz="1800" b="1">
                <a:solidFill>
                  <a:schemeClr val="tx1"/>
                </a:solidFill>
              </a:defRPr>
            </a:lvl1pPr>
          </a:lstStyle>
          <a:p>
            <a:pPr lvl="0"/>
            <a:r>
              <a:rPr lang="en-US" dirty="0"/>
              <a:t>TEAMWORK</a:t>
            </a:r>
            <a:endParaRPr lang="ru-RU" dirty="0"/>
          </a:p>
        </p:txBody>
      </p:sp>
      <p:sp>
        <p:nvSpPr>
          <p:cNvPr id="14" name="Text Placeholder 9"/>
          <p:cNvSpPr>
            <a:spLocks noGrp="1"/>
          </p:cNvSpPr>
          <p:nvPr>
            <p:ph type="body" sz="quarter" idx="21" hasCustomPrompt="1"/>
          </p:nvPr>
        </p:nvSpPr>
        <p:spPr>
          <a:xfrm>
            <a:off x="8727620" y="3269120"/>
            <a:ext cx="2048841" cy="979033"/>
          </a:xfrm>
        </p:spPr>
        <p:txBody>
          <a:bodyPr>
            <a:noAutofit/>
          </a:bodyPr>
          <a:lstStyle>
            <a:lvl1pPr marL="0" indent="0" algn="r">
              <a:buNone/>
              <a:defRPr sz="1100"/>
            </a:lvl1pPr>
          </a:lstStyle>
          <a:p>
            <a:pPr lvl="0"/>
            <a:r>
              <a:rPr lang="en-US" dirty="0"/>
              <a:t>Lorem ipsum dolor sit amet, consectetur adipiscing elit, sed do eiusmod tempor incididunt ut labore et dolore magna</a:t>
            </a:r>
            <a:endParaRPr lang="ru-RU" dirty="0"/>
          </a:p>
        </p:txBody>
      </p:sp>
      <p:sp>
        <p:nvSpPr>
          <p:cNvPr id="15" name="Text Placeholder 7"/>
          <p:cNvSpPr>
            <a:spLocks noGrp="1"/>
          </p:cNvSpPr>
          <p:nvPr>
            <p:ph type="body" sz="quarter" idx="22" hasCustomPrompt="1"/>
          </p:nvPr>
        </p:nvSpPr>
        <p:spPr>
          <a:xfrm>
            <a:off x="2846118" y="917808"/>
            <a:ext cx="2367869" cy="349018"/>
          </a:xfrm>
        </p:spPr>
        <p:txBody>
          <a:bodyPr>
            <a:noAutofit/>
          </a:bodyPr>
          <a:lstStyle>
            <a:lvl1pPr marL="0" indent="0">
              <a:buNone/>
              <a:defRPr sz="1800" b="1">
                <a:solidFill>
                  <a:schemeClr val="tx1"/>
                </a:solidFill>
              </a:defRPr>
            </a:lvl1pPr>
          </a:lstStyle>
          <a:p>
            <a:pPr lvl="0"/>
            <a:r>
              <a:rPr lang="en-US" dirty="0"/>
              <a:t>BUSINESS</a:t>
            </a:r>
            <a:endParaRPr lang="ru-RU" dirty="0"/>
          </a:p>
        </p:txBody>
      </p:sp>
      <p:sp>
        <p:nvSpPr>
          <p:cNvPr id="16" name="Text Placeholder 9"/>
          <p:cNvSpPr>
            <a:spLocks noGrp="1"/>
          </p:cNvSpPr>
          <p:nvPr>
            <p:ph type="body" sz="quarter" idx="23" hasCustomPrompt="1"/>
          </p:nvPr>
        </p:nvSpPr>
        <p:spPr>
          <a:xfrm>
            <a:off x="2846118" y="1270232"/>
            <a:ext cx="1868645" cy="979033"/>
          </a:xfrm>
        </p:spPr>
        <p:txBody>
          <a:bodyPr>
            <a:noAutofit/>
          </a:bodyPr>
          <a:lstStyle>
            <a:lvl1pPr marL="0" indent="0">
              <a:buNone/>
              <a:defRPr sz="1100"/>
            </a:lvl1pPr>
          </a:lstStyle>
          <a:p>
            <a:pPr lvl="0"/>
            <a:r>
              <a:rPr lang="en-US" dirty="0"/>
              <a:t>Lorem ipsum dolor sit amet, consectetur adipiscing elit, sed do eiusmod tempor incididunt ut labore et dolore magna</a:t>
            </a:r>
            <a:endParaRPr lang="ru-RU" dirty="0"/>
          </a:p>
        </p:txBody>
      </p:sp>
      <p:sp>
        <p:nvSpPr>
          <p:cNvPr id="17" name="Text Placeholder 7"/>
          <p:cNvSpPr>
            <a:spLocks noGrp="1"/>
          </p:cNvSpPr>
          <p:nvPr>
            <p:ph type="body" sz="quarter" idx="24" hasCustomPrompt="1"/>
          </p:nvPr>
        </p:nvSpPr>
        <p:spPr>
          <a:xfrm>
            <a:off x="9186806" y="4892453"/>
            <a:ext cx="2367869" cy="349018"/>
          </a:xfrm>
        </p:spPr>
        <p:txBody>
          <a:bodyPr>
            <a:noAutofit/>
          </a:bodyPr>
          <a:lstStyle>
            <a:lvl1pPr marL="0" indent="0" algn="r">
              <a:buNone/>
              <a:defRPr sz="1800" b="1">
                <a:solidFill>
                  <a:schemeClr val="tx1"/>
                </a:solidFill>
              </a:defRPr>
            </a:lvl1pPr>
          </a:lstStyle>
          <a:p>
            <a:pPr lvl="0"/>
            <a:r>
              <a:rPr lang="en-US" dirty="0"/>
              <a:t>STARTUP</a:t>
            </a:r>
            <a:endParaRPr lang="ru-RU" dirty="0"/>
          </a:p>
        </p:txBody>
      </p:sp>
      <p:sp>
        <p:nvSpPr>
          <p:cNvPr id="18" name="Text Placeholder 9"/>
          <p:cNvSpPr>
            <a:spLocks noGrp="1"/>
          </p:cNvSpPr>
          <p:nvPr>
            <p:ph type="body" sz="quarter" idx="25" hasCustomPrompt="1"/>
          </p:nvPr>
        </p:nvSpPr>
        <p:spPr>
          <a:xfrm>
            <a:off x="9505833" y="5244877"/>
            <a:ext cx="2048841" cy="979033"/>
          </a:xfrm>
        </p:spPr>
        <p:txBody>
          <a:bodyPr>
            <a:noAutofit/>
          </a:bodyPr>
          <a:lstStyle>
            <a:lvl1pPr marL="0" indent="0" algn="r">
              <a:buNone/>
              <a:defRPr sz="1100"/>
            </a:lvl1pPr>
          </a:lstStyle>
          <a:p>
            <a:pPr lvl="0"/>
            <a:r>
              <a:rPr lang="en-US" dirty="0"/>
              <a:t>Lorem ipsum dolor sit amet, consectetur adipiscing elit, sed do eiusmod tempor incididunt ut labore et dolore magna</a:t>
            </a:r>
            <a:endParaRPr lang="ru-RU" dirty="0"/>
          </a:p>
        </p:txBody>
      </p:sp>
    </p:spTree>
    <p:extLst>
      <p:ext uri="{BB962C8B-B14F-4D97-AF65-F5344CB8AC3E}">
        <p14:creationId xmlns:p14="http://schemas.microsoft.com/office/powerpoint/2010/main" val="1648622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options">
    <p:spTree>
      <p:nvGrpSpPr>
        <p:cNvPr id="1" name=""/>
        <p:cNvGrpSpPr/>
        <p:nvPr/>
      </p:nvGrpSpPr>
      <p:grpSpPr>
        <a:xfrm>
          <a:off x="0" y="0"/>
          <a:ext cx="0" cy="0"/>
          <a:chOff x="0" y="0"/>
          <a:chExt cx="0" cy="0"/>
        </a:xfrm>
      </p:grpSpPr>
      <p:sp>
        <p:nvSpPr>
          <p:cNvPr id="8" name="Text Placeholder 11"/>
          <p:cNvSpPr>
            <a:spLocks noGrp="1"/>
          </p:cNvSpPr>
          <p:nvPr>
            <p:ph type="body" sz="quarter" idx="10" hasCustomPrompt="1"/>
          </p:nvPr>
        </p:nvSpPr>
        <p:spPr>
          <a:xfrm>
            <a:off x="1485273" y="5356652"/>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1" name="Text Placeholder 10"/>
          <p:cNvSpPr>
            <a:spLocks noGrp="1"/>
          </p:cNvSpPr>
          <p:nvPr>
            <p:ph type="body" sz="quarter" idx="15" hasCustomPrompt="1"/>
          </p:nvPr>
        </p:nvSpPr>
        <p:spPr>
          <a:xfrm>
            <a:off x="1485273" y="5007788"/>
            <a:ext cx="1748011" cy="348864"/>
          </a:xfrm>
        </p:spPr>
        <p:txBody>
          <a:bodyPr>
            <a:noAutofit/>
          </a:bodyPr>
          <a:lstStyle>
            <a:lvl1pPr marL="0" indent="0" algn="l">
              <a:buNone/>
              <a:defRPr sz="2100" b="1"/>
            </a:lvl1pPr>
          </a:lstStyle>
          <a:p>
            <a:pPr lvl="0"/>
            <a:r>
              <a:rPr lang="en-US" dirty="0"/>
              <a:t>CREATIVE</a:t>
            </a:r>
            <a:endParaRPr lang="ru-RU" dirty="0"/>
          </a:p>
        </p:txBody>
      </p:sp>
      <p:sp>
        <p:nvSpPr>
          <p:cNvPr id="12" name="Text Placeholder 11"/>
          <p:cNvSpPr>
            <a:spLocks noGrp="1"/>
          </p:cNvSpPr>
          <p:nvPr>
            <p:ph type="body" sz="quarter" idx="16" hasCustomPrompt="1"/>
          </p:nvPr>
        </p:nvSpPr>
        <p:spPr>
          <a:xfrm>
            <a:off x="5090625" y="5356652"/>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3" name="Text Placeholder 10"/>
          <p:cNvSpPr>
            <a:spLocks noGrp="1"/>
          </p:cNvSpPr>
          <p:nvPr>
            <p:ph type="body" sz="quarter" idx="17" hasCustomPrompt="1"/>
          </p:nvPr>
        </p:nvSpPr>
        <p:spPr>
          <a:xfrm>
            <a:off x="5090625" y="5007788"/>
            <a:ext cx="1748011" cy="348864"/>
          </a:xfrm>
        </p:spPr>
        <p:txBody>
          <a:bodyPr>
            <a:noAutofit/>
          </a:bodyPr>
          <a:lstStyle>
            <a:lvl1pPr marL="0" indent="0" algn="l">
              <a:buNone/>
              <a:defRPr sz="2100" b="1"/>
            </a:lvl1pPr>
          </a:lstStyle>
          <a:p>
            <a:pPr lvl="0"/>
            <a:r>
              <a:rPr lang="en-US" dirty="0"/>
              <a:t>TEAMWORK</a:t>
            </a:r>
            <a:endParaRPr lang="ru-RU" dirty="0"/>
          </a:p>
        </p:txBody>
      </p:sp>
      <p:sp>
        <p:nvSpPr>
          <p:cNvPr id="14" name="Text Placeholder 11"/>
          <p:cNvSpPr>
            <a:spLocks noGrp="1"/>
          </p:cNvSpPr>
          <p:nvPr>
            <p:ph type="body" sz="quarter" idx="18" hasCustomPrompt="1"/>
          </p:nvPr>
        </p:nvSpPr>
        <p:spPr>
          <a:xfrm>
            <a:off x="8641312" y="5356652"/>
            <a:ext cx="1958975" cy="1022350"/>
          </a:xfrm>
        </p:spPr>
        <p:txBody>
          <a:bodyPr>
            <a:noAutofit/>
          </a:bodyPr>
          <a:lstStyle>
            <a:lvl1pPr marL="0" indent="0">
              <a:buNone/>
              <a:defRPr sz="1400">
                <a:solidFill>
                  <a:schemeClr val="tx1"/>
                </a:solidFill>
              </a:defRPr>
            </a:lvl1pPr>
          </a:lstStyle>
          <a:p>
            <a:pPr lvl="0"/>
            <a:r>
              <a:rPr lang="en-US" dirty="0"/>
              <a:t>Lorem ipsum dolor sit amet, consectetur adipiscing elit, sed do</a:t>
            </a:r>
            <a:endParaRPr lang="ru-RU" dirty="0"/>
          </a:p>
        </p:txBody>
      </p:sp>
      <p:sp>
        <p:nvSpPr>
          <p:cNvPr id="15" name="Text Placeholder 10"/>
          <p:cNvSpPr>
            <a:spLocks noGrp="1"/>
          </p:cNvSpPr>
          <p:nvPr>
            <p:ph type="body" sz="quarter" idx="19" hasCustomPrompt="1"/>
          </p:nvPr>
        </p:nvSpPr>
        <p:spPr>
          <a:xfrm>
            <a:off x="8641312" y="5007788"/>
            <a:ext cx="1748011" cy="348864"/>
          </a:xfrm>
        </p:spPr>
        <p:txBody>
          <a:bodyPr>
            <a:noAutofit/>
          </a:bodyPr>
          <a:lstStyle>
            <a:lvl1pPr marL="0" indent="0" algn="l">
              <a:buNone/>
              <a:defRPr sz="2100" b="1"/>
            </a:lvl1pPr>
          </a:lstStyle>
          <a:p>
            <a:pPr lvl="0"/>
            <a:r>
              <a:rPr lang="en-US" dirty="0"/>
              <a:t>STRATEGY</a:t>
            </a:r>
            <a:endParaRPr lang="ru-RU" dirty="0"/>
          </a:p>
        </p:txBody>
      </p:sp>
    </p:spTree>
    <p:extLst>
      <p:ext uri="{BB962C8B-B14F-4D97-AF65-F5344CB8AC3E}">
        <p14:creationId xmlns:p14="http://schemas.microsoft.com/office/powerpoint/2010/main" val="4169891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01 options">
    <p:spTree>
      <p:nvGrpSpPr>
        <p:cNvPr id="1" name=""/>
        <p:cNvGrpSpPr/>
        <p:nvPr/>
      </p:nvGrpSpPr>
      <p:grpSpPr>
        <a:xfrm>
          <a:off x="0" y="0"/>
          <a:ext cx="0" cy="0"/>
          <a:chOff x="0" y="0"/>
          <a:chExt cx="0" cy="0"/>
        </a:xfrm>
      </p:grpSpPr>
      <p:sp>
        <p:nvSpPr>
          <p:cNvPr id="8" name="Text Placeholder 33"/>
          <p:cNvSpPr>
            <a:spLocks noGrp="1"/>
          </p:cNvSpPr>
          <p:nvPr>
            <p:ph type="body" sz="quarter" idx="11" hasCustomPrompt="1"/>
          </p:nvPr>
        </p:nvSpPr>
        <p:spPr>
          <a:xfrm>
            <a:off x="1106805" y="1274759"/>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9" name="Text Placeholder 36"/>
          <p:cNvSpPr>
            <a:spLocks noGrp="1"/>
          </p:cNvSpPr>
          <p:nvPr>
            <p:ph type="body" sz="quarter" idx="12" hasCustomPrompt="1"/>
          </p:nvPr>
        </p:nvSpPr>
        <p:spPr>
          <a:xfrm>
            <a:off x="8905875" y="872328"/>
            <a:ext cx="2489516"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ru-RU" dirty="0"/>
              <a:t>3</a:t>
            </a:r>
          </a:p>
        </p:txBody>
      </p:sp>
      <p:sp>
        <p:nvSpPr>
          <p:cNvPr id="10" name="Text Placeholder 33"/>
          <p:cNvSpPr>
            <a:spLocks noGrp="1"/>
          </p:cNvSpPr>
          <p:nvPr>
            <p:ph type="body" sz="quarter" idx="13" hasCustomPrompt="1"/>
          </p:nvPr>
        </p:nvSpPr>
        <p:spPr>
          <a:xfrm>
            <a:off x="8791575" y="1287459"/>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11" name="Text Placeholder 36"/>
          <p:cNvSpPr>
            <a:spLocks noGrp="1"/>
          </p:cNvSpPr>
          <p:nvPr>
            <p:ph type="body" sz="quarter" idx="14" hasCustomPrompt="1"/>
          </p:nvPr>
        </p:nvSpPr>
        <p:spPr>
          <a:xfrm>
            <a:off x="1106804" y="872328"/>
            <a:ext cx="25317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2" name="Text Placeholder 33"/>
          <p:cNvSpPr>
            <a:spLocks noGrp="1"/>
          </p:cNvSpPr>
          <p:nvPr>
            <p:ph type="body" sz="quarter" idx="15" hasCustomPrompt="1"/>
          </p:nvPr>
        </p:nvSpPr>
        <p:spPr>
          <a:xfrm>
            <a:off x="1106805" y="5246684"/>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13" name="Text Placeholder 36"/>
          <p:cNvSpPr>
            <a:spLocks noGrp="1"/>
          </p:cNvSpPr>
          <p:nvPr>
            <p:ph type="body" sz="quarter" idx="16" hasCustomPrompt="1"/>
          </p:nvPr>
        </p:nvSpPr>
        <p:spPr>
          <a:xfrm>
            <a:off x="1106804" y="4844253"/>
            <a:ext cx="25317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4" name="Text Placeholder 36"/>
          <p:cNvSpPr>
            <a:spLocks noGrp="1"/>
          </p:cNvSpPr>
          <p:nvPr>
            <p:ph type="body" sz="quarter" idx="17" hasCustomPrompt="1"/>
          </p:nvPr>
        </p:nvSpPr>
        <p:spPr>
          <a:xfrm>
            <a:off x="8905875" y="4844253"/>
            <a:ext cx="2489516"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15" name="Text Placeholder 33"/>
          <p:cNvSpPr>
            <a:spLocks noGrp="1"/>
          </p:cNvSpPr>
          <p:nvPr>
            <p:ph type="body" sz="quarter" idx="18" hasCustomPrompt="1"/>
          </p:nvPr>
        </p:nvSpPr>
        <p:spPr>
          <a:xfrm>
            <a:off x="8791575" y="5259384"/>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136070248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253A2E-4EEB-42EF-BC88-AD0BE5B872DB}" type="datetimeFigureOut">
              <a:rPr lang="ru-RU" smtClean="0"/>
              <a:t>01.06.2024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30313-29A6-4D5B-A27A-B362436FA5D8}" type="slidenum">
              <a:rPr lang="ru-RU" smtClean="0"/>
              <a:t>‹#›</a:t>
            </a:fld>
            <a:endParaRPr lang="ru-RU"/>
          </a:p>
        </p:txBody>
      </p:sp>
    </p:spTree>
    <p:extLst>
      <p:ext uri="{BB962C8B-B14F-4D97-AF65-F5344CB8AC3E}">
        <p14:creationId xmlns:p14="http://schemas.microsoft.com/office/powerpoint/2010/main" val="2966792770"/>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60" r:id="rId4"/>
    <p:sldLayoutId id="2147483663" r:id="rId5"/>
    <p:sldLayoutId id="2147483650" r:id="rId6"/>
    <p:sldLayoutId id="2147483664"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5" r:id="rId17"/>
    <p:sldLayoutId id="2147483667" r:id="rId18"/>
    <p:sldLayoutId id="2147483668" r:id="rId19"/>
    <p:sldLayoutId id="2147483669" r:id="rId20"/>
    <p:sldLayoutId id="2147483670" r:id="rId21"/>
    <p:sldLayoutId id="2147483671" r:id="rId22"/>
    <p:sldLayoutId id="2147483673"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6" r:id="rId3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8" Type="http://schemas.openxmlformats.org/officeDocument/2006/relationships/image" Target="../media/image197.png"/><Relationship Id="rId3" Type="http://schemas.openxmlformats.org/officeDocument/2006/relationships/image" Target="../media/image192.svg"/><Relationship Id="rId7" Type="http://schemas.openxmlformats.org/officeDocument/2006/relationships/image" Target="../media/image196.svg"/><Relationship Id="rId2" Type="http://schemas.openxmlformats.org/officeDocument/2006/relationships/image" Target="../media/image191.png"/><Relationship Id="rId1" Type="http://schemas.openxmlformats.org/officeDocument/2006/relationships/slideLayout" Target="../slideLayouts/slideLayout33.xml"/><Relationship Id="rId6" Type="http://schemas.openxmlformats.org/officeDocument/2006/relationships/image" Target="../media/image195.png"/><Relationship Id="rId5" Type="http://schemas.openxmlformats.org/officeDocument/2006/relationships/image" Target="../media/image194.svg"/><Relationship Id="rId4" Type="http://schemas.openxmlformats.org/officeDocument/2006/relationships/image" Target="../media/image193.png"/><Relationship Id="rId9" Type="http://schemas.openxmlformats.org/officeDocument/2006/relationships/image" Target="../media/image198.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18" Type="http://schemas.openxmlformats.org/officeDocument/2006/relationships/image" Target="../media/image18.png"/><Relationship Id="rId3" Type="http://schemas.openxmlformats.org/officeDocument/2006/relationships/image" Target="../media/image3.svg"/><Relationship Id="rId21" Type="http://schemas.openxmlformats.org/officeDocument/2006/relationships/image" Target="../media/image21.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32.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5" Type="http://schemas.openxmlformats.org/officeDocument/2006/relationships/image" Target="../media/image15.svg"/><Relationship Id="rId10" Type="http://schemas.openxmlformats.org/officeDocument/2006/relationships/image" Target="../media/image10.png"/><Relationship Id="rId19" Type="http://schemas.openxmlformats.org/officeDocument/2006/relationships/image" Target="../media/image19.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svg"/><Relationship Id="rId7" Type="http://schemas.openxmlformats.org/officeDocument/2006/relationships/image" Target="../media/image27.svg"/><Relationship Id="rId2" Type="http://schemas.openxmlformats.org/officeDocument/2006/relationships/image" Target="../media/image22.png"/><Relationship Id="rId1" Type="http://schemas.openxmlformats.org/officeDocument/2006/relationships/slideLayout" Target="../slideLayouts/slideLayout32.xml"/><Relationship Id="rId6" Type="http://schemas.openxmlformats.org/officeDocument/2006/relationships/image" Target="../media/image26.png"/><Relationship Id="rId11" Type="http://schemas.openxmlformats.org/officeDocument/2006/relationships/image" Target="../media/image30.svg"/><Relationship Id="rId5" Type="http://schemas.openxmlformats.org/officeDocument/2006/relationships/image" Target="../media/image25.svg"/><Relationship Id="rId10" Type="http://schemas.openxmlformats.org/officeDocument/2006/relationships/image" Target="../media/image12.png"/><Relationship Id="rId4" Type="http://schemas.openxmlformats.org/officeDocument/2006/relationships/image" Target="../media/image24.png"/><Relationship Id="rId9" Type="http://schemas.openxmlformats.org/officeDocument/2006/relationships/image" Target="../media/image29.svg"/></Relationships>
</file>

<file path=ppt/slides/_rels/slide51.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9.svg"/><Relationship Id="rId2" Type="http://schemas.openxmlformats.org/officeDocument/2006/relationships/image" Target="../media/image2.png"/><Relationship Id="rId1" Type="http://schemas.openxmlformats.org/officeDocument/2006/relationships/slideLayout" Target="../slideLayouts/slideLayout32.xml"/><Relationship Id="rId6" Type="http://schemas.openxmlformats.org/officeDocument/2006/relationships/image" Target="../media/image8.png"/><Relationship Id="rId5" Type="http://schemas.openxmlformats.org/officeDocument/2006/relationships/image" Target="../media/image5.sv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9.svg"/><Relationship Id="rId7" Type="http://schemas.openxmlformats.org/officeDocument/2006/relationships/image" Target="../media/image30.svg"/><Relationship Id="rId2" Type="http://schemas.openxmlformats.org/officeDocument/2006/relationships/image" Target="../media/image18.png"/><Relationship Id="rId1" Type="http://schemas.openxmlformats.org/officeDocument/2006/relationships/slideLayout" Target="../slideLayouts/slideLayout32.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21.svg"/><Relationship Id="rId10" Type="http://schemas.openxmlformats.org/officeDocument/2006/relationships/image" Target="../media/image16.png"/><Relationship Id="rId4" Type="http://schemas.openxmlformats.org/officeDocument/2006/relationships/image" Target="../media/image20.png"/><Relationship Id="rId9" Type="http://schemas.openxmlformats.org/officeDocument/2006/relationships/image" Target="../media/image15.svg"/></Relationships>
</file>

<file path=ppt/slides/_rels/slide54.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0.xml.rels><?xml version="1.0" encoding="UTF-8" standalone="yes"?>
<Relationships xmlns="http://schemas.openxmlformats.org/package/2006/relationships"><Relationship Id="rId3" Type="http://schemas.openxmlformats.org/officeDocument/2006/relationships/image" Target="../media/image34.svg"/><Relationship Id="rId7" Type="http://schemas.openxmlformats.org/officeDocument/2006/relationships/image" Target="../media/image29.svg"/><Relationship Id="rId2" Type="http://schemas.openxmlformats.org/officeDocument/2006/relationships/image" Target="../media/image33.png"/><Relationship Id="rId1" Type="http://schemas.openxmlformats.org/officeDocument/2006/relationships/slideLayout" Target="../slideLayouts/slideLayout32.xml"/><Relationship Id="rId6" Type="http://schemas.openxmlformats.org/officeDocument/2006/relationships/image" Target="../media/image28.png"/><Relationship Id="rId5" Type="http://schemas.openxmlformats.org/officeDocument/2006/relationships/image" Target="../media/image36.svg"/><Relationship Id="rId4" Type="http://schemas.openxmlformats.org/officeDocument/2006/relationships/image" Target="../media/image3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3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3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1.xml.rels><?xml version="1.0" encoding="UTF-8" standalone="yes"?>
<Relationships xmlns="http://schemas.openxmlformats.org/package/2006/relationships"><Relationship Id="rId3" Type="http://schemas.openxmlformats.org/officeDocument/2006/relationships/image" Target="../media/image34.svg"/><Relationship Id="rId7" Type="http://schemas.openxmlformats.org/officeDocument/2006/relationships/image" Target="../media/image29.svg"/><Relationship Id="rId2" Type="http://schemas.openxmlformats.org/officeDocument/2006/relationships/image" Target="../media/image33.png"/><Relationship Id="rId1" Type="http://schemas.openxmlformats.org/officeDocument/2006/relationships/slideLayout" Target="../slideLayouts/slideLayout32.xml"/><Relationship Id="rId6" Type="http://schemas.openxmlformats.org/officeDocument/2006/relationships/image" Target="../media/image28.png"/><Relationship Id="rId5" Type="http://schemas.openxmlformats.org/officeDocument/2006/relationships/image" Target="../media/image36.svg"/><Relationship Id="rId4" Type="http://schemas.openxmlformats.org/officeDocument/2006/relationships/image" Target="../media/image3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3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svg"/><Relationship Id="rId7" Type="http://schemas.openxmlformats.org/officeDocument/2006/relationships/image" Target="../media/image42.svg"/><Relationship Id="rId2" Type="http://schemas.openxmlformats.org/officeDocument/2006/relationships/image" Target="../media/image37.png"/><Relationship Id="rId1" Type="http://schemas.openxmlformats.org/officeDocument/2006/relationships/slideLayout" Target="../slideLayouts/slideLayout33.xml"/><Relationship Id="rId6" Type="http://schemas.openxmlformats.org/officeDocument/2006/relationships/image" Target="../media/image41.png"/><Relationship Id="rId5" Type="http://schemas.openxmlformats.org/officeDocument/2006/relationships/image" Target="../media/image40.svg"/><Relationship Id="rId4" Type="http://schemas.openxmlformats.org/officeDocument/2006/relationships/image" Target="../media/image39.png"/><Relationship Id="rId9" Type="http://schemas.openxmlformats.org/officeDocument/2006/relationships/image" Target="../media/image44.svg"/></Relationships>
</file>

<file path=ppt/slides/_rels/slide7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svg"/><Relationship Id="rId7" Type="http://schemas.openxmlformats.org/officeDocument/2006/relationships/image" Target="../media/image50.svg"/><Relationship Id="rId2" Type="http://schemas.openxmlformats.org/officeDocument/2006/relationships/image" Target="../media/image45.png"/><Relationship Id="rId1" Type="http://schemas.openxmlformats.org/officeDocument/2006/relationships/slideLayout" Target="../slideLayouts/slideLayout33.xml"/><Relationship Id="rId6" Type="http://schemas.openxmlformats.org/officeDocument/2006/relationships/image" Target="../media/image49.png"/><Relationship Id="rId5" Type="http://schemas.openxmlformats.org/officeDocument/2006/relationships/image" Target="../media/image48.svg"/><Relationship Id="rId4" Type="http://schemas.openxmlformats.org/officeDocument/2006/relationships/image" Target="../media/image47.png"/><Relationship Id="rId9" Type="http://schemas.openxmlformats.org/officeDocument/2006/relationships/image" Target="../media/image52.sv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svg"/><Relationship Id="rId7" Type="http://schemas.openxmlformats.org/officeDocument/2006/relationships/image" Target="../media/image58.svg"/><Relationship Id="rId2" Type="http://schemas.openxmlformats.org/officeDocument/2006/relationships/image" Target="../media/image53.png"/><Relationship Id="rId1" Type="http://schemas.openxmlformats.org/officeDocument/2006/relationships/slideLayout" Target="../slideLayouts/slideLayout33.xml"/><Relationship Id="rId6" Type="http://schemas.openxmlformats.org/officeDocument/2006/relationships/image" Target="../media/image57.png"/><Relationship Id="rId5" Type="http://schemas.openxmlformats.org/officeDocument/2006/relationships/image" Target="../media/image56.svg"/><Relationship Id="rId4" Type="http://schemas.openxmlformats.org/officeDocument/2006/relationships/image" Target="../media/image55.png"/><Relationship Id="rId9" Type="http://schemas.openxmlformats.org/officeDocument/2006/relationships/image" Target="../media/image60.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0.xml.rels><?xml version="1.0" encoding="UTF-8" standalone="yes"?>
<Relationships xmlns="http://schemas.openxmlformats.org/package/2006/relationships"><Relationship Id="rId3" Type="http://schemas.openxmlformats.org/officeDocument/2006/relationships/image" Target="../media/image62.svg"/><Relationship Id="rId7" Type="http://schemas.openxmlformats.org/officeDocument/2006/relationships/image" Target="../media/image66.svg"/><Relationship Id="rId2" Type="http://schemas.openxmlformats.org/officeDocument/2006/relationships/image" Target="../media/image61.png"/><Relationship Id="rId1" Type="http://schemas.openxmlformats.org/officeDocument/2006/relationships/slideLayout" Target="../slideLayouts/slideLayout33.xml"/><Relationship Id="rId6" Type="http://schemas.openxmlformats.org/officeDocument/2006/relationships/image" Target="../media/image65.png"/><Relationship Id="rId5" Type="http://schemas.openxmlformats.org/officeDocument/2006/relationships/image" Target="../media/image64.svg"/><Relationship Id="rId4" Type="http://schemas.openxmlformats.org/officeDocument/2006/relationships/image" Target="../media/image63.png"/></Relationships>
</file>

<file path=ppt/slides/_rels/slide81.xml.rels><?xml version="1.0" encoding="UTF-8" standalone="yes"?>
<Relationships xmlns="http://schemas.openxmlformats.org/package/2006/relationships"><Relationship Id="rId3" Type="http://schemas.openxmlformats.org/officeDocument/2006/relationships/image" Target="../media/image68.svg"/><Relationship Id="rId7" Type="http://schemas.openxmlformats.org/officeDocument/2006/relationships/image" Target="../media/image72.svg"/><Relationship Id="rId2" Type="http://schemas.openxmlformats.org/officeDocument/2006/relationships/image" Target="../media/image67.png"/><Relationship Id="rId1" Type="http://schemas.openxmlformats.org/officeDocument/2006/relationships/slideLayout" Target="../slideLayouts/slideLayout33.xml"/><Relationship Id="rId6" Type="http://schemas.openxmlformats.org/officeDocument/2006/relationships/image" Target="../media/image71.png"/><Relationship Id="rId5" Type="http://schemas.openxmlformats.org/officeDocument/2006/relationships/image" Target="../media/image70.svg"/><Relationship Id="rId4" Type="http://schemas.openxmlformats.org/officeDocument/2006/relationships/image" Target="../media/image69.png"/></Relationships>
</file>

<file path=ppt/slides/_rels/slide82.xml.rels><?xml version="1.0" encoding="UTF-8" standalone="yes"?>
<Relationships xmlns="http://schemas.openxmlformats.org/package/2006/relationships"><Relationship Id="rId3" Type="http://schemas.openxmlformats.org/officeDocument/2006/relationships/image" Target="../media/image74.svg"/><Relationship Id="rId7" Type="http://schemas.openxmlformats.org/officeDocument/2006/relationships/image" Target="../media/image78.svg"/><Relationship Id="rId2" Type="http://schemas.openxmlformats.org/officeDocument/2006/relationships/image" Target="../media/image73.png"/><Relationship Id="rId1" Type="http://schemas.openxmlformats.org/officeDocument/2006/relationships/slideLayout" Target="../slideLayouts/slideLayout33.xml"/><Relationship Id="rId6" Type="http://schemas.openxmlformats.org/officeDocument/2006/relationships/image" Target="../media/image77.png"/><Relationship Id="rId5" Type="http://schemas.openxmlformats.org/officeDocument/2006/relationships/image" Target="../media/image76.svg"/><Relationship Id="rId4" Type="http://schemas.openxmlformats.org/officeDocument/2006/relationships/image" Target="../media/image75.png"/></Relationships>
</file>

<file path=ppt/slides/_rels/slide83.xml.rels><?xml version="1.0" encoding="UTF-8" standalone="yes"?>
<Relationships xmlns="http://schemas.openxmlformats.org/package/2006/relationships"><Relationship Id="rId3" Type="http://schemas.openxmlformats.org/officeDocument/2006/relationships/image" Target="../media/image80.svg"/><Relationship Id="rId7" Type="http://schemas.openxmlformats.org/officeDocument/2006/relationships/image" Target="../media/image84.svg"/><Relationship Id="rId2" Type="http://schemas.openxmlformats.org/officeDocument/2006/relationships/image" Target="../media/image79.png"/><Relationship Id="rId1" Type="http://schemas.openxmlformats.org/officeDocument/2006/relationships/slideLayout" Target="../slideLayouts/slideLayout33.xml"/><Relationship Id="rId6" Type="http://schemas.openxmlformats.org/officeDocument/2006/relationships/image" Target="../media/image83.png"/><Relationship Id="rId5" Type="http://schemas.openxmlformats.org/officeDocument/2006/relationships/image" Target="../media/image82.svg"/><Relationship Id="rId4" Type="http://schemas.openxmlformats.org/officeDocument/2006/relationships/image" Target="../media/image81.png"/></Relationships>
</file>

<file path=ppt/slides/_rels/slide84.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svg"/><Relationship Id="rId7" Type="http://schemas.openxmlformats.org/officeDocument/2006/relationships/image" Target="../media/image90.svg"/><Relationship Id="rId2" Type="http://schemas.openxmlformats.org/officeDocument/2006/relationships/image" Target="../media/image85.png"/><Relationship Id="rId1" Type="http://schemas.openxmlformats.org/officeDocument/2006/relationships/slideLayout" Target="../slideLayouts/slideLayout33.xml"/><Relationship Id="rId6" Type="http://schemas.openxmlformats.org/officeDocument/2006/relationships/image" Target="../media/image89.png"/><Relationship Id="rId5" Type="http://schemas.openxmlformats.org/officeDocument/2006/relationships/image" Target="../media/image88.svg"/><Relationship Id="rId4" Type="http://schemas.openxmlformats.org/officeDocument/2006/relationships/image" Target="../media/image87.png"/><Relationship Id="rId9" Type="http://schemas.openxmlformats.org/officeDocument/2006/relationships/image" Target="../media/image92.svg"/></Relationships>
</file>

<file path=ppt/slides/_rels/slide85.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svg"/><Relationship Id="rId7" Type="http://schemas.openxmlformats.org/officeDocument/2006/relationships/image" Target="../media/image98.svg"/><Relationship Id="rId2" Type="http://schemas.openxmlformats.org/officeDocument/2006/relationships/image" Target="../media/image93.png"/><Relationship Id="rId1" Type="http://schemas.openxmlformats.org/officeDocument/2006/relationships/slideLayout" Target="../slideLayouts/slideLayout33.xml"/><Relationship Id="rId6" Type="http://schemas.openxmlformats.org/officeDocument/2006/relationships/image" Target="../media/image97.png"/><Relationship Id="rId5" Type="http://schemas.openxmlformats.org/officeDocument/2006/relationships/image" Target="../media/image96.svg"/><Relationship Id="rId4" Type="http://schemas.openxmlformats.org/officeDocument/2006/relationships/image" Target="../media/image95.png"/><Relationship Id="rId9" Type="http://schemas.openxmlformats.org/officeDocument/2006/relationships/image" Target="../media/image100.sv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7.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svg"/><Relationship Id="rId7" Type="http://schemas.openxmlformats.org/officeDocument/2006/relationships/image" Target="../media/image106.svg"/><Relationship Id="rId2" Type="http://schemas.openxmlformats.org/officeDocument/2006/relationships/image" Target="../media/image101.png"/><Relationship Id="rId1" Type="http://schemas.openxmlformats.org/officeDocument/2006/relationships/slideLayout" Target="../slideLayouts/slideLayout33.xml"/><Relationship Id="rId6" Type="http://schemas.openxmlformats.org/officeDocument/2006/relationships/image" Target="../media/image105.png"/><Relationship Id="rId5" Type="http://schemas.openxmlformats.org/officeDocument/2006/relationships/image" Target="../media/image104.svg"/><Relationship Id="rId4" Type="http://schemas.openxmlformats.org/officeDocument/2006/relationships/image" Target="../media/image103.png"/><Relationship Id="rId9" Type="http://schemas.openxmlformats.org/officeDocument/2006/relationships/image" Target="../media/image108.svg"/></Relationships>
</file>

<file path=ppt/slides/_rels/slide88.xml.rels><?xml version="1.0" encoding="UTF-8" standalone="yes"?>
<Relationships xmlns="http://schemas.openxmlformats.org/package/2006/relationships"><Relationship Id="rId3" Type="http://schemas.openxmlformats.org/officeDocument/2006/relationships/image" Target="../media/image110.svg"/><Relationship Id="rId2" Type="http://schemas.openxmlformats.org/officeDocument/2006/relationships/image" Target="../media/image109.png"/><Relationship Id="rId1" Type="http://schemas.openxmlformats.org/officeDocument/2006/relationships/slideLayout" Target="../slideLayouts/slideLayout33.xml"/></Relationships>
</file>

<file path=ppt/slides/_rels/slide89.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2.svg"/><Relationship Id="rId7" Type="http://schemas.openxmlformats.org/officeDocument/2006/relationships/image" Target="../media/image116.svg"/><Relationship Id="rId2" Type="http://schemas.openxmlformats.org/officeDocument/2006/relationships/image" Target="../media/image111.png"/><Relationship Id="rId1" Type="http://schemas.openxmlformats.org/officeDocument/2006/relationships/slideLayout" Target="../slideLayouts/slideLayout33.xml"/><Relationship Id="rId6" Type="http://schemas.openxmlformats.org/officeDocument/2006/relationships/image" Target="../media/image115.png"/><Relationship Id="rId11" Type="http://schemas.openxmlformats.org/officeDocument/2006/relationships/image" Target="../media/image120.svg"/><Relationship Id="rId5" Type="http://schemas.openxmlformats.org/officeDocument/2006/relationships/image" Target="../media/image114.svg"/><Relationship Id="rId10" Type="http://schemas.openxmlformats.org/officeDocument/2006/relationships/image" Target="../media/image119.png"/><Relationship Id="rId4" Type="http://schemas.openxmlformats.org/officeDocument/2006/relationships/image" Target="../media/image113.png"/><Relationship Id="rId9" Type="http://schemas.openxmlformats.org/officeDocument/2006/relationships/image" Target="../media/image118.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0.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2.svg"/><Relationship Id="rId7" Type="http://schemas.openxmlformats.org/officeDocument/2006/relationships/image" Target="../media/image126.svg"/><Relationship Id="rId2" Type="http://schemas.openxmlformats.org/officeDocument/2006/relationships/image" Target="../media/image121.png"/><Relationship Id="rId1" Type="http://schemas.openxmlformats.org/officeDocument/2006/relationships/slideLayout" Target="../slideLayouts/slideLayout33.xml"/><Relationship Id="rId6" Type="http://schemas.openxmlformats.org/officeDocument/2006/relationships/image" Target="../media/image125.png"/><Relationship Id="rId11" Type="http://schemas.openxmlformats.org/officeDocument/2006/relationships/image" Target="../media/image130.svg"/><Relationship Id="rId5" Type="http://schemas.openxmlformats.org/officeDocument/2006/relationships/image" Target="../media/image124.svg"/><Relationship Id="rId10" Type="http://schemas.openxmlformats.org/officeDocument/2006/relationships/image" Target="../media/image129.png"/><Relationship Id="rId4" Type="http://schemas.openxmlformats.org/officeDocument/2006/relationships/image" Target="../media/image123.png"/><Relationship Id="rId9" Type="http://schemas.openxmlformats.org/officeDocument/2006/relationships/image" Target="../media/image128.sv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2.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32.svg"/><Relationship Id="rId7" Type="http://schemas.openxmlformats.org/officeDocument/2006/relationships/image" Target="../media/image136.svg"/><Relationship Id="rId2" Type="http://schemas.openxmlformats.org/officeDocument/2006/relationships/image" Target="../media/image131.png"/><Relationship Id="rId1" Type="http://schemas.openxmlformats.org/officeDocument/2006/relationships/slideLayout" Target="../slideLayouts/slideLayout33.xml"/><Relationship Id="rId6" Type="http://schemas.openxmlformats.org/officeDocument/2006/relationships/image" Target="../media/image135.png"/><Relationship Id="rId5" Type="http://schemas.openxmlformats.org/officeDocument/2006/relationships/image" Target="../media/image134.svg"/><Relationship Id="rId4" Type="http://schemas.openxmlformats.org/officeDocument/2006/relationships/image" Target="../media/image133.png"/><Relationship Id="rId9" Type="http://schemas.openxmlformats.org/officeDocument/2006/relationships/image" Target="../media/image138.svg"/></Relationships>
</file>

<file path=ppt/slides/_rels/slide93.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132.svg"/><Relationship Id="rId7" Type="http://schemas.openxmlformats.org/officeDocument/2006/relationships/image" Target="../media/image140.svg"/><Relationship Id="rId2" Type="http://schemas.openxmlformats.org/officeDocument/2006/relationships/image" Target="../media/image131.png"/><Relationship Id="rId1" Type="http://schemas.openxmlformats.org/officeDocument/2006/relationships/slideLayout" Target="../slideLayouts/slideLayout33.xml"/><Relationship Id="rId6" Type="http://schemas.openxmlformats.org/officeDocument/2006/relationships/image" Target="../media/image139.png"/><Relationship Id="rId11" Type="http://schemas.openxmlformats.org/officeDocument/2006/relationships/image" Target="../media/image144.svg"/><Relationship Id="rId5" Type="http://schemas.openxmlformats.org/officeDocument/2006/relationships/image" Target="../media/image134.svg"/><Relationship Id="rId10" Type="http://schemas.openxmlformats.org/officeDocument/2006/relationships/image" Target="../media/image143.png"/><Relationship Id="rId4" Type="http://schemas.openxmlformats.org/officeDocument/2006/relationships/image" Target="../media/image133.png"/><Relationship Id="rId9" Type="http://schemas.openxmlformats.org/officeDocument/2006/relationships/image" Target="../media/image142.svg"/></Relationships>
</file>

<file path=ppt/slides/_rels/slide94.xml.rels><?xml version="1.0" encoding="UTF-8" standalone="yes"?>
<Relationships xmlns="http://schemas.openxmlformats.org/package/2006/relationships"><Relationship Id="rId8" Type="http://schemas.openxmlformats.org/officeDocument/2006/relationships/image" Target="../media/image151.png"/><Relationship Id="rId3" Type="http://schemas.openxmlformats.org/officeDocument/2006/relationships/image" Target="../media/image146.svg"/><Relationship Id="rId7" Type="http://schemas.openxmlformats.org/officeDocument/2006/relationships/image" Target="../media/image150.svg"/><Relationship Id="rId2" Type="http://schemas.openxmlformats.org/officeDocument/2006/relationships/image" Target="../media/image145.png"/><Relationship Id="rId1" Type="http://schemas.openxmlformats.org/officeDocument/2006/relationships/slideLayout" Target="../slideLayouts/slideLayout33.xml"/><Relationship Id="rId6" Type="http://schemas.openxmlformats.org/officeDocument/2006/relationships/image" Target="../media/image149.png"/><Relationship Id="rId5" Type="http://schemas.openxmlformats.org/officeDocument/2006/relationships/image" Target="../media/image148.svg"/><Relationship Id="rId4" Type="http://schemas.openxmlformats.org/officeDocument/2006/relationships/image" Target="../media/image147.png"/><Relationship Id="rId9" Type="http://schemas.openxmlformats.org/officeDocument/2006/relationships/image" Target="../media/image152.svg"/></Relationships>
</file>

<file path=ppt/slides/_rels/slide95.xml.rels><?xml version="1.0" encoding="UTF-8" standalone="yes"?>
<Relationships xmlns="http://schemas.openxmlformats.org/package/2006/relationships"><Relationship Id="rId8" Type="http://schemas.openxmlformats.org/officeDocument/2006/relationships/image" Target="../media/image158.svg"/><Relationship Id="rId3" Type="http://schemas.openxmlformats.org/officeDocument/2006/relationships/image" Target="../media/image153.png"/><Relationship Id="rId7" Type="http://schemas.openxmlformats.org/officeDocument/2006/relationships/image" Target="../media/image157.png"/><Relationship Id="rId2" Type="http://schemas.openxmlformats.org/officeDocument/2006/relationships/notesSlide" Target="../notesSlides/notesSlide1.xml"/><Relationship Id="rId1" Type="http://schemas.openxmlformats.org/officeDocument/2006/relationships/slideLayout" Target="../slideLayouts/slideLayout34.xml"/><Relationship Id="rId6" Type="http://schemas.openxmlformats.org/officeDocument/2006/relationships/image" Target="../media/image156.svg"/><Relationship Id="rId5" Type="http://schemas.openxmlformats.org/officeDocument/2006/relationships/image" Target="../media/image155.png"/><Relationship Id="rId10" Type="http://schemas.openxmlformats.org/officeDocument/2006/relationships/image" Target="../media/image160.svg"/><Relationship Id="rId4" Type="http://schemas.openxmlformats.org/officeDocument/2006/relationships/image" Target="../media/image154.svg"/><Relationship Id="rId9" Type="http://schemas.openxmlformats.org/officeDocument/2006/relationships/image" Target="../media/image159.png"/></Relationships>
</file>

<file path=ppt/slides/_rels/slide96.xml.rels><?xml version="1.0" encoding="UTF-8" standalone="yes"?>
<Relationships xmlns="http://schemas.openxmlformats.org/package/2006/relationships"><Relationship Id="rId8" Type="http://schemas.openxmlformats.org/officeDocument/2006/relationships/image" Target="../media/image166.svg"/><Relationship Id="rId3" Type="http://schemas.openxmlformats.org/officeDocument/2006/relationships/image" Target="../media/image161.png"/><Relationship Id="rId7" Type="http://schemas.openxmlformats.org/officeDocument/2006/relationships/image" Target="../media/image165.png"/><Relationship Id="rId12" Type="http://schemas.openxmlformats.org/officeDocument/2006/relationships/image" Target="../media/image170.svg"/><Relationship Id="rId2" Type="http://schemas.openxmlformats.org/officeDocument/2006/relationships/notesSlide" Target="../notesSlides/notesSlide2.xml"/><Relationship Id="rId1" Type="http://schemas.openxmlformats.org/officeDocument/2006/relationships/slideLayout" Target="../slideLayouts/slideLayout34.xml"/><Relationship Id="rId6" Type="http://schemas.openxmlformats.org/officeDocument/2006/relationships/image" Target="../media/image164.svg"/><Relationship Id="rId11" Type="http://schemas.openxmlformats.org/officeDocument/2006/relationships/image" Target="../media/image169.png"/><Relationship Id="rId5" Type="http://schemas.openxmlformats.org/officeDocument/2006/relationships/image" Target="../media/image163.png"/><Relationship Id="rId10" Type="http://schemas.openxmlformats.org/officeDocument/2006/relationships/image" Target="../media/image168.svg"/><Relationship Id="rId4" Type="http://schemas.openxmlformats.org/officeDocument/2006/relationships/image" Target="../media/image162.svg"/><Relationship Id="rId9" Type="http://schemas.openxmlformats.org/officeDocument/2006/relationships/image" Target="../media/image167.png"/></Relationships>
</file>

<file path=ppt/slides/_rels/slide97.xml.rels><?xml version="1.0" encoding="UTF-8" standalone="yes"?>
<Relationships xmlns="http://schemas.openxmlformats.org/package/2006/relationships"><Relationship Id="rId8" Type="http://schemas.openxmlformats.org/officeDocument/2006/relationships/image" Target="../media/image167.png"/><Relationship Id="rId3" Type="http://schemas.openxmlformats.org/officeDocument/2006/relationships/image" Target="../media/image162.svg"/><Relationship Id="rId7" Type="http://schemas.openxmlformats.org/officeDocument/2006/relationships/image" Target="../media/image166.svg"/><Relationship Id="rId2" Type="http://schemas.openxmlformats.org/officeDocument/2006/relationships/image" Target="../media/image161.png"/><Relationship Id="rId1" Type="http://schemas.openxmlformats.org/officeDocument/2006/relationships/slideLayout" Target="../slideLayouts/slideLayout34.xml"/><Relationship Id="rId6" Type="http://schemas.openxmlformats.org/officeDocument/2006/relationships/image" Target="../media/image165.png"/><Relationship Id="rId5" Type="http://schemas.openxmlformats.org/officeDocument/2006/relationships/image" Target="../media/image164.svg"/><Relationship Id="rId4" Type="http://schemas.openxmlformats.org/officeDocument/2006/relationships/image" Target="../media/image163.png"/><Relationship Id="rId9" Type="http://schemas.openxmlformats.org/officeDocument/2006/relationships/image" Target="../media/image168.svg"/></Relationships>
</file>

<file path=ppt/slides/_rels/slide98.xml.rels><?xml version="1.0" encoding="UTF-8" standalone="yes"?>
<Relationships xmlns="http://schemas.openxmlformats.org/package/2006/relationships"><Relationship Id="rId3" Type="http://schemas.openxmlformats.org/officeDocument/2006/relationships/image" Target="../media/image172.svg"/><Relationship Id="rId7" Type="http://schemas.openxmlformats.org/officeDocument/2006/relationships/image" Target="../media/image176.svg"/><Relationship Id="rId2" Type="http://schemas.openxmlformats.org/officeDocument/2006/relationships/image" Target="../media/image171.png"/><Relationship Id="rId1" Type="http://schemas.openxmlformats.org/officeDocument/2006/relationships/slideLayout" Target="../slideLayouts/slideLayout33.xml"/><Relationship Id="rId6" Type="http://schemas.openxmlformats.org/officeDocument/2006/relationships/image" Target="../media/image175.png"/><Relationship Id="rId5" Type="http://schemas.openxmlformats.org/officeDocument/2006/relationships/image" Target="../media/image174.svg"/><Relationship Id="rId4" Type="http://schemas.openxmlformats.org/officeDocument/2006/relationships/image" Target="../media/image173.png"/></Relationships>
</file>

<file path=ppt/slides/_rels/slide99.xml.rels><?xml version="1.0" encoding="UTF-8" standalone="yes"?>
<Relationships xmlns="http://schemas.openxmlformats.org/package/2006/relationships"><Relationship Id="rId8" Type="http://schemas.openxmlformats.org/officeDocument/2006/relationships/image" Target="../media/image183.png"/><Relationship Id="rId13" Type="http://schemas.openxmlformats.org/officeDocument/2006/relationships/image" Target="../media/image176.svg"/><Relationship Id="rId18" Type="http://schemas.openxmlformats.org/officeDocument/2006/relationships/image" Target="../media/image189.png"/><Relationship Id="rId3" Type="http://schemas.openxmlformats.org/officeDocument/2006/relationships/image" Target="../media/image178.svg"/><Relationship Id="rId7" Type="http://schemas.openxmlformats.org/officeDocument/2006/relationships/image" Target="../media/image182.svg"/><Relationship Id="rId12" Type="http://schemas.openxmlformats.org/officeDocument/2006/relationships/image" Target="../media/image175.png"/><Relationship Id="rId17" Type="http://schemas.openxmlformats.org/officeDocument/2006/relationships/image" Target="../media/image188.svg"/><Relationship Id="rId2" Type="http://schemas.openxmlformats.org/officeDocument/2006/relationships/image" Target="../media/image177.png"/><Relationship Id="rId16" Type="http://schemas.openxmlformats.org/officeDocument/2006/relationships/image" Target="../media/image187.png"/><Relationship Id="rId1" Type="http://schemas.openxmlformats.org/officeDocument/2006/relationships/slideLayout" Target="../slideLayouts/slideLayout33.xml"/><Relationship Id="rId6" Type="http://schemas.openxmlformats.org/officeDocument/2006/relationships/image" Target="../media/image181.png"/><Relationship Id="rId11" Type="http://schemas.openxmlformats.org/officeDocument/2006/relationships/image" Target="../media/image174.svg"/><Relationship Id="rId5" Type="http://schemas.openxmlformats.org/officeDocument/2006/relationships/image" Target="../media/image180.svg"/><Relationship Id="rId15" Type="http://schemas.openxmlformats.org/officeDocument/2006/relationships/image" Target="../media/image186.svg"/><Relationship Id="rId10" Type="http://schemas.openxmlformats.org/officeDocument/2006/relationships/image" Target="../media/image173.png"/><Relationship Id="rId19" Type="http://schemas.openxmlformats.org/officeDocument/2006/relationships/image" Target="../media/image190.svg"/><Relationship Id="rId4" Type="http://schemas.openxmlformats.org/officeDocument/2006/relationships/image" Target="../media/image179.png"/><Relationship Id="rId9" Type="http://schemas.openxmlformats.org/officeDocument/2006/relationships/image" Target="../media/image184.svg"/><Relationship Id="rId14" Type="http://schemas.openxmlformats.org/officeDocument/2006/relationships/image" Target="../media/image18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Freeform 140"/>
          <p:cNvSpPr>
            <a:spLocks noEditPoints="1"/>
          </p:cNvSpPr>
          <p:nvPr/>
        </p:nvSpPr>
        <p:spPr bwMode="auto">
          <a:xfrm>
            <a:off x="1765300" y="1865313"/>
            <a:ext cx="3248025" cy="3244850"/>
          </a:xfrm>
          <a:custGeom>
            <a:avLst/>
            <a:gdLst>
              <a:gd name="T0" fmla="*/ 441 w 852"/>
              <a:gd name="T1" fmla="*/ 851 h 851"/>
              <a:gd name="T2" fmla="*/ 468 w 852"/>
              <a:gd name="T3" fmla="*/ 839 h 851"/>
              <a:gd name="T4" fmla="*/ 357 w 852"/>
              <a:gd name="T5" fmla="*/ 846 h 851"/>
              <a:gd name="T6" fmla="*/ 330 w 852"/>
              <a:gd name="T7" fmla="*/ 830 h 851"/>
              <a:gd name="T8" fmla="*/ 524 w 852"/>
              <a:gd name="T9" fmla="*/ 840 h 851"/>
              <a:gd name="T10" fmla="*/ 556 w 852"/>
              <a:gd name="T11" fmla="*/ 826 h 851"/>
              <a:gd name="T12" fmla="*/ 273 w 852"/>
              <a:gd name="T13" fmla="*/ 823 h 851"/>
              <a:gd name="T14" fmla="*/ 254 w 852"/>
              <a:gd name="T15" fmla="*/ 810 h 851"/>
              <a:gd name="T16" fmla="*/ 222 w 852"/>
              <a:gd name="T17" fmla="*/ 799 h 851"/>
              <a:gd name="T18" fmla="*/ 631 w 852"/>
              <a:gd name="T19" fmla="*/ 799 h 851"/>
              <a:gd name="T20" fmla="*/ 197 w 852"/>
              <a:gd name="T21" fmla="*/ 785 h 851"/>
              <a:gd name="T22" fmla="*/ 181 w 852"/>
              <a:gd name="T23" fmla="*/ 768 h 851"/>
              <a:gd name="T24" fmla="*/ 672 w 852"/>
              <a:gd name="T25" fmla="*/ 767 h 851"/>
              <a:gd name="T26" fmla="*/ 701 w 852"/>
              <a:gd name="T27" fmla="*/ 750 h 851"/>
              <a:gd name="T28" fmla="*/ 715 w 852"/>
              <a:gd name="T29" fmla="*/ 724 h 851"/>
              <a:gd name="T30" fmla="*/ 114 w 852"/>
              <a:gd name="T31" fmla="*/ 713 h 851"/>
              <a:gd name="T32" fmla="*/ 100 w 852"/>
              <a:gd name="T33" fmla="*/ 684 h 851"/>
              <a:gd name="T34" fmla="*/ 753 w 852"/>
              <a:gd name="T35" fmla="*/ 690 h 851"/>
              <a:gd name="T36" fmla="*/ 776 w 852"/>
              <a:gd name="T37" fmla="*/ 659 h 851"/>
              <a:gd name="T38" fmla="*/ 60 w 852"/>
              <a:gd name="T39" fmla="*/ 643 h 851"/>
              <a:gd name="T40" fmla="*/ 53 w 852"/>
              <a:gd name="T41" fmla="*/ 620 h 851"/>
              <a:gd name="T42" fmla="*/ 800 w 852"/>
              <a:gd name="T43" fmla="*/ 619 h 851"/>
              <a:gd name="T44" fmla="*/ 818 w 852"/>
              <a:gd name="T45" fmla="*/ 591 h 851"/>
              <a:gd name="T46" fmla="*/ 24 w 852"/>
              <a:gd name="T47" fmla="*/ 566 h 851"/>
              <a:gd name="T48" fmla="*/ 21 w 852"/>
              <a:gd name="T49" fmla="*/ 542 h 851"/>
              <a:gd name="T50" fmla="*/ 831 w 852"/>
              <a:gd name="T51" fmla="*/ 541 h 851"/>
              <a:gd name="T52" fmla="*/ 843 w 852"/>
              <a:gd name="T53" fmla="*/ 510 h 851"/>
              <a:gd name="T54" fmla="*/ 838 w 852"/>
              <a:gd name="T55" fmla="*/ 480 h 851"/>
              <a:gd name="T56" fmla="*/ 6 w 852"/>
              <a:gd name="T57" fmla="*/ 459 h 851"/>
              <a:gd name="T58" fmla="*/ 0 w 852"/>
              <a:gd name="T59" fmla="*/ 425 h 851"/>
              <a:gd name="T60" fmla="*/ 852 w 852"/>
              <a:gd name="T61" fmla="*/ 425 h 851"/>
              <a:gd name="T62" fmla="*/ 846 w 852"/>
              <a:gd name="T63" fmla="*/ 392 h 851"/>
              <a:gd name="T64" fmla="*/ 14 w 852"/>
              <a:gd name="T65" fmla="*/ 370 h 851"/>
              <a:gd name="T66" fmla="*/ 8 w 852"/>
              <a:gd name="T67" fmla="*/ 341 h 851"/>
              <a:gd name="T68" fmla="*/ 839 w 852"/>
              <a:gd name="T69" fmla="*/ 346 h 851"/>
              <a:gd name="T70" fmla="*/ 827 w 852"/>
              <a:gd name="T71" fmla="*/ 315 h 851"/>
              <a:gd name="T72" fmla="*/ 30 w 852"/>
              <a:gd name="T73" fmla="*/ 283 h 851"/>
              <a:gd name="T74" fmla="*/ 823 w 852"/>
              <a:gd name="T75" fmla="*/ 292 h 851"/>
              <a:gd name="T76" fmla="*/ 811 w 852"/>
              <a:gd name="T77" fmla="*/ 256 h 851"/>
              <a:gd name="T78" fmla="*/ 55 w 852"/>
              <a:gd name="T79" fmla="*/ 238 h 851"/>
              <a:gd name="T80" fmla="*/ 61 w 852"/>
              <a:gd name="T81" fmla="*/ 215 h 851"/>
              <a:gd name="T82" fmla="*/ 791 w 852"/>
              <a:gd name="T83" fmla="*/ 215 h 851"/>
              <a:gd name="T84" fmla="*/ 769 w 852"/>
              <a:gd name="T85" fmla="*/ 190 h 851"/>
              <a:gd name="T86" fmla="*/ 99 w 852"/>
              <a:gd name="T87" fmla="*/ 168 h 851"/>
              <a:gd name="T88" fmla="*/ 752 w 852"/>
              <a:gd name="T89" fmla="*/ 167 h 851"/>
              <a:gd name="T90" fmla="*/ 741 w 852"/>
              <a:gd name="T91" fmla="*/ 147 h 851"/>
              <a:gd name="T92" fmla="*/ 715 w 852"/>
              <a:gd name="T93" fmla="*/ 119 h 851"/>
              <a:gd name="T94" fmla="*/ 154 w 852"/>
              <a:gd name="T95" fmla="*/ 109 h 851"/>
              <a:gd name="T96" fmla="*/ 180 w 852"/>
              <a:gd name="T97" fmla="*/ 83 h 851"/>
              <a:gd name="T98" fmla="*/ 672 w 852"/>
              <a:gd name="T99" fmla="*/ 90 h 851"/>
              <a:gd name="T100" fmla="*/ 656 w 852"/>
              <a:gd name="T101" fmla="*/ 73 h 851"/>
              <a:gd name="T102" fmla="*/ 624 w 852"/>
              <a:gd name="T103" fmla="*/ 54 h 851"/>
              <a:gd name="T104" fmla="*/ 251 w 852"/>
              <a:gd name="T105" fmla="*/ 48 h 851"/>
              <a:gd name="T106" fmla="*/ 273 w 852"/>
              <a:gd name="T107" fmla="*/ 28 h 851"/>
              <a:gd name="T108" fmla="*/ 582 w 852"/>
              <a:gd name="T109" fmla="*/ 34 h 851"/>
              <a:gd name="T110" fmla="*/ 546 w 852"/>
              <a:gd name="T111" fmla="*/ 22 h 851"/>
              <a:gd name="T112" fmla="*/ 329 w 852"/>
              <a:gd name="T113" fmla="*/ 21 h 851"/>
              <a:gd name="T114" fmla="*/ 522 w 852"/>
              <a:gd name="T115" fmla="*/ 21 h 851"/>
              <a:gd name="T116" fmla="*/ 501 w 852"/>
              <a:gd name="T117" fmla="*/ 11 h 851"/>
              <a:gd name="T118" fmla="*/ 463 w 852"/>
              <a:gd name="T119" fmla="*/ 6 h 851"/>
              <a:gd name="T120" fmla="*/ 412 w 852"/>
              <a:gd name="T121" fmla="*/ 1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52" h="851">
                <a:moveTo>
                  <a:pt x="412" y="851"/>
                </a:moveTo>
                <a:cubicBezTo>
                  <a:pt x="410" y="851"/>
                  <a:pt x="407" y="849"/>
                  <a:pt x="408" y="846"/>
                </a:cubicBezTo>
                <a:cubicBezTo>
                  <a:pt x="408" y="846"/>
                  <a:pt x="408" y="846"/>
                  <a:pt x="408" y="846"/>
                </a:cubicBezTo>
                <a:cubicBezTo>
                  <a:pt x="408" y="843"/>
                  <a:pt x="410" y="841"/>
                  <a:pt x="413" y="841"/>
                </a:cubicBezTo>
                <a:cubicBezTo>
                  <a:pt x="413" y="841"/>
                  <a:pt x="413" y="841"/>
                  <a:pt x="413" y="841"/>
                </a:cubicBezTo>
                <a:cubicBezTo>
                  <a:pt x="415" y="841"/>
                  <a:pt x="418" y="843"/>
                  <a:pt x="418" y="846"/>
                </a:cubicBezTo>
                <a:cubicBezTo>
                  <a:pt x="418" y="846"/>
                  <a:pt x="418" y="846"/>
                  <a:pt x="418" y="846"/>
                </a:cubicBezTo>
                <a:cubicBezTo>
                  <a:pt x="417" y="849"/>
                  <a:pt x="415" y="851"/>
                  <a:pt x="413" y="851"/>
                </a:cubicBezTo>
                <a:cubicBezTo>
                  <a:pt x="413" y="851"/>
                  <a:pt x="413" y="851"/>
                  <a:pt x="413" y="851"/>
                </a:cubicBezTo>
                <a:cubicBezTo>
                  <a:pt x="412" y="851"/>
                  <a:pt x="412" y="851"/>
                  <a:pt x="412" y="851"/>
                </a:cubicBezTo>
                <a:close/>
                <a:moveTo>
                  <a:pt x="436" y="846"/>
                </a:moveTo>
                <a:cubicBezTo>
                  <a:pt x="436" y="843"/>
                  <a:pt x="438" y="841"/>
                  <a:pt x="440" y="841"/>
                </a:cubicBezTo>
                <a:cubicBezTo>
                  <a:pt x="440" y="841"/>
                  <a:pt x="440" y="841"/>
                  <a:pt x="440" y="841"/>
                </a:cubicBezTo>
                <a:cubicBezTo>
                  <a:pt x="443" y="841"/>
                  <a:pt x="446" y="843"/>
                  <a:pt x="446" y="846"/>
                </a:cubicBezTo>
                <a:cubicBezTo>
                  <a:pt x="446" y="846"/>
                  <a:pt x="446" y="846"/>
                  <a:pt x="446" y="846"/>
                </a:cubicBezTo>
                <a:cubicBezTo>
                  <a:pt x="446" y="849"/>
                  <a:pt x="444" y="851"/>
                  <a:pt x="441" y="851"/>
                </a:cubicBezTo>
                <a:cubicBezTo>
                  <a:pt x="441" y="851"/>
                  <a:pt x="441" y="851"/>
                  <a:pt x="441" y="851"/>
                </a:cubicBezTo>
                <a:cubicBezTo>
                  <a:pt x="441" y="851"/>
                  <a:pt x="441" y="851"/>
                  <a:pt x="441" y="851"/>
                </a:cubicBezTo>
                <a:cubicBezTo>
                  <a:pt x="441" y="851"/>
                  <a:pt x="441" y="851"/>
                  <a:pt x="441" y="851"/>
                </a:cubicBezTo>
                <a:cubicBezTo>
                  <a:pt x="438" y="851"/>
                  <a:pt x="436" y="849"/>
                  <a:pt x="436" y="846"/>
                </a:cubicBezTo>
                <a:close/>
                <a:moveTo>
                  <a:pt x="384" y="849"/>
                </a:moveTo>
                <a:cubicBezTo>
                  <a:pt x="381" y="849"/>
                  <a:pt x="379" y="847"/>
                  <a:pt x="379" y="844"/>
                </a:cubicBezTo>
                <a:cubicBezTo>
                  <a:pt x="379" y="844"/>
                  <a:pt x="379" y="844"/>
                  <a:pt x="379" y="844"/>
                </a:cubicBezTo>
                <a:cubicBezTo>
                  <a:pt x="380" y="841"/>
                  <a:pt x="382" y="839"/>
                  <a:pt x="385" y="839"/>
                </a:cubicBezTo>
                <a:cubicBezTo>
                  <a:pt x="385" y="839"/>
                  <a:pt x="385" y="839"/>
                  <a:pt x="385" y="839"/>
                </a:cubicBezTo>
                <a:cubicBezTo>
                  <a:pt x="388" y="840"/>
                  <a:pt x="390" y="842"/>
                  <a:pt x="389" y="845"/>
                </a:cubicBezTo>
                <a:cubicBezTo>
                  <a:pt x="389" y="845"/>
                  <a:pt x="389" y="845"/>
                  <a:pt x="389" y="845"/>
                </a:cubicBezTo>
                <a:cubicBezTo>
                  <a:pt x="389" y="847"/>
                  <a:pt x="387" y="849"/>
                  <a:pt x="384" y="849"/>
                </a:cubicBezTo>
                <a:cubicBezTo>
                  <a:pt x="384" y="849"/>
                  <a:pt x="384" y="849"/>
                  <a:pt x="384" y="849"/>
                </a:cubicBezTo>
                <a:cubicBezTo>
                  <a:pt x="384" y="849"/>
                  <a:pt x="384" y="849"/>
                  <a:pt x="384" y="849"/>
                </a:cubicBezTo>
                <a:close/>
                <a:moveTo>
                  <a:pt x="464" y="845"/>
                </a:moveTo>
                <a:cubicBezTo>
                  <a:pt x="463" y="842"/>
                  <a:pt x="465" y="839"/>
                  <a:pt x="468" y="839"/>
                </a:cubicBezTo>
                <a:cubicBezTo>
                  <a:pt x="468" y="839"/>
                  <a:pt x="468" y="839"/>
                  <a:pt x="468" y="839"/>
                </a:cubicBezTo>
                <a:cubicBezTo>
                  <a:pt x="471" y="839"/>
                  <a:pt x="473" y="841"/>
                  <a:pt x="474" y="844"/>
                </a:cubicBezTo>
                <a:cubicBezTo>
                  <a:pt x="474" y="844"/>
                  <a:pt x="474" y="844"/>
                  <a:pt x="474" y="844"/>
                </a:cubicBezTo>
                <a:cubicBezTo>
                  <a:pt x="474" y="846"/>
                  <a:pt x="472" y="849"/>
                  <a:pt x="469" y="849"/>
                </a:cubicBezTo>
                <a:cubicBezTo>
                  <a:pt x="469" y="849"/>
                  <a:pt x="469" y="849"/>
                  <a:pt x="469" y="849"/>
                </a:cubicBezTo>
                <a:cubicBezTo>
                  <a:pt x="469" y="849"/>
                  <a:pt x="469" y="849"/>
                  <a:pt x="469" y="849"/>
                </a:cubicBezTo>
                <a:cubicBezTo>
                  <a:pt x="469" y="849"/>
                  <a:pt x="469" y="849"/>
                  <a:pt x="469" y="849"/>
                </a:cubicBezTo>
                <a:cubicBezTo>
                  <a:pt x="466" y="849"/>
                  <a:pt x="464" y="847"/>
                  <a:pt x="464" y="845"/>
                </a:cubicBezTo>
                <a:close/>
                <a:moveTo>
                  <a:pt x="356" y="846"/>
                </a:moveTo>
                <a:cubicBezTo>
                  <a:pt x="353" y="845"/>
                  <a:pt x="351" y="843"/>
                  <a:pt x="352" y="840"/>
                </a:cubicBezTo>
                <a:cubicBezTo>
                  <a:pt x="352" y="840"/>
                  <a:pt x="352" y="840"/>
                  <a:pt x="352" y="840"/>
                </a:cubicBezTo>
                <a:cubicBezTo>
                  <a:pt x="352" y="837"/>
                  <a:pt x="355" y="835"/>
                  <a:pt x="357" y="836"/>
                </a:cubicBezTo>
                <a:cubicBezTo>
                  <a:pt x="357" y="836"/>
                  <a:pt x="357" y="836"/>
                  <a:pt x="357" y="836"/>
                </a:cubicBezTo>
                <a:cubicBezTo>
                  <a:pt x="360" y="836"/>
                  <a:pt x="362" y="839"/>
                  <a:pt x="362" y="841"/>
                </a:cubicBezTo>
                <a:cubicBezTo>
                  <a:pt x="362" y="841"/>
                  <a:pt x="362" y="841"/>
                  <a:pt x="362" y="841"/>
                </a:cubicBezTo>
                <a:cubicBezTo>
                  <a:pt x="361" y="844"/>
                  <a:pt x="359" y="846"/>
                  <a:pt x="357" y="846"/>
                </a:cubicBezTo>
                <a:cubicBezTo>
                  <a:pt x="357" y="846"/>
                  <a:pt x="357" y="846"/>
                  <a:pt x="357" y="846"/>
                </a:cubicBezTo>
                <a:cubicBezTo>
                  <a:pt x="356" y="846"/>
                  <a:pt x="356" y="846"/>
                  <a:pt x="356" y="846"/>
                </a:cubicBezTo>
                <a:close/>
                <a:moveTo>
                  <a:pt x="492" y="841"/>
                </a:moveTo>
                <a:cubicBezTo>
                  <a:pt x="491" y="838"/>
                  <a:pt x="493" y="836"/>
                  <a:pt x="496" y="835"/>
                </a:cubicBezTo>
                <a:cubicBezTo>
                  <a:pt x="496" y="835"/>
                  <a:pt x="496" y="835"/>
                  <a:pt x="496" y="835"/>
                </a:cubicBezTo>
                <a:cubicBezTo>
                  <a:pt x="498" y="835"/>
                  <a:pt x="501" y="837"/>
                  <a:pt x="502" y="840"/>
                </a:cubicBezTo>
                <a:cubicBezTo>
                  <a:pt x="502" y="840"/>
                  <a:pt x="502" y="840"/>
                  <a:pt x="502" y="840"/>
                </a:cubicBezTo>
                <a:cubicBezTo>
                  <a:pt x="502" y="842"/>
                  <a:pt x="500" y="845"/>
                  <a:pt x="497" y="845"/>
                </a:cubicBezTo>
                <a:cubicBezTo>
                  <a:pt x="497" y="845"/>
                  <a:pt x="497" y="845"/>
                  <a:pt x="497" y="845"/>
                </a:cubicBezTo>
                <a:cubicBezTo>
                  <a:pt x="497" y="845"/>
                  <a:pt x="497" y="845"/>
                  <a:pt x="497" y="845"/>
                </a:cubicBezTo>
                <a:cubicBezTo>
                  <a:pt x="497" y="845"/>
                  <a:pt x="497" y="845"/>
                  <a:pt x="497" y="845"/>
                </a:cubicBezTo>
                <a:cubicBezTo>
                  <a:pt x="494" y="845"/>
                  <a:pt x="492" y="844"/>
                  <a:pt x="492" y="841"/>
                </a:cubicBezTo>
                <a:close/>
                <a:moveTo>
                  <a:pt x="328" y="840"/>
                </a:moveTo>
                <a:cubicBezTo>
                  <a:pt x="325" y="839"/>
                  <a:pt x="324" y="837"/>
                  <a:pt x="324" y="834"/>
                </a:cubicBezTo>
                <a:cubicBezTo>
                  <a:pt x="324" y="834"/>
                  <a:pt x="324" y="834"/>
                  <a:pt x="324" y="834"/>
                </a:cubicBezTo>
                <a:cubicBezTo>
                  <a:pt x="325" y="831"/>
                  <a:pt x="327" y="830"/>
                  <a:pt x="330" y="830"/>
                </a:cubicBezTo>
                <a:cubicBezTo>
                  <a:pt x="330" y="830"/>
                  <a:pt x="330" y="830"/>
                  <a:pt x="330" y="830"/>
                </a:cubicBezTo>
                <a:cubicBezTo>
                  <a:pt x="333" y="831"/>
                  <a:pt x="335" y="834"/>
                  <a:pt x="334" y="836"/>
                </a:cubicBezTo>
                <a:cubicBezTo>
                  <a:pt x="334" y="836"/>
                  <a:pt x="334" y="836"/>
                  <a:pt x="334" y="836"/>
                </a:cubicBezTo>
                <a:cubicBezTo>
                  <a:pt x="333" y="839"/>
                  <a:pt x="331" y="840"/>
                  <a:pt x="329" y="840"/>
                </a:cubicBezTo>
                <a:cubicBezTo>
                  <a:pt x="329" y="840"/>
                  <a:pt x="329" y="840"/>
                  <a:pt x="329" y="840"/>
                </a:cubicBezTo>
                <a:cubicBezTo>
                  <a:pt x="329" y="840"/>
                  <a:pt x="328" y="840"/>
                  <a:pt x="328" y="840"/>
                </a:cubicBezTo>
                <a:close/>
                <a:moveTo>
                  <a:pt x="519" y="836"/>
                </a:moveTo>
                <a:cubicBezTo>
                  <a:pt x="519" y="833"/>
                  <a:pt x="520" y="831"/>
                  <a:pt x="523" y="830"/>
                </a:cubicBezTo>
                <a:cubicBezTo>
                  <a:pt x="523" y="830"/>
                  <a:pt x="523" y="830"/>
                  <a:pt x="523" y="830"/>
                </a:cubicBezTo>
                <a:cubicBezTo>
                  <a:pt x="526" y="829"/>
                  <a:pt x="528" y="831"/>
                  <a:pt x="529" y="834"/>
                </a:cubicBezTo>
                <a:cubicBezTo>
                  <a:pt x="529" y="834"/>
                  <a:pt x="529" y="834"/>
                  <a:pt x="529" y="834"/>
                </a:cubicBezTo>
                <a:cubicBezTo>
                  <a:pt x="530" y="836"/>
                  <a:pt x="528" y="839"/>
                  <a:pt x="525" y="840"/>
                </a:cubicBezTo>
                <a:cubicBezTo>
                  <a:pt x="525" y="840"/>
                  <a:pt x="525" y="840"/>
                  <a:pt x="525" y="840"/>
                </a:cubicBezTo>
                <a:cubicBezTo>
                  <a:pt x="525" y="840"/>
                  <a:pt x="525" y="840"/>
                  <a:pt x="525" y="840"/>
                </a:cubicBezTo>
                <a:cubicBezTo>
                  <a:pt x="525" y="840"/>
                  <a:pt x="525" y="840"/>
                  <a:pt x="525" y="840"/>
                </a:cubicBezTo>
                <a:cubicBezTo>
                  <a:pt x="525" y="840"/>
                  <a:pt x="525" y="840"/>
                  <a:pt x="524" y="840"/>
                </a:cubicBezTo>
                <a:cubicBezTo>
                  <a:pt x="524" y="840"/>
                  <a:pt x="524" y="840"/>
                  <a:pt x="524" y="840"/>
                </a:cubicBezTo>
                <a:cubicBezTo>
                  <a:pt x="522" y="840"/>
                  <a:pt x="520" y="838"/>
                  <a:pt x="519" y="836"/>
                </a:cubicBezTo>
                <a:close/>
                <a:moveTo>
                  <a:pt x="300" y="833"/>
                </a:moveTo>
                <a:cubicBezTo>
                  <a:pt x="298" y="832"/>
                  <a:pt x="296" y="829"/>
                  <a:pt x="297" y="826"/>
                </a:cubicBezTo>
                <a:cubicBezTo>
                  <a:pt x="297" y="826"/>
                  <a:pt x="297" y="826"/>
                  <a:pt x="297" y="826"/>
                </a:cubicBezTo>
                <a:cubicBezTo>
                  <a:pt x="298" y="824"/>
                  <a:pt x="301" y="822"/>
                  <a:pt x="303" y="823"/>
                </a:cubicBezTo>
                <a:cubicBezTo>
                  <a:pt x="303" y="823"/>
                  <a:pt x="303" y="823"/>
                  <a:pt x="303" y="823"/>
                </a:cubicBezTo>
                <a:cubicBezTo>
                  <a:pt x="306" y="824"/>
                  <a:pt x="307" y="827"/>
                  <a:pt x="307" y="829"/>
                </a:cubicBezTo>
                <a:cubicBezTo>
                  <a:pt x="307" y="829"/>
                  <a:pt x="307" y="829"/>
                  <a:pt x="307" y="829"/>
                </a:cubicBezTo>
                <a:cubicBezTo>
                  <a:pt x="306" y="831"/>
                  <a:pt x="304" y="833"/>
                  <a:pt x="302" y="833"/>
                </a:cubicBezTo>
                <a:cubicBezTo>
                  <a:pt x="302" y="833"/>
                  <a:pt x="302" y="833"/>
                  <a:pt x="302" y="833"/>
                </a:cubicBezTo>
                <a:cubicBezTo>
                  <a:pt x="301" y="833"/>
                  <a:pt x="301" y="833"/>
                  <a:pt x="300" y="833"/>
                </a:cubicBezTo>
                <a:close/>
                <a:moveTo>
                  <a:pt x="546" y="829"/>
                </a:moveTo>
                <a:cubicBezTo>
                  <a:pt x="546" y="826"/>
                  <a:pt x="547" y="823"/>
                  <a:pt x="550" y="823"/>
                </a:cubicBezTo>
                <a:cubicBezTo>
                  <a:pt x="550" y="823"/>
                  <a:pt x="550" y="823"/>
                  <a:pt x="550" y="823"/>
                </a:cubicBezTo>
                <a:cubicBezTo>
                  <a:pt x="552" y="822"/>
                  <a:pt x="555" y="823"/>
                  <a:pt x="556" y="826"/>
                </a:cubicBezTo>
                <a:cubicBezTo>
                  <a:pt x="556" y="826"/>
                  <a:pt x="556" y="826"/>
                  <a:pt x="556" y="826"/>
                </a:cubicBezTo>
                <a:cubicBezTo>
                  <a:pt x="557" y="828"/>
                  <a:pt x="555" y="831"/>
                  <a:pt x="553" y="832"/>
                </a:cubicBezTo>
                <a:cubicBezTo>
                  <a:pt x="553" y="832"/>
                  <a:pt x="553" y="832"/>
                  <a:pt x="553" y="832"/>
                </a:cubicBezTo>
                <a:cubicBezTo>
                  <a:pt x="552" y="832"/>
                  <a:pt x="552" y="832"/>
                  <a:pt x="551" y="832"/>
                </a:cubicBezTo>
                <a:cubicBezTo>
                  <a:pt x="551" y="832"/>
                  <a:pt x="551" y="832"/>
                  <a:pt x="551" y="832"/>
                </a:cubicBezTo>
                <a:cubicBezTo>
                  <a:pt x="549" y="832"/>
                  <a:pt x="547" y="831"/>
                  <a:pt x="546" y="829"/>
                </a:cubicBezTo>
                <a:close/>
                <a:moveTo>
                  <a:pt x="273" y="823"/>
                </a:moveTo>
                <a:cubicBezTo>
                  <a:pt x="271" y="822"/>
                  <a:pt x="270" y="819"/>
                  <a:pt x="271" y="817"/>
                </a:cubicBezTo>
                <a:cubicBezTo>
                  <a:pt x="271" y="817"/>
                  <a:pt x="271" y="817"/>
                  <a:pt x="271" y="817"/>
                </a:cubicBezTo>
                <a:cubicBezTo>
                  <a:pt x="272" y="814"/>
                  <a:pt x="274" y="813"/>
                  <a:pt x="277" y="814"/>
                </a:cubicBezTo>
                <a:cubicBezTo>
                  <a:pt x="277" y="814"/>
                  <a:pt x="277" y="814"/>
                  <a:pt x="277" y="814"/>
                </a:cubicBezTo>
                <a:cubicBezTo>
                  <a:pt x="280" y="815"/>
                  <a:pt x="281" y="818"/>
                  <a:pt x="280" y="820"/>
                </a:cubicBezTo>
                <a:cubicBezTo>
                  <a:pt x="280" y="820"/>
                  <a:pt x="280" y="820"/>
                  <a:pt x="280" y="820"/>
                </a:cubicBezTo>
                <a:cubicBezTo>
                  <a:pt x="279" y="822"/>
                  <a:pt x="277" y="824"/>
                  <a:pt x="275" y="824"/>
                </a:cubicBezTo>
                <a:cubicBezTo>
                  <a:pt x="275" y="824"/>
                  <a:pt x="275" y="824"/>
                  <a:pt x="275" y="824"/>
                </a:cubicBezTo>
                <a:cubicBezTo>
                  <a:pt x="275" y="824"/>
                  <a:pt x="274" y="823"/>
                  <a:pt x="273" y="823"/>
                </a:cubicBezTo>
                <a:close/>
                <a:moveTo>
                  <a:pt x="573" y="820"/>
                </a:moveTo>
                <a:cubicBezTo>
                  <a:pt x="572" y="817"/>
                  <a:pt x="573" y="814"/>
                  <a:pt x="576" y="813"/>
                </a:cubicBezTo>
                <a:cubicBezTo>
                  <a:pt x="576" y="813"/>
                  <a:pt x="576" y="813"/>
                  <a:pt x="576" y="813"/>
                </a:cubicBezTo>
                <a:cubicBezTo>
                  <a:pt x="579" y="812"/>
                  <a:pt x="581" y="814"/>
                  <a:pt x="582" y="816"/>
                </a:cubicBezTo>
                <a:cubicBezTo>
                  <a:pt x="582" y="816"/>
                  <a:pt x="582" y="816"/>
                  <a:pt x="582" y="816"/>
                </a:cubicBezTo>
                <a:cubicBezTo>
                  <a:pt x="583" y="819"/>
                  <a:pt x="582" y="822"/>
                  <a:pt x="580" y="823"/>
                </a:cubicBezTo>
                <a:cubicBezTo>
                  <a:pt x="580" y="823"/>
                  <a:pt x="580" y="823"/>
                  <a:pt x="580" y="823"/>
                </a:cubicBezTo>
                <a:cubicBezTo>
                  <a:pt x="579" y="823"/>
                  <a:pt x="578" y="823"/>
                  <a:pt x="578" y="823"/>
                </a:cubicBezTo>
                <a:cubicBezTo>
                  <a:pt x="578" y="823"/>
                  <a:pt x="578" y="823"/>
                  <a:pt x="578" y="823"/>
                </a:cubicBezTo>
                <a:cubicBezTo>
                  <a:pt x="576" y="823"/>
                  <a:pt x="574" y="822"/>
                  <a:pt x="573" y="820"/>
                </a:cubicBezTo>
                <a:close/>
                <a:moveTo>
                  <a:pt x="247" y="812"/>
                </a:moveTo>
                <a:cubicBezTo>
                  <a:pt x="245" y="811"/>
                  <a:pt x="244" y="808"/>
                  <a:pt x="245" y="805"/>
                </a:cubicBezTo>
                <a:cubicBezTo>
                  <a:pt x="245" y="805"/>
                  <a:pt x="245" y="805"/>
                  <a:pt x="245" y="805"/>
                </a:cubicBezTo>
                <a:cubicBezTo>
                  <a:pt x="246" y="803"/>
                  <a:pt x="249" y="802"/>
                  <a:pt x="251" y="803"/>
                </a:cubicBezTo>
                <a:cubicBezTo>
                  <a:pt x="251" y="803"/>
                  <a:pt x="251" y="803"/>
                  <a:pt x="251" y="803"/>
                </a:cubicBezTo>
                <a:cubicBezTo>
                  <a:pt x="254" y="804"/>
                  <a:pt x="255" y="807"/>
                  <a:pt x="254" y="810"/>
                </a:cubicBezTo>
                <a:cubicBezTo>
                  <a:pt x="254" y="810"/>
                  <a:pt x="254" y="810"/>
                  <a:pt x="254" y="810"/>
                </a:cubicBezTo>
                <a:cubicBezTo>
                  <a:pt x="253" y="811"/>
                  <a:pt x="251" y="813"/>
                  <a:pt x="249" y="813"/>
                </a:cubicBezTo>
                <a:cubicBezTo>
                  <a:pt x="249" y="813"/>
                  <a:pt x="249" y="813"/>
                  <a:pt x="249" y="813"/>
                </a:cubicBezTo>
                <a:cubicBezTo>
                  <a:pt x="249" y="813"/>
                  <a:pt x="248" y="812"/>
                  <a:pt x="247" y="812"/>
                </a:cubicBezTo>
                <a:close/>
                <a:moveTo>
                  <a:pt x="599" y="809"/>
                </a:moveTo>
                <a:cubicBezTo>
                  <a:pt x="598" y="807"/>
                  <a:pt x="599" y="804"/>
                  <a:pt x="602" y="802"/>
                </a:cubicBezTo>
                <a:cubicBezTo>
                  <a:pt x="602" y="802"/>
                  <a:pt x="602" y="802"/>
                  <a:pt x="602" y="802"/>
                </a:cubicBezTo>
                <a:cubicBezTo>
                  <a:pt x="604" y="801"/>
                  <a:pt x="607" y="802"/>
                  <a:pt x="608" y="805"/>
                </a:cubicBezTo>
                <a:cubicBezTo>
                  <a:pt x="608" y="805"/>
                  <a:pt x="608" y="805"/>
                  <a:pt x="608" y="805"/>
                </a:cubicBezTo>
                <a:cubicBezTo>
                  <a:pt x="609" y="807"/>
                  <a:pt x="608" y="810"/>
                  <a:pt x="606" y="812"/>
                </a:cubicBezTo>
                <a:cubicBezTo>
                  <a:pt x="606" y="812"/>
                  <a:pt x="606" y="812"/>
                  <a:pt x="606" y="812"/>
                </a:cubicBezTo>
                <a:cubicBezTo>
                  <a:pt x="605" y="812"/>
                  <a:pt x="604" y="812"/>
                  <a:pt x="604" y="812"/>
                </a:cubicBezTo>
                <a:cubicBezTo>
                  <a:pt x="604" y="812"/>
                  <a:pt x="604" y="812"/>
                  <a:pt x="604" y="812"/>
                </a:cubicBezTo>
                <a:cubicBezTo>
                  <a:pt x="602" y="812"/>
                  <a:pt x="600" y="811"/>
                  <a:pt x="599" y="809"/>
                </a:cubicBezTo>
                <a:close/>
                <a:moveTo>
                  <a:pt x="222" y="799"/>
                </a:moveTo>
                <a:cubicBezTo>
                  <a:pt x="222" y="799"/>
                  <a:pt x="222" y="799"/>
                  <a:pt x="222" y="799"/>
                </a:cubicBezTo>
                <a:cubicBezTo>
                  <a:pt x="222" y="799"/>
                  <a:pt x="222" y="799"/>
                  <a:pt x="222" y="799"/>
                </a:cubicBezTo>
                <a:cubicBezTo>
                  <a:pt x="219" y="798"/>
                  <a:pt x="218" y="795"/>
                  <a:pt x="220" y="793"/>
                </a:cubicBezTo>
                <a:cubicBezTo>
                  <a:pt x="220" y="793"/>
                  <a:pt x="220" y="793"/>
                  <a:pt x="220" y="793"/>
                </a:cubicBezTo>
                <a:cubicBezTo>
                  <a:pt x="221" y="790"/>
                  <a:pt x="224" y="789"/>
                  <a:pt x="227" y="791"/>
                </a:cubicBezTo>
                <a:cubicBezTo>
                  <a:pt x="227" y="791"/>
                  <a:pt x="227" y="791"/>
                  <a:pt x="227" y="791"/>
                </a:cubicBezTo>
                <a:cubicBezTo>
                  <a:pt x="229" y="792"/>
                  <a:pt x="230" y="795"/>
                  <a:pt x="229" y="797"/>
                </a:cubicBezTo>
                <a:cubicBezTo>
                  <a:pt x="229" y="797"/>
                  <a:pt x="229" y="797"/>
                  <a:pt x="229" y="797"/>
                </a:cubicBezTo>
                <a:cubicBezTo>
                  <a:pt x="228" y="799"/>
                  <a:pt x="226" y="800"/>
                  <a:pt x="224" y="800"/>
                </a:cubicBezTo>
                <a:cubicBezTo>
                  <a:pt x="224" y="800"/>
                  <a:pt x="224" y="800"/>
                  <a:pt x="224" y="800"/>
                </a:cubicBezTo>
                <a:cubicBezTo>
                  <a:pt x="223" y="800"/>
                  <a:pt x="223" y="800"/>
                  <a:pt x="222" y="799"/>
                </a:cubicBezTo>
                <a:close/>
                <a:moveTo>
                  <a:pt x="624" y="797"/>
                </a:moveTo>
                <a:cubicBezTo>
                  <a:pt x="623" y="794"/>
                  <a:pt x="624" y="791"/>
                  <a:pt x="626" y="790"/>
                </a:cubicBezTo>
                <a:cubicBezTo>
                  <a:pt x="626" y="790"/>
                  <a:pt x="626" y="790"/>
                  <a:pt x="626" y="790"/>
                </a:cubicBezTo>
                <a:cubicBezTo>
                  <a:pt x="629" y="789"/>
                  <a:pt x="632" y="789"/>
                  <a:pt x="633" y="792"/>
                </a:cubicBezTo>
                <a:cubicBezTo>
                  <a:pt x="633" y="792"/>
                  <a:pt x="633" y="792"/>
                  <a:pt x="633" y="792"/>
                </a:cubicBezTo>
                <a:cubicBezTo>
                  <a:pt x="634" y="794"/>
                  <a:pt x="634" y="797"/>
                  <a:pt x="631" y="799"/>
                </a:cubicBezTo>
                <a:cubicBezTo>
                  <a:pt x="631" y="799"/>
                  <a:pt x="631" y="799"/>
                  <a:pt x="631" y="799"/>
                </a:cubicBezTo>
                <a:cubicBezTo>
                  <a:pt x="631" y="799"/>
                  <a:pt x="631" y="799"/>
                  <a:pt x="631" y="799"/>
                </a:cubicBezTo>
                <a:cubicBezTo>
                  <a:pt x="631" y="799"/>
                  <a:pt x="631" y="799"/>
                  <a:pt x="631" y="799"/>
                </a:cubicBezTo>
                <a:cubicBezTo>
                  <a:pt x="630" y="799"/>
                  <a:pt x="630" y="799"/>
                  <a:pt x="629" y="799"/>
                </a:cubicBezTo>
                <a:cubicBezTo>
                  <a:pt x="629" y="799"/>
                  <a:pt x="629" y="799"/>
                  <a:pt x="629" y="799"/>
                </a:cubicBezTo>
                <a:cubicBezTo>
                  <a:pt x="627" y="799"/>
                  <a:pt x="625" y="798"/>
                  <a:pt x="624" y="797"/>
                </a:cubicBezTo>
                <a:close/>
                <a:moveTo>
                  <a:pt x="197" y="785"/>
                </a:moveTo>
                <a:cubicBezTo>
                  <a:pt x="195" y="783"/>
                  <a:pt x="194" y="780"/>
                  <a:pt x="196" y="778"/>
                </a:cubicBezTo>
                <a:cubicBezTo>
                  <a:pt x="196" y="778"/>
                  <a:pt x="196" y="778"/>
                  <a:pt x="196" y="778"/>
                </a:cubicBezTo>
                <a:cubicBezTo>
                  <a:pt x="197" y="776"/>
                  <a:pt x="200" y="775"/>
                  <a:pt x="203" y="776"/>
                </a:cubicBezTo>
                <a:cubicBezTo>
                  <a:pt x="203" y="776"/>
                  <a:pt x="203" y="776"/>
                  <a:pt x="203" y="776"/>
                </a:cubicBezTo>
                <a:cubicBezTo>
                  <a:pt x="205" y="778"/>
                  <a:pt x="206" y="781"/>
                  <a:pt x="204" y="783"/>
                </a:cubicBezTo>
                <a:cubicBezTo>
                  <a:pt x="204" y="783"/>
                  <a:pt x="204" y="783"/>
                  <a:pt x="204" y="783"/>
                </a:cubicBezTo>
                <a:cubicBezTo>
                  <a:pt x="203" y="785"/>
                  <a:pt x="202" y="786"/>
                  <a:pt x="200" y="786"/>
                </a:cubicBezTo>
                <a:cubicBezTo>
                  <a:pt x="200" y="786"/>
                  <a:pt x="200" y="786"/>
                  <a:pt x="200" y="786"/>
                </a:cubicBezTo>
                <a:cubicBezTo>
                  <a:pt x="199" y="786"/>
                  <a:pt x="198" y="785"/>
                  <a:pt x="197" y="785"/>
                </a:cubicBezTo>
                <a:close/>
                <a:moveTo>
                  <a:pt x="649" y="783"/>
                </a:moveTo>
                <a:cubicBezTo>
                  <a:pt x="647" y="780"/>
                  <a:pt x="648" y="777"/>
                  <a:pt x="650" y="776"/>
                </a:cubicBezTo>
                <a:cubicBezTo>
                  <a:pt x="650" y="776"/>
                  <a:pt x="650" y="776"/>
                  <a:pt x="650" y="776"/>
                </a:cubicBezTo>
                <a:cubicBezTo>
                  <a:pt x="652" y="774"/>
                  <a:pt x="656" y="775"/>
                  <a:pt x="657" y="777"/>
                </a:cubicBezTo>
                <a:cubicBezTo>
                  <a:pt x="657" y="777"/>
                  <a:pt x="657" y="777"/>
                  <a:pt x="657" y="777"/>
                </a:cubicBezTo>
                <a:cubicBezTo>
                  <a:pt x="659" y="780"/>
                  <a:pt x="658" y="783"/>
                  <a:pt x="656" y="784"/>
                </a:cubicBezTo>
                <a:cubicBezTo>
                  <a:pt x="656" y="784"/>
                  <a:pt x="656" y="784"/>
                  <a:pt x="656" y="784"/>
                </a:cubicBezTo>
                <a:cubicBezTo>
                  <a:pt x="655" y="785"/>
                  <a:pt x="654" y="785"/>
                  <a:pt x="653" y="785"/>
                </a:cubicBezTo>
                <a:cubicBezTo>
                  <a:pt x="653" y="785"/>
                  <a:pt x="653" y="785"/>
                  <a:pt x="653" y="785"/>
                </a:cubicBezTo>
                <a:cubicBezTo>
                  <a:pt x="651" y="785"/>
                  <a:pt x="650" y="784"/>
                  <a:pt x="649" y="783"/>
                </a:cubicBezTo>
                <a:close/>
                <a:moveTo>
                  <a:pt x="174" y="769"/>
                </a:moveTo>
                <a:cubicBezTo>
                  <a:pt x="172" y="767"/>
                  <a:pt x="171" y="764"/>
                  <a:pt x="173" y="762"/>
                </a:cubicBezTo>
                <a:cubicBezTo>
                  <a:pt x="173" y="762"/>
                  <a:pt x="173" y="762"/>
                  <a:pt x="173" y="762"/>
                </a:cubicBezTo>
                <a:cubicBezTo>
                  <a:pt x="174" y="759"/>
                  <a:pt x="177" y="759"/>
                  <a:pt x="180" y="761"/>
                </a:cubicBezTo>
                <a:cubicBezTo>
                  <a:pt x="180" y="761"/>
                  <a:pt x="180" y="761"/>
                  <a:pt x="180" y="761"/>
                </a:cubicBezTo>
                <a:cubicBezTo>
                  <a:pt x="182" y="762"/>
                  <a:pt x="182" y="765"/>
                  <a:pt x="181" y="768"/>
                </a:cubicBezTo>
                <a:cubicBezTo>
                  <a:pt x="181" y="768"/>
                  <a:pt x="181" y="768"/>
                  <a:pt x="181" y="768"/>
                </a:cubicBezTo>
                <a:cubicBezTo>
                  <a:pt x="180" y="769"/>
                  <a:pt x="178" y="770"/>
                  <a:pt x="177" y="770"/>
                </a:cubicBezTo>
                <a:cubicBezTo>
                  <a:pt x="177" y="770"/>
                  <a:pt x="177" y="770"/>
                  <a:pt x="177" y="770"/>
                </a:cubicBezTo>
                <a:cubicBezTo>
                  <a:pt x="176" y="770"/>
                  <a:pt x="175" y="769"/>
                  <a:pt x="174" y="769"/>
                </a:cubicBezTo>
                <a:close/>
                <a:moveTo>
                  <a:pt x="672" y="767"/>
                </a:moveTo>
                <a:cubicBezTo>
                  <a:pt x="670" y="765"/>
                  <a:pt x="671" y="762"/>
                  <a:pt x="673" y="760"/>
                </a:cubicBezTo>
                <a:cubicBezTo>
                  <a:pt x="673" y="760"/>
                  <a:pt x="673" y="760"/>
                  <a:pt x="673" y="760"/>
                </a:cubicBezTo>
                <a:cubicBezTo>
                  <a:pt x="675" y="758"/>
                  <a:pt x="678" y="759"/>
                  <a:pt x="680" y="761"/>
                </a:cubicBezTo>
                <a:cubicBezTo>
                  <a:pt x="680" y="761"/>
                  <a:pt x="680" y="761"/>
                  <a:pt x="680" y="761"/>
                </a:cubicBezTo>
                <a:cubicBezTo>
                  <a:pt x="682" y="763"/>
                  <a:pt x="681" y="766"/>
                  <a:pt x="679" y="768"/>
                </a:cubicBezTo>
                <a:cubicBezTo>
                  <a:pt x="679" y="768"/>
                  <a:pt x="679" y="768"/>
                  <a:pt x="679" y="768"/>
                </a:cubicBezTo>
                <a:cubicBezTo>
                  <a:pt x="679" y="768"/>
                  <a:pt x="679" y="768"/>
                  <a:pt x="679" y="768"/>
                </a:cubicBezTo>
                <a:cubicBezTo>
                  <a:pt x="679" y="768"/>
                  <a:pt x="679" y="768"/>
                  <a:pt x="679" y="768"/>
                </a:cubicBezTo>
                <a:cubicBezTo>
                  <a:pt x="678" y="769"/>
                  <a:pt x="677" y="769"/>
                  <a:pt x="676" y="769"/>
                </a:cubicBezTo>
                <a:cubicBezTo>
                  <a:pt x="676" y="769"/>
                  <a:pt x="676" y="769"/>
                  <a:pt x="676" y="769"/>
                </a:cubicBezTo>
                <a:cubicBezTo>
                  <a:pt x="674" y="769"/>
                  <a:pt x="673" y="768"/>
                  <a:pt x="672" y="767"/>
                </a:cubicBezTo>
                <a:close/>
                <a:moveTo>
                  <a:pt x="151" y="751"/>
                </a:moveTo>
                <a:cubicBezTo>
                  <a:pt x="149" y="749"/>
                  <a:pt x="149" y="746"/>
                  <a:pt x="151" y="744"/>
                </a:cubicBezTo>
                <a:cubicBezTo>
                  <a:pt x="151" y="744"/>
                  <a:pt x="151" y="744"/>
                  <a:pt x="151" y="744"/>
                </a:cubicBezTo>
                <a:cubicBezTo>
                  <a:pt x="153" y="742"/>
                  <a:pt x="156" y="742"/>
                  <a:pt x="158" y="743"/>
                </a:cubicBezTo>
                <a:cubicBezTo>
                  <a:pt x="158" y="743"/>
                  <a:pt x="158" y="743"/>
                  <a:pt x="158" y="743"/>
                </a:cubicBezTo>
                <a:cubicBezTo>
                  <a:pt x="160" y="745"/>
                  <a:pt x="160" y="748"/>
                  <a:pt x="158" y="750"/>
                </a:cubicBezTo>
                <a:cubicBezTo>
                  <a:pt x="158" y="750"/>
                  <a:pt x="158" y="750"/>
                  <a:pt x="158" y="750"/>
                </a:cubicBezTo>
                <a:cubicBezTo>
                  <a:pt x="157" y="752"/>
                  <a:pt x="156" y="752"/>
                  <a:pt x="155" y="752"/>
                </a:cubicBezTo>
                <a:cubicBezTo>
                  <a:pt x="155" y="752"/>
                  <a:pt x="155" y="752"/>
                  <a:pt x="155" y="752"/>
                </a:cubicBezTo>
                <a:cubicBezTo>
                  <a:pt x="153" y="752"/>
                  <a:pt x="152" y="752"/>
                  <a:pt x="151" y="751"/>
                </a:cubicBezTo>
                <a:close/>
                <a:moveTo>
                  <a:pt x="694" y="750"/>
                </a:moveTo>
                <a:cubicBezTo>
                  <a:pt x="692" y="748"/>
                  <a:pt x="693" y="744"/>
                  <a:pt x="695" y="743"/>
                </a:cubicBezTo>
                <a:cubicBezTo>
                  <a:pt x="695" y="743"/>
                  <a:pt x="695" y="743"/>
                  <a:pt x="695" y="743"/>
                </a:cubicBezTo>
                <a:cubicBezTo>
                  <a:pt x="697" y="741"/>
                  <a:pt x="700" y="741"/>
                  <a:pt x="702" y="743"/>
                </a:cubicBezTo>
                <a:cubicBezTo>
                  <a:pt x="702" y="743"/>
                  <a:pt x="702" y="743"/>
                  <a:pt x="702" y="743"/>
                </a:cubicBezTo>
                <a:cubicBezTo>
                  <a:pt x="704" y="745"/>
                  <a:pt x="703" y="749"/>
                  <a:pt x="701" y="750"/>
                </a:cubicBezTo>
                <a:cubicBezTo>
                  <a:pt x="701" y="750"/>
                  <a:pt x="701" y="750"/>
                  <a:pt x="701" y="750"/>
                </a:cubicBezTo>
                <a:cubicBezTo>
                  <a:pt x="700" y="751"/>
                  <a:pt x="699" y="751"/>
                  <a:pt x="698" y="751"/>
                </a:cubicBezTo>
                <a:cubicBezTo>
                  <a:pt x="698" y="751"/>
                  <a:pt x="698" y="751"/>
                  <a:pt x="698" y="751"/>
                </a:cubicBezTo>
                <a:cubicBezTo>
                  <a:pt x="697" y="751"/>
                  <a:pt x="695" y="751"/>
                  <a:pt x="694" y="750"/>
                </a:cubicBezTo>
                <a:close/>
                <a:moveTo>
                  <a:pt x="130" y="732"/>
                </a:moveTo>
                <a:cubicBezTo>
                  <a:pt x="128" y="730"/>
                  <a:pt x="128" y="727"/>
                  <a:pt x="130" y="725"/>
                </a:cubicBezTo>
                <a:cubicBezTo>
                  <a:pt x="130" y="725"/>
                  <a:pt x="130" y="725"/>
                  <a:pt x="130" y="725"/>
                </a:cubicBezTo>
                <a:cubicBezTo>
                  <a:pt x="132" y="723"/>
                  <a:pt x="135" y="723"/>
                  <a:pt x="137" y="725"/>
                </a:cubicBezTo>
                <a:cubicBezTo>
                  <a:pt x="137" y="725"/>
                  <a:pt x="137" y="725"/>
                  <a:pt x="137" y="725"/>
                </a:cubicBezTo>
                <a:cubicBezTo>
                  <a:pt x="139" y="727"/>
                  <a:pt x="139" y="730"/>
                  <a:pt x="137" y="732"/>
                </a:cubicBezTo>
                <a:cubicBezTo>
                  <a:pt x="137" y="732"/>
                  <a:pt x="137" y="732"/>
                  <a:pt x="137" y="732"/>
                </a:cubicBezTo>
                <a:cubicBezTo>
                  <a:pt x="136" y="733"/>
                  <a:pt x="135" y="733"/>
                  <a:pt x="134" y="733"/>
                </a:cubicBezTo>
                <a:cubicBezTo>
                  <a:pt x="134" y="733"/>
                  <a:pt x="134" y="733"/>
                  <a:pt x="134" y="733"/>
                </a:cubicBezTo>
                <a:cubicBezTo>
                  <a:pt x="132" y="733"/>
                  <a:pt x="131" y="733"/>
                  <a:pt x="130" y="732"/>
                </a:cubicBezTo>
                <a:close/>
                <a:moveTo>
                  <a:pt x="715" y="731"/>
                </a:moveTo>
                <a:cubicBezTo>
                  <a:pt x="713" y="729"/>
                  <a:pt x="713" y="726"/>
                  <a:pt x="715" y="724"/>
                </a:cubicBezTo>
                <a:cubicBezTo>
                  <a:pt x="715" y="724"/>
                  <a:pt x="715" y="724"/>
                  <a:pt x="715" y="724"/>
                </a:cubicBezTo>
                <a:cubicBezTo>
                  <a:pt x="717" y="722"/>
                  <a:pt x="721" y="722"/>
                  <a:pt x="722" y="724"/>
                </a:cubicBezTo>
                <a:cubicBezTo>
                  <a:pt x="722" y="724"/>
                  <a:pt x="722" y="724"/>
                  <a:pt x="722" y="724"/>
                </a:cubicBezTo>
                <a:cubicBezTo>
                  <a:pt x="724" y="726"/>
                  <a:pt x="724" y="729"/>
                  <a:pt x="722" y="731"/>
                </a:cubicBezTo>
                <a:cubicBezTo>
                  <a:pt x="722" y="731"/>
                  <a:pt x="722" y="731"/>
                  <a:pt x="722" y="731"/>
                </a:cubicBezTo>
                <a:cubicBezTo>
                  <a:pt x="721" y="732"/>
                  <a:pt x="720" y="733"/>
                  <a:pt x="719" y="733"/>
                </a:cubicBezTo>
                <a:cubicBezTo>
                  <a:pt x="719" y="733"/>
                  <a:pt x="719" y="733"/>
                  <a:pt x="719" y="733"/>
                </a:cubicBezTo>
                <a:cubicBezTo>
                  <a:pt x="718" y="733"/>
                  <a:pt x="716" y="732"/>
                  <a:pt x="715" y="731"/>
                </a:cubicBezTo>
                <a:close/>
                <a:moveTo>
                  <a:pt x="110" y="712"/>
                </a:moveTo>
                <a:cubicBezTo>
                  <a:pt x="109" y="710"/>
                  <a:pt x="109" y="706"/>
                  <a:pt x="111" y="705"/>
                </a:cubicBezTo>
                <a:cubicBezTo>
                  <a:pt x="111" y="705"/>
                  <a:pt x="111" y="705"/>
                  <a:pt x="111" y="705"/>
                </a:cubicBezTo>
                <a:cubicBezTo>
                  <a:pt x="113" y="703"/>
                  <a:pt x="116" y="703"/>
                  <a:pt x="118" y="705"/>
                </a:cubicBezTo>
                <a:cubicBezTo>
                  <a:pt x="118" y="705"/>
                  <a:pt x="118" y="705"/>
                  <a:pt x="118" y="705"/>
                </a:cubicBezTo>
                <a:cubicBezTo>
                  <a:pt x="120" y="707"/>
                  <a:pt x="120" y="710"/>
                  <a:pt x="118" y="712"/>
                </a:cubicBezTo>
                <a:cubicBezTo>
                  <a:pt x="118" y="712"/>
                  <a:pt x="118" y="712"/>
                  <a:pt x="118" y="712"/>
                </a:cubicBezTo>
                <a:cubicBezTo>
                  <a:pt x="117" y="713"/>
                  <a:pt x="115" y="713"/>
                  <a:pt x="114" y="713"/>
                </a:cubicBezTo>
                <a:cubicBezTo>
                  <a:pt x="114" y="713"/>
                  <a:pt x="114" y="713"/>
                  <a:pt x="114" y="713"/>
                </a:cubicBezTo>
                <a:cubicBezTo>
                  <a:pt x="113" y="713"/>
                  <a:pt x="111" y="713"/>
                  <a:pt x="110" y="712"/>
                </a:cubicBezTo>
                <a:close/>
                <a:moveTo>
                  <a:pt x="735" y="711"/>
                </a:moveTo>
                <a:cubicBezTo>
                  <a:pt x="733" y="709"/>
                  <a:pt x="733" y="706"/>
                  <a:pt x="735" y="704"/>
                </a:cubicBezTo>
                <a:cubicBezTo>
                  <a:pt x="735" y="704"/>
                  <a:pt x="735" y="704"/>
                  <a:pt x="735" y="704"/>
                </a:cubicBezTo>
                <a:cubicBezTo>
                  <a:pt x="737" y="702"/>
                  <a:pt x="740" y="702"/>
                  <a:pt x="742" y="704"/>
                </a:cubicBezTo>
                <a:cubicBezTo>
                  <a:pt x="742" y="704"/>
                  <a:pt x="742" y="704"/>
                  <a:pt x="742" y="704"/>
                </a:cubicBezTo>
                <a:cubicBezTo>
                  <a:pt x="744" y="705"/>
                  <a:pt x="744" y="709"/>
                  <a:pt x="742" y="711"/>
                </a:cubicBezTo>
                <a:cubicBezTo>
                  <a:pt x="742" y="711"/>
                  <a:pt x="742" y="711"/>
                  <a:pt x="742" y="711"/>
                </a:cubicBezTo>
                <a:cubicBezTo>
                  <a:pt x="741" y="712"/>
                  <a:pt x="740" y="712"/>
                  <a:pt x="738" y="712"/>
                </a:cubicBezTo>
                <a:cubicBezTo>
                  <a:pt x="738" y="712"/>
                  <a:pt x="738" y="712"/>
                  <a:pt x="738" y="712"/>
                </a:cubicBezTo>
                <a:cubicBezTo>
                  <a:pt x="737" y="712"/>
                  <a:pt x="736" y="712"/>
                  <a:pt x="735" y="711"/>
                </a:cubicBezTo>
                <a:close/>
                <a:moveTo>
                  <a:pt x="92" y="690"/>
                </a:moveTo>
                <a:cubicBezTo>
                  <a:pt x="90" y="688"/>
                  <a:pt x="91" y="685"/>
                  <a:pt x="93" y="683"/>
                </a:cubicBezTo>
                <a:cubicBezTo>
                  <a:pt x="93" y="683"/>
                  <a:pt x="93" y="683"/>
                  <a:pt x="93" y="683"/>
                </a:cubicBezTo>
                <a:cubicBezTo>
                  <a:pt x="95" y="681"/>
                  <a:pt x="98" y="682"/>
                  <a:pt x="100" y="684"/>
                </a:cubicBezTo>
                <a:cubicBezTo>
                  <a:pt x="100" y="684"/>
                  <a:pt x="100" y="684"/>
                  <a:pt x="100" y="684"/>
                </a:cubicBezTo>
                <a:cubicBezTo>
                  <a:pt x="102" y="686"/>
                  <a:pt x="101" y="689"/>
                  <a:pt x="99" y="691"/>
                </a:cubicBezTo>
                <a:cubicBezTo>
                  <a:pt x="99" y="691"/>
                  <a:pt x="99" y="691"/>
                  <a:pt x="99" y="691"/>
                </a:cubicBezTo>
                <a:cubicBezTo>
                  <a:pt x="98" y="691"/>
                  <a:pt x="97" y="692"/>
                  <a:pt x="96" y="692"/>
                </a:cubicBezTo>
                <a:cubicBezTo>
                  <a:pt x="96" y="692"/>
                  <a:pt x="96" y="692"/>
                  <a:pt x="96" y="692"/>
                </a:cubicBezTo>
                <a:cubicBezTo>
                  <a:pt x="94" y="692"/>
                  <a:pt x="93" y="691"/>
                  <a:pt x="92" y="690"/>
                </a:cubicBezTo>
                <a:close/>
                <a:moveTo>
                  <a:pt x="753" y="690"/>
                </a:moveTo>
                <a:cubicBezTo>
                  <a:pt x="751" y="688"/>
                  <a:pt x="751" y="685"/>
                  <a:pt x="753" y="683"/>
                </a:cubicBezTo>
                <a:cubicBezTo>
                  <a:pt x="753" y="683"/>
                  <a:pt x="753" y="683"/>
                  <a:pt x="753" y="683"/>
                </a:cubicBezTo>
                <a:cubicBezTo>
                  <a:pt x="754" y="681"/>
                  <a:pt x="757" y="680"/>
                  <a:pt x="760" y="682"/>
                </a:cubicBezTo>
                <a:cubicBezTo>
                  <a:pt x="760" y="682"/>
                  <a:pt x="760" y="682"/>
                  <a:pt x="760" y="682"/>
                </a:cubicBezTo>
                <a:cubicBezTo>
                  <a:pt x="762" y="684"/>
                  <a:pt x="762" y="687"/>
                  <a:pt x="760" y="689"/>
                </a:cubicBezTo>
                <a:cubicBezTo>
                  <a:pt x="760" y="689"/>
                  <a:pt x="760" y="689"/>
                  <a:pt x="760" y="689"/>
                </a:cubicBezTo>
                <a:cubicBezTo>
                  <a:pt x="759" y="690"/>
                  <a:pt x="758" y="691"/>
                  <a:pt x="757" y="691"/>
                </a:cubicBezTo>
                <a:cubicBezTo>
                  <a:pt x="757" y="691"/>
                  <a:pt x="757" y="691"/>
                  <a:pt x="757" y="691"/>
                </a:cubicBezTo>
                <a:cubicBezTo>
                  <a:pt x="755" y="691"/>
                  <a:pt x="754" y="690"/>
                  <a:pt x="753" y="690"/>
                </a:cubicBezTo>
                <a:close/>
                <a:moveTo>
                  <a:pt x="75" y="667"/>
                </a:moveTo>
                <a:cubicBezTo>
                  <a:pt x="75" y="667"/>
                  <a:pt x="75" y="667"/>
                  <a:pt x="75" y="667"/>
                </a:cubicBezTo>
                <a:cubicBezTo>
                  <a:pt x="75" y="667"/>
                  <a:pt x="75" y="667"/>
                  <a:pt x="75" y="667"/>
                </a:cubicBezTo>
                <a:cubicBezTo>
                  <a:pt x="74" y="665"/>
                  <a:pt x="74" y="662"/>
                  <a:pt x="76" y="660"/>
                </a:cubicBezTo>
                <a:cubicBezTo>
                  <a:pt x="76" y="660"/>
                  <a:pt x="76" y="660"/>
                  <a:pt x="76" y="660"/>
                </a:cubicBezTo>
                <a:cubicBezTo>
                  <a:pt x="79" y="659"/>
                  <a:pt x="82" y="659"/>
                  <a:pt x="83" y="661"/>
                </a:cubicBezTo>
                <a:cubicBezTo>
                  <a:pt x="83" y="661"/>
                  <a:pt x="83" y="661"/>
                  <a:pt x="83" y="661"/>
                </a:cubicBezTo>
                <a:cubicBezTo>
                  <a:pt x="85" y="664"/>
                  <a:pt x="84" y="667"/>
                  <a:pt x="82" y="668"/>
                </a:cubicBezTo>
                <a:cubicBezTo>
                  <a:pt x="82" y="668"/>
                  <a:pt x="82" y="668"/>
                  <a:pt x="82" y="668"/>
                </a:cubicBezTo>
                <a:cubicBezTo>
                  <a:pt x="81" y="669"/>
                  <a:pt x="80" y="669"/>
                  <a:pt x="79" y="669"/>
                </a:cubicBezTo>
                <a:cubicBezTo>
                  <a:pt x="79" y="669"/>
                  <a:pt x="79" y="669"/>
                  <a:pt x="79" y="669"/>
                </a:cubicBezTo>
                <a:cubicBezTo>
                  <a:pt x="78" y="669"/>
                  <a:pt x="76" y="668"/>
                  <a:pt x="75" y="667"/>
                </a:cubicBezTo>
                <a:close/>
                <a:moveTo>
                  <a:pt x="770" y="667"/>
                </a:moveTo>
                <a:cubicBezTo>
                  <a:pt x="768" y="666"/>
                  <a:pt x="768" y="663"/>
                  <a:pt x="769" y="660"/>
                </a:cubicBezTo>
                <a:cubicBezTo>
                  <a:pt x="769" y="660"/>
                  <a:pt x="769" y="660"/>
                  <a:pt x="769" y="660"/>
                </a:cubicBezTo>
                <a:cubicBezTo>
                  <a:pt x="771" y="658"/>
                  <a:pt x="774" y="657"/>
                  <a:pt x="776" y="659"/>
                </a:cubicBezTo>
                <a:cubicBezTo>
                  <a:pt x="776" y="659"/>
                  <a:pt x="776" y="659"/>
                  <a:pt x="776" y="659"/>
                </a:cubicBezTo>
                <a:cubicBezTo>
                  <a:pt x="778" y="661"/>
                  <a:pt x="779" y="664"/>
                  <a:pt x="777" y="666"/>
                </a:cubicBezTo>
                <a:cubicBezTo>
                  <a:pt x="777" y="666"/>
                  <a:pt x="777" y="666"/>
                  <a:pt x="777" y="666"/>
                </a:cubicBezTo>
                <a:cubicBezTo>
                  <a:pt x="776" y="667"/>
                  <a:pt x="775" y="668"/>
                  <a:pt x="773" y="668"/>
                </a:cubicBezTo>
                <a:cubicBezTo>
                  <a:pt x="773" y="668"/>
                  <a:pt x="773" y="668"/>
                  <a:pt x="773" y="668"/>
                </a:cubicBezTo>
                <a:cubicBezTo>
                  <a:pt x="772" y="668"/>
                  <a:pt x="771" y="668"/>
                  <a:pt x="770" y="667"/>
                </a:cubicBezTo>
                <a:close/>
                <a:moveTo>
                  <a:pt x="60" y="643"/>
                </a:moveTo>
                <a:cubicBezTo>
                  <a:pt x="58" y="641"/>
                  <a:pt x="59" y="638"/>
                  <a:pt x="61" y="636"/>
                </a:cubicBezTo>
                <a:cubicBezTo>
                  <a:pt x="61" y="636"/>
                  <a:pt x="61" y="636"/>
                  <a:pt x="61" y="636"/>
                </a:cubicBezTo>
                <a:cubicBezTo>
                  <a:pt x="64" y="635"/>
                  <a:pt x="67" y="636"/>
                  <a:pt x="68" y="638"/>
                </a:cubicBezTo>
                <a:cubicBezTo>
                  <a:pt x="68" y="638"/>
                  <a:pt x="68" y="638"/>
                  <a:pt x="68" y="638"/>
                </a:cubicBezTo>
                <a:cubicBezTo>
                  <a:pt x="70" y="640"/>
                  <a:pt x="69" y="643"/>
                  <a:pt x="67" y="645"/>
                </a:cubicBezTo>
                <a:cubicBezTo>
                  <a:pt x="67" y="645"/>
                  <a:pt x="67" y="645"/>
                  <a:pt x="67" y="645"/>
                </a:cubicBezTo>
                <a:cubicBezTo>
                  <a:pt x="66" y="645"/>
                  <a:pt x="65" y="646"/>
                  <a:pt x="64" y="646"/>
                </a:cubicBezTo>
                <a:cubicBezTo>
                  <a:pt x="64" y="646"/>
                  <a:pt x="64" y="646"/>
                  <a:pt x="64" y="646"/>
                </a:cubicBezTo>
                <a:cubicBezTo>
                  <a:pt x="62" y="646"/>
                  <a:pt x="61" y="645"/>
                  <a:pt x="60" y="643"/>
                </a:cubicBezTo>
                <a:close/>
                <a:moveTo>
                  <a:pt x="786" y="644"/>
                </a:moveTo>
                <a:cubicBezTo>
                  <a:pt x="783" y="642"/>
                  <a:pt x="783" y="639"/>
                  <a:pt x="784" y="637"/>
                </a:cubicBezTo>
                <a:cubicBezTo>
                  <a:pt x="784" y="637"/>
                  <a:pt x="784" y="637"/>
                  <a:pt x="784" y="637"/>
                </a:cubicBezTo>
                <a:cubicBezTo>
                  <a:pt x="785" y="635"/>
                  <a:pt x="789" y="634"/>
                  <a:pt x="791" y="635"/>
                </a:cubicBezTo>
                <a:cubicBezTo>
                  <a:pt x="791" y="635"/>
                  <a:pt x="791" y="635"/>
                  <a:pt x="791" y="635"/>
                </a:cubicBezTo>
                <a:cubicBezTo>
                  <a:pt x="793" y="637"/>
                  <a:pt x="794" y="640"/>
                  <a:pt x="793" y="642"/>
                </a:cubicBezTo>
                <a:cubicBezTo>
                  <a:pt x="793" y="642"/>
                  <a:pt x="793" y="642"/>
                  <a:pt x="793" y="642"/>
                </a:cubicBezTo>
                <a:cubicBezTo>
                  <a:pt x="792" y="644"/>
                  <a:pt x="790" y="644"/>
                  <a:pt x="788" y="644"/>
                </a:cubicBezTo>
                <a:cubicBezTo>
                  <a:pt x="788" y="644"/>
                  <a:pt x="788" y="644"/>
                  <a:pt x="788" y="644"/>
                </a:cubicBezTo>
                <a:cubicBezTo>
                  <a:pt x="787" y="644"/>
                  <a:pt x="787" y="644"/>
                  <a:pt x="786" y="644"/>
                </a:cubicBezTo>
                <a:close/>
                <a:moveTo>
                  <a:pt x="46" y="618"/>
                </a:moveTo>
                <a:cubicBezTo>
                  <a:pt x="45" y="616"/>
                  <a:pt x="46" y="613"/>
                  <a:pt x="48" y="611"/>
                </a:cubicBezTo>
                <a:cubicBezTo>
                  <a:pt x="48" y="611"/>
                  <a:pt x="48" y="611"/>
                  <a:pt x="48" y="611"/>
                </a:cubicBezTo>
                <a:cubicBezTo>
                  <a:pt x="51" y="610"/>
                  <a:pt x="54" y="611"/>
                  <a:pt x="55" y="614"/>
                </a:cubicBezTo>
                <a:cubicBezTo>
                  <a:pt x="55" y="614"/>
                  <a:pt x="55" y="614"/>
                  <a:pt x="55" y="614"/>
                </a:cubicBezTo>
                <a:cubicBezTo>
                  <a:pt x="56" y="616"/>
                  <a:pt x="55" y="619"/>
                  <a:pt x="53" y="620"/>
                </a:cubicBezTo>
                <a:cubicBezTo>
                  <a:pt x="53" y="620"/>
                  <a:pt x="53" y="620"/>
                  <a:pt x="53" y="620"/>
                </a:cubicBezTo>
                <a:cubicBezTo>
                  <a:pt x="52" y="621"/>
                  <a:pt x="51" y="621"/>
                  <a:pt x="50" y="621"/>
                </a:cubicBezTo>
                <a:cubicBezTo>
                  <a:pt x="50" y="621"/>
                  <a:pt x="50" y="621"/>
                  <a:pt x="50" y="621"/>
                </a:cubicBezTo>
                <a:cubicBezTo>
                  <a:pt x="49" y="621"/>
                  <a:pt x="47" y="620"/>
                  <a:pt x="46" y="618"/>
                </a:cubicBezTo>
                <a:close/>
                <a:moveTo>
                  <a:pt x="800" y="619"/>
                </a:moveTo>
                <a:cubicBezTo>
                  <a:pt x="797" y="618"/>
                  <a:pt x="796" y="615"/>
                  <a:pt x="797" y="613"/>
                </a:cubicBezTo>
                <a:cubicBezTo>
                  <a:pt x="797" y="613"/>
                  <a:pt x="797" y="613"/>
                  <a:pt x="797" y="613"/>
                </a:cubicBezTo>
                <a:cubicBezTo>
                  <a:pt x="799" y="610"/>
                  <a:pt x="802" y="609"/>
                  <a:pt x="804" y="610"/>
                </a:cubicBezTo>
                <a:cubicBezTo>
                  <a:pt x="804" y="610"/>
                  <a:pt x="804" y="610"/>
                  <a:pt x="804" y="610"/>
                </a:cubicBezTo>
                <a:cubicBezTo>
                  <a:pt x="807" y="612"/>
                  <a:pt x="808" y="615"/>
                  <a:pt x="806" y="617"/>
                </a:cubicBezTo>
                <a:cubicBezTo>
                  <a:pt x="806" y="617"/>
                  <a:pt x="806" y="617"/>
                  <a:pt x="806" y="617"/>
                </a:cubicBezTo>
                <a:cubicBezTo>
                  <a:pt x="806" y="617"/>
                  <a:pt x="806" y="617"/>
                  <a:pt x="806" y="617"/>
                </a:cubicBezTo>
                <a:cubicBezTo>
                  <a:pt x="806" y="617"/>
                  <a:pt x="806" y="617"/>
                  <a:pt x="806" y="617"/>
                </a:cubicBezTo>
                <a:cubicBezTo>
                  <a:pt x="805" y="619"/>
                  <a:pt x="804" y="620"/>
                  <a:pt x="802" y="620"/>
                </a:cubicBezTo>
                <a:cubicBezTo>
                  <a:pt x="802" y="620"/>
                  <a:pt x="802" y="620"/>
                  <a:pt x="802" y="620"/>
                </a:cubicBezTo>
                <a:cubicBezTo>
                  <a:pt x="801" y="620"/>
                  <a:pt x="800" y="620"/>
                  <a:pt x="800" y="619"/>
                </a:cubicBezTo>
                <a:close/>
                <a:moveTo>
                  <a:pt x="34" y="592"/>
                </a:moveTo>
                <a:cubicBezTo>
                  <a:pt x="33" y="590"/>
                  <a:pt x="34" y="587"/>
                  <a:pt x="37" y="586"/>
                </a:cubicBezTo>
                <a:cubicBezTo>
                  <a:pt x="37" y="586"/>
                  <a:pt x="37" y="586"/>
                  <a:pt x="37" y="586"/>
                </a:cubicBezTo>
                <a:cubicBezTo>
                  <a:pt x="39" y="585"/>
                  <a:pt x="42" y="586"/>
                  <a:pt x="43" y="589"/>
                </a:cubicBezTo>
                <a:cubicBezTo>
                  <a:pt x="43" y="589"/>
                  <a:pt x="43" y="589"/>
                  <a:pt x="43" y="589"/>
                </a:cubicBezTo>
                <a:cubicBezTo>
                  <a:pt x="44" y="591"/>
                  <a:pt x="43" y="594"/>
                  <a:pt x="41" y="595"/>
                </a:cubicBezTo>
                <a:cubicBezTo>
                  <a:pt x="41" y="595"/>
                  <a:pt x="41" y="595"/>
                  <a:pt x="41" y="595"/>
                </a:cubicBezTo>
                <a:cubicBezTo>
                  <a:pt x="40" y="595"/>
                  <a:pt x="39" y="596"/>
                  <a:pt x="39" y="596"/>
                </a:cubicBezTo>
                <a:cubicBezTo>
                  <a:pt x="39" y="596"/>
                  <a:pt x="39" y="596"/>
                  <a:pt x="39" y="596"/>
                </a:cubicBezTo>
                <a:cubicBezTo>
                  <a:pt x="37" y="596"/>
                  <a:pt x="35" y="594"/>
                  <a:pt x="34" y="592"/>
                </a:cubicBezTo>
                <a:close/>
                <a:moveTo>
                  <a:pt x="812" y="594"/>
                </a:moveTo>
                <a:cubicBezTo>
                  <a:pt x="809" y="593"/>
                  <a:pt x="808" y="590"/>
                  <a:pt x="809" y="587"/>
                </a:cubicBezTo>
                <a:cubicBezTo>
                  <a:pt x="809" y="587"/>
                  <a:pt x="809" y="587"/>
                  <a:pt x="809" y="587"/>
                </a:cubicBezTo>
                <a:cubicBezTo>
                  <a:pt x="810" y="585"/>
                  <a:pt x="813" y="584"/>
                  <a:pt x="816" y="585"/>
                </a:cubicBezTo>
                <a:cubicBezTo>
                  <a:pt x="816" y="585"/>
                  <a:pt x="816" y="585"/>
                  <a:pt x="816" y="585"/>
                </a:cubicBezTo>
                <a:cubicBezTo>
                  <a:pt x="818" y="586"/>
                  <a:pt x="819" y="589"/>
                  <a:pt x="818" y="591"/>
                </a:cubicBezTo>
                <a:cubicBezTo>
                  <a:pt x="818" y="591"/>
                  <a:pt x="818" y="591"/>
                  <a:pt x="818" y="591"/>
                </a:cubicBezTo>
                <a:cubicBezTo>
                  <a:pt x="818" y="593"/>
                  <a:pt x="816" y="594"/>
                  <a:pt x="814" y="594"/>
                </a:cubicBezTo>
                <a:cubicBezTo>
                  <a:pt x="814" y="594"/>
                  <a:pt x="814" y="594"/>
                  <a:pt x="814" y="594"/>
                </a:cubicBezTo>
                <a:cubicBezTo>
                  <a:pt x="813" y="594"/>
                  <a:pt x="812" y="594"/>
                  <a:pt x="812" y="594"/>
                </a:cubicBezTo>
                <a:close/>
                <a:moveTo>
                  <a:pt x="24" y="566"/>
                </a:moveTo>
                <a:cubicBezTo>
                  <a:pt x="24" y="566"/>
                  <a:pt x="24" y="566"/>
                  <a:pt x="24" y="566"/>
                </a:cubicBezTo>
                <a:cubicBezTo>
                  <a:pt x="24" y="566"/>
                  <a:pt x="24" y="566"/>
                  <a:pt x="24" y="566"/>
                </a:cubicBezTo>
                <a:cubicBezTo>
                  <a:pt x="23" y="563"/>
                  <a:pt x="24" y="561"/>
                  <a:pt x="27" y="560"/>
                </a:cubicBezTo>
                <a:cubicBezTo>
                  <a:pt x="27" y="560"/>
                  <a:pt x="27" y="560"/>
                  <a:pt x="27" y="560"/>
                </a:cubicBezTo>
                <a:cubicBezTo>
                  <a:pt x="29" y="559"/>
                  <a:pt x="32" y="560"/>
                  <a:pt x="33" y="563"/>
                </a:cubicBezTo>
                <a:cubicBezTo>
                  <a:pt x="33" y="563"/>
                  <a:pt x="33" y="563"/>
                  <a:pt x="33" y="563"/>
                </a:cubicBezTo>
                <a:cubicBezTo>
                  <a:pt x="34" y="565"/>
                  <a:pt x="33" y="568"/>
                  <a:pt x="30" y="569"/>
                </a:cubicBezTo>
                <a:cubicBezTo>
                  <a:pt x="30" y="569"/>
                  <a:pt x="30" y="569"/>
                  <a:pt x="30" y="569"/>
                </a:cubicBezTo>
                <a:cubicBezTo>
                  <a:pt x="30" y="569"/>
                  <a:pt x="29" y="569"/>
                  <a:pt x="28" y="569"/>
                </a:cubicBezTo>
                <a:cubicBezTo>
                  <a:pt x="28" y="569"/>
                  <a:pt x="28" y="569"/>
                  <a:pt x="28" y="569"/>
                </a:cubicBezTo>
                <a:cubicBezTo>
                  <a:pt x="26" y="569"/>
                  <a:pt x="24" y="568"/>
                  <a:pt x="24" y="566"/>
                </a:cubicBezTo>
                <a:close/>
                <a:moveTo>
                  <a:pt x="822" y="568"/>
                </a:moveTo>
                <a:cubicBezTo>
                  <a:pt x="820" y="567"/>
                  <a:pt x="818" y="564"/>
                  <a:pt x="819" y="561"/>
                </a:cubicBezTo>
                <a:cubicBezTo>
                  <a:pt x="819" y="561"/>
                  <a:pt x="819" y="561"/>
                  <a:pt x="819" y="561"/>
                </a:cubicBezTo>
                <a:cubicBezTo>
                  <a:pt x="820" y="559"/>
                  <a:pt x="823" y="557"/>
                  <a:pt x="825" y="558"/>
                </a:cubicBezTo>
                <a:cubicBezTo>
                  <a:pt x="825" y="558"/>
                  <a:pt x="825" y="558"/>
                  <a:pt x="825" y="558"/>
                </a:cubicBezTo>
                <a:cubicBezTo>
                  <a:pt x="828" y="559"/>
                  <a:pt x="829" y="562"/>
                  <a:pt x="829" y="565"/>
                </a:cubicBezTo>
                <a:cubicBezTo>
                  <a:pt x="829" y="565"/>
                  <a:pt x="829" y="565"/>
                  <a:pt x="829" y="565"/>
                </a:cubicBezTo>
                <a:cubicBezTo>
                  <a:pt x="828" y="567"/>
                  <a:pt x="826" y="568"/>
                  <a:pt x="824" y="568"/>
                </a:cubicBezTo>
                <a:cubicBezTo>
                  <a:pt x="824" y="568"/>
                  <a:pt x="824" y="568"/>
                  <a:pt x="824" y="568"/>
                </a:cubicBezTo>
                <a:cubicBezTo>
                  <a:pt x="823" y="568"/>
                  <a:pt x="823" y="568"/>
                  <a:pt x="822" y="568"/>
                </a:cubicBezTo>
                <a:close/>
                <a:moveTo>
                  <a:pt x="15" y="539"/>
                </a:moveTo>
                <a:cubicBezTo>
                  <a:pt x="14" y="536"/>
                  <a:pt x="16" y="533"/>
                  <a:pt x="19" y="533"/>
                </a:cubicBezTo>
                <a:cubicBezTo>
                  <a:pt x="19" y="533"/>
                  <a:pt x="19" y="533"/>
                  <a:pt x="19" y="533"/>
                </a:cubicBezTo>
                <a:cubicBezTo>
                  <a:pt x="21" y="532"/>
                  <a:pt x="24" y="533"/>
                  <a:pt x="25" y="536"/>
                </a:cubicBezTo>
                <a:cubicBezTo>
                  <a:pt x="25" y="536"/>
                  <a:pt x="25" y="536"/>
                  <a:pt x="25" y="536"/>
                </a:cubicBezTo>
                <a:cubicBezTo>
                  <a:pt x="26" y="539"/>
                  <a:pt x="24" y="542"/>
                  <a:pt x="21" y="542"/>
                </a:cubicBezTo>
                <a:cubicBezTo>
                  <a:pt x="21" y="542"/>
                  <a:pt x="21" y="542"/>
                  <a:pt x="21" y="542"/>
                </a:cubicBezTo>
                <a:cubicBezTo>
                  <a:pt x="21" y="542"/>
                  <a:pt x="20" y="542"/>
                  <a:pt x="20" y="542"/>
                </a:cubicBezTo>
                <a:cubicBezTo>
                  <a:pt x="20" y="542"/>
                  <a:pt x="20" y="542"/>
                  <a:pt x="20" y="542"/>
                </a:cubicBezTo>
                <a:cubicBezTo>
                  <a:pt x="18" y="542"/>
                  <a:pt x="16" y="541"/>
                  <a:pt x="15" y="539"/>
                </a:cubicBezTo>
                <a:close/>
                <a:moveTo>
                  <a:pt x="831" y="541"/>
                </a:moveTo>
                <a:cubicBezTo>
                  <a:pt x="828" y="540"/>
                  <a:pt x="827" y="537"/>
                  <a:pt x="827" y="535"/>
                </a:cubicBezTo>
                <a:cubicBezTo>
                  <a:pt x="827" y="535"/>
                  <a:pt x="827" y="535"/>
                  <a:pt x="827" y="535"/>
                </a:cubicBezTo>
                <a:cubicBezTo>
                  <a:pt x="828" y="532"/>
                  <a:pt x="831" y="530"/>
                  <a:pt x="833" y="531"/>
                </a:cubicBezTo>
                <a:cubicBezTo>
                  <a:pt x="833" y="531"/>
                  <a:pt x="833" y="531"/>
                  <a:pt x="833" y="531"/>
                </a:cubicBezTo>
                <a:cubicBezTo>
                  <a:pt x="836" y="532"/>
                  <a:pt x="838" y="535"/>
                  <a:pt x="837" y="537"/>
                </a:cubicBezTo>
                <a:cubicBezTo>
                  <a:pt x="837" y="537"/>
                  <a:pt x="837" y="537"/>
                  <a:pt x="837" y="537"/>
                </a:cubicBezTo>
                <a:cubicBezTo>
                  <a:pt x="837" y="537"/>
                  <a:pt x="837" y="537"/>
                  <a:pt x="837" y="537"/>
                </a:cubicBezTo>
                <a:cubicBezTo>
                  <a:pt x="837" y="537"/>
                  <a:pt x="837" y="537"/>
                  <a:pt x="837" y="537"/>
                </a:cubicBezTo>
                <a:cubicBezTo>
                  <a:pt x="836" y="540"/>
                  <a:pt x="834" y="541"/>
                  <a:pt x="832" y="541"/>
                </a:cubicBezTo>
                <a:cubicBezTo>
                  <a:pt x="832" y="541"/>
                  <a:pt x="832" y="541"/>
                  <a:pt x="832" y="541"/>
                </a:cubicBezTo>
                <a:cubicBezTo>
                  <a:pt x="832" y="541"/>
                  <a:pt x="831" y="541"/>
                  <a:pt x="831" y="541"/>
                </a:cubicBezTo>
                <a:close/>
                <a:moveTo>
                  <a:pt x="9" y="511"/>
                </a:moveTo>
                <a:cubicBezTo>
                  <a:pt x="8" y="508"/>
                  <a:pt x="10" y="506"/>
                  <a:pt x="12" y="505"/>
                </a:cubicBezTo>
                <a:cubicBezTo>
                  <a:pt x="12" y="505"/>
                  <a:pt x="12" y="505"/>
                  <a:pt x="12" y="505"/>
                </a:cubicBezTo>
                <a:cubicBezTo>
                  <a:pt x="15" y="505"/>
                  <a:pt x="18" y="506"/>
                  <a:pt x="18" y="509"/>
                </a:cubicBezTo>
                <a:cubicBezTo>
                  <a:pt x="18" y="509"/>
                  <a:pt x="18" y="509"/>
                  <a:pt x="18" y="509"/>
                </a:cubicBezTo>
                <a:cubicBezTo>
                  <a:pt x="19" y="512"/>
                  <a:pt x="17" y="514"/>
                  <a:pt x="14" y="515"/>
                </a:cubicBezTo>
                <a:cubicBezTo>
                  <a:pt x="14" y="515"/>
                  <a:pt x="14" y="515"/>
                  <a:pt x="14" y="515"/>
                </a:cubicBezTo>
                <a:cubicBezTo>
                  <a:pt x="14" y="515"/>
                  <a:pt x="14" y="515"/>
                  <a:pt x="13" y="515"/>
                </a:cubicBezTo>
                <a:cubicBezTo>
                  <a:pt x="13" y="515"/>
                  <a:pt x="13" y="515"/>
                  <a:pt x="13" y="515"/>
                </a:cubicBezTo>
                <a:cubicBezTo>
                  <a:pt x="11" y="515"/>
                  <a:pt x="9" y="513"/>
                  <a:pt x="9" y="511"/>
                </a:cubicBezTo>
                <a:close/>
                <a:moveTo>
                  <a:pt x="838" y="514"/>
                </a:moveTo>
                <a:cubicBezTo>
                  <a:pt x="835" y="513"/>
                  <a:pt x="833" y="510"/>
                  <a:pt x="834" y="508"/>
                </a:cubicBezTo>
                <a:cubicBezTo>
                  <a:pt x="834" y="508"/>
                  <a:pt x="834" y="508"/>
                  <a:pt x="834" y="508"/>
                </a:cubicBezTo>
                <a:cubicBezTo>
                  <a:pt x="834" y="505"/>
                  <a:pt x="837" y="503"/>
                  <a:pt x="840" y="504"/>
                </a:cubicBezTo>
                <a:cubicBezTo>
                  <a:pt x="840" y="504"/>
                  <a:pt x="840" y="504"/>
                  <a:pt x="840" y="504"/>
                </a:cubicBezTo>
                <a:cubicBezTo>
                  <a:pt x="842" y="504"/>
                  <a:pt x="844" y="507"/>
                  <a:pt x="843" y="510"/>
                </a:cubicBezTo>
                <a:cubicBezTo>
                  <a:pt x="843" y="510"/>
                  <a:pt x="843" y="510"/>
                  <a:pt x="843" y="510"/>
                </a:cubicBezTo>
                <a:cubicBezTo>
                  <a:pt x="843" y="512"/>
                  <a:pt x="841" y="514"/>
                  <a:pt x="839" y="514"/>
                </a:cubicBezTo>
                <a:cubicBezTo>
                  <a:pt x="839" y="514"/>
                  <a:pt x="839" y="514"/>
                  <a:pt x="839" y="514"/>
                </a:cubicBezTo>
                <a:cubicBezTo>
                  <a:pt x="838" y="514"/>
                  <a:pt x="838" y="514"/>
                  <a:pt x="838" y="514"/>
                </a:cubicBezTo>
                <a:close/>
                <a:moveTo>
                  <a:pt x="4" y="483"/>
                </a:moveTo>
                <a:cubicBezTo>
                  <a:pt x="3" y="480"/>
                  <a:pt x="5" y="478"/>
                  <a:pt x="8" y="477"/>
                </a:cubicBezTo>
                <a:cubicBezTo>
                  <a:pt x="8" y="477"/>
                  <a:pt x="8" y="477"/>
                  <a:pt x="8" y="477"/>
                </a:cubicBezTo>
                <a:cubicBezTo>
                  <a:pt x="11" y="477"/>
                  <a:pt x="13" y="479"/>
                  <a:pt x="14" y="482"/>
                </a:cubicBezTo>
                <a:cubicBezTo>
                  <a:pt x="14" y="482"/>
                  <a:pt x="14" y="482"/>
                  <a:pt x="14" y="482"/>
                </a:cubicBezTo>
                <a:cubicBezTo>
                  <a:pt x="14" y="484"/>
                  <a:pt x="12" y="487"/>
                  <a:pt x="9" y="487"/>
                </a:cubicBezTo>
                <a:cubicBezTo>
                  <a:pt x="9" y="487"/>
                  <a:pt x="9" y="487"/>
                  <a:pt x="9" y="487"/>
                </a:cubicBezTo>
                <a:cubicBezTo>
                  <a:pt x="9" y="487"/>
                  <a:pt x="9" y="487"/>
                  <a:pt x="9" y="487"/>
                </a:cubicBezTo>
                <a:cubicBezTo>
                  <a:pt x="9" y="487"/>
                  <a:pt x="9" y="487"/>
                  <a:pt x="9" y="487"/>
                </a:cubicBezTo>
                <a:cubicBezTo>
                  <a:pt x="6" y="487"/>
                  <a:pt x="4" y="486"/>
                  <a:pt x="4" y="483"/>
                </a:cubicBezTo>
                <a:close/>
                <a:moveTo>
                  <a:pt x="843" y="486"/>
                </a:moveTo>
                <a:cubicBezTo>
                  <a:pt x="840" y="486"/>
                  <a:pt x="838" y="483"/>
                  <a:pt x="838" y="480"/>
                </a:cubicBezTo>
                <a:cubicBezTo>
                  <a:pt x="838" y="480"/>
                  <a:pt x="838" y="480"/>
                  <a:pt x="838" y="480"/>
                </a:cubicBezTo>
                <a:cubicBezTo>
                  <a:pt x="839" y="478"/>
                  <a:pt x="841" y="476"/>
                  <a:pt x="844" y="476"/>
                </a:cubicBezTo>
                <a:cubicBezTo>
                  <a:pt x="844" y="476"/>
                  <a:pt x="844" y="476"/>
                  <a:pt x="844" y="476"/>
                </a:cubicBezTo>
                <a:cubicBezTo>
                  <a:pt x="847" y="476"/>
                  <a:pt x="848" y="479"/>
                  <a:pt x="848" y="482"/>
                </a:cubicBezTo>
                <a:cubicBezTo>
                  <a:pt x="848" y="482"/>
                  <a:pt x="848" y="482"/>
                  <a:pt x="848" y="482"/>
                </a:cubicBezTo>
                <a:cubicBezTo>
                  <a:pt x="848" y="484"/>
                  <a:pt x="846" y="486"/>
                  <a:pt x="843" y="486"/>
                </a:cubicBezTo>
                <a:cubicBezTo>
                  <a:pt x="843" y="486"/>
                  <a:pt x="843" y="486"/>
                  <a:pt x="843" y="486"/>
                </a:cubicBezTo>
                <a:cubicBezTo>
                  <a:pt x="843" y="486"/>
                  <a:pt x="843" y="486"/>
                  <a:pt x="843" y="486"/>
                </a:cubicBezTo>
                <a:close/>
                <a:moveTo>
                  <a:pt x="1" y="455"/>
                </a:moveTo>
                <a:cubicBezTo>
                  <a:pt x="1" y="452"/>
                  <a:pt x="3" y="450"/>
                  <a:pt x="6" y="449"/>
                </a:cubicBezTo>
                <a:cubicBezTo>
                  <a:pt x="6" y="449"/>
                  <a:pt x="6" y="449"/>
                  <a:pt x="6" y="449"/>
                </a:cubicBezTo>
                <a:cubicBezTo>
                  <a:pt x="8" y="449"/>
                  <a:pt x="11" y="451"/>
                  <a:pt x="11" y="454"/>
                </a:cubicBezTo>
                <a:cubicBezTo>
                  <a:pt x="11" y="454"/>
                  <a:pt x="11" y="454"/>
                  <a:pt x="11" y="454"/>
                </a:cubicBezTo>
                <a:cubicBezTo>
                  <a:pt x="11" y="457"/>
                  <a:pt x="9" y="459"/>
                  <a:pt x="6" y="459"/>
                </a:cubicBezTo>
                <a:cubicBezTo>
                  <a:pt x="6" y="459"/>
                  <a:pt x="6" y="459"/>
                  <a:pt x="6" y="459"/>
                </a:cubicBezTo>
                <a:cubicBezTo>
                  <a:pt x="6" y="459"/>
                  <a:pt x="6" y="459"/>
                  <a:pt x="6" y="459"/>
                </a:cubicBezTo>
                <a:cubicBezTo>
                  <a:pt x="6" y="459"/>
                  <a:pt x="6" y="459"/>
                  <a:pt x="6" y="459"/>
                </a:cubicBezTo>
                <a:cubicBezTo>
                  <a:pt x="3" y="459"/>
                  <a:pt x="1" y="457"/>
                  <a:pt x="1" y="455"/>
                </a:cubicBezTo>
                <a:close/>
                <a:moveTo>
                  <a:pt x="846" y="458"/>
                </a:moveTo>
                <a:cubicBezTo>
                  <a:pt x="843" y="458"/>
                  <a:pt x="841" y="455"/>
                  <a:pt x="841" y="453"/>
                </a:cubicBezTo>
                <a:cubicBezTo>
                  <a:pt x="841" y="453"/>
                  <a:pt x="841" y="453"/>
                  <a:pt x="841" y="453"/>
                </a:cubicBezTo>
                <a:cubicBezTo>
                  <a:pt x="841" y="450"/>
                  <a:pt x="843" y="448"/>
                  <a:pt x="846" y="448"/>
                </a:cubicBezTo>
                <a:cubicBezTo>
                  <a:pt x="846" y="448"/>
                  <a:pt x="846" y="448"/>
                  <a:pt x="846" y="448"/>
                </a:cubicBezTo>
                <a:cubicBezTo>
                  <a:pt x="849" y="448"/>
                  <a:pt x="851" y="451"/>
                  <a:pt x="851" y="453"/>
                </a:cubicBezTo>
                <a:cubicBezTo>
                  <a:pt x="851" y="453"/>
                  <a:pt x="851" y="453"/>
                  <a:pt x="851" y="453"/>
                </a:cubicBezTo>
                <a:cubicBezTo>
                  <a:pt x="851" y="456"/>
                  <a:pt x="849" y="458"/>
                  <a:pt x="846" y="458"/>
                </a:cubicBezTo>
                <a:cubicBezTo>
                  <a:pt x="846" y="458"/>
                  <a:pt x="846" y="458"/>
                  <a:pt x="846" y="458"/>
                </a:cubicBezTo>
                <a:cubicBezTo>
                  <a:pt x="846" y="458"/>
                  <a:pt x="846" y="458"/>
                  <a:pt x="846" y="458"/>
                </a:cubicBezTo>
                <a:close/>
                <a:moveTo>
                  <a:pt x="0" y="426"/>
                </a:moveTo>
                <a:cubicBezTo>
                  <a:pt x="0" y="426"/>
                  <a:pt x="0" y="426"/>
                  <a:pt x="0" y="426"/>
                </a:cubicBezTo>
                <a:cubicBezTo>
                  <a:pt x="0" y="426"/>
                  <a:pt x="0" y="426"/>
                  <a:pt x="0" y="426"/>
                </a:cubicBezTo>
                <a:cubicBezTo>
                  <a:pt x="0" y="426"/>
                  <a:pt x="0" y="426"/>
                  <a:pt x="0" y="425"/>
                </a:cubicBezTo>
                <a:cubicBezTo>
                  <a:pt x="0" y="425"/>
                  <a:pt x="0" y="425"/>
                  <a:pt x="0" y="425"/>
                </a:cubicBezTo>
                <a:cubicBezTo>
                  <a:pt x="0" y="423"/>
                  <a:pt x="2" y="420"/>
                  <a:pt x="5" y="420"/>
                </a:cubicBezTo>
                <a:cubicBezTo>
                  <a:pt x="5" y="420"/>
                  <a:pt x="5" y="420"/>
                  <a:pt x="5" y="420"/>
                </a:cubicBezTo>
                <a:cubicBezTo>
                  <a:pt x="8" y="420"/>
                  <a:pt x="10" y="423"/>
                  <a:pt x="10" y="425"/>
                </a:cubicBezTo>
                <a:cubicBezTo>
                  <a:pt x="10" y="425"/>
                  <a:pt x="10" y="425"/>
                  <a:pt x="10" y="425"/>
                </a:cubicBezTo>
                <a:cubicBezTo>
                  <a:pt x="10" y="426"/>
                  <a:pt x="10" y="426"/>
                  <a:pt x="10" y="426"/>
                </a:cubicBezTo>
                <a:cubicBezTo>
                  <a:pt x="10" y="426"/>
                  <a:pt x="10" y="426"/>
                  <a:pt x="10" y="426"/>
                </a:cubicBezTo>
                <a:cubicBezTo>
                  <a:pt x="10" y="426"/>
                  <a:pt x="10" y="426"/>
                  <a:pt x="10" y="426"/>
                </a:cubicBezTo>
                <a:cubicBezTo>
                  <a:pt x="10" y="426"/>
                  <a:pt x="10" y="426"/>
                  <a:pt x="10" y="426"/>
                </a:cubicBezTo>
                <a:cubicBezTo>
                  <a:pt x="10" y="429"/>
                  <a:pt x="8" y="431"/>
                  <a:pt x="5" y="431"/>
                </a:cubicBezTo>
                <a:cubicBezTo>
                  <a:pt x="5" y="431"/>
                  <a:pt x="5" y="431"/>
                  <a:pt x="5" y="431"/>
                </a:cubicBezTo>
                <a:cubicBezTo>
                  <a:pt x="2" y="431"/>
                  <a:pt x="0" y="429"/>
                  <a:pt x="0" y="426"/>
                </a:cubicBezTo>
                <a:close/>
                <a:moveTo>
                  <a:pt x="842" y="425"/>
                </a:moveTo>
                <a:cubicBezTo>
                  <a:pt x="842" y="422"/>
                  <a:pt x="844" y="420"/>
                  <a:pt x="847" y="420"/>
                </a:cubicBezTo>
                <a:cubicBezTo>
                  <a:pt x="847" y="420"/>
                  <a:pt x="847" y="420"/>
                  <a:pt x="847" y="420"/>
                </a:cubicBezTo>
                <a:cubicBezTo>
                  <a:pt x="850" y="420"/>
                  <a:pt x="852" y="422"/>
                  <a:pt x="852" y="425"/>
                </a:cubicBezTo>
                <a:cubicBezTo>
                  <a:pt x="852" y="425"/>
                  <a:pt x="852" y="425"/>
                  <a:pt x="852" y="425"/>
                </a:cubicBezTo>
                <a:cubicBezTo>
                  <a:pt x="852" y="428"/>
                  <a:pt x="850" y="430"/>
                  <a:pt x="847" y="430"/>
                </a:cubicBezTo>
                <a:cubicBezTo>
                  <a:pt x="847" y="430"/>
                  <a:pt x="847" y="430"/>
                  <a:pt x="847" y="430"/>
                </a:cubicBezTo>
                <a:cubicBezTo>
                  <a:pt x="844" y="430"/>
                  <a:pt x="842" y="428"/>
                  <a:pt x="842" y="425"/>
                </a:cubicBezTo>
                <a:close/>
                <a:moveTo>
                  <a:pt x="6" y="402"/>
                </a:moveTo>
                <a:cubicBezTo>
                  <a:pt x="3" y="402"/>
                  <a:pt x="1" y="400"/>
                  <a:pt x="1" y="397"/>
                </a:cubicBezTo>
                <a:cubicBezTo>
                  <a:pt x="1" y="397"/>
                  <a:pt x="1" y="397"/>
                  <a:pt x="1" y="397"/>
                </a:cubicBezTo>
                <a:cubicBezTo>
                  <a:pt x="1" y="394"/>
                  <a:pt x="3" y="392"/>
                  <a:pt x="6" y="392"/>
                </a:cubicBezTo>
                <a:cubicBezTo>
                  <a:pt x="6" y="392"/>
                  <a:pt x="6" y="392"/>
                  <a:pt x="6" y="392"/>
                </a:cubicBezTo>
                <a:cubicBezTo>
                  <a:pt x="9" y="392"/>
                  <a:pt x="11" y="395"/>
                  <a:pt x="11" y="398"/>
                </a:cubicBezTo>
                <a:cubicBezTo>
                  <a:pt x="11" y="398"/>
                  <a:pt x="11" y="398"/>
                  <a:pt x="11" y="398"/>
                </a:cubicBezTo>
                <a:cubicBezTo>
                  <a:pt x="11" y="400"/>
                  <a:pt x="8" y="402"/>
                  <a:pt x="6" y="402"/>
                </a:cubicBezTo>
                <a:cubicBezTo>
                  <a:pt x="6" y="402"/>
                  <a:pt x="6" y="402"/>
                  <a:pt x="6" y="402"/>
                </a:cubicBezTo>
                <a:cubicBezTo>
                  <a:pt x="6" y="402"/>
                  <a:pt x="6" y="402"/>
                  <a:pt x="6" y="402"/>
                </a:cubicBezTo>
                <a:close/>
                <a:moveTo>
                  <a:pt x="841" y="397"/>
                </a:moveTo>
                <a:cubicBezTo>
                  <a:pt x="841" y="394"/>
                  <a:pt x="843" y="392"/>
                  <a:pt x="846" y="392"/>
                </a:cubicBezTo>
                <a:cubicBezTo>
                  <a:pt x="846" y="392"/>
                  <a:pt x="846" y="392"/>
                  <a:pt x="846" y="392"/>
                </a:cubicBezTo>
                <a:cubicBezTo>
                  <a:pt x="848" y="392"/>
                  <a:pt x="851" y="394"/>
                  <a:pt x="851" y="396"/>
                </a:cubicBezTo>
                <a:cubicBezTo>
                  <a:pt x="851" y="396"/>
                  <a:pt x="851" y="396"/>
                  <a:pt x="851" y="396"/>
                </a:cubicBezTo>
                <a:cubicBezTo>
                  <a:pt x="851" y="396"/>
                  <a:pt x="851" y="396"/>
                  <a:pt x="851" y="396"/>
                </a:cubicBezTo>
                <a:cubicBezTo>
                  <a:pt x="851" y="396"/>
                  <a:pt x="851" y="396"/>
                  <a:pt x="851" y="396"/>
                </a:cubicBezTo>
                <a:cubicBezTo>
                  <a:pt x="851" y="399"/>
                  <a:pt x="849" y="402"/>
                  <a:pt x="846" y="402"/>
                </a:cubicBezTo>
                <a:cubicBezTo>
                  <a:pt x="846" y="402"/>
                  <a:pt x="846" y="402"/>
                  <a:pt x="846" y="402"/>
                </a:cubicBezTo>
                <a:cubicBezTo>
                  <a:pt x="846" y="402"/>
                  <a:pt x="846" y="402"/>
                  <a:pt x="846" y="402"/>
                </a:cubicBezTo>
                <a:cubicBezTo>
                  <a:pt x="846" y="402"/>
                  <a:pt x="846" y="402"/>
                  <a:pt x="846" y="402"/>
                </a:cubicBezTo>
                <a:cubicBezTo>
                  <a:pt x="843" y="402"/>
                  <a:pt x="841" y="400"/>
                  <a:pt x="841" y="397"/>
                </a:cubicBezTo>
                <a:close/>
                <a:moveTo>
                  <a:pt x="8" y="374"/>
                </a:moveTo>
                <a:cubicBezTo>
                  <a:pt x="5" y="374"/>
                  <a:pt x="3" y="371"/>
                  <a:pt x="4" y="369"/>
                </a:cubicBezTo>
                <a:cubicBezTo>
                  <a:pt x="4" y="369"/>
                  <a:pt x="4" y="369"/>
                  <a:pt x="4" y="369"/>
                </a:cubicBezTo>
                <a:cubicBezTo>
                  <a:pt x="4" y="366"/>
                  <a:pt x="7" y="364"/>
                  <a:pt x="9" y="364"/>
                </a:cubicBezTo>
                <a:cubicBezTo>
                  <a:pt x="9" y="364"/>
                  <a:pt x="9" y="364"/>
                  <a:pt x="9" y="364"/>
                </a:cubicBezTo>
                <a:cubicBezTo>
                  <a:pt x="12" y="365"/>
                  <a:pt x="14" y="367"/>
                  <a:pt x="14" y="370"/>
                </a:cubicBezTo>
                <a:cubicBezTo>
                  <a:pt x="14" y="370"/>
                  <a:pt x="14" y="370"/>
                  <a:pt x="14" y="370"/>
                </a:cubicBezTo>
                <a:cubicBezTo>
                  <a:pt x="13" y="372"/>
                  <a:pt x="11" y="374"/>
                  <a:pt x="9" y="374"/>
                </a:cubicBezTo>
                <a:cubicBezTo>
                  <a:pt x="9" y="374"/>
                  <a:pt x="9" y="374"/>
                  <a:pt x="9" y="374"/>
                </a:cubicBezTo>
                <a:cubicBezTo>
                  <a:pt x="8" y="374"/>
                  <a:pt x="8" y="374"/>
                  <a:pt x="8" y="374"/>
                </a:cubicBezTo>
                <a:close/>
                <a:moveTo>
                  <a:pt x="838" y="369"/>
                </a:moveTo>
                <a:cubicBezTo>
                  <a:pt x="838" y="367"/>
                  <a:pt x="840" y="364"/>
                  <a:pt x="842" y="364"/>
                </a:cubicBezTo>
                <a:cubicBezTo>
                  <a:pt x="842" y="364"/>
                  <a:pt x="842" y="364"/>
                  <a:pt x="842" y="364"/>
                </a:cubicBezTo>
                <a:cubicBezTo>
                  <a:pt x="845" y="363"/>
                  <a:pt x="848" y="365"/>
                  <a:pt x="848" y="368"/>
                </a:cubicBezTo>
                <a:cubicBezTo>
                  <a:pt x="848" y="368"/>
                  <a:pt x="848" y="368"/>
                  <a:pt x="848" y="368"/>
                </a:cubicBezTo>
                <a:cubicBezTo>
                  <a:pt x="848" y="371"/>
                  <a:pt x="846" y="373"/>
                  <a:pt x="844" y="374"/>
                </a:cubicBezTo>
                <a:cubicBezTo>
                  <a:pt x="844" y="374"/>
                  <a:pt x="844" y="374"/>
                  <a:pt x="844" y="374"/>
                </a:cubicBezTo>
                <a:cubicBezTo>
                  <a:pt x="843" y="374"/>
                  <a:pt x="843" y="374"/>
                  <a:pt x="843" y="374"/>
                </a:cubicBezTo>
                <a:cubicBezTo>
                  <a:pt x="843" y="374"/>
                  <a:pt x="843" y="374"/>
                  <a:pt x="843" y="374"/>
                </a:cubicBezTo>
                <a:cubicBezTo>
                  <a:pt x="841" y="374"/>
                  <a:pt x="838" y="372"/>
                  <a:pt x="838" y="369"/>
                </a:cubicBezTo>
                <a:close/>
                <a:moveTo>
                  <a:pt x="12" y="346"/>
                </a:moveTo>
                <a:cubicBezTo>
                  <a:pt x="10" y="346"/>
                  <a:pt x="8" y="343"/>
                  <a:pt x="8" y="341"/>
                </a:cubicBezTo>
                <a:cubicBezTo>
                  <a:pt x="8" y="341"/>
                  <a:pt x="8" y="341"/>
                  <a:pt x="8" y="341"/>
                </a:cubicBezTo>
                <a:cubicBezTo>
                  <a:pt x="9" y="338"/>
                  <a:pt x="12" y="336"/>
                  <a:pt x="14" y="337"/>
                </a:cubicBezTo>
                <a:cubicBezTo>
                  <a:pt x="14" y="337"/>
                  <a:pt x="14" y="337"/>
                  <a:pt x="14" y="337"/>
                </a:cubicBezTo>
                <a:cubicBezTo>
                  <a:pt x="17" y="337"/>
                  <a:pt x="19" y="340"/>
                  <a:pt x="18" y="343"/>
                </a:cubicBezTo>
                <a:cubicBezTo>
                  <a:pt x="18" y="343"/>
                  <a:pt x="18" y="343"/>
                  <a:pt x="18" y="343"/>
                </a:cubicBezTo>
                <a:cubicBezTo>
                  <a:pt x="18" y="345"/>
                  <a:pt x="16" y="347"/>
                  <a:pt x="13" y="347"/>
                </a:cubicBezTo>
                <a:cubicBezTo>
                  <a:pt x="13" y="347"/>
                  <a:pt x="13" y="347"/>
                  <a:pt x="13" y="347"/>
                </a:cubicBezTo>
                <a:cubicBezTo>
                  <a:pt x="13" y="347"/>
                  <a:pt x="13" y="346"/>
                  <a:pt x="12" y="346"/>
                </a:cubicBezTo>
                <a:close/>
                <a:moveTo>
                  <a:pt x="833" y="342"/>
                </a:moveTo>
                <a:cubicBezTo>
                  <a:pt x="833" y="342"/>
                  <a:pt x="833" y="342"/>
                  <a:pt x="833" y="342"/>
                </a:cubicBezTo>
                <a:cubicBezTo>
                  <a:pt x="833" y="339"/>
                  <a:pt x="835" y="337"/>
                  <a:pt x="837" y="336"/>
                </a:cubicBezTo>
                <a:cubicBezTo>
                  <a:pt x="837" y="336"/>
                  <a:pt x="837" y="336"/>
                  <a:pt x="837" y="336"/>
                </a:cubicBezTo>
                <a:cubicBezTo>
                  <a:pt x="840" y="336"/>
                  <a:pt x="843" y="337"/>
                  <a:pt x="843" y="340"/>
                </a:cubicBezTo>
                <a:cubicBezTo>
                  <a:pt x="843" y="340"/>
                  <a:pt x="843" y="340"/>
                  <a:pt x="843" y="340"/>
                </a:cubicBezTo>
                <a:cubicBezTo>
                  <a:pt x="844" y="343"/>
                  <a:pt x="842" y="345"/>
                  <a:pt x="839" y="346"/>
                </a:cubicBezTo>
                <a:cubicBezTo>
                  <a:pt x="839" y="346"/>
                  <a:pt x="839" y="346"/>
                  <a:pt x="839" y="346"/>
                </a:cubicBezTo>
                <a:cubicBezTo>
                  <a:pt x="839" y="346"/>
                  <a:pt x="839" y="346"/>
                  <a:pt x="838" y="346"/>
                </a:cubicBezTo>
                <a:cubicBezTo>
                  <a:pt x="838" y="346"/>
                  <a:pt x="838" y="346"/>
                  <a:pt x="838" y="346"/>
                </a:cubicBezTo>
                <a:cubicBezTo>
                  <a:pt x="836" y="346"/>
                  <a:pt x="834" y="344"/>
                  <a:pt x="833" y="342"/>
                </a:cubicBezTo>
                <a:close/>
                <a:moveTo>
                  <a:pt x="18" y="319"/>
                </a:moveTo>
                <a:cubicBezTo>
                  <a:pt x="16" y="318"/>
                  <a:pt x="14" y="315"/>
                  <a:pt x="15" y="313"/>
                </a:cubicBezTo>
                <a:cubicBezTo>
                  <a:pt x="15" y="313"/>
                  <a:pt x="15" y="313"/>
                  <a:pt x="15" y="313"/>
                </a:cubicBezTo>
                <a:cubicBezTo>
                  <a:pt x="15" y="313"/>
                  <a:pt x="15" y="313"/>
                  <a:pt x="15" y="313"/>
                </a:cubicBezTo>
                <a:cubicBezTo>
                  <a:pt x="15" y="313"/>
                  <a:pt x="15" y="313"/>
                  <a:pt x="15" y="313"/>
                </a:cubicBezTo>
                <a:cubicBezTo>
                  <a:pt x="16" y="310"/>
                  <a:pt x="18" y="309"/>
                  <a:pt x="21" y="309"/>
                </a:cubicBezTo>
                <a:cubicBezTo>
                  <a:pt x="21" y="309"/>
                  <a:pt x="21" y="309"/>
                  <a:pt x="21" y="309"/>
                </a:cubicBezTo>
                <a:cubicBezTo>
                  <a:pt x="24" y="310"/>
                  <a:pt x="25" y="313"/>
                  <a:pt x="25" y="315"/>
                </a:cubicBezTo>
                <a:cubicBezTo>
                  <a:pt x="25" y="315"/>
                  <a:pt x="25" y="315"/>
                  <a:pt x="25" y="315"/>
                </a:cubicBezTo>
                <a:cubicBezTo>
                  <a:pt x="24" y="318"/>
                  <a:pt x="22" y="319"/>
                  <a:pt x="20" y="319"/>
                </a:cubicBezTo>
                <a:cubicBezTo>
                  <a:pt x="20" y="319"/>
                  <a:pt x="20" y="319"/>
                  <a:pt x="20" y="319"/>
                </a:cubicBezTo>
                <a:cubicBezTo>
                  <a:pt x="19" y="319"/>
                  <a:pt x="19" y="319"/>
                  <a:pt x="18" y="319"/>
                </a:cubicBezTo>
                <a:close/>
                <a:moveTo>
                  <a:pt x="827" y="315"/>
                </a:moveTo>
                <a:cubicBezTo>
                  <a:pt x="826" y="312"/>
                  <a:pt x="828" y="310"/>
                  <a:pt x="831" y="309"/>
                </a:cubicBezTo>
                <a:cubicBezTo>
                  <a:pt x="831" y="309"/>
                  <a:pt x="831" y="309"/>
                  <a:pt x="831" y="309"/>
                </a:cubicBezTo>
                <a:cubicBezTo>
                  <a:pt x="833" y="308"/>
                  <a:pt x="836" y="310"/>
                  <a:pt x="837" y="312"/>
                </a:cubicBezTo>
                <a:cubicBezTo>
                  <a:pt x="837" y="312"/>
                  <a:pt x="837" y="312"/>
                  <a:pt x="837" y="312"/>
                </a:cubicBezTo>
                <a:cubicBezTo>
                  <a:pt x="837" y="315"/>
                  <a:pt x="836" y="318"/>
                  <a:pt x="833" y="318"/>
                </a:cubicBezTo>
                <a:cubicBezTo>
                  <a:pt x="833" y="318"/>
                  <a:pt x="833" y="318"/>
                  <a:pt x="833" y="318"/>
                </a:cubicBezTo>
                <a:cubicBezTo>
                  <a:pt x="833" y="319"/>
                  <a:pt x="832" y="319"/>
                  <a:pt x="832" y="319"/>
                </a:cubicBezTo>
                <a:cubicBezTo>
                  <a:pt x="832" y="319"/>
                  <a:pt x="832" y="319"/>
                  <a:pt x="832" y="319"/>
                </a:cubicBezTo>
                <a:cubicBezTo>
                  <a:pt x="830" y="319"/>
                  <a:pt x="828" y="317"/>
                  <a:pt x="827" y="315"/>
                </a:cubicBezTo>
                <a:close/>
                <a:moveTo>
                  <a:pt x="26" y="292"/>
                </a:moveTo>
                <a:cubicBezTo>
                  <a:pt x="24" y="291"/>
                  <a:pt x="22" y="288"/>
                  <a:pt x="23" y="286"/>
                </a:cubicBezTo>
                <a:cubicBezTo>
                  <a:pt x="23" y="286"/>
                  <a:pt x="23" y="286"/>
                  <a:pt x="23" y="286"/>
                </a:cubicBezTo>
                <a:cubicBezTo>
                  <a:pt x="23" y="286"/>
                  <a:pt x="23" y="286"/>
                  <a:pt x="23" y="286"/>
                </a:cubicBezTo>
                <a:cubicBezTo>
                  <a:pt x="23" y="286"/>
                  <a:pt x="23" y="286"/>
                  <a:pt x="23" y="286"/>
                </a:cubicBezTo>
                <a:cubicBezTo>
                  <a:pt x="24" y="283"/>
                  <a:pt x="27" y="282"/>
                  <a:pt x="30" y="283"/>
                </a:cubicBezTo>
                <a:cubicBezTo>
                  <a:pt x="30" y="283"/>
                  <a:pt x="30" y="283"/>
                  <a:pt x="30" y="283"/>
                </a:cubicBezTo>
                <a:cubicBezTo>
                  <a:pt x="32" y="283"/>
                  <a:pt x="34" y="286"/>
                  <a:pt x="33" y="289"/>
                </a:cubicBezTo>
                <a:cubicBezTo>
                  <a:pt x="33" y="289"/>
                  <a:pt x="33" y="289"/>
                  <a:pt x="33" y="289"/>
                </a:cubicBezTo>
                <a:cubicBezTo>
                  <a:pt x="32" y="291"/>
                  <a:pt x="30" y="292"/>
                  <a:pt x="28" y="292"/>
                </a:cubicBezTo>
                <a:cubicBezTo>
                  <a:pt x="28" y="292"/>
                  <a:pt x="28" y="292"/>
                  <a:pt x="28" y="292"/>
                </a:cubicBezTo>
                <a:cubicBezTo>
                  <a:pt x="28" y="292"/>
                  <a:pt x="27" y="292"/>
                  <a:pt x="26" y="292"/>
                </a:cubicBezTo>
                <a:close/>
                <a:moveTo>
                  <a:pt x="819" y="288"/>
                </a:moveTo>
                <a:cubicBezTo>
                  <a:pt x="819" y="288"/>
                  <a:pt x="819" y="288"/>
                  <a:pt x="819" y="288"/>
                </a:cubicBezTo>
                <a:cubicBezTo>
                  <a:pt x="818" y="286"/>
                  <a:pt x="819" y="283"/>
                  <a:pt x="822" y="282"/>
                </a:cubicBezTo>
                <a:cubicBezTo>
                  <a:pt x="822" y="282"/>
                  <a:pt x="822" y="282"/>
                  <a:pt x="822" y="282"/>
                </a:cubicBezTo>
                <a:cubicBezTo>
                  <a:pt x="824" y="281"/>
                  <a:pt x="827" y="283"/>
                  <a:pt x="828" y="285"/>
                </a:cubicBezTo>
                <a:cubicBezTo>
                  <a:pt x="828" y="285"/>
                  <a:pt x="828" y="285"/>
                  <a:pt x="828" y="285"/>
                </a:cubicBezTo>
                <a:cubicBezTo>
                  <a:pt x="828" y="285"/>
                  <a:pt x="828" y="285"/>
                  <a:pt x="828" y="285"/>
                </a:cubicBezTo>
                <a:cubicBezTo>
                  <a:pt x="828" y="285"/>
                  <a:pt x="828" y="285"/>
                  <a:pt x="828" y="285"/>
                </a:cubicBezTo>
                <a:cubicBezTo>
                  <a:pt x="829" y="288"/>
                  <a:pt x="828" y="291"/>
                  <a:pt x="825" y="292"/>
                </a:cubicBezTo>
                <a:cubicBezTo>
                  <a:pt x="825" y="292"/>
                  <a:pt x="825" y="292"/>
                  <a:pt x="825" y="292"/>
                </a:cubicBezTo>
                <a:cubicBezTo>
                  <a:pt x="825" y="292"/>
                  <a:pt x="824" y="292"/>
                  <a:pt x="823" y="292"/>
                </a:cubicBezTo>
                <a:cubicBezTo>
                  <a:pt x="823" y="292"/>
                  <a:pt x="823" y="292"/>
                  <a:pt x="823" y="292"/>
                </a:cubicBezTo>
                <a:cubicBezTo>
                  <a:pt x="821" y="292"/>
                  <a:pt x="819" y="291"/>
                  <a:pt x="819" y="288"/>
                </a:cubicBezTo>
                <a:close/>
                <a:moveTo>
                  <a:pt x="36" y="266"/>
                </a:moveTo>
                <a:cubicBezTo>
                  <a:pt x="34" y="265"/>
                  <a:pt x="33" y="262"/>
                  <a:pt x="34" y="259"/>
                </a:cubicBezTo>
                <a:cubicBezTo>
                  <a:pt x="34" y="259"/>
                  <a:pt x="34" y="259"/>
                  <a:pt x="34" y="259"/>
                </a:cubicBezTo>
                <a:cubicBezTo>
                  <a:pt x="34" y="259"/>
                  <a:pt x="34" y="259"/>
                  <a:pt x="34" y="259"/>
                </a:cubicBezTo>
                <a:cubicBezTo>
                  <a:pt x="34" y="259"/>
                  <a:pt x="34" y="259"/>
                  <a:pt x="34" y="259"/>
                </a:cubicBezTo>
                <a:cubicBezTo>
                  <a:pt x="35" y="257"/>
                  <a:pt x="38" y="255"/>
                  <a:pt x="40" y="256"/>
                </a:cubicBezTo>
                <a:cubicBezTo>
                  <a:pt x="40" y="256"/>
                  <a:pt x="40" y="256"/>
                  <a:pt x="40" y="256"/>
                </a:cubicBezTo>
                <a:cubicBezTo>
                  <a:pt x="43" y="257"/>
                  <a:pt x="44" y="260"/>
                  <a:pt x="43" y="263"/>
                </a:cubicBezTo>
                <a:cubicBezTo>
                  <a:pt x="43" y="263"/>
                  <a:pt x="43" y="263"/>
                  <a:pt x="43" y="263"/>
                </a:cubicBezTo>
                <a:cubicBezTo>
                  <a:pt x="42" y="265"/>
                  <a:pt x="40" y="266"/>
                  <a:pt x="38" y="266"/>
                </a:cubicBezTo>
                <a:cubicBezTo>
                  <a:pt x="38" y="266"/>
                  <a:pt x="38" y="266"/>
                  <a:pt x="38" y="266"/>
                </a:cubicBezTo>
                <a:cubicBezTo>
                  <a:pt x="38" y="266"/>
                  <a:pt x="37" y="266"/>
                  <a:pt x="36" y="266"/>
                </a:cubicBezTo>
                <a:close/>
                <a:moveTo>
                  <a:pt x="809" y="263"/>
                </a:moveTo>
                <a:cubicBezTo>
                  <a:pt x="808" y="260"/>
                  <a:pt x="809" y="257"/>
                  <a:pt x="811" y="256"/>
                </a:cubicBezTo>
                <a:cubicBezTo>
                  <a:pt x="811" y="256"/>
                  <a:pt x="811" y="256"/>
                  <a:pt x="811" y="256"/>
                </a:cubicBezTo>
                <a:cubicBezTo>
                  <a:pt x="814" y="255"/>
                  <a:pt x="817" y="256"/>
                  <a:pt x="818" y="259"/>
                </a:cubicBezTo>
                <a:cubicBezTo>
                  <a:pt x="818" y="259"/>
                  <a:pt x="818" y="259"/>
                  <a:pt x="818" y="259"/>
                </a:cubicBezTo>
                <a:cubicBezTo>
                  <a:pt x="818" y="259"/>
                  <a:pt x="818" y="259"/>
                  <a:pt x="818" y="259"/>
                </a:cubicBezTo>
                <a:cubicBezTo>
                  <a:pt x="818" y="259"/>
                  <a:pt x="818" y="259"/>
                  <a:pt x="818" y="259"/>
                </a:cubicBezTo>
                <a:cubicBezTo>
                  <a:pt x="819" y="261"/>
                  <a:pt x="818" y="264"/>
                  <a:pt x="815" y="265"/>
                </a:cubicBezTo>
                <a:cubicBezTo>
                  <a:pt x="815" y="265"/>
                  <a:pt x="815" y="265"/>
                  <a:pt x="815" y="265"/>
                </a:cubicBezTo>
                <a:cubicBezTo>
                  <a:pt x="815" y="265"/>
                  <a:pt x="814" y="266"/>
                  <a:pt x="813" y="266"/>
                </a:cubicBezTo>
                <a:cubicBezTo>
                  <a:pt x="813" y="266"/>
                  <a:pt x="813" y="266"/>
                  <a:pt x="813" y="266"/>
                </a:cubicBezTo>
                <a:cubicBezTo>
                  <a:pt x="811" y="266"/>
                  <a:pt x="810" y="264"/>
                  <a:pt x="809" y="263"/>
                </a:cubicBezTo>
                <a:close/>
                <a:moveTo>
                  <a:pt x="48" y="240"/>
                </a:moveTo>
                <a:cubicBezTo>
                  <a:pt x="45" y="239"/>
                  <a:pt x="44" y="236"/>
                  <a:pt x="46" y="233"/>
                </a:cubicBezTo>
                <a:cubicBezTo>
                  <a:pt x="46" y="233"/>
                  <a:pt x="46" y="233"/>
                  <a:pt x="46" y="233"/>
                </a:cubicBezTo>
                <a:cubicBezTo>
                  <a:pt x="47" y="231"/>
                  <a:pt x="50" y="230"/>
                  <a:pt x="52" y="231"/>
                </a:cubicBezTo>
                <a:cubicBezTo>
                  <a:pt x="52" y="231"/>
                  <a:pt x="52" y="231"/>
                  <a:pt x="52" y="231"/>
                </a:cubicBezTo>
                <a:cubicBezTo>
                  <a:pt x="55" y="232"/>
                  <a:pt x="56" y="235"/>
                  <a:pt x="55" y="238"/>
                </a:cubicBezTo>
                <a:cubicBezTo>
                  <a:pt x="55" y="238"/>
                  <a:pt x="55" y="238"/>
                  <a:pt x="55" y="238"/>
                </a:cubicBezTo>
                <a:cubicBezTo>
                  <a:pt x="54" y="239"/>
                  <a:pt x="52" y="240"/>
                  <a:pt x="50" y="240"/>
                </a:cubicBezTo>
                <a:cubicBezTo>
                  <a:pt x="50" y="240"/>
                  <a:pt x="50" y="240"/>
                  <a:pt x="50" y="240"/>
                </a:cubicBezTo>
                <a:cubicBezTo>
                  <a:pt x="49" y="240"/>
                  <a:pt x="49" y="240"/>
                  <a:pt x="48" y="240"/>
                </a:cubicBezTo>
                <a:close/>
                <a:moveTo>
                  <a:pt x="797" y="237"/>
                </a:moveTo>
                <a:cubicBezTo>
                  <a:pt x="797" y="237"/>
                  <a:pt x="797" y="237"/>
                  <a:pt x="797" y="237"/>
                </a:cubicBezTo>
                <a:cubicBezTo>
                  <a:pt x="796" y="235"/>
                  <a:pt x="797" y="232"/>
                  <a:pt x="799" y="231"/>
                </a:cubicBezTo>
                <a:cubicBezTo>
                  <a:pt x="799" y="231"/>
                  <a:pt x="799" y="231"/>
                  <a:pt x="799" y="231"/>
                </a:cubicBezTo>
                <a:cubicBezTo>
                  <a:pt x="802" y="229"/>
                  <a:pt x="805" y="230"/>
                  <a:pt x="806" y="233"/>
                </a:cubicBezTo>
                <a:cubicBezTo>
                  <a:pt x="806" y="233"/>
                  <a:pt x="806" y="233"/>
                  <a:pt x="806" y="233"/>
                </a:cubicBezTo>
                <a:cubicBezTo>
                  <a:pt x="807" y="235"/>
                  <a:pt x="806" y="238"/>
                  <a:pt x="804" y="240"/>
                </a:cubicBezTo>
                <a:cubicBezTo>
                  <a:pt x="804" y="240"/>
                  <a:pt x="804" y="240"/>
                  <a:pt x="804" y="240"/>
                </a:cubicBezTo>
                <a:cubicBezTo>
                  <a:pt x="803" y="240"/>
                  <a:pt x="802" y="240"/>
                  <a:pt x="802" y="240"/>
                </a:cubicBezTo>
                <a:cubicBezTo>
                  <a:pt x="802" y="240"/>
                  <a:pt x="802" y="240"/>
                  <a:pt x="802" y="240"/>
                </a:cubicBezTo>
                <a:cubicBezTo>
                  <a:pt x="800" y="240"/>
                  <a:pt x="798" y="239"/>
                  <a:pt x="797" y="237"/>
                </a:cubicBezTo>
                <a:close/>
                <a:moveTo>
                  <a:pt x="61" y="215"/>
                </a:moveTo>
                <a:cubicBezTo>
                  <a:pt x="59" y="214"/>
                  <a:pt x="58" y="211"/>
                  <a:pt x="59" y="208"/>
                </a:cubicBezTo>
                <a:cubicBezTo>
                  <a:pt x="59" y="208"/>
                  <a:pt x="59" y="208"/>
                  <a:pt x="59" y="208"/>
                </a:cubicBezTo>
                <a:cubicBezTo>
                  <a:pt x="61" y="206"/>
                  <a:pt x="64" y="205"/>
                  <a:pt x="66" y="206"/>
                </a:cubicBezTo>
                <a:cubicBezTo>
                  <a:pt x="66" y="206"/>
                  <a:pt x="66" y="206"/>
                  <a:pt x="66" y="206"/>
                </a:cubicBezTo>
                <a:cubicBezTo>
                  <a:pt x="69" y="208"/>
                  <a:pt x="69" y="211"/>
                  <a:pt x="68" y="213"/>
                </a:cubicBezTo>
                <a:cubicBezTo>
                  <a:pt x="68" y="213"/>
                  <a:pt x="68" y="213"/>
                  <a:pt x="68" y="213"/>
                </a:cubicBezTo>
                <a:cubicBezTo>
                  <a:pt x="67" y="215"/>
                  <a:pt x="65" y="216"/>
                  <a:pt x="64" y="216"/>
                </a:cubicBezTo>
                <a:cubicBezTo>
                  <a:pt x="64" y="216"/>
                  <a:pt x="64" y="216"/>
                  <a:pt x="64" y="216"/>
                </a:cubicBezTo>
                <a:cubicBezTo>
                  <a:pt x="63" y="216"/>
                  <a:pt x="62" y="216"/>
                  <a:pt x="61" y="215"/>
                </a:cubicBezTo>
                <a:close/>
                <a:moveTo>
                  <a:pt x="784" y="213"/>
                </a:moveTo>
                <a:cubicBezTo>
                  <a:pt x="782" y="211"/>
                  <a:pt x="783" y="208"/>
                  <a:pt x="785" y="206"/>
                </a:cubicBezTo>
                <a:cubicBezTo>
                  <a:pt x="785" y="206"/>
                  <a:pt x="785" y="206"/>
                  <a:pt x="785" y="206"/>
                </a:cubicBezTo>
                <a:cubicBezTo>
                  <a:pt x="788" y="205"/>
                  <a:pt x="791" y="206"/>
                  <a:pt x="792" y="208"/>
                </a:cubicBezTo>
                <a:cubicBezTo>
                  <a:pt x="792" y="208"/>
                  <a:pt x="792" y="208"/>
                  <a:pt x="792" y="208"/>
                </a:cubicBezTo>
                <a:cubicBezTo>
                  <a:pt x="794" y="210"/>
                  <a:pt x="793" y="213"/>
                  <a:pt x="791" y="215"/>
                </a:cubicBezTo>
                <a:cubicBezTo>
                  <a:pt x="791" y="215"/>
                  <a:pt x="791" y="215"/>
                  <a:pt x="791" y="215"/>
                </a:cubicBezTo>
                <a:cubicBezTo>
                  <a:pt x="790" y="215"/>
                  <a:pt x="789" y="216"/>
                  <a:pt x="788" y="216"/>
                </a:cubicBezTo>
                <a:cubicBezTo>
                  <a:pt x="788" y="216"/>
                  <a:pt x="788" y="216"/>
                  <a:pt x="788" y="216"/>
                </a:cubicBezTo>
                <a:cubicBezTo>
                  <a:pt x="786" y="216"/>
                  <a:pt x="785" y="215"/>
                  <a:pt x="784" y="213"/>
                </a:cubicBezTo>
                <a:close/>
                <a:moveTo>
                  <a:pt x="76" y="191"/>
                </a:moveTo>
                <a:cubicBezTo>
                  <a:pt x="74" y="190"/>
                  <a:pt x="73" y="187"/>
                  <a:pt x="75" y="184"/>
                </a:cubicBezTo>
                <a:cubicBezTo>
                  <a:pt x="75" y="184"/>
                  <a:pt x="75" y="184"/>
                  <a:pt x="75" y="184"/>
                </a:cubicBezTo>
                <a:cubicBezTo>
                  <a:pt x="75" y="184"/>
                  <a:pt x="75" y="184"/>
                  <a:pt x="75" y="184"/>
                </a:cubicBezTo>
                <a:cubicBezTo>
                  <a:pt x="75" y="184"/>
                  <a:pt x="75" y="184"/>
                  <a:pt x="75" y="184"/>
                </a:cubicBezTo>
                <a:cubicBezTo>
                  <a:pt x="76" y="182"/>
                  <a:pt x="79" y="181"/>
                  <a:pt x="82" y="183"/>
                </a:cubicBezTo>
                <a:cubicBezTo>
                  <a:pt x="82" y="183"/>
                  <a:pt x="82" y="183"/>
                  <a:pt x="82" y="183"/>
                </a:cubicBezTo>
                <a:cubicBezTo>
                  <a:pt x="84" y="185"/>
                  <a:pt x="84" y="188"/>
                  <a:pt x="83" y="190"/>
                </a:cubicBezTo>
                <a:cubicBezTo>
                  <a:pt x="83" y="190"/>
                  <a:pt x="83" y="190"/>
                  <a:pt x="83" y="190"/>
                </a:cubicBezTo>
                <a:cubicBezTo>
                  <a:pt x="82" y="191"/>
                  <a:pt x="80" y="192"/>
                  <a:pt x="79" y="192"/>
                </a:cubicBezTo>
                <a:cubicBezTo>
                  <a:pt x="79" y="192"/>
                  <a:pt x="79" y="192"/>
                  <a:pt x="79" y="192"/>
                </a:cubicBezTo>
                <a:cubicBezTo>
                  <a:pt x="78" y="192"/>
                  <a:pt x="77" y="192"/>
                  <a:pt x="76" y="191"/>
                </a:cubicBezTo>
                <a:close/>
                <a:moveTo>
                  <a:pt x="769" y="190"/>
                </a:moveTo>
                <a:cubicBezTo>
                  <a:pt x="767" y="187"/>
                  <a:pt x="768" y="184"/>
                  <a:pt x="770" y="183"/>
                </a:cubicBezTo>
                <a:cubicBezTo>
                  <a:pt x="770" y="183"/>
                  <a:pt x="770" y="183"/>
                  <a:pt x="770" y="183"/>
                </a:cubicBezTo>
                <a:cubicBezTo>
                  <a:pt x="772" y="181"/>
                  <a:pt x="775" y="182"/>
                  <a:pt x="777" y="184"/>
                </a:cubicBezTo>
                <a:cubicBezTo>
                  <a:pt x="777" y="184"/>
                  <a:pt x="777" y="184"/>
                  <a:pt x="777" y="184"/>
                </a:cubicBezTo>
                <a:cubicBezTo>
                  <a:pt x="778" y="186"/>
                  <a:pt x="778" y="189"/>
                  <a:pt x="776" y="191"/>
                </a:cubicBezTo>
                <a:cubicBezTo>
                  <a:pt x="776" y="191"/>
                  <a:pt x="776" y="191"/>
                  <a:pt x="776" y="191"/>
                </a:cubicBezTo>
                <a:cubicBezTo>
                  <a:pt x="775" y="192"/>
                  <a:pt x="774" y="192"/>
                  <a:pt x="773" y="192"/>
                </a:cubicBezTo>
                <a:cubicBezTo>
                  <a:pt x="773" y="192"/>
                  <a:pt x="773" y="192"/>
                  <a:pt x="773" y="192"/>
                </a:cubicBezTo>
                <a:cubicBezTo>
                  <a:pt x="771" y="192"/>
                  <a:pt x="770" y="191"/>
                  <a:pt x="769" y="190"/>
                </a:cubicBezTo>
                <a:close/>
                <a:moveTo>
                  <a:pt x="92" y="168"/>
                </a:moveTo>
                <a:cubicBezTo>
                  <a:pt x="90" y="167"/>
                  <a:pt x="90" y="164"/>
                  <a:pt x="92" y="161"/>
                </a:cubicBezTo>
                <a:cubicBezTo>
                  <a:pt x="92" y="161"/>
                  <a:pt x="92" y="161"/>
                  <a:pt x="92" y="161"/>
                </a:cubicBezTo>
                <a:cubicBezTo>
                  <a:pt x="93" y="159"/>
                  <a:pt x="96" y="159"/>
                  <a:pt x="99" y="161"/>
                </a:cubicBezTo>
                <a:cubicBezTo>
                  <a:pt x="99" y="161"/>
                  <a:pt x="99" y="161"/>
                  <a:pt x="99" y="161"/>
                </a:cubicBezTo>
                <a:cubicBezTo>
                  <a:pt x="101" y="162"/>
                  <a:pt x="101" y="165"/>
                  <a:pt x="99" y="168"/>
                </a:cubicBezTo>
                <a:cubicBezTo>
                  <a:pt x="99" y="168"/>
                  <a:pt x="99" y="168"/>
                  <a:pt x="99" y="168"/>
                </a:cubicBezTo>
                <a:cubicBezTo>
                  <a:pt x="98" y="169"/>
                  <a:pt x="97" y="169"/>
                  <a:pt x="95" y="169"/>
                </a:cubicBezTo>
                <a:cubicBezTo>
                  <a:pt x="95" y="169"/>
                  <a:pt x="95" y="169"/>
                  <a:pt x="95" y="169"/>
                </a:cubicBezTo>
                <a:cubicBezTo>
                  <a:pt x="94" y="169"/>
                  <a:pt x="93" y="169"/>
                  <a:pt x="92" y="168"/>
                </a:cubicBezTo>
                <a:close/>
                <a:moveTo>
                  <a:pt x="752" y="167"/>
                </a:moveTo>
                <a:cubicBezTo>
                  <a:pt x="752" y="167"/>
                  <a:pt x="752" y="167"/>
                  <a:pt x="752" y="167"/>
                </a:cubicBezTo>
                <a:cubicBezTo>
                  <a:pt x="750" y="165"/>
                  <a:pt x="751" y="162"/>
                  <a:pt x="753" y="160"/>
                </a:cubicBezTo>
                <a:cubicBezTo>
                  <a:pt x="753" y="160"/>
                  <a:pt x="753" y="160"/>
                  <a:pt x="753" y="160"/>
                </a:cubicBezTo>
                <a:cubicBezTo>
                  <a:pt x="755" y="159"/>
                  <a:pt x="758" y="159"/>
                  <a:pt x="760" y="161"/>
                </a:cubicBezTo>
                <a:cubicBezTo>
                  <a:pt x="760" y="161"/>
                  <a:pt x="760" y="161"/>
                  <a:pt x="760" y="161"/>
                </a:cubicBezTo>
                <a:cubicBezTo>
                  <a:pt x="760" y="161"/>
                  <a:pt x="760" y="161"/>
                  <a:pt x="760" y="161"/>
                </a:cubicBezTo>
                <a:cubicBezTo>
                  <a:pt x="760" y="161"/>
                  <a:pt x="760" y="161"/>
                  <a:pt x="760" y="161"/>
                </a:cubicBezTo>
                <a:cubicBezTo>
                  <a:pt x="762" y="163"/>
                  <a:pt x="761" y="166"/>
                  <a:pt x="759" y="168"/>
                </a:cubicBezTo>
                <a:cubicBezTo>
                  <a:pt x="759" y="168"/>
                  <a:pt x="759" y="168"/>
                  <a:pt x="759" y="168"/>
                </a:cubicBezTo>
                <a:cubicBezTo>
                  <a:pt x="758" y="169"/>
                  <a:pt x="757" y="169"/>
                  <a:pt x="756" y="169"/>
                </a:cubicBezTo>
                <a:cubicBezTo>
                  <a:pt x="756" y="169"/>
                  <a:pt x="756" y="169"/>
                  <a:pt x="756" y="169"/>
                </a:cubicBezTo>
                <a:cubicBezTo>
                  <a:pt x="755" y="169"/>
                  <a:pt x="753" y="169"/>
                  <a:pt x="752" y="167"/>
                </a:cubicBezTo>
                <a:close/>
                <a:moveTo>
                  <a:pt x="110" y="147"/>
                </a:moveTo>
                <a:cubicBezTo>
                  <a:pt x="108" y="145"/>
                  <a:pt x="108" y="142"/>
                  <a:pt x="110" y="140"/>
                </a:cubicBezTo>
                <a:cubicBezTo>
                  <a:pt x="110" y="140"/>
                  <a:pt x="110" y="140"/>
                  <a:pt x="110" y="140"/>
                </a:cubicBezTo>
                <a:cubicBezTo>
                  <a:pt x="112" y="138"/>
                  <a:pt x="115" y="137"/>
                  <a:pt x="117" y="139"/>
                </a:cubicBezTo>
                <a:cubicBezTo>
                  <a:pt x="117" y="139"/>
                  <a:pt x="117" y="139"/>
                  <a:pt x="117" y="139"/>
                </a:cubicBezTo>
                <a:cubicBezTo>
                  <a:pt x="119" y="141"/>
                  <a:pt x="119" y="144"/>
                  <a:pt x="117" y="146"/>
                </a:cubicBezTo>
                <a:cubicBezTo>
                  <a:pt x="117" y="146"/>
                  <a:pt x="117" y="146"/>
                  <a:pt x="117" y="146"/>
                </a:cubicBezTo>
                <a:cubicBezTo>
                  <a:pt x="116" y="147"/>
                  <a:pt x="115" y="148"/>
                  <a:pt x="114" y="148"/>
                </a:cubicBezTo>
                <a:cubicBezTo>
                  <a:pt x="114" y="148"/>
                  <a:pt x="114" y="148"/>
                  <a:pt x="114" y="148"/>
                </a:cubicBezTo>
                <a:cubicBezTo>
                  <a:pt x="112" y="148"/>
                  <a:pt x="111" y="148"/>
                  <a:pt x="110" y="147"/>
                </a:cubicBezTo>
                <a:close/>
                <a:moveTo>
                  <a:pt x="734" y="146"/>
                </a:moveTo>
                <a:cubicBezTo>
                  <a:pt x="732" y="144"/>
                  <a:pt x="732" y="141"/>
                  <a:pt x="735" y="139"/>
                </a:cubicBezTo>
                <a:cubicBezTo>
                  <a:pt x="735" y="139"/>
                  <a:pt x="735" y="139"/>
                  <a:pt x="735" y="139"/>
                </a:cubicBezTo>
                <a:cubicBezTo>
                  <a:pt x="737" y="137"/>
                  <a:pt x="740" y="137"/>
                  <a:pt x="742" y="139"/>
                </a:cubicBezTo>
                <a:cubicBezTo>
                  <a:pt x="742" y="139"/>
                  <a:pt x="742" y="139"/>
                  <a:pt x="742" y="139"/>
                </a:cubicBezTo>
                <a:cubicBezTo>
                  <a:pt x="743" y="141"/>
                  <a:pt x="743" y="145"/>
                  <a:pt x="741" y="147"/>
                </a:cubicBezTo>
                <a:cubicBezTo>
                  <a:pt x="741" y="147"/>
                  <a:pt x="741" y="147"/>
                  <a:pt x="741" y="147"/>
                </a:cubicBezTo>
                <a:cubicBezTo>
                  <a:pt x="740" y="147"/>
                  <a:pt x="739" y="148"/>
                  <a:pt x="738" y="148"/>
                </a:cubicBezTo>
                <a:cubicBezTo>
                  <a:pt x="738" y="148"/>
                  <a:pt x="738" y="148"/>
                  <a:pt x="738" y="148"/>
                </a:cubicBezTo>
                <a:cubicBezTo>
                  <a:pt x="737" y="148"/>
                  <a:pt x="735" y="147"/>
                  <a:pt x="734" y="146"/>
                </a:cubicBezTo>
                <a:close/>
                <a:moveTo>
                  <a:pt x="130" y="126"/>
                </a:moveTo>
                <a:cubicBezTo>
                  <a:pt x="128" y="124"/>
                  <a:pt x="128" y="121"/>
                  <a:pt x="130" y="119"/>
                </a:cubicBezTo>
                <a:cubicBezTo>
                  <a:pt x="130" y="119"/>
                  <a:pt x="130" y="119"/>
                  <a:pt x="130" y="119"/>
                </a:cubicBezTo>
                <a:cubicBezTo>
                  <a:pt x="132" y="117"/>
                  <a:pt x="135" y="117"/>
                  <a:pt x="137" y="119"/>
                </a:cubicBezTo>
                <a:cubicBezTo>
                  <a:pt x="137" y="119"/>
                  <a:pt x="137" y="119"/>
                  <a:pt x="137" y="119"/>
                </a:cubicBezTo>
                <a:cubicBezTo>
                  <a:pt x="139" y="121"/>
                  <a:pt x="139" y="124"/>
                  <a:pt x="137" y="126"/>
                </a:cubicBezTo>
                <a:cubicBezTo>
                  <a:pt x="137" y="126"/>
                  <a:pt x="137" y="126"/>
                  <a:pt x="137" y="126"/>
                </a:cubicBezTo>
                <a:cubicBezTo>
                  <a:pt x="136" y="127"/>
                  <a:pt x="134" y="128"/>
                  <a:pt x="133" y="128"/>
                </a:cubicBezTo>
                <a:cubicBezTo>
                  <a:pt x="133" y="128"/>
                  <a:pt x="133" y="128"/>
                  <a:pt x="133" y="128"/>
                </a:cubicBezTo>
                <a:cubicBezTo>
                  <a:pt x="132" y="128"/>
                  <a:pt x="131" y="127"/>
                  <a:pt x="130" y="126"/>
                </a:cubicBezTo>
                <a:close/>
                <a:moveTo>
                  <a:pt x="715" y="126"/>
                </a:moveTo>
                <a:cubicBezTo>
                  <a:pt x="713" y="124"/>
                  <a:pt x="713" y="121"/>
                  <a:pt x="715" y="119"/>
                </a:cubicBezTo>
                <a:cubicBezTo>
                  <a:pt x="715" y="119"/>
                  <a:pt x="715" y="119"/>
                  <a:pt x="715" y="119"/>
                </a:cubicBezTo>
                <a:cubicBezTo>
                  <a:pt x="717" y="117"/>
                  <a:pt x="720" y="117"/>
                  <a:pt x="722" y="119"/>
                </a:cubicBezTo>
                <a:cubicBezTo>
                  <a:pt x="722" y="119"/>
                  <a:pt x="722" y="119"/>
                  <a:pt x="722" y="119"/>
                </a:cubicBezTo>
                <a:cubicBezTo>
                  <a:pt x="724" y="121"/>
                  <a:pt x="724" y="124"/>
                  <a:pt x="722" y="126"/>
                </a:cubicBezTo>
                <a:cubicBezTo>
                  <a:pt x="722" y="126"/>
                  <a:pt x="722" y="126"/>
                  <a:pt x="722" y="126"/>
                </a:cubicBezTo>
                <a:cubicBezTo>
                  <a:pt x="721" y="127"/>
                  <a:pt x="720" y="128"/>
                  <a:pt x="718" y="128"/>
                </a:cubicBezTo>
                <a:cubicBezTo>
                  <a:pt x="718" y="128"/>
                  <a:pt x="718" y="128"/>
                  <a:pt x="718" y="128"/>
                </a:cubicBezTo>
                <a:cubicBezTo>
                  <a:pt x="717" y="128"/>
                  <a:pt x="716" y="127"/>
                  <a:pt x="715" y="126"/>
                </a:cubicBezTo>
                <a:close/>
                <a:moveTo>
                  <a:pt x="150" y="107"/>
                </a:moveTo>
                <a:cubicBezTo>
                  <a:pt x="148" y="105"/>
                  <a:pt x="149" y="102"/>
                  <a:pt x="151" y="100"/>
                </a:cubicBezTo>
                <a:cubicBezTo>
                  <a:pt x="151" y="100"/>
                  <a:pt x="151" y="100"/>
                  <a:pt x="151" y="100"/>
                </a:cubicBezTo>
                <a:cubicBezTo>
                  <a:pt x="153" y="98"/>
                  <a:pt x="156" y="99"/>
                  <a:pt x="158" y="101"/>
                </a:cubicBezTo>
                <a:cubicBezTo>
                  <a:pt x="158" y="101"/>
                  <a:pt x="158" y="101"/>
                  <a:pt x="158" y="101"/>
                </a:cubicBezTo>
                <a:cubicBezTo>
                  <a:pt x="160" y="103"/>
                  <a:pt x="159" y="106"/>
                  <a:pt x="157" y="108"/>
                </a:cubicBezTo>
                <a:cubicBezTo>
                  <a:pt x="157" y="108"/>
                  <a:pt x="157" y="108"/>
                  <a:pt x="157" y="108"/>
                </a:cubicBezTo>
                <a:cubicBezTo>
                  <a:pt x="156" y="108"/>
                  <a:pt x="155" y="109"/>
                  <a:pt x="154" y="109"/>
                </a:cubicBezTo>
                <a:cubicBezTo>
                  <a:pt x="154" y="109"/>
                  <a:pt x="154" y="109"/>
                  <a:pt x="154" y="109"/>
                </a:cubicBezTo>
                <a:cubicBezTo>
                  <a:pt x="153" y="109"/>
                  <a:pt x="151" y="108"/>
                  <a:pt x="150" y="107"/>
                </a:cubicBezTo>
                <a:close/>
                <a:moveTo>
                  <a:pt x="694" y="108"/>
                </a:moveTo>
                <a:cubicBezTo>
                  <a:pt x="692" y="106"/>
                  <a:pt x="692" y="103"/>
                  <a:pt x="694" y="101"/>
                </a:cubicBezTo>
                <a:cubicBezTo>
                  <a:pt x="694" y="101"/>
                  <a:pt x="694" y="101"/>
                  <a:pt x="694" y="101"/>
                </a:cubicBezTo>
                <a:cubicBezTo>
                  <a:pt x="695" y="98"/>
                  <a:pt x="699" y="98"/>
                  <a:pt x="701" y="100"/>
                </a:cubicBezTo>
                <a:cubicBezTo>
                  <a:pt x="701" y="100"/>
                  <a:pt x="701" y="100"/>
                  <a:pt x="701" y="100"/>
                </a:cubicBezTo>
                <a:cubicBezTo>
                  <a:pt x="703" y="102"/>
                  <a:pt x="703" y="105"/>
                  <a:pt x="701" y="107"/>
                </a:cubicBezTo>
                <a:cubicBezTo>
                  <a:pt x="701" y="107"/>
                  <a:pt x="701" y="107"/>
                  <a:pt x="701" y="107"/>
                </a:cubicBezTo>
                <a:cubicBezTo>
                  <a:pt x="700" y="108"/>
                  <a:pt x="699" y="109"/>
                  <a:pt x="697" y="109"/>
                </a:cubicBezTo>
                <a:cubicBezTo>
                  <a:pt x="697" y="109"/>
                  <a:pt x="697" y="109"/>
                  <a:pt x="697" y="109"/>
                </a:cubicBezTo>
                <a:cubicBezTo>
                  <a:pt x="696" y="109"/>
                  <a:pt x="695" y="108"/>
                  <a:pt x="694" y="108"/>
                </a:cubicBezTo>
                <a:close/>
                <a:moveTo>
                  <a:pt x="172" y="89"/>
                </a:moveTo>
                <a:cubicBezTo>
                  <a:pt x="170" y="87"/>
                  <a:pt x="171" y="84"/>
                  <a:pt x="173" y="82"/>
                </a:cubicBezTo>
                <a:cubicBezTo>
                  <a:pt x="173" y="82"/>
                  <a:pt x="173" y="82"/>
                  <a:pt x="173" y="82"/>
                </a:cubicBezTo>
                <a:cubicBezTo>
                  <a:pt x="175" y="81"/>
                  <a:pt x="179" y="81"/>
                  <a:pt x="180" y="83"/>
                </a:cubicBezTo>
                <a:cubicBezTo>
                  <a:pt x="180" y="83"/>
                  <a:pt x="180" y="83"/>
                  <a:pt x="180" y="83"/>
                </a:cubicBezTo>
                <a:cubicBezTo>
                  <a:pt x="182" y="86"/>
                  <a:pt x="181" y="89"/>
                  <a:pt x="179" y="90"/>
                </a:cubicBezTo>
                <a:cubicBezTo>
                  <a:pt x="179" y="90"/>
                  <a:pt x="179" y="90"/>
                  <a:pt x="179" y="90"/>
                </a:cubicBezTo>
                <a:cubicBezTo>
                  <a:pt x="178" y="91"/>
                  <a:pt x="177" y="91"/>
                  <a:pt x="176" y="91"/>
                </a:cubicBezTo>
                <a:cubicBezTo>
                  <a:pt x="176" y="91"/>
                  <a:pt x="176" y="91"/>
                  <a:pt x="176" y="91"/>
                </a:cubicBezTo>
                <a:cubicBezTo>
                  <a:pt x="175" y="91"/>
                  <a:pt x="173" y="91"/>
                  <a:pt x="172" y="89"/>
                </a:cubicBezTo>
                <a:close/>
                <a:moveTo>
                  <a:pt x="672" y="90"/>
                </a:moveTo>
                <a:cubicBezTo>
                  <a:pt x="670" y="89"/>
                  <a:pt x="670" y="86"/>
                  <a:pt x="671" y="83"/>
                </a:cubicBezTo>
                <a:cubicBezTo>
                  <a:pt x="671" y="83"/>
                  <a:pt x="671" y="83"/>
                  <a:pt x="671" y="83"/>
                </a:cubicBezTo>
                <a:cubicBezTo>
                  <a:pt x="673" y="81"/>
                  <a:pt x="676" y="81"/>
                  <a:pt x="678" y="82"/>
                </a:cubicBezTo>
                <a:cubicBezTo>
                  <a:pt x="678" y="82"/>
                  <a:pt x="678" y="82"/>
                  <a:pt x="678" y="82"/>
                </a:cubicBezTo>
                <a:cubicBezTo>
                  <a:pt x="681" y="84"/>
                  <a:pt x="681" y="87"/>
                  <a:pt x="679" y="89"/>
                </a:cubicBezTo>
                <a:cubicBezTo>
                  <a:pt x="679" y="89"/>
                  <a:pt x="679" y="89"/>
                  <a:pt x="679" y="89"/>
                </a:cubicBezTo>
                <a:cubicBezTo>
                  <a:pt x="678" y="91"/>
                  <a:pt x="677" y="91"/>
                  <a:pt x="675" y="91"/>
                </a:cubicBezTo>
                <a:cubicBezTo>
                  <a:pt x="675" y="91"/>
                  <a:pt x="675" y="91"/>
                  <a:pt x="675" y="91"/>
                </a:cubicBezTo>
                <a:cubicBezTo>
                  <a:pt x="674" y="91"/>
                  <a:pt x="673" y="91"/>
                  <a:pt x="672" y="90"/>
                </a:cubicBezTo>
                <a:close/>
                <a:moveTo>
                  <a:pt x="195" y="73"/>
                </a:moveTo>
                <a:cubicBezTo>
                  <a:pt x="194" y="71"/>
                  <a:pt x="194" y="68"/>
                  <a:pt x="197" y="66"/>
                </a:cubicBezTo>
                <a:cubicBezTo>
                  <a:pt x="197" y="66"/>
                  <a:pt x="197" y="66"/>
                  <a:pt x="197" y="66"/>
                </a:cubicBezTo>
                <a:cubicBezTo>
                  <a:pt x="199" y="65"/>
                  <a:pt x="202" y="65"/>
                  <a:pt x="204" y="68"/>
                </a:cubicBezTo>
                <a:cubicBezTo>
                  <a:pt x="204" y="68"/>
                  <a:pt x="204" y="68"/>
                  <a:pt x="204" y="68"/>
                </a:cubicBezTo>
                <a:cubicBezTo>
                  <a:pt x="205" y="70"/>
                  <a:pt x="204" y="73"/>
                  <a:pt x="202" y="75"/>
                </a:cubicBezTo>
                <a:cubicBezTo>
                  <a:pt x="202" y="75"/>
                  <a:pt x="202" y="75"/>
                  <a:pt x="202" y="75"/>
                </a:cubicBezTo>
                <a:cubicBezTo>
                  <a:pt x="201" y="75"/>
                  <a:pt x="200" y="76"/>
                  <a:pt x="199" y="76"/>
                </a:cubicBezTo>
                <a:cubicBezTo>
                  <a:pt x="199" y="76"/>
                  <a:pt x="199" y="76"/>
                  <a:pt x="199" y="76"/>
                </a:cubicBezTo>
                <a:cubicBezTo>
                  <a:pt x="198" y="76"/>
                  <a:pt x="196" y="75"/>
                  <a:pt x="195" y="73"/>
                </a:cubicBezTo>
                <a:close/>
                <a:moveTo>
                  <a:pt x="650" y="75"/>
                </a:moveTo>
                <a:cubicBezTo>
                  <a:pt x="647" y="73"/>
                  <a:pt x="646" y="70"/>
                  <a:pt x="648" y="68"/>
                </a:cubicBezTo>
                <a:cubicBezTo>
                  <a:pt x="648" y="68"/>
                  <a:pt x="648" y="68"/>
                  <a:pt x="648" y="68"/>
                </a:cubicBezTo>
                <a:cubicBezTo>
                  <a:pt x="649" y="65"/>
                  <a:pt x="653" y="65"/>
                  <a:pt x="655" y="66"/>
                </a:cubicBezTo>
                <a:cubicBezTo>
                  <a:pt x="655" y="66"/>
                  <a:pt x="655" y="66"/>
                  <a:pt x="655" y="66"/>
                </a:cubicBezTo>
                <a:cubicBezTo>
                  <a:pt x="657" y="68"/>
                  <a:pt x="658" y="71"/>
                  <a:pt x="656" y="73"/>
                </a:cubicBezTo>
                <a:cubicBezTo>
                  <a:pt x="656" y="73"/>
                  <a:pt x="656" y="73"/>
                  <a:pt x="656" y="73"/>
                </a:cubicBezTo>
                <a:cubicBezTo>
                  <a:pt x="655" y="75"/>
                  <a:pt x="654" y="75"/>
                  <a:pt x="652" y="75"/>
                </a:cubicBezTo>
                <a:cubicBezTo>
                  <a:pt x="652" y="75"/>
                  <a:pt x="652" y="75"/>
                  <a:pt x="652" y="75"/>
                </a:cubicBezTo>
                <a:cubicBezTo>
                  <a:pt x="651" y="75"/>
                  <a:pt x="650" y="75"/>
                  <a:pt x="650" y="75"/>
                </a:cubicBezTo>
                <a:close/>
                <a:moveTo>
                  <a:pt x="219" y="59"/>
                </a:moveTo>
                <a:cubicBezTo>
                  <a:pt x="218" y="56"/>
                  <a:pt x="219" y="53"/>
                  <a:pt x="221" y="52"/>
                </a:cubicBezTo>
                <a:cubicBezTo>
                  <a:pt x="221" y="52"/>
                  <a:pt x="221" y="52"/>
                  <a:pt x="221" y="52"/>
                </a:cubicBezTo>
                <a:cubicBezTo>
                  <a:pt x="223" y="50"/>
                  <a:pt x="227" y="51"/>
                  <a:pt x="228" y="54"/>
                </a:cubicBezTo>
                <a:cubicBezTo>
                  <a:pt x="228" y="54"/>
                  <a:pt x="228" y="54"/>
                  <a:pt x="228" y="54"/>
                </a:cubicBezTo>
                <a:cubicBezTo>
                  <a:pt x="229" y="56"/>
                  <a:pt x="228" y="59"/>
                  <a:pt x="226" y="61"/>
                </a:cubicBezTo>
                <a:cubicBezTo>
                  <a:pt x="226" y="61"/>
                  <a:pt x="226" y="61"/>
                  <a:pt x="226" y="61"/>
                </a:cubicBezTo>
                <a:cubicBezTo>
                  <a:pt x="225" y="61"/>
                  <a:pt x="224" y="61"/>
                  <a:pt x="223" y="61"/>
                </a:cubicBezTo>
                <a:cubicBezTo>
                  <a:pt x="223" y="61"/>
                  <a:pt x="223" y="61"/>
                  <a:pt x="223" y="61"/>
                </a:cubicBezTo>
                <a:cubicBezTo>
                  <a:pt x="222" y="61"/>
                  <a:pt x="220" y="60"/>
                  <a:pt x="219" y="59"/>
                </a:cubicBezTo>
                <a:close/>
                <a:moveTo>
                  <a:pt x="626" y="60"/>
                </a:moveTo>
                <a:cubicBezTo>
                  <a:pt x="623" y="59"/>
                  <a:pt x="622" y="56"/>
                  <a:pt x="624" y="54"/>
                </a:cubicBezTo>
                <a:cubicBezTo>
                  <a:pt x="624" y="54"/>
                  <a:pt x="624" y="54"/>
                  <a:pt x="624" y="54"/>
                </a:cubicBezTo>
                <a:cubicBezTo>
                  <a:pt x="625" y="51"/>
                  <a:pt x="628" y="50"/>
                  <a:pt x="630" y="52"/>
                </a:cubicBezTo>
                <a:cubicBezTo>
                  <a:pt x="630" y="52"/>
                  <a:pt x="630" y="52"/>
                  <a:pt x="630" y="52"/>
                </a:cubicBezTo>
                <a:cubicBezTo>
                  <a:pt x="633" y="53"/>
                  <a:pt x="634" y="56"/>
                  <a:pt x="632" y="58"/>
                </a:cubicBezTo>
                <a:cubicBezTo>
                  <a:pt x="632" y="58"/>
                  <a:pt x="632" y="58"/>
                  <a:pt x="632" y="58"/>
                </a:cubicBezTo>
                <a:cubicBezTo>
                  <a:pt x="631" y="60"/>
                  <a:pt x="630" y="61"/>
                  <a:pt x="628" y="61"/>
                </a:cubicBezTo>
                <a:cubicBezTo>
                  <a:pt x="628" y="61"/>
                  <a:pt x="628" y="61"/>
                  <a:pt x="628" y="61"/>
                </a:cubicBezTo>
                <a:cubicBezTo>
                  <a:pt x="627" y="61"/>
                  <a:pt x="626" y="61"/>
                  <a:pt x="626" y="60"/>
                </a:cubicBezTo>
                <a:close/>
                <a:moveTo>
                  <a:pt x="244" y="46"/>
                </a:moveTo>
                <a:cubicBezTo>
                  <a:pt x="243" y="43"/>
                  <a:pt x="244" y="40"/>
                  <a:pt x="246" y="39"/>
                </a:cubicBezTo>
                <a:cubicBezTo>
                  <a:pt x="246" y="39"/>
                  <a:pt x="246" y="39"/>
                  <a:pt x="246" y="39"/>
                </a:cubicBezTo>
                <a:cubicBezTo>
                  <a:pt x="246" y="39"/>
                  <a:pt x="246" y="39"/>
                  <a:pt x="246" y="39"/>
                </a:cubicBezTo>
                <a:cubicBezTo>
                  <a:pt x="246" y="39"/>
                  <a:pt x="246" y="39"/>
                  <a:pt x="246" y="39"/>
                </a:cubicBezTo>
                <a:cubicBezTo>
                  <a:pt x="249" y="38"/>
                  <a:pt x="252" y="39"/>
                  <a:pt x="253" y="41"/>
                </a:cubicBezTo>
                <a:cubicBezTo>
                  <a:pt x="253" y="41"/>
                  <a:pt x="253" y="41"/>
                  <a:pt x="253" y="41"/>
                </a:cubicBezTo>
                <a:cubicBezTo>
                  <a:pt x="254" y="44"/>
                  <a:pt x="253" y="47"/>
                  <a:pt x="251" y="48"/>
                </a:cubicBezTo>
                <a:cubicBezTo>
                  <a:pt x="251" y="48"/>
                  <a:pt x="251" y="48"/>
                  <a:pt x="251" y="48"/>
                </a:cubicBezTo>
                <a:cubicBezTo>
                  <a:pt x="250" y="48"/>
                  <a:pt x="249" y="48"/>
                  <a:pt x="249" y="48"/>
                </a:cubicBezTo>
                <a:cubicBezTo>
                  <a:pt x="249" y="48"/>
                  <a:pt x="249" y="48"/>
                  <a:pt x="249" y="48"/>
                </a:cubicBezTo>
                <a:cubicBezTo>
                  <a:pt x="247" y="48"/>
                  <a:pt x="245" y="47"/>
                  <a:pt x="244" y="46"/>
                </a:cubicBezTo>
                <a:close/>
                <a:moveTo>
                  <a:pt x="601" y="48"/>
                </a:moveTo>
                <a:cubicBezTo>
                  <a:pt x="598" y="47"/>
                  <a:pt x="597" y="44"/>
                  <a:pt x="598" y="41"/>
                </a:cubicBezTo>
                <a:cubicBezTo>
                  <a:pt x="598" y="41"/>
                  <a:pt x="598" y="41"/>
                  <a:pt x="598" y="41"/>
                </a:cubicBezTo>
                <a:cubicBezTo>
                  <a:pt x="599" y="39"/>
                  <a:pt x="602" y="38"/>
                  <a:pt x="605" y="39"/>
                </a:cubicBezTo>
                <a:cubicBezTo>
                  <a:pt x="605" y="39"/>
                  <a:pt x="605" y="39"/>
                  <a:pt x="605" y="39"/>
                </a:cubicBezTo>
                <a:cubicBezTo>
                  <a:pt x="607" y="40"/>
                  <a:pt x="609" y="43"/>
                  <a:pt x="607" y="45"/>
                </a:cubicBezTo>
                <a:cubicBezTo>
                  <a:pt x="607" y="45"/>
                  <a:pt x="607" y="45"/>
                  <a:pt x="607" y="45"/>
                </a:cubicBezTo>
                <a:cubicBezTo>
                  <a:pt x="607" y="47"/>
                  <a:pt x="605" y="48"/>
                  <a:pt x="603" y="48"/>
                </a:cubicBezTo>
                <a:cubicBezTo>
                  <a:pt x="603" y="48"/>
                  <a:pt x="603" y="48"/>
                  <a:pt x="603" y="48"/>
                </a:cubicBezTo>
                <a:cubicBezTo>
                  <a:pt x="602" y="48"/>
                  <a:pt x="601" y="48"/>
                  <a:pt x="601" y="48"/>
                </a:cubicBezTo>
                <a:close/>
                <a:moveTo>
                  <a:pt x="270" y="34"/>
                </a:moveTo>
                <a:cubicBezTo>
                  <a:pt x="269" y="32"/>
                  <a:pt x="270" y="29"/>
                  <a:pt x="273" y="28"/>
                </a:cubicBezTo>
                <a:cubicBezTo>
                  <a:pt x="273" y="28"/>
                  <a:pt x="273" y="28"/>
                  <a:pt x="273" y="28"/>
                </a:cubicBezTo>
                <a:cubicBezTo>
                  <a:pt x="275" y="27"/>
                  <a:pt x="278" y="28"/>
                  <a:pt x="279" y="31"/>
                </a:cubicBezTo>
                <a:cubicBezTo>
                  <a:pt x="279" y="31"/>
                  <a:pt x="279" y="31"/>
                  <a:pt x="279" y="31"/>
                </a:cubicBezTo>
                <a:cubicBezTo>
                  <a:pt x="280" y="33"/>
                  <a:pt x="279" y="36"/>
                  <a:pt x="276" y="37"/>
                </a:cubicBezTo>
                <a:cubicBezTo>
                  <a:pt x="276" y="37"/>
                  <a:pt x="276" y="37"/>
                  <a:pt x="276" y="37"/>
                </a:cubicBezTo>
                <a:cubicBezTo>
                  <a:pt x="276" y="37"/>
                  <a:pt x="275" y="37"/>
                  <a:pt x="274" y="37"/>
                </a:cubicBezTo>
                <a:cubicBezTo>
                  <a:pt x="274" y="37"/>
                  <a:pt x="274" y="37"/>
                  <a:pt x="274" y="37"/>
                </a:cubicBezTo>
                <a:cubicBezTo>
                  <a:pt x="272" y="37"/>
                  <a:pt x="270" y="36"/>
                  <a:pt x="270" y="34"/>
                </a:cubicBezTo>
                <a:close/>
                <a:moveTo>
                  <a:pt x="575" y="37"/>
                </a:moveTo>
                <a:cubicBezTo>
                  <a:pt x="575" y="37"/>
                  <a:pt x="575" y="37"/>
                  <a:pt x="575" y="37"/>
                </a:cubicBezTo>
                <a:cubicBezTo>
                  <a:pt x="573" y="36"/>
                  <a:pt x="571" y="33"/>
                  <a:pt x="572" y="31"/>
                </a:cubicBezTo>
                <a:cubicBezTo>
                  <a:pt x="572" y="31"/>
                  <a:pt x="572" y="31"/>
                  <a:pt x="572" y="31"/>
                </a:cubicBezTo>
                <a:cubicBezTo>
                  <a:pt x="573" y="28"/>
                  <a:pt x="576" y="27"/>
                  <a:pt x="579" y="28"/>
                </a:cubicBezTo>
                <a:cubicBezTo>
                  <a:pt x="579" y="28"/>
                  <a:pt x="579" y="28"/>
                  <a:pt x="579" y="28"/>
                </a:cubicBezTo>
                <a:cubicBezTo>
                  <a:pt x="581" y="29"/>
                  <a:pt x="583" y="32"/>
                  <a:pt x="582" y="34"/>
                </a:cubicBezTo>
                <a:cubicBezTo>
                  <a:pt x="582" y="34"/>
                  <a:pt x="582" y="34"/>
                  <a:pt x="582" y="34"/>
                </a:cubicBezTo>
                <a:cubicBezTo>
                  <a:pt x="581" y="36"/>
                  <a:pt x="579" y="37"/>
                  <a:pt x="577" y="37"/>
                </a:cubicBezTo>
                <a:cubicBezTo>
                  <a:pt x="577" y="37"/>
                  <a:pt x="577" y="37"/>
                  <a:pt x="577" y="37"/>
                </a:cubicBezTo>
                <a:cubicBezTo>
                  <a:pt x="576" y="37"/>
                  <a:pt x="576" y="37"/>
                  <a:pt x="575" y="37"/>
                </a:cubicBezTo>
                <a:close/>
                <a:moveTo>
                  <a:pt x="296" y="25"/>
                </a:moveTo>
                <a:cubicBezTo>
                  <a:pt x="295" y="22"/>
                  <a:pt x="297" y="19"/>
                  <a:pt x="299" y="18"/>
                </a:cubicBezTo>
                <a:cubicBezTo>
                  <a:pt x="299" y="18"/>
                  <a:pt x="299" y="18"/>
                  <a:pt x="299" y="18"/>
                </a:cubicBezTo>
                <a:cubicBezTo>
                  <a:pt x="302" y="18"/>
                  <a:pt x="305" y="19"/>
                  <a:pt x="306" y="22"/>
                </a:cubicBezTo>
                <a:cubicBezTo>
                  <a:pt x="306" y="22"/>
                  <a:pt x="306" y="22"/>
                  <a:pt x="306" y="22"/>
                </a:cubicBezTo>
                <a:cubicBezTo>
                  <a:pt x="307" y="24"/>
                  <a:pt x="305" y="27"/>
                  <a:pt x="302" y="28"/>
                </a:cubicBezTo>
                <a:cubicBezTo>
                  <a:pt x="302" y="28"/>
                  <a:pt x="302" y="28"/>
                  <a:pt x="302" y="28"/>
                </a:cubicBezTo>
                <a:cubicBezTo>
                  <a:pt x="302" y="28"/>
                  <a:pt x="301" y="28"/>
                  <a:pt x="301" y="28"/>
                </a:cubicBezTo>
                <a:cubicBezTo>
                  <a:pt x="301" y="28"/>
                  <a:pt x="301" y="28"/>
                  <a:pt x="301" y="28"/>
                </a:cubicBezTo>
                <a:cubicBezTo>
                  <a:pt x="299" y="28"/>
                  <a:pt x="297" y="27"/>
                  <a:pt x="296" y="25"/>
                </a:cubicBezTo>
                <a:close/>
                <a:moveTo>
                  <a:pt x="549" y="28"/>
                </a:moveTo>
                <a:cubicBezTo>
                  <a:pt x="546" y="27"/>
                  <a:pt x="545" y="24"/>
                  <a:pt x="546" y="22"/>
                </a:cubicBezTo>
                <a:cubicBezTo>
                  <a:pt x="546" y="22"/>
                  <a:pt x="546" y="22"/>
                  <a:pt x="546" y="22"/>
                </a:cubicBezTo>
                <a:cubicBezTo>
                  <a:pt x="546" y="19"/>
                  <a:pt x="549" y="17"/>
                  <a:pt x="552" y="18"/>
                </a:cubicBezTo>
                <a:cubicBezTo>
                  <a:pt x="552" y="18"/>
                  <a:pt x="552" y="18"/>
                  <a:pt x="552" y="18"/>
                </a:cubicBezTo>
                <a:cubicBezTo>
                  <a:pt x="554" y="19"/>
                  <a:pt x="556" y="22"/>
                  <a:pt x="555" y="25"/>
                </a:cubicBezTo>
                <a:cubicBezTo>
                  <a:pt x="555" y="25"/>
                  <a:pt x="555" y="25"/>
                  <a:pt x="555" y="25"/>
                </a:cubicBezTo>
                <a:cubicBezTo>
                  <a:pt x="554" y="27"/>
                  <a:pt x="552" y="28"/>
                  <a:pt x="550" y="28"/>
                </a:cubicBezTo>
                <a:cubicBezTo>
                  <a:pt x="550" y="28"/>
                  <a:pt x="550" y="28"/>
                  <a:pt x="550" y="28"/>
                </a:cubicBezTo>
                <a:cubicBezTo>
                  <a:pt x="550" y="28"/>
                  <a:pt x="549" y="28"/>
                  <a:pt x="549" y="28"/>
                </a:cubicBezTo>
                <a:close/>
                <a:moveTo>
                  <a:pt x="323" y="17"/>
                </a:moveTo>
                <a:cubicBezTo>
                  <a:pt x="323" y="14"/>
                  <a:pt x="324" y="12"/>
                  <a:pt x="327" y="11"/>
                </a:cubicBezTo>
                <a:cubicBezTo>
                  <a:pt x="327" y="11"/>
                  <a:pt x="327" y="11"/>
                  <a:pt x="327" y="11"/>
                </a:cubicBezTo>
                <a:cubicBezTo>
                  <a:pt x="327" y="11"/>
                  <a:pt x="327" y="11"/>
                  <a:pt x="327" y="11"/>
                </a:cubicBezTo>
                <a:cubicBezTo>
                  <a:pt x="327" y="11"/>
                  <a:pt x="327" y="11"/>
                  <a:pt x="327" y="11"/>
                </a:cubicBezTo>
                <a:cubicBezTo>
                  <a:pt x="330" y="10"/>
                  <a:pt x="332" y="12"/>
                  <a:pt x="333" y="15"/>
                </a:cubicBezTo>
                <a:cubicBezTo>
                  <a:pt x="333" y="15"/>
                  <a:pt x="333" y="15"/>
                  <a:pt x="333" y="15"/>
                </a:cubicBezTo>
                <a:cubicBezTo>
                  <a:pt x="334" y="17"/>
                  <a:pt x="332" y="20"/>
                  <a:pt x="329" y="21"/>
                </a:cubicBezTo>
                <a:cubicBezTo>
                  <a:pt x="329" y="21"/>
                  <a:pt x="329" y="21"/>
                  <a:pt x="329" y="21"/>
                </a:cubicBezTo>
                <a:cubicBezTo>
                  <a:pt x="329" y="21"/>
                  <a:pt x="328" y="21"/>
                  <a:pt x="328" y="21"/>
                </a:cubicBezTo>
                <a:cubicBezTo>
                  <a:pt x="328" y="21"/>
                  <a:pt x="328" y="21"/>
                  <a:pt x="328" y="21"/>
                </a:cubicBezTo>
                <a:cubicBezTo>
                  <a:pt x="326" y="21"/>
                  <a:pt x="324" y="19"/>
                  <a:pt x="323" y="17"/>
                </a:cubicBezTo>
                <a:close/>
                <a:moveTo>
                  <a:pt x="522" y="21"/>
                </a:moveTo>
                <a:cubicBezTo>
                  <a:pt x="522" y="21"/>
                  <a:pt x="522" y="21"/>
                  <a:pt x="522" y="21"/>
                </a:cubicBezTo>
                <a:cubicBezTo>
                  <a:pt x="519" y="20"/>
                  <a:pt x="518" y="17"/>
                  <a:pt x="518" y="15"/>
                </a:cubicBezTo>
                <a:cubicBezTo>
                  <a:pt x="518" y="15"/>
                  <a:pt x="518" y="15"/>
                  <a:pt x="518" y="15"/>
                </a:cubicBezTo>
                <a:cubicBezTo>
                  <a:pt x="519" y="12"/>
                  <a:pt x="522" y="10"/>
                  <a:pt x="524" y="11"/>
                </a:cubicBezTo>
                <a:cubicBezTo>
                  <a:pt x="524" y="11"/>
                  <a:pt x="524" y="11"/>
                  <a:pt x="524" y="11"/>
                </a:cubicBezTo>
                <a:cubicBezTo>
                  <a:pt x="524" y="11"/>
                  <a:pt x="524" y="11"/>
                  <a:pt x="524" y="11"/>
                </a:cubicBezTo>
                <a:cubicBezTo>
                  <a:pt x="524" y="11"/>
                  <a:pt x="524" y="11"/>
                  <a:pt x="524" y="11"/>
                </a:cubicBezTo>
                <a:cubicBezTo>
                  <a:pt x="527" y="11"/>
                  <a:pt x="529" y="14"/>
                  <a:pt x="528" y="17"/>
                </a:cubicBezTo>
                <a:cubicBezTo>
                  <a:pt x="528" y="17"/>
                  <a:pt x="528" y="17"/>
                  <a:pt x="528" y="17"/>
                </a:cubicBezTo>
                <a:cubicBezTo>
                  <a:pt x="528" y="19"/>
                  <a:pt x="525" y="21"/>
                  <a:pt x="523" y="21"/>
                </a:cubicBezTo>
                <a:cubicBezTo>
                  <a:pt x="523" y="21"/>
                  <a:pt x="523" y="21"/>
                  <a:pt x="523" y="21"/>
                </a:cubicBezTo>
                <a:cubicBezTo>
                  <a:pt x="523" y="21"/>
                  <a:pt x="522" y="21"/>
                  <a:pt x="522" y="21"/>
                </a:cubicBezTo>
                <a:close/>
                <a:moveTo>
                  <a:pt x="351" y="11"/>
                </a:moveTo>
                <a:cubicBezTo>
                  <a:pt x="350" y="8"/>
                  <a:pt x="352" y="6"/>
                  <a:pt x="355" y="5"/>
                </a:cubicBezTo>
                <a:cubicBezTo>
                  <a:pt x="355" y="5"/>
                  <a:pt x="355" y="5"/>
                  <a:pt x="355" y="5"/>
                </a:cubicBezTo>
                <a:cubicBezTo>
                  <a:pt x="358" y="5"/>
                  <a:pt x="360" y="7"/>
                  <a:pt x="361" y="9"/>
                </a:cubicBezTo>
                <a:cubicBezTo>
                  <a:pt x="361" y="9"/>
                  <a:pt x="361" y="9"/>
                  <a:pt x="361" y="9"/>
                </a:cubicBezTo>
                <a:cubicBezTo>
                  <a:pt x="361" y="12"/>
                  <a:pt x="359" y="15"/>
                  <a:pt x="356" y="15"/>
                </a:cubicBezTo>
                <a:cubicBezTo>
                  <a:pt x="356" y="15"/>
                  <a:pt x="356" y="15"/>
                  <a:pt x="356" y="15"/>
                </a:cubicBezTo>
                <a:cubicBezTo>
                  <a:pt x="356" y="15"/>
                  <a:pt x="356" y="15"/>
                  <a:pt x="356" y="15"/>
                </a:cubicBezTo>
                <a:cubicBezTo>
                  <a:pt x="356" y="15"/>
                  <a:pt x="356" y="15"/>
                  <a:pt x="356" y="15"/>
                </a:cubicBezTo>
                <a:cubicBezTo>
                  <a:pt x="353" y="15"/>
                  <a:pt x="351" y="13"/>
                  <a:pt x="351" y="11"/>
                </a:cubicBezTo>
                <a:close/>
                <a:moveTo>
                  <a:pt x="495" y="15"/>
                </a:moveTo>
                <a:cubicBezTo>
                  <a:pt x="492" y="15"/>
                  <a:pt x="490" y="12"/>
                  <a:pt x="491" y="9"/>
                </a:cubicBezTo>
                <a:cubicBezTo>
                  <a:pt x="491" y="9"/>
                  <a:pt x="491" y="9"/>
                  <a:pt x="491" y="9"/>
                </a:cubicBezTo>
                <a:cubicBezTo>
                  <a:pt x="491" y="7"/>
                  <a:pt x="494" y="5"/>
                  <a:pt x="496" y="5"/>
                </a:cubicBezTo>
                <a:cubicBezTo>
                  <a:pt x="496" y="5"/>
                  <a:pt x="496" y="5"/>
                  <a:pt x="496" y="5"/>
                </a:cubicBezTo>
                <a:cubicBezTo>
                  <a:pt x="499" y="6"/>
                  <a:pt x="501" y="8"/>
                  <a:pt x="501" y="11"/>
                </a:cubicBezTo>
                <a:cubicBezTo>
                  <a:pt x="501" y="11"/>
                  <a:pt x="501" y="11"/>
                  <a:pt x="501" y="11"/>
                </a:cubicBezTo>
                <a:cubicBezTo>
                  <a:pt x="500" y="13"/>
                  <a:pt x="498" y="15"/>
                  <a:pt x="496" y="15"/>
                </a:cubicBezTo>
                <a:cubicBezTo>
                  <a:pt x="496" y="15"/>
                  <a:pt x="496" y="15"/>
                  <a:pt x="496" y="15"/>
                </a:cubicBezTo>
                <a:cubicBezTo>
                  <a:pt x="495" y="15"/>
                  <a:pt x="495" y="15"/>
                  <a:pt x="495" y="15"/>
                </a:cubicBezTo>
                <a:close/>
                <a:moveTo>
                  <a:pt x="379" y="7"/>
                </a:moveTo>
                <a:cubicBezTo>
                  <a:pt x="378" y="4"/>
                  <a:pt x="380" y="2"/>
                  <a:pt x="383" y="2"/>
                </a:cubicBezTo>
                <a:cubicBezTo>
                  <a:pt x="383" y="2"/>
                  <a:pt x="383" y="2"/>
                  <a:pt x="383" y="2"/>
                </a:cubicBezTo>
                <a:cubicBezTo>
                  <a:pt x="386" y="1"/>
                  <a:pt x="388" y="3"/>
                  <a:pt x="388" y="6"/>
                </a:cubicBezTo>
                <a:cubicBezTo>
                  <a:pt x="388" y="6"/>
                  <a:pt x="388" y="6"/>
                  <a:pt x="388" y="6"/>
                </a:cubicBezTo>
                <a:cubicBezTo>
                  <a:pt x="389" y="9"/>
                  <a:pt x="387" y="11"/>
                  <a:pt x="384" y="11"/>
                </a:cubicBezTo>
                <a:cubicBezTo>
                  <a:pt x="384" y="11"/>
                  <a:pt x="384" y="11"/>
                  <a:pt x="384" y="11"/>
                </a:cubicBezTo>
                <a:cubicBezTo>
                  <a:pt x="384" y="11"/>
                  <a:pt x="384" y="12"/>
                  <a:pt x="383" y="12"/>
                </a:cubicBezTo>
                <a:cubicBezTo>
                  <a:pt x="383" y="12"/>
                  <a:pt x="383" y="12"/>
                  <a:pt x="383" y="12"/>
                </a:cubicBezTo>
                <a:cubicBezTo>
                  <a:pt x="381" y="12"/>
                  <a:pt x="379" y="10"/>
                  <a:pt x="379" y="7"/>
                </a:cubicBezTo>
                <a:close/>
                <a:moveTo>
                  <a:pt x="467" y="11"/>
                </a:moveTo>
                <a:cubicBezTo>
                  <a:pt x="464" y="11"/>
                  <a:pt x="462" y="9"/>
                  <a:pt x="463" y="6"/>
                </a:cubicBezTo>
                <a:cubicBezTo>
                  <a:pt x="463" y="6"/>
                  <a:pt x="463" y="6"/>
                  <a:pt x="463" y="6"/>
                </a:cubicBezTo>
                <a:cubicBezTo>
                  <a:pt x="463" y="3"/>
                  <a:pt x="465" y="1"/>
                  <a:pt x="468" y="1"/>
                </a:cubicBezTo>
                <a:cubicBezTo>
                  <a:pt x="468" y="1"/>
                  <a:pt x="468" y="1"/>
                  <a:pt x="468" y="1"/>
                </a:cubicBezTo>
                <a:cubicBezTo>
                  <a:pt x="471" y="2"/>
                  <a:pt x="473" y="4"/>
                  <a:pt x="473" y="7"/>
                </a:cubicBezTo>
                <a:cubicBezTo>
                  <a:pt x="473" y="7"/>
                  <a:pt x="473" y="7"/>
                  <a:pt x="473" y="7"/>
                </a:cubicBezTo>
                <a:cubicBezTo>
                  <a:pt x="472" y="10"/>
                  <a:pt x="470" y="11"/>
                  <a:pt x="468" y="11"/>
                </a:cubicBezTo>
                <a:cubicBezTo>
                  <a:pt x="468" y="11"/>
                  <a:pt x="468" y="11"/>
                  <a:pt x="468" y="11"/>
                </a:cubicBezTo>
                <a:cubicBezTo>
                  <a:pt x="468" y="11"/>
                  <a:pt x="467" y="11"/>
                  <a:pt x="467" y="11"/>
                </a:cubicBezTo>
                <a:close/>
                <a:moveTo>
                  <a:pt x="407" y="5"/>
                </a:moveTo>
                <a:cubicBezTo>
                  <a:pt x="406" y="2"/>
                  <a:pt x="409" y="0"/>
                  <a:pt x="411" y="0"/>
                </a:cubicBezTo>
                <a:cubicBezTo>
                  <a:pt x="411" y="0"/>
                  <a:pt x="411" y="0"/>
                  <a:pt x="411" y="0"/>
                </a:cubicBezTo>
                <a:cubicBezTo>
                  <a:pt x="414" y="0"/>
                  <a:pt x="416" y="2"/>
                  <a:pt x="417" y="4"/>
                </a:cubicBezTo>
                <a:cubicBezTo>
                  <a:pt x="417" y="4"/>
                  <a:pt x="417" y="4"/>
                  <a:pt x="417" y="4"/>
                </a:cubicBezTo>
                <a:cubicBezTo>
                  <a:pt x="417" y="7"/>
                  <a:pt x="414" y="10"/>
                  <a:pt x="412" y="10"/>
                </a:cubicBezTo>
                <a:cubicBezTo>
                  <a:pt x="412" y="10"/>
                  <a:pt x="412" y="10"/>
                  <a:pt x="412" y="10"/>
                </a:cubicBezTo>
                <a:cubicBezTo>
                  <a:pt x="412" y="10"/>
                  <a:pt x="412" y="10"/>
                  <a:pt x="412" y="10"/>
                </a:cubicBezTo>
                <a:cubicBezTo>
                  <a:pt x="412" y="10"/>
                  <a:pt x="412" y="10"/>
                  <a:pt x="412" y="10"/>
                </a:cubicBezTo>
                <a:cubicBezTo>
                  <a:pt x="409" y="10"/>
                  <a:pt x="407" y="8"/>
                  <a:pt x="407" y="5"/>
                </a:cubicBezTo>
                <a:close/>
                <a:moveTo>
                  <a:pt x="440" y="10"/>
                </a:moveTo>
                <a:cubicBezTo>
                  <a:pt x="437" y="10"/>
                  <a:pt x="435" y="7"/>
                  <a:pt x="435" y="4"/>
                </a:cubicBezTo>
                <a:cubicBezTo>
                  <a:pt x="435" y="4"/>
                  <a:pt x="435" y="4"/>
                  <a:pt x="435" y="4"/>
                </a:cubicBezTo>
                <a:cubicBezTo>
                  <a:pt x="435" y="2"/>
                  <a:pt x="437" y="0"/>
                  <a:pt x="440" y="0"/>
                </a:cubicBezTo>
                <a:cubicBezTo>
                  <a:pt x="440" y="0"/>
                  <a:pt x="440" y="0"/>
                  <a:pt x="440" y="0"/>
                </a:cubicBezTo>
                <a:cubicBezTo>
                  <a:pt x="440" y="0"/>
                  <a:pt x="440" y="0"/>
                  <a:pt x="440" y="0"/>
                </a:cubicBezTo>
                <a:cubicBezTo>
                  <a:pt x="440" y="0"/>
                  <a:pt x="440" y="0"/>
                  <a:pt x="440" y="0"/>
                </a:cubicBezTo>
                <a:cubicBezTo>
                  <a:pt x="443" y="0"/>
                  <a:pt x="445" y="2"/>
                  <a:pt x="445" y="5"/>
                </a:cubicBezTo>
                <a:cubicBezTo>
                  <a:pt x="445" y="5"/>
                  <a:pt x="445" y="5"/>
                  <a:pt x="445" y="5"/>
                </a:cubicBezTo>
                <a:cubicBezTo>
                  <a:pt x="445" y="7"/>
                  <a:pt x="442" y="10"/>
                  <a:pt x="440" y="10"/>
                </a:cubicBezTo>
                <a:cubicBezTo>
                  <a:pt x="440" y="10"/>
                  <a:pt x="440" y="10"/>
                  <a:pt x="440" y="10"/>
                </a:cubicBezTo>
                <a:cubicBezTo>
                  <a:pt x="440" y="10"/>
                  <a:pt x="440" y="10"/>
                  <a:pt x="440" y="1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ru-RU"/>
          </a:p>
        </p:txBody>
      </p:sp>
      <p:grpSp>
        <p:nvGrpSpPr>
          <p:cNvPr id="10" name="Group 9"/>
          <p:cNvGrpSpPr/>
          <p:nvPr/>
        </p:nvGrpSpPr>
        <p:grpSpPr>
          <a:xfrm>
            <a:off x="4872038" y="3363913"/>
            <a:ext cx="244475" cy="244475"/>
            <a:chOff x="4824413" y="3325813"/>
            <a:chExt cx="244475" cy="244475"/>
          </a:xfrm>
        </p:grpSpPr>
        <p:sp>
          <p:nvSpPr>
            <p:cNvPr id="128" name="Oval 141"/>
            <p:cNvSpPr>
              <a:spLocks noChangeArrowheads="1"/>
            </p:cNvSpPr>
            <p:nvPr/>
          </p:nvSpPr>
          <p:spPr bwMode="auto">
            <a:xfrm>
              <a:off x="4824413" y="3325813"/>
              <a:ext cx="244475" cy="244475"/>
            </a:xfrm>
            <a:prstGeom prst="ellipse">
              <a:avLst/>
            </a:prstGeom>
            <a:solidFill>
              <a:schemeClr val="bg2"/>
            </a:solidFill>
            <a:ln w="30163" cap="flat">
              <a:solidFill>
                <a:schemeClr val="accent3"/>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9" name="Oval 142"/>
            <p:cNvSpPr>
              <a:spLocks noChangeArrowheads="1"/>
            </p:cNvSpPr>
            <p:nvPr/>
          </p:nvSpPr>
          <p:spPr bwMode="auto">
            <a:xfrm>
              <a:off x="4881563" y="3382963"/>
              <a:ext cx="130175" cy="130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11" name="Group 10"/>
          <p:cNvGrpSpPr/>
          <p:nvPr/>
        </p:nvGrpSpPr>
        <p:grpSpPr>
          <a:xfrm>
            <a:off x="4297363" y="2135188"/>
            <a:ext cx="242888" cy="244475"/>
            <a:chOff x="4249738" y="2097088"/>
            <a:chExt cx="242888" cy="244475"/>
          </a:xfrm>
        </p:grpSpPr>
        <p:sp>
          <p:nvSpPr>
            <p:cNvPr id="130" name="Oval 143"/>
            <p:cNvSpPr>
              <a:spLocks noChangeArrowheads="1"/>
            </p:cNvSpPr>
            <p:nvPr/>
          </p:nvSpPr>
          <p:spPr bwMode="auto">
            <a:xfrm>
              <a:off x="4249738" y="2097088"/>
              <a:ext cx="242888" cy="244475"/>
            </a:xfrm>
            <a:prstGeom prst="ellipse">
              <a:avLst/>
            </a:prstGeom>
            <a:solidFill>
              <a:schemeClr val="bg2"/>
            </a:solidFill>
            <a:ln w="30163"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1" name="Oval 144"/>
            <p:cNvSpPr>
              <a:spLocks noChangeArrowheads="1"/>
            </p:cNvSpPr>
            <p:nvPr/>
          </p:nvSpPr>
          <p:spPr bwMode="auto">
            <a:xfrm>
              <a:off x="4306888" y="2154238"/>
              <a:ext cx="128588" cy="1301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9" name="Group 8"/>
          <p:cNvGrpSpPr/>
          <p:nvPr/>
        </p:nvGrpSpPr>
        <p:grpSpPr>
          <a:xfrm>
            <a:off x="4297363" y="4595813"/>
            <a:ext cx="242888" cy="244475"/>
            <a:chOff x="4249738" y="4557713"/>
            <a:chExt cx="242888" cy="244475"/>
          </a:xfrm>
        </p:grpSpPr>
        <p:sp>
          <p:nvSpPr>
            <p:cNvPr id="132" name="Oval 145"/>
            <p:cNvSpPr>
              <a:spLocks noChangeArrowheads="1"/>
            </p:cNvSpPr>
            <p:nvPr/>
          </p:nvSpPr>
          <p:spPr bwMode="auto">
            <a:xfrm>
              <a:off x="4249738" y="4557713"/>
              <a:ext cx="242888" cy="244475"/>
            </a:xfrm>
            <a:prstGeom prst="ellipse">
              <a:avLst/>
            </a:prstGeom>
            <a:solidFill>
              <a:schemeClr val="bg2"/>
            </a:solidFill>
            <a:ln w="30163" cap="flat">
              <a:solidFill>
                <a:schemeClr val="accent4"/>
              </a:solidFill>
              <a:prstDash val="solid"/>
              <a:miter lim="800000"/>
              <a:headEnd/>
              <a:tailEnd/>
            </a:ln>
          </p:spPr>
          <p:txBody>
            <a:bodyPr vert="horz" wrap="square" lIns="91440" tIns="45720" rIns="91440" bIns="45720" numCol="1" anchor="t" anchorCtr="0" compatLnSpc="1">
              <a:prstTxWarp prst="textNoShape">
                <a:avLst/>
              </a:prstTxWarp>
            </a:bodyPr>
            <a:lstStyle/>
            <a:p>
              <a:r>
                <a:rPr lang="en-US" dirty="0"/>
                <a:t> </a:t>
              </a:r>
              <a:endParaRPr lang="ru-RU" dirty="0"/>
            </a:p>
          </p:txBody>
        </p:sp>
        <p:sp>
          <p:nvSpPr>
            <p:cNvPr id="133" name="Oval 146"/>
            <p:cNvSpPr>
              <a:spLocks noChangeArrowheads="1"/>
            </p:cNvSpPr>
            <p:nvPr/>
          </p:nvSpPr>
          <p:spPr bwMode="auto">
            <a:xfrm>
              <a:off x="4306888" y="4614863"/>
              <a:ext cx="128588" cy="13017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grpSp>
      <p:sp>
        <p:nvSpPr>
          <p:cNvPr id="134" name="Oval 147"/>
          <p:cNvSpPr>
            <a:spLocks noChangeArrowheads="1"/>
          </p:cNvSpPr>
          <p:nvPr/>
        </p:nvSpPr>
        <p:spPr bwMode="auto">
          <a:xfrm>
            <a:off x="2151063" y="2249488"/>
            <a:ext cx="2473325" cy="2476500"/>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35" name="Freeform 148"/>
          <p:cNvSpPr>
            <a:spLocks/>
          </p:cNvSpPr>
          <p:nvPr/>
        </p:nvSpPr>
        <p:spPr bwMode="auto">
          <a:xfrm>
            <a:off x="5238750" y="2898775"/>
            <a:ext cx="1363663" cy="1177925"/>
          </a:xfrm>
          <a:custGeom>
            <a:avLst/>
            <a:gdLst>
              <a:gd name="T0" fmla="*/ 204 w 358"/>
              <a:gd name="T1" fmla="*/ 0 h 309"/>
              <a:gd name="T2" fmla="*/ 52 w 358"/>
              <a:gd name="T3" fmla="*/ 124 h 309"/>
              <a:gd name="T4" fmla="*/ 0 w 358"/>
              <a:gd name="T5" fmla="*/ 154 h 309"/>
              <a:gd name="T6" fmla="*/ 52 w 358"/>
              <a:gd name="T7" fmla="*/ 185 h 309"/>
              <a:gd name="T8" fmla="*/ 204 w 358"/>
              <a:gd name="T9" fmla="*/ 309 h 309"/>
              <a:gd name="T10" fmla="*/ 358 w 358"/>
              <a:gd name="T11" fmla="*/ 154 h 309"/>
              <a:gd name="T12" fmla="*/ 204 w 358"/>
              <a:gd name="T13" fmla="*/ 0 h 309"/>
            </a:gdLst>
            <a:ahLst/>
            <a:cxnLst>
              <a:cxn ang="0">
                <a:pos x="T0" y="T1"/>
              </a:cxn>
              <a:cxn ang="0">
                <a:pos x="T2" y="T3"/>
              </a:cxn>
              <a:cxn ang="0">
                <a:pos x="T4" y="T5"/>
              </a:cxn>
              <a:cxn ang="0">
                <a:pos x="T6" y="T7"/>
              </a:cxn>
              <a:cxn ang="0">
                <a:pos x="T8" y="T9"/>
              </a:cxn>
              <a:cxn ang="0">
                <a:pos x="T10" y="T11"/>
              </a:cxn>
              <a:cxn ang="0">
                <a:pos x="T12" y="T13"/>
              </a:cxn>
            </a:cxnLst>
            <a:rect l="0" t="0" r="r" b="b"/>
            <a:pathLst>
              <a:path w="358" h="309">
                <a:moveTo>
                  <a:pt x="204" y="0"/>
                </a:moveTo>
                <a:cubicBezTo>
                  <a:pt x="129" y="0"/>
                  <a:pt x="67" y="53"/>
                  <a:pt x="52" y="124"/>
                </a:cubicBezTo>
                <a:cubicBezTo>
                  <a:pt x="0" y="154"/>
                  <a:pt x="0" y="154"/>
                  <a:pt x="0" y="154"/>
                </a:cubicBezTo>
                <a:cubicBezTo>
                  <a:pt x="52" y="185"/>
                  <a:pt x="52" y="185"/>
                  <a:pt x="52" y="185"/>
                </a:cubicBezTo>
                <a:cubicBezTo>
                  <a:pt x="67" y="255"/>
                  <a:pt x="129" y="309"/>
                  <a:pt x="204" y="309"/>
                </a:cubicBezTo>
                <a:cubicBezTo>
                  <a:pt x="289" y="309"/>
                  <a:pt x="358" y="240"/>
                  <a:pt x="358" y="154"/>
                </a:cubicBezTo>
                <a:cubicBezTo>
                  <a:pt x="358" y="69"/>
                  <a:pt x="289" y="0"/>
                  <a:pt x="204" y="0"/>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36" name="Freeform 149"/>
          <p:cNvSpPr>
            <a:spLocks/>
          </p:cNvSpPr>
          <p:nvPr/>
        </p:nvSpPr>
        <p:spPr bwMode="auto">
          <a:xfrm>
            <a:off x="4441825" y="4851400"/>
            <a:ext cx="1292225" cy="1308100"/>
          </a:xfrm>
          <a:custGeom>
            <a:avLst/>
            <a:gdLst>
              <a:gd name="T0" fmla="*/ 285 w 339"/>
              <a:gd name="T1" fmla="*/ 71 h 343"/>
              <a:gd name="T2" fmla="*/ 93 w 339"/>
              <a:gd name="T3" fmla="*/ 35 h 343"/>
              <a:gd name="T4" fmla="*/ 35 w 339"/>
              <a:gd name="T5" fmla="*/ 14 h 343"/>
              <a:gd name="T6" fmla="*/ 46 w 339"/>
              <a:gd name="T7" fmla="*/ 74 h 343"/>
              <a:gd name="T8" fmla="*/ 48 w 339"/>
              <a:gd name="T9" fmla="*/ 269 h 343"/>
              <a:gd name="T10" fmla="*/ 266 w 339"/>
              <a:gd name="T11" fmla="*/ 288 h 343"/>
              <a:gd name="T12" fmla="*/ 285 w 339"/>
              <a:gd name="T13" fmla="*/ 71 h 343"/>
            </a:gdLst>
            <a:ahLst/>
            <a:cxnLst>
              <a:cxn ang="0">
                <a:pos x="T0" y="T1"/>
              </a:cxn>
              <a:cxn ang="0">
                <a:pos x="T2" y="T3"/>
              </a:cxn>
              <a:cxn ang="0">
                <a:pos x="T4" y="T5"/>
              </a:cxn>
              <a:cxn ang="0">
                <a:pos x="T6" y="T7"/>
              </a:cxn>
              <a:cxn ang="0">
                <a:pos x="T8" y="T9"/>
              </a:cxn>
              <a:cxn ang="0">
                <a:pos x="T10" y="T11"/>
              </a:cxn>
              <a:cxn ang="0">
                <a:pos x="T12" y="T13"/>
              </a:cxn>
            </a:cxnLst>
            <a:rect l="0" t="0" r="r" b="b"/>
            <a:pathLst>
              <a:path w="339" h="343">
                <a:moveTo>
                  <a:pt x="285" y="71"/>
                </a:moveTo>
                <a:cubicBezTo>
                  <a:pt x="237" y="14"/>
                  <a:pt x="156" y="0"/>
                  <a:pt x="93" y="35"/>
                </a:cubicBezTo>
                <a:cubicBezTo>
                  <a:pt x="35" y="14"/>
                  <a:pt x="35" y="14"/>
                  <a:pt x="35" y="14"/>
                </a:cubicBezTo>
                <a:cubicBezTo>
                  <a:pt x="46" y="74"/>
                  <a:pt x="46" y="74"/>
                  <a:pt x="46" y="74"/>
                </a:cubicBezTo>
                <a:cubicBezTo>
                  <a:pt x="1" y="130"/>
                  <a:pt x="0" y="212"/>
                  <a:pt x="48" y="269"/>
                </a:cubicBezTo>
                <a:cubicBezTo>
                  <a:pt x="103" y="334"/>
                  <a:pt x="200" y="343"/>
                  <a:pt x="266" y="288"/>
                </a:cubicBezTo>
                <a:cubicBezTo>
                  <a:pt x="331" y="233"/>
                  <a:pt x="339" y="136"/>
                  <a:pt x="285" y="71"/>
                </a:cubicBezTo>
                <a:close/>
              </a:path>
            </a:pathLst>
          </a:custGeom>
          <a:solidFill>
            <a:schemeClr val="accent4"/>
          </a:solidFill>
          <a:ln>
            <a:noFill/>
          </a:ln>
          <a:effectLst>
            <a:outerShdw blurRad="254000" dist="190500" dir="2400000" sx="94000" sy="94000" algn="ctr" rotWithShape="0">
              <a:schemeClr val="accent4">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37" name="Freeform 150"/>
          <p:cNvSpPr>
            <a:spLocks/>
          </p:cNvSpPr>
          <p:nvPr/>
        </p:nvSpPr>
        <p:spPr bwMode="auto">
          <a:xfrm>
            <a:off x="4441825" y="815975"/>
            <a:ext cx="1292225" cy="1308100"/>
          </a:xfrm>
          <a:custGeom>
            <a:avLst/>
            <a:gdLst>
              <a:gd name="T0" fmla="*/ 265 w 339"/>
              <a:gd name="T1" fmla="*/ 55 h 343"/>
              <a:gd name="T2" fmla="*/ 48 w 339"/>
              <a:gd name="T3" fmla="*/ 74 h 343"/>
              <a:gd name="T4" fmla="*/ 46 w 339"/>
              <a:gd name="T5" fmla="*/ 269 h 343"/>
              <a:gd name="T6" fmla="*/ 35 w 339"/>
              <a:gd name="T7" fmla="*/ 329 h 343"/>
              <a:gd name="T8" fmla="*/ 92 w 339"/>
              <a:gd name="T9" fmla="*/ 308 h 343"/>
              <a:gd name="T10" fmla="*/ 284 w 339"/>
              <a:gd name="T11" fmla="*/ 272 h 343"/>
              <a:gd name="T12" fmla="*/ 265 w 339"/>
              <a:gd name="T13" fmla="*/ 55 h 343"/>
            </a:gdLst>
            <a:ahLst/>
            <a:cxnLst>
              <a:cxn ang="0">
                <a:pos x="T0" y="T1"/>
              </a:cxn>
              <a:cxn ang="0">
                <a:pos x="T2" y="T3"/>
              </a:cxn>
              <a:cxn ang="0">
                <a:pos x="T4" y="T5"/>
              </a:cxn>
              <a:cxn ang="0">
                <a:pos x="T6" y="T7"/>
              </a:cxn>
              <a:cxn ang="0">
                <a:pos x="T8" y="T9"/>
              </a:cxn>
              <a:cxn ang="0">
                <a:pos x="T10" y="T11"/>
              </a:cxn>
              <a:cxn ang="0">
                <a:pos x="T12" y="T13"/>
              </a:cxn>
            </a:cxnLst>
            <a:rect l="0" t="0" r="r" b="b"/>
            <a:pathLst>
              <a:path w="339" h="343">
                <a:moveTo>
                  <a:pt x="265" y="55"/>
                </a:moveTo>
                <a:cubicBezTo>
                  <a:pt x="200" y="0"/>
                  <a:pt x="103" y="9"/>
                  <a:pt x="48" y="74"/>
                </a:cubicBezTo>
                <a:cubicBezTo>
                  <a:pt x="0" y="131"/>
                  <a:pt x="1" y="213"/>
                  <a:pt x="46" y="269"/>
                </a:cubicBezTo>
                <a:cubicBezTo>
                  <a:pt x="35" y="329"/>
                  <a:pt x="35" y="329"/>
                  <a:pt x="35" y="329"/>
                </a:cubicBezTo>
                <a:cubicBezTo>
                  <a:pt x="92" y="308"/>
                  <a:pt x="92" y="308"/>
                  <a:pt x="92" y="308"/>
                </a:cubicBezTo>
                <a:cubicBezTo>
                  <a:pt x="156" y="343"/>
                  <a:pt x="236" y="329"/>
                  <a:pt x="284" y="272"/>
                </a:cubicBezTo>
                <a:cubicBezTo>
                  <a:pt x="339" y="207"/>
                  <a:pt x="331" y="110"/>
                  <a:pt x="265" y="55"/>
                </a:cubicBezTo>
                <a:close/>
              </a:path>
            </a:pathLst>
          </a:cu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grpSp>
        <p:nvGrpSpPr>
          <p:cNvPr id="2" name="Group 1">
            <a:extLst>
              <a:ext uri="{FF2B5EF4-FFF2-40B4-BE49-F238E27FC236}">
                <a16:creationId xmlns:a16="http://schemas.microsoft.com/office/drawing/2014/main" id="{900F68B0-5AF1-4BEE-AE29-631824DDFABE}"/>
              </a:ext>
            </a:extLst>
          </p:cNvPr>
          <p:cNvGrpSpPr/>
          <p:nvPr/>
        </p:nvGrpSpPr>
        <p:grpSpPr>
          <a:xfrm>
            <a:off x="2478720" y="3019860"/>
            <a:ext cx="1801790" cy="1148178"/>
            <a:chOff x="2431095" y="2981760"/>
            <a:chExt cx="1801790" cy="1148178"/>
          </a:xfrm>
        </p:grpSpPr>
        <p:sp>
          <p:nvSpPr>
            <p:cNvPr id="45" name="Text Placeholder 53">
              <a:extLst>
                <a:ext uri="{FF2B5EF4-FFF2-40B4-BE49-F238E27FC236}">
                  <a16:creationId xmlns:a16="http://schemas.microsoft.com/office/drawing/2014/main" id="{1E39F30D-8747-487B-840B-524AD21E773E}"/>
                </a:ext>
              </a:extLst>
            </p:cNvPr>
            <p:cNvSpPr txBox="1">
              <a:spLocks/>
            </p:cNvSpPr>
            <p:nvPr/>
          </p:nvSpPr>
          <p:spPr>
            <a:xfrm>
              <a:off x="2431095" y="3412789"/>
              <a:ext cx="1801790" cy="7171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bg2"/>
                  </a:solidFill>
                  <a:latin typeface="Montserrat Light" panose="00000400000000000000" pitchFamily="50" charset="-52"/>
                </a:rPr>
                <a:t>Lorem ipsum dolor sit amet, consectetur adipiscing elit</a:t>
              </a:r>
              <a:endParaRPr lang="en-US" sz="1100" dirty="0">
                <a:solidFill>
                  <a:schemeClr val="bg2"/>
                </a:solidFill>
                <a:latin typeface="Montserrat Light" panose="00000400000000000000" pitchFamily="50" charset="-52"/>
              </a:endParaRPr>
            </a:p>
          </p:txBody>
        </p:sp>
        <p:sp>
          <p:nvSpPr>
            <p:cNvPr id="46" name="Text Placeholder 56">
              <a:extLst>
                <a:ext uri="{FF2B5EF4-FFF2-40B4-BE49-F238E27FC236}">
                  <a16:creationId xmlns:a16="http://schemas.microsoft.com/office/drawing/2014/main" id="{2DCBB0A6-1220-4F55-9129-E7C70E73A247}"/>
                </a:ext>
              </a:extLst>
            </p:cNvPr>
            <p:cNvSpPr txBox="1">
              <a:spLocks/>
            </p:cNvSpPr>
            <p:nvPr/>
          </p:nvSpPr>
          <p:spPr>
            <a:xfrm>
              <a:off x="2462443" y="298176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a:solidFill>
                    <a:schemeClr val="bg2"/>
                  </a:solidFill>
                </a:rPr>
                <a:t>Title Here</a:t>
              </a:r>
              <a:endParaRPr lang="ru-RU" sz="2000" b="1" dirty="0">
                <a:solidFill>
                  <a:schemeClr val="bg2"/>
                </a:solidFill>
              </a:endParaRPr>
            </a:p>
          </p:txBody>
        </p:sp>
      </p:grpSp>
      <p:sp>
        <p:nvSpPr>
          <p:cNvPr id="19" name="Freeform 32">
            <a:extLst>
              <a:ext uri="{FF2B5EF4-FFF2-40B4-BE49-F238E27FC236}">
                <a16:creationId xmlns:a16="http://schemas.microsoft.com/office/drawing/2014/main" id="{32DA5F20-6E99-4B36-A65E-050575F7F243}"/>
              </a:ext>
            </a:extLst>
          </p:cNvPr>
          <p:cNvSpPr>
            <a:spLocks noEditPoints="1"/>
          </p:cNvSpPr>
          <p:nvPr/>
        </p:nvSpPr>
        <p:spPr bwMode="auto">
          <a:xfrm>
            <a:off x="4902375" y="5355404"/>
            <a:ext cx="338756" cy="336820"/>
          </a:xfrm>
          <a:custGeom>
            <a:avLst/>
            <a:gdLst>
              <a:gd name="T0" fmla="*/ 57 w 146"/>
              <a:gd name="T1" fmla="*/ 30 h 145"/>
              <a:gd name="T2" fmla="*/ 73 w 146"/>
              <a:gd name="T3" fmla="*/ 14 h 145"/>
              <a:gd name="T4" fmla="*/ 89 w 146"/>
              <a:gd name="T5" fmla="*/ 30 h 145"/>
              <a:gd name="T6" fmla="*/ 73 w 146"/>
              <a:gd name="T7" fmla="*/ 47 h 145"/>
              <a:gd name="T8" fmla="*/ 57 w 146"/>
              <a:gd name="T9" fmla="*/ 30 h 145"/>
              <a:gd name="T10" fmla="*/ 94 w 146"/>
              <a:gd name="T11" fmla="*/ 54 h 145"/>
              <a:gd name="T12" fmla="*/ 52 w 146"/>
              <a:gd name="T13" fmla="*/ 54 h 145"/>
              <a:gd name="T14" fmla="*/ 46 w 146"/>
              <a:gd name="T15" fmla="*/ 59 h 145"/>
              <a:gd name="T16" fmla="*/ 46 w 146"/>
              <a:gd name="T17" fmla="*/ 96 h 145"/>
              <a:gd name="T18" fmla="*/ 52 w 146"/>
              <a:gd name="T19" fmla="*/ 101 h 145"/>
              <a:gd name="T20" fmla="*/ 57 w 146"/>
              <a:gd name="T21" fmla="*/ 101 h 145"/>
              <a:gd name="T22" fmla="*/ 57 w 146"/>
              <a:gd name="T23" fmla="*/ 140 h 145"/>
              <a:gd name="T24" fmla="*/ 62 w 146"/>
              <a:gd name="T25" fmla="*/ 145 h 145"/>
              <a:gd name="T26" fmla="*/ 84 w 146"/>
              <a:gd name="T27" fmla="*/ 145 h 145"/>
              <a:gd name="T28" fmla="*/ 89 w 146"/>
              <a:gd name="T29" fmla="*/ 140 h 145"/>
              <a:gd name="T30" fmla="*/ 89 w 146"/>
              <a:gd name="T31" fmla="*/ 101 h 145"/>
              <a:gd name="T32" fmla="*/ 94 w 146"/>
              <a:gd name="T33" fmla="*/ 101 h 145"/>
              <a:gd name="T34" fmla="*/ 100 w 146"/>
              <a:gd name="T35" fmla="*/ 96 h 145"/>
              <a:gd name="T36" fmla="*/ 100 w 146"/>
              <a:gd name="T37" fmla="*/ 59 h 145"/>
              <a:gd name="T38" fmla="*/ 94 w 146"/>
              <a:gd name="T39" fmla="*/ 54 h 145"/>
              <a:gd name="T40" fmla="*/ 121 w 146"/>
              <a:gd name="T41" fmla="*/ 30 h 145"/>
              <a:gd name="T42" fmla="*/ 136 w 146"/>
              <a:gd name="T43" fmla="*/ 15 h 145"/>
              <a:gd name="T44" fmla="*/ 121 w 146"/>
              <a:gd name="T45" fmla="*/ 0 h 145"/>
              <a:gd name="T46" fmla="*/ 106 w 146"/>
              <a:gd name="T47" fmla="*/ 15 h 145"/>
              <a:gd name="T48" fmla="*/ 121 w 146"/>
              <a:gd name="T49" fmla="*/ 30 h 145"/>
              <a:gd name="T50" fmla="*/ 141 w 146"/>
              <a:gd name="T51" fmla="*/ 37 h 145"/>
              <a:gd name="T52" fmla="*/ 101 w 146"/>
              <a:gd name="T53" fmla="*/ 37 h 145"/>
              <a:gd name="T54" fmla="*/ 96 w 146"/>
              <a:gd name="T55" fmla="*/ 42 h 145"/>
              <a:gd name="T56" fmla="*/ 96 w 146"/>
              <a:gd name="T57" fmla="*/ 43 h 145"/>
              <a:gd name="T58" fmla="*/ 111 w 146"/>
              <a:gd name="T59" fmla="*/ 59 h 145"/>
              <a:gd name="T60" fmla="*/ 111 w 146"/>
              <a:gd name="T61" fmla="*/ 96 h 145"/>
              <a:gd name="T62" fmla="*/ 106 w 146"/>
              <a:gd name="T63" fmla="*/ 108 h 145"/>
              <a:gd name="T64" fmla="*/ 106 w 146"/>
              <a:gd name="T65" fmla="*/ 117 h 145"/>
              <a:gd name="T66" fmla="*/ 111 w 146"/>
              <a:gd name="T67" fmla="*/ 122 h 145"/>
              <a:gd name="T68" fmla="*/ 131 w 146"/>
              <a:gd name="T69" fmla="*/ 122 h 145"/>
              <a:gd name="T70" fmla="*/ 136 w 146"/>
              <a:gd name="T71" fmla="*/ 117 h 145"/>
              <a:gd name="T72" fmla="*/ 136 w 146"/>
              <a:gd name="T73" fmla="*/ 81 h 145"/>
              <a:gd name="T74" fmla="*/ 141 w 146"/>
              <a:gd name="T75" fmla="*/ 81 h 145"/>
              <a:gd name="T76" fmla="*/ 146 w 146"/>
              <a:gd name="T77" fmla="*/ 76 h 145"/>
              <a:gd name="T78" fmla="*/ 146 w 146"/>
              <a:gd name="T79" fmla="*/ 42 h 145"/>
              <a:gd name="T80" fmla="*/ 141 w 146"/>
              <a:gd name="T81" fmla="*/ 37 h 145"/>
              <a:gd name="T82" fmla="*/ 40 w 146"/>
              <a:gd name="T83" fmla="*/ 15 h 145"/>
              <a:gd name="T84" fmla="*/ 25 w 146"/>
              <a:gd name="T85" fmla="*/ 0 h 145"/>
              <a:gd name="T86" fmla="*/ 10 w 146"/>
              <a:gd name="T87" fmla="*/ 15 h 145"/>
              <a:gd name="T88" fmla="*/ 25 w 146"/>
              <a:gd name="T89" fmla="*/ 30 h 145"/>
              <a:gd name="T90" fmla="*/ 40 w 146"/>
              <a:gd name="T91" fmla="*/ 15 h 145"/>
              <a:gd name="T92" fmla="*/ 0 w 146"/>
              <a:gd name="T93" fmla="*/ 42 h 145"/>
              <a:gd name="T94" fmla="*/ 0 w 146"/>
              <a:gd name="T95" fmla="*/ 76 h 145"/>
              <a:gd name="T96" fmla="*/ 5 w 146"/>
              <a:gd name="T97" fmla="*/ 81 h 145"/>
              <a:gd name="T98" fmla="*/ 9 w 146"/>
              <a:gd name="T99" fmla="*/ 81 h 145"/>
              <a:gd name="T100" fmla="*/ 9 w 146"/>
              <a:gd name="T101" fmla="*/ 117 h 145"/>
              <a:gd name="T102" fmla="*/ 15 w 146"/>
              <a:gd name="T103" fmla="*/ 122 h 145"/>
              <a:gd name="T104" fmla="*/ 35 w 146"/>
              <a:gd name="T105" fmla="*/ 122 h 145"/>
              <a:gd name="T106" fmla="*/ 40 w 146"/>
              <a:gd name="T107" fmla="*/ 117 h 145"/>
              <a:gd name="T108" fmla="*/ 40 w 146"/>
              <a:gd name="T109" fmla="*/ 108 h 145"/>
              <a:gd name="T110" fmla="*/ 35 w 146"/>
              <a:gd name="T111" fmla="*/ 96 h 145"/>
              <a:gd name="T112" fmla="*/ 35 w 146"/>
              <a:gd name="T113" fmla="*/ 59 h 145"/>
              <a:gd name="T114" fmla="*/ 50 w 146"/>
              <a:gd name="T115" fmla="*/ 43 h 145"/>
              <a:gd name="T116" fmla="*/ 50 w 146"/>
              <a:gd name="T117" fmla="*/ 42 h 145"/>
              <a:gd name="T118" fmla="*/ 45 w 146"/>
              <a:gd name="T119" fmla="*/ 37 h 145"/>
              <a:gd name="T120" fmla="*/ 5 w 146"/>
              <a:gd name="T121" fmla="*/ 37 h 145"/>
              <a:gd name="T122" fmla="*/ 0 w 146"/>
              <a:gd name="T123" fmla="*/ 4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 h="145">
                <a:moveTo>
                  <a:pt x="57" y="30"/>
                </a:moveTo>
                <a:cubicBezTo>
                  <a:pt x="57" y="21"/>
                  <a:pt x="64" y="14"/>
                  <a:pt x="73" y="14"/>
                </a:cubicBezTo>
                <a:cubicBezTo>
                  <a:pt x="82" y="14"/>
                  <a:pt x="89" y="21"/>
                  <a:pt x="89" y="30"/>
                </a:cubicBezTo>
                <a:cubicBezTo>
                  <a:pt x="89" y="39"/>
                  <a:pt x="82" y="47"/>
                  <a:pt x="73" y="47"/>
                </a:cubicBezTo>
                <a:cubicBezTo>
                  <a:pt x="64" y="47"/>
                  <a:pt x="57" y="39"/>
                  <a:pt x="57" y="30"/>
                </a:cubicBezTo>
                <a:close/>
                <a:moveTo>
                  <a:pt x="94" y="54"/>
                </a:moveTo>
                <a:cubicBezTo>
                  <a:pt x="52" y="54"/>
                  <a:pt x="52" y="54"/>
                  <a:pt x="52" y="54"/>
                </a:cubicBezTo>
                <a:cubicBezTo>
                  <a:pt x="49" y="54"/>
                  <a:pt x="46" y="56"/>
                  <a:pt x="46" y="59"/>
                </a:cubicBezTo>
                <a:cubicBezTo>
                  <a:pt x="46" y="96"/>
                  <a:pt x="46" y="96"/>
                  <a:pt x="46" y="96"/>
                </a:cubicBezTo>
                <a:cubicBezTo>
                  <a:pt x="46" y="99"/>
                  <a:pt x="49" y="101"/>
                  <a:pt x="52" y="101"/>
                </a:cubicBezTo>
                <a:cubicBezTo>
                  <a:pt x="57" y="101"/>
                  <a:pt x="57" y="101"/>
                  <a:pt x="57" y="101"/>
                </a:cubicBezTo>
                <a:cubicBezTo>
                  <a:pt x="57" y="140"/>
                  <a:pt x="57" y="140"/>
                  <a:pt x="57" y="140"/>
                </a:cubicBezTo>
                <a:cubicBezTo>
                  <a:pt x="57" y="143"/>
                  <a:pt x="59" y="145"/>
                  <a:pt x="62" y="145"/>
                </a:cubicBezTo>
                <a:cubicBezTo>
                  <a:pt x="84" y="145"/>
                  <a:pt x="84" y="145"/>
                  <a:pt x="84" y="145"/>
                </a:cubicBezTo>
                <a:cubicBezTo>
                  <a:pt x="87" y="145"/>
                  <a:pt x="89" y="143"/>
                  <a:pt x="89" y="140"/>
                </a:cubicBezTo>
                <a:cubicBezTo>
                  <a:pt x="89" y="101"/>
                  <a:pt x="89" y="101"/>
                  <a:pt x="89" y="101"/>
                </a:cubicBezTo>
                <a:cubicBezTo>
                  <a:pt x="94" y="101"/>
                  <a:pt x="94" y="101"/>
                  <a:pt x="94" y="101"/>
                </a:cubicBezTo>
                <a:cubicBezTo>
                  <a:pt x="97" y="101"/>
                  <a:pt x="100" y="99"/>
                  <a:pt x="100" y="96"/>
                </a:cubicBezTo>
                <a:cubicBezTo>
                  <a:pt x="100" y="59"/>
                  <a:pt x="100" y="59"/>
                  <a:pt x="100" y="59"/>
                </a:cubicBezTo>
                <a:cubicBezTo>
                  <a:pt x="100" y="56"/>
                  <a:pt x="97" y="54"/>
                  <a:pt x="94" y="54"/>
                </a:cubicBezTo>
                <a:close/>
                <a:moveTo>
                  <a:pt x="121" y="30"/>
                </a:moveTo>
                <a:cubicBezTo>
                  <a:pt x="129" y="30"/>
                  <a:pt x="136" y="24"/>
                  <a:pt x="136" y="15"/>
                </a:cubicBezTo>
                <a:cubicBezTo>
                  <a:pt x="136" y="7"/>
                  <a:pt x="129" y="0"/>
                  <a:pt x="121" y="0"/>
                </a:cubicBezTo>
                <a:cubicBezTo>
                  <a:pt x="112" y="0"/>
                  <a:pt x="106" y="7"/>
                  <a:pt x="106" y="15"/>
                </a:cubicBezTo>
                <a:cubicBezTo>
                  <a:pt x="106" y="24"/>
                  <a:pt x="112" y="30"/>
                  <a:pt x="121" y="30"/>
                </a:cubicBezTo>
                <a:close/>
                <a:moveTo>
                  <a:pt x="141" y="37"/>
                </a:moveTo>
                <a:cubicBezTo>
                  <a:pt x="101" y="37"/>
                  <a:pt x="101" y="37"/>
                  <a:pt x="101" y="37"/>
                </a:cubicBezTo>
                <a:cubicBezTo>
                  <a:pt x="98" y="37"/>
                  <a:pt x="96" y="39"/>
                  <a:pt x="96" y="42"/>
                </a:cubicBezTo>
                <a:cubicBezTo>
                  <a:pt x="96" y="43"/>
                  <a:pt x="96" y="43"/>
                  <a:pt x="96" y="43"/>
                </a:cubicBezTo>
                <a:cubicBezTo>
                  <a:pt x="104" y="43"/>
                  <a:pt x="111" y="50"/>
                  <a:pt x="111" y="59"/>
                </a:cubicBezTo>
                <a:cubicBezTo>
                  <a:pt x="111" y="96"/>
                  <a:pt x="111" y="96"/>
                  <a:pt x="111" y="96"/>
                </a:cubicBezTo>
                <a:cubicBezTo>
                  <a:pt x="111" y="101"/>
                  <a:pt x="109" y="105"/>
                  <a:pt x="106" y="108"/>
                </a:cubicBezTo>
                <a:cubicBezTo>
                  <a:pt x="106" y="117"/>
                  <a:pt x="106" y="117"/>
                  <a:pt x="106" y="117"/>
                </a:cubicBezTo>
                <a:cubicBezTo>
                  <a:pt x="106" y="120"/>
                  <a:pt x="108" y="122"/>
                  <a:pt x="111" y="122"/>
                </a:cubicBezTo>
                <a:cubicBezTo>
                  <a:pt x="131" y="122"/>
                  <a:pt x="131" y="122"/>
                  <a:pt x="131" y="122"/>
                </a:cubicBezTo>
                <a:cubicBezTo>
                  <a:pt x="134" y="122"/>
                  <a:pt x="136" y="120"/>
                  <a:pt x="136" y="117"/>
                </a:cubicBezTo>
                <a:cubicBezTo>
                  <a:pt x="136" y="81"/>
                  <a:pt x="136" y="81"/>
                  <a:pt x="136" y="81"/>
                </a:cubicBezTo>
                <a:cubicBezTo>
                  <a:pt x="141" y="81"/>
                  <a:pt x="141" y="81"/>
                  <a:pt x="141" y="81"/>
                </a:cubicBezTo>
                <a:cubicBezTo>
                  <a:pt x="144" y="81"/>
                  <a:pt x="146" y="79"/>
                  <a:pt x="146" y="76"/>
                </a:cubicBezTo>
                <a:cubicBezTo>
                  <a:pt x="146" y="42"/>
                  <a:pt x="146" y="42"/>
                  <a:pt x="146" y="42"/>
                </a:cubicBezTo>
                <a:cubicBezTo>
                  <a:pt x="146" y="39"/>
                  <a:pt x="144" y="37"/>
                  <a:pt x="141" y="37"/>
                </a:cubicBezTo>
                <a:close/>
                <a:moveTo>
                  <a:pt x="40" y="15"/>
                </a:moveTo>
                <a:cubicBezTo>
                  <a:pt x="40" y="7"/>
                  <a:pt x="33" y="0"/>
                  <a:pt x="25" y="0"/>
                </a:cubicBezTo>
                <a:cubicBezTo>
                  <a:pt x="16" y="0"/>
                  <a:pt x="10" y="7"/>
                  <a:pt x="10" y="15"/>
                </a:cubicBezTo>
                <a:cubicBezTo>
                  <a:pt x="10" y="24"/>
                  <a:pt x="16" y="30"/>
                  <a:pt x="25" y="30"/>
                </a:cubicBezTo>
                <a:cubicBezTo>
                  <a:pt x="33" y="30"/>
                  <a:pt x="40" y="24"/>
                  <a:pt x="40" y="15"/>
                </a:cubicBezTo>
                <a:close/>
                <a:moveTo>
                  <a:pt x="0" y="42"/>
                </a:moveTo>
                <a:cubicBezTo>
                  <a:pt x="0" y="76"/>
                  <a:pt x="0" y="76"/>
                  <a:pt x="0" y="76"/>
                </a:cubicBezTo>
                <a:cubicBezTo>
                  <a:pt x="0" y="79"/>
                  <a:pt x="2" y="81"/>
                  <a:pt x="5" y="81"/>
                </a:cubicBezTo>
                <a:cubicBezTo>
                  <a:pt x="9" y="81"/>
                  <a:pt x="9" y="81"/>
                  <a:pt x="9" y="81"/>
                </a:cubicBezTo>
                <a:cubicBezTo>
                  <a:pt x="9" y="117"/>
                  <a:pt x="9" y="117"/>
                  <a:pt x="9" y="117"/>
                </a:cubicBezTo>
                <a:cubicBezTo>
                  <a:pt x="9" y="120"/>
                  <a:pt x="12" y="122"/>
                  <a:pt x="15" y="122"/>
                </a:cubicBezTo>
                <a:cubicBezTo>
                  <a:pt x="35" y="122"/>
                  <a:pt x="35" y="122"/>
                  <a:pt x="35" y="122"/>
                </a:cubicBezTo>
                <a:cubicBezTo>
                  <a:pt x="37" y="122"/>
                  <a:pt x="40" y="120"/>
                  <a:pt x="40" y="117"/>
                </a:cubicBezTo>
                <a:cubicBezTo>
                  <a:pt x="40" y="108"/>
                  <a:pt x="40" y="108"/>
                  <a:pt x="40" y="108"/>
                </a:cubicBezTo>
                <a:cubicBezTo>
                  <a:pt x="37" y="105"/>
                  <a:pt x="35" y="101"/>
                  <a:pt x="35" y="96"/>
                </a:cubicBezTo>
                <a:cubicBezTo>
                  <a:pt x="35" y="59"/>
                  <a:pt x="35" y="59"/>
                  <a:pt x="35" y="59"/>
                </a:cubicBezTo>
                <a:cubicBezTo>
                  <a:pt x="35" y="50"/>
                  <a:pt x="41" y="43"/>
                  <a:pt x="50" y="43"/>
                </a:cubicBezTo>
                <a:cubicBezTo>
                  <a:pt x="50" y="42"/>
                  <a:pt x="50" y="42"/>
                  <a:pt x="50" y="42"/>
                </a:cubicBezTo>
                <a:cubicBezTo>
                  <a:pt x="50" y="39"/>
                  <a:pt x="47" y="37"/>
                  <a:pt x="45" y="37"/>
                </a:cubicBezTo>
                <a:cubicBezTo>
                  <a:pt x="5" y="37"/>
                  <a:pt x="5" y="37"/>
                  <a:pt x="5" y="37"/>
                </a:cubicBezTo>
                <a:cubicBezTo>
                  <a:pt x="2" y="37"/>
                  <a:pt x="0" y="39"/>
                  <a:pt x="0" y="4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33">
            <a:extLst>
              <a:ext uri="{FF2B5EF4-FFF2-40B4-BE49-F238E27FC236}">
                <a16:creationId xmlns:a16="http://schemas.microsoft.com/office/drawing/2014/main" id="{BA3F5B1C-1986-4102-8A04-846042BB14E1}"/>
              </a:ext>
            </a:extLst>
          </p:cNvPr>
          <p:cNvSpPr>
            <a:spLocks noEditPoints="1"/>
          </p:cNvSpPr>
          <p:nvPr/>
        </p:nvSpPr>
        <p:spPr bwMode="auto">
          <a:xfrm>
            <a:off x="5832233" y="3297969"/>
            <a:ext cx="394184" cy="421544"/>
          </a:xfrm>
          <a:custGeom>
            <a:avLst/>
            <a:gdLst>
              <a:gd name="T0" fmla="*/ 1 w 162"/>
              <a:gd name="T1" fmla="*/ 54 h 173"/>
              <a:gd name="T2" fmla="*/ 25 w 162"/>
              <a:gd name="T3" fmla="*/ 34 h 173"/>
              <a:gd name="T4" fmla="*/ 47 w 162"/>
              <a:gd name="T5" fmla="*/ 66 h 173"/>
              <a:gd name="T6" fmla="*/ 36 w 162"/>
              <a:gd name="T7" fmla="*/ 86 h 173"/>
              <a:gd name="T8" fmla="*/ 71 w 162"/>
              <a:gd name="T9" fmla="*/ 128 h 173"/>
              <a:gd name="T10" fmla="*/ 90 w 162"/>
              <a:gd name="T11" fmla="*/ 119 h 173"/>
              <a:gd name="T12" fmla="*/ 119 w 162"/>
              <a:gd name="T13" fmla="*/ 134 h 173"/>
              <a:gd name="T14" fmla="*/ 105 w 162"/>
              <a:gd name="T15" fmla="*/ 164 h 173"/>
              <a:gd name="T16" fmla="*/ 36 w 162"/>
              <a:gd name="T17" fmla="*/ 130 h 173"/>
              <a:gd name="T18" fmla="*/ 1 w 162"/>
              <a:gd name="T19" fmla="*/ 54 h 173"/>
              <a:gd name="T20" fmla="*/ 115 w 162"/>
              <a:gd name="T21" fmla="*/ 71 h 173"/>
              <a:gd name="T22" fmla="*/ 91 w 162"/>
              <a:gd name="T23" fmla="*/ 71 h 173"/>
              <a:gd name="T24" fmla="*/ 91 w 162"/>
              <a:gd name="T25" fmla="*/ 42 h 173"/>
              <a:gd name="T26" fmla="*/ 86 w 162"/>
              <a:gd name="T27" fmla="*/ 37 h 173"/>
              <a:gd name="T28" fmla="*/ 80 w 162"/>
              <a:gd name="T29" fmla="*/ 42 h 173"/>
              <a:gd name="T30" fmla="*/ 80 w 162"/>
              <a:gd name="T31" fmla="*/ 76 h 173"/>
              <a:gd name="T32" fmla="*/ 86 w 162"/>
              <a:gd name="T33" fmla="*/ 81 h 173"/>
              <a:gd name="T34" fmla="*/ 115 w 162"/>
              <a:gd name="T35" fmla="*/ 81 h 173"/>
              <a:gd name="T36" fmla="*/ 121 w 162"/>
              <a:gd name="T37" fmla="*/ 76 h 173"/>
              <a:gd name="T38" fmla="*/ 115 w 162"/>
              <a:gd name="T39" fmla="*/ 71 h 173"/>
              <a:gd name="T40" fmla="*/ 86 w 162"/>
              <a:gd name="T41" fmla="*/ 0 h 173"/>
              <a:gd name="T42" fmla="*/ 29 w 162"/>
              <a:gd name="T43" fmla="*/ 26 h 173"/>
              <a:gd name="T44" fmla="*/ 39 w 162"/>
              <a:gd name="T45" fmla="*/ 31 h 173"/>
              <a:gd name="T46" fmla="*/ 80 w 162"/>
              <a:gd name="T47" fmla="*/ 11 h 173"/>
              <a:gd name="T48" fmla="*/ 80 w 162"/>
              <a:gd name="T49" fmla="*/ 20 h 173"/>
              <a:gd name="T50" fmla="*/ 86 w 162"/>
              <a:gd name="T51" fmla="*/ 26 h 173"/>
              <a:gd name="T52" fmla="*/ 91 w 162"/>
              <a:gd name="T53" fmla="*/ 20 h 173"/>
              <a:gd name="T54" fmla="*/ 91 w 162"/>
              <a:gd name="T55" fmla="*/ 11 h 173"/>
              <a:gd name="T56" fmla="*/ 151 w 162"/>
              <a:gd name="T57" fmla="*/ 71 h 173"/>
              <a:gd name="T58" fmla="*/ 141 w 162"/>
              <a:gd name="T59" fmla="*/ 71 h 173"/>
              <a:gd name="T60" fmla="*/ 136 w 162"/>
              <a:gd name="T61" fmla="*/ 76 h 173"/>
              <a:gd name="T62" fmla="*/ 141 w 162"/>
              <a:gd name="T63" fmla="*/ 81 h 173"/>
              <a:gd name="T64" fmla="*/ 151 w 162"/>
              <a:gd name="T65" fmla="*/ 81 h 173"/>
              <a:gd name="T66" fmla="*/ 125 w 162"/>
              <a:gd name="T67" fmla="*/ 128 h 173"/>
              <a:gd name="T68" fmla="*/ 126 w 162"/>
              <a:gd name="T69" fmla="*/ 129 h 173"/>
              <a:gd name="T70" fmla="*/ 126 w 162"/>
              <a:gd name="T71" fmla="*/ 129 h 173"/>
              <a:gd name="T72" fmla="*/ 127 w 162"/>
              <a:gd name="T73" fmla="*/ 130 h 173"/>
              <a:gd name="T74" fmla="*/ 130 w 162"/>
              <a:gd name="T75" fmla="*/ 137 h 173"/>
              <a:gd name="T76" fmla="*/ 162 w 162"/>
              <a:gd name="T77" fmla="*/ 76 h 173"/>
              <a:gd name="T78" fmla="*/ 86 w 162"/>
              <a:gd name="T79"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73">
                <a:moveTo>
                  <a:pt x="1" y="54"/>
                </a:moveTo>
                <a:cubicBezTo>
                  <a:pt x="3" y="46"/>
                  <a:pt x="15" y="36"/>
                  <a:pt x="25" y="34"/>
                </a:cubicBezTo>
                <a:cubicBezTo>
                  <a:pt x="34" y="34"/>
                  <a:pt x="50" y="56"/>
                  <a:pt x="47" y="66"/>
                </a:cubicBezTo>
                <a:cubicBezTo>
                  <a:pt x="44" y="76"/>
                  <a:pt x="35" y="79"/>
                  <a:pt x="36" y="86"/>
                </a:cubicBezTo>
                <a:cubicBezTo>
                  <a:pt x="52" y="113"/>
                  <a:pt x="61" y="121"/>
                  <a:pt x="71" y="128"/>
                </a:cubicBezTo>
                <a:cubicBezTo>
                  <a:pt x="80" y="131"/>
                  <a:pt x="82" y="125"/>
                  <a:pt x="90" y="119"/>
                </a:cubicBezTo>
                <a:cubicBezTo>
                  <a:pt x="99" y="113"/>
                  <a:pt x="112" y="126"/>
                  <a:pt x="119" y="134"/>
                </a:cubicBezTo>
                <a:cubicBezTo>
                  <a:pt x="125" y="143"/>
                  <a:pt x="124" y="151"/>
                  <a:pt x="105" y="164"/>
                </a:cubicBezTo>
                <a:cubicBezTo>
                  <a:pt x="70" y="173"/>
                  <a:pt x="36" y="130"/>
                  <a:pt x="36" y="130"/>
                </a:cubicBezTo>
                <a:cubicBezTo>
                  <a:pt x="2" y="92"/>
                  <a:pt x="0" y="63"/>
                  <a:pt x="1" y="54"/>
                </a:cubicBezTo>
                <a:close/>
                <a:moveTo>
                  <a:pt x="115" y="71"/>
                </a:moveTo>
                <a:cubicBezTo>
                  <a:pt x="91" y="71"/>
                  <a:pt x="91" y="71"/>
                  <a:pt x="91" y="71"/>
                </a:cubicBezTo>
                <a:cubicBezTo>
                  <a:pt x="91" y="42"/>
                  <a:pt x="91" y="42"/>
                  <a:pt x="91" y="42"/>
                </a:cubicBezTo>
                <a:cubicBezTo>
                  <a:pt x="91" y="40"/>
                  <a:pt x="89" y="37"/>
                  <a:pt x="86" y="37"/>
                </a:cubicBezTo>
                <a:cubicBezTo>
                  <a:pt x="83" y="37"/>
                  <a:pt x="80" y="40"/>
                  <a:pt x="80" y="42"/>
                </a:cubicBezTo>
                <a:cubicBezTo>
                  <a:pt x="80" y="76"/>
                  <a:pt x="80" y="76"/>
                  <a:pt x="80" y="76"/>
                </a:cubicBezTo>
                <a:cubicBezTo>
                  <a:pt x="80" y="79"/>
                  <a:pt x="83" y="81"/>
                  <a:pt x="86" y="81"/>
                </a:cubicBezTo>
                <a:cubicBezTo>
                  <a:pt x="115" y="81"/>
                  <a:pt x="115" y="81"/>
                  <a:pt x="115" y="81"/>
                </a:cubicBezTo>
                <a:cubicBezTo>
                  <a:pt x="118" y="81"/>
                  <a:pt x="121" y="79"/>
                  <a:pt x="121" y="76"/>
                </a:cubicBezTo>
                <a:cubicBezTo>
                  <a:pt x="121" y="73"/>
                  <a:pt x="118" y="71"/>
                  <a:pt x="115" y="71"/>
                </a:cubicBezTo>
                <a:close/>
                <a:moveTo>
                  <a:pt x="86" y="0"/>
                </a:moveTo>
                <a:cubicBezTo>
                  <a:pt x="63" y="0"/>
                  <a:pt x="43" y="10"/>
                  <a:pt x="29" y="26"/>
                </a:cubicBezTo>
                <a:cubicBezTo>
                  <a:pt x="32" y="27"/>
                  <a:pt x="36" y="29"/>
                  <a:pt x="39" y="31"/>
                </a:cubicBezTo>
                <a:cubicBezTo>
                  <a:pt x="49" y="20"/>
                  <a:pt x="64" y="12"/>
                  <a:pt x="80" y="11"/>
                </a:cubicBezTo>
                <a:cubicBezTo>
                  <a:pt x="80" y="20"/>
                  <a:pt x="80" y="20"/>
                  <a:pt x="80" y="20"/>
                </a:cubicBezTo>
                <a:cubicBezTo>
                  <a:pt x="80" y="23"/>
                  <a:pt x="83" y="26"/>
                  <a:pt x="86" y="26"/>
                </a:cubicBezTo>
                <a:cubicBezTo>
                  <a:pt x="89" y="26"/>
                  <a:pt x="91" y="23"/>
                  <a:pt x="91" y="20"/>
                </a:cubicBezTo>
                <a:cubicBezTo>
                  <a:pt x="91" y="11"/>
                  <a:pt x="91" y="11"/>
                  <a:pt x="91" y="11"/>
                </a:cubicBezTo>
                <a:cubicBezTo>
                  <a:pt x="123" y="13"/>
                  <a:pt x="148" y="39"/>
                  <a:pt x="151" y="71"/>
                </a:cubicBezTo>
                <a:cubicBezTo>
                  <a:pt x="141" y="71"/>
                  <a:pt x="141" y="71"/>
                  <a:pt x="141" y="71"/>
                </a:cubicBezTo>
                <a:cubicBezTo>
                  <a:pt x="138" y="71"/>
                  <a:pt x="136" y="73"/>
                  <a:pt x="136" y="76"/>
                </a:cubicBezTo>
                <a:cubicBezTo>
                  <a:pt x="136" y="79"/>
                  <a:pt x="138" y="81"/>
                  <a:pt x="141" y="81"/>
                </a:cubicBezTo>
                <a:cubicBezTo>
                  <a:pt x="151" y="81"/>
                  <a:pt x="151" y="81"/>
                  <a:pt x="151" y="81"/>
                </a:cubicBezTo>
                <a:cubicBezTo>
                  <a:pt x="149" y="100"/>
                  <a:pt x="139" y="117"/>
                  <a:pt x="125" y="128"/>
                </a:cubicBezTo>
                <a:cubicBezTo>
                  <a:pt x="126" y="128"/>
                  <a:pt x="126" y="128"/>
                  <a:pt x="126" y="129"/>
                </a:cubicBezTo>
                <a:cubicBezTo>
                  <a:pt x="126" y="129"/>
                  <a:pt x="126" y="129"/>
                  <a:pt x="126" y="129"/>
                </a:cubicBezTo>
                <a:cubicBezTo>
                  <a:pt x="127" y="130"/>
                  <a:pt x="127" y="130"/>
                  <a:pt x="127" y="130"/>
                </a:cubicBezTo>
                <a:cubicBezTo>
                  <a:pt x="129" y="132"/>
                  <a:pt x="130" y="135"/>
                  <a:pt x="130" y="137"/>
                </a:cubicBezTo>
                <a:cubicBezTo>
                  <a:pt x="149" y="123"/>
                  <a:pt x="162" y="101"/>
                  <a:pt x="162" y="76"/>
                </a:cubicBezTo>
                <a:cubicBezTo>
                  <a:pt x="162" y="34"/>
                  <a:pt x="127" y="0"/>
                  <a:pt x="86"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35">
            <a:extLst>
              <a:ext uri="{FF2B5EF4-FFF2-40B4-BE49-F238E27FC236}">
                <a16:creationId xmlns:a16="http://schemas.microsoft.com/office/drawing/2014/main" id="{42C916E3-5ED6-499D-989A-50D84E0A42B1}"/>
              </a:ext>
            </a:extLst>
          </p:cNvPr>
          <p:cNvSpPr>
            <a:spLocks noEditPoints="1"/>
          </p:cNvSpPr>
          <p:nvPr/>
        </p:nvSpPr>
        <p:spPr bwMode="auto">
          <a:xfrm>
            <a:off x="4959123" y="1297224"/>
            <a:ext cx="243344" cy="352982"/>
          </a:xfrm>
          <a:custGeom>
            <a:avLst/>
            <a:gdLst>
              <a:gd name="T0" fmla="*/ 52 w 114"/>
              <a:gd name="T1" fmla="*/ 81 h 165"/>
              <a:gd name="T2" fmla="*/ 62 w 114"/>
              <a:gd name="T3" fmla="*/ 81 h 165"/>
              <a:gd name="T4" fmla="*/ 62 w 114"/>
              <a:gd name="T5" fmla="*/ 131 h 165"/>
              <a:gd name="T6" fmla="*/ 52 w 114"/>
              <a:gd name="T7" fmla="*/ 131 h 165"/>
              <a:gd name="T8" fmla="*/ 52 w 114"/>
              <a:gd name="T9" fmla="*/ 81 h 165"/>
              <a:gd name="T10" fmla="*/ 57 w 114"/>
              <a:gd name="T11" fmla="*/ 0 h 165"/>
              <a:gd name="T12" fmla="*/ 0 w 114"/>
              <a:gd name="T13" fmla="*/ 58 h 165"/>
              <a:gd name="T14" fmla="*/ 12 w 114"/>
              <a:gd name="T15" fmla="*/ 92 h 165"/>
              <a:gd name="T16" fmla="*/ 25 w 114"/>
              <a:gd name="T17" fmla="*/ 119 h 165"/>
              <a:gd name="T18" fmla="*/ 37 w 114"/>
              <a:gd name="T19" fmla="*/ 131 h 165"/>
              <a:gd name="T20" fmla="*/ 44 w 114"/>
              <a:gd name="T21" fmla="*/ 131 h 165"/>
              <a:gd name="T22" fmla="*/ 44 w 114"/>
              <a:gd name="T23" fmla="*/ 81 h 165"/>
              <a:gd name="T24" fmla="*/ 35 w 114"/>
              <a:gd name="T25" fmla="*/ 81 h 165"/>
              <a:gd name="T26" fmla="*/ 18 w 114"/>
              <a:gd name="T27" fmla="*/ 64 h 165"/>
              <a:gd name="T28" fmla="*/ 35 w 114"/>
              <a:gd name="T29" fmla="*/ 48 h 165"/>
              <a:gd name="T30" fmla="*/ 52 w 114"/>
              <a:gd name="T31" fmla="*/ 64 h 165"/>
              <a:gd name="T32" fmla="*/ 50 w 114"/>
              <a:gd name="T33" fmla="*/ 72 h 165"/>
              <a:gd name="T34" fmla="*/ 65 w 114"/>
              <a:gd name="T35" fmla="*/ 72 h 165"/>
              <a:gd name="T36" fmla="*/ 63 w 114"/>
              <a:gd name="T37" fmla="*/ 64 h 165"/>
              <a:gd name="T38" fmla="*/ 80 w 114"/>
              <a:gd name="T39" fmla="*/ 48 h 165"/>
              <a:gd name="T40" fmla="*/ 97 w 114"/>
              <a:gd name="T41" fmla="*/ 64 h 165"/>
              <a:gd name="T42" fmla="*/ 80 w 114"/>
              <a:gd name="T43" fmla="*/ 81 h 165"/>
              <a:gd name="T44" fmla="*/ 71 w 114"/>
              <a:gd name="T45" fmla="*/ 81 h 165"/>
              <a:gd name="T46" fmla="*/ 71 w 114"/>
              <a:gd name="T47" fmla="*/ 131 h 165"/>
              <a:gd name="T48" fmla="*/ 78 w 114"/>
              <a:gd name="T49" fmla="*/ 131 h 165"/>
              <a:gd name="T50" fmla="*/ 89 w 114"/>
              <a:gd name="T51" fmla="*/ 119 h 165"/>
              <a:gd name="T52" fmla="*/ 103 w 114"/>
              <a:gd name="T53" fmla="*/ 92 h 165"/>
              <a:gd name="T54" fmla="*/ 114 w 114"/>
              <a:gd name="T55" fmla="*/ 58 h 165"/>
              <a:gd name="T56" fmla="*/ 57 w 114"/>
              <a:gd name="T57" fmla="*/ 0 h 165"/>
              <a:gd name="T58" fmla="*/ 27 w 114"/>
              <a:gd name="T59" fmla="*/ 64 h 165"/>
              <a:gd name="T60" fmla="*/ 35 w 114"/>
              <a:gd name="T61" fmla="*/ 72 h 165"/>
              <a:gd name="T62" fmla="*/ 43 w 114"/>
              <a:gd name="T63" fmla="*/ 64 h 165"/>
              <a:gd name="T64" fmla="*/ 35 w 114"/>
              <a:gd name="T65" fmla="*/ 57 h 165"/>
              <a:gd name="T66" fmla="*/ 27 w 114"/>
              <a:gd name="T67" fmla="*/ 64 h 165"/>
              <a:gd name="T68" fmla="*/ 88 w 114"/>
              <a:gd name="T69" fmla="*/ 64 h 165"/>
              <a:gd name="T70" fmla="*/ 80 w 114"/>
              <a:gd name="T71" fmla="*/ 57 h 165"/>
              <a:gd name="T72" fmla="*/ 72 w 114"/>
              <a:gd name="T73" fmla="*/ 64 h 165"/>
              <a:gd name="T74" fmla="*/ 80 w 114"/>
              <a:gd name="T75" fmla="*/ 72 h 165"/>
              <a:gd name="T76" fmla="*/ 88 w 114"/>
              <a:gd name="T77" fmla="*/ 64 h 165"/>
              <a:gd name="T78" fmla="*/ 84 w 114"/>
              <a:gd name="T79" fmla="*/ 144 h 165"/>
              <a:gd name="T80" fmla="*/ 80 w 114"/>
              <a:gd name="T81" fmla="*/ 140 h 165"/>
              <a:gd name="T82" fmla="*/ 35 w 114"/>
              <a:gd name="T83" fmla="*/ 140 h 165"/>
              <a:gd name="T84" fmla="*/ 31 w 114"/>
              <a:gd name="T85" fmla="*/ 144 h 165"/>
              <a:gd name="T86" fmla="*/ 35 w 114"/>
              <a:gd name="T87" fmla="*/ 149 h 165"/>
              <a:gd name="T88" fmla="*/ 80 w 114"/>
              <a:gd name="T89" fmla="*/ 149 h 165"/>
              <a:gd name="T90" fmla="*/ 84 w 114"/>
              <a:gd name="T91" fmla="*/ 144 h 165"/>
              <a:gd name="T92" fmla="*/ 79 w 114"/>
              <a:gd name="T93" fmla="*/ 161 h 165"/>
              <a:gd name="T94" fmla="*/ 74 w 114"/>
              <a:gd name="T95" fmla="*/ 156 h 165"/>
              <a:gd name="T96" fmla="*/ 41 w 114"/>
              <a:gd name="T97" fmla="*/ 156 h 165"/>
              <a:gd name="T98" fmla="*/ 36 w 114"/>
              <a:gd name="T99" fmla="*/ 161 h 165"/>
              <a:gd name="T100" fmla="*/ 41 w 114"/>
              <a:gd name="T101" fmla="*/ 165 h 165"/>
              <a:gd name="T102" fmla="*/ 74 w 114"/>
              <a:gd name="T103" fmla="*/ 165 h 165"/>
              <a:gd name="T104" fmla="*/ 79 w 114"/>
              <a:gd name="T105" fmla="*/ 16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4" h="165">
                <a:moveTo>
                  <a:pt x="52" y="81"/>
                </a:moveTo>
                <a:cubicBezTo>
                  <a:pt x="62" y="81"/>
                  <a:pt x="62" y="81"/>
                  <a:pt x="62" y="81"/>
                </a:cubicBezTo>
                <a:cubicBezTo>
                  <a:pt x="62" y="131"/>
                  <a:pt x="62" y="131"/>
                  <a:pt x="62" y="131"/>
                </a:cubicBezTo>
                <a:cubicBezTo>
                  <a:pt x="52" y="131"/>
                  <a:pt x="52" y="131"/>
                  <a:pt x="52" y="131"/>
                </a:cubicBezTo>
                <a:lnTo>
                  <a:pt x="52" y="81"/>
                </a:lnTo>
                <a:close/>
                <a:moveTo>
                  <a:pt x="57" y="0"/>
                </a:moveTo>
                <a:cubicBezTo>
                  <a:pt x="26" y="0"/>
                  <a:pt x="0" y="26"/>
                  <a:pt x="0" y="58"/>
                </a:cubicBezTo>
                <a:cubicBezTo>
                  <a:pt x="0" y="71"/>
                  <a:pt x="5" y="83"/>
                  <a:pt x="12" y="92"/>
                </a:cubicBezTo>
                <a:cubicBezTo>
                  <a:pt x="22" y="106"/>
                  <a:pt x="25" y="112"/>
                  <a:pt x="25" y="119"/>
                </a:cubicBezTo>
                <a:cubicBezTo>
                  <a:pt x="25" y="125"/>
                  <a:pt x="30" y="131"/>
                  <a:pt x="37" y="131"/>
                </a:cubicBezTo>
                <a:cubicBezTo>
                  <a:pt x="44" y="131"/>
                  <a:pt x="44" y="131"/>
                  <a:pt x="44" y="131"/>
                </a:cubicBezTo>
                <a:cubicBezTo>
                  <a:pt x="44" y="81"/>
                  <a:pt x="44" y="81"/>
                  <a:pt x="44" y="81"/>
                </a:cubicBezTo>
                <a:cubicBezTo>
                  <a:pt x="35" y="81"/>
                  <a:pt x="35" y="81"/>
                  <a:pt x="35" y="81"/>
                </a:cubicBezTo>
                <a:cubicBezTo>
                  <a:pt x="26" y="81"/>
                  <a:pt x="18" y="74"/>
                  <a:pt x="18" y="64"/>
                </a:cubicBezTo>
                <a:cubicBezTo>
                  <a:pt x="18" y="55"/>
                  <a:pt x="26" y="48"/>
                  <a:pt x="35" y="48"/>
                </a:cubicBezTo>
                <a:cubicBezTo>
                  <a:pt x="44" y="48"/>
                  <a:pt x="52" y="55"/>
                  <a:pt x="52" y="64"/>
                </a:cubicBezTo>
                <a:cubicBezTo>
                  <a:pt x="52" y="67"/>
                  <a:pt x="51" y="70"/>
                  <a:pt x="50" y="72"/>
                </a:cubicBezTo>
                <a:cubicBezTo>
                  <a:pt x="65" y="72"/>
                  <a:pt x="65" y="72"/>
                  <a:pt x="65" y="72"/>
                </a:cubicBezTo>
                <a:cubicBezTo>
                  <a:pt x="64" y="70"/>
                  <a:pt x="63" y="67"/>
                  <a:pt x="63" y="64"/>
                </a:cubicBezTo>
                <a:cubicBezTo>
                  <a:pt x="63" y="55"/>
                  <a:pt x="71" y="48"/>
                  <a:pt x="80" y="48"/>
                </a:cubicBezTo>
                <a:cubicBezTo>
                  <a:pt x="89" y="48"/>
                  <a:pt x="97" y="55"/>
                  <a:pt x="97" y="64"/>
                </a:cubicBezTo>
                <a:cubicBezTo>
                  <a:pt x="97" y="74"/>
                  <a:pt x="89" y="81"/>
                  <a:pt x="80" y="81"/>
                </a:cubicBezTo>
                <a:cubicBezTo>
                  <a:pt x="71" y="81"/>
                  <a:pt x="71" y="81"/>
                  <a:pt x="71" y="81"/>
                </a:cubicBezTo>
                <a:cubicBezTo>
                  <a:pt x="71" y="131"/>
                  <a:pt x="71" y="131"/>
                  <a:pt x="71" y="131"/>
                </a:cubicBezTo>
                <a:cubicBezTo>
                  <a:pt x="78" y="131"/>
                  <a:pt x="78" y="131"/>
                  <a:pt x="78" y="131"/>
                </a:cubicBezTo>
                <a:cubicBezTo>
                  <a:pt x="84" y="131"/>
                  <a:pt x="89" y="125"/>
                  <a:pt x="89" y="119"/>
                </a:cubicBezTo>
                <a:cubicBezTo>
                  <a:pt x="90" y="112"/>
                  <a:pt x="93" y="106"/>
                  <a:pt x="103" y="92"/>
                </a:cubicBezTo>
                <a:cubicBezTo>
                  <a:pt x="110" y="83"/>
                  <a:pt x="114" y="71"/>
                  <a:pt x="114" y="58"/>
                </a:cubicBezTo>
                <a:cubicBezTo>
                  <a:pt x="114" y="26"/>
                  <a:pt x="89" y="0"/>
                  <a:pt x="57" y="0"/>
                </a:cubicBezTo>
                <a:close/>
                <a:moveTo>
                  <a:pt x="27" y="64"/>
                </a:moveTo>
                <a:cubicBezTo>
                  <a:pt x="27" y="69"/>
                  <a:pt x="31" y="72"/>
                  <a:pt x="35" y="72"/>
                </a:cubicBezTo>
                <a:cubicBezTo>
                  <a:pt x="39" y="72"/>
                  <a:pt x="43" y="69"/>
                  <a:pt x="43" y="64"/>
                </a:cubicBezTo>
                <a:cubicBezTo>
                  <a:pt x="43" y="60"/>
                  <a:pt x="39" y="57"/>
                  <a:pt x="35" y="57"/>
                </a:cubicBezTo>
                <a:cubicBezTo>
                  <a:pt x="31" y="57"/>
                  <a:pt x="27" y="60"/>
                  <a:pt x="27" y="64"/>
                </a:cubicBezTo>
                <a:close/>
                <a:moveTo>
                  <a:pt x="88" y="64"/>
                </a:moveTo>
                <a:cubicBezTo>
                  <a:pt x="88" y="60"/>
                  <a:pt x="84" y="57"/>
                  <a:pt x="80" y="57"/>
                </a:cubicBezTo>
                <a:cubicBezTo>
                  <a:pt x="76" y="57"/>
                  <a:pt x="72" y="60"/>
                  <a:pt x="72" y="64"/>
                </a:cubicBezTo>
                <a:cubicBezTo>
                  <a:pt x="72" y="69"/>
                  <a:pt x="76" y="72"/>
                  <a:pt x="80" y="72"/>
                </a:cubicBezTo>
                <a:cubicBezTo>
                  <a:pt x="84" y="72"/>
                  <a:pt x="88" y="69"/>
                  <a:pt x="88" y="64"/>
                </a:cubicBezTo>
                <a:close/>
                <a:moveTo>
                  <a:pt x="84" y="144"/>
                </a:moveTo>
                <a:cubicBezTo>
                  <a:pt x="84" y="142"/>
                  <a:pt x="82" y="140"/>
                  <a:pt x="80" y="140"/>
                </a:cubicBezTo>
                <a:cubicBezTo>
                  <a:pt x="35" y="140"/>
                  <a:pt x="35" y="140"/>
                  <a:pt x="35" y="140"/>
                </a:cubicBezTo>
                <a:cubicBezTo>
                  <a:pt x="33" y="140"/>
                  <a:pt x="31" y="142"/>
                  <a:pt x="31" y="144"/>
                </a:cubicBezTo>
                <a:cubicBezTo>
                  <a:pt x="31" y="147"/>
                  <a:pt x="33" y="149"/>
                  <a:pt x="35" y="149"/>
                </a:cubicBezTo>
                <a:cubicBezTo>
                  <a:pt x="80" y="149"/>
                  <a:pt x="80" y="149"/>
                  <a:pt x="80" y="149"/>
                </a:cubicBezTo>
                <a:cubicBezTo>
                  <a:pt x="82" y="149"/>
                  <a:pt x="84" y="147"/>
                  <a:pt x="84" y="144"/>
                </a:cubicBezTo>
                <a:close/>
                <a:moveTo>
                  <a:pt x="79" y="161"/>
                </a:moveTo>
                <a:cubicBezTo>
                  <a:pt x="79" y="158"/>
                  <a:pt x="77" y="156"/>
                  <a:pt x="74" y="156"/>
                </a:cubicBezTo>
                <a:cubicBezTo>
                  <a:pt x="41" y="156"/>
                  <a:pt x="41" y="156"/>
                  <a:pt x="41" y="156"/>
                </a:cubicBezTo>
                <a:cubicBezTo>
                  <a:pt x="38" y="156"/>
                  <a:pt x="36" y="158"/>
                  <a:pt x="36" y="161"/>
                </a:cubicBezTo>
                <a:cubicBezTo>
                  <a:pt x="36" y="163"/>
                  <a:pt x="38" y="165"/>
                  <a:pt x="41" y="165"/>
                </a:cubicBezTo>
                <a:cubicBezTo>
                  <a:pt x="74" y="165"/>
                  <a:pt x="74" y="165"/>
                  <a:pt x="74" y="165"/>
                </a:cubicBezTo>
                <a:cubicBezTo>
                  <a:pt x="77" y="165"/>
                  <a:pt x="79" y="163"/>
                  <a:pt x="79" y="16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nvGrpSpPr>
          <p:cNvPr id="3" name="Group 2">
            <a:extLst>
              <a:ext uri="{FF2B5EF4-FFF2-40B4-BE49-F238E27FC236}">
                <a16:creationId xmlns:a16="http://schemas.microsoft.com/office/drawing/2014/main" id="{C77225A3-EB72-43F2-AE82-F6289D3E1930}"/>
              </a:ext>
            </a:extLst>
          </p:cNvPr>
          <p:cNvGrpSpPr/>
          <p:nvPr/>
        </p:nvGrpSpPr>
        <p:grpSpPr>
          <a:xfrm>
            <a:off x="7475537" y="983930"/>
            <a:ext cx="2081531" cy="1332552"/>
            <a:chOff x="7642225" y="945353"/>
            <a:chExt cx="2081531" cy="1332552"/>
          </a:xfrm>
        </p:grpSpPr>
        <p:sp>
          <p:nvSpPr>
            <p:cNvPr id="22" name="Text Placeholder 53">
              <a:extLst>
                <a:ext uri="{FF2B5EF4-FFF2-40B4-BE49-F238E27FC236}">
                  <a16:creationId xmlns:a16="http://schemas.microsoft.com/office/drawing/2014/main" id="{05AE706D-2850-4E14-83E9-E7B9CD3B3C55}"/>
                </a:ext>
              </a:extLst>
            </p:cNvPr>
            <p:cNvSpPr txBox="1">
              <a:spLocks/>
            </p:cNvSpPr>
            <p:nvPr/>
          </p:nvSpPr>
          <p:spPr>
            <a:xfrm>
              <a:off x="7642225" y="1376520"/>
              <a:ext cx="2081531"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400">
                  <a:solidFill>
                    <a:schemeClr val="tx1">
                      <a:lumMod val="50000"/>
                    </a:schemeClr>
                  </a:solidFill>
                  <a:latin typeface="Montserrat Light" panose="00000400000000000000" pitchFamily="50" charset="-52"/>
                </a:rPr>
                <a:t>Lorem ipsum dolor sit amet, consectetur adipiscing elit</a:t>
              </a:r>
              <a:endParaRPr lang="en-US" sz="1400" dirty="0">
                <a:solidFill>
                  <a:schemeClr val="tx1">
                    <a:lumMod val="50000"/>
                  </a:schemeClr>
                </a:solidFill>
                <a:latin typeface="Montserrat Light" panose="00000400000000000000" pitchFamily="50" charset="-52"/>
              </a:endParaRPr>
            </a:p>
          </p:txBody>
        </p:sp>
        <p:sp>
          <p:nvSpPr>
            <p:cNvPr id="23" name="Text Placeholder 56">
              <a:extLst>
                <a:ext uri="{FF2B5EF4-FFF2-40B4-BE49-F238E27FC236}">
                  <a16:creationId xmlns:a16="http://schemas.microsoft.com/office/drawing/2014/main" id="{2947DFA8-34D6-4396-AB96-681A8DFA12E6}"/>
                </a:ext>
              </a:extLst>
            </p:cNvPr>
            <p:cNvSpPr txBox="1">
              <a:spLocks/>
            </p:cNvSpPr>
            <p:nvPr/>
          </p:nvSpPr>
          <p:spPr>
            <a:xfrm>
              <a:off x="7642225" y="945353"/>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a:solidFill>
                    <a:schemeClr val="accent2"/>
                  </a:solidFill>
                </a:rPr>
                <a:t>Title Here</a:t>
              </a:r>
              <a:endParaRPr lang="ru-RU" sz="2000" b="1" dirty="0">
                <a:solidFill>
                  <a:schemeClr val="accent2"/>
                </a:solidFill>
              </a:endParaRPr>
            </a:p>
          </p:txBody>
        </p:sp>
      </p:grpSp>
      <p:grpSp>
        <p:nvGrpSpPr>
          <p:cNvPr id="25" name="Group 24">
            <a:extLst>
              <a:ext uri="{FF2B5EF4-FFF2-40B4-BE49-F238E27FC236}">
                <a16:creationId xmlns:a16="http://schemas.microsoft.com/office/drawing/2014/main" id="{5CB43AE7-8AFB-487B-921D-7721FF114389}"/>
              </a:ext>
            </a:extLst>
          </p:cNvPr>
          <p:cNvGrpSpPr/>
          <p:nvPr/>
        </p:nvGrpSpPr>
        <p:grpSpPr>
          <a:xfrm>
            <a:off x="8054656" y="2848186"/>
            <a:ext cx="2081531" cy="1332552"/>
            <a:chOff x="7642225" y="945353"/>
            <a:chExt cx="2081531" cy="1332552"/>
          </a:xfrm>
        </p:grpSpPr>
        <p:sp>
          <p:nvSpPr>
            <p:cNvPr id="26" name="Text Placeholder 53">
              <a:extLst>
                <a:ext uri="{FF2B5EF4-FFF2-40B4-BE49-F238E27FC236}">
                  <a16:creationId xmlns:a16="http://schemas.microsoft.com/office/drawing/2014/main" id="{BBA46E46-8BEB-4C59-9C20-4075A8499219}"/>
                </a:ext>
              </a:extLst>
            </p:cNvPr>
            <p:cNvSpPr txBox="1">
              <a:spLocks/>
            </p:cNvSpPr>
            <p:nvPr/>
          </p:nvSpPr>
          <p:spPr>
            <a:xfrm>
              <a:off x="7642225" y="1376520"/>
              <a:ext cx="2081531"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400">
                  <a:solidFill>
                    <a:schemeClr val="tx1">
                      <a:lumMod val="50000"/>
                    </a:schemeClr>
                  </a:solidFill>
                  <a:latin typeface="Montserrat Light" panose="00000400000000000000" pitchFamily="50" charset="-52"/>
                </a:rPr>
                <a:t>Lorem ipsum dolor sit amet, consectetur adipiscing elit</a:t>
              </a:r>
              <a:endParaRPr lang="en-US" sz="1400" dirty="0">
                <a:solidFill>
                  <a:schemeClr val="tx1">
                    <a:lumMod val="50000"/>
                  </a:schemeClr>
                </a:solidFill>
                <a:latin typeface="Montserrat Light" panose="00000400000000000000" pitchFamily="50" charset="-52"/>
              </a:endParaRPr>
            </a:p>
          </p:txBody>
        </p:sp>
        <p:sp>
          <p:nvSpPr>
            <p:cNvPr id="27" name="Text Placeholder 56">
              <a:extLst>
                <a:ext uri="{FF2B5EF4-FFF2-40B4-BE49-F238E27FC236}">
                  <a16:creationId xmlns:a16="http://schemas.microsoft.com/office/drawing/2014/main" id="{4AFC16C3-8361-4BB4-B92C-35BEAA423ACE}"/>
                </a:ext>
              </a:extLst>
            </p:cNvPr>
            <p:cNvSpPr txBox="1">
              <a:spLocks/>
            </p:cNvSpPr>
            <p:nvPr/>
          </p:nvSpPr>
          <p:spPr>
            <a:xfrm>
              <a:off x="7642225" y="945353"/>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a:solidFill>
                    <a:schemeClr val="accent3"/>
                  </a:solidFill>
                </a:rPr>
                <a:t>Title Here</a:t>
              </a:r>
              <a:endParaRPr lang="ru-RU" sz="2000" b="1" dirty="0">
                <a:solidFill>
                  <a:schemeClr val="accent3"/>
                </a:solidFill>
              </a:endParaRPr>
            </a:p>
          </p:txBody>
        </p:sp>
      </p:grpSp>
      <p:grpSp>
        <p:nvGrpSpPr>
          <p:cNvPr id="28" name="Group 27">
            <a:extLst>
              <a:ext uri="{FF2B5EF4-FFF2-40B4-BE49-F238E27FC236}">
                <a16:creationId xmlns:a16="http://schemas.microsoft.com/office/drawing/2014/main" id="{23EAE478-5F14-48A0-B15E-4610485C8E4A}"/>
              </a:ext>
            </a:extLst>
          </p:cNvPr>
          <p:cNvGrpSpPr/>
          <p:nvPr/>
        </p:nvGrpSpPr>
        <p:grpSpPr>
          <a:xfrm>
            <a:off x="7475537" y="4783138"/>
            <a:ext cx="2081531" cy="1332552"/>
            <a:chOff x="7642225" y="945353"/>
            <a:chExt cx="2081531" cy="1332552"/>
          </a:xfrm>
        </p:grpSpPr>
        <p:sp>
          <p:nvSpPr>
            <p:cNvPr id="29" name="Text Placeholder 53">
              <a:extLst>
                <a:ext uri="{FF2B5EF4-FFF2-40B4-BE49-F238E27FC236}">
                  <a16:creationId xmlns:a16="http://schemas.microsoft.com/office/drawing/2014/main" id="{FBA3C3E2-CD90-4882-8FD4-92107A556767}"/>
                </a:ext>
              </a:extLst>
            </p:cNvPr>
            <p:cNvSpPr txBox="1">
              <a:spLocks/>
            </p:cNvSpPr>
            <p:nvPr/>
          </p:nvSpPr>
          <p:spPr>
            <a:xfrm>
              <a:off x="7642225" y="1376520"/>
              <a:ext cx="2081531"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400">
                  <a:solidFill>
                    <a:schemeClr val="tx1">
                      <a:lumMod val="50000"/>
                    </a:schemeClr>
                  </a:solidFill>
                  <a:latin typeface="Montserrat Light" panose="00000400000000000000" pitchFamily="50" charset="-52"/>
                </a:rPr>
                <a:t>Lorem ipsum dolor sit amet, consectetur adipiscing elit</a:t>
              </a:r>
              <a:endParaRPr lang="en-US" sz="1400" dirty="0">
                <a:solidFill>
                  <a:schemeClr val="tx1">
                    <a:lumMod val="50000"/>
                  </a:schemeClr>
                </a:solidFill>
                <a:latin typeface="Montserrat Light" panose="00000400000000000000" pitchFamily="50" charset="-52"/>
              </a:endParaRPr>
            </a:p>
          </p:txBody>
        </p:sp>
        <p:sp>
          <p:nvSpPr>
            <p:cNvPr id="30" name="Text Placeholder 56">
              <a:extLst>
                <a:ext uri="{FF2B5EF4-FFF2-40B4-BE49-F238E27FC236}">
                  <a16:creationId xmlns:a16="http://schemas.microsoft.com/office/drawing/2014/main" id="{BF891D18-4A3E-47BD-BE1E-9A7AB99D21E5}"/>
                </a:ext>
              </a:extLst>
            </p:cNvPr>
            <p:cNvSpPr txBox="1">
              <a:spLocks/>
            </p:cNvSpPr>
            <p:nvPr/>
          </p:nvSpPr>
          <p:spPr>
            <a:xfrm>
              <a:off x="7642225" y="945353"/>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a:solidFill>
                    <a:schemeClr val="accent4"/>
                  </a:solidFill>
                </a:rPr>
                <a:t>Title Here</a:t>
              </a:r>
              <a:endParaRPr lang="ru-RU" sz="2000" b="1" dirty="0">
                <a:solidFill>
                  <a:schemeClr val="accent4"/>
                </a:solidFill>
              </a:endParaRPr>
            </a:p>
          </p:txBody>
        </p:sp>
      </p:grpSp>
    </p:spTree>
    <p:extLst>
      <p:ext uri="{BB962C8B-B14F-4D97-AF65-F5344CB8AC3E}">
        <p14:creationId xmlns:p14="http://schemas.microsoft.com/office/powerpoint/2010/main" val="26967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fade">
                                      <p:cBhvr>
                                        <p:cTn id="7" dur="750"/>
                                        <p:tgtEl>
                                          <p:spTgt spid="13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127"/>
                                        </p:tgtEl>
                                        <p:attrNameLst>
                                          <p:attrName>style.visibility</p:attrName>
                                        </p:attrNameLst>
                                      </p:cBhvr>
                                      <p:to>
                                        <p:strVal val="visible"/>
                                      </p:to>
                                    </p:set>
                                    <p:animEffect transition="in" filter="wheel(1)">
                                      <p:cBhvr>
                                        <p:cTn id="10" dur="2000"/>
                                        <p:tgtEl>
                                          <p:spTgt spid="127"/>
                                        </p:tgtEl>
                                      </p:cBhvr>
                                    </p:animEffect>
                                  </p:childTnLst>
                                </p:cTn>
                              </p:par>
                              <p:par>
                                <p:cTn id="11" presetID="10" presetClass="entr" presetSubtype="0"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1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1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2" presetClass="entr" presetSubtype="3" decel="100000" fill="hold" grpId="0" nodeType="withEffect">
                                  <p:stCondLst>
                                    <p:cond delay="1000"/>
                                  </p:stCondLst>
                                  <p:childTnLst>
                                    <p:set>
                                      <p:cBhvr>
                                        <p:cTn id="21" dur="1" fill="hold">
                                          <p:stCondLst>
                                            <p:cond delay="0"/>
                                          </p:stCondLst>
                                        </p:cTn>
                                        <p:tgtEl>
                                          <p:spTgt spid="137"/>
                                        </p:tgtEl>
                                        <p:attrNameLst>
                                          <p:attrName>style.visibility</p:attrName>
                                        </p:attrNameLst>
                                      </p:cBhvr>
                                      <p:to>
                                        <p:strVal val="visible"/>
                                      </p:to>
                                    </p:set>
                                    <p:anim calcmode="lin" valueType="num">
                                      <p:cBhvr additive="base">
                                        <p:cTn id="22" dur="750" fill="hold"/>
                                        <p:tgtEl>
                                          <p:spTgt spid="137"/>
                                        </p:tgtEl>
                                        <p:attrNameLst>
                                          <p:attrName>ppt_x</p:attrName>
                                        </p:attrNameLst>
                                      </p:cBhvr>
                                      <p:tavLst>
                                        <p:tav tm="0">
                                          <p:val>
                                            <p:strVal val="1+#ppt_w/2"/>
                                          </p:val>
                                        </p:tav>
                                        <p:tav tm="100000">
                                          <p:val>
                                            <p:strVal val="#ppt_x"/>
                                          </p:val>
                                        </p:tav>
                                      </p:tavLst>
                                    </p:anim>
                                    <p:anim calcmode="lin" valueType="num">
                                      <p:cBhvr additive="base">
                                        <p:cTn id="23" dur="750" fill="hold"/>
                                        <p:tgtEl>
                                          <p:spTgt spid="137"/>
                                        </p:tgtEl>
                                        <p:attrNameLst>
                                          <p:attrName>ppt_y</p:attrName>
                                        </p:attrNameLst>
                                      </p:cBhvr>
                                      <p:tavLst>
                                        <p:tav tm="0">
                                          <p:val>
                                            <p:strVal val="0-#ppt_h/2"/>
                                          </p:val>
                                        </p:tav>
                                        <p:tav tm="100000">
                                          <p:val>
                                            <p:strVal val="#ppt_y"/>
                                          </p:val>
                                        </p:tav>
                                      </p:tavLst>
                                    </p:anim>
                                  </p:childTnLst>
                                </p:cTn>
                              </p:par>
                              <p:par>
                                <p:cTn id="24" presetID="2" presetClass="entr" presetSubtype="2" decel="100000" fill="hold" grpId="0" nodeType="withEffect">
                                  <p:stCondLst>
                                    <p:cond delay="1250"/>
                                  </p:stCondLst>
                                  <p:childTnLst>
                                    <p:set>
                                      <p:cBhvr>
                                        <p:cTn id="25" dur="1" fill="hold">
                                          <p:stCondLst>
                                            <p:cond delay="0"/>
                                          </p:stCondLst>
                                        </p:cTn>
                                        <p:tgtEl>
                                          <p:spTgt spid="135"/>
                                        </p:tgtEl>
                                        <p:attrNameLst>
                                          <p:attrName>style.visibility</p:attrName>
                                        </p:attrNameLst>
                                      </p:cBhvr>
                                      <p:to>
                                        <p:strVal val="visible"/>
                                      </p:to>
                                    </p:set>
                                    <p:anim calcmode="lin" valueType="num">
                                      <p:cBhvr additive="base">
                                        <p:cTn id="26" dur="750" fill="hold"/>
                                        <p:tgtEl>
                                          <p:spTgt spid="135"/>
                                        </p:tgtEl>
                                        <p:attrNameLst>
                                          <p:attrName>ppt_x</p:attrName>
                                        </p:attrNameLst>
                                      </p:cBhvr>
                                      <p:tavLst>
                                        <p:tav tm="0">
                                          <p:val>
                                            <p:strVal val="1+#ppt_w/2"/>
                                          </p:val>
                                        </p:tav>
                                        <p:tav tm="100000">
                                          <p:val>
                                            <p:strVal val="#ppt_x"/>
                                          </p:val>
                                        </p:tav>
                                      </p:tavLst>
                                    </p:anim>
                                    <p:anim calcmode="lin" valueType="num">
                                      <p:cBhvr additive="base">
                                        <p:cTn id="27" dur="750" fill="hold"/>
                                        <p:tgtEl>
                                          <p:spTgt spid="135"/>
                                        </p:tgtEl>
                                        <p:attrNameLst>
                                          <p:attrName>ppt_y</p:attrName>
                                        </p:attrNameLst>
                                      </p:cBhvr>
                                      <p:tavLst>
                                        <p:tav tm="0">
                                          <p:val>
                                            <p:strVal val="#ppt_y"/>
                                          </p:val>
                                        </p:tav>
                                        <p:tav tm="100000">
                                          <p:val>
                                            <p:strVal val="#ppt_y"/>
                                          </p:val>
                                        </p:tav>
                                      </p:tavLst>
                                    </p:anim>
                                  </p:childTnLst>
                                </p:cTn>
                              </p:par>
                              <p:par>
                                <p:cTn id="28" presetID="2" presetClass="entr" presetSubtype="6" decel="100000" fill="hold" grpId="0" nodeType="withEffect">
                                  <p:stCondLst>
                                    <p:cond delay="1500"/>
                                  </p:stCondLst>
                                  <p:childTnLst>
                                    <p:set>
                                      <p:cBhvr>
                                        <p:cTn id="29" dur="1" fill="hold">
                                          <p:stCondLst>
                                            <p:cond delay="0"/>
                                          </p:stCondLst>
                                        </p:cTn>
                                        <p:tgtEl>
                                          <p:spTgt spid="136"/>
                                        </p:tgtEl>
                                        <p:attrNameLst>
                                          <p:attrName>style.visibility</p:attrName>
                                        </p:attrNameLst>
                                      </p:cBhvr>
                                      <p:to>
                                        <p:strVal val="visible"/>
                                      </p:to>
                                    </p:set>
                                    <p:anim calcmode="lin" valueType="num">
                                      <p:cBhvr additive="base">
                                        <p:cTn id="30" dur="750" fill="hold"/>
                                        <p:tgtEl>
                                          <p:spTgt spid="136"/>
                                        </p:tgtEl>
                                        <p:attrNameLst>
                                          <p:attrName>ppt_x</p:attrName>
                                        </p:attrNameLst>
                                      </p:cBhvr>
                                      <p:tavLst>
                                        <p:tav tm="0">
                                          <p:val>
                                            <p:strVal val="1+#ppt_w/2"/>
                                          </p:val>
                                        </p:tav>
                                        <p:tav tm="100000">
                                          <p:val>
                                            <p:strVal val="#ppt_x"/>
                                          </p:val>
                                        </p:tav>
                                      </p:tavLst>
                                    </p:anim>
                                    <p:anim calcmode="lin" valueType="num">
                                      <p:cBhvr additive="base">
                                        <p:cTn id="31" dur="750" fill="hold"/>
                                        <p:tgtEl>
                                          <p:spTgt spid="136"/>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5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175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20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2" presetClass="entr" presetSubtype="2" decel="100000" fill="hold" nodeType="withEffect">
                                  <p:stCondLst>
                                    <p:cond delay="150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750" fill="hold"/>
                                        <p:tgtEl>
                                          <p:spTgt spid="3"/>
                                        </p:tgtEl>
                                        <p:attrNameLst>
                                          <p:attrName>ppt_x</p:attrName>
                                        </p:attrNameLst>
                                      </p:cBhvr>
                                      <p:tavLst>
                                        <p:tav tm="0">
                                          <p:val>
                                            <p:strVal val="1+#ppt_w/2"/>
                                          </p:val>
                                        </p:tav>
                                        <p:tav tm="100000">
                                          <p:val>
                                            <p:strVal val="#ppt_x"/>
                                          </p:val>
                                        </p:tav>
                                      </p:tavLst>
                                    </p:anim>
                                    <p:anim calcmode="lin" valueType="num">
                                      <p:cBhvr additive="base">
                                        <p:cTn id="47" dur="750" fill="hold"/>
                                        <p:tgtEl>
                                          <p:spTgt spid="3"/>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7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1+#ppt_w/2"/>
                                          </p:val>
                                        </p:tav>
                                        <p:tav tm="100000">
                                          <p:val>
                                            <p:strVal val="#ppt_x"/>
                                          </p:val>
                                        </p:tav>
                                      </p:tavLst>
                                    </p:anim>
                                    <p:anim calcmode="lin" valueType="num">
                                      <p:cBhvr additive="base">
                                        <p:cTn id="51" dur="750" fill="hold"/>
                                        <p:tgtEl>
                                          <p:spTgt spid="25"/>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200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750" fill="hold"/>
                                        <p:tgtEl>
                                          <p:spTgt spid="28"/>
                                        </p:tgtEl>
                                        <p:attrNameLst>
                                          <p:attrName>ppt_x</p:attrName>
                                        </p:attrNameLst>
                                      </p:cBhvr>
                                      <p:tavLst>
                                        <p:tav tm="0">
                                          <p:val>
                                            <p:strVal val="1+#ppt_w/2"/>
                                          </p:val>
                                        </p:tav>
                                        <p:tav tm="100000">
                                          <p:val>
                                            <p:strVal val="#ppt_x"/>
                                          </p:val>
                                        </p:tav>
                                      </p:tavLst>
                                    </p:anim>
                                    <p:anim calcmode="lin" valueType="num">
                                      <p:cBhvr additive="base">
                                        <p:cTn id="55"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P spid="134" grpId="0" animBg="1"/>
      <p:bldP spid="135" grpId="0" animBg="1"/>
      <p:bldP spid="136" grpId="0" animBg="1"/>
      <p:bldP spid="137" grpId="0" animBg="1"/>
      <p:bldP spid="19" grpId="0" animBg="1"/>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43" name="Freeform: Shape 68642">
            <a:extLst>
              <a:ext uri="{FF2B5EF4-FFF2-40B4-BE49-F238E27FC236}">
                <a16:creationId xmlns:a16="http://schemas.microsoft.com/office/drawing/2014/main" id="{40F56A36-A1FD-4A96-9EEB-67B00DEEA826}"/>
              </a:ext>
            </a:extLst>
          </p:cNvPr>
          <p:cNvSpPr/>
          <p:nvPr/>
        </p:nvSpPr>
        <p:spPr>
          <a:xfrm>
            <a:off x="3763609" y="3498281"/>
            <a:ext cx="320040" cy="685800"/>
          </a:xfrm>
          <a:custGeom>
            <a:avLst/>
            <a:gdLst>
              <a:gd name="connsiteX0" fmla="*/ 286725 w 320040"/>
              <a:gd name="connsiteY0" fmla="*/ 43343 h 685800"/>
              <a:gd name="connsiteX1" fmla="*/ 43343 w 320040"/>
              <a:gd name="connsiteY1" fmla="*/ 645018 h 685800"/>
            </a:gdLst>
            <a:ahLst/>
            <a:cxnLst>
              <a:cxn ang="0">
                <a:pos x="connsiteX0" y="connsiteY0"/>
              </a:cxn>
              <a:cxn ang="0">
                <a:pos x="connsiteX1" y="connsiteY1"/>
              </a:cxn>
            </a:cxnLst>
            <a:rect l="l" t="t" r="r" b="b"/>
            <a:pathLst>
              <a:path w="320040" h="685800">
                <a:moveTo>
                  <a:pt x="286725" y="43343"/>
                </a:moveTo>
                <a:cubicBezTo>
                  <a:pt x="268285" y="270876"/>
                  <a:pt x="180045" y="478597"/>
                  <a:pt x="43343" y="645018"/>
                </a:cubicBezTo>
              </a:path>
            </a:pathLst>
          </a:custGeom>
          <a:noFill/>
          <a:ln w="36119" cap="rnd">
            <a:solidFill>
              <a:schemeClr val="accent2"/>
            </a:solidFill>
            <a:prstDash val="solid"/>
            <a:round/>
          </a:ln>
        </p:spPr>
        <p:txBody>
          <a:bodyPr rtlCol="0" anchor="ctr"/>
          <a:lstStyle/>
          <a:p>
            <a:endParaRPr lang="ru-UA"/>
          </a:p>
        </p:txBody>
      </p:sp>
      <p:sp>
        <p:nvSpPr>
          <p:cNvPr id="68644" name="Freeform: Shape 68643">
            <a:extLst>
              <a:ext uri="{FF2B5EF4-FFF2-40B4-BE49-F238E27FC236}">
                <a16:creationId xmlns:a16="http://schemas.microsoft.com/office/drawing/2014/main" id="{4EE32BE6-E09D-4B4B-BC74-051105754537}"/>
              </a:ext>
            </a:extLst>
          </p:cNvPr>
          <p:cNvSpPr/>
          <p:nvPr/>
        </p:nvSpPr>
        <p:spPr>
          <a:xfrm>
            <a:off x="3670798" y="2618781"/>
            <a:ext cx="396240" cy="655320"/>
          </a:xfrm>
          <a:custGeom>
            <a:avLst/>
            <a:gdLst>
              <a:gd name="connsiteX0" fmla="*/ 43343 w 396240"/>
              <a:gd name="connsiteY0" fmla="*/ 43343 h 655320"/>
              <a:gd name="connsiteX1" fmla="*/ 360944 w 396240"/>
              <a:gd name="connsiteY1" fmla="*/ 613624 h 655320"/>
            </a:gdLst>
            <a:ahLst/>
            <a:cxnLst>
              <a:cxn ang="0">
                <a:pos x="connsiteX0" y="connsiteY0"/>
              </a:cxn>
              <a:cxn ang="0">
                <a:pos x="connsiteX1" y="connsiteY1"/>
              </a:cxn>
            </a:cxnLst>
            <a:rect l="l" t="t" r="r" b="b"/>
            <a:pathLst>
              <a:path w="396240" h="655320">
                <a:moveTo>
                  <a:pt x="43343" y="43343"/>
                </a:moveTo>
                <a:cubicBezTo>
                  <a:pt x="201838" y="193762"/>
                  <a:pt x="315224" y="391272"/>
                  <a:pt x="360944" y="613624"/>
                </a:cubicBezTo>
              </a:path>
            </a:pathLst>
          </a:custGeom>
          <a:noFill/>
          <a:ln w="36119" cap="rnd">
            <a:solidFill>
              <a:schemeClr val="accent1"/>
            </a:solidFill>
            <a:prstDash val="solid"/>
            <a:round/>
          </a:ln>
        </p:spPr>
        <p:txBody>
          <a:bodyPr rtlCol="0" anchor="ctr"/>
          <a:lstStyle/>
          <a:p>
            <a:endParaRPr lang="ru-UA"/>
          </a:p>
        </p:txBody>
      </p:sp>
      <p:sp>
        <p:nvSpPr>
          <p:cNvPr id="68645" name="Freeform: Shape 68644">
            <a:extLst>
              <a:ext uri="{FF2B5EF4-FFF2-40B4-BE49-F238E27FC236}">
                <a16:creationId xmlns:a16="http://schemas.microsoft.com/office/drawing/2014/main" id="{1A8A5866-A8F1-44DA-BE22-DF091AA85238}"/>
              </a:ext>
            </a:extLst>
          </p:cNvPr>
          <p:cNvSpPr/>
          <p:nvPr/>
        </p:nvSpPr>
        <p:spPr>
          <a:xfrm>
            <a:off x="3594445" y="4333586"/>
            <a:ext cx="1737360" cy="1859280"/>
          </a:xfrm>
          <a:custGeom>
            <a:avLst/>
            <a:gdLst>
              <a:gd name="connsiteX0" fmla="*/ 107503 w 1737360"/>
              <a:gd name="connsiteY0" fmla="*/ 43343 h 1859280"/>
              <a:gd name="connsiteX1" fmla="*/ 354848 w 1737360"/>
              <a:gd name="connsiteY1" fmla="*/ 353476 h 1859280"/>
              <a:gd name="connsiteX2" fmla="*/ 354848 w 1737360"/>
              <a:gd name="connsiteY2" fmla="*/ 353476 h 1859280"/>
              <a:gd name="connsiteX3" fmla="*/ 870875 w 1737360"/>
              <a:gd name="connsiteY3" fmla="*/ 172883 h 1859280"/>
              <a:gd name="connsiteX4" fmla="*/ 1698406 w 1737360"/>
              <a:gd name="connsiteY4" fmla="*/ 1000414 h 1859280"/>
              <a:gd name="connsiteX5" fmla="*/ 870875 w 1737360"/>
              <a:gd name="connsiteY5" fmla="*/ 1827946 h 1859280"/>
              <a:gd name="connsiteX6" fmla="*/ 43343 w 1737360"/>
              <a:gd name="connsiteY6" fmla="*/ 1000414 h 1859280"/>
              <a:gd name="connsiteX7" fmla="*/ 240243 w 1737360"/>
              <a:gd name="connsiteY7" fmla="*/ 464576 h 18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360" h="1859280">
                <a:moveTo>
                  <a:pt x="107503" y="43343"/>
                </a:moveTo>
                <a:lnTo>
                  <a:pt x="354848" y="353476"/>
                </a:lnTo>
                <a:lnTo>
                  <a:pt x="354848" y="353476"/>
                </a:lnTo>
                <a:cubicBezTo>
                  <a:pt x="496275" y="240548"/>
                  <a:pt x="675650" y="172883"/>
                  <a:pt x="870875" y="172883"/>
                </a:cubicBezTo>
                <a:cubicBezTo>
                  <a:pt x="1327922" y="172883"/>
                  <a:pt x="1698406" y="543367"/>
                  <a:pt x="1698406" y="1000414"/>
                </a:cubicBezTo>
                <a:cubicBezTo>
                  <a:pt x="1698406" y="1457462"/>
                  <a:pt x="1327922" y="1827946"/>
                  <a:pt x="870875" y="1827946"/>
                </a:cubicBezTo>
                <a:cubicBezTo>
                  <a:pt x="413827" y="1827946"/>
                  <a:pt x="43343" y="1457462"/>
                  <a:pt x="43343" y="1000414"/>
                </a:cubicBezTo>
                <a:cubicBezTo>
                  <a:pt x="43343" y="796046"/>
                  <a:pt x="117409" y="609051"/>
                  <a:pt x="240243" y="464576"/>
                </a:cubicBezTo>
              </a:path>
            </a:pathLst>
          </a:custGeom>
          <a:noFill/>
          <a:ln w="36119" cap="rnd">
            <a:solidFill>
              <a:schemeClr val="accent3"/>
            </a:solidFill>
            <a:prstDash val="solid"/>
            <a:round/>
          </a:ln>
        </p:spPr>
        <p:txBody>
          <a:bodyPr rtlCol="0" anchor="ctr"/>
          <a:lstStyle/>
          <a:p>
            <a:endParaRPr lang="ru-UA"/>
          </a:p>
        </p:txBody>
      </p:sp>
      <p:sp>
        <p:nvSpPr>
          <p:cNvPr id="68646" name="Freeform: Shape 68645">
            <a:extLst>
              <a:ext uri="{FF2B5EF4-FFF2-40B4-BE49-F238E27FC236}">
                <a16:creationId xmlns:a16="http://schemas.microsoft.com/office/drawing/2014/main" id="{65666378-7EB6-4630-A594-8804256D649F}"/>
              </a:ext>
            </a:extLst>
          </p:cNvPr>
          <p:cNvSpPr/>
          <p:nvPr/>
        </p:nvSpPr>
        <p:spPr>
          <a:xfrm>
            <a:off x="4103766" y="2581747"/>
            <a:ext cx="2133600" cy="1737360"/>
          </a:xfrm>
          <a:custGeom>
            <a:avLst/>
            <a:gdLst>
              <a:gd name="connsiteX0" fmla="*/ 43343 w 2133600"/>
              <a:gd name="connsiteY0" fmla="*/ 870875 h 1737360"/>
              <a:gd name="connsiteX1" fmla="*/ 440040 w 2133600"/>
              <a:gd name="connsiteY1" fmla="*/ 870875 h 1737360"/>
              <a:gd name="connsiteX2" fmla="*/ 440040 w 2133600"/>
              <a:gd name="connsiteY2" fmla="*/ 870875 h 1737360"/>
              <a:gd name="connsiteX3" fmla="*/ 1267572 w 2133600"/>
              <a:gd name="connsiteY3" fmla="*/ 43343 h 1737360"/>
              <a:gd name="connsiteX4" fmla="*/ 2095104 w 2133600"/>
              <a:gd name="connsiteY4" fmla="*/ 870875 h 1737360"/>
              <a:gd name="connsiteX5" fmla="*/ 1267572 w 2133600"/>
              <a:gd name="connsiteY5" fmla="*/ 1698407 h 1737360"/>
              <a:gd name="connsiteX6" fmla="*/ 454975 w 2133600"/>
              <a:gd name="connsiteY6" fmla="*/ 1028151 h 173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600" h="1737360">
                <a:moveTo>
                  <a:pt x="43343" y="870875"/>
                </a:moveTo>
                <a:lnTo>
                  <a:pt x="440040" y="870875"/>
                </a:lnTo>
                <a:lnTo>
                  <a:pt x="440040" y="870875"/>
                </a:lnTo>
                <a:cubicBezTo>
                  <a:pt x="440040" y="413827"/>
                  <a:pt x="810524" y="43343"/>
                  <a:pt x="1267572" y="43343"/>
                </a:cubicBezTo>
                <a:cubicBezTo>
                  <a:pt x="1724620" y="43343"/>
                  <a:pt x="2095104" y="413827"/>
                  <a:pt x="2095104" y="870875"/>
                </a:cubicBezTo>
                <a:cubicBezTo>
                  <a:pt x="2095104" y="1327922"/>
                  <a:pt x="1724620" y="1698407"/>
                  <a:pt x="1267572" y="1698407"/>
                </a:cubicBezTo>
                <a:cubicBezTo>
                  <a:pt x="864321" y="1698407"/>
                  <a:pt x="528432" y="1410066"/>
                  <a:pt x="454975" y="1028151"/>
                </a:cubicBezTo>
              </a:path>
            </a:pathLst>
          </a:custGeom>
          <a:noFill/>
          <a:ln w="36119" cap="rnd">
            <a:solidFill>
              <a:schemeClr val="accent2"/>
            </a:solidFill>
            <a:prstDash val="solid"/>
            <a:round/>
          </a:ln>
        </p:spPr>
        <p:txBody>
          <a:bodyPr rtlCol="0" anchor="ctr"/>
          <a:lstStyle/>
          <a:p>
            <a:endParaRPr lang="ru-UA"/>
          </a:p>
        </p:txBody>
      </p:sp>
      <p:sp>
        <p:nvSpPr>
          <p:cNvPr id="68647" name="Freeform: Shape 68646">
            <a:extLst>
              <a:ext uri="{FF2B5EF4-FFF2-40B4-BE49-F238E27FC236}">
                <a16:creationId xmlns:a16="http://schemas.microsoft.com/office/drawing/2014/main" id="{B47C7345-62AD-4F97-910A-269EE33C364C}"/>
              </a:ext>
            </a:extLst>
          </p:cNvPr>
          <p:cNvSpPr/>
          <p:nvPr/>
        </p:nvSpPr>
        <p:spPr>
          <a:xfrm>
            <a:off x="3594293" y="700065"/>
            <a:ext cx="1737360" cy="1859280"/>
          </a:xfrm>
          <a:custGeom>
            <a:avLst/>
            <a:gdLst>
              <a:gd name="connsiteX0" fmla="*/ 107655 w 1737360"/>
              <a:gd name="connsiteY0" fmla="*/ 1828099 h 1859280"/>
              <a:gd name="connsiteX1" fmla="*/ 355001 w 1737360"/>
              <a:gd name="connsiteY1" fmla="*/ 1517965 h 1859280"/>
              <a:gd name="connsiteX2" fmla="*/ 43343 w 1737360"/>
              <a:gd name="connsiteY2" fmla="*/ 870875 h 1859280"/>
              <a:gd name="connsiteX3" fmla="*/ 870874 w 1737360"/>
              <a:gd name="connsiteY3" fmla="*/ 43343 h 1859280"/>
              <a:gd name="connsiteX4" fmla="*/ 1698407 w 1737360"/>
              <a:gd name="connsiteY4" fmla="*/ 870875 h 1859280"/>
              <a:gd name="connsiteX5" fmla="*/ 870874 w 1737360"/>
              <a:gd name="connsiteY5" fmla="*/ 1698407 h 1859280"/>
              <a:gd name="connsiteX6" fmla="*/ 467929 w 1737360"/>
              <a:gd name="connsiteY6" fmla="*/ 1593860 h 18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360" h="1859280">
                <a:moveTo>
                  <a:pt x="107655" y="1828099"/>
                </a:moveTo>
                <a:lnTo>
                  <a:pt x="355001" y="1517965"/>
                </a:lnTo>
                <a:cubicBezTo>
                  <a:pt x="165110" y="1366327"/>
                  <a:pt x="43343" y="1132850"/>
                  <a:pt x="43343" y="870875"/>
                </a:cubicBezTo>
                <a:cubicBezTo>
                  <a:pt x="43343" y="413827"/>
                  <a:pt x="413827" y="43343"/>
                  <a:pt x="870874" y="43343"/>
                </a:cubicBezTo>
                <a:cubicBezTo>
                  <a:pt x="1327922" y="43343"/>
                  <a:pt x="1698407" y="413827"/>
                  <a:pt x="1698407" y="870875"/>
                </a:cubicBezTo>
                <a:cubicBezTo>
                  <a:pt x="1698407" y="1327922"/>
                  <a:pt x="1327922" y="1698407"/>
                  <a:pt x="870874" y="1698407"/>
                </a:cubicBezTo>
                <a:cubicBezTo>
                  <a:pt x="724571" y="1698407"/>
                  <a:pt x="587258" y="1660459"/>
                  <a:pt x="467929" y="1593860"/>
                </a:cubicBezTo>
              </a:path>
            </a:pathLst>
          </a:custGeom>
          <a:noFill/>
          <a:ln w="36119" cap="rnd">
            <a:solidFill>
              <a:schemeClr val="accent1"/>
            </a:solidFill>
            <a:prstDash val="solid"/>
            <a:round/>
          </a:ln>
        </p:spPr>
        <p:txBody>
          <a:bodyPr rtlCol="0" anchor="ctr"/>
          <a:lstStyle/>
          <a:p>
            <a:endParaRPr lang="ru-UA"/>
          </a:p>
        </p:txBody>
      </p:sp>
      <p:sp>
        <p:nvSpPr>
          <p:cNvPr id="68648" name="Freeform: Shape 68647">
            <a:extLst>
              <a:ext uri="{FF2B5EF4-FFF2-40B4-BE49-F238E27FC236}">
                <a16:creationId xmlns:a16="http://schemas.microsoft.com/office/drawing/2014/main" id="{46E5DB7C-8E59-4567-9F87-1819F8230772}"/>
              </a:ext>
            </a:extLst>
          </p:cNvPr>
          <p:cNvSpPr/>
          <p:nvPr/>
        </p:nvSpPr>
        <p:spPr>
          <a:xfrm>
            <a:off x="3179582" y="3782215"/>
            <a:ext cx="304800" cy="304800"/>
          </a:xfrm>
          <a:custGeom>
            <a:avLst/>
            <a:gdLst>
              <a:gd name="connsiteX0" fmla="*/ 222791 w 304800"/>
              <a:gd name="connsiteY0" fmla="*/ 125492 h 304800"/>
              <a:gd name="connsiteX1" fmla="*/ 182280 w 304800"/>
              <a:gd name="connsiteY1" fmla="*/ 222791 h 304800"/>
              <a:gd name="connsiteX2" fmla="*/ 84982 w 304800"/>
              <a:gd name="connsiteY2" fmla="*/ 182279 h 304800"/>
              <a:gd name="connsiteX3" fmla="*/ 125493 w 304800"/>
              <a:gd name="connsiteY3" fmla="*/ 84981 h 304800"/>
              <a:gd name="connsiteX4" fmla="*/ 222791 w 304800"/>
              <a:gd name="connsiteY4" fmla="*/ 125492 h 3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304800">
                <a:moveTo>
                  <a:pt x="222791" y="125492"/>
                </a:moveTo>
                <a:cubicBezTo>
                  <a:pt x="238472" y="163548"/>
                  <a:pt x="220335" y="207109"/>
                  <a:pt x="182280" y="222791"/>
                </a:cubicBezTo>
                <a:cubicBezTo>
                  <a:pt x="144225" y="238472"/>
                  <a:pt x="100663" y="220334"/>
                  <a:pt x="84982" y="182279"/>
                </a:cubicBezTo>
                <a:cubicBezTo>
                  <a:pt x="69300" y="144224"/>
                  <a:pt x="87438" y="100662"/>
                  <a:pt x="125493" y="84981"/>
                </a:cubicBezTo>
                <a:cubicBezTo>
                  <a:pt x="163547" y="69300"/>
                  <a:pt x="207109" y="87437"/>
                  <a:pt x="222791" y="125492"/>
                </a:cubicBezTo>
                <a:close/>
              </a:path>
            </a:pathLst>
          </a:custGeom>
          <a:noFill/>
          <a:ln w="36119" cap="flat">
            <a:solidFill>
              <a:schemeClr val="accent3"/>
            </a:solidFill>
            <a:prstDash val="solid"/>
            <a:miter/>
          </a:ln>
        </p:spPr>
        <p:txBody>
          <a:bodyPr rtlCol="0" anchor="ctr"/>
          <a:lstStyle/>
          <a:p>
            <a:endParaRPr lang="ru-UA"/>
          </a:p>
        </p:txBody>
      </p:sp>
      <p:sp>
        <p:nvSpPr>
          <p:cNvPr id="68649" name="Freeform: Shape 68648">
            <a:extLst>
              <a:ext uri="{FF2B5EF4-FFF2-40B4-BE49-F238E27FC236}">
                <a16:creationId xmlns:a16="http://schemas.microsoft.com/office/drawing/2014/main" id="{5C206172-A4F8-4933-8A30-E3D0D7485A74}"/>
              </a:ext>
            </a:extLst>
          </p:cNvPr>
          <p:cNvSpPr/>
          <p:nvPr/>
        </p:nvSpPr>
        <p:spPr>
          <a:xfrm>
            <a:off x="3200576" y="3307335"/>
            <a:ext cx="274320" cy="274320"/>
          </a:xfrm>
          <a:custGeom>
            <a:avLst/>
            <a:gdLst>
              <a:gd name="connsiteX0" fmla="*/ 157856 w 274320"/>
              <a:gd name="connsiteY0" fmla="*/ 68570 h 274320"/>
              <a:gd name="connsiteX1" fmla="*/ 213861 w 274320"/>
              <a:gd name="connsiteY1" fmla="*/ 157857 h 274320"/>
              <a:gd name="connsiteX2" fmla="*/ 124574 w 274320"/>
              <a:gd name="connsiteY2" fmla="*/ 213861 h 274320"/>
              <a:gd name="connsiteX3" fmla="*/ 68570 w 274320"/>
              <a:gd name="connsiteY3" fmla="*/ 124574 h 274320"/>
              <a:gd name="connsiteX4" fmla="*/ 157856 w 274320"/>
              <a:gd name="connsiteY4" fmla="*/ 6857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 h="274320">
                <a:moveTo>
                  <a:pt x="157856" y="68570"/>
                </a:moveTo>
                <a:cubicBezTo>
                  <a:pt x="197977" y="77761"/>
                  <a:pt x="223052" y="117736"/>
                  <a:pt x="213861" y="157857"/>
                </a:cubicBezTo>
                <a:cubicBezTo>
                  <a:pt x="204670" y="197978"/>
                  <a:pt x="164695" y="223052"/>
                  <a:pt x="124574" y="213861"/>
                </a:cubicBezTo>
                <a:cubicBezTo>
                  <a:pt x="84453" y="204670"/>
                  <a:pt x="59379" y="164695"/>
                  <a:pt x="68570" y="124574"/>
                </a:cubicBezTo>
                <a:cubicBezTo>
                  <a:pt x="77760" y="84453"/>
                  <a:pt x="117735" y="59379"/>
                  <a:pt x="157856" y="68570"/>
                </a:cubicBezTo>
                <a:close/>
              </a:path>
            </a:pathLst>
          </a:custGeom>
          <a:noFill/>
          <a:ln w="36119" cap="flat">
            <a:solidFill>
              <a:schemeClr val="accent2"/>
            </a:solidFill>
            <a:prstDash val="solid"/>
            <a:miter/>
          </a:ln>
        </p:spPr>
        <p:txBody>
          <a:bodyPr rtlCol="0" anchor="ctr"/>
          <a:lstStyle/>
          <a:p>
            <a:endParaRPr lang="ru-UA"/>
          </a:p>
        </p:txBody>
      </p:sp>
      <p:sp>
        <p:nvSpPr>
          <p:cNvPr id="68650" name="Freeform: Shape 68649">
            <a:extLst>
              <a:ext uri="{FF2B5EF4-FFF2-40B4-BE49-F238E27FC236}">
                <a16:creationId xmlns:a16="http://schemas.microsoft.com/office/drawing/2014/main" id="{5FF3DD5F-2449-462E-BF81-4E7CF0D27C15}"/>
              </a:ext>
            </a:extLst>
          </p:cNvPr>
          <p:cNvSpPr/>
          <p:nvPr/>
        </p:nvSpPr>
        <p:spPr>
          <a:xfrm>
            <a:off x="3272120" y="2701921"/>
            <a:ext cx="259080" cy="259080"/>
          </a:xfrm>
          <a:custGeom>
            <a:avLst/>
            <a:gdLst>
              <a:gd name="connsiteX0" fmla="*/ 147090 w 259080"/>
              <a:gd name="connsiteY0" fmla="*/ 61618 h 259080"/>
              <a:gd name="connsiteX1" fmla="*/ 208743 w 259080"/>
              <a:gd name="connsiteY1" fmla="*/ 147089 h 259080"/>
              <a:gd name="connsiteX2" fmla="*/ 123272 w 259080"/>
              <a:gd name="connsiteY2" fmla="*/ 208743 h 259080"/>
              <a:gd name="connsiteX3" fmla="*/ 61618 w 259080"/>
              <a:gd name="connsiteY3" fmla="*/ 123272 h 259080"/>
              <a:gd name="connsiteX4" fmla="*/ 147090 w 259080"/>
              <a:gd name="connsiteY4" fmla="*/ 61618 h 259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 h="259080">
                <a:moveTo>
                  <a:pt x="147090" y="61618"/>
                </a:moveTo>
                <a:cubicBezTo>
                  <a:pt x="187717" y="68195"/>
                  <a:pt x="215320" y="106462"/>
                  <a:pt x="208743" y="147089"/>
                </a:cubicBezTo>
                <a:cubicBezTo>
                  <a:pt x="202166" y="187717"/>
                  <a:pt x="163899" y="215320"/>
                  <a:pt x="123272" y="208743"/>
                </a:cubicBezTo>
                <a:cubicBezTo>
                  <a:pt x="82645" y="202166"/>
                  <a:pt x="55041" y="163899"/>
                  <a:pt x="61618" y="123272"/>
                </a:cubicBezTo>
                <a:cubicBezTo>
                  <a:pt x="68196" y="82644"/>
                  <a:pt x="106462" y="55041"/>
                  <a:pt x="147090" y="61618"/>
                </a:cubicBezTo>
                <a:close/>
              </a:path>
            </a:pathLst>
          </a:custGeom>
          <a:noFill/>
          <a:ln w="36119" cap="flat">
            <a:solidFill>
              <a:schemeClr val="accent1"/>
            </a:solidFill>
            <a:prstDash val="solid"/>
            <a:miter/>
          </a:ln>
        </p:spPr>
        <p:txBody>
          <a:bodyPr rtlCol="0" anchor="ctr"/>
          <a:lstStyle/>
          <a:p>
            <a:endParaRPr lang="ru-UA"/>
          </a:p>
        </p:txBody>
      </p:sp>
      <p:grpSp>
        <p:nvGrpSpPr>
          <p:cNvPr id="4" name="Group 3">
            <a:extLst>
              <a:ext uri="{FF2B5EF4-FFF2-40B4-BE49-F238E27FC236}">
                <a16:creationId xmlns:a16="http://schemas.microsoft.com/office/drawing/2014/main" id="{1EE2A548-DAD2-431A-B1B0-698694E9DBE9}"/>
              </a:ext>
            </a:extLst>
          </p:cNvPr>
          <p:cNvGrpSpPr/>
          <p:nvPr/>
        </p:nvGrpSpPr>
        <p:grpSpPr>
          <a:xfrm>
            <a:off x="3756050" y="4625035"/>
            <a:ext cx="1417320" cy="1417320"/>
            <a:chOff x="3756050" y="4625035"/>
            <a:chExt cx="1417320" cy="1417320"/>
          </a:xfrm>
        </p:grpSpPr>
        <p:sp>
          <p:nvSpPr>
            <p:cNvPr id="68653" name="Freeform: Shape 68652">
              <a:extLst>
                <a:ext uri="{FF2B5EF4-FFF2-40B4-BE49-F238E27FC236}">
                  <a16:creationId xmlns:a16="http://schemas.microsoft.com/office/drawing/2014/main" id="{215A24CC-A89F-48B3-A982-99C985C9E9B9}"/>
                </a:ext>
              </a:extLst>
            </p:cNvPr>
            <p:cNvSpPr/>
            <p:nvPr/>
          </p:nvSpPr>
          <p:spPr>
            <a:xfrm>
              <a:off x="3756050" y="4625035"/>
              <a:ext cx="1417320" cy="1417320"/>
            </a:xfrm>
            <a:custGeom>
              <a:avLst/>
              <a:gdLst>
                <a:gd name="connsiteX0" fmla="*/ 1399947 w 1417320"/>
                <a:gd name="connsiteY0" fmla="*/ 709117 h 1417320"/>
                <a:gd name="connsiteX1" fmla="*/ 709117 w 1417320"/>
                <a:gd name="connsiteY1" fmla="*/ 1399947 h 1417320"/>
                <a:gd name="connsiteX2" fmla="*/ 18288 w 1417320"/>
                <a:gd name="connsiteY2" fmla="*/ 709117 h 1417320"/>
                <a:gd name="connsiteX3" fmla="*/ 709117 w 1417320"/>
                <a:gd name="connsiteY3" fmla="*/ 18288 h 1417320"/>
                <a:gd name="connsiteX4" fmla="*/ 1399947 w 1417320"/>
                <a:gd name="connsiteY4" fmla="*/ 709117 h 1417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320" h="1417320">
                  <a:moveTo>
                    <a:pt x="1399947" y="709117"/>
                  </a:moveTo>
                  <a:cubicBezTo>
                    <a:pt x="1399947" y="1090575"/>
                    <a:pt x="1090574" y="1399947"/>
                    <a:pt x="709117" y="1399947"/>
                  </a:cubicBezTo>
                  <a:cubicBezTo>
                    <a:pt x="327508" y="1399947"/>
                    <a:pt x="18288" y="1090727"/>
                    <a:pt x="18288" y="709117"/>
                  </a:cubicBezTo>
                  <a:cubicBezTo>
                    <a:pt x="18288" y="327508"/>
                    <a:pt x="327508" y="18288"/>
                    <a:pt x="709117" y="18288"/>
                  </a:cubicBezTo>
                  <a:cubicBezTo>
                    <a:pt x="1090727" y="18288"/>
                    <a:pt x="1399947" y="327508"/>
                    <a:pt x="1399947" y="709117"/>
                  </a:cubicBezTo>
                  <a:close/>
                </a:path>
              </a:pathLst>
            </a:cu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68654" name="Freeform: Shape 68653">
              <a:extLst>
                <a:ext uri="{FF2B5EF4-FFF2-40B4-BE49-F238E27FC236}">
                  <a16:creationId xmlns:a16="http://schemas.microsoft.com/office/drawing/2014/main" id="{BE1300B9-373D-4E18-9E90-1B99D286F0F0}"/>
                </a:ext>
              </a:extLst>
            </p:cNvPr>
            <p:cNvSpPr/>
            <p:nvPr/>
          </p:nvSpPr>
          <p:spPr>
            <a:xfrm>
              <a:off x="3855765" y="4724539"/>
              <a:ext cx="1203960" cy="1203960"/>
            </a:xfrm>
            <a:custGeom>
              <a:avLst/>
              <a:gdLst>
                <a:gd name="connsiteX0" fmla="*/ 1134293 w 1203960"/>
                <a:gd name="connsiteY0" fmla="*/ 545284 h 1203960"/>
                <a:gd name="connsiteX1" fmla="*/ 673472 w 1203960"/>
                <a:gd name="connsiteY1" fmla="*/ 1134293 h 1203960"/>
                <a:gd name="connsiteX2" fmla="*/ 84463 w 1203960"/>
                <a:gd name="connsiteY2" fmla="*/ 673472 h 1203960"/>
                <a:gd name="connsiteX3" fmla="*/ 545284 w 1203960"/>
                <a:gd name="connsiteY3" fmla="*/ 84463 h 1203960"/>
                <a:gd name="connsiteX4" fmla="*/ 1134293 w 1203960"/>
                <a:gd name="connsiteY4" fmla="*/ 545284 h 1203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3960" h="1203960">
                  <a:moveTo>
                    <a:pt x="1134293" y="545284"/>
                  </a:moveTo>
                  <a:cubicBezTo>
                    <a:pt x="1169691" y="835186"/>
                    <a:pt x="963374" y="1098895"/>
                    <a:pt x="673472" y="1134293"/>
                  </a:cubicBezTo>
                  <a:cubicBezTo>
                    <a:pt x="383569" y="1169691"/>
                    <a:pt x="119861" y="963375"/>
                    <a:pt x="84463" y="673472"/>
                  </a:cubicBezTo>
                  <a:cubicBezTo>
                    <a:pt x="49065" y="383570"/>
                    <a:pt x="255381" y="119861"/>
                    <a:pt x="545284" y="84463"/>
                  </a:cubicBezTo>
                  <a:cubicBezTo>
                    <a:pt x="835186" y="49065"/>
                    <a:pt x="1098894" y="255381"/>
                    <a:pt x="1134293" y="545284"/>
                  </a:cubicBezTo>
                  <a:close/>
                </a:path>
              </a:pathLst>
            </a:custGeom>
            <a:solidFill>
              <a:schemeClr val="accent3"/>
            </a:solidFill>
            <a:ln w="15240" cap="flat">
              <a:noFill/>
              <a:prstDash val="solid"/>
              <a:miter/>
            </a:ln>
          </p:spPr>
          <p:txBody>
            <a:bodyPr rtlCol="0" anchor="ctr"/>
            <a:lstStyle/>
            <a:p>
              <a:endParaRPr lang="ru-UA"/>
            </a:p>
          </p:txBody>
        </p:sp>
      </p:grpSp>
      <p:grpSp>
        <p:nvGrpSpPr>
          <p:cNvPr id="3" name="Group 2">
            <a:extLst>
              <a:ext uri="{FF2B5EF4-FFF2-40B4-BE49-F238E27FC236}">
                <a16:creationId xmlns:a16="http://schemas.microsoft.com/office/drawing/2014/main" id="{5B8BCFAC-7DDC-4706-8510-412FDB06B4C9}"/>
              </a:ext>
            </a:extLst>
          </p:cNvPr>
          <p:cNvGrpSpPr/>
          <p:nvPr/>
        </p:nvGrpSpPr>
        <p:grpSpPr>
          <a:xfrm>
            <a:off x="4662221" y="2743505"/>
            <a:ext cx="1417320" cy="1417320"/>
            <a:chOff x="4662221" y="2743505"/>
            <a:chExt cx="1417320" cy="1417320"/>
          </a:xfrm>
        </p:grpSpPr>
        <p:sp>
          <p:nvSpPr>
            <p:cNvPr id="68652" name="Freeform: Shape 68651">
              <a:extLst>
                <a:ext uri="{FF2B5EF4-FFF2-40B4-BE49-F238E27FC236}">
                  <a16:creationId xmlns:a16="http://schemas.microsoft.com/office/drawing/2014/main" id="{EFE1E4C0-AA23-49AE-BC72-B8017B25A377}"/>
                </a:ext>
              </a:extLst>
            </p:cNvPr>
            <p:cNvSpPr/>
            <p:nvPr/>
          </p:nvSpPr>
          <p:spPr>
            <a:xfrm>
              <a:off x="4662221" y="2743505"/>
              <a:ext cx="1417320" cy="1417320"/>
            </a:xfrm>
            <a:custGeom>
              <a:avLst/>
              <a:gdLst>
                <a:gd name="connsiteX0" fmla="*/ 1399947 w 1417320"/>
                <a:gd name="connsiteY0" fmla="*/ 709117 h 1417320"/>
                <a:gd name="connsiteX1" fmla="*/ 709117 w 1417320"/>
                <a:gd name="connsiteY1" fmla="*/ 1399947 h 1417320"/>
                <a:gd name="connsiteX2" fmla="*/ 18288 w 1417320"/>
                <a:gd name="connsiteY2" fmla="*/ 709117 h 1417320"/>
                <a:gd name="connsiteX3" fmla="*/ 709117 w 1417320"/>
                <a:gd name="connsiteY3" fmla="*/ 18288 h 1417320"/>
                <a:gd name="connsiteX4" fmla="*/ 1399947 w 1417320"/>
                <a:gd name="connsiteY4" fmla="*/ 709117 h 1417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320" h="1417320">
                  <a:moveTo>
                    <a:pt x="1399947" y="709117"/>
                  </a:moveTo>
                  <a:cubicBezTo>
                    <a:pt x="1399947" y="1090574"/>
                    <a:pt x="1090575" y="1399947"/>
                    <a:pt x="709117" y="1399947"/>
                  </a:cubicBezTo>
                  <a:cubicBezTo>
                    <a:pt x="327508" y="1399947"/>
                    <a:pt x="18288" y="1090727"/>
                    <a:pt x="18288" y="709117"/>
                  </a:cubicBezTo>
                  <a:cubicBezTo>
                    <a:pt x="18288" y="327508"/>
                    <a:pt x="327508" y="18288"/>
                    <a:pt x="709117" y="18288"/>
                  </a:cubicBezTo>
                  <a:cubicBezTo>
                    <a:pt x="1090575" y="18288"/>
                    <a:pt x="1399947" y="327508"/>
                    <a:pt x="1399947" y="709117"/>
                  </a:cubicBezTo>
                  <a:close/>
                </a:path>
              </a:pathLst>
            </a:cu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68655" name="Freeform: Shape 68654">
              <a:extLst>
                <a:ext uri="{FF2B5EF4-FFF2-40B4-BE49-F238E27FC236}">
                  <a16:creationId xmlns:a16="http://schemas.microsoft.com/office/drawing/2014/main" id="{D3BA98EE-51BE-4E41-BBD0-08499F69E362}"/>
                </a:ext>
              </a:extLst>
            </p:cNvPr>
            <p:cNvSpPr/>
            <p:nvPr/>
          </p:nvSpPr>
          <p:spPr>
            <a:xfrm>
              <a:off x="4711265" y="2792240"/>
              <a:ext cx="1310640" cy="1310640"/>
            </a:xfrm>
            <a:custGeom>
              <a:avLst/>
              <a:gdLst>
                <a:gd name="connsiteX0" fmla="*/ 1174279 w 1310640"/>
                <a:gd name="connsiteY0" fmla="*/ 536142 h 1310640"/>
                <a:gd name="connsiteX1" fmla="*/ 784268 w 1310640"/>
                <a:gd name="connsiteY1" fmla="*/ 1174279 h 1310640"/>
                <a:gd name="connsiteX2" fmla="*/ 146131 w 1310640"/>
                <a:gd name="connsiteY2" fmla="*/ 784268 h 1310640"/>
                <a:gd name="connsiteX3" fmla="*/ 536142 w 1310640"/>
                <a:gd name="connsiteY3" fmla="*/ 146131 h 1310640"/>
                <a:gd name="connsiteX4" fmla="*/ 1174279 w 1310640"/>
                <a:gd name="connsiteY4" fmla="*/ 536142 h 1310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0640" h="1310640">
                  <a:moveTo>
                    <a:pt x="1174279" y="536142"/>
                  </a:moveTo>
                  <a:cubicBezTo>
                    <a:pt x="1242797" y="820057"/>
                    <a:pt x="1068183" y="1105760"/>
                    <a:pt x="784268" y="1174279"/>
                  </a:cubicBezTo>
                  <a:cubicBezTo>
                    <a:pt x="500353" y="1242797"/>
                    <a:pt x="214649" y="1068183"/>
                    <a:pt x="146131" y="784268"/>
                  </a:cubicBezTo>
                  <a:cubicBezTo>
                    <a:pt x="77613" y="500353"/>
                    <a:pt x="252226" y="214650"/>
                    <a:pt x="536142" y="146131"/>
                  </a:cubicBezTo>
                  <a:cubicBezTo>
                    <a:pt x="820057" y="77613"/>
                    <a:pt x="1105760" y="252227"/>
                    <a:pt x="1174279" y="536142"/>
                  </a:cubicBezTo>
                  <a:close/>
                </a:path>
              </a:pathLst>
            </a:custGeom>
            <a:solidFill>
              <a:schemeClr val="accent2"/>
            </a:solidFill>
            <a:ln w="15240" cap="flat">
              <a:noFill/>
              <a:prstDash val="solid"/>
              <a:miter/>
            </a:ln>
          </p:spPr>
          <p:txBody>
            <a:bodyPr rtlCol="0" anchor="ctr"/>
            <a:lstStyle/>
            <a:p>
              <a:endParaRPr lang="ru-UA"/>
            </a:p>
          </p:txBody>
        </p:sp>
      </p:grpSp>
      <p:grpSp>
        <p:nvGrpSpPr>
          <p:cNvPr id="2" name="Group 1">
            <a:extLst>
              <a:ext uri="{FF2B5EF4-FFF2-40B4-BE49-F238E27FC236}">
                <a16:creationId xmlns:a16="http://schemas.microsoft.com/office/drawing/2014/main" id="{5E0DF489-77B6-4F03-BB06-1704E2ED1E6C}"/>
              </a:ext>
            </a:extLst>
          </p:cNvPr>
          <p:cNvGrpSpPr/>
          <p:nvPr/>
        </p:nvGrpSpPr>
        <p:grpSpPr>
          <a:xfrm>
            <a:off x="3756050" y="861974"/>
            <a:ext cx="1417320" cy="1417320"/>
            <a:chOff x="3756050" y="861974"/>
            <a:chExt cx="1417320" cy="1417320"/>
          </a:xfrm>
        </p:grpSpPr>
        <p:sp>
          <p:nvSpPr>
            <p:cNvPr id="68651" name="Freeform: Shape 68650">
              <a:extLst>
                <a:ext uri="{FF2B5EF4-FFF2-40B4-BE49-F238E27FC236}">
                  <a16:creationId xmlns:a16="http://schemas.microsoft.com/office/drawing/2014/main" id="{C0ECE0CF-15F5-4524-9225-33883C80AA31}"/>
                </a:ext>
              </a:extLst>
            </p:cNvPr>
            <p:cNvSpPr/>
            <p:nvPr/>
          </p:nvSpPr>
          <p:spPr>
            <a:xfrm>
              <a:off x="3756050" y="861974"/>
              <a:ext cx="1417320" cy="1417320"/>
            </a:xfrm>
            <a:custGeom>
              <a:avLst/>
              <a:gdLst>
                <a:gd name="connsiteX0" fmla="*/ 1399947 w 1417320"/>
                <a:gd name="connsiteY0" fmla="*/ 709117 h 1417320"/>
                <a:gd name="connsiteX1" fmla="*/ 709117 w 1417320"/>
                <a:gd name="connsiteY1" fmla="*/ 1399946 h 1417320"/>
                <a:gd name="connsiteX2" fmla="*/ 18288 w 1417320"/>
                <a:gd name="connsiteY2" fmla="*/ 709117 h 1417320"/>
                <a:gd name="connsiteX3" fmla="*/ 709117 w 1417320"/>
                <a:gd name="connsiteY3" fmla="*/ 18288 h 1417320"/>
                <a:gd name="connsiteX4" fmla="*/ 1399947 w 1417320"/>
                <a:gd name="connsiteY4" fmla="*/ 709117 h 1417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320" h="1417320">
                  <a:moveTo>
                    <a:pt x="1399947" y="709117"/>
                  </a:moveTo>
                  <a:cubicBezTo>
                    <a:pt x="1399947" y="1090574"/>
                    <a:pt x="1090574" y="1399946"/>
                    <a:pt x="709117" y="1399946"/>
                  </a:cubicBezTo>
                  <a:cubicBezTo>
                    <a:pt x="327508" y="1399946"/>
                    <a:pt x="18288" y="1090727"/>
                    <a:pt x="18288" y="709117"/>
                  </a:cubicBezTo>
                  <a:cubicBezTo>
                    <a:pt x="18288" y="327508"/>
                    <a:pt x="327508" y="18288"/>
                    <a:pt x="709117" y="18288"/>
                  </a:cubicBezTo>
                  <a:cubicBezTo>
                    <a:pt x="1090727" y="18288"/>
                    <a:pt x="1399947" y="327508"/>
                    <a:pt x="1399947" y="709117"/>
                  </a:cubicBezTo>
                  <a:close/>
                </a:path>
              </a:pathLst>
            </a:cu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68656" name="Freeform: Shape 68655">
              <a:extLst>
                <a:ext uri="{FF2B5EF4-FFF2-40B4-BE49-F238E27FC236}">
                  <a16:creationId xmlns:a16="http://schemas.microsoft.com/office/drawing/2014/main" id="{3ECE4E01-7639-4965-97BD-705D3388F736}"/>
                </a:ext>
              </a:extLst>
            </p:cNvPr>
            <p:cNvSpPr/>
            <p:nvPr/>
          </p:nvSpPr>
          <p:spPr>
            <a:xfrm>
              <a:off x="3810799" y="916509"/>
              <a:ext cx="1295400" cy="1295400"/>
            </a:xfrm>
            <a:custGeom>
              <a:avLst/>
              <a:gdLst>
                <a:gd name="connsiteX0" fmla="*/ 1170281 w 1295400"/>
                <a:gd name="connsiteY0" fmla="*/ 537644 h 1295400"/>
                <a:gd name="connsiteX1" fmla="*/ 771386 w 1295400"/>
                <a:gd name="connsiteY1" fmla="*/ 1170281 h 1295400"/>
                <a:gd name="connsiteX2" fmla="*/ 138749 w 1295400"/>
                <a:gd name="connsiteY2" fmla="*/ 771386 h 1295400"/>
                <a:gd name="connsiteX3" fmla="*/ 537644 w 1295400"/>
                <a:gd name="connsiteY3" fmla="*/ 138749 h 1295400"/>
                <a:gd name="connsiteX4" fmla="*/ 1170281 w 1295400"/>
                <a:gd name="connsiteY4" fmla="*/ 537644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400" h="1295400">
                  <a:moveTo>
                    <a:pt x="1170281" y="537644"/>
                  </a:moveTo>
                  <a:cubicBezTo>
                    <a:pt x="1234827" y="822494"/>
                    <a:pt x="1056236" y="1105735"/>
                    <a:pt x="771386" y="1170281"/>
                  </a:cubicBezTo>
                  <a:cubicBezTo>
                    <a:pt x="486536" y="1234827"/>
                    <a:pt x="203295" y="1056235"/>
                    <a:pt x="138749" y="771386"/>
                  </a:cubicBezTo>
                  <a:cubicBezTo>
                    <a:pt x="74203" y="486536"/>
                    <a:pt x="252794" y="203295"/>
                    <a:pt x="537644" y="138749"/>
                  </a:cubicBezTo>
                  <a:cubicBezTo>
                    <a:pt x="822493" y="74203"/>
                    <a:pt x="1105735" y="252794"/>
                    <a:pt x="1170281" y="537644"/>
                  </a:cubicBezTo>
                  <a:close/>
                </a:path>
              </a:pathLst>
            </a:custGeom>
            <a:solidFill>
              <a:schemeClr val="accent1"/>
            </a:solidFill>
            <a:ln w="15240" cap="flat">
              <a:noFill/>
              <a:prstDash val="solid"/>
              <a:miter/>
            </a:ln>
          </p:spPr>
          <p:txBody>
            <a:bodyPr rtlCol="0" anchor="ctr"/>
            <a:lstStyle/>
            <a:p>
              <a:endParaRPr lang="ru-UA"/>
            </a:p>
          </p:txBody>
        </p:sp>
      </p:grpSp>
      <p:sp>
        <p:nvSpPr>
          <p:cNvPr id="68657" name="Freeform: Shape 68656">
            <a:extLst>
              <a:ext uri="{FF2B5EF4-FFF2-40B4-BE49-F238E27FC236}">
                <a16:creationId xmlns:a16="http://schemas.microsoft.com/office/drawing/2014/main" id="{BBE151B1-DD3A-4E18-BEBB-BF2661A74B8E}"/>
              </a:ext>
            </a:extLst>
          </p:cNvPr>
          <p:cNvSpPr/>
          <p:nvPr/>
        </p:nvSpPr>
        <p:spPr>
          <a:xfrm>
            <a:off x="4225442" y="1421892"/>
            <a:ext cx="472440" cy="289560"/>
          </a:xfrm>
          <a:custGeom>
            <a:avLst/>
            <a:gdLst>
              <a:gd name="connsiteX0" fmla="*/ 120853 w 472440"/>
              <a:gd name="connsiteY0" fmla="*/ 190195 h 289560"/>
              <a:gd name="connsiteX1" fmla="*/ 111557 w 472440"/>
              <a:gd name="connsiteY1" fmla="*/ 185776 h 289560"/>
              <a:gd name="connsiteX2" fmla="*/ 108814 w 472440"/>
              <a:gd name="connsiteY2" fmla="*/ 176936 h 289560"/>
              <a:gd name="connsiteX3" fmla="*/ 113081 w 472440"/>
              <a:gd name="connsiteY3" fmla="*/ 168859 h 289560"/>
              <a:gd name="connsiteX4" fmla="*/ 153010 w 472440"/>
              <a:gd name="connsiteY4" fmla="*/ 135788 h 289560"/>
              <a:gd name="connsiteX5" fmla="*/ 160630 w 472440"/>
              <a:gd name="connsiteY5" fmla="*/ 133045 h 289560"/>
              <a:gd name="connsiteX6" fmla="*/ 169926 w 472440"/>
              <a:gd name="connsiteY6" fmla="*/ 137465 h 289560"/>
              <a:gd name="connsiteX7" fmla="*/ 172669 w 472440"/>
              <a:gd name="connsiteY7" fmla="*/ 146304 h 289560"/>
              <a:gd name="connsiteX8" fmla="*/ 168402 w 472440"/>
              <a:gd name="connsiteY8" fmla="*/ 154381 h 289560"/>
              <a:gd name="connsiteX9" fmla="*/ 128473 w 472440"/>
              <a:gd name="connsiteY9" fmla="*/ 187452 h 289560"/>
              <a:gd name="connsiteX10" fmla="*/ 120853 w 472440"/>
              <a:gd name="connsiteY10" fmla="*/ 190195 h 289560"/>
              <a:gd name="connsiteX11" fmla="*/ 151029 w 472440"/>
              <a:gd name="connsiteY11" fmla="*/ 220218 h 289560"/>
              <a:gd name="connsiteX12" fmla="*/ 202082 w 472440"/>
              <a:gd name="connsiteY12" fmla="*/ 178003 h 289560"/>
              <a:gd name="connsiteX13" fmla="*/ 203606 w 472440"/>
              <a:gd name="connsiteY13" fmla="*/ 161087 h 289560"/>
              <a:gd name="connsiteX14" fmla="*/ 194310 w 472440"/>
              <a:gd name="connsiteY14" fmla="*/ 156667 h 289560"/>
              <a:gd name="connsiteX15" fmla="*/ 186690 w 472440"/>
              <a:gd name="connsiteY15" fmla="*/ 159410 h 289560"/>
              <a:gd name="connsiteX16" fmla="*/ 135636 w 472440"/>
              <a:gd name="connsiteY16" fmla="*/ 201625 h 289560"/>
              <a:gd name="connsiteX17" fmla="*/ 134112 w 472440"/>
              <a:gd name="connsiteY17" fmla="*/ 218542 h 289560"/>
              <a:gd name="connsiteX18" fmla="*/ 143409 w 472440"/>
              <a:gd name="connsiteY18" fmla="*/ 222809 h 289560"/>
              <a:gd name="connsiteX19" fmla="*/ 151029 w 472440"/>
              <a:gd name="connsiteY19" fmla="*/ 220218 h 289560"/>
              <a:gd name="connsiteX20" fmla="*/ 179832 w 472440"/>
              <a:gd name="connsiteY20" fmla="*/ 247955 h 289560"/>
              <a:gd name="connsiteX21" fmla="*/ 216713 w 472440"/>
              <a:gd name="connsiteY21" fmla="*/ 217475 h 289560"/>
              <a:gd name="connsiteX22" fmla="*/ 218237 w 472440"/>
              <a:gd name="connsiteY22" fmla="*/ 200558 h 289560"/>
              <a:gd name="connsiteX23" fmla="*/ 208941 w 472440"/>
              <a:gd name="connsiteY23" fmla="*/ 196139 h 289560"/>
              <a:gd name="connsiteX24" fmla="*/ 201321 w 472440"/>
              <a:gd name="connsiteY24" fmla="*/ 198882 h 289560"/>
              <a:gd name="connsiteX25" fmla="*/ 164440 w 472440"/>
              <a:gd name="connsiteY25" fmla="*/ 229362 h 289560"/>
              <a:gd name="connsiteX26" fmla="*/ 162763 w 472440"/>
              <a:gd name="connsiteY26" fmla="*/ 246278 h 289560"/>
              <a:gd name="connsiteX27" fmla="*/ 172060 w 472440"/>
              <a:gd name="connsiteY27" fmla="*/ 250698 h 289560"/>
              <a:gd name="connsiteX28" fmla="*/ 179832 w 472440"/>
              <a:gd name="connsiteY28" fmla="*/ 247955 h 289560"/>
              <a:gd name="connsiteX29" fmla="*/ 206807 w 472440"/>
              <a:gd name="connsiteY29" fmla="*/ 277063 h 289560"/>
              <a:gd name="connsiteX30" fmla="*/ 228143 w 472440"/>
              <a:gd name="connsiteY30" fmla="*/ 259537 h 289560"/>
              <a:gd name="connsiteX31" fmla="*/ 229819 w 472440"/>
              <a:gd name="connsiteY31" fmla="*/ 242621 h 289560"/>
              <a:gd name="connsiteX32" fmla="*/ 220523 w 472440"/>
              <a:gd name="connsiteY32" fmla="*/ 238201 h 289560"/>
              <a:gd name="connsiteX33" fmla="*/ 212903 w 472440"/>
              <a:gd name="connsiteY33" fmla="*/ 240944 h 289560"/>
              <a:gd name="connsiteX34" fmla="*/ 191567 w 472440"/>
              <a:gd name="connsiteY34" fmla="*/ 258470 h 289560"/>
              <a:gd name="connsiteX35" fmla="*/ 189891 w 472440"/>
              <a:gd name="connsiteY35" fmla="*/ 275387 h 289560"/>
              <a:gd name="connsiteX36" fmla="*/ 199187 w 472440"/>
              <a:gd name="connsiteY36" fmla="*/ 279806 h 289560"/>
              <a:gd name="connsiteX37" fmla="*/ 206807 w 472440"/>
              <a:gd name="connsiteY37" fmla="*/ 277063 h 289560"/>
              <a:gd name="connsiteX38" fmla="*/ 411023 w 472440"/>
              <a:gd name="connsiteY38" fmla="*/ 124206 h 289560"/>
              <a:gd name="connsiteX39" fmla="*/ 461162 w 472440"/>
              <a:gd name="connsiteY39" fmla="*/ 97841 h 289560"/>
              <a:gd name="connsiteX40" fmla="*/ 424434 w 472440"/>
              <a:gd name="connsiteY40" fmla="*/ 27889 h 289560"/>
              <a:gd name="connsiteX41" fmla="*/ 371246 w 472440"/>
              <a:gd name="connsiteY41" fmla="*/ 56236 h 289560"/>
              <a:gd name="connsiteX42" fmla="*/ 409499 w 472440"/>
              <a:gd name="connsiteY42" fmla="*/ 121615 h 289560"/>
              <a:gd name="connsiteX43" fmla="*/ 411023 w 472440"/>
              <a:gd name="connsiteY43" fmla="*/ 124206 h 289560"/>
              <a:gd name="connsiteX44" fmla="*/ 366675 w 472440"/>
              <a:gd name="connsiteY44" fmla="*/ 152095 h 289560"/>
              <a:gd name="connsiteX45" fmla="*/ 373837 w 472440"/>
              <a:gd name="connsiteY45" fmla="*/ 142037 h 289560"/>
              <a:gd name="connsiteX46" fmla="*/ 395631 w 472440"/>
              <a:gd name="connsiteY46" fmla="*/ 127864 h 289560"/>
              <a:gd name="connsiteX47" fmla="*/ 356921 w 472440"/>
              <a:gd name="connsiteY47" fmla="*/ 61570 h 289560"/>
              <a:gd name="connsiteX48" fmla="*/ 255270 w 472440"/>
              <a:gd name="connsiteY48" fmla="*/ 42520 h 289560"/>
              <a:gd name="connsiteX49" fmla="*/ 231953 w 472440"/>
              <a:gd name="connsiteY49" fmla="*/ 43586 h 289560"/>
              <a:gd name="connsiteX50" fmla="*/ 230886 w 472440"/>
              <a:gd name="connsiteY50" fmla="*/ 43586 h 289560"/>
              <a:gd name="connsiteX51" fmla="*/ 225705 w 472440"/>
              <a:gd name="connsiteY51" fmla="*/ 44806 h 289560"/>
              <a:gd name="connsiteX52" fmla="*/ 157125 w 472440"/>
              <a:gd name="connsiteY52" fmla="*/ 79248 h 289560"/>
              <a:gd name="connsiteX53" fmla="*/ 151181 w 472440"/>
              <a:gd name="connsiteY53" fmla="*/ 86258 h 289560"/>
              <a:gd name="connsiteX54" fmla="*/ 151943 w 472440"/>
              <a:gd name="connsiteY54" fmla="*/ 95402 h 289560"/>
              <a:gd name="connsiteX55" fmla="*/ 162611 w 472440"/>
              <a:gd name="connsiteY55" fmla="*/ 101956 h 289560"/>
              <a:gd name="connsiteX56" fmla="*/ 167945 w 472440"/>
              <a:gd name="connsiteY56" fmla="*/ 100736 h 289560"/>
              <a:gd name="connsiteX57" fmla="*/ 237135 w 472440"/>
              <a:gd name="connsiteY57" fmla="*/ 65989 h 289560"/>
              <a:gd name="connsiteX58" fmla="*/ 239421 w 472440"/>
              <a:gd name="connsiteY58" fmla="*/ 65532 h 289560"/>
              <a:gd name="connsiteX59" fmla="*/ 240945 w 472440"/>
              <a:gd name="connsiteY59" fmla="*/ 66599 h 289560"/>
              <a:gd name="connsiteX60" fmla="*/ 354787 w 472440"/>
              <a:gd name="connsiteY60" fmla="*/ 168402 h 289560"/>
              <a:gd name="connsiteX61" fmla="*/ 366675 w 472440"/>
              <a:gd name="connsiteY61" fmla="*/ 152095 h 289560"/>
              <a:gd name="connsiteX62" fmla="*/ 251003 w 472440"/>
              <a:gd name="connsiteY62" fmla="*/ 275844 h 289560"/>
              <a:gd name="connsiteX63" fmla="*/ 256337 w 472440"/>
              <a:gd name="connsiteY63" fmla="*/ 260299 h 289560"/>
              <a:gd name="connsiteX64" fmla="*/ 247193 w 472440"/>
              <a:gd name="connsiteY64" fmla="*/ 251765 h 289560"/>
              <a:gd name="connsiteX65" fmla="*/ 237439 w 472440"/>
              <a:gd name="connsiteY65" fmla="*/ 269900 h 289560"/>
              <a:gd name="connsiteX66" fmla="*/ 236525 w 472440"/>
              <a:gd name="connsiteY66" fmla="*/ 270662 h 289560"/>
              <a:gd name="connsiteX67" fmla="*/ 245364 w 472440"/>
              <a:gd name="connsiteY67" fmla="*/ 277216 h 289560"/>
              <a:gd name="connsiteX68" fmla="*/ 251003 w 472440"/>
              <a:gd name="connsiteY68" fmla="*/ 275844 h 289560"/>
              <a:gd name="connsiteX69" fmla="*/ 288036 w 472440"/>
              <a:gd name="connsiteY69" fmla="*/ 257251 h 289560"/>
              <a:gd name="connsiteX70" fmla="*/ 293980 w 472440"/>
              <a:gd name="connsiteY70" fmla="*/ 242926 h 289560"/>
              <a:gd name="connsiteX71" fmla="*/ 292761 w 472440"/>
              <a:gd name="connsiteY71" fmla="*/ 240944 h 289560"/>
              <a:gd name="connsiteX72" fmla="*/ 266091 w 472440"/>
              <a:gd name="connsiteY72" fmla="*/ 214122 h 289560"/>
              <a:gd name="connsiteX73" fmla="*/ 279502 w 472440"/>
              <a:gd name="connsiteY73" fmla="*/ 204216 h 289560"/>
              <a:gd name="connsiteX74" fmla="*/ 309372 w 472440"/>
              <a:gd name="connsiteY74" fmla="*/ 234086 h 289560"/>
              <a:gd name="connsiteX75" fmla="*/ 311811 w 472440"/>
              <a:gd name="connsiteY75" fmla="*/ 236372 h 289560"/>
              <a:gd name="connsiteX76" fmla="*/ 320955 w 472440"/>
              <a:gd name="connsiteY76" fmla="*/ 241706 h 289560"/>
              <a:gd name="connsiteX77" fmla="*/ 326441 w 472440"/>
              <a:gd name="connsiteY77" fmla="*/ 240335 h 289560"/>
              <a:gd name="connsiteX78" fmla="*/ 332994 w 472440"/>
              <a:gd name="connsiteY78" fmla="*/ 229819 h 289560"/>
              <a:gd name="connsiteX79" fmla="*/ 329946 w 472440"/>
              <a:gd name="connsiteY79" fmla="*/ 222809 h 289560"/>
              <a:gd name="connsiteX80" fmla="*/ 299314 w 472440"/>
              <a:gd name="connsiteY80" fmla="*/ 189738 h 289560"/>
              <a:gd name="connsiteX81" fmla="*/ 312572 w 472440"/>
              <a:gd name="connsiteY81" fmla="*/ 179984 h 289560"/>
              <a:gd name="connsiteX82" fmla="*/ 343662 w 472440"/>
              <a:gd name="connsiteY82" fmla="*/ 212446 h 289560"/>
              <a:gd name="connsiteX83" fmla="*/ 344882 w 472440"/>
              <a:gd name="connsiteY83" fmla="*/ 213665 h 289560"/>
              <a:gd name="connsiteX84" fmla="*/ 355092 w 472440"/>
              <a:gd name="connsiteY84" fmla="*/ 220066 h 289560"/>
              <a:gd name="connsiteX85" fmla="*/ 360579 w 472440"/>
              <a:gd name="connsiteY85" fmla="*/ 218694 h 289560"/>
              <a:gd name="connsiteX86" fmla="*/ 365760 w 472440"/>
              <a:gd name="connsiteY86" fmla="*/ 202844 h 289560"/>
              <a:gd name="connsiteX87" fmla="*/ 337109 w 472440"/>
              <a:gd name="connsiteY87" fmla="*/ 172212 h 289560"/>
              <a:gd name="connsiteX88" fmla="*/ 237592 w 472440"/>
              <a:gd name="connsiteY88" fmla="*/ 82753 h 289560"/>
              <a:gd name="connsiteX89" fmla="*/ 174651 w 472440"/>
              <a:gd name="connsiteY89" fmla="*/ 114452 h 289560"/>
              <a:gd name="connsiteX90" fmla="*/ 161696 w 472440"/>
              <a:gd name="connsiteY90" fmla="*/ 117348 h 289560"/>
              <a:gd name="connsiteX91" fmla="*/ 140361 w 472440"/>
              <a:gd name="connsiteY91" fmla="*/ 106070 h 289560"/>
              <a:gd name="connsiteX92" fmla="*/ 136093 w 472440"/>
              <a:gd name="connsiteY92" fmla="*/ 83668 h 289560"/>
              <a:gd name="connsiteX93" fmla="*/ 150266 w 472440"/>
              <a:gd name="connsiteY93" fmla="*/ 65989 h 289560"/>
              <a:gd name="connsiteX94" fmla="*/ 156515 w 472440"/>
              <a:gd name="connsiteY94" fmla="*/ 62789 h 289560"/>
              <a:gd name="connsiteX95" fmla="*/ 125273 w 472440"/>
              <a:gd name="connsiteY95" fmla="*/ 65227 h 289560"/>
              <a:gd name="connsiteX96" fmla="*/ 71323 w 472440"/>
              <a:gd name="connsiteY96" fmla="*/ 121006 h 289560"/>
              <a:gd name="connsiteX97" fmla="*/ 103480 w 472440"/>
              <a:gd name="connsiteY97" fmla="*/ 157582 h 289560"/>
              <a:gd name="connsiteX98" fmla="*/ 143561 w 472440"/>
              <a:gd name="connsiteY98" fmla="*/ 124511 h 289560"/>
              <a:gd name="connsiteX99" fmla="*/ 160782 w 472440"/>
              <a:gd name="connsiteY99" fmla="*/ 118262 h 289560"/>
              <a:gd name="connsiteX100" fmla="*/ 181661 w 472440"/>
              <a:gd name="connsiteY100" fmla="*/ 128168 h 289560"/>
              <a:gd name="connsiteX101" fmla="*/ 187605 w 472440"/>
              <a:gd name="connsiteY101" fmla="*/ 142799 h 289560"/>
              <a:gd name="connsiteX102" fmla="*/ 194462 w 472440"/>
              <a:gd name="connsiteY102" fmla="*/ 141884 h 289560"/>
              <a:gd name="connsiteX103" fmla="*/ 215342 w 472440"/>
              <a:gd name="connsiteY103" fmla="*/ 151638 h 289560"/>
              <a:gd name="connsiteX104" fmla="*/ 217627 w 472440"/>
              <a:gd name="connsiteY104" fmla="*/ 182728 h 289560"/>
              <a:gd name="connsiteX105" fmla="*/ 229819 w 472440"/>
              <a:gd name="connsiteY105" fmla="*/ 191110 h 289560"/>
              <a:gd name="connsiteX106" fmla="*/ 230124 w 472440"/>
              <a:gd name="connsiteY106" fmla="*/ 225247 h 289560"/>
              <a:gd name="connsiteX107" fmla="*/ 240487 w 472440"/>
              <a:gd name="connsiteY107" fmla="*/ 232410 h 289560"/>
              <a:gd name="connsiteX108" fmla="*/ 246126 w 472440"/>
              <a:gd name="connsiteY108" fmla="*/ 228600 h 289560"/>
              <a:gd name="connsiteX109" fmla="*/ 270510 w 472440"/>
              <a:gd name="connsiteY109" fmla="*/ 250850 h 289560"/>
              <a:gd name="connsiteX110" fmla="*/ 275235 w 472440"/>
              <a:gd name="connsiteY110" fmla="*/ 254813 h 289560"/>
              <a:gd name="connsiteX111" fmla="*/ 282397 w 472440"/>
              <a:gd name="connsiteY111" fmla="*/ 258775 h 289560"/>
              <a:gd name="connsiteX112" fmla="*/ 288036 w 472440"/>
              <a:gd name="connsiteY112" fmla="*/ 257251 h 289560"/>
              <a:gd name="connsiteX113" fmla="*/ 56998 w 472440"/>
              <a:gd name="connsiteY113" fmla="*/ 113843 h 289560"/>
              <a:gd name="connsiteX114" fmla="*/ 113081 w 472440"/>
              <a:gd name="connsiteY114" fmla="*/ 55931 h 289560"/>
              <a:gd name="connsiteX115" fmla="*/ 75286 w 472440"/>
              <a:gd name="connsiteY115" fmla="*/ 18288 h 289560"/>
              <a:gd name="connsiteX116" fmla="*/ 18288 w 472440"/>
              <a:gd name="connsiteY116" fmla="*/ 75438 h 289560"/>
              <a:gd name="connsiteX117" fmla="*/ 56998 w 472440"/>
              <a:gd name="connsiteY117" fmla="*/ 113843 h 28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472440" h="289560">
                <a:moveTo>
                  <a:pt x="120853" y="190195"/>
                </a:moveTo>
                <a:cubicBezTo>
                  <a:pt x="117348" y="190195"/>
                  <a:pt x="113843" y="188671"/>
                  <a:pt x="111557" y="185776"/>
                </a:cubicBezTo>
                <a:cubicBezTo>
                  <a:pt x="109576" y="183337"/>
                  <a:pt x="108509" y="180137"/>
                  <a:pt x="108814" y="176936"/>
                </a:cubicBezTo>
                <a:cubicBezTo>
                  <a:pt x="109119" y="173736"/>
                  <a:pt x="110642" y="170840"/>
                  <a:pt x="113081" y="168859"/>
                </a:cubicBezTo>
                <a:lnTo>
                  <a:pt x="153010" y="135788"/>
                </a:lnTo>
                <a:cubicBezTo>
                  <a:pt x="155143" y="133960"/>
                  <a:pt x="157886" y="133045"/>
                  <a:pt x="160630" y="133045"/>
                </a:cubicBezTo>
                <a:cubicBezTo>
                  <a:pt x="164287" y="133045"/>
                  <a:pt x="167640" y="134569"/>
                  <a:pt x="169926" y="137465"/>
                </a:cubicBezTo>
                <a:cubicBezTo>
                  <a:pt x="171907" y="139903"/>
                  <a:pt x="172974" y="143104"/>
                  <a:pt x="172669" y="146304"/>
                </a:cubicBezTo>
                <a:cubicBezTo>
                  <a:pt x="172365" y="149504"/>
                  <a:pt x="170841" y="152400"/>
                  <a:pt x="168402" y="154381"/>
                </a:cubicBezTo>
                <a:lnTo>
                  <a:pt x="128473" y="187452"/>
                </a:lnTo>
                <a:cubicBezTo>
                  <a:pt x="126340" y="189128"/>
                  <a:pt x="123749" y="190195"/>
                  <a:pt x="120853" y="190195"/>
                </a:cubicBezTo>
                <a:close/>
                <a:moveTo>
                  <a:pt x="151029" y="220218"/>
                </a:moveTo>
                <a:lnTo>
                  <a:pt x="202082" y="178003"/>
                </a:lnTo>
                <a:cubicBezTo>
                  <a:pt x="207112" y="173736"/>
                  <a:pt x="207874" y="166268"/>
                  <a:pt x="203606" y="161087"/>
                </a:cubicBezTo>
                <a:cubicBezTo>
                  <a:pt x="201321" y="158344"/>
                  <a:pt x="197968" y="156667"/>
                  <a:pt x="194310" y="156667"/>
                </a:cubicBezTo>
                <a:cubicBezTo>
                  <a:pt x="191567" y="156667"/>
                  <a:pt x="188824" y="157582"/>
                  <a:pt x="186690" y="159410"/>
                </a:cubicBezTo>
                <a:lnTo>
                  <a:pt x="135636" y="201625"/>
                </a:lnTo>
                <a:cubicBezTo>
                  <a:pt x="130607" y="205892"/>
                  <a:pt x="129845" y="213360"/>
                  <a:pt x="134112" y="218542"/>
                </a:cubicBezTo>
                <a:cubicBezTo>
                  <a:pt x="136398" y="221285"/>
                  <a:pt x="139751" y="222809"/>
                  <a:pt x="143409" y="222809"/>
                </a:cubicBezTo>
                <a:cubicBezTo>
                  <a:pt x="146304" y="222961"/>
                  <a:pt x="148895" y="222047"/>
                  <a:pt x="151029" y="220218"/>
                </a:cubicBezTo>
                <a:close/>
                <a:moveTo>
                  <a:pt x="179832" y="247955"/>
                </a:moveTo>
                <a:lnTo>
                  <a:pt x="216713" y="217475"/>
                </a:lnTo>
                <a:cubicBezTo>
                  <a:pt x="221742" y="213208"/>
                  <a:pt x="222504" y="205740"/>
                  <a:pt x="218237" y="200558"/>
                </a:cubicBezTo>
                <a:cubicBezTo>
                  <a:pt x="215951" y="197815"/>
                  <a:pt x="212598" y="196139"/>
                  <a:pt x="208941" y="196139"/>
                </a:cubicBezTo>
                <a:cubicBezTo>
                  <a:pt x="206197" y="196139"/>
                  <a:pt x="203454" y="197053"/>
                  <a:pt x="201321" y="198882"/>
                </a:cubicBezTo>
                <a:lnTo>
                  <a:pt x="164440" y="229362"/>
                </a:lnTo>
                <a:cubicBezTo>
                  <a:pt x="159411" y="233629"/>
                  <a:pt x="158649" y="241097"/>
                  <a:pt x="162763" y="246278"/>
                </a:cubicBezTo>
                <a:cubicBezTo>
                  <a:pt x="165049" y="249022"/>
                  <a:pt x="168402" y="250698"/>
                  <a:pt x="172060" y="250698"/>
                </a:cubicBezTo>
                <a:cubicBezTo>
                  <a:pt x="175108" y="250698"/>
                  <a:pt x="177699" y="249631"/>
                  <a:pt x="179832" y="247955"/>
                </a:cubicBezTo>
                <a:close/>
                <a:moveTo>
                  <a:pt x="206807" y="277063"/>
                </a:moveTo>
                <a:lnTo>
                  <a:pt x="228143" y="259537"/>
                </a:lnTo>
                <a:cubicBezTo>
                  <a:pt x="233172" y="255270"/>
                  <a:pt x="233934" y="247802"/>
                  <a:pt x="229819" y="242621"/>
                </a:cubicBezTo>
                <a:cubicBezTo>
                  <a:pt x="227533" y="239878"/>
                  <a:pt x="224181" y="238201"/>
                  <a:pt x="220523" y="238201"/>
                </a:cubicBezTo>
                <a:cubicBezTo>
                  <a:pt x="217780" y="238201"/>
                  <a:pt x="215036" y="239116"/>
                  <a:pt x="212903" y="240944"/>
                </a:cubicBezTo>
                <a:lnTo>
                  <a:pt x="191567" y="258470"/>
                </a:lnTo>
                <a:cubicBezTo>
                  <a:pt x="186538" y="262738"/>
                  <a:pt x="185776" y="270205"/>
                  <a:pt x="189891" y="275387"/>
                </a:cubicBezTo>
                <a:cubicBezTo>
                  <a:pt x="192176" y="278130"/>
                  <a:pt x="195529" y="279806"/>
                  <a:pt x="199187" y="279806"/>
                </a:cubicBezTo>
                <a:cubicBezTo>
                  <a:pt x="201930" y="279959"/>
                  <a:pt x="204673" y="278892"/>
                  <a:pt x="206807" y="277063"/>
                </a:cubicBezTo>
                <a:close/>
                <a:moveTo>
                  <a:pt x="411023" y="124206"/>
                </a:moveTo>
                <a:lnTo>
                  <a:pt x="461162" y="97841"/>
                </a:lnTo>
                <a:lnTo>
                  <a:pt x="424434" y="27889"/>
                </a:lnTo>
                <a:cubicBezTo>
                  <a:pt x="404012" y="38710"/>
                  <a:pt x="380238" y="51206"/>
                  <a:pt x="371246" y="56236"/>
                </a:cubicBezTo>
                <a:cubicBezTo>
                  <a:pt x="376428" y="64922"/>
                  <a:pt x="387249" y="83210"/>
                  <a:pt x="409499" y="121615"/>
                </a:cubicBezTo>
                <a:lnTo>
                  <a:pt x="411023" y="124206"/>
                </a:lnTo>
                <a:close/>
                <a:moveTo>
                  <a:pt x="366675" y="152095"/>
                </a:moveTo>
                <a:cubicBezTo>
                  <a:pt x="369570" y="147523"/>
                  <a:pt x="371856" y="143866"/>
                  <a:pt x="373837" y="142037"/>
                </a:cubicBezTo>
                <a:cubicBezTo>
                  <a:pt x="377342" y="138836"/>
                  <a:pt x="388011" y="132436"/>
                  <a:pt x="395631" y="127864"/>
                </a:cubicBezTo>
                <a:cubicBezTo>
                  <a:pt x="388468" y="115519"/>
                  <a:pt x="365760" y="76352"/>
                  <a:pt x="356921" y="61570"/>
                </a:cubicBezTo>
                <a:cubicBezTo>
                  <a:pt x="316382" y="45872"/>
                  <a:pt x="279349" y="42520"/>
                  <a:pt x="255270" y="42520"/>
                </a:cubicBezTo>
                <a:cubicBezTo>
                  <a:pt x="247345" y="42520"/>
                  <a:pt x="239725" y="42824"/>
                  <a:pt x="231953" y="43586"/>
                </a:cubicBezTo>
                <a:lnTo>
                  <a:pt x="230886" y="43586"/>
                </a:lnTo>
                <a:cubicBezTo>
                  <a:pt x="229057" y="43586"/>
                  <a:pt x="227229" y="44044"/>
                  <a:pt x="225705" y="44806"/>
                </a:cubicBezTo>
                <a:lnTo>
                  <a:pt x="157125" y="79248"/>
                </a:lnTo>
                <a:cubicBezTo>
                  <a:pt x="154229" y="80620"/>
                  <a:pt x="152095" y="83210"/>
                  <a:pt x="151181" y="86258"/>
                </a:cubicBezTo>
                <a:cubicBezTo>
                  <a:pt x="150114" y="89306"/>
                  <a:pt x="150419" y="92507"/>
                  <a:pt x="151943" y="95402"/>
                </a:cubicBezTo>
                <a:cubicBezTo>
                  <a:pt x="153924" y="99517"/>
                  <a:pt x="158039" y="101956"/>
                  <a:pt x="162611" y="101956"/>
                </a:cubicBezTo>
                <a:cubicBezTo>
                  <a:pt x="164440" y="101956"/>
                  <a:pt x="166269" y="101498"/>
                  <a:pt x="167945" y="100736"/>
                </a:cubicBezTo>
                <a:lnTo>
                  <a:pt x="237135" y="65989"/>
                </a:lnTo>
                <a:lnTo>
                  <a:pt x="239421" y="65532"/>
                </a:lnTo>
                <a:lnTo>
                  <a:pt x="240945" y="66599"/>
                </a:lnTo>
                <a:cubicBezTo>
                  <a:pt x="285598" y="97079"/>
                  <a:pt x="342291" y="155296"/>
                  <a:pt x="354787" y="168402"/>
                </a:cubicBezTo>
                <a:cubicBezTo>
                  <a:pt x="358597" y="165049"/>
                  <a:pt x="363322" y="157429"/>
                  <a:pt x="366675" y="152095"/>
                </a:cubicBezTo>
                <a:close/>
                <a:moveTo>
                  <a:pt x="251003" y="275844"/>
                </a:moveTo>
                <a:cubicBezTo>
                  <a:pt x="256642" y="272948"/>
                  <a:pt x="259080" y="266090"/>
                  <a:pt x="256337" y="260299"/>
                </a:cubicBezTo>
                <a:lnTo>
                  <a:pt x="247193" y="251765"/>
                </a:lnTo>
                <a:cubicBezTo>
                  <a:pt x="246431" y="258928"/>
                  <a:pt x="243078" y="265328"/>
                  <a:pt x="237439" y="269900"/>
                </a:cubicBezTo>
                <a:lnTo>
                  <a:pt x="236525" y="270662"/>
                </a:lnTo>
                <a:cubicBezTo>
                  <a:pt x="240335" y="274777"/>
                  <a:pt x="243992" y="277216"/>
                  <a:pt x="245364" y="277216"/>
                </a:cubicBezTo>
                <a:cubicBezTo>
                  <a:pt x="247498" y="277063"/>
                  <a:pt x="249326" y="276606"/>
                  <a:pt x="251003" y="275844"/>
                </a:cubicBezTo>
                <a:close/>
                <a:moveTo>
                  <a:pt x="288036" y="257251"/>
                </a:moveTo>
                <a:cubicBezTo>
                  <a:pt x="293218" y="254508"/>
                  <a:pt x="295809" y="248412"/>
                  <a:pt x="293980" y="242926"/>
                </a:cubicBezTo>
                <a:cubicBezTo>
                  <a:pt x="293675" y="242164"/>
                  <a:pt x="293218" y="241554"/>
                  <a:pt x="292761" y="240944"/>
                </a:cubicBezTo>
                <a:lnTo>
                  <a:pt x="266091" y="214122"/>
                </a:lnTo>
                <a:lnTo>
                  <a:pt x="279502" y="204216"/>
                </a:lnTo>
                <a:lnTo>
                  <a:pt x="309372" y="234086"/>
                </a:lnTo>
                <a:lnTo>
                  <a:pt x="311811" y="236372"/>
                </a:lnTo>
                <a:cubicBezTo>
                  <a:pt x="316230" y="240487"/>
                  <a:pt x="317754" y="241706"/>
                  <a:pt x="320955" y="241706"/>
                </a:cubicBezTo>
                <a:cubicBezTo>
                  <a:pt x="322783" y="241706"/>
                  <a:pt x="324765" y="241249"/>
                  <a:pt x="326441" y="240335"/>
                </a:cubicBezTo>
                <a:cubicBezTo>
                  <a:pt x="330403" y="238354"/>
                  <a:pt x="332842" y="234239"/>
                  <a:pt x="332994" y="229819"/>
                </a:cubicBezTo>
                <a:cubicBezTo>
                  <a:pt x="332994" y="227228"/>
                  <a:pt x="331927" y="224790"/>
                  <a:pt x="329946" y="222809"/>
                </a:cubicBezTo>
                <a:lnTo>
                  <a:pt x="299314" y="189738"/>
                </a:lnTo>
                <a:lnTo>
                  <a:pt x="312572" y="179984"/>
                </a:lnTo>
                <a:lnTo>
                  <a:pt x="343662" y="212446"/>
                </a:lnTo>
                <a:lnTo>
                  <a:pt x="344882" y="213665"/>
                </a:lnTo>
                <a:cubicBezTo>
                  <a:pt x="349606" y="218237"/>
                  <a:pt x="351587" y="220066"/>
                  <a:pt x="355092" y="220066"/>
                </a:cubicBezTo>
                <a:cubicBezTo>
                  <a:pt x="357073" y="220066"/>
                  <a:pt x="358902" y="219608"/>
                  <a:pt x="360579" y="218694"/>
                </a:cubicBezTo>
                <a:cubicBezTo>
                  <a:pt x="366217" y="215798"/>
                  <a:pt x="368656" y="208940"/>
                  <a:pt x="365760" y="202844"/>
                </a:cubicBezTo>
                <a:lnTo>
                  <a:pt x="337109" y="172212"/>
                </a:lnTo>
                <a:cubicBezTo>
                  <a:pt x="319431" y="154076"/>
                  <a:pt x="274777" y="109423"/>
                  <a:pt x="237592" y="82753"/>
                </a:cubicBezTo>
                <a:lnTo>
                  <a:pt x="174651" y="114452"/>
                </a:lnTo>
                <a:cubicBezTo>
                  <a:pt x="170841" y="116434"/>
                  <a:pt x="166726" y="117348"/>
                  <a:pt x="161696" y="117348"/>
                </a:cubicBezTo>
                <a:cubicBezTo>
                  <a:pt x="153162" y="117196"/>
                  <a:pt x="145237" y="112928"/>
                  <a:pt x="140361" y="106070"/>
                </a:cubicBezTo>
                <a:cubicBezTo>
                  <a:pt x="135789" y="99517"/>
                  <a:pt x="134265" y="91440"/>
                  <a:pt x="136093" y="83668"/>
                </a:cubicBezTo>
                <a:cubicBezTo>
                  <a:pt x="138075" y="76048"/>
                  <a:pt x="143104" y="69494"/>
                  <a:pt x="150266" y="65989"/>
                </a:cubicBezTo>
                <a:lnTo>
                  <a:pt x="156515" y="62789"/>
                </a:lnTo>
                <a:lnTo>
                  <a:pt x="125273" y="65227"/>
                </a:lnTo>
                <a:lnTo>
                  <a:pt x="71323" y="121006"/>
                </a:lnTo>
                <a:lnTo>
                  <a:pt x="103480" y="157582"/>
                </a:lnTo>
                <a:cubicBezTo>
                  <a:pt x="103480" y="157582"/>
                  <a:pt x="143561" y="124511"/>
                  <a:pt x="143561" y="124511"/>
                </a:cubicBezTo>
                <a:cubicBezTo>
                  <a:pt x="148438" y="120548"/>
                  <a:pt x="154534" y="118262"/>
                  <a:pt x="160782" y="118262"/>
                </a:cubicBezTo>
                <a:cubicBezTo>
                  <a:pt x="168859" y="118262"/>
                  <a:pt x="176479" y="121920"/>
                  <a:pt x="181661" y="128168"/>
                </a:cubicBezTo>
                <a:cubicBezTo>
                  <a:pt x="185166" y="132283"/>
                  <a:pt x="187147" y="137465"/>
                  <a:pt x="187605" y="142799"/>
                </a:cubicBezTo>
                <a:cubicBezTo>
                  <a:pt x="189891" y="142189"/>
                  <a:pt x="192176" y="141884"/>
                  <a:pt x="194462" y="141884"/>
                </a:cubicBezTo>
                <a:cubicBezTo>
                  <a:pt x="202540" y="141884"/>
                  <a:pt x="210160" y="145390"/>
                  <a:pt x="215342" y="151638"/>
                </a:cubicBezTo>
                <a:cubicBezTo>
                  <a:pt x="222656" y="160477"/>
                  <a:pt x="223419" y="173126"/>
                  <a:pt x="217627" y="182728"/>
                </a:cubicBezTo>
                <a:cubicBezTo>
                  <a:pt x="222352" y="184252"/>
                  <a:pt x="226619" y="187147"/>
                  <a:pt x="229819" y="191110"/>
                </a:cubicBezTo>
                <a:cubicBezTo>
                  <a:pt x="238049" y="201168"/>
                  <a:pt x="237896" y="215341"/>
                  <a:pt x="230124" y="225247"/>
                </a:cubicBezTo>
                <a:cubicBezTo>
                  <a:pt x="234086" y="226771"/>
                  <a:pt x="237744" y="229210"/>
                  <a:pt x="240487" y="232410"/>
                </a:cubicBezTo>
                <a:lnTo>
                  <a:pt x="246126" y="228600"/>
                </a:lnTo>
                <a:lnTo>
                  <a:pt x="270510" y="250850"/>
                </a:lnTo>
                <a:cubicBezTo>
                  <a:pt x="272339" y="252222"/>
                  <a:pt x="273711" y="253594"/>
                  <a:pt x="275235" y="254813"/>
                </a:cubicBezTo>
                <a:cubicBezTo>
                  <a:pt x="278740" y="257861"/>
                  <a:pt x="279806" y="258775"/>
                  <a:pt x="282397" y="258775"/>
                </a:cubicBezTo>
                <a:cubicBezTo>
                  <a:pt x="284531" y="258623"/>
                  <a:pt x="286360" y="258166"/>
                  <a:pt x="288036" y="257251"/>
                </a:cubicBezTo>
                <a:close/>
                <a:moveTo>
                  <a:pt x="56998" y="113843"/>
                </a:moveTo>
                <a:lnTo>
                  <a:pt x="113081" y="55931"/>
                </a:lnTo>
                <a:lnTo>
                  <a:pt x="75286" y="18288"/>
                </a:lnTo>
                <a:lnTo>
                  <a:pt x="18288" y="75438"/>
                </a:lnTo>
                <a:lnTo>
                  <a:pt x="56998" y="113843"/>
                </a:lnTo>
                <a:close/>
              </a:path>
            </a:pathLst>
          </a:custGeom>
          <a:solidFill>
            <a:srgbClr val="FFFFFF"/>
          </a:solidFill>
          <a:ln w="15240" cap="flat">
            <a:noFill/>
            <a:prstDash val="solid"/>
            <a:miter/>
          </a:ln>
        </p:spPr>
        <p:txBody>
          <a:bodyPr rtlCol="0" anchor="ctr"/>
          <a:lstStyle/>
          <a:p>
            <a:endParaRPr lang="ru-UA"/>
          </a:p>
        </p:txBody>
      </p:sp>
      <p:sp>
        <p:nvSpPr>
          <p:cNvPr id="68658" name="Freeform: Shape 68657">
            <a:extLst>
              <a:ext uri="{FF2B5EF4-FFF2-40B4-BE49-F238E27FC236}">
                <a16:creationId xmlns:a16="http://schemas.microsoft.com/office/drawing/2014/main" id="{AE53D412-AF01-4396-81CD-C380833D28AA}"/>
              </a:ext>
            </a:extLst>
          </p:cNvPr>
          <p:cNvSpPr/>
          <p:nvPr/>
        </p:nvSpPr>
        <p:spPr>
          <a:xfrm>
            <a:off x="4336695" y="5156302"/>
            <a:ext cx="243840" cy="350520"/>
          </a:xfrm>
          <a:custGeom>
            <a:avLst/>
            <a:gdLst>
              <a:gd name="connsiteX0" fmla="*/ 119024 w 243840"/>
              <a:gd name="connsiteY0" fmla="*/ 174955 h 350520"/>
              <a:gd name="connsiteX1" fmla="*/ 138074 w 243840"/>
              <a:gd name="connsiteY1" fmla="*/ 174955 h 350520"/>
              <a:gd name="connsiteX2" fmla="*/ 138074 w 243840"/>
              <a:gd name="connsiteY2" fmla="*/ 270357 h 350520"/>
              <a:gd name="connsiteX3" fmla="*/ 119024 w 243840"/>
              <a:gd name="connsiteY3" fmla="*/ 270357 h 350520"/>
              <a:gd name="connsiteX4" fmla="*/ 119024 w 243840"/>
              <a:gd name="connsiteY4" fmla="*/ 174955 h 350520"/>
              <a:gd name="connsiteX5" fmla="*/ 128473 w 243840"/>
              <a:gd name="connsiteY5" fmla="*/ 18288 h 350520"/>
              <a:gd name="connsiteX6" fmla="*/ 18288 w 243840"/>
              <a:gd name="connsiteY6" fmla="*/ 129692 h 350520"/>
              <a:gd name="connsiteX7" fmla="*/ 40691 w 243840"/>
              <a:gd name="connsiteY7" fmla="*/ 196748 h 350520"/>
              <a:gd name="connsiteX8" fmla="*/ 66446 w 243840"/>
              <a:gd name="connsiteY8" fmla="*/ 248412 h 350520"/>
              <a:gd name="connsiteX9" fmla="*/ 88544 w 243840"/>
              <a:gd name="connsiteY9" fmla="*/ 270510 h 350520"/>
              <a:gd name="connsiteX10" fmla="*/ 101651 w 243840"/>
              <a:gd name="connsiteY10" fmla="*/ 270510 h 350520"/>
              <a:gd name="connsiteX11" fmla="*/ 101651 w 243840"/>
              <a:gd name="connsiteY11" fmla="*/ 175107 h 350520"/>
              <a:gd name="connsiteX12" fmla="*/ 85191 w 243840"/>
              <a:gd name="connsiteY12" fmla="*/ 175107 h 350520"/>
              <a:gd name="connsiteX13" fmla="*/ 52883 w 243840"/>
              <a:gd name="connsiteY13" fmla="*/ 142799 h 350520"/>
              <a:gd name="connsiteX14" fmla="*/ 85191 w 243840"/>
              <a:gd name="connsiteY14" fmla="*/ 110490 h 350520"/>
              <a:gd name="connsiteX15" fmla="*/ 117500 w 243840"/>
              <a:gd name="connsiteY15" fmla="*/ 142799 h 350520"/>
              <a:gd name="connsiteX16" fmla="*/ 113538 w 243840"/>
              <a:gd name="connsiteY16" fmla="*/ 157886 h 350520"/>
              <a:gd name="connsiteX17" fmla="*/ 143104 w 243840"/>
              <a:gd name="connsiteY17" fmla="*/ 157886 h 350520"/>
              <a:gd name="connsiteX18" fmla="*/ 139141 w 243840"/>
              <a:gd name="connsiteY18" fmla="*/ 142799 h 350520"/>
              <a:gd name="connsiteX19" fmla="*/ 171450 w 243840"/>
              <a:gd name="connsiteY19" fmla="*/ 110490 h 350520"/>
              <a:gd name="connsiteX20" fmla="*/ 203759 w 243840"/>
              <a:gd name="connsiteY20" fmla="*/ 142799 h 350520"/>
              <a:gd name="connsiteX21" fmla="*/ 171450 w 243840"/>
              <a:gd name="connsiteY21" fmla="*/ 175107 h 350520"/>
              <a:gd name="connsiteX22" fmla="*/ 154991 w 243840"/>
              <a:gd name="connsiteY22" fmla="*/ 175107 h 350520"/>
              <a:gd name="connsiteX23" fmla="*/ 154991 w 243840"/>
              <a:gd name="connsiteY23" fmla="*/ 270510 h 350520"/>
              <a:gd name="connsiteX24" fmla="*/ 168097 w 243840"/>
              <a:gd name="connsiteY24" fmla="*/ 270510 h 350520"/>
              <a:gd name="connsiteX25" fmla="*/ 190195 w 243840"/>
              <a:gd name="connsiteY25" fmla="*/ 248412 h 350520"/>
              <a:gd name="connsiteX26" fmla="*/ 215951 w 243840"/>
              <a:gd name="connsiteY26" fmla="*/ 196748 h 350520"/>
              <a:gd name="connsiteX27" fmla="*/ 238354 w 243840"/>
              <a:gd name="connsiteY27" fmla="*/ 129692 h 350520"/>
              <a:gd name="connsiteX28" fmla="*/ 128473 w 243840"/>
              <a:gd name="connsiteY28" fmla="*/ 18288 h 350520"/>
              <a:gd name="connsiteX29" fmla="*/ 70256 w 243840"/>
              <a:gd name="connsiteY29" fmla="*/ 142799 h 350520"/>
              <a:gd name="connsiteX30" fmla="*/ 85344 w 243840"/>
              <a:gd name="connsiteY30" fmla="*/ 157886 h 350520"/>
              <a:gd name="connsiteX31" fmla="*/ 100431 w 243840"/>
              <a:gd name="connsiteY31" fmla="*/ 142799 h 350520"/>
              <a:gd name="connsiteX32" fmla="*/ 85344 w 243840"/>
              <a:gd name="connsiteY32" fmla="*/ 127711 h 350520"/>
              <a:gd name="connsiteX33" fmla="*/ 70256 w 243840"/>
              <a:gd name="connsiteY33" fmla="*/ 142799 h 350520"/>
              <a:gd name="connsiteX34" fmla="*/ 186690 w 243840"/>
              <a:gd name="connsiteY34" fmla="*/ 142799 h 350520"/>
              <a:gd name="connsiteX35" fmla="*/ 171602 w 243840"/>
              <a:gd name="connsiteY35" fmla="*/ 127711 h 350520"/>
              <a:gd name="connsiteX36" fmla="*/ 156514 w 243840"/>
              <a:gd name="connsiteY36" fmla="*/ 142799 h 350520"/>
              <a:gd name="connsiteX37" fmla="*/ 171602 w 243840"/>
              <a:gd name="connsiteY37" fmla="*/ 157886 h 350520"/>
              <a:gd name="connsiteX38" fmla="*/ 186690 w 243840"/>
              <a:gd name="connsiteY38" fmla="*/ 142799 h 350520"/>
              <a:gd name="connsiteX39" fmla="*/ 180289 w 243840"/>
              <a:gd name="connsiteY39" fmla="*/ 297027 h 350520"/>
              <a:gd name="connsiteX40" fmla="*/ 171602 w 243840"/>
              <a:gd name="connsiteY40" fmla="*/ 288341 h 350520"/>
              <a:gd name="connsiteX41" fmla="*/ 85191 w 243840"/>
              <a:gd name="connsiteY41" fmla="*/ 288341 h 350520"/>
              <a:gd name="connsiteX42" fmla="*/ 76504 w 243840"/>
              <a:gd name="connsiteY42" fmla="*/ 297027 h 350520"/>
              <a:gd name="connsiteX43" fmla="*/ 85191 w 243840"/>
              <a:gd name="connsiteY43" fmla="*/ 305714 h 350520"/>
              <a:gd name="connsiteX44" fmla="*/ 171602 w 243840"/>
              <a:gd name="connsiteY44" fmla="*/ 305714 h 350520"/>
              <a:gd name="connsiteX45" fmla="*/ 180289 w 243840"/>
              <a:gd name="connsiteY45" fmla="*/ 297027 h 350520"/>
              <a:gd name="connsiteX46" fmla="*/ 169621 w 243840"/>
              <a:gd name="connsiteY46" fmla="*/ 328727 h 350520"/>
              <a:gd name="connsiteX47" fmla="*/ 160934 w 243840"/>
              <a:gd name="connsiteY47" fmla="*/ 320040 h 350520"/>
              <a:gd name="connsiteX48" fmla="*/ 96012 w 243840"/>
              <a:gd name="connsiteY48" fmla="*/ 320040 h 350520"/>
              <a:gd name="connsiteX49" fmla="*/ 87325 w 243840"/>
              <a:gd name="connsiteY49" fmla="*/ 328727 h 350520"/>
              <a:gd name="connsiteX50" fmla="*/ 96012 w 243840"/>
              <a:gd name="connsiteY50" fmla="*/ 337414 h 350520"/>
              <a:gd name="connsiteX51" fmla="*/ 160934 w 243840"/>
              <a:gd name="connsiteY51" fmla="*/ 337414 h 350520"/>
              <a:gd name="connsiteX52" fmla="*/ 169621 w 243840"/>
              <a:gd name="connsiteY52" fmla="*/ 328727 h 35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3840" h="350520">
                <a:moveTo>
                  <a:pt x="119024" y="174955"/>
                </a:moveTo>
                <a:lnTo>
                  <a:pt x="138074" y="174955"/>
                </a:lnTo>
                <a:lnTo>
                  <a:pt x="138074" y="270357"/>
                </a:lnTo>
                <a:lnTo>
                  <a:pt x="119024" y="270357"/>
                </a:lnTo>
                <a:lnTo>
                  <a:pt x="119024" y="174955"/>
                </a:lnTo>
                <a:close/>
                <a:moveTo>
                  <a:pt x="128473" y="18288"/>
                </a:moveTo>
                <a:cubicBezTo>
                  <a:pt x="67513" y="19050"/>
                  <a:pt x="18288" y="68580"/>
                  <a:pt x="18288" y="129692"/>
                </a:cubicBezTo>
                <a:cubicBezTo>
                  <a:pt x="18288" y="154838"/>
                  <a:pt x="26670" y="178003"/>
                  <a:pt x="40691" y="196748"/>
                </a:cubicBezTo>
                <a:cubicBezTo>
                  <a:pt x="60655" y="223266"/>
                  <a:pt x="66294" y="234696"/>
                  <a:pt x="66446" y="248412"/>
                </a:cubicBezTo>
                <a:cubicBezTo>
                  <a:pt x="66446" y="260604"/>
                  <a:pt x="76352" y="270510"/>
                  <a:pt x="88544" y="270510"/>
                </a:cubicBezTo>
                <a:lnTo>
                  <a:pt x="101651" y="270510"/>
                </a:lnTo>
                <a:lnTo>
                  <a:pt x="101651" y="175107"/>
                </a:lnTo>
                <a:lnTo>
                  <a:pt x="85191" y="175107"/>
                </a:lnTo>
                <a:cubicBezTo>
                  <a:pt x="67361" y="175107"/>
                  <a:pt x="52883" y="160630"/>
                  <a:pt x="52883" y="142799"/>
                </a:cubicBezTo>
                <a:cubicBezTo>
                  <a:pt x="52883" y="124968"/>
                  <a:pt x="67361" y="110490"/>
                  <a:pt x="85191" y="110490"/>
                </a:cubicBezTo>
                <a:cubicBezTo>
                  <a:pt x="103022" y="110490"/>
                  <a:pt x="117500" y="124968"/>
                  <a:pt x="117500" y="142799"/>
                </a:cubicBezTo>
                <a:cubicBezTo>
                  <a:pt x="117500" y="148285"/>
                  <a:pt x="115976" y="153314"/>
                  <a:pt x="113538" y="157886"/>
                </a:cubicBezTo>
                <a:lnTo>
                  <a:pt x="143104" y="157886"/>
                </a:lnTo>
                <a:cubicBezTo>
                  <a:pt x="140665" y="153314"/>
                  <a:pt x="139141" y="148285"/>
                  <a:pt x="139141" y="142799"/>
                </a:cubicBezTo>
                <a:cubicBezTo>
                  <a:pt x="139141" y="124968"/>
                  <a:pt x="153619" y="110490"/>
                  <a:pt x="171450" y="110490"/>
                </a:cubicBezTo>
                <a:cubicBezTo>
                  <a:pt x="189281" y="110490"/>
                  <a:pt x="203759" y="124968"/>
                  <a:pt x="203759" y="142799"/>
                </a:cubicBezTo>
                <a:cubicBezTo>
                  <a:pt x="203759" y="160630"/>
                  <a:pt x="189281" y="175107"/>
                  <a:pt x="171450" y="175107"/>
                </a:cubicBezTo>
                <a:lnTo>
                  <a:pt x="154991" y="175107"/>
                </a:lnTo>
                <a:lnTo>
                  <a:pt x="154991" y="270510"/>
                </a:lnTo>
                <a:lnTo>
                  <a:pt x="168097" y="270510"/>
                </a:lnTo>
                <a:cubicBezTo>
                  <a:pt x="180289" y="270510"/>
                  <a:pt x="190195" y="260604"/>
                  <a:pt x="190195" y="248412"/>
                </a:cubicBezTo>
                <a:cubicBezTo>
                  <a:pt x="190347" y="234696"/>
                  <a:pt x="195986" y="223418"/>
                  <a:pt x="215951" y="196748"/>
                </a:cubicBezTo>
                <a:cubicBezTo>
                  <a:pt x="229819" y="178003"/>
                  <a:pt x="238354" y="154838"/>
                  <a:pt x="238354" y="129692"/>
                </a:cubicBezTo>
                <a:cubicBezTo>
                  <a:pt x="238658" y="68580"/>
                  <a:pt x="189433" y="19050"/>
                  <a:pt x="128473" y="18288"/>
                </a:cubicBezTo>
                <a:close/>
                <a:moveTo>
                  <a:pt x="70256" y="142799"/>
                </a:moveTo>
                <a:cubicBezTo>
                  <a:pt x="70256" y="151028"/>
                  <a:pt x="76962" y="157886"/>
                  <a:pt x="85344" y="157886"/>
                </a:cubicBezTo>
                <a:cubicBezTo>
                  <a:pt x="93726" y="157886"/>
                  <a:pt x="100431" y="151181"/>
                  <a:pt x="100431" y="142799"/>
                </a:cubicBezTo>
                <a:cubicBezTo>
                  <a:pt x="100431" y="134417"/>
                  <a:pt x="93726" y="127711"/>
                  <a:pt x="85344" y="127711"/>
                </a:cubicBezTo>
                <a:cubicBezTo>
                  <a:pt x="76962" y="127711"/>
                  <a:pt x="70256" y="134417"/>
                  <a:pt x="70256" y="142799"/>
                </a:cubicBezTo>
                <a:close/>
                <a:moveTo>
                  <a:pt x="186690" y="142799"/>
                </a:moveTo>
                <a:cubicBezTo>
                  <a:pt x="186690" y="134569"/>
                  <a:pt x="179984" y="127711"/>
                  <a:pt x="171602" y="127711"/>
                </a:cubicBezTo>
                <a:cubicBezTo>
                  <a:pt x="163373" y="127711"/>
                  <a:pt x="156514" y="134417"/>
                  <a:pt x="156514" y="142799"/>
                </a:cubicBezTo>
                <a:cubicBezTo>
                  <a:pt x="156514" y="151181"/>
                  <a:pt x="163220" y="157886"/>
                  <a:pt x="171602" y="157886"/>
                </a:cubicBezTo>
                <a:cubicBezTo>
                  <a:pt x="179984" y="157734"/>
                  <a:pt x="186690" y="151028"/>
                  <a:pt x="186690" y="142799"/>
                </a:cubicBezTo>
                <a:close/>
                <a:moveTo>
                  <a:pt x="180289" y="297027"/>
                </a:moveTo>
                <a:cubicBezTo>
                  <a:pt x="180289" y="292303"/>
                  <a:pt x="176479" y="288341"/>
                  <a:pt x="171602" y="288341"/>
                </a:cubicBezTo>
                <a:lnTo>
                  <a:pt x="85191" y="288341"/>
                </a:lnTo>
                <a:cubicBezTo>
                  <a:pt x="80467" y="288341"/>
                  <a:pt x="76504" y="292151"/>
                  <a:pt x="76504" y="297027"/>
                </a:cubicBezTo>
                <a:cubicBezTo>
                  <a:pt x="76504" y="301752"/>
                  <a:pt x="80314" y="305714"/>
                  <a:pt x="85191" y="305714"/>
                </a:cubicBezTo>
                <a:lnTo>
                  <a:pt x="171602" y="305714"/>
                </a:lnTo>
                <a:cubicBezTo>
                  <a:pt x="176479" y="305714"/>
                  <a:pt x="180289" y="301904"/>
                  <a:pt x="180289" y="297027"/>
                </a:cubicBezTo>
                <a:close/>
                <a:moveTo>
                  <a:pt x="169621" y="328727"/>
                </a:moveTo>
                <a:cubicBezTo>
                  <a:pt x="169621" y="324002"/>
                  <a:pt x="165811" y="320040"/>
                  <a:pt x="160934" y="320040"/>
                </a:cubicBezTo>
                <a:lnTo>
                  <a:pt x="96012" y="320040"/>
                </a:lnTo>
                <a:cubicBezTo>
                  <a:pt x="91287" y="320040"/>
                  <a:pt x="87325" y="323850"/>
                  <a:pt x="87325" y="328727"/>
                </a:cubicBezTo>
                <a:cubicBezTo>
                  <a:pt x="87325" y="333451"/>
                  <a:pt x="91135" y="337414"/>
                  <a:pt x="96012" y="337414"/>
                </a:cubicBezTo>
                <a:lnTo>
                  <a:pt x="160934" y="337414"/>
                </a:lnTo>
                <a:cubicBezTo>
                  <a:pt x="165811" y="337261"/>
                  <a:pt x="169621" y="333451"/>
                  <a:pt x="169621" y="328727"/>
                </a:cubicBezTo>
                <a:close/>
              </a:path>
            </a:pathLst>
          </a:custGeom>
          <a:solidFill>
            <a:srgbClr val="FFFFFF"/>
          </a:solidFill>
          <a:ln w="15240" cap="flat">
            <a:noFill/>
            <a:prstDash val="solid"/>
            <a:miter/>
          </a:ln>
        </p:spPr>
        <p:txBody>
          <a:bodyPr rtlCol="0" anchor="ctr"/>
          <a:lstStyle/>
          <a:p>
            <a:endParaRPr lang="ru-UA"/>
          </a:p>
        </p:txBody>
      </p:sp>
      <p:sp>
        <p:nvSpPr>
          <p:cNvPr id="68659" name="Freeform: Shape 68658">
            <a:extLst>
              <a:ext uri="{FF2B5EF4-FFF2-40B4-BE49-F238E27FC236}">
                <a16:creationId xmlns:a16="http://schemas.microsoft.com/office/drawing/2014/main" id="{6CFA54C3-FE80-443F-83F9-197071D0B2A3}"/>
              </a:ext>
            </a:extLst>
          </p:cNvPr>
          <p:cNvSpPr/>
          <p:nvPr/>
        </p:nvSpPr>
        <p:spPr>
          <a:xfrm>
            <a:off x="5179924" y="3284068"/>
            <a:ext cx="381000" cy="335280"/>
          </a:xfrm>
          <a:custGeom>
            <a:avLst/>
            <a:gdLst>
              <a:gd name="connsiteX0" fmla="*/ 260909 w 381000"/>
              <a:gd name="connsiteY0" fmla="*/ 175412 h 335280"/>
              <a:gd name="connsiteX1" fmla="*/ 260909 w 381000"/>
              <a:gd name="connsiteY1" fmla="*/ 187757 h 335280"/>
              <a:gd name="connsiteX2" fmla="*/ 236525 w 381000"/>
              <a:gd name="connsiteY2" fmla="*/ 187757 h 335280"/>
              <a:gd name="connsiteX3" fmla="*/ 236525 w 381000"/>
              <a:gd name="connsiteY3" fmla="*/ 175108 h 335280"/>
              <a:gd name="connsiteX4" fmla="*/ 190348 w 381000"/>
              <a:gd name="connsiteY4" fmla="*/ 142494 h 335280"/>
              <a:gd name="connsiteX5" fmla="*/ 211684 w 381000"/>
              <a:gd name="connsiteY5" fmla="*/ 131369 h 335280"/>
              <a:gd name="connsiteX6" fmla="*/ 250088 w 381000"/>
              <a:gd name="connsiteY6" fmla="*/ 153010 h 335280"/>
              <a:gd name="connsiteX7" fmla="*/ 281483 w 381000"/>
              <a:gd name="connsiteY7" fmla="*/ 132588 h 335280"/>
              <a:gd name="connsiteX8" fmla="*/ 249936 w 381000"/>
              <a:gd name="connsiteY8" fmla="*/ 112471 h 335280"/>
              <a:gd name="connsiteX9" fmla="*/ 196291 w 381000"/>
              <a:gd name="connsiteY9" fmla="*/ 71171 h 335280"/>
              <a:gd name="connsiteX10" fmla="*/ 236372 w 381000"/>
              <a:gd name="connsiteY10" fmla="*/ 32614 h 335280"/>
              <a:gd name="connsiteX11" fmla="*/ 236372 w 381000"/>
              <a:gd name="connsiteY11" fmla="*/ 18288 h 335280"/>
              <a:gd name="connsiteX12" fmla="*/ 260756 w 381000"/>
              <a:gd name="connsiteY12" fmla="*/ 18288 h 335280"/>
              <a:gd name="connsiteX13" fmla="*/ 260756 w 381000"/>
              <a:gd name="connsiteY13" fmla="*/ 32156 h 335280"/>
              <a:gd name="connsiteX14" fmla="*/ 302666 w 381000"/>
              <a:gd name="connsiteY14" fmla="*/ 58522 h 335280"/>
              <a:gd name="connsiteX15" fmla="*/ 282245 w 381000"/>
              <a:gd name="connsiteY15" fmla="*/ 69037 h 335280"/>
              <a:gd name="connsiteX16" fmla="*/ 249936 w 381000"/>
              <a:gd name="connsiteY16" fmla="*/ 53797 h 335280"/>
              <a:gd name="connsiteX17" fmla="*/ 221742 w 381000"/>
              <a:gd name="connsiteY17" fmla="*/ 71933 h 335280"/>
              <a:gd name="connsiteX18" fmla="*/ 252070 w 381000"/>
              <a:gd name="connsiteY18" fmla="*/ 89002 h 335280"/>
              <a:gd name="connsiteX19" fmla="*/ 306934 w 381000"/>
              <a:gd name="connsiteY19" fmla="*/ 132435 h 335280"/>
              <a:gd name="connsiteX20" fmla="*/ 260909 w 381000"/>
              <a:gd name="connsiteY20" fmla="*/ 175412 h 335280"/>
              <a:gd name="connsiteX21" fmla="*/ 351739 w 381000"/>
              <a:gd name="connsiteY21" fmla="*/ 242773 h 335280"/>
              <a:gd name="connsiteX22" fmla="*/ 265633 w 381000"/>
              <a:gd name="connsiteY22" fmla="*/ 268072 h 335280"/>
              <a:gd name="connsiteX23" fmla="*/ 195834 w 381000"/>
              <a:gd name="connsiteY23" fmla="*/ 240335 h 335280"/>
              <a:gd name="connsiteX24" fmla="*/ 270053 w 381000"/>
              <a:gd name="connsiteY24" fmla="*/ 236220 h 335280"/>
              <a:gd name="connsiteX25" fmla="*/ 224790 w 381000"/>
              <a:gd name="connsiteY25" fmla="*/ 208788 h 335280"/>
              <a:gd name="connsiteX26" fmla="*/ 167031 w 381000"/>
              <a:gd name="connsiteY26" fmla="*/ 197510 h 335280"/>
              <a:gd name="connsiteX27" fmla="*/ 88240 w 381000"/>
              <a:gd name="connsiteY27" fmla="*/ 217780 h 335280"/>
              <a:gd name="connsiteX28" fmla="*/ 88240 w 381000"/>
              <a:gd name="connsiteY28" fmla="*/ 298552 h 335280"/>
              <a:gd name="connsiteX29" fmla="*/ 138532 w 381000"/>
              <a:gd name="connsiteY29" fmla="*/ 308153 h 335280"/>
              <a:gd name="connsiteX30" fmla="*/ 274777 w 381000"/>
              <a:gd name="connsiteY30" fmla="*/ 314706 h 335280"/>
              <a:gd name="connsiteX31" fmla="*/ 362712 w 381000"/>
              <a:gd name="connsiteY31" fmla="*/ 254355 h 335280"/>
              <a:gd name="connsiteX32" fmla="*/ 351739 w 381000"/>
              <a:gd name="connsiteY32" fmla="*/ 242773 h 335280"/>
              <a:gd name="connsiteX33" fmla="*/ 18288 w 381000"/>
              <a:gd name="connsiteY33" fmla="*/ 318516 h 335280"/>
              <a:gd name="connsiteX34" fmla="*/ 74981 w 381000"/>
              <a:gd name="connsiteY34" fmla="*/ 318516 h 335280"/>
              <a:gd name="connsiteX35" fmla="*/ 74981 w 381000"/>
              <a:gd name="connsiteY35" fmla="*/ 217932 h 335280"/>
              <a:gd name="connsiteX36" fmla="*/ 18288 w 381000"/>
              <a:gd name="connsiteY36" fmla="*/ 217932 h 335280"/>
              <a:gd name="connsiteX37" fmla="*/ 18288 w 381000"/>
              <a:gd name="connsiteY37" fmla="*/ 318516 h 335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1000" h="335280">
                <a:moveTo>
                  <a:pt x="260909" y="175412"/>
                </a:moveTo>
                <a:lnTo>
                  <a:pt x="260909" y="187757"/>
                </a:lnTo>
                <a:lnTo>
                  <a:pt x="236525" y="187757"/>
                </a:lnTo>
                <a:lnTo>
                  <a:pt x="236525" y="175108"/>
                </a:lnTo>
                <a:cubicBezTo>
                  <a:pt x="215189" y="172517"/>
                  <a:pt x="198882" y="163220"/>
                  <a:pt x="190348" y="142494"/>
                </a:cubicBezTo>
                <a:lnTo>
                  <a:pt x="211684" y="131369"/>
                </a:lnTo>
                <a:cubicBezTo>
                  <a:pt x="217780" y="146304"/>
                  <a:pt x="233477" y="153010"/>
                  <a:pt x="250088" y="153010"/>
                </a:cubicBezTo>
                <a:cubicBezTo>
                  <a:pt x="266243" y="153010"/>
                  <a:pt x="281483" y="147371"/>
                  <a:pt x="281483" y="132588"/>
                </a:cubicBezTo>
                <a:cubicBezTo>
                  <a:pt x="281483" y="119786"/>
                  <a:pt x="268072" y="114452"/>
                  <a:pt x="249936" y="112471"/>
                </a:cubicBezTo>
                <a:cubicBezTo>
                  <a:pt x="222047" y="109118"/>
                  <a:pt x="196291" y="101803"/>
                  <a:pt x="196291" y="71171"/>
                </a:cubicBezTo>
                <a:cubicBezTo>
                  <a:pt x="196291" y="47854"/>
                  <a:pt x="215494" y="36119"/>
                  <a:pt x="236372" y="32614"/>
                </a:cubicBezTo>
                <a:lnTo>
                  <a:pt x="236372" y="18288"/>
                </a:lnTo>
                <a:lnTo>
                  <a:pt x="260756" y="18288"/>
                </a:lnTo>
                <a:lnTo>
                  <a:pt x="260756" y="32156"/>
                </a:lnTo>
                <a:cubicBezTo>
                  <a:pt x="277978" y="34290"/>
                  <a:pt x="294132" y="41300"/>
                  <a:pt x="302666" y="58522"/>
                </a:cubicBezTo>
                <a:lnTo>
                  <a:pt x="282245" y="69037"/>
                </a:lnTo>
                <a:cubicBezTo>
                  <a:pt x="277521" y="61265"/>
                  <a:pt x="264719" y="53797"/>
                  <a:pt x="249936" y="53797"/>
                </a:cubicBezTo>
                <a:cubicBezTo>
                  <a:pt x="230886" y="53797"/>
                  <a:pt x="221742" y="61722"/>
                  <a:pt x="221742" y="71933"/>
                </a:cubicBezTo>
                <a:cubicBezTo>
                  <a:pt x="221742" y="83820"/>
                  <a:pt x="235763" y="87173"/>
                  <a:pt x="252070" y="89002"/>
                </a:cubicBezTo>
                <a:cubicBezTo>
                  <a:pt x="280568" y="92507"/>
                  <a:pt x="306934" y="99974"/>
                  <a:pt x="306934" y="132435"/>
                </a:cubicBezTo>
                <a:cubicBezTo>
                  <a:pt x="307086" y="159258"/>
                  <a:pt x="286360" y="172517"/>
                  <a:pt x="260909" y="175412"/>
                </a:cubicBezTo>
                <a:close/>
                <a:moveTo>
                  <a:pt x="351739" y="242773"/>
                </a:moveTo>
                <a:cubicBezTo>
                  <a:pt x="327203" y="234544"/>
                  <a:pt x="308305" y="252527"/>
                  <a:pt x="265633" y="268072"/>
                </a:cubicBezTo>
                <a:cubicBezTo>
                  <a:pt x="259232" y="270358"/>
                  <a:pt x="198577" y="251612"/>
                  <a:pt x="195834" y="240335"/>
                </a:cubicBezTo>
                <a:cubicBezTo>
                  <a:pt x="194005" y="233172"/>
                  <a:pt x="256185" y="246888"/>
                  <a:pt x="270053" y="236220"/>
                </a:cubicBezTo>
                <a:cubicBezTo>
                  <a:pt x="294742" y="217322"/>
                  <a:pt x="267919" y="209855"/>
                  <a:pt x="224790" y="208788"/>
                </a:cubicBezTo>
                <a:cubicBezTo>
                  <a:pt x="224790" y="208788"/>
                  <a:pt x="204064" y="205435"/>
                  <a:pt x="167031" y="197510"/>
                </a:cubicBezTo>
                <a:cubicBezTo>
                  <a:pt x="145695" y="192938"/>
                  <a:pt x="88240" y="217780"/>
                  <a:pt x="88240" y="217780"/>
                </a:cubicBezTo>
                <a:lnTo>
                  <a:pt x="88240" y="298552"/>
                </a:lnTo>
                <a:cubicBezTo>
                  <a:pt x="88240" y="298552"/>
                  <a:pt x="126187" y="305562"/>
                  <a:pt x="138532" y="308153"/>
                </a:cubicBezTo>
                <a:cubicBezTo>
                  <a:pt x="160020" y="312725"/>
                  <a:pt x="261214" y="316230"/>
                  <a:pt x="274777" y="314706"/>
                </a:cubicBezTo>
                <a:cubicBezTo>
                  <a:pt x="288188" y="313030"/>
                  <a:pt x="358597" y="256946"/>
                  <a:pt x="362712" y="254355"/>
                </a:cubicBezTo>
                <a:cubicBezTo>
                  <a:pt x="366065" y="251155"/>
                  <a:pt x="366065" y="247650"/>
                  <a:pt x="351739" y="242773"/>
                </a:cubicBezTo>
                <a:close/>
                <a:moveTo>
                  <a:pt x="18288" y="318516"/>
                </a:moveTo>
                <a:lnTo>
                  <a:pt x="74981" y="318516"/>
                </a:lnTo>
                <a:lnTo>
                  <a:pt x="74981" y="217932"/>
                </a:lnTo>
                <a:lnTo>
                  <a:pt x="18288" y="217932"/>
                </a:lnTo>
                <a:lnTo>
                  <a:pt x="18288" y="318516"/>
                </a:lnTo>
                <a:close/>
              </a:path>
            </a:pathLst>
          </a:custGeom>
          <a:solidFill>
            <a:srgbClr val="FFFFFF"/>
          </a:solidFill>
          <a:ln w="15240" cap="flat">
            <a:noFill/>
            <a:prstDash val="solid"/>
            <a:miter/>
          </a:ln>
        </p:spPr>
        <p:txBody>
          <a:bodyPr rtlCol="0" anchor="ctr"/>
          <a:lstStyle/>
          <a:p>
            <a:endParaRPr lang="ru-UA"/>
          </a:p>
        </p:txBody>
      </p:sp>
      <p:sp>
        <p:nvSpPr>
          <p:cNvPr id="68660" name="Freeform: Shape 68659">
            <a:extLst>
              <a:ext uri="{FF2B5EF4-FFF2-40B4-BE49-F238E27FC236}">
                <a16:creationId xmlns:a16="http://schemas.microsoft.com/office/drawing/2014/main" id="{2F00A1CD-07BC-4CF8-93C8-FEA31B367BE1}"/>
              </a:ext>
            </a:extLst>
          </p:cNvPr>
          <p:cNvSpPr/>
          <p:nvPr/>
        </p:nvSpPr>
        <p:spPr>
          <a:xfrm>
            <a:off x="2038350" y="2526182"/>
            <a:ext cx="1844040" cy="1844040"/>
          </a:xfrm>
          <a:custGeom>
            <a:avLst/>
            <a:gdLst>
              <a:gd name="connsiteX0" fmla="*/ 1834591 w 1844040"/>
              <a:gd name="connsiteY0" fmla="*/ 926440 h 1844040"/>
              <a:gd name="connsiteX1" fmla="*/ 926440 w 1844040"/>
              <a:gd name="connsiteY1" fmla="*/ 1834591 h 1844040"/>
              <a:gd name="connsiteX2" fmla="*/ 18288 w 1844040"/>
              <a:gd name="connsiteY2" fmla="*/ 926440 h 1844040"/>
              <a:gd name="connsiteX3" fmla="*/ 926440 w 1844040"/>
              <a:gd name="connsiteY3" fmla="*/ 18288 h 1844040"/>
              <a:gd name="connsiteX4" fmla="*/ 1834591 w 1844040"/>
              <a:gd name="connsiteY4" fmla="*/ 926440 h 1844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4040" h="1844040">
                <a:moveTo>
                  <a:pt x="1834591" y="926440"/>
                </a:moveTo>
                <a:cubicBezTo>
                  <a:pt x="1834591" y="1427998"/>
                  <a:pt x="1427998" y="1834591"/>
                  <a:pt x="926440" y="1834591"/>
                </a:cubicBezTo>
                <a:cubicBezTo>
                  <a:pt x="424882" y="1834591"/>
                  <a:pt x="18288" y="1427998"/>
                  <a:pt x="18288" y="926440"/>
                </a:cubicBezTo>
                <a:cubicBezTo>
                  <a:pt x="18288" y="424882"/>
                  <a:pt x="424882" y="18288"/>
                  <a:pt x="926440" y="18288"/>
                </a:cubicBezTo>
                <a:cubicBezTo>
                  <a:pt x="1427998" y="18288"/>
                  <a:pt x="1834591" y="424882"/>
                  <a:pt x="1834591" y="926440"/>
                </a:cubicBezTo>
                <a:close/>
              </a:path>
            </a:pathLst>
          </a:cu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grpSp>
        <p:nvGrpSpPr>
          <p:cNvPr id="118" name="Group 117">
            <a:extLst>
              <a:ext uri="{FF2B5EF4-FFF2-40B4-BE49-F238E27FC236}">
                <a16:creationId xmlns:a16="http://schemas.microsoft.com/office/drawing/2014/main" id="{6E44CBED-61D9-454E-A9C6-CCD9A765E1BF}"/>
              </a:ext>
            </a:extLst>
          </p:cNvPr>
          <p:cNvGrpSpPr/>
          <p:nvPr/>
        </p:nvGrpSpPr>
        <p:grpSpPr>
          <a:xfrm>
            <a:off x="2258851" y="3086274"/>
            <a:ext cx="1412304" cy="939167"/>
            <a:chOff x="2514793" y="3071812"/>
            <a:chExt cx="1412304" cy="939167"/>
          </a:xfrm>
        </p:grpSpPr>
        <p:sp>
          <p:nvSpPr>
            <p:cNvPr id="119" name="Text Placeholder 53">
              <a:extLst>
                <a:ext uri="{FF2B5EF4-FFF2-40B4-BE49-F238E27FC236}">
                  <a16:creationId xmlns:a16="http://schemas.microsoft.com/office/drawing/2014/main" id="{7E28A787-A8AC-43DB-94E5-A744FD8CEEE0}"/>
                </a:ext>
              </a:extLst>
            </p:cNvPr>
            <p:cNvSpPr txBox="1">
              <a:spLocks/>
            </p:cNvSpPr>
            <p:nvPr/>
          </p:nvSpPr>
          <p:spPr>
            <a:xfrm>
              <a:off x="2514793" y="3335444"/>
              <a:ext cx="1412304"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 consectetur adipiscing elit</a:t>
              </a:r>
              <a:endParaRPr lang="en-US" sz="800" dirty="0">
                <a:solidFill>
                  <a:schemeClr val="tx1">
                    <a:lumMod val="50000"/>
                  </a:schemeClr>
                </a:solidFill>
                <a:latin typeface="Montserrat Light" panose="00000400000000000000" pitchFamily="50" charset="-52"/>
              </a:endParaRPr>
            </a:p>
          </p:txBody>
        </p:sp>
        <p:sp>
          <p:nvSpPr>
            <p:cNvPr id="120" name="Text Placeholder 56">
              <a:extLst>
                <a:ext uri="{FF2B5EF4-FFF2-40B4-BE49-F238E27FC236}">
                  <a16:creationId xmlns:a16="http://schemas.microsoft.com/office/drawing/2014/main" id="{1C9E9420-9D46-4AD2-96E5-7F2286A35F67}"/>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300" b="1">
                  <a:solidFill>
                    <a:schemeClr val="tx1">
                      <a:lumMod val="50000"/>
                    </a:schemeClr>
                  </a:solidFill>
                </a:rPr>
                <a:t>Title Here</a:t>
              </a:r>
              <a:endParaRPr lang="ru-RU" sz="1300" b="1" dirty="0">
                <a:solidFill>
                  <a:schemeClr val="tx1">
                    <a:lumMod val="50000"/>
                  </a:schemeClr>
                </a:solidFill>
              </a:endParaRPr>
            </a:p>
          </p:txBody>
        </p:sp>
      </p:grpSp>
      <p:grpSp>
        <p:nvGrpSpPr>
          <p:cNvPr id="121" name="Group 120">
            <a:extLst>
              <a:ext uri="{FF2B5EF4-FFF2-40B4-BE49-F238E27FC236}">
                <a16:creationId xmlns:a16="http://schemas.microsoft.com/office/drawing/2014/main" id="{B989DA55-97ED-4CB7-9124-9261EEE70726}"/>
              </a:ext>
            </a:extLst>
          </p:cNvPr>
          <p:cNvGrpSpPr/>
          <p:nvPr/>
        </p:nvGrpSpPr>
        <p:grpSpPr>
          <a:xfrm>
            <a:off x="7612063" y="1139746"/>
            <a:ext cx="2300923" cy="787559"/>
            <a:chOff x="8321357" y="896461"/>
            <a:chExt cx="2300923" cy="787559"/>
          </a:xfrm>
        </p:grpSpPr>
        <p:sp>
          <p:nvSpPr>
            <p:cNvPr id="122" name="Text Placeholder 53">
              <a:extLst>
                <a:ext uri="{FF2B5EF4-FFF2-40B4-BE49-F238E27FC236}">
                  <a16:creationId xmlns:a16="http://schemas.microsoft.com/office/drawing/2014/main" id="{C0EC4F5A-32C1-412E-AAA1-84E4EA1E5252}"/>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123" name="Text Placeholder 56">
              <a:extLst>
                <a:ext uri="{FF2B5EF4-FFF2-40B4-BE49-F238E27FC236}">
                  <a16:creationId xmlns:a16="http://schemas.microsoft.com/office/drawing/2014/main" id="{0AA13DF5-4D45-4AFA-9D19-D04980751E64}"/>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124" name="Group 123">
            <a:extLst>
              <a:ext uri="{FF2B5EF4-FFF2-40B4-BE49-F238E27FC236}">
                <a16:creationId xmlns:a16="http://schemas.microsoft.com/office/drawing/2014/main" id="{39F78F3B-8C4E-4ED7-AB5E-3CE8F83DED68}"/>
              </a:ext>
            </a:extLst>
          </p:cNvPr>
          <p:cNvGrpSpPr/>
          <p:nvPr/>
        </p:nvGrpSpPr>
        <p:grpSpPr>
          <a:xfrm>
            <a:off x="7943851" y="3031253"/>
            <a:ext cx="2300923" cy="787559"/>
            <a:chOff x="8321357" y="896461"/>
            <a:chExt cx="2300923" cy="787559"/>
          </a:xfrm>
        </p:grpSpPr>
        <p:sp>
          <p:nvSpPr>
            <p:cNvPr id="125" name="Text Placeholder 53">
              <a:extLst>
                <a:ext uri="{FF2B5EF4-FFF2-40B4-BE49-F238E27FC236}">
                  <a16:creationId xmlns:a16="http://schemas.microsoft.com/office/drawing/2014/main" id="{CF8ECA99-6A26-4591-A9F2-C629D9BEE22F}"/>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126" name="Text Placeholder 56">
              <a:extLst>
                <a:ext uri="{FF2B5EF4-FFF2-40B4-BE49-F238E27FC236}">
                  <a16:creationId xmlns:a16="http://schemas.microsoft.com/office/drawing/2014/main" id="{275994E0-A72D-4E7E-B64A-F7471F96AF2A}"/>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127" name="Group 126">
            <a:extLst>
              <a:ext uri="{FF2B5EF4-FFF2-40B4-BE49-F238E27FC236}">
                <a16:creationId xmlns:a16="http://schemas.microsoft.com/office/drawing/2014/main" id="{F60D97C0-4D5C-450E-95AD-EA6FB70AE6A6}"/>
              </a:ext>
            </a:extLst>
          </p:cNvPr>
          <p:cNvGrpSpPr/>
          <p:nvPr/>
        </p:nvGrpSpPr>
        <p:grpSpPr>
          <a:xfrm>
            <a:off x="7612063" y="4922759"/>
            <a:ext cx="2300923" cy="787559"/>
            <a:chOff x="8321357" y="896461"/>
            <a:chExt cx="2300923" cy="787559"/>
          </a:xfrm>
        </p:grpSpPr>
        <p:sp>
          <p:nvSpPr>
            <p:cNvPr id="128" name="Text Placeholder 53">
              <a:extLst>
                <a:ext uri="{FF2B5EF4-FFF2-40B4-BE49-F238E27FC236}">
                  <a16:creationId xmlns:a16="http://schemas.microsoft.com/office/drawing/2014/main" id="{E315B92B-A867-42A7-B369-5CEDE98E80EA}"/>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129" name="Text Placeholder 56">
              <a:extLst>
                <a:ext uri="{FF2B5EF4-FFF2-40B4-BE49-F238E27FC236}">
                  <a16:creationId xmlns:a16="http://schemas.microsoft.com/office/drawing/2014/main" id="{890250CA-9870-427D-B747-0D79494BBC5D}"/>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spTree>
    <p:extLst>
      <p:ext uri="{BB962C8B-B14F-4D97-AF65-F5344CB8AC3E}">
        <p14:creationId xmlns:p14="http://schemas.microsoft.com/office/powerpoint/2010/main" val="336199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8660"/>
                                        </p:tgtEl>
                                        <p:attrNameLst>
                                          <p:attrName>style.visibility</p:attrName>
                                        </p:attrNameLst>
                                      </p:cBhvr>
                                      <p:to>
                                        <p:strVal val="visible"/>
                                      </p:to>
                                    </p:set>
                                    <p:anim calcmode="lin" valueType="num">
                                      <p:cBhvr additive="base">
                                        <p:cTn id="7" dur="1000" fill="hold"/>
                                        <p:tgtEl>
                                          <p:spTgt spid="68660"/>
                                        </p:tgtEl>
                                        <p:attrNameLst>
                                          <p:attrName>ppt_x</p:attrName>
                                        </p:attrNameLst>
                                      </p:cBhvr>
                                      <p:tavLst>
                                        <p:tav tm="0">
                                          <p:val>
                                            <p:strVal val="0-#ppt_w/2"/>
                                          </p:val>
                                        </p:tav>
                                        <p:tav tm="100000">
                                          <p:val>
                                            <p:strVal val="#ppt_x"/>
                                          </p:val>
                                        </p:tav>
                                      </p:tavLst>
                                    </p:anim>
                                    <p:anim calcmode="lin" valueType="num">
                                      <p:cBhvr additive="base">
                                        <p:cTn id="8" dur="1000" fill="hold"/>
                                        <p:tgtEl>
                                          <p:spTgt spid="68660"/>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750"/>
                                  </p:stCondLst>
                                  <p:childTnLst>
                                    <p:set>
                                      <p:cBhvr>
                                        <p:cTn id="10" dur="1" fill="hold">
                                          <p:stCondLst>
                                            <p:cond delay="0"/>
                                          </p:stCondLst>
                                        </p:cTn>
                                        <p:tgtEl>
                                          <p:spTgt spid="118"/>
                                        </p:tgtEl>
                                        <p:attrNameLst>
                                          <p:attrName>style.visibility</p:attrName>
                                        </p:attrNameLst>
                                      </p:cBhvr>
                                      <p:to>
                                        <p:strVal val="visible"/>
                                      </p:to>
                                    </p:set>
                                    <p:animEffect transition="in" filter="fade">
                                      <p:cBhvr>
                                        <p:cTn id="11" dur="500"/>
                                        <p:tgtEl>
                                          <p:spTgt spid="118"/>
                                        </p:tgtEl>
                                      </p:cBhvr>
                                    </p:animEffect>
                                  </p:childTnLst>
                                </p:cTn>
                              </p:par>
                              <p:par>
                                <p:cTn id="12" presetID="10" presetClass="entr" presetSubtype="0" fill="hold" grpId="1" nodeType="withEffect">
                                  <p:stCondLst>
                                    <p:cond delay="1000"/>
                                  </p:stCondLst>
                                  <p:childTnLst>
                                    <p:set>
                                      <p:cBhvr>
                                        <p:cTn id="13" dur="1" fill="hold">
                                          <p:stCondLst>
                                            <p:cond delay="0"/>
                                          </p:stCondLst>
                                        </p:cTn>
                                        <p:tgtEl>
                                          <p:spTgt spid="68650"/>
                                        </p:tgtEl>
                                        <p:attrNameLst>
                                          <p:attrName>style.visibility</p:attrName>
                                        </p:attrNameLst>
                                      </p:cBhvr>
                                      <p:to>
                                        <p:strVal val="visible"/>
                                      </p:to>
                                    </p:set>
                                    <p:animEffect transition="in" filter="fade">
                                      <p:cBhvr>
                                        <p:cTn id="14" dur="500"/>
                                        <p:tgtEl>
                                          <p:spTgt spid="68650"/>
                                        </p:tgtEl>
                                      </p:cBhvr>
                                    </p:animEffect>
                                  </p:childTnLst>
                                </p:cTn>
                              </p:par>
                              <p:par>
                                <p:cTn id="15" presetID="42" presetClass="path" presetSubtype="0" accel="50000" decel="50000" fill="hold" grpId="0" nodeType="withEffect">
                                  <p:stCondLst>
                                    <p:cond delay="1000"/>
                                  </p:stCondLst>
                                  <p:childTnLst>
                                    <p:animMotion origin="layout" path="M 2.5E-6 -2.22222E-6 L 0.01966 -0.03472 " pathEditMode="relative" rAng="0" ptsTypes="AA">
                                      <p:cBhvr>
                                        <p:cTn id="16" dur="1000" fill="hold"/>
                                        <p:tgtEl>
                                          <p:spTgt spid="68650"/>
                                        </p:tgtEl>
                                        <p:attrNameLst>
                                          <p:attrName>ppt_x</p:attrName>
                                          <p:attrName>ppt_y</p:attrName>
                                        </p:attrNameLst>
                                      </p:cBhvr>
                                      <p:rCtr x="1250" y="-2222"/>
                                    </p:animMotion>
                                  </p:childTnLst>
                                </p:cTn>
                              </p:par>
                              <p:par>
                                <p:cTn id="17" presetID="53" presetClass="entr" presetSubtype="16" fill="hold" nodeType="withEffect">
                                  <p:stCondLst>
                                    <p:cond delay="1500"/>
                                  </p:stCondLst>
                                  <p:childTnLst>
                                    <p:set>
                                      <p:cBhvr>
                                        <p:cTn id="18" dur="1" fill="hold">
                                          <p:stCondLst>
                                            <p:cond delay="0"/>
                                          </p:stCondLst>
                                        </p:cTn>
                                        <p:tgtEl>
                                          <p:spTgt spid="2"/>
                                        </p:tgtEl>
                                        <p:attrNameLst>
                                          <p:attrName>style.visibility</p:attrName>
                                        </p:attrNameLst>
                                      </p:cBhvr>
                                      <p:to>
                                        <p:strVal val="visible"/>
                                      </p:to>
                                    </p:set>
                                    <p:anim calcmode="lin" valueType="num">
                                      <p:cBhvr>
                                        <p:cTn id="19" dur="750" fill="hold"/>
                                        <p:tgtEl>
                                          <p:spTgt spid="2"/>
                                        </p:tgtEl>
                                        <p:attrNameLst>
                                          <p:attrName>ppt_w</p:attrName>
                                        </p:attrNameLst>
                                      </p:cBhvr>
                                      <p:tavLst>
                                        <p:tav tm="0">
                                          <p:val>
                                            <p:fltVal val="0"/>
                                          </p:val>
                                        </p:tav>
                                        <p:tav tm="100000">
                                          <p:val>
                                            <p:strVal val="#ppt_w"/>
                                          </p:val>
                                        </p:tav>
                                      </p:tavLst>
                                    </p:anim>
                                    <p:anim calcmode="lin" valueType="num">
                                      <p:cBhvr>
                                        <p:cTn id="20" dur="750" fill="hold"/>
                                        <p:tgtEl>
                                          <p:spTgt spid="2"/>
                                        </p:tgtEl>
                                        <p:attrNameLst>
                                          <p:attrName>ppt_h</p:attrName>
                                        </p:attrNameLst>
                                      </p:cBhvr>
                                      <p:tavLst>
                                        <p:tav tm="0">
                                          <p:val>
                                            <p:fltVal val="0"/>
                                          </p:val>
                                        </p:tav>
                                        <p:tav tm="100000">
                                          <p:val>
                                            <p:strVal val="#ppt_h"/>
                                          </p:val>
                                        </p:tav>
                                      </p:tavLst>
                                    </p:anim>
                                    <p:animEffect transition="in" filter="fade">
                                      <p:cBhvr>
                                        <p:cTn id="21" dur="750"/>
                                        <p:tgtEl>
                                          <p:spTgt spid="2"/>
                                        </p:tgtEl>
                                      </p:cBhvr>
                                    </p:animEffect>
                                  </p:childTnLst>
                                </p:cTn>
                              </p:par>
                              <p:par>
                                <p:cTn id="22" presetID="22" presetClass="entr" presetSubtype="4" fill="hold" grpId="0" nodeType="withEffect">
                                  <p:stCondLst>
                                    <p:cond delay="2000"/>
                                  </p:stCondLst>
                                  <p:childTnLst>
                                    <p:set>
                                      <p:cBhvr>
                                        <p:cTn id="23" dur="1" fill="hold">
                                          <p:stCondLst>
                                            <p:cond delay="0"/>
                                          </p:stCondLst>
                                        </p:cTn>
                                        <p:tgtEl>
                                          <p:spTgt spid="68647"/>
                                        </p:tgtEl>
                                        <p:attrNameLst>
                                          <p:attrName>style.visibility</p:attrName>
                                        </p:attrNameLst>
                                      </p:cBhvr>
                                      <p:to>
                                        <p:strVal val="visible"/>
                                      </p:to>
                                    </p:set>
                                    <p:animEffect transition="in" filter="wipe(down)">
                                      <p:cBhvr>
                                        <p:cTn id="24" dur="750"/>
                                        <p:tgtEl>
                                          <p:spTgt spid="68647"/>
                                        </p:tgtEl>
                                      </p:cBhvr>
                                    </p:animEffect>
                                  </p:childTnLst>
                                </p:cTn>
                              </p:par>
                              <p:par>
                                <p:cTn id="25" presetID="22" presetClass="entr" presetSubtype="1" fill="hold" grpId="0" nodeType="withEffect">
                                  <p:stCondLst>
                                    <p:cond delay="2250"/>
                                  </p:stCondLst>
                                  <p:childTnLst>
                                    <p:set>
                                      <p:cBhvr>
                                        <p:cTn id="26" dur="1" fill="hold">
                                          <p:stCondLst>
                                            <p:cond delay="0"/>
                                          </p:stCondLst>
                                        </p:cTn>
                                        <p:tgtEl>
                                          <p:spTgt spid="68644"/>
                                        </p:tgtEl>
                                        <p:attrNameLst>
                                          <p:attrName>style.visibility</p:attrName>
                                        </p:attrNameLst>
                                      </p:cBhvr>
                                      <p:to>
                                        <p:strVal val="visible"/>
                                      </p:to>
                                    </p:set>
                                    <p:animEffect transition="in" filter="wipe(up)">
                                      <p:cBhvr>
                                        <p:cTn id="27" dur="500"/>
                                        <p:tgtEl>
                                          <p:spTgt spid="68644"/>
                                        </p:tgtEl>
                                      </p:cBhvr>
                                    </p:animEffect>
                                  </p:childTnLst>
                                </p:cTn>
                              </p:par>
                              <p:par>
                                <p:cTn id="28" presetID="10" presetClass="entr" presetSubtype="0" fill="hold" grpId="0" nodeType="withEffect">
                                  <p:stCondLst>
                                    <p:cond delay="2250"/>
                                  </p:stCondLst>
                                  <p:childTnLst>
                                    <p:set>
                                      <p:cBhvr>
                                        <p:cTn id="29" dur="1" fill="hold">
                                          <p:stCondLst>
                                            <p:cond delay="0"/>
                                          </p:stCondLst>
                                        </p:cTn>
                                        <p:tgtEl>
                                          <p:spTgt spid="68649"/>
                                        </p:tgtEl>
                                        <p:attrNameLst>
                                          <p:attrName>style.visibility</p:attrName>
                                        </p:attrNameLst>
                                      </p:cBhvr>
                                      <p:to>
                                        <p:strVal val="visible"/>
                                      </p:to>
                                    </p:set>
                                    <p:animEffect transition="in" filter="fade">
                                      <p:cBhvr>
                                        <p:cTn id="30" dur="500"/>
                                        <p:tgtEl>
                                          <p:spTgt spid="68649"/>
                                        </p:tgtEl>
                                      </p:cBhvr>
                                    </p:animEffect>
                                  </p:childTnLst>
                                </p:cTn>
                              </p:par>
                              <p:par>
                                <p:cTn id="31" presetID="42" presetClass="path" presetSubtype="0" accel="50000" decel="50000" fill="hold" grpId="1" nodeType="withEffect">
                                  <p:stCondLst>
                                    <p:cond delay="2250"/>
                                  </p:stCondLst>
                                  <p:childTnLst>
                                    <p:animMotion origin="layout" path="M 2.08333E-6 -3.33333E-6 L 0.0582 0.00023 " pathEditMode="relative" rAng="0" ptsTypes="AA">
                                      <p:cBhvr>
                                        <p:cTn id="32" dur="1000" fill="hold"/>
                                        <p:tgtEl>
                                          <p:spTgt spid="68649"/>
                                        </p:tgtEl>
                                        <p:attrNameLst>
                                          <p:attrName>ppt_x</p:attrName>
                                          <p:attrName>ppt_y</p:attrName>
                                        </p:attrNameLst>
                                      </p:cBhvr>
                                      <p:rCtr x="2904" y="0"/>
                                    </p:animMotion>
                                  </p:childTnLst>
                                </p:cTn>
                              </p:par>
                              <p:par>
                                <p:cTn id="33" presetID="53" presetClass="entr" presetSubtype="16" fill="hold" nodeType="withEffect">
                                  <p:stCondLst>
                                    <p:cond delay="2750"/>
                                  </p:stCondLst>
                                  <p:childTnLst>
                                    <p:set>
                                      <p:cBhvr>
                                        <p:cTn id="34" dur="1" fill="hold">
                                          <p:stCondLst>
                                            <p:cond delay="0"/>
                                          </p:stCondLst>
                                        </p:cTn>
                                        <p:tgtEl>
                                          <p:spTgt spid="3"/>
                                        </p:tgtEl>
                                        <p:attrNameLst>
                                          <p:attrName>style.visibility</p:attrName>
                                        </p:attrNameLst>
                                      </p:cBhvr>
                                      <p:to>
                                        <p:strVal val="visible"/>
                                      </p:to>
                                    </p:set>
                                    <p:anim calcmode="lin" valueType="num">
                                      <p:cBhvr>
                                        <p:cTn id="35" dur="750" fill="hold"/>
                                        <p:tgtEl>
                                          <p:spTgt spid="3"/>
                                        </p:tgtEl>
                                        <p:attrNameLst>
                                          <p:attrName>ppt_w</p:attrName>
                                        </p:attrNameLst>
                                      </p:cBhvr>
                                      <p:tavLst>
                                        <p:tav tm="0">
                                          <p:val>
                                            <p:fltVal val="0"/>
                                          </p:val>
                                        </p:tav>
                                        <p:tav tm="100000">
                                          <p:val>
                                            <p:strVal val="#ppt_w"/>
                                          </p:val>
                                        </p:tav>
                                      </p:tavLst>
                                    </p:anim>
                                    <p:anim calcmode="lin" valueType="num">
                                      <p:cBhvr>
                                        <p:cTn id="36" dur="750" fill="hold"/>
                                        <p:tgtEl>
                                          <p:spTgt spid="3"/>
                                        </p:tgtEl>
                                        <p:attrNameLst>
                                          <p:attrName>ppt_h</p:attrName>
                                        </p:attrNameLst>
                                      </p:cBhvr>
                                      <p:tavLst>
                                        <p:tav tm="0">
                                          <p:val>
                                            <p:fltVal val="0"/>
                                          </p:val>
                                        </p:tav>
                                        <p:tav tm="100000">
                                          <p:val>
                                            <p:strVal val="#ppt_h"/>
                                          </p:val>
                                        </p:tav>
                                      </p:tavLst>
                                    </p:anim>
                                    <p:animEffect transition="in" filter="fade">
                                      <p:cBhvr>
                                        <p:cTn id="37" dur="750"/>
                                        <p:tgtEl>
                                          <p:spTgt spid="3"/>
                                        </p:tgtEl>
                                      </p:cBhvr>
                                    </p:animEffect>
                                  </p:childTnLst>
                                </p:cTn>
                              </p:par>
                              <p:par>
                                <p:cTn id="38" presetID="22" presetClass="entr" presetSubtype="8" fill="hold" grpId="0" nodeType="withEffect">
                                  <p:stCondLst>
                                    <p:cond delay="3250"/>
                                  </p:stCondLst>
                                  <p:childTnLst>
                                    <p:set>
                                      <p:cBhvr>
                                        <p:cTn id="39" dur="1" fill="hold">
                                          <p:stCondLst>
                                            <p:cond delay="0"/>
                                          </p:stCondLst>
                                        </p:cTn>
                                        <p:tgtEl>
                                          <p:spTgt spid="68646"/>
                                        </p:tgtEl>
                                        <p:attrNameLst>
                                          <p:attrName>style.visibility</p:attrName>
                                        </p:attrNameLst>
                                      </p:cBhvr>
                                      <p:to>
                                        <p:strVal val="visible"/>
                                      </p:to>
                                    </p:set>
                                    <p:animEffect transition="in" filter="wipe(left)">
                                      <p:cBhvr>
                                        <p:cTn id="40" dur="750"/>
                                        <p:tgtEl>
                                          <p:spTgt spid="68646"/>
                                        </p:tgtEl>
                                      </p:cBhvr>
                                    </p:animEffect>
                                  </p:childTnLst>
                                </p:cTn>
                              </p:par>
                              <p:par>
                                <p:cTn id="41" presetID="22" presetClass="entr" presetSubtype="1" fill="hold" grpId="0" nodeType="withEffect">
                                  <p:stCondLst>
                                    <p:cond delay="3250"/>
                                  </p:stCondLst>
                                  <p:childTnLst>
                                    <p:set>
                                      <p:cBhvr>
                                        <p:cTn id="42" dur="1" fill="hold">
                                          <p:stCondLst>
                                            <p:cond delay="0"/>
                                          </p:stCondLst>
                                        </p:cTn>
                                        <p:tgtEl>
                                          <p:spTgt spid="68643"/>
                                        </p:tgtEl>
                                        <p:attrNameLst>
                                          <p:attrName>style.visibility</p:attrName>
                                        </p:attrNameLst>
                                      </p:cBhvr>
                                      <p:to>
                                        <p:strVal val="visible"/>
                                      </p:to>
                                    </p:set>
                                    <p:animEffect transition="in" filter="wipe(up)">
                                      <p:cBhvr>
                                        <p:cTn id="43" dur="500"/>
                                        <p:tgtEl>
                                          <p:spTgt spid="68643"/>
                                        </p:tgtEl>
                                      </p:cBhvr>
                                    </p:animEffect>
                                  </p:childTnLst>
                                </p:cTn>
                              </p:par>
                              <p:par>
                                <p:cTn id="44" presetID="10" presetClass="entr" presetSubtype="0" fill="hold" grpId="0" nodeType="withEffect">
                                  <p:stCondLst>
                                    <p:cond delay="3250"/>
                                  </p:stCondLst>
                                  <p:childTnLst>
                                    <p:set>
                                      <p:cBhvr>
                                        <p:cTn id="45" dur="1" fill="hold">
                                          <p:stCondLst>
                                            <p:cond delay="0"/>
                                          </p:stCondLst>
                                        </p:cTn>
                                        <p:tgtEl>
                                          <p:spTgt spid="68648"/>
                                        </p:tgtEl>
                                        <p:attrNameLst>
                                          <p:attrName>style.visibility</p:attrName>
                                        </p:attrNameLst>
                                      </p:cBhvr>
                                      <p:to>
                                        <p:strVal val="visible"/>
                                      </p:to>
                                    </p:set>
                                    <p:animEffect transition="in" filter="fade">
                                      <p:cBhvr>
                                        <p:cTn id="46" dur="500"/>
                                        <p:tgtEl>
                                          <p:spTgt spid="68648"/>
                                        </p:tgtEl>
                                      </p:cBhvr>
                                    </p:animEffect>
                                  </p:childTnLst>
                                </p:cTn>
                              </p:par>
                              <p:par>
                                <p:cTn id="47" presetID="42" presetClass="path" presetSubtype="0" accel="50000" decel="50000" fill="hold" grpId="1" nodeType="withEffect">
                                  <p:stCondLst>
                                    <p:cond delay="3250"/>
                                  </p:stCondLst>
                                  <p:childTnLst>
                                    <p:animMotion origin="layout" path="M 2.70833E-6 -1.11111E-6 L 0.0263 0.05625 " pathEditMode="relative" rAng="0" ptsTypes="AA">
                                      <p:cBhvr>
                                        <p:cTn id="48" dur="1000" fill="hold"/>
                                        <p:tgtEl>
                                          <p:spTgt spid="68648"/>
                                        </p:tgtEl>
                                        <p:attrNameLst>
                                          <p:attrName>ppt_x</p:attrName>
                                          <p:attrName>ppt_y</p:attrName>
                                        </p:attrNameLst>
                                      </p:cBhvr>
                                      <p:rCtr x="1315" y="2801"/>
                                    </p:animMotion>
                                  </p:childTnLst>
                                </p:cTn>
                              </p:par>
                              <p:par>
                                <p:cTn id="49" presetID="53" presetClass="entr" presetSubtype="16" fill="hold" nodeType="withEffect">
                                  <p:stCondLst>
                                    <p:cond delay="3500"/>
                                  </p:stCondLst>
                                  <p:childTnLst>
                                    <p:set>
                                      <p:cBhvr>
                                        <p:cTn id="50" dur="1" fill="hold">
                                          <p:stCondLst>
                                            <p:cond delay="0"/>
                                          </p:stCondLst>
                                        </p:cTn>
                                        <p:tgtEl>
                                          <p:spTgt spid="4"/>
                                        </p:tgtEl>
                                        <p:attrNameLst>
                                          <p:attrName>style.visibility</p:attrName>
                                        </p:attrNameLst>
                                      </p:cBhvr>
                                      <p:to>
                                        <p:strVal val="visible"/>
                                      </p:to>
                                    </p:set>
                                    <p:anim calcmode="lin" valueType="num">
                                      <p:cBhvr>
                                        <p:cTn id="51" dur="750" fill="hold"/>
                                        <p:tgtEl>
                                          <p:spTgt spid="4"/>
                                        </p:tgtEl>
                                        <p:attrNameLst>
                                          <p:attrName>ppt_w</p:attrName>
                                        </p:attrNameLst>
                                      </p:cBhvr>
                                      <p:tavLst>
                                        <p:tav tm="0">
                                          <p:val>
                                            <p:fltVal val="0"/>
                                          </p:val>
                                        </p:tav>
                                        <p:tav tm="100000">
                                          <p:val>
                                            <p:strVal val="#ppt_w"/>
                                          </p:val>
                                        </p:tav>
                                      </p:tavLst>
                                    </p:anim>
                                    <p:anim calcmode="lin" valueType="num">
                                      <p:cBhvr>
                                        <p:cTn id="52" dur="750" fill="hold"/>
                                        <p:tgtEl>
                                          <p:spTgt spid="4"/>
                                        </p:tgtEl>
                                        <p:attrNameLst>
                                          <p:attrName>ppt_h</p:attrName>
                                        </p:attrNameLst>
                                      </p:cBhvr>
                                      <p:tavLst>
                                        <p:tav tm="0">
                                          <p:val>
                                            <p:fltVal val="0"/>
                                          </p:val>
                                        </p:tav>
                                        <p:tav tm="100000">
                                          <p:val>
                                            <p:strVal val="#ppt_h"/>
                                          </p:val>
                                        </p:tav>
                                      </p:tavLst>
                                    </p:anim>
                                    <p:animEffect transition="in" filter="fade">
                                      <p:cBhvr>
                                        <p:cTn id="53" dur="750"/>
                                        <p:tgtEl>
                                          <p:spTgt spid="4"/>
                                        </p:tgtEl>
                                      </p:cBhvr>
                                    </p:animEffect>
                                  </p:childTnLst>
                                </p:cTn>
                              </p:par>
                              <p:par>
                                <p:cTn id="54" presetID="22" presetClass="entr" presetSubtype="1" fill="hold" grpId="0" nodeType="withEffect">
                                  <p:stCondLst>
                                    <p:cond delay="4000"/>
                                  </p:stCondLst>
                                  <p:childTnLst>
                                    <p:set>
                                      <p:cBhvr>
                                        <p:cTn id="55" dur="1" fill="hold">
                                          <p:stCondLst>
                                            <p:cond delay="0"/>
                                          </p:stCondLst>
                                        </p:cTn>
                                        <p:tgtEl>
                                          <p:spTgt spid="68645"/>
                                        </p:tgtEl>
                                        <p:attrNameLst>
                                          <p:attrName>style.visibility</p:attrName>
                                        </p:attrNameLst>
                                      </p:cBhvr>
                                      <p:to>
                                        <p:strVal val="visible"/>
                                      </p:to>
                                    </p:set>
                                    <p:animEffect transition="in" filter="wipe(up)">
                                      <p:cBhvr>
                                        <p:cTn id="56" dur="750"/>
                                        <p:tgtEl>
                                          <p:spTgt spid="68645"/>
                                        </p:tgtEl>
                                      </p:cBhvr>
                                    </p:animEffect>
                                  </p:childTnLst>
                                </p:cTn>
                              </p:par>
                              <p:par>
                                <p:cTn id="57" presetID="10" presetClass="entr" presetSubtype="0" fill="hold" grpId="0" nodeType="withEffect">
                                  <p:stCondLst>
                                    <p:cond delay="2250"/>
                                  </p:stCondLst>
                                  <p:childTnLst>
                                    <p:set>
                                      <p:cBhvr>
                                        <p:cTn id="58" dur="1" fill="hold">
                                          <p:stCondLst>
                                            <p:cond delay="0"/>
                                          </p:stCondLst>
                                        </p:cTn>
                                        <p:tgtEl>
                                          <p:spTgt spid="68657"/>
                                        </p:tgtEl>
                                        <p:attrNameLst>
                                          <p:attrName>style.visibility</p:attrName>
                                        </p:attrNameLst>
                                      </p:cBhvr>
                                      <p:to>
                                        <p:strVal val="visible"/>
                                      </p:to>
                                    </p:set>
                                    <p:animEffect transition="in" filter="fade">
                                      <p:cBhvr>
                                        <p:cTn id="59" dur="500"/>
                                        <p:tgtEl>
                                          <p:spTgt spid="68657"/>
                                        </p:tgtEl>
                                      </p:cBhvr>
                                    </p:animEffect>
                                  </p:childTnLst>
                                </p:cTn>
                              </p:par>
                              <p:par>
                                <p:cTn id="60" presetID="10" presetClass="entr" presetSubtype="0" fill="hold" grpId="0" nodeType="withEffect">
                                  <p:stCondLst>
                                    <p:cond delay="3100"/>
                                  </p:stCondLst>
                                  <p:childTnLst>
                                    <p:set>
                                      <p:cBhvr>
                                        <p:cTn id="61" dur="1" fill="hold">
                                          <p:stCondLst>
                                            <p:cond delay="0"/>
                                          </p:stCondLst>
                                        </p:cTn>
                                        <p:tgtEl>
                                          <p:spTgt spid="68659"/>
                                        </p:tgtEl>
                                        <p:attrNameLst>
                                          <p:attrName>style.visibility</p:attrName>
                                        </p:attrNameLst>
                                      </p:cBhvr>
                                      <p:to>
                                        <p:strVal val="visible"/>
                                      </p:to>
                                    </p:set>
                                    <p:animEffect transition="in" filter="fade">
                                      <p:cBhvr>
                                        <p:cTn id="62" dur="500"/>
                                        <p:tgtEl>
                                          <p:spTgt spid="68659"/>
                                        </p:tgtEl>
                                      </p:cBhvr>
                                    </p:animEffect>
                                  </p:childTnLst>
                                </p:cTn>
                              </p:par>
                              <p:par>
                                <p:cTn id="63" presetID="10" presetClass="entr" presetSubtype="0" fill="hold" grpId="0" nodeType="withEffect">
                                  <p:stCondLst>
                                    <p:cond delay="4250"/>
                                  </p:stCondLst>
                                  <p:childTnLst>
                                    <p:set>
                                      <p:cBhvr>
                                        <p:cTn id="64" dur="1" fill="hold">
                                          <p:stCondLst>
                                            <p:cond delay="0"/>
                                          </p:stCondLst>
                                        </p:cTn>
                                        <p:tgtEl>
                                          <p:spTgt spid="68658"/>
                                        </p:tgtEl>
                                        <p:attrNameLst>
                                          <p:attrName>style.visibility</p:attrName>
                                        </p:attrNameLst>
                                      </p:cBhvr>
                                      <p:to>
                                        <p:strVal val="visible"/>
                                      </p:to>
                                    </p:set>
                                    <p:animEffect transition="in" filter="fade">
                                      <p:cBhvr>
                                        <p:cTn id="65" dur="500"/>
                                        <p:tgtEl>
                                          <p:spTgt spid="68658"/>
                                        </p:tgtEl>
                                      </p:cBhvr>
                                    </p:animEffect>
                                  </p:childTnLst>
                                </p:cTn>
                              </p:par>
                              <p:par>
                                <p:cTn id="66" presetID="10" presetClass="entr" presetSubtype="0" fill="hold" nodeType="withEffect">
                                  <p:stCondLst>
                                    <p:cond delay="3250"/>
                                  </p:stCondLst>
                                  <p:childTnLst>
                                    <p:set>
                                      <p:cBhvr>
                                        <p:cTn id="67" dur="1" fill="hold">
                                          <p:stCondLst>
                                            <p:cond delay="0"/>
                                          </p:stCondLst>
                                        </p:cTn>
                                        <p:tgtEl>
                                          <p:spTgt spid="121"/>
                                        </p:tgtEl>
                                        <p:attrNameLst>
                                          <p:attrName>style.visibility</p:attrName>
                                        </p:attrNameLst>
                                      </p:cBhvr>
                                      <p:to>
                                        <p:strVal val="visible"/>
                                      </p:to>
                                    </p:set>
                                    <p:animEffect transition="in" filter="fade">
                                      <p:cBhvr>
                                        <p:cTn id="68" dur="750"/>
                                        <p:tgtEl>
                                          <p:spTgt spid="121"/>
                                        </p:tgtEl>
                                      </p:cBhvr>
                                    </p:animEffect>
                                  </p:childTnLst>
                                </p:cTn>
                              </p:par>
                              <p:par>
                                <p:cTn id="69" presetID="10" presetClass="entr" presetSubtype="0" fill="hold" nodeType="withEffect">
                                  <p:stCondLst>
                                    <p:cond delay="3500"/>
                                  </p:stCondLst>
                                  <p:childTnLst>
                                    <p:set>
                                      <p:cBhvr>
                                        <p:cTn id="70" dur="1" fill="hold">
                                          <p:stCondLst>
                                            <p:cond delay="0"/>
                                          </p:stCondLst>
                                        </p:cTn>
                                        <p:tgtEl>
                                          <p:spTgt spid="124"/>
                                        </p:tgtEl>
                                        <p:attrNameLst>
                                          <p:attrName>style.visibility</p:attrName>
                                        </p:attrNameLst>
                                      </p:cBhvr>
                                      <p:to>
                                        <p:strVal val="visible"/>
                                      </p:to>
                                    </p:set>
                                    <p:animEffect transition="in" filter="fade">
                                      <p:cBhvr>
                                        <p:cTn id="71" dur="750"/>
                                        <p:tgtEl>
                                          <p:spTgt spid="124"/>
                                        </p:tgtEl>
                                      </p:cBhvr>
                                    </p:animEffect>
                                  </p:childTnLst>
                                </p:cTn>
                              </p:par>
                              <p:par>
                                <p:cTn id="72" presetID="10" presetClass="entr" presetSubtype="0" fill="hold" nodeType="withEffect">
                                  <p:stCondLst>
                                    <p:cond delay="3750"/>
                                  </p:stCondLst>
                                  <p:childTnLst>
                                    <p:set>
                                      <p:cBhvr>
                                        <p:cTn id="73" dur="1" fill="hold">
                                          <p:stCondLst>
                                            <p:cond delay="0"/>
                                          </p:stCondLst>
                                        </p:cTn>
                                        <p:tgtEl>
                                          <p:spTgt spid="127"/>
                                        </p:tgtEl>
                                        <p:attrNameLst>
                                          <p:attrName>style.visibility</p:attrName>
                                        </p:attrNameLst>
                                      </p:cBhvr>
                                      <p:to>
                                        <p:strVal val="visible"/>
                                      </p:to>
                                    </p:set>
                                    <p:animEffect transition="in" filter="fade">
                                      <p:cBhvr>
                                        <p:cTn id="74" dur="75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43" grpId="0" animBg="1"/>
      <p:bldP spid="68644" grpId="0" animBg="1"/>
      <p:bldP spid="68645" grpId="0" animBg="1"/>
      <p:bldP spid="68646" grpId="0" animBg="1"/>
      <p:bldP spid="68647" grpId="0" animBg="1"/>
      <p:bldP spid="68648" grpId="0" animBg="1"/>
      <p:bldP spid="68648" grpId="1" animBg="1"/>
      <p:bldP spid="68649" grpId="0" animBg="1"/>
      <p:bldP spid="68649" grpId="1" animBg="1"/>
      <p:bldP spid="68650" grpId="0" animBg="1"/>
      <p:bldP spid="68650" grpId="1" animBg="1"/>
      <p:bldP spid="68657" grpId="0" animBg="1"/>
      <p:bldP spid="68658" grpId="0" animBg="1"/>
      <p:bldP spid="68659" grpId="0" animBg="1"/>
      <p:bldP spid="68660"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6A02CAF-658A-5406-2DFD-0D0E522C1D9B}"/>
              </a:ext>
            </a:extLst>
          </p:cNvPr>
          <p:cNvGrpSpPr/>
          <p:nvPr/>
        </p:nvGrpSpPr>
        <p:grpSpPr>
          <a:xfrm>
            <a:off x="3189864" y="1429221"/>
            <a:ext cx="5812272" cy="3999558"/>
            <a:chOff x="3189864" y="1431483"/>
            <a:chExt cx="5812272" cy="3999558"/>
          </a:xfrm>
        </p:grpSpPr>
        <p:cxnSp>
          <p:nvCxnSpPr>
            <p:cNvPr id="105" name="Connector: Elbow 104">
              <a:extLst>
                <a:ext uri="{FF2B5EF4-FFF2-40B4-BE49-F238E27FC236}">
                  <a16:creationId xmlns:a16="http://schemas.microsoft.com/office/drawing/2014/main" id="{B907FB90-38BB-44C7-A6A2-309B10F4C619}"/>
                </a:ext>
              </a:extLst>
            </p:cNvPr>
            <p:cNvCxnSpPr/>
            <p:nvPr/>
          </p:nvCxnSpPr>
          <p:spPr>
            <a:xfrm>
              <a:off x="7110935" y="4414276"/>
              <a:ext cx="1891201" cy="574746"/>
            </a:xfrm>
            <a:prstGeom prst="bentConnector3">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02" name="Connector: Elbow 101">
              <a:extLst>
                <a:ext uri="{FF2B5EF4-FFF2-40B4-BE49-F238E27FC236}">
                  <a16:creationId xmlns:a16="http://schemas.microsoft.com/office/drawing/2014/main" id="{C8835CD7-C05F-4B1A-B0DC-061451B498B5}"/>
                </a:ext>
              </a:extLst>
            </p:cNvPr>
            <p:cNvCxnSpPr>
              <a:cxnSpLocks/>
            </p:cNvCxnSpPr>
            <p:nvPr/>
          </p:nvCxnSpPr>
          <p:spPr>
            <a:xfrm flipV="1">
              <a:off x="7110935" y="1732646"/>
              <a:ext cx="1891201" cy="599627"/>
            </a:xfrm>
            <a:prstGeom prst="bentConnector3">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45" name="Connector: Elbow 104">
              <a:extLst>
                <a:ext uri="{FF2B5EF4-FFF2-40B4-BE49-F238E27FC236}">
                  <a16:creationId xmlns:a16="http://schemas.microsoft.com/office/drawing/2014/main" id="{D87E47B6-0DAD-F4A1-5759-8B9C9ABA76A7}"/>
                </a:ext>
              </a:extLst>
            </p:cNvPr>
            <p:cNvCxnSpPr/>
            <p:nvPr/>
          </p:nvCxnSpPr>
          <p:spPr>
            <a:xfrm flipH="1">
              <a:off x="3189864" y="4414276"/>
              <a:ext cx="1891201" cy="574746"/>
            </a:xfrm>
            <a:prstGeom prst="bentConnector3">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4" name="Connector: Elbow 101">
              <a:extLst>
                <a:ext uri="{FF2B5EF4-FFF2-40B4-BE49-F238E27FC236}">
                  <a16:creationId xmlns:a16="http://schemas.microsoft.com/office/drawing/2014/main" id="{10EA0D9C-B2F4-4D1E-EDDC-F9A3867679E9}"/>
                </a:ext>
              </a:extLst>
            </p:cNvPr>
            <p:cNvCxnSpPr>
              <a:cxnSpLocks/>
            </p:cNvCxnSpPr>
            <p:nvPr/>
          </p:nvCxnSpPr>
          <p:spPr>
            <a:xfrm flipH="1" flipV="1">
              <a:off x="3189864" y="1732646"/>
              <a:ext cx="1891201" cy="599627"/>
            </a:xfrm>
            <a:prstGeom prst="bentConnector3">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51" name="Group 50">
              <a:extLst>
                <a:ext uri="{FF2B5EF4-FFF2-40B4-BE49-F238E27FC236}">
                  <a16:creationId xmlns:a16="http://schemas.microsoft.com/office/drawing/2014/main" id="{FBBC0C4B-F509-457E-B33D-38803309BC19}"/>
                </a:ext>
              </a:extLst>
            </p:cNvPr>
            <p:cNvGrpSpPr/>
            <p:nvPr/>
          </p:nvGrpSpPr>
          <p:grpSpPr>
            <a:xfrm rot="8158152">
              <a:off x="4726834" y="3087947"/>
              <a:ext cx="1008489" cy="2343094"/>
              <a:chOff x="6510863" y="2479544"/>
              <a:chExt cx="828506" cy="1924927"/>
            </a:xfrm>
            <a:solidFill>
              <a:schemeClr val="accent4">
                <a:lumMod val="75000"/>
              </a:schemeClr>
            </a:solidFill>
          </p:grpSpPr>
          <p:sp>
            <p:nvSpPr>
              <p:cNvPr id="52" name="Rectangle 36">
                <a:extLst>
                  <a:ext uri="{FF2B5EF4-FFF2-40B4-BE49-F238E27FC236}">
                    <a16:creationId xmlns:a16="http://schemas.microsoft.com/office/drawing/2014/main" id="{5BE6DDC1-0201-49EB-87CD-434C1F5BF9E3}"/>
                  </a:ext>
                </a:extLst>
              </p:cNvPr>
              <p:cNvSpPr/>
              <p:nvPr/>
            </p:nvSpPr>
            <p:spPr>
              <a:xfrm rot="2492153" flipV="1">
                <a:off x="6518210" y="3927490"/>
                <a:ext cx="813840" cy="476981"/>
              </a:xfrm>
              <a:custGeom>
                <a:avLst/>
                <a:gdLst>
                  <a:gd name="connsiteX0" fmla="*/ 0 w 785371"/>
                  <a:gd name="connsiteY0" fmla="*/ 0 h 476981"/>
                  <a:gd name="connsiteX1" fmla="*/ 785371 w 785371"/>
                  <a:gd name="connsiteY1" fmla="*/ 0 h 476981"/>
                  <a:gd name="connsiteX2" fmla="*/ 785371 w 785371"/>
                  <a:gd name="connsiteY2" fmla="*/ 476981 h 476981"/>
                  <a:gd name="connsiteX3" fmla="*/ 0 w 785371"/>
                  <a:gd name="connsiteY3" fmla="*/ 476981 h 476981"/>
                  <a:gd name="connsiteX4" fmla="*/ 0 w 785371"/>
                  <a:gd name="connsiteY4" fmla="*/ 0 h 476981"/>
                  <a:gd name="connsiteX0" fmla="*/ 0 w 813840"/>
                  <a:gd name="connsiteY0" fmla="*/ 0 h 476981"/>
                  <a:gd name="connsiteX1" fmla="*/ 813840 w 813840"/>
                  <a:gd name="connsiteY1" fmla="*/ 33529 h 476981"/>
                  <a:gd name="connsiteX2" fmla="*/ 785371 w 813840"/>
                  <a:gd name="connsiteY2" fmla="*/ 476981 h 476981"/>
                  <a:gd name="connsiteX3" fmla="*/ 0 w 813840"/>
                  <a:gd name="connsiteY3" fmla="*/ 476981 h 476981"/>
                  <a:gd name="connsiteX4" fmla="*/ 0 w 813840"/>
                  <a:gd name="connsiteY4" fmla="*/ 0 h 476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840" h="476981">
                    <a:moveTo>
                      <a:pt x="0" y="0"/>
                    </a:moveTo>
                    <a:lnTo>
                      <a:pt x="813840" y="33529"/>
                    </a:lnTo>
                    <a:lnTo>
                      <a:pt x="785371" y="476981"/>
                    </a:lnTo>
                    <a:lnTo>
                      <a:pt x="0" y="47698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28">
                <a:extLst>
                  <a:ext uri="{FF2B5EF4-FFF2-40B4-BE49-F238E27FC236}">
                    <a16:creationId xmlns:a16="http://schemas.microsoft.com/office/drawing/2014/main" id="{BF93A88A-393E-43FF-8F8B-2FB05F168DAE}"/>
                  </a:ext>
                </a:extLst>
              </p:cNvPr>
              <p:cNvSpPr/>
              <p:nvPr/>
            </p:nvSpPr>
            <p:spPr>
              <a:xfrm rot="19046343">
                <a:off x="6510863" y="2479544"/>
                <a:ext cx="828506" cy="452440"/>
              </a:xfrm>
              <a:custGeom>
                <a:avLst/>
                <a:gdLst>
                  <a:gd name="connsiteX0" fmla="*/ 0 w 805847"/>
                  <a:gd name="connsiteY0" fmla="*/ 0 h 452440"/>
                  <a:gd name="connsiteX1" fmla="*/ 805847 w 805847"/>
                  <a:gd name="connsiteY1" fmla="*/ 0 h 452440"/>
                  <a:gd name="connsiteX2" fmla="*/ 805847 w 805847"/>
                  <a:gd name="connsiteY2" fmla="*/ 452440 h 452440"/>
                  <a:gd name="connsiteX3" fmla="*/ 0 w 805847"/>
                  <a:gd name="connsiteY3" fmla="*/ 452440 h 452440"/>
                  <a:gd name="connsiteX4" fmla="*/ 0 w 805847"/>
                  <a:gd name="connsiteY4" fmla="*/ 0 h 452440"/>
                  <a:gd name="connsiteX0" fmla="*/ 0 w 833337"/>
                  <a:gd name="connsiteY0" fmla="*/ 0 h 452440"/>
                  <a:gd name="connsiteX1" fmla="*/ 833337 w 833337"/>
                  <a:gd name="connsiteY1" fmla="*/ 25245 h 452440"/>
                  <a:gd name="connsiteX2" fmla="*/ 805847 w 833337"/>
                  <a:gd name="connsiteY2" fmla="*/ 452440 h 452440"/>
                  <a:gd name="connsiteX3" fmla="*/ 0 w 833337"/>
                  <a:gd name="connsiteY3" fmla="*/ 452440 h 452440"/>
                  <a:gd name="connsiteX4" fmla="*/ 0 w 833337"/>
                  <a:gd name="connsiteY4" fmla="*/ 0 h 452440"/>
                  <a:gd name="connsiteX0" fmla="*/ 0 w 826608"/>
                  <a:gd name="connsiteY0" fmla="*/ 0 h 452440"/>
                  <a:gd name="connsiteX1" fmla="*/ 826608 w 826608"/>
                  <a:gd name="connsiteY1" fmla="*/ 25532 h 452440"/>
                  <a:gd name="connsiteX2" fmla="*/ 805847 w 826608"/>
                  <a:gd name="connsiteY2" fmla="*/ 452440 h 452440"/>
                  <a:gd name="connsiteX3" fmla="*/ 0 w 826608"/>
                  <a:gd name="connsiteY3" fmla="*/ 452440 h 452440"/>
                  <a:gd name="connsiteX4" fmla="*/ 0 w 826608"/>
                  <a:gd name="connsiteY4" fmla="*/ 0 h 452440"/>
                  <a:gd name="connsiteX0" fmla="*/ 0 w 828506"/>
                  <a:gd name="connsiteY0" fmla="*/ 0 h 452440"/>
                  <a:gd name="connsiteX1" fmla="*/ 828506 w 828506"/>
                  <a:gd name="connsiteY1" fmla="*/ 30507 h 452440"/>
                  <a:gd name="connsiteX2" fmla="*/ 805847 w 828506"/>
                  <a:gd name="connsiteY2" fmla="*/ 452440 h 452440"/>
                  <a:gd name="connsiteX3" fmla="*/ 0 w 828506"/>
                  <a:gd name="connsiteY3" fmla="*/ 452440 h 452440"/>
                  <a:gd name="connsiteX4" fmla="*/ 0 w 828506"/>
                  <a:gd name="connsiteY4" fmla="*/ 0 h 452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506" h="452440">
                    <a:moveTo>
                      <a:pt x="0" y="0"/>
                    </a:moveTo>
                    <a:lnTo>
                      <a:pt x="828506" y="30507"/>
                    </a:lnTo>
                    <a:lnTo>
                      <a:pt x="805847" y="452440"/>
                    </a:lnTo>
                    <a:lnTo>
                      <a:pt x="0" y="45244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8" name="Group 47">
              <a:extLst>
                <a:ext uri="{FF2B5EF4-FFF2-40B4-BE49-F238E27FC236}">
                  <a16:creationId xmlns:a16="http://schemas.microsoft.com/office/drawing/2014/main" id="{A5EE25F2-CCFE-4322-9EB6-0799D6963C87}"/>
                </a:ext>
              </a:extLst>
            </p:cNvPr>
            <p:cNvGrpSpPr/>
            <p:nvPr/>
          </p:nvGrpSpPr>
          <p:grpSpPr>
            <a:xfrm rot="18958152">
              <a:off x="6488540" y="1431483"/>
              <a:ext cx="1008489" cy="2343094"/>
              <a:chOff x="6510863" y="2479544"/>
              <a:chExt cx="828506" cy="1924927"/>
            </a:xfrm>
            <a:solidFill>
              <a:schemeClr val="accent2">
                <a:lumMod val="75000"/>
              </a:schemeClr>
            </a:solidFill>
          </p:grpSpPr>
          <p:sp>
            <p:nvSpPr>
              <p:cNvPr id="49" name="Rectangle 36">
                <a:extLst>
                  <a:ext uri="{FF2B5EF4-FFF2-40B4-BE49-F238E27FC236}">
                    <a16:creationId xmlns:a16="http://schemas.microsoft.com/office/drawing/2014/main" id="{18AAD79B-101E-4396-98A0-766E6DF8D8D4}"/>
                  </a:ext>
                </a:extLst>
              </p:cNvPr>
              <p:cNvSpPr/>
              <p:nvPr/>
            </p:nvSpPr>
            <p:spPr>
              <a:xfrm rot="2492153" flipV="1">
                <a:off x="6518210" y="3927490"/>
                <a:ext cx="813840" cy="476981"/>
              </a:xfrm>
              <a:custGeom>
                <a:avLst/>
                <a:gdLst>
                  <a:gd name="connsiteX0" fmla="*/ 0 w 785371"/>
                  <a:gd name="connsiteY0" fmla="*/ 0 h 476981"/>
                  <a:gd name="connsiteX1" fmla="*/ 785371 w 785371"/>
                  <a:gd name="connsiteY1" fmla="*/ 0 h 476981"/>
                  <a:gd name="connsiteX2" fmla="*/ 785371 w 785371"/>
                  <a:gd name="connsiteY2" fmla="*/ 476981 h 476981"/>
                  <a:gd name="connsiteX3" fmla="*/ 0 w 785371"/>
                  <a:gd name="connsiteY3" fmla="*/ 476981 h 476981"/>
                  <a:gd name="connsiteX4" fmla="*/ 0 w 785371"/>
                  <a:gd name="connsiteY4" fmla="*/ 0 h 476981"/>
                  <a:gd name="connsiteX0" fmla="*/ 0 w 813840"/>
                  <a:gd name="connsiteY0" fmla="*/ 0 h 476981"/>
                  <a:gd name="connsiteX1" fmla="*/ 813840 w 813840"/>
                  <a:gd name="connsiteY1" fmla="*/ 33529 h 476981"/>
                  <a:gd name="connsiteX2" fmla="*/ 785371 w 813840"/>
                  <a:gd name="connsiteY2" fmla="*/ 476981 h 476981"/>
                  <a:gd name="connsiteX3" fmla="*/ 0 w 813840"/>
                  <a:gd name="connsiteY3" fmla="*/ 476981 h 476981"/>
                  <a:gd name="connsiteX4" fmla="*/ 0 w 813840"/>
                  <a:gd name="connsiteY4" fmla="*/ 0 h 476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840" h="476981">
                    <a:moveTo>
                      <a:pt x="0" y="0"/>
                    </a:moveTo>
                    <a:lnTo>
                      <a:pt x="813840" y="33529"/>
                    </a:lnTo>
                    <a:lnTo>
                      <a:pt x="785371" y="476981"/>
                    </a:lnTo>
                    <a:lnTo>
                      <a:pt x="0" y="47698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28">
                <a:extLst>
                  <a:ext uri="{FF2B5EF4-FFF2-40B4-BE49-F238E27FC236}">
                    <a16:creationId xmlns:a16="http://schemas.microsoft.com/office/drawing/2014/main" id="{791F5AFD-810C-4DDC-BAD7-CF285945AF1F}"/>
                  </a:ext>
                </a:extLst>
              </p:cNvPr>
              <p:cNvSpPr/>
              <p:nvPr/>
            </p:nvSpPr>
            <p:spPr>
              <a:xfrm rot="19046343">
                <a:off x="6510863" y="2479544"/>
                <a:ext cx="828506" cy="452440"/>
              </a:xfrm>
              <a:custGeom>
                <a:avLst/>
                <a:gdLst>
                  <a:gd name="connsiteX0" fmla="*/ 0 w 805847"/>
                  <a:gd name="connsiteY0" fmla="*/ 0 h 452440"/>
                  <a:gd name="connsiteX1" fmla="*/ 805847 w 805847"/>
                  <a:gd name="connsiteY1" fmla="*/ 0 h 452440"/>
                  <a:gd name="connsiteX2" fmla="*/ 805847 w 805847"/>
                  <a:gd name="connsiteY2" fmla="*/ 452440 h 452440"/>
                  <a:gd name="connsiteX3" fmla="*/ 0 w 805847"/>
                  <a:gd name="connsiteY3" fmla="*/ 452440 h 452440"/>
                  <a:gd name="connsiteX4" fmla="*/ 0 w 805847"/>
                  <a:gd name="connsiteY4" fmla="*/ 0 h 452440"/>
                  <a:gd name="connsiteX0" fmla="*/ 0 w 833337"/>
                  <a:gd name="connsiteY0" fmla="*/ 0 h 452440"/>
                  <a:gd name="connsiteX1" fmla="*/ 833337 w 833337"/>
                  <a:gd name="connsiteY1" fmla="*/ 25245 h 452440"/>
                  <a:gd name="connsiteX2" fmla="*/ 805847 w 833337"/>
                  <a:gd name="connsiteY2" fmla="*/ 452440 h 452440"/>
                  <a:gd name="connsiteX3" fmla="*/ 0 w 833337"/>
                  <a:gd name="connsiteY3" fmla="*/ 452440 h 452440"/>
                  <a:gd name="connsiteX4" fmla="*/ 0 w 833337"/>
                  <a:gd name="connsiteY4" fmla="*/ 0 h 452440"/>
                  <a:gd name="connsiteX0" fmla="*/ 0 w 826608"/>
                  <a:gd name="connsiteY0" fmla="*/ 0 h 452440"/>
                  <a:gd name="connsiteX1" fmla="*/ 826608 w 826608"/>
                  <a:gd name="connsiteY1" fmla="*/ 25532 h 452440"/>
                  <a:gd name="connsiteX2" fmla="*/ 805847 w 826608"/>
                  <a:gd name="connsiteY2" fmla="*/ 452440 h 452440"/>
                  <a:gd name="connsiteX3" fmla="*/ 0 w 826608"/>
                  <a:gd name="connsiteY3" fmla="*/ 452440 h 452440"/>
                  <a:gd name="connsiteX4" fmla="*/ 0 w 826608"/>
                  <a:gd name="connsiteY4" fmla="*/ 0 h 452440"/>
                  <a:gd name="connsiteX0" fmla="*/ 0 w 828506"/>
                  <a:gd name="connsiteY0" fmla="*/ 0 h 452440"/>
                  <a:gd name="connsiteX1" fmla="*/ 828506 w 828506"/>
                  <a:gd name="connsiteY1" fmla="*/ 30507 h 452440"/>
                  <a:gd name="connsiteX2" fmla="*/ 805847 w 828506"/>
                  <a:gd name="connsiteY2" fmla="*/ 452440 h 452440"/>
                  <a:gd name="connsiteX3" fmla="*/ 0 w 828506"/>
                  <a:gd name="connsiteY3" fmla="*/ 452440 h 452440"/>
                  <a:gd name="connsiteX4" fmla="*/ 0 w 828506"/>
                  <a:gd name="connsiteY4" fmla="*/ 0 h 452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506" h="452440">
                    <a:moveTo>
                      <a:pt x="0" y="0"/>
                    </a:moveTo>
                    <a:lnTo>
                      <a:pt x="828506" y="30507"/>
                    </a:lnTo>
                    <a:lnTo>
                      <a:pt x="805847" y="452440"/>
                    </a:lnTo>
                    <a:lnTo>
                      <a:pt x="0" y="45244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2" name="Group 41">
              <a:extLst>
                <a:ext uri="{FF2B5EF4-FFF2-40B4-BE49-F238E27FC236}">
                  <a16:creationId xmlns:a16="http://schemas.microsoft.com/office/drawing/2014/main" id="{2C93E533-E895-41D0-B768-308C9B0F7436}"/>
                </a:ext>
              </a:extLst>
            </p:cNvPr>
            <p:cNvGrpSpPr/>
            <p:nvPr/>
          </p:nvGrpSpPr>
          <p:grpSpPr>
            <a:xfrm rot="2758152" flipH="1">
              <a:off x="4750674" y="1391665"/>
              <a:ext cx="1008489" cy="2343095"/>
              <a:chOff x="6510863" y="2479544"/>
              <a:chExt cx="828506" cy="1924927"/>
            </a:xfrm>
            <a:solidFill>
              <a:schemeClr val="accent1">
                <a:lumMod val="75000"/>
              </a:schemeClr>
            </a:solidFill>
          </p:grpSpPr>
          <p:sp>
            <p:nvSpPr>
              <p:cNvPr id="46" name="Rectangle 36">
                <a:extLst>
                  <a:ext uri="{FF2B5EF4-FFF2-40B4-BE49-F238E27FC236}">
                    <a16:creationId xmlns:a16="http://schemas.microsoft.com/office/drawing/2014/main" id="{A7D16823-FB31-430B-B139-568E1CA16E75}"/>
                  </a:ext>
                </a:extLst>
              </p:cNvPr>
              <p:cNvSpPr/>
              <p:nvPr/>
            </p:nvSpPr>
            <p:spPr>
              <a:xfrm rot="2492153" flipV="1">
                <a:off x="6518210" y="3927490"/>
                <a:ext cx="813840" cy="476981"/>
              </a:xfrm>
              <a:custGeom>
                <a:avLst/>
                <a:gdLst>
                  <a:gd name="connsiteX0" fmla="*/ 0 w 785371"/>
                  <a:gd name="connsiteY0" fmla="*/ 0 h 476981"/>
                  <a:gd name="connsiteX1" fmla="*/ 785371 w 785371"/>
                  <a:gd name="connsiteY1" fmla="*/ 0 h 476981"/>
                  <a:gd name="connsiteX2" fmla="*/ 785371 w 785371"/>
                  <a:gd name="connsiteY2" fmla="*/ 476981 h 476981"/>
                  <a:gd name="connsiteX3" fmla="*/ 0 w 785371"/>
                  <a:gd name="connsiteY3" fmla="*/ 476981 h 476981"/>
                  <a:gd name="connsiteX4" fmla="*/ 0 w 785371"/>
                  <a:gd name="connsiteY4" fmla="*/ 0 h 476981"/>
                  <a:gd name="connsiteX0" fmla="*/ 0 w 813840"/>
                  <a:gd name="connsiteY0" fmla="*/ 0 h 476981"/>
                  <a:gd name="connsiteX1" fmla="*/ 813840 w 813840"/>
                  <a:gd name="connsiteY1" fmla="*/ 33529 h 476981"/>
                  <a:gd name="connsiteX2" fmla="*/ 785371 w 813840"/>
                  <a:gd name="connsiteY2" fmla="*/ 476981 h 476981"/>
                  <a:gd name="connsiteX3" fmla="*/ 0 w 813840"/>
                  <a:gd name="connsiteY3" fmla="*/ 476981 h 476981"/>
                  <a:gd name="connsiteX4" fmla="*/ 0 w 813840"/>
                  <a:gd name="connsiteY4" fmla="*/ 0 h 476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840" h="476981">
                    <a:moveTo>
                      <a:pt x="0" y="0"/>
                    </a:moveTo>
                    <a:lnTo>
                      <a:pt x="813840" y="33529"/>
                    </a:lnTo>
                    <a:lnTo>
                      <a:pt x="785371" y="476981"/>
                    </a:lnTo>
                    <a:lnTo>
                      <a:pt x="0" y="47698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28">
                <a:extLst>
                  <a:ext uri="{FF2B5EF4-FFF2-40B4-BE49-F238E27FC236}">
                    <a16:creationId xmlns:a16="http://schemas.microsoft.com/office/drawing/2014/main" id="{EC0580B3-37E5-4A6A-8A8B-7586D84F7CC2}"/>
                  </a:ext>
                </a:extLst>
              </p:cNvPr>
              <p:cNvSpPr/>
              <p:nvPr/>
            </p:nvSpPr>
            <p:spPr>
              <a:xfrm rot="19046343">
                <a:off x="6510863" y="2479544"/>
                <a:ext cx="828506" cy="452440"/>
              </a:xfrm>
              <a:custGeom>
                <a:avLst/>
                <a:gdLst>
                  <a:gd name="connsiteX0" fmla="*/ 0 w 805847"/>
                  <a:gd name="connsiteY0" fmla="*/ 0 h 452440"/>
                  <a:gd name="connsiteX1" fmla="*/ 805847 w 805847"/>
                  <a:gd name="connsiteY1" fmla="*/ 0 h 452440"/>
                  <a:gd name="connsiteX2" fmla="*/ 805847 w 805847"/>
                  <a:gd name="connsiteY2" fmla="*/ 452440 h 452440"/>
                  <a:gd name="connsiteX3" fmla="*/ 0 w 805847"/>
                  <a:gd name="connsiteY3" fmla="*/ 452440 h 452440"/>
                  <a:gd name="connsiteX4" fmla="*/ 0 w 805847"/>
                  <a:gd name="connsiteY4" fmla="*/ 0 h 452440"/>
                  <a:gd name="connsiteX0" fmla="*/ 0 w 833337"/>
                  <a:gd name="connsiteY0" fmla="*/ 0 h 452440"/>
                  <a:gd name="connsiteX1" fmla="*/ 833337 w 833337"/>
                  <a:gd name="connsiteY1" fmla="*/ 25245 h 452440"/>
                  <a:gd name="connsiteX2" fmla="*/ 805847 w 833337"/>
                  <a:gd name="connsiteY2" fmla="*/ 452440 h 452440"/>
                  <a:gd name="connsiteX3" fmla="*/ 0 w 833337"/>
                  <a:gd name="connsiteY3" fmla="*/ 452440 h 452440"/>
                  <a:gd name="connsiteX4" fmla="*/ 0 w 833337"/>
                  <a:gd name="connsiteY4" fmla="*/ 0 h 452440"/>
                  <a:gd name="connsiteX0" fmla="*/ 0 w 826608"/>
                  <a:gd name="connsiteY0" fmla="*/ 0 h 452440"/>
                  <a:gd name="connsiteX1" fmla="*/ 826608 w 826608"/>
                  <a:gd name="connsiteY1" fmla="*/ 25532 h 452440"/>
                  <a:gd name="connsiteX2" fmla="*/ 805847 w 826608"/>
                  <a:gd name="connsiteY2" fmla="*/ 452440 h 452440"/>
                  <a:gd name="connsiteX3" fmla="*/ 0 w 826608"/>
                  <a:gd name="connsiteY3" fmla="*/ 452440 h 452440"/>
                  <a:gd name="connsiteX4" fmla="*/ 0 w 826608"/>
                  <a:gd name="connsiteY4" fmla="*/ 0 h 452440"/>
                  <a:gd name="connsiteX0" fmla="*/ 0 w 828506"/>
                  <a:gd name="connsiteY0" fmla="*/ 0 h 452440"/>
                  <a:gd name="connsiteX1" fmla="*/ 828506 w 828506"/>
                  <a:gd name="connsiteY1" fmla="*/ 30507 h 452440"/>
                  <a:gd name="connsiteX2" fmla="*/ 805847 w 828506"/>
                  <a:gd name="connsiteY2" fmla="*/ 452440 h 452440"/>
                  <a:gd name="connsiteX3" fmla="*/ 0 w 828506"/>
                  <a:gd name="connsiteY3" fmla="*/ 452440 h 452440"/>
                  <a:gd name="connsiteX4" fmla="*/ 0 w 828506"/>
                  <a:gd name="connsiteY4" fmla="*/ 0 h 452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506" h="452440">
                    <a:moveTo>
                      <a:pt x="0" y="0"/>
                    </a:moveTo>
                    <a:lnTo>
                      <a:pt x="828506" y="30507"/>
                    </a:lnTo>
                    <a:lnTo>
                      <a:pt x="805847" y="452440"/>
                    </a:lnTo>
                    <a:lnTo>
                      <a:pt x="0" y="45244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0" name="Group 29">
              <a:extLst>
                <a:ext uri="{FF2B5EF4-FFF2-40B4-BE49-F238E27FC236}">
                  <a16:creationId xmlns:a16="http://schemas.microsoft.com/office/drawing/2014/main" id="{1FAAAB0A-2510-4781-9E45-489C80DEC755}"/>
                </a:ext>
              </a:extLst>
            </p:cNvPr>
            <p:cNvGrpSpPr/>
            <p:nvPr/>
          </p:nvGrpSpPr>
          <p:grpSpPr>
            <a:xfrm rot="2758152">
              <a:off x="6442536" y="3137695"/>
              <a:ext cx="1008489" cy="2343095"/>
              <a:chOff x="6510863" y="2479544"/>
              <a:chExt cx="828506" cy="1924927"/>
            </a:xfrm>
            <a:solidFill>
              <a:schemeClr val="accent3">
                <a:lumMod val="75000"/>
              </a:schemeClr>
            </a:solidFill>
          </p:grpSpPr>
          <p:sp>
            <p:nvSpPr>
              <p:cNvPr id="37" name="Rectangle 36">
                <a:extLst>
                  <a:ext uri="{FF2B5EF4-FFF2-40B4-BE49-F238E27FC236}">
                    <a16:creationId xmlns:a16="http://schemas.microsoft.com/office/drawing/2014/main" id="{9DD9BF66-50E1-4BF6-9F7D-6E21F7A32EF8}"/>
                  </a:ext>
                </a:extLst>
              </p:cNvPr>
              <p:cNvSpPr/>
              <p:nvPr/>
            </p:nvSpPr>
            <p:spPr>
              <a:xfrm rot="2492153" flipV="1">
                <a:off x="6518210" y="3927490"/>
                <a:ext cx="813840" cy="476981"/>
              </a:xfrm>
              <a:custGeom>
                <a:avLst/>
                <a:gdLst>
                  <a:gd name="connsiteX0" fmla="*/ 0 w 785371"/>
                  <a:gd name="connsiteY0" fmla="*/ 0 h 476981"/>
                  <a:gd name="connsiteX1" fmla="*/ 785371 w 785371"/>
                  <a:gd name="connsiteY1" fmla="*/ 0 h 476981"/>
                  <a:gd name="connsiteX2" fmla="*/ 785371 w 785371"/>
                  <a:gd name="connsiteY2" fmla="*/ 476981 h 476981"/>
                  <a:gd name="connsiteX3" fmla="*/ 0 w 785371"/>
                  <a:gd name="connsiteY3" fmla="*/ 476981 h 476981"/>
                  <a:gd name="connsiteX4" fmla="*/ 0 w 785371"/>
                  <a:gd name="connsiteY4" fmla="*/ 0 h 476981"/>
                  <a:gd name="connsiteX0" fmla="*/ 0 w 813840"/>
                  <a:gd name="connsiteY0" fmla="*/ 0 h 476981"/>
                  <a:gd name="connsiteX1" fmla="*/ 813840 w 813840"/>
                  <a:gd name="connsiteY1" fmla="*/ 33529 h 476981"/>
                  <a:gd name="connsiteX2" fmla="*/ 785371 w 813840"/>
                  <a:gd name="connsiteY2" fmla="*/ 476981 h 476981"/>
                  <a:gd name="connsiteX3" fmla="*/ 0 w 813840"/>
                  <a:gd name="connsiteY3" fmla="*/ 476981 h 476981"/>
                  <a:gd name="connsiteX4" fmla="*/ 0 w 813840"/>
                  <a:gd name="connsiteY4" fmla="*/ 0 h 476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3840" h="476981">
                    <a:moveTo>
                      <a:pt x="0" y="0"/>
                    </a:moveTo>
                    <a:lnTo>
                      <a:pt x="813840" y="33529"/>
                    </a:lnTo>
                    <a:lnTo>
                      <a:pt x="785371" y="476981"/>
                    </a:lnTo>
                    <a:lnTo>
                      <a:pt x="0" y="47698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Rectangle 28">
                <a:extLst>
                  <a:ext uri="{FF2B5EF4-FFF2-40B4-BE49-F238E27FC236}">
                    <a16:creationId xmlns:a16="http://schemas.microsoft.com/office/drawing/2014/main" id="{D9DC6F37-E868-4A8D-8091-71B9075CAFFD}"/>
                  </a:ext>
                </a:extLst>
              </p:cNvPr>
              <p:cNvSpPr/>
              <p:nvPr/>
            </p:nvSpPr>
            <p:spPr>
              <a:xfrm rot="19046343">
                <a:off x="6510863" y="2479544"/>
                <a:ext cx="828506" cy="452440"/>
              </a:xfrm>
              <a:custGeom>
                <a:avLst/>
                <a:gdLst>
                  <a:gd name="connsiteX0" fmla="*/ 0 w 805847"/>
                  <a:gd name="connsiteY0" fmla="*/ 0 h 452440"/>
                  <a:gd name="connsiteX1" fmla="*/ 805847 w 805847"/>
                  <a:gd name="connsiteY1" fmla="*/ 0 h 452440"/>
                  <a:gd name="connsiteX2" fmla="*/ 805847 w 805847"/>
                  <a:gd name="connsiteY2" fmla="*/ 452440 h 452440"/>
                  <a:gd name="connsiteX3" fmla="*/ 0 w 805847"/>
                  <a:gd name="connsiteY3" fmla="*/ 452440 h 452440"/>
                  <a:gd name="connsiteX4" fmla="*/ 0 w 805847"/>
                  <a:gd name="connsiteY4" fmla="*/ 0 h 452440"/>
                  <a:gd name="connsiteX0" fmla="*/ 0 w 833337"/>
                  <a:gd name="connsiteY0" fmla="*/ 0 h 452440"/>
                  <a:gd name="connsiteX1" fmla="*/ 833337 w 833337"/>
                  <a:gd name="connsiteY1" fmla="*/ 25245 h 452440"/>
                  <a:gd name="connsiteX2" fmla="*/ 805847 w 833337"/>
                  <a:gd name="connsiteY2" fmla="*/ 452440 h 452440"/>
                  <a:gd name="connsiteX3" fmla="*/ 0 w 833337"/>
                  <a:gd name="connsiteY3" fmla="*/ 452440 h 452440"/>
                  <a:gd name="connsiteX4" fmla="*/ 0 w 833337"/>
                  <a:gd name="connsiteY4" fmla="*/ 0 h 452440"/>
                  <a:gd name="connsiteX0" fmla="*/ 0 w 826608"/>
                  <a:gd name="connsiteY0" fmla="*/ 0 h 452440"/>
                  <a:gd name="connsiteX1" fmla="*/ 826608 w 826608"/>
                  <a:gd name="connsiteY1" fmla="*/ 25532 h 452440"/>
                  <a:gd name="connsiteX2" fmla="*/ 805847 w 826608"/>
                  <a:gd name="connsiteY2" fmla="*/ 452440 h 452440"/>
                  <a:gd name="connsiteX3" fmla="*/ 0 w 826608"/>
                  <a:gd name="connsiteY3" fmla="*/ 452440 h 452440"/>
                  <a:gd name="connsiteX4" fmla="*/ 0 w 826608"/>
                  <a:gd name="connsiteY4" fmla="*/ 0 h 452440"/>
                  <a:gd name="connsiteX0" fmla="*/ 0 w 828506"/>
                  <a:gd name="connsiteY0" fmla="*/ 0 h 452440"/>
                  <a:gd name="connsiteX1" fmla="*/ 828506 w 828506"/>
                  <a:gd name="connsiteY1" fmla="*/ 30507 h 452440"/>
                  <a:gd name="connsiteX2" fmla="*/ 805847 w 828506"/>
                  <a:gd name="connsiteY2" fmla="*/ 452440 h 452440"/>
                  <a:gd name="connsiteX3" fmla="*/ 0 w 828506"/>
                  <a:gd name="connsiteY3" fmla="*/ 452440 h 452440"/>
                  <a:gd name="connsiteX4" fmla="*/ 0 w 828506"/>
                  <a:gd name="connsiteY4" fmla="*/ 0 h 452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506" h="452440">
                    <a:moveTo>
                      <a:pt x="0" y="0"/>
                    </a:moveTo>
                    <a:lnTo>
                      <a:pt x="828506" y="30507"/>
                    </a:lnTo>
                    <a:lnTo>
                      <a:pt x="805847" y="452440"/>
                    </a:lnTo>
                    <a:lnTo>
                      <a:pt x="0" y="45244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Rectangle 23">
              <a:extLst>
                <a:ext uri="{FF2B5EF4-FFF2-40B4-BE49-F238E27FC236}">
                  <a16:creationId xmlns:a16="http://schemas.microsoft.com/office/drawing/2014/main" id="{DAD0848A-328C-4B24-8A60-DA039D2F73E4}"/>
                </a:ext>
              </a:extLst>
            </p:cNvPr>
            <p:cNvSpPr/>
            <p:nvPr/>
          </p:nvSpPr>
          <p:spPr>
            <a:xfrm rot="2758152">
              <a:off x="4709930" y="2031512"/>
              <a:ext cx="2825414" cy="2825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Isosceles Triangle 26">
              <a:extLst>
                <a:ext uri="{FF2B5EF4-FFF2-40B4-BE49-F238E27FC236}">
                  <a16:creationId xmlns:a16="http://schemas.microsoft.com/office/drawing/2014/main" id="{77A2401E-2770-48B3-AE48-072307D30B20}"/>
                </a:ext>
              </a:extLst>
            </p:cNvPr>
            <p:cNvSpPr/>
            <p:nvPr/>
          </p:nvSpPr>
          <p:spPr>
            <a:xfrm rot="18958152">
              <a:off x="5723044" y="3194634"/>
              <a:ext cx="2019459" cy="174091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1" name="Isosceles Triangle 30">
              <a:extLst>
                <a:ext uri="{FF2B5EF4-FFF2-40B4-BE49-F238E27FC236}">
                  <a16:creationId xmlns:a16="http://schemas.microsoft.com/office/drawing/2014/main" id="{FD58E206-EF28-4BA9-99DE-E09A50C89D33}"/>
                </a:ext>
              </a:extLst>
            </p:cNvPr>
            <p:cNvSpPr/>
            <p:nvPr/>
          </p:nvSpPr>
          <p:spPr>
            <a:xfrm rot="8158152" flipH="1">
              <a:off x="4493194" y="1922456"/>
              <a:ext cx="2019459" cy="174091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Isosceles Triangle 31">
              <a:extLst>
                <a:ext uri="{FF2B5EF4-FFF2-40B4-BE49-F238E27FC236}">
                  <a16:creationId xmlns:a16="http://schemas.microsoft.com/office/drawing/2014/main" id="{EAF36023-C1FA-4E9C-85B3-CB91405E0247}"/>
                </a:ext>
              </a:extLst>
            </p:cNvPr>
            <p:cNvSpPr/>
            <p:nvPr/>
          </p:nvSpPr>
          <p:spPr>
            <a:xfrm rot="2758152">
              <a:off x="4472373" y="3153290"/>
              <a:ext cx="2019457" cy="174091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Isosceles Triangle 32">
              <a:extLst>
                <a:ext uri="{FF2B5EF4-FFF2-40B4-BE49-F238E27FC236}">
                  <a16:creationId xmlns:a16="http://schemas.microsoft.com/office/drawing/2014/main" id="{060F7A3A-937D-4FC2-AC91-0D5FDDF3BE02}"/>
                </a:ext>
              </a:extLst>
            </p:cNvPr>
            <p:cNvSpPr/>
            <p:nvPr/>
          </p:nvSpPr>
          <p:spPr>
            <a:xfrm rot="13558152">
              <a:off x="5724031" y="1943279"/>
              <a:ext cx="2019456" cy="174091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9" name="Rectangle 58">
            <a:extLst>
              <a:ext uri="{FF2B5EF4-FFF2-40B4-BE49-F238E27FC236}">
                <a16:creationId xmlns:a16="http://schemas.microsoft.com/office/drawing/2014/main" id="{963B0534-4AE5-4270-4234-037DE6CDBC45}"/>
              </a:ext>
            </a:extLst>
          </p:cNvPr>
          <p:cNvSpPr/>
          <p:nvPr/>
        </p:nvSpPr>
        <p:spPr>
          <a:xfrm>
            <a:off x="9195957" y="1437642"/>
            <a:ext cx="2494636"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5" name="TextBox 64">
            <a:extLst>
              <a:ext uri="{FF2B5EF4-FFF2-40B4-BE49-F238E27FC236}">
                <a16:creationId xmlns:a16="http://schemas.microsoft.com/office/drawing/2014/main" id="{E3738E04-C1DF-7C36-C88F-9FB6C54BB2E1}"/>
              </a:ext>
            </a:extLst>
          </p:cNvPr>
          <p:cNvSpPr txBox="1"/>
          <p:nvPr/>
        </p:nvSpPr>
        <p:spPr>
          <a:xfrm>
            <a:off x="9195956" y="1085900"/>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67" name="Rectangle 66">
            <a:extLst>
              <a:ext uri="{FF2B5EF4-FFF2-40B4-BE49-F238E27FC236}">
                <a16:creationId xmlns:a16="http://schemas.microsoft.com/office/drawing/2014/main" id="{93E7DD15-A882-9049-3992-7CEDB68C39CB}"/>
              </a:ext>
            </a:extLst>
          </p:cNvPr>
          <p:cNvSpPr/>
          <p:nvPr/>
        </p:nvSpPr>
        <p:spPr>
          <a:xfrm>
            <a:off x="9195957" y="4692286"/>
            <a:ext cx="2494636"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8" name="TextBox 67">
            <a:extLst>
              <a:ext uri="{FF2B5EF4-FFF2-40B4-BE49-F238E27FC236}">
                <a16:creationId xmlns:a16="http://schemas.microsoft.com/office/drawing/2014/main" id="{CD8923B0-8145-11C5-6C6E-90835BE4114B}"/>
              </a:ext>
            </a:extLst>
          </p:cNvPr>
          <p:cNvSpPr txBox="1"/>
          <p:nvPr/>
        </p:nvSpPr>
        <p:spPr>
          <a:xfrm>
            <a:off x="9195956" y="4340544"/>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nvGrpSpPr>
          <p:cNvPr id="69" name="Group 68">
            <a:extLst>
              <a:ext uri="{FF2B5EF4-FFF2-40B4-BE49-F238E27FC236}">
                <a16:creationId xmlns:a16="http://schemas.microsoft.com/office/drawing/2014/main" id="{5C05585D-3D0B-1670-CC67-DB2B72854446}"/>
              </a:ext>
            </a:extLst>
          </p:cNvPr>
          <p:cNvGrpSpPr/>
          <p:nvPr/>
        </p:nvGrpSpPr>
        <p:grpSpPr>
          <a:xfrm flipH="1">
            <a:off x="501407" y="1085900"/>
            <a:ext cx="2494637" cy="1245576"/>
            <a:chOff x="6493882" y="893422"/>
            <a:chExt cx="2494637" cy="1245576"/>
          </a:xfrm>
        </p:grpSpPr>
        <p:sp>
          <p:nvSpPr>
            <p:cNvPr id="70" name="Rectangle 69">
              <a:extLst>
                <a:ext uri="{FF2B5EF4-FFF2-40B4-BE49-F238E27FC236}">
                  <a16:creationId xmlns:a16="http://schemas.microsoft.com/office/drawing/2014/main" id="{4D25F7F2-9C34-7611-1645-F0F1223D1AF7}"/>
                </a:ext>
              </a:extLst>
            </p:cNvPr>
            <p:cNvSpPr/>
            <p:nvPr/>
          </p:nvSpPr>
          <p:spPr>
            <a:xfrm>
              <a:off x="6493883" y="1245164"/>
              <a:ext cx="2494636" cy="893834"/>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71" name="TextBox 70">
              <a:extLst>
                <a:ext uri="{FF2B5EF4-FFF2-40B4-BE49-F238E27FC236}">
                  <a16:creationId xmlns:a16="http://schemas.microsoft.com/office/drawing/2014/main" id="{F0B031AF-755F-9D82-63D9-2E928CDED113}"/>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grpSp>
      <p:grpSp>
        <p:nvGrpSpPr>
          <p:cNvPr id="72" name="Group 71">
            <a:extLst>
              <a:ext uri="{FF2B5EF4-FFF2-40B4-BE49-F238E27FC236}">
                <a16:creationId xmlns:a16="http://schemas.microsoft.com/office/drawing/2014/main" id="{B3E3C5D1-FFC8-4DA3-E144-2FF6FDD1C806}"/>
              </a:ext>
            </a:extLst>
          </p:cNvPr>
          <p:cNvGrpSpPr/>
          <p:nvPr/>
        </p:nvGrpSpPr>
        <p:grpSpPr>
          <a:xfrm flipH="1">
            <a:off x="501407" y="4340544"/>
            <a:ext cx="2494637" cy="1245576"/>
            <a:chOff x="6493882" y="893422"/>
            <a:chExt cx="2494637" cy="1245576"/>
          </a:xfrm>
        </p:grpSpPr>
        <p:sp>
          <p:nvSpPr>
            <p:cNvPr id="75" name="Rectangle 74">
              <a:extLst>
                <a:ext uri="{FF2B5EF4-FFF2-40B4-BE49-F238E27FC236}">
                  <a16:creationId xmlns:a16="http://schemas.microsoft.com/office/drawing/2014/main" id="{BAC482A9-19AB-E15F-3B93-293E7E8ED8C3}"/>
                </a:ext>
              </a:extLst>
            </p:cNvPr>
            <p:cNvSpPr/>
            <p:nvPr/>
          </p:nvSpPr>
          <p:spPr>
            <a:xfrm>
              <a:off x="6493883" y="1245164"/>
              <a:ext cx="2494636" cy="893834"/>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76" name="TextBox 75">
              <a:extLst>
                <a:ext uri="{FF2B5EF4-FFF2-40B4-BE49-F238E27FC236}">
                  <a16:creationId xmlns:a16="http://schemas.microsoft.com/office/drawing/2014/main" id="{461DDFBF-5F29-8997-F18A-7FC5A610E477}"/>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grpSp>
      <p:pic>
        <p:nvPicPr>
          <p:cNvPr id="3" name="Graphic 2" descr="Brain with solid fill">
            <a:extLst>
              <a:ext uri="{FF2B5EF4-FFF2-40B4-BE49-F238E27FC236}">
                <a16:creationId xmlns:a16="http://schemas.microsoft.com/office/drawing/2014/main" id="{56BC7989-56AE-FEFD-9D0A-F3A6F54685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17880" y="2313810"/>
            <a:ext cx="604444" cy="604444"/>
          </a:xfrm>
          <a:prstGeom prst="rect">
            <a:avLst/>
          </a:prstGeom>
        </p:spPr>
      </p:pic>
      <p:pic>
        <p:nvPicPr>
          <p:cNvPr id="6" name="Graphic 5" descr="Brain in head with solid fill">
            <a:extLst>
              <a:ext uri="{FF2B5EF4-FFF2-40B4-BE49-F238E27FC236}">
                <a16:creationId xmlns:a16="http://schemas.microsoft.com/office/drawing/2014/main" id="{E5CB5BB0-3A91-C3BA-37A7-2E95D0DE07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99545" y="3846048"/>
            <a:ext cx="604444" cy="604444"/>
          </a:xfrm>
          <a:prstGeom prst="rect">
            <a:avLst/>
          </a:prstGeom>
        </p:spPr>
      </p:pic>
      <p:pic>
        <p:nvPicPr>
          <p:cNvPr id="8" name="Graphic 7" descr="Briefcase with solid fill">
            <a:extLst>
              <a:ext uri="{FF2B5EF4-FFF2-40B4-BE49-F238E27FC236}">
                <a16:creationId xmlns:a16="http://schemas.microsoft.com/office/drawing/2014/main" id="{D408DF35-9E12-F712-DF31-2F62CC6771A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968453" y="3846048"/>
            <a:ext cx="604444" cy="604444"/>
          </a:xfrm>
          <a:prstGeom prst="rect">
            <a:avLst/>
          </a:prstGeom>
        </p:spPr>
      </p:pic>
      <p:pic>
        <p:nvPicPr>
          <p:cNvPr id="10" name="Graphic 9" descr="Broken Heart with solid fill">
            <a:extLst>
              <a:ext uri="{FF2B5EF4-FFF2-40B4-BE49-F238E27FC236}">
                <a16:creationId xmlns:a16="http://schemas.microsoft.com/office/drawing/2014/main" id="{F154463F-AA39-F853-10E9-6862F4747FA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36615" y="2400307"/>
            <a:ext cx="604444" cy="604444"/>
          </a:xfrm>
          <a:prstGeom prst="rect">
            <a:avLst/>
          </a:prstGeom>
        </p:spPr>
      </p:pic>
    </p:spTree>
    <p:extLst>
      <p:ext uri="{BB962C8B-B14F-4D97-AF65-F5344CB8AC3E}">
        <p14:creationId xmlns:p14="http://schemas.microsoft.com/office/powerpoint/2010/main" val="2820671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10">
            <a:extLst>
              <a:ext uri="{FF2B5EF4-FFF2-40B4-BE49-F238E27FC236}">
                <a16:creationId xmlns:a16="http://schemas.microsoft.com/office/drawing/2014/main" id="{D4208270-781D-4DE7-8386-F7EF66349765}"/>
              </a:ext>
            </a:extLst>
          </p:cNvPr>
          <p:cNvSpPr>
            <a:spLocks noChangeArrowheads="1"/>
          </p:cNvSpPr>
          <p:nvPr/>
        </p:nvSpPr>
        <p:spPr bwMode="auto">
          <a:xfrm>
            <a:off x="5083861" y="2768010"/>
            <a:ext cx="2032093" cy="2037945"/>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1" name="Oval 11">
            <a:extLst>
              <a:ext uri="{FF2B5EF4-FFF2-40B4-BE49-F238E27FC236}">
                <a16:creationId xmlns:a16="http://schemas.microsoft.com/office/drawing/2014/main" id="{E3D4EDD7-27F0-490D-8ECE-F0070E3D0EE6}"/>
              </a:ext>
            </a:extLst>
          </p:cNvPr>
          <p:cNvSpPr>
            <a:spLocks noChangeArrowheads="1"/>
          </p:cNvSpPr>
          <p:nvPr/>
        </p:nvSpPr>
        <p:spPr bwMode="auto">
          <a:xfrm>
            <a:off x="4848320" y="2535394"/>
            <a:ext cx="2503176" cy="2503175"/>
          </a:xfrm>
          <a:prstGeom prst="ellips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Line 12">
            <a:extLst>
              <a:ext uri="{FF2B5EF4-FFF2-40B4-BE49-F238E27FC236}">
                <a16:creationId xmlns:a16="http://schemas.microsoft.com/office/drawing/2014/main" id="{CEFDCDBC-1221-40D7-84B3-81EB984213EA}"/>
              </a:ext>
            </a:extLst>
          </p:cNvPr>
          <p:cNvSpPr>
            <a:spLocks noChangeShapeType="1"/>
          </p:cNvSpPr>
          <p:nvPr/>
        </p:nvSpPr>
        <p:spPr bwMode="auto">
          <a:xfrm flipH="1">
            <a:off x="4321643" y="4391928"/>
            <a:ext cx="684679" cy="378915"/>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Line 13">
            <a:extLst>
              <a:ext uri="{FF2B5EF4-FFF2-40B4-BE49-F238E27FC236}">
                <a16:creationId xmlns:a16="http://schemas.microsoft.com/office/drawing/2014/main" id="{12F1B738-774C-4684-A8B1-883FBFF4E72B}"/>
              </a:ext>
            </a:extLst>
          </p:cNvPr>
          <p:cNvSpPr>
            <a:spLocks noChangeShapeType="1"/>
          </p:cNvSpPr>
          <p:nvPr/>
        </p:nvSpPr>
        <p:spPr bwMode="auto">
          <a:xfrm flipH="1" flipV="1">
            <a:off x="4321643" y="2770936"/>
            <a:ext cx="694921" cy="386229"/>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Line 14">
            <a:extLst>
              <a:ext uri="{FF2B5EF4-FFF2-40B4-BE49-F238E27FC236}">
                <a16:creationId xmlns:a16="http://schemas.microsoft.com/office/drawing/2014/main" id="{B74EC2AC-D5DB-489B-8389-D207C9B05825}"/>
              </a:ext>
            </a:extLst>
          </p:cNvPr>
          <p:cNvSpPr>
            <a:spLocks noChangeShapeType="1"/>
          </p:cNvSpPr>
          <p:nvPr/>
        </p:nvSpPr>
        <p:spPr bwMode="auto">
          <a:xfrm>
            <a:off x="7193492" y="4391928"/>
            <a:ext cx="684679" cy="378915"/>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Line 15">
            <a:extLst>
              <a:ext uri="{FF2B5EF4-FFF2-40B4-BE49-F238E27FC236}">
                <a16:creationId xmlns:a16="http://schemas.microsoft.com/office/drawing/2014/main" id="{B1A133EE-41BF-4C29-974E-44BE0B35E3B9}"/>
              </a:ext>
            </a:extLst>
          </p:cNvPr>
          <p:cNvSpPr>
            <a:spLocks noChangeShapeType="1"/>
          </p:cNvSpPr>
          <p:nvPr/>
        </p:nvSpPr>
        <p:spPr bwMode="auto">
          <a:xfrm flipV="1">
            <a:off x="7178862" y="2770936"/>
            <a:ext cx="699309" cy="386229"/>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3" name="Group 2">
            <a:extLst>
              <a:ext uri="{FF2B5EF4-FFF2-40B4-BE49-F238E27FC236}">
                <a16:creationId xmlns:a16="http://schemas.microsoft.com/office/drawing/2014/main" id="{0AACEE22-885F-4609-B69E-B949248A2D2D}"/>
              </a:ext>
            </a:extLst>
          </p:cNvPr>
          <p:cNvGrpSpPr/>
          <p:nvPr/>
        </p:nvGrpSpPr>
        <p:grpSpPr>
          <a:xfrm>
            <a:off x="2952285" y="1735139"/>
            <a:ext cx="1373748" cy="1373748"/>
            <a:chOff x="2952285" y="1735139"/>
            <a:chExt cx="1373748" cy="1373748"/>
          </a:xfrm>
        </p:grpSpPr>
        <p:sp>
          <p:nvSpPr>
            <p:cNvPr id="8" name="Oval 8">
              <a:extLst>
                <a:ext uri="{FF2B5EF4-FFF2-40B4-BE49-F238E27FC236}">
                  <a16:creationId xmlns:a16="http://schemas.microsoft.com/office/drawing/2014/main" id="{C15D4EAF-AA9E-48D2-BB16-F79C60080AB2}"/>
                </a:ext>
              </a:extLst>
            </p:cNvPr>
            <p:cNvSpPr>
              <a:spLocks noChangeArrowheads="1"/>
            </p:cNvSpPr>
            <p:nvPr/>
          </p:nvSpPr>
          <p:spPr bwMode="auto">
            <a:xfrm>
              <a:off x="2952285" y="1735139"/>
              <a:ext cx="1373748" cy="137374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6">
              <a:extLst>
                <a:ext uri="{FF2B5EF4-FFF2-40B4-BE49-F238E27FC236}">
                  <a16:creationId xmlns:a16="http://schemas.microsoft.com/office/drawing/2014/main" id="{EDDCAA89-0A35-4CFD-9984-11DF8002E405}"/>
                </a:ext>
              </a:extLst>
            </p:cNvPr>
            <p:cNvSpPr>
              <a:spLocks noChangeArrowheads="1"/>
            </p:cNvSpPr>
            <p:nvPr/>
          </p:nvSpPr>
          <p:spPr bwMode="auto">
            <a:xfrm>
              <a:off x="3142474" y="1923864"/>
              <a:ext cx="993371" cy="994833"/>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2" name="Group 1">
            <a:extLst>
              <a:ext uri="{FF2B5EF4-FFF2-40B4-BE49-F238E27FC236}">
                <a16:creationId xmlns:a16="http://schemas.microsoft.com/office/drawing/2014/main" id="{019024ED-D677-42E1-B915-968BE57A5892}"/>
              </a:ext>
            </a:extLst>
          </p:cNvPr>
          <p:cNvGrpSpPr/>
          <p:nvPr/>
        </p:nvGrpSpPr>
        <p:grpSpPr>
          <a:xfrm>
            <a:off x="2952285" y="4462151"/>
            <a:ext cx="1373748" cy="1376674"/>
            <a:chOff x="2952285" y="4462151"/>
            <a:chExt cx="1373748" cy="1376674"/>
          </a:xfrm>
        </p:grpSpPr>
        <p:sp>
          <p:nvSpPr>
            <p:cNvPr id="9" name="Oval 9">
              <a:extLst>
                <a:ext uri="{FF2B5EF4-FFF2-40B4-BE49-F238E27FC236}">
                  <a16:creationId xmlns:a16="http://schemas.microsoft.com/office/drawing/2014/main" id="{0143DEF0-67F1-4D7F-BAD0-B07EE9A3EAEA}"/>
                </a:ext>
              </a:extLst>
            </p:cNvPr>
            <p:cNvSpPr>
              <a:spLocks noChangeArrowheads="1"/>
            </p:cNvSpPr>
            <p:nvPr/>
          </p:nvSpPr>
          <p:spPr bwMode="auto">
            <a:xfrm>
              <a:off x="2952285" y="4462151"/>
              <a:ext cx="1373748" cy="137667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7">
              <a:extLst>
                <a:ext uri="{FF2B5EF4-FFF2-40B4-BE49-F238E27FC236}">
                  <a16:creationId xmlns:a16="http://schemas.microsoft.com/office/drawing/2014/main" id="{E9DC8F83-3891-4A03-841E-3AC37511470D}"/>
                </a:ext>
              </a:extLst>
            </p:cNvPr>
            <p:cNvSpPr>
              <a:spLocks noChangeArrowheads="1"/>
            </p:cNvSpPr>
            <p:nvPr/>
          </p:nvSpPr>
          <p:spPr bwMode="auto">
            <a:xfrm>
              <a:off x="3142474" y="4650877"/>
              <a:ext cx="993371" cy="999222"/>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5" name="Group 4">
            <a:extLst>
              <a:ext uri="{FF2B5EF4-FFF2-40B4-BE49-F238E27FC236}">
                <a16:creationId xmlns:a16="http://schemas.microsoft.com/office/drawing/2014/main" id="{9E5E423F-DBFE-4C8A-943F-D6ED33BE23B4}"/>
              </a:ext>
            </a:extLst>
          </p:cNvPr>
          <p:cNvGrpSpPr/>
          <p:nvPr/>
        </p:nvGrpSpPr>
        <p:grpSpPr>
          <a:xfrm>
            <a:off x="7873783" y="4462151"/>
            <a:ext cx="1372284" cy="1376674"/>
            <a:chOff x="7873783" y="4462151"/>
            <a:chExt cx="1372284" cy="1376674"/>
          </a:xfrm>
        </p:grpSpPr>
        <p:sp>
          <p:nvSpPr>
            <p:cNvPr id="7" name="Oval 7">
              <a:extLst>
                <a:ext uri="{FF2B5EF4-FFF2-40B4-BE49-F238E27FC236}">
                  <a16:creationId xmlns:a16="http://schemas.microsoft.com/office/drawing/2014/main" id="{E9909688-29D1-45B1-9492-1AB87B4E9251}"/>
                </a:ext>
              </a:extLst>
            </p:cNvPr>
            <p:cNvSpPr>
              <a:spLocks noChangeArrowheads="1"/>
            </p:cNvSpPr>
            <p:nvPr/>
          </p:nvSpPr>
          <p:spPr bwMode="auto">
            <a:xfrm>
              <a:off x="7873783" y="4462151"/>
              <a:ext cx="1372284" cy="1376674"/>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04BE47A6-D7D5-4796-8516-304F687C14F6}"/>
                </a:ext>
              </a:extLst>
            </p:cNvPr>
            <p:cNvSpPr>
              <a:spLocks noChangeArrowheads="1"/>
            </p:cNvSpPr>
            <p:nvPr/>
          </p:nvSpPr>
          <p:spPr bwMode="auto">
            <a:xfrm>
              <a:off x="8063971" y="4650877"/>
              <a:ext cx="993371" cy="999222"/>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4" name="Group 3">
            <a:extLst>
              <a:ext uri="{FF2B5EF4-FFF2-40B4-BE49-F238E27FC236}">
                <a16:creationId xmlns:a16="http://schemas.microsoft.com/office/drawing/2014/main" id="{60D70BF6-DFF6-4BEF-A158-261F0297A117}"/>
              </a:ext>
            </a:extLst>
          </p:cNvPr>
          <p:cNvGrpSpPr/>
          <p:nvPr/>
        </p:nvGrpSpPr>
        <p:grpSpPr>
          <a:xfrm>
            <a:off x="7873783" y="1735139"/>
            <a:ext cx="1372284" cy="1373748"/>
            <a:chOff x="7873783" y="1735139"/>
            <a:chExt cx="1372284" cy="1373748"/>
          </a:xfrm>
        </p:grpSpPr>
        <p:sp>
          <p:nvSpPr>
            <p:cNvPr id="6" name="Oval 6">
              <a:extLst>
                <a:ext uri="{FF2B5EF4-FFF2-40B4-BE49-F238E27FC236}">
                  <a16:creationId xmlns:a16="http://schemas.microsoft.com/office/drawing/2014/main" id="{4F01C6CF-B407-435E-8003-C08C22E3058F}"/>
                </a:ext>
              </a:extLst>
            </p:cNvPr>
            <p:cNvSpPr>
              <a:spLocks noChangeArrowheads="1"/>
            </p:cNvSpPr>
            <p:nvPr/>
          </p:nvSpPr>
          <p:spPr bwMode="auto">
            <a:xfrm>
              <a:off x="7873783" y="1735139"/>
              <a:ext cx="1372284" cy="137374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Oval 19">
              <a:extLst>
                <a:ext uri="{FF2B5EF4-FFF2-40B4-BE49-F238E27FC236}">
                  <a16:creationId xmlns:a16="http://schemas.microsoft.com/office/drawing/2014/main" id="{771E4727-6E82-4771-BDF4-A28AABBA3F65}"/>
                </a:ext>
              </a:extLst>
            </p:cNvPr>
            <p:cNvSpPr>
              <a:spLocks noChangeArrowheads="1"/>
            </p:cNvSpPr>
            <p:nvPr/>
          </p:nvSpPr>
          <p:spPr bwMode="auto">
            <a:xfrm>
              <a:off x="8063971" y="1923864"/>
              <a:ext cx="993371" cy="994833"/>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sp>
        <p:nvSpPr>
          <p:cNvPr id="20" name="Freeform 20">
            <a:extLst>
              <a:ext uri="{FF2B5EF4-FFF2-40B4-BE49-F238E27FC236}">
                <a16:creationId xmlns:a16="http://schemas.microsoft.com/office/drawing/2014/main" id="{C43D9EFB-062A-4CB3-A166-A21361D19726}"/>
              </a:ext>
            </a:extLst>
          </p:cNvPr>
          <p:cNvSpPr>
            <a:spLocks noEditPoints="1"/>
          </p:cNvSpPr>
          <p:nvPr/>
        </p:nvSpPr>
        <p:spPr bwMode="auto">
          <a:xfrm>
            <a:off x="8352180" y="5026865"/>
            <a:ext cx="416953" cy="247246"/>
          </a:xfrm>
          <a:custGeom>
            <a:avLst/>
            <a:gdLst>
              <a:gd name="T0" fmla="*/ 25 w 119"/>
              <a:gd name="T1" fmla="*/ 45 h 70"/>
              <a:gd name="T2" fmla="*/ 25 w 119"/>
              <a:gd name="T3" fmla="*/ 40 h 70"/>
              <a:gd name="T4" fmla="*/ 38 w 119"/>
              <a:gd name="T5" fmla="*/ 31 h 70"/>
              <a:gd name="T6" fmla="*/ 41 w 119"/>
              <a:gd name="T7" fmla="*/ 34 h 70"/>
              <a:gd name="T8" fmla="*/ 29 w 119"/>
              <a:gd name="T9" fmla="*/ 45 h 70"/>
              <a:gd name="T10" fmla="*/ 35 w 119"/>
              <a:gd name="T11" fmla="*/ 54 h 70"/>
              <a:gd name="T12" fmla="*/ 50 w 119"/>
              <a:gd name="T13" fmla="*/ 38 h 70"/>
              <a:gd name="T14" fmla="*/ 45 w 119"/>
              <a:gd name="T15" fmla="*/ 38 h 70"/>
              <a:gd name="T16" fmla="*/ 31 w 119"/>
              <a:gd name="T17" fmla="*/ 54 h 70"/>
              <a:gd name="T18" fmla="*/ 35 w 119"/>
              <a:gd name="T19" fmla="*/ 54 h 70"/>
              <a:gd name="T20" fmla="*/ 53 w 119"/>
              <a:gd name="T21" fmla="*/ 53 h 70"/>
              <a:gd name="T22" fmla="*/ 51 w 119"/>
              <a:gd name="T23" fmla="*/ 48 h 70"/>
              <a:gd name="T24" fmla="*/ 39 w 119"/>
              <a:gd name="T25" fmla="*/ 57 h 70"/>
              <a:gd name="T26" fmla="*/ 41 w 119"/>
              <a:gd name="T27" fmla="*/ 62 h 70"/>
              <a:gd name="T28" fmla="*/ 50 w 119"/>
              <a:gd name="T29" fmla="*/ 70 h 70"/>
              <a:gd name="T30" fmla="*/ 57 w 119"/>
              <a:gd name="T31" fmla="*/ 60 h 70"/>
              <a:gd name="T32" fmla="*/ 52 w 119"/>
              <a:gd name="T33" fmla="*/ 60 h 70"/>
              <a:gd name="T34" fmla="*/ 46 w 119"/>
              <a:gd name="T35" fmla="*/ 69 h 70"/>
              <a:gd name="T36" fmla="*/ 50 w 119"/>
              <a:gd name="T37" fmla="*/ 70 h 70"/>
              <a:gd name="T38" fmla="*/ 119 w 119"/>
              <a:gd name="T39" fmla="*/ 21 h 70"/>
              <a:gd name="T40" fmla="*/ 95 w 119"/>
              <a:gd name="T41" fmla="*/ 10 h 70"/>
              <a:gd name="T42" fmla="*/ 94 w 119"/>
              <a:gd name="T43" fmla="*/ 36 h 70"/>
              <a:gd name="T44" fmla="*/ 101 w 119"/>
              <a:gd name="T45" fmla="*/ 29 h 70"/>
              <a:gd name="T46" fmla="*/ 64 w 119"/>
              <a:gd name="T47" fmla="*/ 6 h 70"/>
              <a:gd name="T48" fmla="*/ 57 w 119"/>
              <a:gd name="T49" fmla="*/ 7 h 70"/>
              <a:gd name="T50" fmla="*/ 37 w 119"/>
              <a:gd name="T51" fmla="*/ 16 h 70"/>
              <a:gd name="T52" fmla="*/ 36 w 119"/>
              <a:gd name="T53" fmla="*/ 21 h 70"/>
              <a:gd name="T54" fmla="*/ 40 w 119"/>
              <a:gd name="T55" fmla="*/ 22 h 70"/>
              <a:gd name="T56" fmla="*/ 59 w 119"/>
              <a:gd name="T57" fmla="*/ 13 h 70"/>
              <a:gd name="T58" fmla="*/ 90 w 119"/>
              <a:gd name="T59" fmla="*/ 40 h 70"/>
              <a:gd name="T60" fmla="*/ 62 w 119"/>
              <a:gd name="T61" fmla="*/ 69 h 70"/>
              <a:gd name="T62" fmla="*/ 61 w 119"/>
              <a:gd name="T63" fmla="*/ 63 h 70"/>
              <a:gd name="T64" fmla="*/ 59 w 119"/>
              <a:gd name="T65" fmla="*/ 68 h 70"/>
              <a:gd name="T66" fmla="*/ 62 w 119"/>
              <a:gd name="T67" fmla="*/ 69 h 70"/>
              <a:gd name="T68" fmla="*/ 74 w 119"/>
              <a:gd name="T69" fmla="*/ 60 h 70"/>
              <a:gd name="T70" fmla="*/ 66 w 119"/>
              <a:gd name="T71" fmla="*/ 53 h 70"/>
              <a:gd name="T72" fmla="*/ 78 w 119"/>
              <a:gd name="T73" fmla="*/ 58 h 70"/>
              <a:gd name="T74" fmla="*/ 81 w 119"/>
              <a:gd name="T75" fmla="*/ 60 h 70"/>
              <a:gd name="T76" fmla="*/ 84 w 119"/>
              <a:gd name="T77" fmla="*/ 57 h 70"/>
              <a:gd name="T78" fmla="*/ 75 w 119"/>
              <a:gd name="T79" fmla="*/ 46 h 70"/>
              <a:gd name="T80" fmla="*/ 87 w 119"/>
              <a:gd name="T81" fmla="*/ 52 h 70"/>
              <a:gd name="T82" fmla="*/ 90 w 119"/>
              <a:gd name="T83" fmla="*/ 54 h 70"/>
              <a:gd name="T84" fmla="*/ 93 w 119"/>
              <a:gd name="T85" fmla="*/ 50 h 70"/>
              <a:gd name="T86" fmla="*/ 59 w 119"/>
              <a:gd name="T87" fmla="*/ 17 h 70"/>
              <a:gd name="T88" fmla="*/ 38 w 119"/>
              <a:gd name="T89" fmla="*/ 26 h 70"/>
              <a:gd name="T90" fmla="*/ 31 w 119"/>
              <a:gd name="T91" fmla="*/ 17 h 70"/>
              <a:gd name="T92" fmla="*/ 37 w 119"/>
              <a:gd name="T93" fmla="*/ 12 h 70"/>
              <a:gd name="T94" fmla="*/ 14 w 119"/>
              <a:gd name="T95" fmla="*/ 27 h 70"/>
              <a:gd name="T96" fmla="*/ 33 w 119"/>
              <a:gd name="T97" fmla="*/ 28 h 70"/>
              <a:gd name="T98" fmla="*/ 44 w 119"/>
              <a:gd name="T99" fmla="*/ 29 h 70"/>
              <a:gd name="T100" fmla="*/ 47 w 119"/>
              <a:gd name="T101" fmla="*/ 33 h 70"/>
              <a:gd name="T102" fmla="*/ 53 w 119"/>
              <a:gd name="T103" fmla="*/ 44 h 70"/>
              <a:gd name="T104" fmla="*/ 57 w 119"/>
              <a:gd name="T105" fmla="*/ 56 h 70"/>
              <a:gd name="T106" fmla="*/ 61 w 119"/>
              <a:gd name="T107" fmla="*/ 56 h 70"/>
              <a:gd name="T108" fmla="*/ 69 w 119"/>
              <a:gd name="T109" fmla="*/ 63 h 70"/>
              <a:gd name="T110" fmla="*/ 72 w 119"/>
              <a:gd name="T111" fmla="*/ 64 h 70"/>
              <a:gd name="T112" fmla="*/ 25 w 119"/>
              <a:gd name="T113" fmla="*/ 10 h 70"/>
              <a:gd name="T114" fmla="*/ 0 w 119"/>
              <a:gd name="T115" fmla="*/ 1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 h="70">
                <a:moveTo>
                  <a:pt x="27" y="46"/>
                </a:moveTo>
                <a:cubicBezTo>
                  <a:pt x="26" y="46"/>
                  <a:pt x="25" y="46"/>
                  <a:pt x="25" y="45"/>
                </a:cubicBezTo>
                <a:cubicBezTo>
                  <a:pt x="24" y="44"/>
                  <a:pt x="24" y="43"/>
                  <a:pt x="24" y="43"/>
                </a:cubicBezTo>
                <a:cubicBezTo>
                  <a:pt x="24" y="42"/>
                  <a:pt x="25" y="41"/>
                  <a:pt x="25" y="40"/>
                </a:cubicBezTo>
                <a:cubicBezTo>
                  <a:pt x="36" y="32"/>
                  <a:pt x="36" y="32"/>
                  <a:pt x="36" y="32"/>
                </a:cubicBezTo>
                <a:cubicBezTo>
                  <a:pt x="37" y="31"/>
                  <a:pt x="37" y="31"/>
                  <a:pt x="38" y="31"/>
                </a:cubicBezTo>
                <a:cubicBezTo>
                  <a:pt x="39" y="31"/>
                  <a:pt x="40" y="31"/>
                  <a:pt x="41" y="32"/>
                </a:cubicBezTo>
                <a:cubicBezTo>
                  <a:pt x="41" y="33"/>
                  <a:pt x="41" y="33"/>
                  <a:pt x="41" y="34"/>
                </a:cubicBezTo>
                <a:cubicBezTo>
                  <a:pt x="41" y="35"/>
                  <a:pt x="41" y="36"/>
                  <a:pt x="40" y="36"/>
                </a:cubicBezTo>
                <a:cubicBezTo>
                  <a:pt x="29" y="45"/>
                  <a:pt x="29" y="45"/>
                  <a:pt x="29" y="45"/>
                </a:cubicBezTo>
                <a:cubicBezTo>
                  <a:pt x="29" y="46"/>
                  <a:pt x="28" y="46"/>
                  <a:pt x="27" y="46"/>
                </a:cubicBezTo>
                <a:close/>
                <a:moveTo>
                  <a:pt x="35" y="54"/>
                </a:moveTo>
                <a:cubicBezTo>
                  <a:pt x="49" y="43"/>
                  <a:pt x="49" y="43"/>
                  <a:pt x="49" y="43"/>
                </a:cubicBezTo>
                <a:cubicBezTo>
                  <a:pt x="51" y="42"/>
                  <a:pt x="51" y="40"/>
                  <a:pt x="50" y="38"/>
                </a:cubicBezTo>
                <a:cubicBezTo>
                  <a:pt x="49" y="38"/>
                  <a:pt x="48" y="37"/>
                  <a:pt x="47" y="37"/>
                </a:cubicBezTo>
                <a:cubicBezTo>
                  <a:pt x="46" y="37"/>
                  <a:pt x="46" y="37"/>
                  <a:pt x="45" y="38"/>
                </a:cubicBezTo>
                <a:cubicBezTo>
                  <a:pt x="31" y="49"/>
                  <a:pt x="31" y="49"/>
                  <a:pt x="31" y="49"/>
                </a:cubicBezTo>
                <a:cubicBezTo>
                  <a:pt x="30" y="50"/>
                  <a:pt x="30" y="52"/>
                  <a:pt x="31" y="54"/>
                </a:cubicBezTo>
                <a:cubicBezTo>
                  <a:pt x="32" y="55"/>
                  <a:pt x="32" y="55"/>
                  <a:pt x="33" y="55"/>
                </a:cubicBezTo>
                <a:cubicBezTo>
                  <a:pt x="34" y="55"/>
                  <a:pt x="35" y="55"/>
                  <a:pt x="35" y="54"/>
                </a:cubicBezTo>
                <a:close/>
                <a:moveTo>
                  <a:pt x="43" y="62"/>
                </a:moveTo>
                <a:cubicBezTo>
                  <a:pt x="53" y="53"/>
                  <a:pt x="53" y="53"/>
                  <a:pt x="53" y="53"/>
                </a:cubicBezTo>
                <a:cubicBezTo>
                  <a:pt x="54" y="52"/>
                  <a:pt x="55" y="50"/>
                  <a:pt x="54" y="49"/>
                </a:cubicBezTo>
                <a:cubicBezTo>
                  <a:pt x="53" y="48"/>
                  <a:pt x="52" y="48"/>
                  <a:pt x="51" y="48"/>
                </a:cubicBezTo>
                <a:cubicBezTo>
                  <a:pt x="50" y="48"/>
                  <a:pt x="50" y="48"/>
                  <a:pt x="49" y="48"/>
                </a:cubicBezTo>
                <a:cubicBezTo>
                  <a:pt x="39" y="57"/>
                  <a:pt x="39" y="57"/>
                  <a:pt x="39" y="57"/>
                </a:cubicBezTo>
                <a:cubicBezTo>
                  <a:pt x="38" y="58"/>
                  <a:pt x="38" y="60"/>
                  <a:pt x="39" y="61"/>
                </a:cubicBezTo>
                <a:cubicBezTo>
                  <a:pt x="39" y="62"/>
                  <a:pt x="40" y="62"/>
                  <a:pt x="41" y="62"/>
                </a:cubicBezTo>
                <a:cubicBezTo>
                  <a:pt x="42" y="62"/>
                  <a:pt x="43" y="62"/>
                  <a:pt x="43" y="62"/>
                </a:cubicBezTo>
                <a:close/>
                <a:moveTo>
                  <a:pt x="50" y="70"/>
                </a:moveTo>
                <a:cubicBezTo>
                  <a:pt x="56" y="65"/>
                  <a:pt x="56" y="65"/>
                  <a:pt x="56" y="65"/>
                </a:cubicBezTo>
                <a:cubicBezTo>
                  <a:pt x="58" y="64"/>
                  <a:pt x="58" y="62"/>
                  <a:pt x="57" y="60"/>
                </a:cubicBezTo>
                <a:cubicBezTo>
                  <a:pt x="56" y="60"/>
                  <a:pt x="55" y="59"/>
                  <a:pt x="54" y="59"/>
                </a:cubicBezTo>
                <a:cubicBezTo>
                  <a:pt x="53" y="59"/>
                  <a:pt x="53" y="59"/>
                  <a:pt x="52" y="60"/>
                </a:cubicBezTo>
                <a:cubicBezTo>
                  <a:pt x="46" y="65"/>
                  <a:pt x="46" y="65"/>
                  <a:pt x="46" y="65"/>
                </a:cubicBezTo>
                <a:cubicBezTo>
                  <a:pt x="45" y="66"/>
                  <a:pt x="45" y="68"/>
                  <a:pt x="46" y="69"/>
                </a:cubicBezTo>
                <a:cubicBezTo>
                  <a:pt x="47" y="70"/>
                  <a:pt x="47" y="70"/>
                  <a:pt x="48" y="70"/>
                </a:cubicBezTo>
                <a:cubicBezTo>
                  <a:pt x="49" y="70"/>
                  <a:pt x="50" y="70"/>
                  <a:pt x="50" y="70"/>
                </a:cubicBezTo>
                <a:close/>
                <a:moveTo>
                  <a:pt x="105" y="28"/>
                </a:moveTo>
                <a:cubicBezTo>
                  <a:pt x="119" y="21"/>
                  <a:pt x="119" y="21"/>
                  <a:pt x="119" y="21"/>
                </a:cubicBezTo>
                <a:cubicBezTo>
                  <a:pt x="109" y="2"/>
                  <a:pt x="109" y="2"/>
                  <a:pt x="109" y="2"/>
                </a:cubicBezTo>
                <a:cubicBezTo>
                  <a:pt x="104" y="5"/>
                  <a:pt x="97" y="9"/>
                  <a:pt x="95" y="10"/>
                </a:cubicBezTo>
                <a:cubicBezTo>
                  <a:pt x="96" y="12"/>
                  <a:pt x="99" y="17"/>
                  <a:pt x="105" y="28"/>
                </a:cubicBezTo>
                <a:close/>
                <a:moveTo>
                  <a:pt x="94" y="36"/>
                </a:moveTo>
                <a:cubicBezTo>
                  <a:pt x="94" y="35"/>
                  <a:pt x="95" y="34"/>
                  <a:pt x="95" y="33"/>
                </a:cubicBezTo>
                <a:cubicBezTo>
                  <a:pt x="96" y="32"/>
                  <a:pt x="99" y="31"/>
                  <a:pt x="101" y="29"/>
                </a:cubicBezTo>
                <a:cubicBezTo>
                  <a:pt x="99" y="26"/>
                  <a:pt x="93" y="15"/>
                  <a:pt x="91" y="12"/>
                </a:cubicBezTo>
                <a:cubicBezTo>
                  <a:pt x="80" y="7"/>
                  <a:pt x="70" y="6"/>
                  <a:pt x="64" y="6"/>
                </a:cubicBezTo>
                <a:cubicBezTo>
                  <a:pt x="61" y="6"/>
                  <a:pt x="59" y="6"/>
                  <a:pt x="57" y="7"/>
                </a:cubicBezTo>
                <a:cubicBezTo>
                  <a:pt x="57" y="7"/>
                  <a:pt x="57" y="7"/>
                  <a:pt x="57" y="7"/>
                </a:cubicBezTo>
                <a:cubicBezTo>
                  <a:pt x="56" y="7"/>
                  <a:pt x="56" y="7"/>
                  <a:pt x="56" y="7"/>
                </a:cubicBezTo>
                <a:cubicBezTo>
                  <a:pt x="37" y="16"/>
                  <a:pt x="37" y="16"/>
                  <a:pt x="37" y="16"/>
                </a:cubicBezTo>
                <a:cubicBezTo>
                  <a:pt x="36" y="17"/>
                  <a:pt x="36" y="17"/>
                  <a:pt x="35" y="18"/>
                </a:cubicBezTo>
                <a:cubicBezTo>
                  <a:pt x="35" y="19"/>
                  <a:pt x="35" y="20"/>
                  <a:pt x="36" y="21"/>
                </a:cubicBezTo>
                <a:cubicBezTo>
                  <a:pt x="36" y="22"/>
                  <a:pt x="37" y="22"/>
                  <a:pt x="38" y="22"/>
                </a:cubicBezTo>
                <a:cubicBezTo>
                  <a:pt x="39" y="22"/>
                  <a:pt x="40" y="22"/>
                  <a:pt x="40" y="22"/>
                </a:cubicBezTo>
                <a:cubicBezTo>
                  <a:pt x="59" y="13"/>
                  <a:pt x="59" y="13"/>
                  <a:pt x="59" y="13"/>
                </a:cubicBezTo>
                <a:cubicBezTo>
                  <a:pt x="59" y="13"/>
                  <a:pt x="59" y="13"/>
                  <a:pt x="59" y="13"/>
                </a:cubicBezTo>
                <a:cubicBezTo>
                  <a:pt x="60" y="13"/>
                  <a:pt x="60" y="13"/>
                  <a:pt x="60" y="13"/>
                </a:cubicBezTo>
                <a:cubicBezTo>
                  <a:pt x="72" y="21"/>
                  <a:pt x="87" y="37"/>
                  <a:pt x="90" y="40"/>
                </a:cubicBezTo>
                <a:cubicBezTo>
                  <a:pt x="91" y="39"/>
                  <a:pt x="93" y="37"/>
                  <a:pt x="94" y="36"/>
                </a:cubicBezTo>
                <a:close/>
                <a:moveTo>
                  <a:pt x="62" y="69"/>
                </a:moveTo>
                <a:cubicBezTo>
                  <a:pt x="64" y="68"/>
                  <a:pt x="65" y="67"/>
                  <a:pt x="64" y="65"/>
                </a:cubicBezTo>
                <a:cubicBezTo>
                  <a:pt x="61" y="63"/>
                  <a:pt x="61" y="63"/>
                  <a:pt x="61" y="63"/>
                </a:cubicBezTo>
                <a:cubicBezTo>
                  <a:pt x="61" y="65"/>
                  <a:pt x="60" y="66"/>
                  <a:pt x="59" y="68"/>
                </a:cubicBezTo>
                <a:cubicBezTo>
                  <a:pt x="59" y="68"/>
                  <a:pt x="59" y="68"/>
                  <a:pt x="59" y="68"/>
                </a:cubicBezTo>
                <a:cubicBezTo>
                  <a:pt x="60" y="69"/>
                  <a:pt x="61" y="70"/>
                  <a:pt x="61" y="70"/>
                </a:cubicBezTo>
                <a:cubicBezTo>
                  <a:pt x="61" y="70"/>
                  <a:pt x="62" y="69"/>
                  <a:pt x="62" y="69"/>
                </a:cubicBezTo>
                <a:close/>
                <a:moveTo>
                  <a:pt x="72" y="64"/>
                </a:moveTo>
                <a:cubicBezTo>
                  <a:pt x="74" y="63"/>
                  <a:pt x="74" y="62"/>
                  <a:pt x="74" y="60"/>
                </a:cubicBezTo>
                <a:cubicBezTo>
                  <a:pt x="74" y="60"/>
                  <a:pt x="74" y="60"/>
                  <a:pt x="74" y="60"/>
                </a:cubicBezTo>
                <a:cubicBezTo>
                  <a:pt x="66" y="53"/>
                  <a:pt x="66" y="53"/>
                  <a:pt x="66" y="53"/>
                </a:cubicBezTo>
                <a:cubicBezTo>
                  <a:pt x="70" y="50"/>
                  <a:pt x="70" y="50"/>
                  <a:pt x="70" y="50"/>
                </a:cubicBezTo>
                <a:cubicBezTo>
                  <a:pt x="78" y="58"/>
                  <a:pt x="78" y="58"/>
                  <a:pt x="78" y="58"/>
                </a:cubicBezTo>
                <a:cubicBezTo>
                  <a:pt x="79" y="59"/>
                  <a:pt x="79" y="59"/>
                  <a:pt x="79" y="59"/>
                </a:cubicBezTo>
                <a:cubicBezTo>
                  <a:pt x="80" y="60"/>
                  <a:pt x="80" y="60"/>
                  <a:pt x="81" y="60"/>
                </a:cubicBezTo>
                <a:cubicBezTo>
                  <a:pt x="82" y="60"/>
                  <a:pt x="82" y="60"/>
                  <a:pt x="83" y="60"/>
                </a:cubicBezTo>
                <a:cubicBezTo>
                  <a:pt x="84" y="59"/>
                  <a:pt x="84" y="58"/>
                  <a:pt x="84" y="57"/>
                </a:cubicBezTo>
                <a:cubicBezTo>
                  <a:pt x="84" y="56"/>
                  <a:pt x="84" y="55"/>
                  <a:pt x="84" y="55"/>
                </a:cubicBezTo>
                <a:cubicBezTo>
                  <a:pt x="75" y="46"/>
                  <a:pt x="75" y="46"/>
                  <a:pt x="75" y="46"/>
                </a:cubicBezTo>
                <a:cubicBezTo>
                  <a:pt x="79" y="43"/>
                  <a:pt x="79" y="43"/>
                  <a:pt x="79" y="43"/>
                </a:cubicBezTo>
                <a:cubicBezTo>
                  <a:pt x="87" y="52"/>
                  <a:pt x="87" y="52"/>
                  <a:pt x="87" y="52"/>
                </a:cubicBezTo>
                <a:cubicBezTo>
                  <a:pt x="88" y="52"/>
                  <a:pt x="88" y="52"/>
                  <a:pt x="88" y="52"/>
                </a:cubicBezTo>
                <a:cubicBezTo>
                  <a:pt x="89" y="54"/>
                  <a:pt x="89" y="54"/>
                  <a:pt x="90" y="54"/>
                </a:cubicBezTo>
                <a:cubicBezTo>
                  <a:pt x="91" y="54"/>
                  <a:pt x="91" y="54"/>
                  <a:pt x="92" y="54"/>
                </a:cubicBezTo>
                <a:cubicBezTo>
                  <a:pt x="93" y="53"/>
                  <a:pt x="94" y="51"/>
                  <a:pt x="93" y="50"/>
                </a:cubicBezTo>
                <a:cubicBezTo>
                  <a:pt x="86" y="41"/>
                  <a:pt x="86" y="41"/>
                  <a:pt x="86" y="41"/>
                </a:cubicBezTo>
                <a:cubicBezTo>
                  <a:pt x="81" y="36"/>
                  <a:pt x="69" y="24"/>
                  <a:pt x="59" y="17"/>
                </a:cubicBezTo>
                <a:cubicBezTo>
                  <a:pt x="42" y="26"/>
                  <a:pt x="42" y="26"/>
                  <a:pt x="42" y="26"/>
                </a:cubicBezTo>
                <a:cubicBezTo>
                  <a:pt x="41" y="26"/>
                  <a:pt x="40" y="26"/>
                  <a:pt x="38" y="26"/>
                </a:cubicBezTo>
                <a:cubicBezTo>
                  <a:pt x="36" y="26"/>
                  <a:pt x="34" y="25"/>
                  <a:pt x="33" y="23"/>
                </a:cubicBezTo>
                <a:cubicBezTo>
                  <a:pt x="31" y="22"/>
                  <a:pt x="31" y="19"/>
                  <a:pt x="31" y="17"/>
                </a:cubicBezTo>
                <a:cubicBezTo>
                  <a:pt x="32" y="15"/>
                  <a:pt x="33" y="14"/>
                  <a:pt x="35" y="13"/>
                </a:cubicBezTo>
                <a:cubicBezTo>
                  <a:pt x="37" y="12"/>
                  <a:pt x="37" y="12"/>
                  <a:pt x="37" y="12"/>
                </a:cubicBezTo>
                <a:cubicBezTo>
                  <a:pt x="28" y="12"/>
                  <a:pt x="28" y="12"/>
                  <a:pt x="28" y="12"/>
                </a:cubicBezTo>
                <a:cubicBezTo>
                  <a:pt x="14" y="27"/>
                  <a:pt x="14" y="27"/>
                  <a:pt x="14" y="27"/>
                </a:cubicBezTo>
                <a:cubicBezTo>
                  <a:pt x="23" y="37"/>
                  <a:pt x="23" y="37"/>
                  <a:pt x="23" y="37"/>
                </a:cubicBezTo>
                <a:cubicBezTo>
                  <a:pt x="23" y="37"/>
                  <a:pt x="33" y="28"/>
                  <a:pt x="33" y="28"/>
                </a:cubicBezTo>
                <a:cubicBezTo>
                  <a:pt x="35" y="27"/>
                  <a:pt x="36" y="27"/>
                  <a:pt x="38" y="27"/>
                </a:cubicBezTo>
                <a:cubicBezTo>
                  <a:pt x="40" y="27"/>
                  <a:pt x="42" y="28"/>
                  <a:pt x="44" y="29"/>
                </a:cubicBezTo>
                <a:cubicBezTo>
                  <a:pt x="45" y="30"/>
                  <a:pt x="45" y="32"/>
                  <a:pt x="45" y="33"/>
                </a:cubicBezTo>
                <a:cubicBezTo>
                  <a:pt x="46" y="33"/>
                  <a:pt x="47" y="33"/>
                  <a:pt x="47" y="33"/>
                </a:cubicBezTo>
                <a:cubicBezTo>
                  <a:pt x="49" y="33"/>
                  <a:pt x="51" y="34"/>
                  <a:pt x="53" y="36"/>
                </a:cubicBezTo>
                <a:cubicBezTo>
                  <a:pt x="55" y="38"/>
                  <a:pt x="55" y="41"/>
                  <a:pt x="53" y="44"/>
                </a:cubicBezTo>
                <a:cubicBezTo>
                  <a:pt x="55" y="44"/>
                  <a:pt x="56" y="45"/>
                  <a:pt x="57" y="46"/>
                </a:cubicBezTo>
                <a:cubicBezTo>
                  <a:pt x="59" y="49"/>
                  <a:pt x="59" y="53"/>
                  <a:pt x="57" y="56"/>
                </a:cubicBezTo>
                <a:cubicBezTo>
                  <a:pt x="58" y="56"/>
                  <a:pt x="59" y="57"/>
                  <a:pt x="60" y="57"/>
                </a:cubicBezTo>
                <a:cubicBezTo>
                  <a:pt x="61" y="56"/>
                  <a:pt x="61" y="56"/>
                  <a:pt x="61" y="56"/>
                </a:cubicBezTo>
                <a:cubicBezTo>
                  <a:pt x="68" y="62"/>
                  <a:pt x="68" y="62"/>
                  <a:pt x="68" y="62"/>
                </a:cubicBezTo>
                <a:cubicBezTo>
                  <a:pt x="68" y="63"/>
                  <a:pt x="69" y="63"/>
                  <a:pt x="69" y="63"/>
                </a:cubicBezTo>
                <a:cubicBezTo>
                  <a:pt x="70" y="64"/>
                  <a:pt x="70" y="65"/>
                  <a:pt x="71" y="65"/>
                </a:cubicBezTo>
                <a:cubicBezTo>
                  <a:pt x="71" y="65"/>
                  <a:pt x="72" y="64"/>
                  <a:pt x="72" y="64"/>
                </a:cubicBezTo>
                <a:close/>
                <a:moveTo>
                  <a:pt x="10" y="26"/>
                </a:moveTo>
                <a:cubicBezTo>
                  <a:pt x="25" y="10"/>
                  <a:pt x="25" y="10"/>
                  <a:pt x="25" y="10"/>
                </a:cubicBezTo>
                <a:cubicBezTo>
                  <a:pt x="15" y="0"/>
                  <a:pt x="15" y="0"/>
                  <a:pt x="15" y="0"/>
                </a:cubicBezTo>
                <a:cubicBezTo>
                  <a:pt x="0" y="15"/>
                  <a:pt x="0" y="15"/>
                  <a:pt x="0" y="15"/>
                </a:cubicBezTo>
                <a:lnTo>
                  <a:pt x="10" y="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21">
            <a:extLst>
              <a:ext uri="{FF2B5EF4-FFF2-40B4-BE49-F238E27FC236}">
                <a16:creationId xmlns:a16="http://schemas.microsoft.com/office/drawing/2014/main" id="{0AB3B528-B710-45C0-A856-5138FF76CC70}"/>
              </a:ext>
            </a:extLst>
          </p:cNvPr>
          <p:cNvSpPr>
            <a:spLocks noEditPoints="1"/>
          </p:cNvSpPr>
          <p:nvPr/>
        </p:nvSpPr>
        <p:spPr bwMode="auto">
          <a:xfrm>
            <a:off x="3525777" y="2254500"/>
            <a:ext cx="228226" cy="333562"/>
          </a:xfrm>
          <a:custGeom>
            <a:avLst/>
            <a:gdLst>
              <a:gd name="T0" fmla="*/ 30 w 65"/>
              <a:gd name="T1" fmla="*/ 47 h 95"/>
              <a:gd name="T2" fmla="*/ 35 w 65"/>
              <a:gd name="T3" fmla="*/ 47 h 95"/>
              <a:gd name="T4" fmla="*/ 35 w 65"/>
              <a:gd name="T5" fmla="*/ 75 h 95"/>
              <a:gd name="T6" fmla="*/ 30 w 65"/>
              <a:gd name="T7" fmla="*/ 75 h 95"/>
              <a:gd name="T8" fmla="*/ 30 w 65"/>
              <a:gd name="T9" fmla="*/ 47 h 95"/>
              <a:gd name="T10" fmla="*/ 33 w 65"/>
              <a:gd name="T11" fmla="*/ 0 h 95"/>
              <a:gd name="T12" fmla="*/ 0 w 65"/>
              <a:gd name="T13" fmla="*/ 33 h 95"/>
              <a:gd name="T14" fmla="*/ 7 w 65"/>
              <a:gd name="T15" fmla="*/ 53 h 95"/>
              <a:gd name="T16" fmla="*/ 14 w 65"/>
              <a:gd name="T17" fmla="*/ 69 h 95"/>
              <a:gd name="T18" fmla="*/ 21 w 65"/>
              <a:gd name="T19" fmla="*/ 75 h 95"/>
              <a:gd name="T20" fmla="*/ 25 w 65"/>
              <a:gd name="T21" fmla="*/ 75 h 95"/>
              <a:gd name="T22" fmla="*/ 25 w 65"/>
              <a:gd name="T23" fmla="*/ 47 h 95"/>
              <a:gd name="T24" fmla="*/ 20 w 65"/>
              <a:gd name="T25" fmla="*/ 47 h 95"/>
              <a:gd name="T26" fmla="*/ 10 w 65"/>
              <a:gd name="T27" fmla="*/ 37 h 95"/>
              <a:gd name="T28" fmla="*/ 20 w 65"/>
              <a:gd name="T29" fmla="*/ 28 h 95"/>
              <a:gd name="T30" fmla="*/ 29 w 65"/>
              <a:gd name="T31" fmla="*/ 37 h 95"/>
              <a:gd name="T32" fmla="*/ 28 w 65"/>
              <a:gd name="T33" fmla="*/ 42 h 95"/>
              <a:gd name="T34" fmla="*/ 37 w 65"/>
              <a:gd name="T35" fmla="*/ 42 h 95"/>
              <a:gd name="T36" fmla="*/ 36 w 65"/>
              <a:gd name="T37" fmla="*/ 37 h 95"/>
              <a:gd name="T38" fmla="*/ 45 w 65"/>
              <a:gd name="T39" fmla="*/ 28 h 95"/>
              <a:gd name="T40" fmla="*/ 55 w 65"/>
              <a:gd name="T41" fmla="*/ 37 h 95"/>
              <a:gd name="T42" fmla="*/ 45 w 65"/>
              <a:gd name="T43" fmla="*/ 47 h 95"/>
              <a:gd name="T44" fmla="*/ 41 w 65"/>
              <a:gd name="T45" fmla="*/ 47 h 95"/>
              <a:gd name="T46" fmla="*/ 41 w 65"/>
              <a:gd name="T47" fmla="*/ 75 h 95"/>
              <a:gd name="T48" fmla="*/ 44 w 65"/>
              <a:gd name="T49" fmla="*/ 75 h 95"/>
              <a:gd name="T50" fmla="*/ 51 w 65"/>
              <a:gd name="T51" fmla="*/ 69 h 95"/>
              <a:gd name="T52" fmla="*/ 59 w 65"/>
              <a:gd name="T53" fmla="*/ 53 h 95"/>
              <a:gd name="T54" fmla="*/ 65 w 65"/>
              <a:gd name="T55" fmla="*/ 33 h 95"/>
              <a:gd name="T56" fmla="*/ 33 w 65"/>
              <a:gd name="T57" fmla="*/ 0 h 95"/>
              <a:gd name="T58" fmla="*/ 15 w 65"/>
              <a:gd name="T59" fmla="*/ 37 h 95"/>
              <a:gd name="T60" fmla="*/ 20 w 65"/>
              <a:gd name="T61" fmla="*/ 42 h 95"/>
              <a:gd name="T62" fmla="*/ 24 w 65"/>
              <a:gd name="T63" fmla="*/ 37 h 95"/>
              <a:gd name="T64" fmla="*/ 20 w 65"/>
              <a:gd name="T65" fmla="*/ 33 h 95"/>
              <a:gd name="T66" fmla="*/ 15 w 65"/>
              <a:gd name="T67" fmla="*/ 37 h 95"/>
              <a:gd name="T68" fmla="*/ 50 w 65"/>
              <a:gd name="T69" fmla="*/ 37 h 95"/>
              <a:gd name="T70" fmla="*/ 45 w 65"/>
              <a:gd name="T71" fmla="*/ 33 h 95"/>
              <a:gd name="T72" fmla="*/ 41 w 65"/>
              <a:gd name="T73" fmla="*/ 37 h 95"/>
              <a:gd name="T74" fmla="*/ 45 w 65"/>
              <a:gd name="T75" fmla="*/ 42 h 95"/>
              <a:gd name="T76" fmla="*/ 50 w 65"/>
              <a:gd name="T77" fmla="*/ 37 h 95"/>
              <a:gd name="T78" fmla="*/ 48 w 65"/>
              <a:gd name="T79" fmla="*/ 83 h 95"/>
              <a:gd name="T80" fmla="*/ 45 w 65"/>
              <a:gd name="T81" fmla="*/ 80 h 95"/>
              <a:gd name="T82" fmla="*/ 20 w 65"/>
              <a:gd name="T83" fmla="*/ 80 h 95"/>
              <a:gd name="T84" fmla="*/ 17 w 65"/>
              <a:gd name="T85" fmla="*/ 83 h 95"/>
              <a:gd name="T86" fmla="*/ 20 w 65"/>
              <a:gd name="T87" fmla="*/ 86 h 95"/>
              <a:gd name="T88" fmla="*/ 45 w 65"/>
              <a:gd name="T89" fmla="*/ 86 h 95"/>
              <a:gd name="T90" fmla="*/ 48 w 65"/>
              <a:gd name="T91" fmla="*/ 83 h 95"/>
              <a:gd name="T92" fmla="*/ 45 w 65"/>
              <a:gd name="T93" fmla="*/ 92 h 95"/>
              <a:gd name="T94" fmla="*/ 42 w 65"/>
              <a:gd name="T95" fmla="*/ 90 h 95"/>
              <a:gd name="T96" fmla="*/ 23 w 65"/>
              <a:gd name="T97" fmla="*/ 90 h 95"/>
              <a:gd name="T98" fmla="*/ 20 w 65"/>
              <a:gd name="T99" fmla="*/ 92 h 95"/>
              <a:gd name="T100" fmla="*/ 23 w 65"/>
              <a:gd name="T101" fmla="*/ 95 h 95"/>
              <a:gd name="T102" fmla="*/ 42 w 65"/>
              <a:gd name="T103" fmla="*/ 95 h 95"/>
              <a:gd name="T104" fmla="*/ 45 w 65"/>
              <a:gd name="T105" fmla="*/ 9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 h="95">
                <a:moveTo>
                  <a:pt x="30" y="47"/>
                </a:moveTo>
                <a:cubicBezTo>
                  <a:pt x="35" y="47"/>
                  <a:pt x="35" y="47"/>
                  <a:pt x="35" y="47"/>
                </a:cubicBezTo>
                <a:cubicBezTo>
                  <a:pt x="35" y="75"/>
                  <a:pt x="35" y="75"/>
                  <a:pt x="35" y="75"/>
                </a:cubicBezTo>
                <a:cubicBezTo>
                  <a:pt x="30" y="75"/>
                  <a:pt x="30" y="75"/>
                  <a:pt x="30" y="75"/>
                </a:cubicBezTo>
                <a:lnTo>
                  <a:pt x="30" y="47"/>
                </a:lnTo>
                <a:close/>
                <a:moveTo>
                  <a:pt x="33" y="0"/>
                </a:moveTo>
                <a:cubicBezTo>
                  <a:pt x="15" y="1"/>
                  <a:pt x="0" y="15"/>
                  <a:pt x="0" y="33"/>
                </a:cubicBezTo>
                <a:cubicBezTo>
                  <a:pt x="0" y="41"/>
                  <a:pt x="2" y="48"/>
                  <a:pt x="7" y="53"/>
                </a:cubicBezTo>
                <a:cubicBezTo>
                  <a:pt x="13" y="61"/>
                  <a:pt x="14" y="65"/>
                  <a:pt x="14" y="69"/>
                </a:cubicBezTo>
                <a:cubicBezTo>
                  <a:pt x="14" y="72"/>
                  <a:pt x="17" y="75"/>
                  <a:pt x="21" y="75"/>
                </a:cubicBezTo>
                <a:cubicBezTo>
                  <a:pt x="25" y="75"/>
                  <a:pt x="25" y="75"/>
                  <a:pt x="25" y="75"/>
                </a:cubicBezTo>
                <a:cubicBezTo>
                  <a:pt x="25" y="47"/>
                  <a:pt x="25" y="47"/>
                  <a:pt x="25" y="47"/>
                </a:cubicBezTo>
                <a:cubicBezTo>
                  <a:pt x="20" y="47"/>
                  <a:pt x="20" y="47"/>
                  <a:pt x="20" y="47"/>
                </a:cubicBezTo>
                <a:cubicBezTo>
                  <a:pt x="15" y="47"/>
                  <a:pt x="10" y="43"/>
                  <a:pt x="10" y="37"/>
                </a:cubicBezTo>
                <a:cubicBezTo>
                  <a:pt x="10" y="32"/>
                  <a:pt x="15" y="28"/>
                  <a:pt x="20" y="28"/>
                </a:cubicBezTo>
                <a:cubicBezTo>
                  <a:pt x="25" y="28"/>
                  <a:pt x="29" y="32"/>
                  <a:pt x="29" y="37"/>
                </a:cubicBezTo>
                <a:cubicBezTo>
                  <a:pt x="29" y="39"/>
                  <a:pt x="29" y="40"/>
                  <a:pt x="28" y="42"/>
                </a:cubicBezTo>
                <a:cubicBezTo>
                  <a:pt x="37" y="42"/>
                  <a:pt x="37" y="42"/>
                  <a:pt x="37" y="42"/>
                </a:cubicBezTo>
                <a:cubicBezTo>
                  <a:pt x="36" y="40"/>
                  <a:pt x="36" y="39"/>
                  <a:pt x="36" y="37"/>
                </a:cubicBezTo>
                <a:cubicBezTo>
                  <a:pt x="36" y="32"/>
                  <a:pt x="40" y="28"/>
                  <a:pt x="45" y="28"/>
                </a:cubicBezTo>
                <a:cubicBezTo>
                  <a:pt x="51" y="28"/>
                  <a:pt x="55" y="32"/>
                  <a:pt x="55" y="37"/>
                </a:cubicBezTo>
                <a:cubicBezTo>
                  <a:pt x="55" y="43"/>
                  <a:pt x="51" y="47"/>
                  <a:pt x="45" y="47"/>
                </a:cubicBezTo>
                <a:cubicBezTo>
                  <a:pt x="41" y="47"/>
                  <a:pt x="41" y="47"/>
                  <a:pt x="41" y="47"/>
                </a:cubicBezTo>
                <a:cubicBezTo>
                  <a:pt x="41" y="75"/>
                  <a:pt x="41" y="75"/>
                  <a:pt x="41" y="75"/>
                </a:cubicBezTo>
                <a:cubicBezTo>
                  <a:pt x="44" y="75"/>
                  <a:pt x="44" y="75"/>
                  <a:pt x="44" y="75"/>
                </a:cubicBezTo>
                <a:cubicBezTo>
                  <a:pt x="48" y="75"/>
                  <a:pt x="51" y="72"/>
                  <a:pt x="51" y="69"/>
                </a:cubicBezTo>
                <a:cubicBezTo>
                  <a:pt x="51" y="65"/>
                  <a:pt x="53" y="61"/>
                  <a:pt x="59" y="53"/>
                </a:cubicBezTo>
                <a:cubicBezTo>
                  <a:pt x="63" y="48"/>
                  <a:pt x="65" y="41"/>
                  <a:pt x="65" y="33"/>
                </a:cubicBezTo>
                <a:cubicBezTo>
                  <a:pt x="65" y="15"/>
                  <a:pt x="51" y="1"/>
                  <a:pt x="33" y="0"/>
                </a:cubicBezTo>
                <a:close/>
                <a:moveTo>
                  <a:pt x="15" y="37"/>
                </a:moveTo>
                <a:cubicBezTo>
                  <a:pt x="15" y="40"/>
                  <a:pt x="17" y="42"/>
                  <a:pt x="20" y="42"/>
                </a:cubicBezTo>
                <a:cubicBezTo>
                  <a:pt x="22" y="42"/>
                  <a:pt x="24" y="40"/>
                  <a:pt x="24" y="37"/>
                </a:cubicBezTo>
                <a:cubicBezTo>
                  <a:pt x="24" y="35"/>
                  <a:pt x="22" y="33"/>
                  <a:pt x="20" y="33"/>
                </a:cubicBezTo>
                <a:cubicBezTo>
                  <a:pt x="17" y="33"/>
                  <a:pt x="15" y="35"/>
                  <a:pt x="15" y="37"/>
                </a:cubicBezTo>
                <a:close/>
                <a:moveTo>
                  <a:pt x="50" y="37"/>
                </a:moveTo>
                <a:cubicBezTo>
                  <a:pt x="50" y="35"/>
                  <a:pt x="48" y="33"/>
                  <a:pt x="45" y="33"/>
                </a:cubicBezTo>
                <a:cubicBezTo>
                  <a:pt x="43" y="33"/>
                  <a:pt x="41" y="35"/>
                  <a:pt x="41" y="37"/>
                </a:cubicBezTo>
                <a:cubicBezTo>
                  <a:pt x="41" y="40"/>
                  <a:pt x="43" y="42"/>
                  <a:pt x="45" y="42"/>
                </a:cubicBezTo>
                <a:cubicBezTo>
                  <a:pt x="48" y="42"/>
                  <a:pt x="50" y="40"/>
                  <a:pt x="50" y="37"/>
                </a:cubicBezTo>
                <a:close/>
                <a:moveTo>
                  <a:pt x="48" y="83"/>
                </a:moveTo>
                <a:cubicBezTo>
                  <a:pt x="48" y="82"/>
                  <a:pt x="47" y="80"/>
                  <a:pt x="45" y="80"/>
                </a:cubicBezTo>
                <a:cubicBezTo>
                  <a:pt x="20" y="80"/>
                  <a:pt x="20" y="80"/>
                  <a:pt x="20" y="80"/>
                </a:cubicBezTo>
                <a:cubicBezTo>
                  <a:pt x="18" y="80"/>
                  <a:pt x="17" y="82"/>
                  <a:pt x="17" y="83"/>
                </a:cubicBezTo>
                <a:cubicBezTo>
                  <a:pt x="17" y="84"/>
                  <a:pt x="18" y="86"/>
                  <a:pt x="20" y="86"/>
                </a:cubicBezTo>
                <a:cubicBezTo>
                  <a:pt x="45" y="86"/>
                  <a:pt x="45" y="86"/>
                  <a:pt x="45" y="86"/>
                </a:cubicBezTo>
                <a:cubicBezTo>
                  <a:pt x="47" y="86"/>
                  <a:pt x="48" y="84"/>
                  <a:pt x="48" y="83"/>
                </a:cubicBezTo>
                <a:close/>
                <a:moveTo>
                  <a:pt x="45" y="92"/>
                </a:moveTo>
                <a:cubicBezTo>
                  <a:pt x="45" y="91"/>
                  <a:pt x="44" y="90"/>
                  <a:pt x="42" y="90"/>
                </a:cubicBezTo>
                <a:cubicBezTo>
                  <a:pt x="23" y="90"/>
                  <a:pt x="23" y="90"/>
                  <a:pt x="23" y="90"/>
                </a:cubicBezTo>
                <a:cubicBezTo>
                  <a:pt x="22" y="90"/>
                  <a:pt x="20" y="91"/>
                  <a:pt x="20" y="92"/>
                </a:cubicBezTo>
                <a:cubicBezTo>
                  <a:pt x="20" y="94"/>
                  <a:pt x="22" y="95"/>
                  <a:pt x="23" y="95"/>
                </a:cubicBezTo>
                <a:cubicBezTo>
                  <a:pt x="42" y="95"/>
                  <a:pt x="42" y="95"/>
                  <a:pt x="42" y="95"/>
                </a:cubicBezTo>
                <a:cubicBezTo>
                  <a:pt x="44" y="95"/>
                  <a:pt x="45" y="94"/>
                  <a:pt x="45" y="9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22">
            <a:extLst>
              <a:ext uri="{FF2B5EF4-FFF2-40B4-BE49-F238E27FC236}">
                <a16:creationId xmlns:a16="http://schemas.microsoft.com/office/drawing/2014/main" id="{C71F7FF9-C5F2-44A8-8D00-05462D62F4A3}"/>
              </a:ext>
            </a:extLst>
          </p:cNvPr>
          <p:cNvSpPr>
            <a:spLocks noEditPoints="1"/>
          </p:cNvSpPr>
          <p:nvPr/>
        </p:nvSpPr>
        <p:spPr bwMode="auto">
          <a:xfrm>
            <a:off x="8390218" y="2272056"/>
            <a:ext cx="343803" cy="298450"/>
          </a:xfrm>
          <a:custGeom>
            <a:avLst/>
            <a:gdLst>
              <a:gd name="T0" fmla="*/ 68 w 98"/>
              <a:gd name="T1" fmla="*/ 45 h 85"/>
              <a:gd name="T2" fmla="*/ 68 w 98"/>
              <a:gd name="T3" fmla="*/ 48 h 85"/>
              <a:gd name="T4" fmla="*/ 61 w 98"/>
              <a:gd name="T5" fmla="*/ 48 h 85"/>
              <a:gd name="T6" fmla="*/ 61 w 98"/>
              <a:gd name="T7" fmla="*/ 45 h 85"/>
              <a:gd name="T8" fmla="*/ 48 w 98"/>
              <a:gd name="T9" fmla="*/ 35 h 85"/>
              <a:gd name="T10" fmla="*/ 54 w 98"/>
              <a:gd name="T11" fmla="*/ 32 h 85"/>
              <a:gd name="T12" fmla="*/ 65 w 98"/>
              <a:gd name="T13" fmla="*/ 38 h 85"/>
              <a:gd name="T14" fmla="*/ 74 w 98"/>
              <a:gd name="T15" fmla="*/ 33 h 85"/>
              <a:gd name="T16" fmla="*/ 65 w 98"/>
              <a:gd name="T17" fmla="*/ 27 h 85"/>
              <a:gd name="T18" fmla="*/ 50 w 98"/>
              <a:gd name="T19" fmla="*/ 15 h 85"/>
              <a:gd name="T20" fmla="*/ 61 w 98"/>
              <a:gd name="T21" fmla="*/ 4 h 85"/>
              <a:gd name="T22" fmla="*/ 61 w 98"/>
              <a:gd name="T23" fmla="*/ 0 h 85"/>
              <a:gd name="T24" fmla="*/ 68 w 98"/>
              <a:gd name="T25" fmla="*/ 0 h 85"/>
              <a:gd name="T26" fmla="*/ 68 w 98"/>
              <a:gd name="T27" fmla="*/ 4 h 85"/>
              <a:gd name="T28" fmla="*/ 80 w 98"/>
              <a:gd name="T29" fmla="*/ 12 h 85"/>
              <a:gd name="T30" fmla="*/ 74 w 98"/>
              <a:gd name="T31" fmla="*/ 15 h 85"/>
              <a:gd name="T32" fmla="*/ 65 w 98"/>
              <a:gd name="T33" fmla="*/ 10 h 85"/>
              <a:gd name="T34" fmla="*/ 57 w 98"/>
              <a:gd name="T35" fmla="*/ 15 h 85"/>
              <a:gd name="T36" fmla="*/ 65 w 98"/>
              <a:gd name="T37" fmla="*/ 20 h 85"/>
              <a:gd name="T38" fmla="*/ 81 w 98"/>
              <a:gd name="T39" fmla="*/ 33 h 85"/>
              <a:gd name="T40" fmla="*/ 68 w 98"/>
              <a:gd name="T41" fmla="*/ 45 h 85"/>
              <a:gd name="T42" fmla="*/ 93 w 98"/>
              <a:gd name="T43" fmla="*/ 64 h 85"/>
              <a:gd name="T44" fmla="*/ 69 w 98"/>
              <a:gd name="T45" fmla="*/ 71 h 85"/>
              <a:gd name="T46" fmla="*/ 50 w 98"/>
              <a:gd name="T47" fmla="*/ 63 h 85"/>
              <a:gd name="T48" fmla="*/ 70 w 98"/>
              <a:gd name="T49" fmla="*/ 62 h 85"/>
              <a:gd name="T50" fmla="*/ 58 w 98"/>
              <a:gd name="T51" fmla="*/ 54 h 85"/>
              <a:gd name="T52" fmla="*/ 41 w 98"/>
              <a:gd name="T53" fmla="*/ 51 h 85"/>
              <a:gd name="T54" fmla="*/ 19 w 98"/>
              <a:gd name="T55" fmla="*/ 57 h 85"/>
              <a:gd name="T56" fmla="*/ 19 w 98"/>
              <a:gd name="T57" fmla="*/ 79 h 85"/>
              <a:gd name="T58" fmla="*/ 33 w 98"/>
              <a:gd name="T59" fmla="*/ 82 h 85"/>
              <a:gd name="T60" fmla="*/ 72 w 98"/>
              <a:gd name="T61" fmla="*/ 84 h 85"/>
              <a:gd name="T62" fmla="*/ 97 w 98"/>
              <a:gd name="T63" fmla="*/ 67 h 85"/>
              <a:gd name="T64" fmla="*/ 93 w 98"/>
              <a:gd name="T65" fmla="*/ 64 h 85"/>
              <a:gd name="T66" fmla="*/ 0 w 98"/>
              <a:gd name="T67" fmla="*/ 85 h 85"/>
              <a:gd name="T68" fmla="*/ 16 w 98"/>
              <a:gd name="T69" fmla="*/ 85 h 85"/>
              <a:gd name="T70" fmla="*/ 16 w 98"/>
              <a:gd name="T71" fmla="*/ 57 h 85"/>
              <a:gd name="T72" fmla="*/ 0 w 98"/>
              <a:gd name="T73" fmla="*/ 57 h 85"/>
              <a:gd name="T74" fmla="*/ 0 w 98"/>
              <a:gd name="T7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8" h="85">
                <a:moveTo>
                  <a:pt x="68" y="45"/>
                </a:moveTo>
                <a:cubicBezTo>
                  <a:pt x="68" y="48"/>
                  <a:pt x="68" y="48"/>
                  <a:pt x="68" y="48"/>
                </a:cubicBezTo>
                <a:cubicBezTo>
                  <a:pt x="61" y="48"/>
                  <a:pt x="61" y="48"/>
                  <a:pt x="61" y="48"/>
                </a:cubicBezTo>
                <a:cubicBezTo>
                  <a:pt x="61" y="45"/>
                  <a:pt x="61" y="45"/>
                  <a:pt x="61" y="45"/>
                </a:cubicBezTo>
                <a:cubicBezTo>
                  <a:pt x="55" y="44"/>
                  <a:pt x="50" y="41"/>
                  <a:pt x="48" y="35"/>
                </a:cubicBezTo>
                <a:cubicBezTo>
                  <a:pt x="54" y="32"/>
                  <a:pt x="54" y="32"/>
                  <a:pt x="54" y="32"/>
                </a:cubicBezTo>
                <a:cubicBezTo>
                  <a:pt x="56" y="36"/>
                  <a:pt x="60" y="38"/>
                  <a:pt x="65" y="38"/>
                </a:cubicBezTo>
                <a:cubicBezTo>
                  <a:pt x="69" y="38"/>
                  <a:pt x="74" y="37"/>
                  <a:pt x="74" y="33"/>
                </a:cubicBezTo>
                <a:cubicBezTo>
                  <a:pt x="74" y="29"/>
                  <a:pt x="70" y="27"/>
                  <a:pt x="65" y="27"/>
                </a:cubicBezTo>
                <a:cubicBezTo>
                  <a:pt x="57" y="26"/>
                  <a:pt x="50" y="24"/>
                  <a:pt x="50" y="15"/>
                </a:cubicBezTo>
                <a:cubicBezTo>
                  <a:pt x="50" y="9"/>
                  <a:pt x="55" y="5"/>
                  <a:pt x="61" y="4"/>
                </a:cubicBezTo>
                <a:cubicBezTo>
                  <a:pt x="61" y="0"/>
                  <a:pt x="61" y="0"/>
                  <a:pt x="61" y="0"/>
                </a:cubicBezTo>
                <a:cubicBezTo>
                  <a:pt x="68" y="0"/>
                  <a:pt x="68" y="0"/>
                  <a:pt x="68" y="0"/>
                </a:cubicBezTo>
                <a:cubicBezTo>
                  <a:pt x="68" y="4"/>
                  <a:pt x="68" y="4"/>
                  <a:pt x="68" y="4"/>
                </a:cubicBezTo>
                <a:cubicBezTo>
                  <a:pt x="73" y="5"/>
                  <a:pt x="77" y="7"/>
                  <a:pt x="80" y="12"/>
                </a:cubicBezTo>
                <a:cubicBezTo>
                  <a:pt x="74" y="15"/>
                  <a:pt x="74" y="15"/>
                  <a:pt x="74" y="15"/>
                </a:cubicBezTo>
                <a:cubicBezTo>
                  <a:pt x="73" y="12"/>
                  <a:pt x="69" y="10"/>
                  <a:pt x="65" y="10"/>
                </a:cubicBezTo>
                <a:cubicBezTo>
                  <a:pt x="59" y="10"/>
                  <a:pt x="57" y="13"/>
                  <a:pt x="57" y="15"/>
                </a:cubicBezTo>
                <a:cubicBezTo>
                  <a:pt x="57" y="19"/>
                  <a:pt x="61" y="20"/>
                  <a:pt x="65" y="20"/>
                </a:cubicBezTo>
                <a:cubicBezTo>
                  <a:pt x="73" y="21"/>
                  <a:pt x="81" y="23"/>
                  <a:pt x="81" y="33"/>
                </a:cubicBezTo>
                <a:cubicBezTo>
                  <a:pt x="81" y="40"/>
                  <a:pt x="75" y="44"/>
                  <a:pt x="68" y="45"/>
                </a:cubicBezTo>
                <a:close/>
                <a:moveTo>
                  <a:pt x="93" y="64"/>
                </a:moveTo>
                <a:cubicBezTo>
                  <a:pt x="87" y="61"/>
                  <a:pt x="81" y="66"/>
                  <a:pt x="69" y="71"/>
                </a:cubicBezTo>
                <a:cubicBezTo>
                  <a:pt x="67" y="71"/>
                  <a:pt x="50" y="66"/>
                  <a:pt x="50" y="63"/>
                </a:cubicBezTo>
                <a:cubicBezTo>
                  <a:pt x="49" y="61"/>
                  <a:pt x="67" y="65"/>
                  <a:pt x="70" y="62"/>
                </a:cubicBezTo>
                <a:cubicBezTo>
                  <a:pt x="77" y="56"/>
                  <a:pt x="70" y="54"/>
                  <a:pt x="58" y="54"/>
                </a:cubicBezTo>
                <a:cubicBezTo>
                  <a:pt x="58" y="54"/>
                  <a:pt x="52" y="53"/>
                  <a:pt x="41" y="51"/>
                </a:cubicBezTo>
                <a:cubicBezTo>
                  <a:pt x="35" y="50"/>
                  <a:pt x="19" y="57"/>
                  <a:pt x="19" y="57"/>
                </a:cubicBezTo>
                <a:cubicBezTo>
                  <a:pt x="19" y="79"/>
                  <a:pt x="19" y="79"/>
                  <a:pt x="19" y="79"/>
                </a:cubicBezTo>
                <a:cubicBezTo>
                  <a:pt x="19" y="79"/>
                  <a:pt x="30" y="81"/>
                  <a:pt x="33" y="82"/>
                </a:cubicBezTo>
                <a:cubicBezTo>
                  <a:pt x="40" y="83"/>
                  <a:pt x="68" y="84"/>
                  <a:pt x="72" y="84"/>
                </a:cubicBezTo>
                <a:cubicBezTo>
                  <a:pt x="76" y="83"/>
                  <a:pt x="95" y="68"/>
                  <a:pt x="97" y="67"/>
                </a:cubicBezTo>
                <a:cubicBezTo>
                  <a:pt x="98" y="66"/>
                  <a:pt x="97" y="65"/>
                  <a:pt x="93" y="64"/>
                </a:cubicBezTo>
                <a:close/>
                <a:moveTo>
                  <a:pt x="0" y="85"/>
                </a:moveTo>
                <a:cubicBezTo>
                  <a:pt x="16" y="85"/>
                  <a:pt x="16" y="85"/>
                  <a:pt x="16" y="85"/>
                </a:cubicBezTo>
                <a:cubicBezTo>
                  <a:pt x="16" y="57"/>
                  <a:pt x="16" y="57"/>
                  <a:pt x="16" y="57"/>
                </a:cubicBezTo>
                <a:cubicBezTo>
                  <a:pt x="0" y="57"/>
                  <a:pt x="0" y="57"/>
                  <a:pt x="0" y="57"/>
                </a:cubicBezTo>
                <a:lnTo>
                  <a:pt x="0" y="8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23">
            <a:extLst>
              <a:ext uri="{FF2B5EF4-FFF2-40B4-BE49-F238E27FC236}">
                <a16:creationId xmlns:a16="http://schemas.microsoft.com/office/drawing/2014/main" id="{2B815670-A92F-4644-B4F1-105183A5D766}"/>
              </a:ext>
            </a:extLst>
          </p:cNvPr>
          <p:cNvSpPr>
            <a:spLocks noEditPoints="1"/>
          </p:cNvSpPr>
          <p:nvPr/>
        </p:nvSpPr>
        <p:spPr bwMode="auto">
          <a:xfrm>
            <a:off x="3486276" y="4991754"/>
            <a:ext cx="305765" cy="330636"/>
          </a:xfrm>
          <a:custGeom>
            <a:avLst/>
            <a:gdLst>
              <a:gd name="T0" fmla="*/ 0 w 87"/>
              <a:gd name="T1" fmla="*/ 29 h 94"/>
              <a:gd name="T2" fmla="*/ 13 w 87"/>
              <a:gd name="T3" fmla="*/ 19 h 94"/>
              <a:gd name="T4" fmla="*/ 25 w 87"/>
              <a:gd name="T5" fmla="*/ 36 h 94"/>
              <a:gd name="T6" fmla="*/ 19 w 87"/>
              <a:gd name="T7" fmla="*/ 47 h 94"/>
              <a:gd name="T8" fmla="*/ 38 w 87"/>
              <a:gd name="T9" fmla="*/ 70 h 94"/>
              <a:gd name="T10" fmla="*/ 48 w 87"/>
              <a:gd name="T11" fmla="*/ 65 h 94"/>
              <a:gd name="T12" fmla="*/ 64 w 87"/>
              <a:gd name="T13" fmla="*/ 73 h 94"/>
              <a:gd name="T14" fmla="*/ 56 w 87"/>
              <a:gd name="T15" fmla="*/ 89 h 94"/>
              <a:gd name="T16" fmla="*/ 19 w 87"/>
              <a:gd name="T17" fmla="*/ 71 h 94"/>
              <a:gd name="T18" fmla="*/ 0 w 87"/>
              <a:gd name="T19" fmla="*/ 29 h 94"/>
              <a:gd name="T20" fmla="*/ 62 w 87"/>
              <a:gd name="T21" fmla="*/ 38 h 94"/>
              <a:gd name="T22" fmla="*/ 49 w 87"/>
              <a:gd name="T23" fmla="*/ 38 h 94"/>
              <a:gd name="T24" fmla="*/ 49 w 87"/>
              <a:gd name="T25" fmla="*/ 23 h 94"/>
              <a:gd name="T26" fmla="*/ 46 w 87"/>
              <a:gd name="T27" fmla="*/ 20 h 94"/>
              <a:gd name="T28" fmla="*/ 43 w 87"/>
              <a:gd name="T29" fmla="*/ 23 h 94"/>
              <a:gd name="T30" fmla="*/ 43 w 87"/>
              <a:gd name="T31" fmla="*/ 41 h 94"/>
              <a:gd name="T32" fmla="*/ 46 w 87"/>
              <a:gd name="T33" fmla="*/ 44 h 94"/>
              <a:gd name="T34" fmla="*/ 62 w 87"/>
              <a:gd name="T35" fmla="*/ 44 h 94"/>
              <a:gd name="T36" fmla="*/ 65 w 87"/>
              <a:gd name="T37" fmla="*/ 41 h 94"/>
              <a:gd name="T38" fmla="*/ 62 w 87"/>
              <a:gd name="T39" fmla="*/ 38 h 94"/>
              <a:gd name="T40" fmla="*/ 46 w 87"/>
              <a:gd name="T41" fmla="*/ 0 h 94"/>
              <a:gd name="T42" fmla="*/ 15 w 87"/>
              <a:gd name="T43" fmla="*/ 14 h 94"/>
              <a:gd name="T44" fmla="*/ 21 w 87"/>
              <a:gd name="T45" fmla="*/ 17 h 94"/>
              <a:gd name="T46" fmla="*/ 43 w 87"/>
              <a:gd name="T47" fmla="*/ 6 h 94"/>
              <a:gd name="T48" fmla="*/ 43 w 87"/>
              <a:gd name="T49" fmla="*/ 11 h 94"/>
              <a:gd name="T50" fmla="*/ 46 w 87"/>
              <a:gd name="T51" fmla="*/ 14 h 94"/>
              <a:gd name="T52" fmla="*/ 49 w 87"/>
              <a:gd name="T53" fmla="*/ 11 h 94"/>
              <a:gd name="T54" fmla="*/ 49 w 87"/>
              <a:gd name="T55" fmla="*/ 6 h 94"/>
              <a:gd name="T56" fmla="*/ 81 w 87"/>
              <a:gd name="T57" fmla="*/ 38 h 94"/>
              <a:gd name="T58" fmla="*/ 76 w 87"/>
              <a:gd name="T59" fmla="*/ 38 h 94"/>
              <a:gd name="T60" fmla="*/ 73 w 87"/>
              <a:gd name="T61" fmla="*/ 41 h 94"/>
              <a:gd name="T62" fmla="*/ 76 w 87"/>
              <a:gd name="T63" fmla="*/ 44 h 94"/>
              <a:gd name="T64" fmla="*/ 81 w 87"/>
              <a:gd name="T65" fmla="*/ 44 h 94"/>
              <a:gd name="T66" fmla="*/ 67 w 87"/>
              <a:gd name="T67" fmla="*/ 69 h 94"/>
              <a:gd name="T68" fmla="*/ 68 w 87"/>
              <a:gd name="T69" fmla="*/ 70 h 94"/>
              <a:gd name="T70" fmla="*/ 68 w 87"/>
              <a:gd name="T71" fmla="*/ 70 h 94"/>
              <a:gd name="T72" fmla="*/ 68 w 87"/>
              <a:gd name="T73" fmla="*/ 70 h 94"/>
              <a:gd name="T74" fmla="*/ 70 w 87"/>
              <a:gd name="T75" fmla="*/ 74 h 94"/>
              <a:gd name="T76" fmla="*/ 87 w 87"/>
              <a:gd name="T77" fmla="*/ 41 h 94"/>
              <a:gd name="T78" fmla="*/ 46 w 87"/>
              <a:gd name="T79"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7" h="94">
                <a:moveTo>
                  <a:pt x="0" y="29"/>
                </a:moveTo>
                <a:cubicBezTo>
                  <a:pt x="1" y="25"/>
                  <a:pt x="8" y="20"/>
                  <a:pt x="13" y="19"/>
                </a:cubicBezTo>
                <a:cubicBezTo>
                  <a:pt x="18" y="19"/>
                  <a:pt x="27" y="30"/>
                  <a:pt x="25" y="36"/>
                </a:cubicBezTo>
                <a:cubicBezTo>
                  <a:pt x="24" y="41"/>
                  <a:pt x="19" y="43"/>
                  <a:pt x="19" y="47"/>
                </a:cubicBezTo>
                <a:cubicBezTo>
                  <a:pt x="28" y="62"/>
                  <a:pt x="33" y="66"/>
                  <a:pt x="38" y="70"/>
                </a:cubicBezTo>
                <a:cubicBezTo>
                  <a:pt x="43" y="71"/>
                  <a:pt x="44" y="68"/>
                  <a:pt x="48" y="65"/>
                </a:cubicBezTo>
                <a:cubicBezTo>
                  <a:pt x="53" y="62"/>
                  <a:pt x="60" y="69"/>
                  <a:pt x="64" y="73"/>
                </a:cubicBezTo>
                <a:cubicBezTo>
                  <a:pt x="67" y="78"/>
                  <a:pt x="67" y="82"/>
                  <a:pt x="56" y="89"/>
                </a:cubicBezTo>
                <a:cubicBezTo>
                  <a:pt x="38" y="94"/>
                  <a:pt x="19" y="71"/>
                  <a:pt x="19" y="71"/>
                </a:cubicBezTo>
                <a:cubicBezTo>
                  <a:pt x="1" y="50"/>
                  <a:pt x="0" y="34"/>
                  <a:pt x="0" y="29"/>
                </a:cubicBezTo>
                <a:close/>
                <a:moveTo>
                  <a:pt x="62" y="38"/>
                </a:moveTo>
                <a:cubicBezTo>
                  <a:pt x="49" y="38"/>
                  <a:pt x="49" y="38"/>
                  <a:pt x="49" y="38"/>
                </a:cubicBezTo>
                <a:cubicBezTo>
                  <a:pt x="49" y="23"/>
                  <a:pt x="49" y="23"/>
                  <a:pt x="49" y="23"/>
                </a:cubicBezTo>
                <a:cubicBezTo>
                  <a:pt x="49" y="22"/>
                  <a:pt x="48" y="20"/>
                  <a:pt x="46" y="20"/>
                </a:cubicBezTo>
                <a:cubicBezTo>
                  <a:pt x="44" y="20"/>
                  <a:pt x="43" y="22"/>
                  <a:pt x="43" y="23"/>
                </a:cubicBezTo>
                <a:cubicBezTo>
                  <a:pt x="43" y="41"/>
                  <a:pt x="43" y="41"/>
                  <a:pt x="43" y="41"/>
                </a:cubicBezTo>
                <a:cubicBezTo>
                  <a:pt x="43" y="43"/>
                  <a:pt x="44" y="44"/>
                  <a:pt x="46" y="44"/>
                </a:cubicBezTo>
                <a:cubicBezTo>
                  <a:pt x="62" y="44"/>
                  <a:pt x="62" y="44"/>
                  <a:pt x="62" y="44"/>
                </a:cubicBezTo>
                <a:cubicBezTo>
                  <a:pt x="64" y="44"/>
                  <a:pt x="65" y="43"/>
                  <a:pt x="65" y="41"/>
                </a:cubicBezTo>
                <a:cubicBezTo>
                  <a:pt x="65" y="40"/>
                  <a:pt x="64" y="38"/>
                  <a:pt x="62" y="38"/>
                </a:cubicBezTo>
                <a:close/>
                <a:moveTo>
                  <a:pt x="46" y="0"/>
                </a:moveTo>
                <a:cubicBezTo>
                  <a:pt x="34" y="0"/>
                  <a:pt x="23" y="6"/>
                  <a:pt x="15" y="14"/>
                </a:cubicBezTo>
                <a:cubicBezTo>
                  <a:pt x="17" y="15"/>
                  <a:pt x="19" y="16"/>
                  <a:pt x="21" y="17"/>
                </a:cubicBezTo>
                <a:cubicBezTo>
                  <a:pt x="26" y="11"/>
                  <a:pt x="34" y="7"/>
                  <a:pt x="43" y="6"/>
                </a:cubicBezTo>
                <a:cubicBezTo>
                  <a:pt x="43" y="11"/>
                  <a:pt x="43" y="11"/>
                  <a:pt x="43" y="11"/>
                </a:cubicBezTo>
                <a:cubicBezTo>
                  <a:pt x="43" y="13"/>
                  <a:pt x="44" y="14"/>
                  <a:pt x="46" y="14"/>
                </a:cubicBezTo>
                <a:cubicBezTo>
                  <a:pt x="48" y="14"/>
                  <a:pt x="49" y="13"/>
                  <a:pt x="49" y="11"/>
                </a:cubicBezTo>
                <a:cubicBezTo>
                  <a:pt x="49" y="6"/>
                  <a:pt x="49" y="6"/>
                  <a:pt x="49" y="6"/>
                </a:cubicBezTo>
                <a:cubicBezTo>
                  <a:pt x="66" y="8"/>
                  <a:pt x="80" y="21"/>
                  <a:pt x="81" y="38"/>
                </a:cubicBezTo>
                <a:cubicBezTo>
                  <a:pt x="76" y="38"/>
                  <a:pt x="76" y="38"/>
                  <a:pt x="76" y="38"/>
                </a:cubicBezTo>
                <a:cubicBezTo>
                  <a:pt x="74" y="38"/>
                  <a:pt x="73" y="40"/>
                  <a:pt x="73" y="41"/>
                </a:cubicBezTo>
                <a:cubicBezTo>
                  <a:pt x="73" y="43"/>
                  <a:pt x="74" y="44"/>
                  <a:pt x="76" y="44"/>
                </a:cubicBezTo>
                <a:cubicBezTo>
                  <a:pt x="81" y="44"/>
                  <a:pt x="81" y="44"/>
                  <a:pt x="81" y="44"/>
                </a:cubicBezTo>
                <a:cubicBezTo>
                  <a:pt x="80" y="54"/>
                  <a:pt x="75" y="63"/>
                  <a:pt x="67" y="69"/>
                </a:cubicBezTo>
                <a:cubicBezTo>
                  <a:pt x="68" y="69"/>
                  <a:pt x="68" y="70"/>
                  <a:pt x="68" y="70"/>
                </a:cubicBezTo>
                <a:cubicBezTo>
                  <a:pt x="68" y="70"/>
                  <a:pt x="68" y="70"/>
                  <a:pt x="68" y="70"/>
                </a:cubicBezTo>
                <a:cubicBezTo>
                  <a:pt x="68" y="70"/>
                  <a:pt x="68" y="70"/>
                  <a:pt x="68" y="70"/>
                </a:cubicBezTo>
                <a:cubicBezTo>
                  <a:pt x="69" y="72"/>
                  <a:pt x="70" y="73"/>
                  <a:pt x="70" y="74"/>
                </a:cubicBezTo>
                <a:cubicBezTo>
                  <a:pt x="80" y="67"/>
                  <a:pt x="87" y="55"/>
                  <a:pt x="87" y="41"/>
                </a:cubicBezTo>
                <a:cubicBezTo>
                  <a:pt x="87" y="19"/>
                  <a:pt x="69" y="0"/>
                  <a:pt x="4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0" name="Group 29">
            <a:extLst>
              <a:ext uri="{FF2B5EF4-FFF2-40B4-BE49-F238E27FC236}">
                <a16:creationId xmlns:a16="http://schemas.microsoft.com/office/drawing/2014/main" id="{BC7FA7E2-3DA7-4D6A-AD14-CF950C20124C}"/>
              </a:ext>
            </a:extLst>
          </p:cNvPr>
          <p:cNvGrpSpPr/>
          <p:nvPr/>
        </p:nvGrpSpPr>
        <p:grpSpPr>
          <a:xfrm>
            <a:off x="5391150" y="3416300"/>
            <a:ext cx="1485900" cy="886728"/>
            <a:chOff x="5384800" y="3536950"/>
            <a:chExt cx="1485900" cy="886728"/>
          </a:xfrm>
        </p:grpSpPr>
        <p:sp>
          <p:nvSpPr>
            <p:cNvPr id="27" name="Text Placeholder 53">
              <a:extLst>
                <a:ext uri="{FF2B5EF4-FFF2-40B4-BE49-F238E27FC236}">
                  <a16:creationId xmlns:a16="http://schemas.microsoft.com/office/drawing/2014/main" id="{393EB894-34DB-40B2-80CA-C7DA01BA3BEA}"/>
                </a:ext>
              </a:extLst>
            </p:cNvPr>
            <p:cNvSpPr txBox="1">
              <a:spLocks/>
            </p:cNvSpPr>
            <p:nvPr/>
          </p:nvSpPr>
          <p:spPr>
            <a:xfrm>
              <a:off x="5384800" y="3815357"/>
              <a:ext cx="1485900" cy="6083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28" name="Text Placeholder 56">
              <a:extLst>
                <a:ext uri="{FF2B5EF4-FFF2-40B4-BE49-F238E27FC236}">
                  <a16:creationId xmlns:a16="http://schemas.microsoft.com/office/drawing/2014/main" id="{8FF9D04F-942B-4C7D-A061-BC86074FA2E7}"/>
                </a:ext>
              </a:extLst>
            </p:cNvPr>
            <p:cNvSpPr txBox="1">
              <a:spLocks/>
            </p:cNvSpPr>
            <p:nvPr/>
          </p:nvSpPr>
          <p:spPr>
            <a:xfrm>
              <a:off x="5473699" y="3536950"/>
              <a:ext cx="1238252" cy="268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grpSp>
        <p:nvGrpSpPr>
          <p:cNvPr id="24" name="Group 23">
            <a:extLst>
              <a:ext uri="{FF2B5EF4-FFF2-40B4-BE49-F238E27FC236}">
                <a16:creationId xmlns:a16="http://schemas.microsoft.com/office/drawing/2014/main" id="{0B6BDDEC-844E-44FF-8AD4-1301DB6E8D1C}"/>
              </a:ext>
            </a:extLst>
          </p:cNvPr>
          <p:cNvGrpSpPr/>
          <p:nvPr/>
        </p:nvGrpSpPr>
        <p:grpSpPr>
          <a:xfrm>
            <a:off x="1237169" y="1956710"/>
            <a:ext cx="1236603" cy="1045571"/>
            <a:chOff x="1237169" y="1956710"/>
            <a:chExt cx="1236603" cy="1045571"/>
          </a:xfrm>
        </p:grpSpPr>
        <p:sp>
          <p:nvSpPr>
            <p:cNvPr id="45" name="Text Placeholder 53">
              <a:extLst>
                <a:ext uri="{FF2B5EF4-FFF2-40B4-BE49-F238E27FC236}">
                  <a16:creationId xmlns:a16="http://schemas.microsoft.com/office/drawing/2014/main" id="{359C0921-6843-40A1-BB86-084EB7B8A0D7}"/>
                </a:ext>
              </a:extLst>
            </p:cNvPr>
            <p:cNvSpPr txBox="1">
              <a:spLocks/>
            </p:cNvSpPr>
            <p:nvPr/>
          </p:nvSpPr>
          <p:spPr>
            <a:xfrm>
              <a:off x="1298130" y="2226661"/>
              <a:ext cx="1169928" cy="7756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46" name="Text Placeholder 56">
              <a:extLst>
                <a:ext uri="{FF2B5EF4-FFF2-40B4-BE49-F238E27FC236}">
                  <a16:creationId xmlns:a16="http://schemas.microsoft.com/office/drawing/2014/main" id="{D0F3F446-A94B-453D-9996-77A56206882E}"/>
                </a:ext>
              </a:extLst>
            </p:cNvPr>
            <p:cNvSpPr txBox="1">
              <a:spLocks/>
            </p:cNvSpPr>
            <p:nvPr/>
          </p:nvSpPr>
          <p:spPr>
            <a:xfrm>
              <a:off x="1237169" y="1956710"/>
              <a:ext cx="1236603"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49" name="Group 48">
            <a:extLst>
              <a:ext uri="{FF2B5EF4-FFF2-40B4-BE49-F238E27FC236}">
                <a16:creationId xmlns:a16="http://schemas.microsoft.com/office/drawing/2014/main" id="{2350D604-1327-49AF-A389-FF34002864D4}"/>
              </a:ext>
            </a:extLst>
          </p:cNvPr>
          <p:cNvGrpSpPr/>
          <p:nvPr/>
        </p:nvGrpSpPr>
        <p:grpSpPr>
          <a:xfrm>
            <a:off x="1237169" y="4669430"/>
            <a:ext cx="1236603" cy="1045571"/>
            <a:chOff x="1211579" y="4669430"/>
            <a:chExt cx="1236603" cy="1045571"/>
          </a:xfrm>
        </p:grpSpPr>
        <p:sp>
          <p:nvSpPr>
            <p:cNvPr id="47" name="Text Placeholder 53">
              <a:extLst>
                <a:ext uri="{FF2B5EF4-FFF2-40B4-BE49-F238E27FC236}">
                  <a16:creationId xmlns:a16="http://schemas.microsoft.com/office/drawing/2014/main" id="{5812F199-453B-4521-8327-0B2E1C2C81D4}"/>
                </a:ext>
              </a:extLst>
            </p:cNvPr>
            <p:cNvSpPr txBox="1">
              <a:spLocks/>
            </p:cNvSpPr>
            <p:nvPr/>
          </p:nvSpPr>
          <p:spPr>
            <a:xfrm>
              <a:off x="1272540" y="4939381"/>
              <a:ext cx="1169928" cy="7756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48" name="Text Placeholder 56">
              <a:extLst>
                <a:ext uri="{FF2B5EF4-FFF2-40B4-BE49-F238E27FC236}">
                  <a16:creationId xmlns:a16="http://schemas.microsoft.com/office/drawing/2014/main" id="{A150BCFD-8853-4F97-A250-F8173629CF78}"/>
                </a:ext>
              </a:extLst>
            </p:cNvPr>
            <p:cNvSpPr txBox="1">
              <a:spLocks/>
            </p:cNvSpPr>
            <p:nvPr/>
          </p:nvSpPr>
          <p:spPr>
            <a:xfrm>
              <a:off x="1211579" y="4669430"/>
              <a:ext cx="1236603"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55" name="Group 54">
            <a:extLst>
              <a:ext uri="{FF2B5EF4-FFF2-40B4-BE49-F238E27FC236}">
                <a16:creationId xmlns:a16="http://schemas.microsoft.com/office/drawing/2014/main" id="{4014C7BB-2737-4D00-B4A4-62A31C48DB11}"/>
              </a:ext>
            </a:extLst>
          </p:cNvPr>
          <p:cNvGrpSpPr/>
          <p:nvPr/>
        </p:nvGrpSpPr>
        <p:grpSpPr>
          <a:xfrm>
            <a:off x="9702989" y="1956710"/>
            <a:ext cx="1236603" cy="1045571"/>
            <a:chOff x="9799319" y="1956710"/>
            <a:chExt cx="1236603" cy="1045571"/>
          </a:xfrm>
        </p:grpSpPr>
        <p:sp>
          <p:nvSpPr>
            <p:cNvPr id="50" name="Text Placeholder 53">
              <a:extLst>
                <a:ext uri="{FF2B5EF4-FFF2-40B4-BE49-F238E27FC236}">
                  <a16:creationId xmlns:a16="http://schemas.microsoft.com/office/drawing/2014/main" id="{77F196FA-C1CC-47DB-8CE0-D20DEEE38743}"/>
                </a:ext>
              </a:extLst>
            </p:cNvPr>
            <p:cNvSpPr txBox="1">
              <a:spLocks/>
            </p:cNvSpPr>
            <p:nvPr/>
          </p:nvSpPr>
          <p:spPr>
            <a:xfrm>
              <a:off x="9837420" y="2226661"/>
              <a:ext cx="1169928" cy="7756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51" name="Text Placeholder 56">
              <a:extLst>
                <a:ext uri="{FF2B5EF4-FFF2-40B4-BE49-F238E27FC236}">
                  <a16:creationId xmlns:a16="http://schemas.microsoft.com/office/drawing/2014/main" id="{5D4E7989-7650-42F7-B223-73A3FC74A652}"/>
                </a:ext>
              </a:extLst>
            </p:cNvPr>
            <p:cNvSpPr txBox="1">
              <a:spLocks/>
            </p:cNvSpPr>
            <p:nvPr/>
          </p:nvSpPr>
          <p:spPr>
            <a:xfrm>
              <a:off x="9799319" y="1956710"/>
              <a:ext cx="1236603"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52" name="Group 51">
            <a:extLst>
              <a:ext uri="{FF2B5EF4-FFF2-40B4-BE49-F238E27FC236}">
                <a16:creationId xmlns:a16="http://schemas.microsoft.com/office/drawing/2014/main" id="{3002E31C-E5E4-420B-B990-7B525342B7EF}"/>
              </a:ext>
            </a:extLst>
          </p:cNvPr>
          <p:cNvGrpSpPr/>
          <p:nvPr/>
        </p:nvGrpSpPr>
        <p:grpSpPr>
          <a:xfrm>
            <a:off x="9718229" y="4669430"/>
            <a:ext cx="1236603" cy="1045571"/>
            <a:chOff x="1249679" y="4669430"/>
            <a:chExt cx="1236603" cy="1045571"/>
          </a:xfrm>
        </p:grpSpPr>
        <p:sp>
          <p:nvSpPr>
            <p:cNvPr id="53" name="Text Placeholder 53">
              <a:extLst>
                <a:ext uri="{FF2B5EF4-FFF2-40B4-BE49-F238E27FC236}">
                  <a16:creationId xmlns:a16="http://schemas.microsoft.com/office/drawing/2014/main" id="{6CBA1DE6-250D-4B86-9D93-8A7AEBA80281}"/>
                </a:ext>
              </a:extLst>
            </p:cNvPr>
            <p:cNvSpPr txBox="1">
              <a:spLocks/>
            </p:cNvSpPr>
            <p:nvPr/>
          </p:nvSpPr>
          <p:spPr>
            <a:xfrm>
              <a:off x="1272540" y="4939381"/>
              <a:ext cx="1169928" cy="7756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54" name="Text Placeholder 56">
              <a:extLst>
                <a:ext uri="{FF2B5EF4-FFF2-40B4-BE49-F238E27FC236}">
                  <a16:creationId xmlns:a16="http://schemas.microsoft.com/office/drawing/2014/main" id="{85760CDC-A8A1-45E2-877B-FBB35D3AD0FD}"/>
                </a:ext>
              </a:extLst>
            </p:cNvPr>
            <p:cNvSpPr txBox="1">
              <a:spLocks/>
            </p:cNvSpPr>
            <p:nvPr/>
          </p:nvSpPr>
          <p:spPr>
            <a:xfrm>
              <a:off x="1249679" y="4669430"/>
              <a:ext cx="1236603"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sp>
        <p:nvSpPr>
          <p:cNvPr id="57" name="Rectangle 56">
            <a:extLst>
              <a:ext uri="{FF2B5EF4-FFF2-40B4-BE49-F238E27FC236}">
                <a16:creationId xmlns:a16="http://schemas.microsoft.com/office/drawing/2014/main" id="{398AC7F3-758A-41AC-87E1-4C865D31538D}"/>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spTree>
    <p:extLst>
      <p:ext uri="{BB962C8B-B14F-4D97-AF65-F5344CB8AC3E}">
        <p14:creationId xmlns:p14="http://schemas.microsoft.com/office/powerpoint/2010/main" val="5975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 calcmode="lin" valueType="num">
                                      <p:cBhvr>
                                        <p:cTn id="12" dur="750" fill="hold"/>
                                        <p:tgtEl>
                                          <p:spTgt spid="11"/>
                                        </p:tgtEl>
                                        <p:attrNameLst>
                                          <p:attrName>ppt_w</p:attrName>
                                        </p:attrNameLst>
                                      </p:cBhvr>
                                      <p:tavLst>
                                        <p:tav tm="0">
                                          <p:val>
                                            <p:fltVal val="0"/>
                                          </p:val>
                                        </p:tav>
                                        <p:tav tm="100000">
                                          <p:val>
                                            <p:strVal val="#ppt_w"/>
                                          </p:val>
                                        </p:tav>
                                      </p:tavLst>
                                    </p:anim>
                                    <p:anim calcmode="lin" valueType="num">
                                      <p:cBhvr>
                                        <p:cTn id="13" dur="750" fill="hold"/>
                                        <p:tgtEl>
                                          <p:spTgt spid="11"/>
                                        </p:tgtEl>
                                        <p:attrNameLst>
                                          <p:attrName>ppt_h</p:attrName>
                                        </p:attrNameLst>
                                      </p:cBhvr>
                                      <p:tavLst>
                                        <p:tav tm="0">
                                          <p:val>
                                            <p:fltVal val="0"/>
                                          </p:val>
                                        </p:tav>
                                        <p:tav tm="100000">
                                          <p:val>
                                            <p:strVal val="#ppt_h"/>
                                          </p:val>
                                        </p:tav>
                                      </p:tavLst>
                                    </p:anim>
                                    <p:animEffect transition="in" filter="fade">
                                      <p:cBhvr>
                                        <p:cTn id="14" dur="750"/>
                                        <p:tgtEl>
                                          <p:spTgt spid="11"/>
                                        </p:tgtEl>
                                      </p:cBhvr>
                                    </p:animEffect>
                                  </p:childTnLst>
                                </p:cTn>
                              </p:par>
                              <p:par>
                                <p:cTn id="15" presetID="10" presetClass="entr" presetSubtype="0" fill="hold" nodeType="withEffect">
                                  <p:stCondLst>
                                    <p:cond delay="75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22" presetClass="entr" presetSubtype="2" fill="hold" grpId="0" nodeType="with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wipe(right)">
                                      <p:cBhvr>
                                        <p:cTn id="20" dur="750"/>
                                        <p:tgtEl>
                                          <p:spTgt spid="12"/>
                                        </p:tgtEl>
                                      </p:cBhvr>
                                    </p:animEffect>
                                  </p:childTnLst>
                                </p:cTn>
                              </p:par>
                              <p:par>
                                <p:cTn id="21" presetID="22" presetClass="entr" presetSubtype="2" fill="hold" grpId="0" nodeType="withEffect">
                                  <p:stCondLst>
                                    <p:cond delay="100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750"/>
                                        <p:tgtEl>
                                          <p:spTgt spid="13"/>
                                        </p:tgtEl>
                                      </p:cBhvr>
                                    </p:animEffect>
                                  </p:childTnLst>
                                </p:cTn>
                              </p:par>
                              <p:par>
                                <p:cTn id="24" presetID="22" presetClass="entr" presetSubtype="8" fill="hold" grpId="0" nodeType="withEffect">
                                  <p:stCondLst>
                                    <p:cond delay="125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750"/>
                                        <p:tgtEl>
                                          <p:spTgt spid="15"/>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750"/>
                                        <p:tgtEl>
                                          <p:spTgt spid="14"/>
                                        </p:tgtEl>
                                      </p:cBhvr>
                                    </p:animEffect>
                                  </p:childTnLst>
                                </p:cTn>
                              </p:par>
                              <p:par>
                                <p:cTn id="30" presetID="2" presetClass="entr" presetSubtype="12" decel="100000" fill="hold" nodeType="withEffect">
                                  <p:stCondLst>
                                    <p:cond delay="100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1000" fill="hold"/>
                                        <p:tgtEl>
                                          <p:spTgt spid="2"/>
                                        </p:tgtEl>
                                        <p:attrNameLst>
                                          <p:attrName>ppt_x</p:attrName>
                                        </p:attrNameLst>
                                      </p:cBhvr>
                                      <p:tavLst>
                                        <p:tav tm="0">
                                          <p:val>
                                            <p:strVal val="0-#ppt_w/2"/>
                                          </p:val>
                                        </p:tav>
                                        <p:tav tm="100000">
                                          <p:val>
                                            <p:strVal val="#ppt_x"/>
                                          </p:val>
                                        </p:tav>
                                      </p:tavLst>
                                    </p:anim>
                                    <p:anim calcmode="lin" valueType="num">
                                      <p:cBhvr additive="base">
                                        <p:cTn id="33" dur="1000" fill="hold"/>
                                        <p:tgtEl>
                                          <p:spTgt spid="2"/>
                                        </p:tgtEl>
                                        <p:attrNameLst>
                                          <p:attrName>ppt_y</p:attrName>
                                        </p:attrNameLst>
                                      </p:cBhvr>
                                      <p:tavLst>
                                        <p:tav tm="0">
                                          <p:val>
                                            <p:strVal val="1+#ppt_h/2"/>
                                          </p:val>
                                        </p:tav>
                                        <p:tav tm="100000">
                                          <p:val>
                                            <p:strVal val="#ppt_y"/>
                                          </p:val>
                                        </p:tav>
                                      </p:tavLst>
                                    </p:anim>
                                  </p:childTnLst>
                                </p:cTn>
                              </p:par>
                              <p:par>
                                <p:cTn id="34" presetID="2" presetClass="entr" presetSubtype="9" decel="100000" fill="hold" nodeType="withEffect">
                                  <p:stCondLst>
                                    <p:cond delay="125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1000" fill="hold"/>
                                        <p:tgtEl>
                                          <p:spTgt spid="3"/>
                                        </p:tgtEl>
                                        <p:attrNameLst>
                                          <p:attrName>ppt_x</p:attrName>
                                        </p:attrNameLst>
                                      </p:cBhvr>
                                      <p:tavLst>
                                        <p:tav tm="0">
                                          <p:val>
                                            <p:strVal val="0-#ppt_w/2"/>
                                          </p:val>
                                        </p:tav>
                                        <p:tav tm="100000">
                                          <p:val>
                                            <p:strVal val="#ppt_x"/>
                                          </p:val>
                                        </p:tav>
                                      </p:tavLst>
                                    </p:anim>
                                    <p:anim calcmode="lin" valueType="num">
                                      <p:cBhvr additive="base">
                                        <p:cTn id="37" dur="1000" fill="hold"/>
                                        <p:tgtEl>
                                          <p:spTgt spid="3"/>
                                        </p:tgtEl>
                                        <p:attrNameLst>
                                          <p:attrName>ppt_y</p:attrName>
                                        </p:attrNameLst>
                                      </p:cBhvr>
                                      <p:tavLst>
                                        <p:tav tm="0">
                                          <p:val>
                                            <p:strVal val="0-#ppt_h/2"/>
                                          </p:val>
                                        </p:tav>
                                        <p:tav tm="100000">
                                          <p:val>
                                            <p:strVal val="#ppt_y"/>
                                          </p:val>
                                        </p:tav>
                                      </p:tavLst>
                                    </p:anim>
                                  </p:childTnLst>
                                </p:cTn>
                              </p:par>
                              <p:par>
                                <p:cTn id="38" presetID="2" presetClass="entr" presetSubtype="3" decel="100000" fill="hold" nodeType="withEffect">
                                  <p:stCondLst>
                                    <p:cond delay="150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1000" fill="hold"/>
                                        <p:tgtEl>
                                          <p:spTgt spid="4"/>
                                        </p:tgtEl>
                                        <p:attrNameLst>
                                          <p:attrName>ppt_x</p:attrName>
                                        </p:attrNameLst>
                                      </p:cBhvr>
                                      <p:tavLst>
                                        <p:tav tm="0">
                                          <p:val>
                                            <p:strVal val="1+#ppt_w/2"/>
                                          </p:val>
                                        </p:tav>
                                        <p:tav tm="100000">
                                          <p:val>
                                            <p:strVal val="#ppt_x"/>
                                          </p:val>
                                        </p:tav>
                                      </p:tavLst>
                                    </p:anim>
                                    <p:anim calcmode="lin" valueType="num">
                                      <p:cBhvr additive="base">
                                        <p:cTn id="41" dur="1000" fill="hold"/>
                                        <p:tgtEl>
                                          <p:spTgt spid="4"/>
                                        </p:tgtEl>
                                        <p:attrNameLst>
                                          <p:attrName>ppt_y</p:attrName>
                                        </p:attrNameLst>
                                      </p:cBhvr>
                                      <p:tavLst>
                                        <p:tav tm="0">
                                          <p:val>
                                            <p:strVal val="0-#ppt_h/2"/>
                                          </p:val>
                                        </p:tav>
                                        <p:tav tm="100000">
                                          <p:val>
                                            <p:strVal val="#ppt_y"/>
                                          </p:val>
                                        </p:tav>
                                      </p:tavLst>
                                    </p:anim>
                                  </p:childTnLst>
                                </p:cTn>
                              </p:par>
                              <p:par>
                                <p:cTn id="42" presetID="2" presetClass="entr" presetSubtype="6" decel="100000" fill="hold" nodeType="withEffect">
                                  <p:stCondLst>
                                    <p:cond delay="175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000" fill="hold"/>
                                        <p:tgtEl>
                                          <p:spTgt spid="5"/>
                                        </p:tgtEl>
                                        <p:attrNameLst>
                                          <p:attrName>ppt_x</p:attrName>
                                        </p:attrNameLst>
                                      </p:cBhvr>
                                      <p:tavLst>
                                        <p:tav tm="0">
                                          <p:val>
                                            <p:strVal val="1+#ppt_w/2"/>
                                          </p:val>
                                        </p:tav>
                                        <p:tav tm="100000">
                                          <p:val>
                                            <p:strVal val="#ppt_x"/>
                                          </p:val>
                                        </p:tav>
                                      </p:tavLst>
                                    </p:anim>
                                    <p:anim calcmode="lin" valueType="num">
                                      <p:cBhvr additive="base">
                                        <p:cTn id="45" dur="1000" fill="hold"/>
                                        <p:tgtEl>
                                          <p:spTgt spid="5"/>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175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par>
                                <p:cTn id="52" presetID="10" presetClass="entr" presetSubtype="0" fill="hold" grpId="0" nodeType="withEffect">
                                  <p:stCondLst>
                                    <p:cond delay="200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par>
                                <p:cTn id="58" presetID="2" presetClass="entr" presetSubtype="8" decel="100000" fill="hold" nodeType="withEffect">
                                  <p:stCondLst>
                                    <p:cond delay="175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1000" fill="hold"/>
                                        <p:tgtEl>
                                          <p:spTgt spid="49"/>
                                        </p:tgtEl>
                                        <p:attrNameLst>
                                          <p:attrName>ppt_x</p:attrName>
                                        </p:attrNameLst>
                                      </p:cBhvr>
                                      <p:tavLst>
                                        <p:tav tm="0">
                                          <p:val>
                                            <p:strVal val="0-#ppt_w/2"/>
                                          </p:val>
                                        </p:tav>
                                        <p:tav tm="100000">
                                          <p:val>
                                            <p:strVal val="#ppt_x"/>
                                          </p:val>
                                        </p:tav>
                                      </p:tavLst>
                                    </p:anim>
                                    <p:anim calcmode="lin" valueType="num">
                                      <p:cBhvr additive="base">
                                        <p:cTn id="61" dur="1000" fill="hold"/>
                                        <p:tgtEl>
                                          <p:spTgt spid="49"/>
                                        </p:tgtEl>
                                        <p:attrNameLst>
                                          <p:attrName>ppt_y</p:attrName>
                                        </p:attrNameLst>
                                      </p:cBhvr>
                                      <p:tavLst>
                                        <p:tav tm="0">
                                          <p:val>
                                            <p:strVal val="#ppt_y"/>
                                          </p:val>
                                        </p:tav>
                                        <p:tav tm="100000">
                                          <p:val>
                                            <p:strVal val="#ppt_y"/>
                                          </p:val>
                                        </p:tav>
                                      </p:tavLst>
                                    </p:anim>
                                  </p:childTnLst>
                                </p:cTn>
                              </p:par>
                              <p:par>
                                <p:cTn id="62" presetID="2" presetClass="entr" presetSubtype="8" decel="100000" fill="hold" nodeType="withEffect">
                                  <p:stCondLst>
                                    <p:cond delay="200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1000" fill="hold"/>
                                        <p:tgtEl>
                                          <p:spTgt spid="24"/>
                                        </p:tgtEl>
                                        <p:attrNameLst>
                                          <p:attrName>ppt_x</p:attrName>
                                        </p:attrNameLst>
                                      </p:cBhvr>
                                      <p:tavLst>
                                        <p:tav tm="0">
                                          <p:val>
                                            <p:strVal val="0-#ppt_w/2"/>
                                          </p:val>
                                        </p:tav>
                                        <p:tav tm="100000">
                                          <p:val>
                                            <p:strVal val="#ppt_x"/>
                                          </p:val>
                                        </p:tav>
                                      </p:tavLst>
                                    </p:anim>
                                    <p:anim calcmode="lin" valueType="num">
                                      <p:cBhvr additive="base">
                                        <p:cTn id="65" dur="1000" fill="hold"/>
                                        <p:tgtEl>
                                          <p:spTgt spid="24"/>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225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1000" fill="hold"/>
                                        <p:tgtEl>
                                          <p:spTgt spid="55"/>
                                        </p:tgtEl>
                                        <p:attrNameLst>
                                          <p:attrName>ppt_x</p:attrName>
                                        </p:attrNameLst>
                                      </p:cBhvr>
                                      <p:tavLst>
                                        <p:tav tm="0">
                                          <p:val>
                                            <p:strVal val="1+#ppt_w/2"/>
                                          </p:val>
                                        </p:tav>
                                        <p:tav tm="100000">
                                          <p:val>
                                            <p:strVal val="#ppt_x"/>
                                          </p:val>
                                        </p:tav>
                                      </p:tavLst>
                                    </p:anim>
                                    <p:anim calcmode="lin" valueType="num">
                                      <p:cBhvr additive="base">
                                        <p:cTn id="69" dur="1000" fill="hold"/>
                                        <p:tgtEl>
                                          <p:spTgt spid="55"/>
                                        </p:tgtEl>
                                        <p:attrNameLst>
                                          <p:attrName>ppt_y</p:attrName>
                                        </p:attrNameLst>
                                      </p:cBhvr>
                                      <p:tavLst>
                                        <p:tav tm="0">
                                          <p:val>
                                            <p:strVal val="#ppt_y"/>
                                          </p:val>
                                        </p:tav>
                                        <p:tav tm="100000">
                                          <p:val>
                                            <p:strVal val="#ppt_y"/>
                                          </p:val>
                                        </p:tav>
                                      </p:tavLst>
                                    </p:anim>
                                  </p:childTnLst>
                                </p:cTn>
                              </p:par>
                              <p:par>
                                <p:cTn id="70" presetID="2" presetClass="entr" presetSubtype="2" decel="100000" fill="hold" nodeType="withEffect">
                                  <p:stCondLst>
                                    <p:cond delay="2500"/>
                                  </p:stCondLst>
                                  <p:childTnLst>
                                    <p:set>
                                      <p:cBhvr>
                                        <p:cTn id="71" dur="1" fill="hold">
                                          <p:stCondLst>
                                            <p:cond delay="0"/>
                                          </p:stCondLst>
                                        </p:cTn>
                                        <p:tgtEl>
                                          <p:spTgt spid="52"/>
                                        </p:tgtEl>
                                        <p:attrNameLst>
                                          <p:attrName>style.visibility</p:attrName>
                                        </p:attrNameLst>
                                      </p:cBhvr>
                                      <p:to>
                                        <p:strVal val="visible"/>
                                      </p:to>
                                    </p:set>
                                    <p:anim calcmode="lin" valueType="num">
                                      <p:cBhvr additive="base">
                                        <p:cTn id="72" dur="1000" fill="hold"/>
                                        <p:tgtEl>
                                          <p:spTgt spid="52"/>
                                        </p:tgtEl>
                                        <p:attrNameLst>
                                          <p:attrName>ppt_x</p:attrName>
                                        </p:attrNameLst>
                                      </p:cBhvr>
                                      <p:tavLst>
                                        <p:tav tm="0">
                                          <p:val>
                                            <p:strVal val="1+#ppt_w/2"/>
                                          </p:val>
                                        </p:tav>
                                        <p:tav tm="100000">
                                          <p:val>
                                            <p:strVal val="#ppt_x"/>
                                          </p:val>
                                        </p:tav>
                                      </p:tavLst>
                                    </p:anim>
                                    <p:anim calcmode="lin" valueType="num">
                                      <p:cBhvr additive="base">
                                        <p:cTn id="73" dur="10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20" grpId="0" animBg="1"/>
      <p:bldP spid="21"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ine 19">
            <a:extLst>
              <a:ext uri="{FF2B5EF4-FFF2-40B4-BE49-F238E27FC236}">
                <a16:creationId xmlns:a16="http://schemas.microsoft.com/office/drawing/2014/main" id="{FDC9057C-2C8A-4878-906D-6A4F8CF9FDDF}"/>
              </a:ext>
            </a:extLst>
          </p:cNvPr>
          <p:cNvSpPr>
            <a:spLocks noChangeShapeType="1"/>
          </p:cNvSpPr>
          <p:nvPr/>
        </p:nvSpPr>
        <p:spPr bwMode="auto">
          <a:xfrm flipH="1">
            <a:off x="4473535" y="4308890"/>
            <a:ext cx="800636" cy="553583"/>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Line 20">
            <a:extLst>
              <a:ext uri="{FF2B5EF4-FFF2-40B4-BE49-F238E27FC236}">
                <a16:creationId xmlns:a16="http://schemas.microsoft.com/office/drawing/2014/main" id="{1D0BCDEB-04A0-4B47-B919-5D2FCD80FB94}"/>
              </a:ext>
            </a:extLst>
          </p:cNvPr>
          <p:cNvSpPr>
            <a:spLocks noChangeShapeType="1"/>
          </p:cNvSpPr>
          <p:nvPr/>
        </p:nvSpPr>
        <p:spPr bwMode="auto">
          <a:xfrm flipH="1">
            <a:off x="4118205" y="3752256"/>
            <a:ext cx="977539" cy="10676"/>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Line 21">
            <a:extLst>
              <a:ext uri="{FF2B5EF4-FFF2-40B4-BE49-F238E27FC236}">
                <a16:creationId xmlns:a16="http://schemas.microsoft.com/office/drawing/2014/main" id="{42B8B6C4-4BE3-4A54-AE44-F2D40FEF8DE1}"/>
              </a:ext>
            </a:extLst>
          </p:cNvPr>
          <p:cNvSpPr>
            <a:spLocks noChangeShapeType="1"/>
          </p:cNvSpPr>
          <p:nvPr/>
        </p:nvSpPr>
        <p:spPr bwMode="auto">
          <a:xfrm flipH="1" flipV="1">
            <a:off x="4436934" y="2649667"/>
            <a:ext cx="818937" cy="538333"/>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Line 22">
            <a:extLst>
              <a:ext uri="{FF2B5EF4-FFF2-40B4-BE49-F238E27FC236}">
                <a16:creationId xmlns:a16="http://schemas.microsoft.com/office/drawing/2014/main" id="{675CE982-C147-4C36-8F87-21765AB226EC}"/>
              </a:ext>
            </a:extLst>
          </p:cNvPr>
          <p:cNvSpPr>
            <a:spLocks noChangeShapeType="1"/>
          </p:cNvSpPr>
          <p:nvPr/>
        </p:nvSpPr>
        <p:spPr bwMode="auto">
          <a:xfrm>
            <a:off x="6918143" y="4305839"/>
            <a:ext cx="808261" cy="556633"/>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Line 23">
            <a:extLst>
              <a:ext uri="{FF2B5EF4-FFF2-40B4-BE49-F238E27FC236}">
                <a16:creationId xmlns:a16="http://schemas.microsoft.com/office/drawing/2014/main" id="{D80AFFE7-765F-4A6D-AA7C-2658889AD64F}"/>
              </a:ext>
            </a:extLst>
          </p:cNvPr>
          <p:cNvSpPr>
            <a:spLocks noChangeShapeType="1"/>
          </p:cNvSpPr>
          <p:nvPr/>
        </p:nvSpPr>
        <p:spPr bwMode="auto">
          <a:xfrm>
            <a:off x="7093520" y="3752256"/>
            <a:ext cx="988213" cy="10676"/>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Line 24">
            <a:extLst>
              <a:ext uri="{FF2B5EF4-FFF2-40B4-BE49-F238E27FC236}">
                <a16:creationId xmlns:a16="http://schemas.microsoft.com/office/drawing/2014/main" id="{BB0A51B2-5BE2-4A1C-AC31-4E5887AB07D1}"/>
              </a:ext>
            </a:extLst>
          </p:cNvPr>
          <p:cNvSpPr>
            <a:spLocks noChangeShapeType="1"/>
          </p:cNvSpPr>
          <p:nvPr/>
        </p:nvSpPr>
        <p:spPr bwMode="auto">
          <a:xfrm flipV="1">
            <a:off x="6931868" y="2649667"/>
            <a:ext cx="831137" cy="545957"/>
          </a:xfrm>
          <a:prstGeom prst="lin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E295A3AF-F153-40A5-BFFF-5E883AD02D91}"/>
              </a:ext>
            </a:extLst>
          </p:cNvPr>
          <p:cNvSpPr>
            <a:spLocks noChangeArrowheads="1"/>
          </p:cNvSpPr>
          <p:nvPr/>
        </p:nvSpPr>
        <p:spPr bwMode="auto">
          <a:xfrm>
            <a:off x="5095743" y="2736593"/>
            <a:ext cx="1997777" cy="2000827"/>
          </a:xfrm>
          <a:prstGeom prst="ellipse">
            <a:avLst/>
          </a:prstGeom>
          <a:noFill/>
          <a:ln w="9525" cap="rnd">
            <a:solidFill>
              <a:schemeClr val="tx1">
                <a:lumMod val="40000"/>
                <a:lumOff val="6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5" name="Oval 25">
            <a:extLst>
              <a:ext uri="{FF2B5EF4-FFF2-40B4-BE49-F238E27FC236}">
                <a16:creationId xmlns:a16="http://schemas.microsoft.com/office/drawing/2014/main" id="{09B2AF1A-2BEC-443B-BDE7-9EB4BC559715}"/>
              </a:ext>
            </a:extLst>
          </p:cNvPr>
          <p:cNvSpPr>
            <a:spLocks noChangeArrowheads="1"/>
          </p:cNvSpPr>
          <p:nvPr/>
        </p:nvSpPr>
        <p:spPr bwMode="auto">
          <a:xfrm>
            <a:off x="5274171" y="2913495"/>
            <a:ext cx="1639398" cy="1643972"/>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nvGrpSpPr>
          <p:cNvPr id="5" name="Group 4">
            <a:extLst>
              <a:ext uri="{FF2B5EF4-FFF2-40B4-BE49-F238E27FC236}">
                <a16:creationId xmlns:a16="http://schemas.microsoft.com/office/drawing/2014/main" id="{B3177A03-B5CC-4BE9-84D9-58D637619D0A}"/>
              </a:ext>
            </a:extLst>
          </p:cNvPr>
          <p:cNvGrpSpPr/>
          <p:nvPr/>
        </p:nvGrpSpPr>
        <p:grpSpPr>
          <a:xfrm>
            <a:off x="7721829" y="4697769"/>
            <a:ext cx="1076665" cy="1076665"/>
            <a:chOff x="7721829" y="4697769"/>
            <a:chExt cx="1076665" cy="1076665"/>
          </a:xfrm>
        </p:grpSpPr>
        <p:sp>
          <p:nvSpPr>
            <p:cNvPr id="11" name="Oval 11">
              <a:extLst>
                <a:ext uri="{FF2B5EF4-FFF2-40B4-BE49-F238E27FC236}">
                  <a16:creationId xmlns:a16="http://schemas.microsoft.com/office/drawing/2014/main" id="{22A0CC97-0027-4510-BA32-1693A06C3334}"/>
                </a:ext>
              </a:extLst>
            </p:cNvPr>
            <p:cNvSpPr>
              <a:spLocks noChangeArrowheads="1"/>
            </p:cNvSpPr>
            <p:nvPr/>
          </p:nvSpPr>
          <p:spPr bwMode="auto">
            <a:xfrm>
              <a:off x="7721829" y="4697769"/>
              <a:ext cx="1076665" cy="107666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2" name="Oval 12">
              <a:extLst>
                <a:ext uri="{FF2B5EF4-FFF2-40B4-BE49-F238E27FC236}">
                  <a16:creationId xmlns:a16="http://schemas.microsoft.com/office/drawing/2014/main" id="{02AABC70-248C-4B2D-A2C6-68BE9E0C40B8}"/>
                </a:ext>
              </a:extLst>
            </p:cNvPr>
            <p:cNvSpPr>
              <a:spLocks noChangeArrowheads="1"/>
            </p:cNvSpPr>
            <p:nvPr/>
          </p:nvSpPr>
          <p:spPr bwMode="auto">
            <a:xfrm>
              <a:off x="7880431" y="4854847"/>
              <a:ext cx="764036" cy="762510"/>
            </a:xfrm>
            <a:prstGeom prst="ellipse">
              <a:avLst/>
            </a:prstGeom>
            <a:solidFill>
              <a:schemeClr val="bg2"/>
            </a:solidFill>
            <a:ln>
              <a:noFill/>
            </a:ln>
            <a:effectLst>
              <a:outerShdw blurRad="190500" dist="165100" dir="2700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32" name="Group 31">
            <a:extLst>
              <a:ext uri="{FF2B5EF4-FFF2-40B4-BE49-F238E27FC236}">
                <a16:creationId xmlns:a16="http://schemas.microsoft.com/office/drawing/2014/main" id="{611034A7-568E-4B2B-AA2D-22A75E574A53}"/>
              </a:ext>
            </a:extLst>
          </p:cNvPr>
          <p:cNvGrpSpPr/>
          <p:nvPr/>
        </p:nvGrpSpPr>
        <p:grpSpPr>
          <a:xfrm>
            <a:off x="8202211" y="3195624"/>
            <a:ext cx="1075140" cy="1076665"/>
            <a:chOff x="8202211" y="3195624"/>
            <a:chExt cx="1075140" cy="1076665"/>
          </a:xfrm>
        </p:grpSpPr>
        <p:sp>
          <p:nvSpPr>
            <p:cNvPr id="10" name="Oval 10">
              <a:extLst>
                <a:ext uri="{FF2B5EF4-FFF2-40B4-BE49-F238E27FC236}">
                  <a16:creationId xmlns:a16="http://schemas.microsoft.com/office/drawing/2014/main" id="{F4B0B59D-3E54-4AC2-A60F-92BE3170BDAA}"/>
                </a:ext>
              </a:extLst>
            </p:cNvPr>
            <p:cNvSpPr>
              <a:spLocks noChangeArrowheads="1"/>
            </p:cNvSpPr>
            <p:nvPr/>
          </p:nvSpPr>
          <p:spPr bwMode="auto">
            <a:xfrm>
              <a:off x="8202211" y="3195624"/>
              <a:ext cx="1075140" cy="107666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Oval 13">
              <a:extLst>
                <a:ext uri="{FF2B5EF4-FFF2-40B4-BE49-F238E27FC236}">
                  <a16:creationId xmlns:a16="http://schemas.microsoft.com/office/drawing/2014/main" id="{FD72DDF0-B7C6-4127-907F-986116E53A59}"/>
                </a:ext>
              </a:extLst>
            </p:cNvPr>
            <p:cNvSpPr>
              <a:spLocks noChangeArrowheads="1"/>
            </p:cNvSpPr>
            <p:nvPr/>
          </p:nvSpPr>
          <p:spPr bwMode="auto">
            <a:xfrm>
              <a:off x="8359288" y="3352701"/>
              <a:ext cx="760986" cy="765560"/>
            </a:xfrm>
            <a:prstGeom prst="ellipse">
              <a:avLst/>
            </a:prstGeom>
            <a:solidFill>
              <a:schemeClr val="bg2"/>
            </a:solidFill>
            <a:ln>
              <a:noFill/>
            </a:ln>
            <a:effectLst>
              <a:outerShdw blurRad="190500" dist="165100" dir="2700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33" name="Group 32">
            <a:extLst>
              <a:ext uri="{FF2B5EF4-FFF2-40B4-BE49-F238E27FC236}">
                <a16:creationId xmlns:a16="http://schemas.microsoft.com/office/drawing/2014/main" id="{3583CEFE-BD00-4C14-89E4-D39992F08FCC}"/>
              </a:ext>
            </a:extLst>
          </p:cNvPr>
          <p:cNvGrpSpPr/>
          <p:nvPr/>
        </p:nvGrpSpPr>
        <p:grpSpPr>
          <a:xfrm>
            <a:off x="7721829" y="1701104"/>
            <a:ext cx="1076665" cy="1072090"/>
            <a:chOff x="7721829" y="1701104"/>
            <a:chExt cx="1076665" cy="1072090"/>
          </a:xfrm>
        </p:grpSpPr>
        <p:sp>
          <p:nvSpPr>
            <p:cNvPr id="6" name="Oval 6">
              <a:extLst>
                <a:ext uri="{FF2B5EF4-FFF2-40B4-BE49-F238E27FC236}">
                  <a16:creationId xmlns:a16="http://schemas.microsoft.com/office/drawing/2014/main" id="{0CE4CD14-A2AD-40A4-907B-14B7429A3BC3}"/>
                </a:ext>
              </a:extLst>
            </p:cNvPr>
            <p:cNvSpPr>
              <a:spLocks noChangeArrowheads="1"/>
            </p:cNvSpPr>
            <p:nvPr/>
          </p:nvSpPr>
          <p:spPr bwMode="auto">
            <a:xfrm>
              <a:off x="7721829" y="1701104"/>
              <a:ext cx="1076665" cy="107209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Oval 14">
              <a:extLst>
                <a:ext uri="{FF2B5EF4-FFF2-40B4-BE49-F238E27FC236}">
                  <a16:creationId xmlns:a16="http://schemas.microsoft.com/office/drawing/2014/main" id="{51C13FFB-1FA4-480A-8A98-0B7A26F3F295}"/>
                </a:ext>
              </a:extLst>
            </p:cNvPr>
            <p:cNvSpPr>
              <a:spLocks noChangeArrowheads="1"/>
            </p:cNvSpPr>
            <p:nvPr/>
          </p:nvSpPr>
          <p:spPr bwMode="auto">
            <a:xfrm>
              <a:off x="7880431" y="1853606"/>
              <a:ext cx="764036" cy="767086"/>
            </a:xfrm>
            <a:prstGeom prst="ellipse">
              <a:avLst/>
            </a:prstGeom>
            <a:solidFill>
              <a:schemeClr val="bg2"/>
            </a:solidFill>
            <a:ln>
              <a:noFill/>
            </a:ln>
            <a:effectLst>
              <a:outerShdw blurRad="190500" dist="165100" dir="2700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sp>
        <p:nvSpPr>
          <p:cNvPr id="27" name="Freeform 27">
            <a:extLst>
              <a:ext uri="{FF2B5EF4-FFF2-40B4-BE49-F238E27FC236}">
                <a16:creationId xmlns:a16="http://schemas.microsoft.com/office/drawing/2014/main" id="{F3163C4F-18F4-46FA-9798-96568285C801}"/>
              </a:ext>
            </a:extLst>
          </p:cNvPr>
          <p:cNvSpPr>
            <a:spLocks noEditPoints="1"/>
          </p:cNvSpPr>
          <p:nvPr/>
        </p:nvSpPr>
        <p:spPr bwMode="auto">
          <a:xfrm>
            <a:off x="8118334" y="5150701"/>
            <a:ext cx="285179" cy="169278"/>
          </a:xfrm>
          <a:custGeom>
            <a:avLst/>
            <a:gdLst>
              <a:gd name="T0" fmla="*/ 17 w 78"/>
              <a:gd name="T1" fmla="*/ 29 h 46"/>
              <a:gd name="T2" fmla="*/ 17 w 78"/>
              <a:gd name="T3" fmla="*/ 26 h 46"/>
              <a:gd name="T4" fmla="*/ 25 w 78"/>
              <a:gd name="T5" fmla="*/ 20 h 46"/>
              <a:gd name="T6" fmla="*/ 27 w 78"/>
              <a:gd name="T7" fmla="*/ 22 h 46"/>
              <a:gd name="T8" fmla="*/ 20 w 78"/>
              <a:gd name="T9" fmla="*/ 30 h 46"/>
              <a:gd name="T10" fmla="*/ 24 w 78"/>
              <a:gd name="T11" fmla="*/ 35 h 46"/>
              <a:gd name="T12" fmla="*/ 33 w 78"/>
              <a:gd name="T13" fmla="*/ 25 h 46"/>
              <a:gd name="T14" fmla="*/ 30 w 78"/>
              <a:gd name="T15" fmla="*/ 25 h 46"/>
              <a:gd name="T16" fmla="*/ 21 w 78"/>
              <a:gd name="T17" fmla="*/ 35 h 46"/>
              <a:gd name="T18" fmla="*/ 24 w 78"/>
              <a:gd name="T19" fmla="*/ 35 h 46"/>
              <a:gd name="T20" fmla="*/ 35 w 78"/>
              <a:gd name="T21" fmla="*/ 35 h 46"/>
              <a:gd name="T22" fmla="*/ 34 w 78"/>
              <a:gd name="T23" fmla="*/ 31 h 46"/>
              <a:gd name="T24" fmla="*/ 26 w 78"/>
              <a:gd name="T25" fmla="*/ 37 h 46"/>
              <a:gd name="T26" fmla="*/ 27 w 78"/>
              <a:gd name="T27" fmla="*/ 41 h 46"/>
              <a:gd name="T28" fmla="*/ 33 w 78"/>
              <a:gd name="T29" fmla="*/ 45 h 46"/>
              <a:gd name="T30" fmla="*/ 37 w 78"/>
              <a:gd name="T31" fmla="*/ 39 h 46"/>
              <a:gd name="T32" fmla="*/ 35 w 78"/>
              <a:gd name="T33" fmla="*/ 39 h 46"/>
              <a:gd name="T34" fmla="*/ 31 w 78"/>
              <a:gd name="T35" fmla="*/ 45 h 46"/>
              <a:gd name="T36" fmla="*/ 33 w 78"/>
              <a:gd name="T37" fmla="*/ 45 h 46"/>
              <a:gd name="T38" fmla="*/ 78 w 78"/>
              <a:gd name="T39" fmla="*/ 14 h 46"/>
              <a:gd name="T40" fmla="*/ 62 w 78"/>
              <a:gd name="T41" fmla="*/ 7 h 46"/>
              <a:gd name="T42" fmla="*/ 69 w 78"/>
              <a:gd name="T43" fmla="*/ 19 h 46"/>
              <a:gd name="T44" fmla="*/ 63 w 78"/>
              <a:gd name="T45" fmla="*/ 22 h 46"/>
              <a:gd name="T46" fmla="*/ 60 w 78"/>
              <a:gd name="T47" fmla="*/ 8 h 46"/>
              <a:gd name="T48" fmla="*/ 38 w 78"/>
              <a:gd name="T49" fmla="*/ 4 h 46"/>
              <a:gd name="T50" fmla="*/ 37 w 78"/>
              <a:gd name="T51" fmla="*/ 5 h 46"/>
              <a:gd name="T52" fmla="*/ 24 w 78"/>
              <a:gd name="T53" fmla="*/ 12 h 46"/>
              <a:gd name="T54" fmla="*/ 26 w 78"/>
              <a:gd name="T55" fmla="*/ 15 h 46"/>
              <a:gd name="T56" fmla="*/ 39 w 78"/>
              <a:gd name="T57" fmla="*/ 8 h 46"/>
              <a:gd name="T58" fmla="*/ 39 w 78"/>
              <a:gd name="T59" fmla="*/ 8 h 46"/>
              <a:gd name="T60" fmla="*/ 62 w 78"/>
              <a:gd name="T61" fmla="*/ 23 h 46"/>
              <a:gd name="T62" fmla="*/ 42 w 78"/>
              <a:gd name="T63" fmla="*/ 42 h 46"/>
              <a:gd name="T64" fmla="*/ 39 w 78"/>
              <a:gd name="T65" fmla="*/ 44 h 46"/>
              <a:gd name="T66" fmla="*/ 40 w 78"/>
              <a:gd name="T67" fmla="*/ 45 h 46"/>
              <a:gd name="T68" fmla="*/ 48 w 78"/>
              <a:gd name="T69" fmla="*/ 42 h 46"/>
              <a:gd name="T70" fmla="*/ 49 w 78"/>
              <a:gd name="T71" fmla="*/ 39 h 46"/>
              <a:gd name="T72" fmla="*/ 46 w 78"/>
              <a:gd name="T73" fmla="*/ 33 h 46"/>
              <a:gd name="T74" fmla="*/ 52 w 78"/>
              <a:gd name="T75" fmla="*/ 38 h 46"/>
              <a:gd name="T76" fmla="*/ 54 w 78"/>
              <a:gd name="T77" fmla="*/ 39 h 46"/>
              <a:gd name="T78" fmla="*/ 55 w 78"/>
              <a:gd name="T79" fmla="*/ 36 h 46"/>
              <a:gd name="T80" fmla="*/ 52 w 78"/>
              <a:gd name="T81" fmla="*/ 28 h 46"/>
              <a:gd name="T82" fmla="*/ 58 w 78"/>
              <a:gd name="T83" fmla="*/ 34 h 46"/>
              <a:gd name="T84" fmla="*/ 60 w 78"/>
              <a:gd name="T85" fmla="*/ 35 h 46"/>
              <a:gd name="T86" fmla="*/ 56 w 78"/>
              <a:gd name="T87" fmla="*/ 27 h 46"/>
              <a:gd name="T88" fmla="*/ 28 w 78"/>
              <a:gd name="T89" fmla="*/ 17 h 46"/>
              <a:gd name="T90" fmla="*/ 22 w 78"/>
              <a:gd name="T91" fmla="*/ 15 h 46"/>
              <a:gd name="T92" fmla="*/ 24 w 78"/>
              <a:gd name="T93" fmla="*/ 8 h 46"/>
              <a:gd name="T94" fmla="*/ 19 w 78"/>
              <a:gd name="T95" fmla="*/ 8 h 46"/>
              <a:gd name="T96" fmla="*/ 15 w 78"/>
              <a:gd name="T97" fmla="*/ 24 h 46"/>
              <a:gd name="T98" fmla="*/ 25 w 78"/>
              <a:gd name="T99" fmla="*/ 17 h 46"/>
              <a:gd name="T100" fmla="*/ 30 w 78"/>
              <a:gd name="T101" fmla="*/ 22 h 46"/>
              <a:gd name="T102" fmla="*/ 35 w 78"/>
              <a:gd name="T103" fmla="*/ 23 h 46"/>
              <a:gd name="T104" fmla="*/ 38 w 78"/>
              <a:gd name="T105" fmla="*/ 30 h 46"/>
              <a:gd name="T106" fmla="*/ 39 w 78"/>
              <a:gd name="T107" fmla="*/ 38 h 46"/>
              <a:gd name="T108" fmla="*/ 45 w 78"/>
              <a:gd name="T109" fmla="*/ 41 h 46"/>
              <a:gd name="T110" fmla="*/ 47 w 78"/>
              <a:gd name="T111" fmla="*/ 42 h 46"/>
              <a:gd name="T112" fmla="*/ 7 w 78"/>
              <a:gd name="T113" fmla="*/ 17 h 46"/>
              <a:gd name="T114" fmla="*/ 10 w 78"/>
              <a:gd name="T115" fmla="*/ 0 h 46"/>
              <a:gd name="T116" fmla="*/ 7 w 78"/>
              <a:gd name="T117" fmla="*/ 1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46">
                <a:moveTo>
                  <a:pt x="18" y="30"/>
                </a:moveTo>
                <a:cubicBezTo>
                  <a:pt x="18" y="30"/>
                  <a:pt x="17" y="30"/>
                  <a:pt x="17" y="29"/>
                </a:cubicBezTo>
                <a:cubicBezTo>
                  <a:pt x="16" y="29"/>
                  <a:pt x="16" y="28"/>
                  <a:pt x="16" y="28"/>
                </a:cubicBezTo>
                <a:cubicBezTo>
                  <a:pt x="16" y="27"/>
                  <a:pt x="17" y="27"/>
                  <a:pt x="17" y="26"/>
                </a:cubicBezTo>
                <a:cubicBezTo>
                  <a:pt x="24" y="21"/>
                  <a:pt x="24" y="21"/>
                  <a:pt x="24" y="21"/>
                </a:cubicBezTo>
                <a:cubicBezTo>
                  <a:pt x="24" y="20"/>
                  <a:pt x="25" y="20"/>
                  <a:pt x="25" y="20"/>
                </a:cubicBezTo>
                <a:cubicBezTo>
                  <a:pt x="26" y="20"/>
                  <a:pt x="27" y="20"/>
                  <a:pt x="27" y="21"/>
                </a:cubicBezTo>
                <a:cubicBezTo>
                  <a:pt x="27" y="21"/>
                  <a:pt x="28" y="22"/>
                  <a:pt x="27" y="22"/>
                </a:cubicBezTo>
                <a:cubicBezTo>
                  <a:pt x="27" y="23"/>
                  <a:pt x="27" y="24"/>
                  <a:pt x="27" y="24"/>
                </a:cubicBezTo>
                <a:cubicBezTo>
                  <a:pt x="20" y="30"/>
                  <a:pt x="20" y="30"/>
                  <a:pt x="20" y="30"/>
                </a:cubicBezTo>
                <a:cubicBezTo>
                  <a:pt x="19" y="30"/>
                  <a:pt x="19" y="30"/>
                  <a:pt x="18" y="30"/>
                </a:cubicBezTo>
                <a:close/>
                <a:moveTo>
                  <a:pt x="24" y="35"/>
                </a:moveTo>
                <a:cubicBezTo>
                  <a:pt x="33" y="28"/>
                  <a:pt x="33" y="28"/>
                  <a:pt x="33" y="28"/>
                </a:cubicBezTo>
                <a:cubicBezTo>
                  <a:pt x="34" y="27"/>
                  <a:pt x="34" y="26"/>
                  <a:pt x="33" y="25"/>
                </a:cubicBezTo>
                <a:cubicBezTo>
                  <a:pt x="33" y="25"/>
                  <a:pt x="32" y="24"/>
                  <a:pt x="31" y="24"/>
                </a:cubicBezTo>
                <a:cubicBezTo>
                  <a:pt x="31" y="24"/>
                  <a:pt x="30" y="24"/>
                  <a:pt x="30" y="25"/>
                </a:cubicBezTo>
                <a:cubicBezTo>
                  <a:pt x="21" y="32"/>
                  <a:pt x="21" y="32"/>
                  <a:pt x="21" y="32"/>
                </a:cubicBezTo>
                <a:cubicBezTo>
                  <a:pt x="20" y="33"/>
                  <a:pt x="20" y="34"/>
                  <a:pt x="21" y="35"/>
                </a:cubicBezTo>
                <a:cubicBezTo>
                  <a:pt x="21" y="36"/>
                  <a:pt x="22" y="36"/>
                  <a:pt x="22" y="36"/>
                </a:cubicBezTo>
                <a:cubicBezTo>
                  <a:pt x="23" y="36"/>
                  <a:pt x="23" y="36"/>
                  <a:pt x="24" y="35"/>
                </a:cubicBezTo>
                <a:close/>
                <a:moveTo>
                  <a:pt x="29" y="40"/>
                </a:moveTo>
                <a:cubicBezTo>
                  <a:pt x="35" y="35"/>
                  <a:pt x="35" y="35"/>
                  <a:pt x="35" y="35"/>
                </a:cubicBezTo>
                <a:cubicBezTo>
                  <a:pt x="36" y="34"/>
                  <a:pt x="36" y="33"/>
                  <a:pt x="36" y="32"/>
                </a:cubicBezTo>
                <a:cubicBezTo>
                  <a:pt x="35" y="31"/>
                  <a:pt x="35" y="31"/>
                  <a:pt x="34" y="31"/>
                </a:cubicBezTo>
                <a:cubicBezTo>
                  <a:pt x="33" y="31"/>
                  <a:pt x="33" y="31"/>
                  <a:pt x="33" y="32"/>
                </a:cubicBezTo>
                <a:cubicBezTo>
                  <a:pt x="26" y="37"/>
                  <a:pt x="26" y="37"/>
                  <a:pt x="26" y="37"/>
                </a:cubicBezTo>
                <a:cubicBezTo>
                  <a:pt x="25" y="38"/>
                  <a:pt x="25" y="39"/>
                  <a:pt x="26" y="40"/>
                </a:cubicBezTo>
                <a:cubicBezTo>
                  <a:pt x="26" y="41"/>
                  <a:pt x="27" y="41"/>
                  <a:pt x="27" y="41"/>
                </a:cubicBezTo>
                <a:cubicBezTo>
                  <a:pt x="28" y="41"/>
                  <a:pt x="28" y="41"/>
                  <a:pt x="29" y="40"/>
                </a:cubicBezTo>
                <a:close/>
                <a:moveTo>
                  <a:pt x="33" y="45"/>
                </a:moveTo>
                <a:cubicBezTo>
                  <a:pt x="37" y="42"/>
                  <a:pt x="37" y="42"/>
                  <a:pt x="37" y="42"/>
                </a:cubicBezTo>
                <a:cubicBezTo>
                  <a:pt x="38" y="42"/>
                  <a:pt x="38" y="40"/>
                  <a:pt x="37" y="39"/>
                </a:cubicBezTo>
                <a:cubicBezTo>
                  <a:pt x="37" y="39"/>
                  <a:pt x="36" y="39"/>
                  <a:pt x="36" y="39"/>
                </a:cubicBezTo>
                <a:cubicBezTo>
                  <a:pt x="35" y="39"/>
                  <a:pt x="35" y="39"/>
                  <a:pt x="35" y="39"/>
                </a:cubicBezTo>
                <a:cubicBezTo>
                  <a:pt x="31" y="42"/>
                  <a:pt x="31" y="42"/>
                  <a:pt x="31" y="42"/>
                </a:cubicBezTo>
                <a:cubicBezTo>
                  <a:pt x="30" y="43"/>
                  <a:pt x="30" y="44"/>
                  <a:pt x="31" y="45"/>
                </a:cubicBezTo>
                <a:cubicBezTo>
                  <a:pt x="31" y="46"/>
                  <a:pt x="32" y="46"/>
                  <a:pt x="32" y="46"/>
                </a:cubicBezTo>
                <a:cubicBezTo>
                  <a:pt x="33" y="46"/>
                  <a:pt x="33" y="46"/>
                  <a:pt x="33" y="45"/>
                </a:cubicBezTo>
                <a:close/>
                <a:moveTo>
                  <a:pt x="69" y="19"/>
                </a:moveTo>
                <a:cubicBezTo>
                  <a:pt x="78" y="14"/>
                  <a:pt x="78" y="14"/>
                  <a:pt x="78" y="14"/>
                </a:cubicBezTo>
                <a:cubicBezTo>
                  <a:pt x="72" y="2"/>
                  <a:pt x="72" y="2"/>
                  <a:pt x="72" y="2"/>
                </a:cubicBezTo>
                <a:cubicBezTo>
                  <a:pt x="68" y="4"/>
                  <a:pt x="64" y="6"/>
                  <a:pt x="62" y="7"/>
                </a:cubicBezTo>
                <a:cubicBezTo>
                  <a:pt x="63" y="8"/>
                  <a:pt x="65" y="11"/>
                  <a:pt x="69" y="18"/>
                </a:cubicBezTo>
                <a:lnTo>
                  <a:pt x="69" y="19"/>
                </a:lnTo>
                <a:close/>
                <a:moveTo>
                  <a:pt x="62" y="23"/>
                </a:moveTo>
                <a:cubicBezTo>
                  <a:pt x="62" y="23"/>
                  <a:pt x="62" y="22"/>
                  <a:pt x="63" y="22"/>
                </a:cubicBezTo>
                <a:cubicBezTo>
                  <a:pt x="63" y="21"/>
                  <a:pt x="65" y="20"/>
                  <a:pt x="67" y="19"/>
                </a:cubicBezTo>
                <a:cubicBezTo>
                  <a:pt x="65" y="17"/>
                  <a:pt x="61" y="10"/>
                  <a:pt x="60" y="8"/>
                </a:cubicBezTo>
                <a:cubicBezTo>
                  <a:pt x="53" y="5"/>
                  <a:pt x="46" y="4"/>
                  <a:pt x="42" y="4"/>
                </a:cubicBezTo>
                <a:cubicBezTo>
                  <a:pt x="41" y="4"/>
                  <a:pt x="39" y="4"/>
                  <a:pt x="38" y="4"/>
                </a:cubicBezTo>
                <a:cubicBezTo>
                  <a:pt x="38" y="4"/>
                  <a:pt x="38" y="4"/>
                  <a:pt x="38" y="4"/>
                </a:cubicBezTo>
                <a:cubicBezTo>
                  <a:pt x="37" y="4"/>
                  <a:pt x="37" y="4"/>
                  <a:pt x="37" y="5"/>
                </a:cubicBezTo>
                <a:cubicBezTo>
                  <a:pt x="25" y="11"/>
                  <a:pt x="25" y="11"/>
                  <a:pt x="25" y="11"/>
                </a:cubicBezTo>
                <a:cubicBezTo>
                  <a:pt x="24" y="11"/>
                  <a:pt x="24" y="11"/>
                  <a:pt x="24" y="12"/>
                </a:cubicBezTo>
                <a:cubicBezTo>
                  <a:pt x="24" y="12"/>
                  <a:pt x="24" y="13"/>
                  <a:pt x="24" y="14"/>
                </a:cubicBezTo>
                <a:cubicBezTo>
                  <a:pt x="24" y="14"/>
                  <a:pt x="25" y="15"/>
                  <a:pt x="26" y="15"/>
                </a:cubicBezTo>
                <a:cubicBezTo>
                  <a:pt x="26" y="15"/>
                  <a:pt x="26" y="15"/>
                  <a:pt x="27" y="14"/>
                </a:cubicBezTo>
                <a:cubicBezTo>
                  <a:pt x="39" y="8"/>
                  <a:pt x="39" y="8"/>
                  <a:pt x="39" y="8"/>
                </a:cubicBezTo>
                <a:cubicBezTo>
                  <a:pt x="39" y="8"/>
                  <a:pt x="39" y="8"/>
                  <a:pt x="39" y="8"/>
                </a:cubicBezTo>
                <a:cubicBezTo>
                  <a:pt x="39" y="8"/>
                  <a:pt x="39" y="8"/>
                  <a:pt x="39" y="8"/>
                </a:cubicBezTo>
                <a:cubicBezTo>
                  <a:pt x="47" y="14"/>
                  <a:pt x="57" y="24"/>
                  <a:pt x="59" y="26"/>
                </a:cubicBezTo>
                <a:cubicBezTo>
                  <a:pt x="60" y="26"/>
                  <a:pt x="61" y="24"/>
                  <a:pt x="62" y="23"/>
                </a:cubicBezTo>
                <a:close/>
                <a:moveTo>
                  <a:pt x="41" y="45"/>
                </a:moveTo>
                <a:cubicBezTo>
                  <a:pt x="42" y="45"/>
                  <a:pt x="43" y="43"/>
                  <a:pt x="42" y="42"/>
                </a:cubicBezTo>
                <a:cubicBezTo>
                  <a:pt x="41" y="41"/>
                  <a:pt x="41" y="41"/>
                  <a:pt x="41" y="41"/>
                </a:cubicBezTo>
                <a:cubicBezTo>
                  <a:pt x="40" y="42"/>
                  <a:pt x="40" y="43"/>
                  <a:pt x="39" y="44"/>
                </a:cubicBezTo>
                <a:cubicBezTo>
                  <a:pt x="39" y="44"/>
                  <a:pt x="39" y="44"/>
                  <a:pt x="39" y="44"/>
                </a:cubicBezTo>
                <a:cubicBezTo>
                  <a:pt x="39" y="45"/>
                  <a:pt x="40" y="45"/>
                  <a:pt x="40" y="45"/>
                </a:cubicBezTo>
                <a:cubicBezTo>
                  <a:pt x="41" y="45"/>
                  <a:pt x="41" y="45"/>
                  <a:pt x="41" y="45"/>
                </a:cubicBezTo>
                <a:close/>
                <a:moveTo>
                  <a:pt x="48" y="42"/>
                </a:moveTo>
                <a:cubicBezTo>
                  <a:pt x="49" y="41"/>
                  <a:pt x="49" y="40"/>
                  <a:pt x="49" y="39"/>
                </a:cubicBezTo>
                <a:cubicBezTo>
                  <a:pt x="49" y="39"/>
                  <a:pt x="49" y="39"/>
                  <a:pt x="49" y="39"/>
                </a:cubicBezTo>
                <a:cubicBezTo>
                  <a:pt x="44" y="34"/>
                  <a:pt x="44" y="34"/>
                  <a:pt x="44" y="34"/>
                </a:cubicBezTo>
                <a:cubicBezTo>
                  <a:pt x="46" y="33"/>
                  <a:pt x="46" y="33"/>
                  <a:pt x="46" y="33"/>
                </a:cubicBezTo>
                <a:cubicBezTo>
                  <a:pt x="51" y="38"/>
                  <a:pt x="51" y="38"/>
                  <a:pt x="51" y="38"/>
                </a:cubicBezTo>
                <a:cubicBezTo>
                  <a:pt x="52" y="38"/>
                  <a:pt x="52" y="38"/>
                  <a:pt x="52" y="38"/>
                </a:cubicBezTo>
                <a:cubicBezTo>
                  <a:pt x="53" y="39"/>
                  <a:pt x="53" y="39"/>
                  <a:pt x="54" y="39"/>
                </a:cubicBezTo>
                <a:cubicBezTo>
                  <a:pt x="54" y="39"/>
                  <a:pt x="54" y="39"/>
                  <a:pt x="54" y="39"/>
                </a:cubicBezTo>
                <a:cubicBezTo>
                  <a:pt x="55" y="39"/>
                  <a:pt x="56" y="38"/>
                  <a:pt x="56" y="37"/>
                </a:cubicBezTo>
                <a:cubicBezTo>
                  <a:pt x="56" y="37"/>
                  <a:pt x="55" y="36"/>
                  <a:pt x="55" y="36"/>
                </a:cubicBezTo>
                <a:cubicBezTo>
                  <a:pt x="50" y="30"/>
                  <a:pt x="50" y="30"/>
                  <a:pt x="50" y="30"/>
                </a:cubicBezTo>
                <a:cubicBezTo>
                  <a:pt x="52" y="28"/>
                  <a:pt x="52" y="28"/>
                  <a:pt x="52" y="28"/>
                </a:cubicBezTo>
                <a:cubicBezTo>
                  <a:pt x="58" y="34"/>
                  <a:pt x="58" y="34"/>
                  <a:pt x="58" y="34"/>
                </a:cubicBezTo>
                <a:cubicBezTo>
                  <a:pt x="58" y="34"/>
                  <a:pt x="58" y="34"/>
                  <a:pt x="58" y="34"/>
                </a:cubicBezTo>
                <a:cubicBezTo>
                  <a:pt x="59" y="35"/>
                  <a:pt x="59" y="35"/>
                  <a:pt x="60" y="35"/>
                </a:cubicBezTo>
                <a:cubicBezTo>
                  <a:pt x="60" y="35"/>
                  <a:pt x="60" y="35"/>
                  <a:pt x="60" y="35"/>
                </a:cubicBezTo>
                <a:cubicBezTo>
                  <a:pt x="61" y="35"/>
                  <a:pt x="62" y="33"/>
                  <a:pt x="61" y="32"/>
                </a:cubicBezTo>
                <a:cubicBezTo>
                  <a:pt x="56" y="27"/>
                  <a:pt x="56" y="27"/>
                  <a:pt x="56" y="27"/>
                </a:cubicBezTo>
                <a:cubicBezTo>
                  <a:pt x="53" y="24"/>
                  <a:pt x="45" y="16"/>
                  <a:pt x="39" y="11"/>
                </a:cubicBezTo>
                <a:cubicBezTo>
                  <a:pt x="28" y="17"/>
                  <a:pt x="28" y="17"/>
                  <a:pt x="28" y="17"/>
                </a:cubicBezTo>
                <a:cubicBezTo>
                  <a:pt x="27" y="17"/>
                  <a:pt x="26" y="17"/>
                  <a:pt x="26" y="17"/>
                </a:cubicBezTo>
                <a:cubicBezTo>
                  <a:pt x="24" y="17"/>
                  <a:pt x="23" y="17"/>
                  <a:pt x="22" y="15"/>
                </a:cubicBezTo>
                <a:cubicBezTo>
                  <a:pt x="21" y="14"/>
                  <a:pt x="21" y="13"/>
                  <a:pt x="21" y="11"/>
                </a:cubicBezTo>
                <a:cubicBezTo>
                  <a:pt x="21" y="10"/>
                  <a:pt x="22" y="9"/>
                  <a:pt x="24" y="8"/>
                </a:cubicBezTo>
                <a:cubicBezTo>
                  <a:pt x="25" y="8"/>
                  <a:pt x="25" y="8"/>
                  <a:pt x="25" y="8"/>
                </a:cubicBezTo>
                <a:cubicBezTo>
                  <a:pt x="19" y="8"/>
                  <a:pt x="19" y="8"/>
                  <a:pt x="19" y="8"/>
                </a:cubicBezTo>
                <a:cubicBezTo>
                  <a:pt x="10" y="18"/>
                  <a:pt x="10" y="18"/>
                  <a:pt x="10" y="18"/>
                </a:cubicBezTo>
                <a:cubicBezTo>
                  <a:pt x="15" y="24"/>
                  <a:pt x="15" y="24"/>
                  <a:pt x="15" y="24"/>
                </a:cubicBezTo>
                <a:cubicBezTo>
                  <a:pt x="15" y="24"/>
                  <a:pt x="22" y="19"/>
                  <a:pt x="22" y="19"/>
                </a:cubicBezTo>
                <a:cubicBezTo>
                  <a:pt x="23" y="18"/>
                  <a:pt x="24" y="17"/>
                  <a:pt x="25" y="17"/>
                </a:cubicBezTo>
                <a:cubicBezTo>
                  <a:pt x="27" y="17"/>
                  <a:pt x="28" y="18"/>
                  <a:pt x="29" y="19"/>
                </a:cubicBezTo>
                <a:cubicBezTo>
                  <a:pt x="30" y="20"/>
                  <a:pt x="30" y="21"/>
                  <a:pt x="30" y="22"/>
                </a:cubicBezTo>
                <a:cubicBezTo>
                  <a:pt x="31" y="22"/>
                  <a:pt x="31" y="22"/>
                  <a:pt x="31" y="22"/>
                </a:cubicBezTo>
                <a:cubicBezTo>
                  <a:pt x="33" y="22"/>
                  <a:pt x="34" y="22"/>
                  <a:pt x="35" y="23"/>
                </a:cubicBezTo>
                <a:cubicBezTo>
                  <a:pt x="36" y="25"/>
                  <a:pt x="36" y="27"/>
                  <a:pt x="35" y="29"/>
                </a:cubicBezTo>
                <a:cubicBezTo>
                  <a:pt x="36" y="29"/>
                  <a:pt x="37" y="30"/>
                  <a:pt x="38" y="30"/>
                </a:cubicBezTo>
                <a:cubicBezTo>
                  <a:pt x="39" y="32"/>
                  <a:pt x="39" y="35"/>
                  <a:pt x="38" y="36"/>
                </a:cubicBezTo>
                <a:cubicBezTo>
                  <a:pt x="38" y="37"/>
                  <a:pt x="39" y="37"/>
                  <a:pt x="39" y="38"/>
                </a:cubicBezTo>
                <a:cubicBezTo>
                  <a:pt x="40" y="37"/>
                  <a:pt x="40" y="37"/>
                  <a:pt x="40" y="37"/>
                </a:cubicBezTo>
                <a:cubicBezTo>
                  <a:pt x="45" y="41"/>
                  <a:pt x="45" y="41"/>
                  <a:pt x="45" y="41"/>
                </a:cubicBezTo>
                <a:cubicBezTo>
                  <a:pt x="45" y="41"/>
                  <a:pt x="45" y="41"/>
                  <a:pt x="46" y="41"/>
                </a:cubicBezTo>
                <a:cubicBezTo>
                  <a:pt x="46" y="42"/>
                  <a:pt x="46" y="42"/>
                  <a:pt x="47" y="42"/>
                </a:cubicBezTo>
                <a:cubicBezTo>
                  <a:pt x="47" y="42"/>
                  <a:pt x="47" y="42"/>
                  <a:pt x="48" y="42"/>
                </a:cubicBezTo>
                <a:close/>
                <a:moveTo>
                  <a:pt x="7" y="17"/>
                </a:moveTo>
                <a:cubicBezTo>
                  <a:pt x="17" y="7"/>
                  <a:pt x="17" y="7"/>
                  <a:pt x="17" y="7"/>
                </a:cubicBezTo>
                <a:cubicBezTo>
                  <a:pt x="10" y="0"/>
                  <a:pt x="10" y="0"/>
                  <a:pt x="10" y="0"/>
                </a:cubicBezTo>
                <a:cubicBezTo>
                  <a:pt x="0" y="10"/>
                  <a:pt x="0" y="10"/>
                  <a:pt x="0" y="10"/>
                </a:cubicBezTo>
                <a:lnTo>
                  <a:pt x="7" y="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8">
            <a:extLst>
              <a:ext uri="{FF2B5EF4-FFF2-40B4-BE49-F238E27FC236}">
                <a16:creationId xmlns:a16="http://schemas.microsoft.com/office/drawing/2014/main" id="{90EE41EA-E830-4889-BD6B-C743AB7B13D4}"/>
              </a:ext>
            </a:extLst>
          </p:cNvPr>
          <p:cNvSpPr>
            <a:spLocks noEditPoints="1"/>
          </p:cNvSpPr>
          <p:nvPr/>
        </p:nvSpPr>
        <p:spPr bwMode="auto">
          <a:xfrm>
            <a:off x="8183911" y="2125060"/>
            <a:ext cx="157078" cy="224179"/>
          </a:xfrm>
          <a:custGeom>
            <a:avLst/>
            <a:gdLst>
              <a:gd name="T0" fmla="*/ 19 w 43"/>
              <a:gd name="T1" fmla="*/ 30 h 61"/>
              <a:gd name="T2" fmla="*/ 23 w 43"/>
              <a:gd name="T3" fmla="*/ 30 h 61"/>
              <a:gd name="T4" fmla="*/ 23 w 43"/>
              <a:gd name="T5" fmla="*/ 48 h 61"/>
              <a:gd name="T6" fmla="*/ 19 w 43"/>
              <a:gd name="T7" fmla="*/ 48 h 61"/>
              <a:gd name="T8" fmla="*/ 19 w 43"/>
              <a:gd name="T9" fmla="*/ 30 h 61"/>
              <a:gd name="T10" fmla="*/ 21 w 43"/>
              <a:gd name="T11" fmla="*/ 0 h 61"/>
              <a:gd name="T12" fmla="*/ 0 w 43"/>
              <a:gd name="T13" fmla="*/ 21 h 61"/>
              <a:gd name="T14" fmla="*/ 4 w 43"/>
              <a:gd name="T15" fmla="*/ 34 h 61"/>
              <a:gd name="T16" fmla="*/ 9 w 43"/>
              <a:gd name="T17" fmla="*/ 44 h 61"/>
              <a:gd name="T18" fmla="*/ 14 w 43"/>
              <a:gd name="T19" fmla="*/ 48 h 61"/>
              <a:gd name="T20" fmla="*/ 16 w 43"/>
              <a:gd name="T21" fmla="*/ 48 h 61"/>
              <a:gd name="T22" fmla="*/ 16 w 43"/>
              <a:gd name="T23" fmla="*/ 30 h 61"/>
              <a:gd name="T24" fmla="*/ 13 w 43"/>
              <a:gd name="T25" fmla="*/ 30 h 61"/>
              <a:gd name="T26" fmla="*/ 7 w 43"/>
              <a:gd name="T27" fmla="*/ 24 h 61"/>
              <a:gd name="T28" fmla="*/ 13 w 43"/>
              <a:gd name="T29" fmla="*/ 17 h 61"/>
              <a:gd name="T30" fmla="*/ 19 w 43"/>
              <a:gd name="T31" fmla="*/ 24 h 61"/>
              <a:gd name="T32" fmla="*/ 18 w 43"/>
              <a:gd name="T33" fmla="*/ 27 h 61"/>
              <a:gd name="T34" fmla="*/ 24 w 43"/>
              <a:gd name="T35" fmla="*/ 27 h 61"/>
              <a:gd name="T36" fmla="*/ 23 w 43"/>
              <a:gd name="T37" fmla="*/ 24 h 61"/>
              <a:gd name="T38" fmla="*/ 30 w 43"/>
              <a:gd name="T39" fmla="*/ 17 h 61"/>
              <a:gd name="T40" fmla="*/ 36 w 43"/>
              <a:gd name="T41" fmla="*/ 24 h 61"/>
              <a:gd name="T42" fmla="*/ 30 w 43"/>
              <a:gd name="T43" fmla="*/ 30 h 61"/>
              <a:gd name="T44" fmla="*/ 26 w 43"/>
              <a:gd name="T45" fmla="*/ 30 h 61"/>
              <a:gd name="T46" fmla="*/ 26 w 43"/>
              <a:gd name="T47" fmla="*/ 48 h 61"/>
              <a:gd name="T48" fmla="*/ 29 w 43"/>
              <a:gd name="T49" fmla="*/ 48 h 61"/>
              <a:gd name="T50" fmla="*/ 33 w 43"/>
              <a:gd name="T51" fmla="*/ 44 h 61"/>
              <a:gd name="T52" fmla="*/ 38 w 43"/>
              <a:gd name="T53" fmla="*/ 34 h 61"/>
              <a:gd name="T54" fmla="*/ 43 w 43"/>
              <a:gd name="T55" fmla="*/ 21 h 61"/>
              <a:gd name="T56" fmla="*/ 21 w 43"/>
              <a:gd name="T57" fmla="*/ 0 h 61"/>
              <a:gd name="T58" fmla="*/ 10 w 43"/>
              <a:gd name="T59" fmla="*/ 24 h 61"/>
              <a:gd name="T60" fmla="*/ 13 w 43"/>
              <a:gd name="T61" fmla="*/ 27 h 61"/>
              <a:gd name="T62" fmla="*/ 16 w 43"/>
              <a:gd name="T63" fmla="*/ 24 h 61"/>
              <a:gd name="T64" fmla="*/ 13 w 43"/>
              <a:gd name="T65" fmla="*/ 21 h 61"/>
              <a:gd name="T66" fmla="*/ 10 w 43"/>
              <a:gd name="T67" fmla="*/ 24 h 61"/>
              <a:gd name="T68" fmla="*/ 33 w 43"/>
              <a:gd name="T69" fmla="*/ 24 h 61"/>
              <a:gd name="T70" fmla="*/ 30 w 43"/>
              <a:gd name="T71" fmla="*/ 21 h 61"/>
              <a:gd name="T72" fmla="*/ 27 w 43"/>
              <a:gd name="T73" fmla="*/ 24 h 61"/>
              <a:gd name="T74" fmla="*/ 30 w 43"/>
              <a:gd name="T75" fmla="*/ 27 h 61"/>
              <a:gd name="T76" fmla="*/ 33 w 43"/>
              <a:gd name="T77" fmla="*/ 24 h 61"/>
              <a:gd name="T78" fmla="*/ 31 w 43"/>
              <a:gd name="T79" fmla="*/ 53 h 61"/>
              <a:gd name="T80" fmla="*/ 30 w 43"/>
              <a:gd name="T81" fmla="*/ 52 h 61"/>
              <a:gd name="T82" fmla="*/ 13 w 43"/>
              <a:gd name="T83" fmla="*/ 52 h 61"/>
              <a:gd name="T84" fmla="*/ 11 w 43"/>
              <a:gd name="T85" fmla="*/ 53 h 61"/>
              <a:gd name="T86" fmla="*/ 13 w 43"/>
              <a:gd name="T87" fmla="*/ 55 h 61"/>
              <a:gd name="T88" fmla="*/ 30 w 43"/>
              <a:gd name="T89" fmla="*/ 55 h 61"/>
              <a:gd name="T90" fmla="*/ 31 w 43"/>
              <a:gd name="T91" fmla="*/ 53 h 61"/>
              <a:gd name="T92" fmla="*/ 29 w 43"/>
              <a:gd name="T93" fmla="*/ 60 h 61"/>
              <a:gd name="T94" fmla="*/ 28 w 43"/>
              <a:gd name="T95" fmla="*/ 58 h 61"/>
              <a:gd name="T96" fmla="*/ 15 w 43"/>
              <a:gd name="T97" fmla="*/ 58 h 61"/>
              <a:gd name="T98" fmla="*/ 13 w 43"/>
              <a:gd name="T99" fmla="*/ 60 h 61"/>
              <a:gd name="T100" fmla="*/ 15 w 43"/>
              <a:gd name="T101" fmla="*/ 61 h 61"/>
              <a:gd name="T102" fmla="*/ 28 w 43"/>
              <a:gd name="T103" fmla="*/ 61 h 61"/>
              <a:gd name="T104" fmla="*/ 29 w 43"/>
              <a:gd name="T105"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 h="61">
                <a:moveTo>
                  <a:pt x="19" y="30"/>
                </a:moveTo>
                <a:cubicBezTo>
                  <a:pt x="23" y="30"/>
                  <a:pt x="23" y="30"/>
                  <a:pt x="23" y="30"/>
                </a:cubicBezTo>
                <a:cubicBezTo>
                  <a:pt x="23" y="48"/>
                  <a:pt x="23" y="48"/>
                  <a:pt x="23" y="48"/>
                </a:cubicBezTo>
                <a:cubicBezTo>
                  <a:pt x="19" y="48"/>
                  <a:pt x="19" y="48"/>
                  <a:pt x="19" y="48"/>
                </a:cubicBezTo>
                <a:lnTo>
                  <a:pt x="19" y="30"/>
                </a:lnTo>
                <a:close/>
                <a:moveTo>
                  <a:pt x="21" y="0"/>
                </a:moveTo>
                <a:cubicBezTo>
                  <a:pt x="10" y="0"/>
                  <a:pt x="0" y="9"/>
                  <a:pt x="0" y="21"/>
                </a:cubicBezTo>
                <a:cubicBezTo>
                  <a:pt x="0" y="26"/>
                  <a:pt x="2" y="30"/>
                  <a:pt x="4" y="34"/>
                </a:cubicBezTo>
                <a:cubicBezTo>
                  <a:pt x="8" y="39"/>
                  <a:pt x="9" y="41"/>
                  <a:pt x="9" y="44"/>
                </a:cubicBezTo>
                <a:cubicBezTo>
                  <a:pt x="9" y="46"/>
                  <a:pt x="11" y="48"/>
                  <a:pt x="14" y="48"/>
                </a:cubicBezTo>
                <a:cubicBezTo>
                  <a:pt x="16" y="48"/>
                  <a:pt x="16" y="48"/>
                  <a:pt x="16" y="48"/>
                </a:cubicBezTo>
                <a:cubicBezTo>
                  <a:pt x="16" y="30"/>
                  <a:pt x="16" y="30"/>
                  <a:pt x="16" y="30"/>
                </a:cubicBezTo>
                <a:cubicBezTo>
                  <a:pt x="13" y="30"/>
                  <a:pt x="13" y="30"/>
                  <a:pt x="13" y="30"/>
                </a:cubicBezTo>
                <a:cubicBezTo>
                  <a:pt x="9" y="30"/>
                  <a:pt x="7" y="27"/>
                  <a:pt x="7" y="24"/>
                </a:cubicBezTo>
                <a:cubicBezTo>
                  <a:pt x="7" y="20"/>
                  <a:pt x="9" y="17"/>
                  <a:pt x="13" y="17"/>
                </a:cubicBezTo>
                <a:cubicBezTo>
                  <a:pt x="16" y="17"/>
                  <a:pt x="19" y="20"/>
                  <a:pt x="19" y="24"/>
                </a:cubicBezTo>
                <a:cubicBezTo>
                  <a:pt x="19" y="25"/>
                  <a:pt x="19" y="26"/>
                  <a:pt x="18" y="27"/>
                </a:cubicBezTo>
                <a:cubicBezTo>
                  <a:pt x="24" y="27"/>
                  <a:pt x="24" y="27"/>
                  <a:pt x="24" y="27"/>
                </a:cubicBezTo>
                <a:cubicBezTo>
                  <a:pt x="24" y="26"/>
                  <a:pt x="23" y="25"/>
                  <a:pt x="23" y="24"/>
                </a:cubicBezTo>
                <a:cubicBezTo>
                  <a:pt x="23" y="20"/>
                  <a:pt x="26" y="17"/>
                  <a:pt x="30" y="17"/>
                </a:cubicBezTo>
                <a:cubicBezTo>
                  <a:pt x="33" y="17"/>
                  <a:pt x="36" y="20"/>
                  <a:pt x="36" y="24"/>
                </a:cubicBezTo>
                <a:cubicBezTo>
                  <a:pt x="36" y="27"/>
                  <a:pt x="33" y="30"/>
                  <a:pt x="30" y="30"/>
                </a:cubicBezTo>
                <a:cubicBezTo>
                  <a:pt x="26" y="30"/>
                  <a:pt x="26" y="30"/>
                  <a:pt x="26" y="30"/>
                </a:cubicBezTo>
                <a:cubicBezTo>
                  <a:pt x="26" y="48"/>
                  <a:pt x="26" y="48"/>
                  <a:pt x="26" y="48"/>
                </a:cubicBezTo>
                <a:cubicBezTo>
                  <a:pt x="29" y="48"/>
                  <a:pt x="29" y="48"/>
                  <a:pt x="29" y="48"/>
                </a:cubicBezTo>
                <a:cubicBezTo>
                  <a:pt x="31" y="48"/>
                  <a:pt x="33" y="46"/>
                  <a:pt x="33" y="44"/>
                </a:cubicBezTo>
                <a:cubicBezTo>
                  <a:pt x="33" y="41"/>
                  <a:pt x="34" y="39"/>
                  <a:pt x="38" y="34"/>
                </a:cubicBezTo>
                <a:cubicBezTo>
                  <a:pt x="41" y="30"/>
                  <a:pt x="43" y="26"/>
                  <a:pt x="43" y="21"/>
                </a:cubicBezTo>
                <a:cubicBezTo>
                  <a:pt x="43" y="9"/>
                  <a:pt x="33" y="0"/>
                  <a:pt x="21" y="0"/>
                </a:cubicBezTo>
                <a:close/>
                <a:moveTo>
                  <a:pt x="10" y="24"/>
                </a:moveTo>
                <a:cubicBezTo>
                  <a:pt x="10" y="25"/>
                  <a:pt x="11" y="27"/>
                  <a:pt x="13" y="27"/>
                </a:cubicBezTo>
                <a:cubicBezTo>
                  <a:pt x="15" y="27"/>
                  <a:pt x="16" y="25"/>
                  <a:pt x="16" y="24"/>
                </a:cubicBezTo>
                <a:cubicBezTo>
                  <a:pt x="16" y="22"/>
                  <a:pt x="15" y="21"/>
                  <a:pt x="13" y="21"/>
                </a:cubicBezTo>
                <a:cubicBezTo>
                  <a:pt x="11" y="21"/>
                  <a:pt x="10" y="22"/>
                  <a:pt x="10" y="24"/>
                </a:cubicBezTo>
                <a:close/>
                <a:moveTo>
                  <a:pt x="33" y="24"/>
                </a:moveTo>
                <a:cubicBezTo>
                  <a:pt x="33" y="22"/>
                  <a:pt x="31" y="21"/>
                  <a:pt x="30" y="21"/>
                </a:cubicBezTo>
                <a:cubicBezTo>
                  <a:pt x="28" y="21"/>
                  <a:pt x="27" y="22"/>
                  <a:pt x="27" y="24"/>
                </a:cubicBezTo>
                <a:cubicBezTo>
                  <a:pt x="27" y="25"/>
                  <a:pt x="28" y="27"/>
                  <a:pt x="30" y="27"/>
                </a:cubicBezTo>
                <a:cubicBezTo>
                  <a:pt x="31" y="27"/>
                  <a:pt x="33" y="25"/>
                  <a:pt x="33" y="24"/>
                </a:cubicBezTo>
                <a:close/>
                <a:moveTo>
                  <a:pt x="31" y="53"/>
                </a:moveTo>
                <a:cubicBezTo>
                  <a:pt x="31" y="53"/>
                  <a:pt x="31" y="52"/>
                  <a:pt x="30" y="52"/>
                </a:cubicBezTo>
                <a:cubicBezTo>
                  <a:pt x="13" y="52"/>
                  <a:pt x="13" y="52"/>
                  <a:pt x="13" y="52"/>
                </a:cubicBezTo>
                <a:cubicBezTo>
                  <a:pt x="12" y="52"/>
                  <a:pt x="11" y="53"/>
                  <a:pt x="11" y="53"/>
                </a:cubicBezTo>
                <a:cubicBezTo>
                  <a:pt x="11" y="54"/>
                  <a:pt x="12" y="55"/>
                  <a:pt x="13" y="55"/>
                </a:cubicBezTo>
                <a:cubicBezTo>
                  <a:pt x="30" y="55"/>
                  <a:pt x="30" y="55"/>
                  <a:pt x="30" y="55"/>
                </a:cubicBezTo>
                <a:cubicBezTo>
                  <a:pt x="31" y="55"/>
                  <a:pt x="31" y="54"/>
                  <a:pt x="31" y="53"/>
                </a:cubicBezTo>
                <a:close/>
                <a:moveTo>
                  <a:pt x="29" y="60"/>
                </a:moveTo>
                <a:cubicBezTo>
                  <a:pt x="29" y="59"/>
                  <a:pt x="28" y="58"/>
                  <a:pt x="28" y="58"/>
                </a:cubicBezTo>
                <a:cubicBezTo>
                  <a:pt x="15" y="58"/>
                  <a:pt x="15" y="58"/>
                  <a:pt x="15" y="58"/>
                </a:cubicBezTo>
                <a:cubicBezTo>
                  <a:pt x="14" y="58"/>
                  <a:pt x="13" y="59"/>
                  <a:pt x="13" y="60"/>
                </a:cubicBezTo>
                <a:cubicBezTo>
                  <a:pt x="13" y="60"/>
                  <a:pt x="14" y="61"/>
                  <a:pt x="15" y="61"/>
                </a:cubicBezTo>
                <a:cubicBezTo>
                  <a:pt x="28" y="61"/>
                  <a:pt x="28" y="61"/>
                  <a:pt x="28" y="61"/>
                </a:cubicBezTo>
                <a:cubicBezTo>
                  <a:pt x="28" y="61"/>
                  <a:pt x="29" y="60"/>
                  <a:pt x="29" y="6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Freeform 29">
            <a:extLst>
              <a:ext uri="{FF2B5EF4-FFF2-40B4-BE49-F238E27FC236}">
                <a16:creationId xmlns:a16="http://schemas.microsoft.com/office/drawing/2014/main" id="{A6D45FDD-8F96-471D-95B0-6EDED555B9C9}"/>
              </a:ext>
            </a:extLst>
          </p:cNvPr>
          <p:cNvSpPr>
            <a:spLocks noEditPoints="1"/>
          </p:cNvSpPr>
          <p:nvPr/>
        </p:nvSpPr>
        <p:spPr bwMode="auto">
          <a:xfrm>
            <a:off x="8623117" y="3634830"/>
            <a:ext cx="233329" cy="201303"/>
          </a:xfrm>
          <a:custGeom>
            <a:avLst/>
            <a:gdLst>
              <a:gd name="T0" fmla="*/ 45 w 64"/>
              <a:gd name="T1" fmla="*/ 29 h 55"/>
              <a:gd name="T2" fmla="*/ 45 w 64"/>
              <a:gd name="T3" fmla="*/ 31 h 55"/>
              <a:gd name="T4" fmla="*/ 40 w 64"/>
              <a:gd name="T5" fmla="*/ 31 h 55"/>
              <a:gd name="T6" fmla="*/ 40 w 64"/>
              <a:gd name="T7" fmla="*/ 29 h 55"/>
              <a:gd name="T8" fmla="*/ 32 w 64"/>
              <a:gd name="T9" fmla="*/ 23 h 55"/>
              <a:gd name="T10" fmla="*/ 36 w 64"/>
              <a:gd name="T11" fmla="*/ 21 h 55"/>
              <a:gd name="T12" fmla="*/ 43 w 64"/>
              <a:gd name="T13" fmla="*/ 24 h 55"/>
              <a:gd name="T14" fmla="*/ 49 w 64"/>
              <a:gd name="T15" fmla="*/ 21 h 55"/>
              <a:gd name="T16" fmla="*/ 43 w 64"/>
              <a:gd name="T17" fmla="*/ 17 h 55"/>
              <a:gd name="T18" fmla="*/ 33 w 64"/>
              <a:gd name="T19" fmla="*/ 9 h 55"/>
              <a:gd name="T20" fmla="*/ 40 w 64"/>
              <a:gd name="T21" fmla="*/ 2 h 55"/>
              <a:gd name="T22" fmla="*/ 40 w 64"/>
              <a:gd name="T23" fmla="*/ 0 h 55"/>
              <a:gd name="T24" fmla="*/ 45 w 64"/>
              <a:gd name="T25" fmla="*/ 0 h 55"/>
              <a:gd name="T26" fmla="*/ 45 w 64"/>
              <a:gd name="T27" fmla="*/ 2 h 55"/>
              <a:gd name="T28" fmla="*/ 53 w 64"/>
              <a:gd name="T29" fmla="*/ 7 h 55"/>
              <a:gd name="T30" fmla="*/ 49 w 64"/>
              <a:gd name="T31" fmla="*/ 9 h 55"/>
              <a:gd name="T32" fmla="*/ 43 w 64"/>
              <a:gd name="T33" fmla="*/ 6 h 55"/>
              <a:gd name="T34" fmla="*/ 38 w 64"/>
              <a:gd name="T35" fmla="*/ 10 h 55"/>
              <a:gd name="T36" fmla="*/ 43 w 64"/>
              <a:gd name="T37" fmla="*/ 13 h 55"/>
              <a:gd name="T38" fmla="*/ 53 w 64"/>
              <a:gd name="T39" fmla="*/ 21 h 55"/>
              <a:gd name="T40" fmla="*/ 45 w 64"/>
              <a:gd name="T41" fmla="*/ 29 h 55"/>
              <a:gd name="T42" fmla="*/ 62 w 64"/>
              <a:gd name="T43" fmla="*/ 41 h 55"/>
              <a:gd name="T44" fmla="*/ 46 w 64"/>
              <a:gd name="T45" fmla="*/ 46 h 55"/>
              <a:gd name="T46" fmla="*/ 33 w 64"/>
              <a:gd name="T47" fmla="*/ 41 h 55"/>
              <a:gd name="T48" fmla="*/ 47 w 64"/>
              <a:gd name="T49" fmla="*/ 40 h 55"/>
              <a:gd name="T50" fmla="*/ 38 w 64"/>
              <a:gd name="T51" fmla="*/ 35 h 55"/>
              <a:gd name="T52" fmla="*/ 28 w 64"/>
              <a:gd name="T53" fmla="*/ 33 h 55"/>
              <a:gd name="T54" fmla="*/ 13 w 64"/>
              <a:gd name="T55" fmla="*/ 36 h 55"/>
              <a:gd name="T56" fmla="*/ 13 w 64"/>
              <a:gd name="T57" fmla="*/ 51 h 55"/>
              <a:gd name="T58" fmla="*/ 22 w 64"/>
              <a:gd name="T59" fmla="*/ 53 h 55"/>
              <a:gd name="T60" fmla="*/ 47 w 64"/>
              <a:gd name="T61" fmla="*/ 54 h 55"/>
              <a:gd name="T62" fmla="*/ 64 w 64"/>
              <a:gd name="T63" fmla="*/ 43 h 55"/>
              <a:gd name="T64" fmla="*/ 62 w 64"/>
              <a:gd name="T65" fmla="*/ 41 h 55"/>
              <a:gd name="T66" fmla="*/ 0 w 64"/>
              <a:gd name="T67" fmla="*/ 55 h 55"/>
              <a:gd name="T68" fmla="*/ 11 w 64"/>
              <a:gd name="T69" fmla="*/ 55 h 55"/>
              <a:gd name="T70" fmla="*/ 11 w 64"/>
              <a:gd name="T71" fmla="*/ 36 h 55"/>
              <a:gd name="T72" fmla="*/ 0 w 64"/>
              <a:gd name="T73" fmla="*/ 36 h 55"/>
              <a:gd name="T74" fmla="*/ 0 w 64"/>
              <a:gd name="T7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55">
                <a:moveTo>
                  <a:pt x="45" y="29"/>
                </a:moveTo>
                <a:cubicBezTo>
                  <a:pt x="45" y="31"/>
                  <a:pt x="45" y="31"/>
                  <a:pt x="45" y="31"/>
                </a:cubicBezTo>
                <a:cubicBezTo>
                  <a:pt x="40" y="31"/>
                  <a:pt x="40" y="31"/>
                  <a:pt x="40" y="31"/>
                </a:cubicBezTo>
                <a:cubicBezTo>
                  <a:pt x="40" y="29"/>
                  <a:pt x="40" y="29"/>
                  <a:pt x="40" y="29"/>
                </a:cubicBezTo>
                <a:cubicBezTo>
                  <a:pt x="36" y="28"/>
                  <a:pt x="33" y="26"/>
                  <a:pt x="32" y="23"/>
                </a:cubicBezTo>
                <a:cubicBezTo>
                  <a:pt x="36" y="21"/>
                  <a:pt x="36" y="21"/>
                  <a:pt x="36" y="21"/>
                </a:cubicBezTo>
                <a:cubicBezTo>
                  <a:pt x="37" y="23"/>
                  <a:pt x="40" y="24"/>
                  <a:pt x="43" y="24"/>
                </a:cubicBezTo>
                <a:cubicBezTo>
                  <a:pt x="46" y="24"/>
                  <a:pt x="49" y="23"/>
                  <a:pt x="49" y="21"/>
                </a:cubicBezTo>
                <a:cubicBezTo>
                  <a:pt x="49" y="18"/>
                  <a:pt x="46" y="17"/>
                  <a:pt x="43" y="17"/>
                </a:cubicBezTo>
                <a:cubicBezTo>
                  <a:pt x="38" y="16"/>
                  <a:pt x="33" y="15"/>
                  <a:pt x="33" y="9"/>
                </a:cubicBezTo>
                <a:cubicBezTo>
                  <a:pt x="33" y="5"/>
                  <a:pt x="37" y="3"/>
                  <a:pt x="40" y="2"/>
                </a:cubicBezTo>
                <a:cubicBezTo>
                  <a:pt x="40" y="0"/>
                  <a:pt x="40" y="0"/>
                  <a:pt x="40" y="0"/>
                </a:cubicBezTo>
                <a:cubicBezTo>
                  <a:pt x="45" y="0"/>
                  <a:pt x="45" y="0"/>
                  <a:pt x="45" y="0"/>
                </a:cubicBezTo>
                <a:cubicBezTo>
                  <a:pt x="45" y="2"/>
                  <a:pt x="45" y="2"/>
                  <a:pt x="45" y="2"/>
                </a:cubicBezTo>
                <a:cubicBezTo>
                  <a:pt x="48" y="3"/>
                  <a:pt x="51" y="4"/>
                  <a:pt x="53" y="7"/>
                </a:cubicBezTo>
                <a:cubicBezTo>
                  <a:pt x="49" y="9"/>
                  <a:pt x="49" y="9"/>
                  <a:pt x="49" y="9"/>
                </a:cubicBezTo>
                <a:cubicBezTo>
                  <a:pt x="48" y="8"/>
                  <a:pt x="46" y="6"/>
                  <a:pt x="43" y="6"/>
                </a:cubicBezTo>
                <a:cubicBezTo>
                  <a:pt x="39" y="6"/>
                  <a:pt x="38" y="8"/>
                  <a:pt x="38" y="10"/>
                </a:cubicBezTo>
                <a:cubicBezTo>
                  <a:pt x="38" y="12"/>
                  <a:pt x="40" y="12"/>
                  <a:pt x="43" y="13"/>
                </a:cubicBezTo>
                <a:cubicBezTo>
                  <a:pt x="48" y="13"/>
                  <a:pt x="53" y="15"/>
                  <a:pt x="53" y="21"/>
                </a:cubicBezTo>
                <a:cubicBezTo>
                  <a:pt x="53" y="26"/>
                  <a:pt x="50" y="28"/>
                  <a:pt x="45" y="29"/>
                </a:cubicBezTo>
                <a:close/>
                <a:moveTo>
                  <a:pt x="62" y="41"/>
                </a:moveTo>
                <a:cubicBezTo>
                  <a:pt x="57" y="39"/>
                  <a:pt x="54" y="43"/>
                  <a:pt x="46" y="46"/>
                </a:cubicBezTo>
                <a:cubicBezTo>
                  <a:pt x="45" y="46"/>
                  <a:pt x="33" y="43"/>
                  <a:pt x="33" y="41"/>
                </a:cubicBezTo>
                <a:cubicBezTo>
                  <a:pt x="33" y="39"/>
                  <a:pt x="44" y="42"/>
                  <a:pt x="47" y="40"/>
                </a:cubicBezTo>
                <a:cubicBezTo>
                  <a:pt x="51" y="36"/>
                  <a:pt x="46" y="35"/>
                  <a:pt x="38" y="35"/>
                </a:cubicBezTo>
                <a:cubicBezTo>
                  <a:pt x="38" y="35"/>
                  <a:pt x="34" y="34"/>
                  <a:pt x="28" y="33"/>
                </a:cubicBezTo>
                <a:cubicBezTo>
                  <a:pt x="24" y="32"/>
                  <a:pt x="13" y="36"/>
                  <a:pt x="13" y="36"/>
                </a:cubicBezTo>
                <a:cubicBezTo>
                  <a:pt x="13" y="51"/>
                  <a:pt x="13" y="51"/>
                  <a:pt x="13" y="51"/>
                </a:cubicBezTo>
                <a:cubicBezTo>
                  <a:pt x="13" y="51"/>
                  <a:pt x="20" y="52"/>
                  <a:pt x="22" y="53"/>
                </a:cubicBezTo>
                <a:cubicBezTo>
                  <a:pt x="26" y="54"/>
                  <a:pt x="45" y="54"/>
                  <a:pt x="47" y="54"/>
                </a:cubicBezTo>
                <a:cubicBezTo>
                  <a:pt x="50" y="54"/>
                  <a:pt x="63" y="44"/>
                  <a:pt x="64" y="43"/>
                </a:cubicBezTo>
                <a:cubicBezTo>
                  <a:pt x="64" y="42"/>
                  <a:pt x="64" y="42"/>
                  <a:pt x="62" y="41"/>
                </a:cubicBezTo>
                <a:close/>
                <a:moveTo>
                  <a:pt x="0" y="55"/>
                </a:moveTo>
                <a:cubicBezTo>
                  <a:pt x="11" y="55"/>
                  <a:pt x="11" y="55"/>
                  <a:pt x="11" y="55"/>
                </a:cubicBezTo>
                <a:cubicBezTo>
                  <a:pt x="11" y="36"/>
                  <a:pt x="11" y="36"/>
                  <a:pt x="11" y="36"/>
                </a:cubicBezTo>
                <a:cubicBezTo>
                  <a:pt x="0" y="36"/>
                  <a:pt x="0" y="36"/>
                  <a:pt x="0" y="36"/>
                </a:cubicBezTo>
                <a:lnTo>
                  <a:pt x="0" y="5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0E393E83-1B8C-4E5C-A961-6323E363AD23}"/>
              </a:ext>
            </a:extLst>
          </p:cNvPr>
          <p:cNvGrpSpPr/>
          <p:nvPr/>
        </p:nvGrpSpPr>
        <p:grpSpPr>
          <a:xfrm>
            <a:off x="3401446" y="4697769"/>
            <a:ext cx="1072090" cy="1076665"/>
            <a:chOff x="3401446" y="4697769"/>
            <a:chExt cx="1072090" cy="1076665"/>
          </a:xfrm>
        </p:grpSpPr>
        <p:sp>
          <p:nvSpPr>
            <p:cNvPr id="9" name="Oval 9">
              <a:extLst>
                <a:ext uri="{FF2B5EF4-FFF2-40B4-BE49-F238E27FC236}">
                  <a16:creationId xmlns:a16="http://schemas.microsoft.com/office/drawing/2014/main" id="{2483CE73-D6F8-49E2-AEE0-5FE996C2C928}"/>
                </a:ext>
              </a:extLst>
            </p:cNvPr>
            <p:cNvSpPr>
              <a:spLocks noChangeArrowheads="1"/>
            </p:cNvSpPr>
            <p:nvPr/>
          </p:nvSpPr>
          <p:spPr bwMode="auto">
            <a:xfrm>
              <a:off x="3401446" y="4697769"/>
              <a:ext cx="1072090" cy="107666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5">
              <a:extLst>
                <a:ext uri="{FF2B5EF4-FFF2-40B4-BE49-F238E27FC236}">
                  <a16:creationId xmlns:a16="http://schemas.microsoft.com/office/drawing/2014/main" id="{E35A5679-A425-4DBD-9831-ABDEB66001C7}"/>
                </a:ext>
              </a:extLst>
            </p:cNvPr>
            <p:cNvSpPr>
              <a:spLocks noChangeArrowheads="1"/>
            </p:cNvSpPr>
            <p:nvPr/>
          </p:nvSpPr>
          <p:spPr bwMode="auto">
            <a:xfrm>
              <a:off x="3555472" y="4854847"/>
              <a:ext cx="764036" cy="762510"/>
            </a:xfrm>
            <a:prstGeom prst="ellipse">
              <a:avLst/>
            </a:prstGeom>
            <a:solidFill>
              <a:schemeClr val="bg2"/>
            </a:solidFill>
            <a:ln>
              <a:noFill/>
            </a:ln>
            <a:effectLst>
              <a:outerShdw blurRad="190500" dist="165100" dir="2700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4" name="Group 3">
            <a:extLst>
              <a:ext uri="{FF2B5EF4-FFF2-40B4-BE49-F238E27FC236}">
                <a16:creationId xmlns:a16="http://schemas.microsoft.com/office/drawing/2014/main" id="{843A1120-86CF-4C10-A42D-522872F7ADA1}"/>
              </a:ext>
            </a:extLst>
          </p:cNvPr>
          <p:cNvGrpSpPr/>
          <p:nvPr/>
        </p:nvGrpSpPr>
        <p:grpSpPr>
          <a:xfrm>
            <a:off x="3401446" y="1701104"/>
            <a:ext cx="1072090" cy="1072090"/>
            <a:chOff x="3401446" y="1701104"/>
            <a:chExt cx="1072090" cy="1072090"/>
          </a:xfrm>
        </p:grpSpPr>
        <p:sp>
          <p:nvSpPr>
            <p:cNvPr id="7" name="Oval 7">
              <a:extLst>
                <a:ext uri="{FF2B5EF4-FFF2-40B4-BE49-F238E27FC236}">
                  <a16:creationId xmlns:a16="http://schemas.microsoft.com/office/drawing/2014/main" id="{7E1014F7-6A98-43F6-8182-0BB9F7121A55}"/>
                </a:ext>
              </a:extLst>
            </p:cNvPr>
            <p:cNvSpPr>
              <a:spLocks noChangeArrowheads="1"/>
            </p:cNvSpPr>
            <p:nvPr/>
          </p:nvSpPr>
          <p:spPr bwMode="auto">
            <a:xfrm>
              <a:off x="3401446" y="1701104"/>
              <a:ext cx="1072090" cy="107209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6">
              <a:extLst>
                <a:ext uri="{FF2B5EF4-FFF2-40B4-BE49-F238E27FC236}">
                  <a16:creationId xmlns:a16="http://schemas.microsoft.com/office/drawing/2014/main" id="{8A75E9CE-8FB9-4CFF-9414-0D6655467406}"/>
                </a:ext>
              </a:extLst>
            </p:cNvPr>
            <p:cNvSpPr>
              <a:spLocks noChangeArrowheads="1"/>
            </p:cNvSpPr>
            <p:nvPr/>
          </p:nvSpPr>
          <p:spPr bwMode="auto">
            <a:xfrm>
              <a:off x="3555472" y="1853606"/>
              <a:ext cx="764036" cy="767086"/>
            </a:xfrm>
            <a:prstGeom prst="ellipse">
              <a:avLst/>
            </a:prstGeom>
            <a:solidFill>
              <a:schemeClr val="bg2"/>
            </a:solidFill>
            <a:ln>
              <a:noFill/>
            </a:ln>
            <a:effectLst>
              <a:outerShdw blurRad="190500" dist="165100" dir="2700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3" name="Group 2">
            <a:extLst>
              <a:ext uri="{FF2B5EF4-FFF2-40B4-BE49-F238E27FC236}">
                <a16:creationId xmlns:a16="http://schemas.microsoft.com/office/drawing/2014/main" id="{0A4C2A06-CD07-4697-82F2-9C3C8B5F5EC5}"/>
              </a:ext>
            </a:extLst>
          </p:cNvPr>
          <p:cNvGrpSpPr/>
          <p:nvPr/>
        </p:nvGrpSpPr>
        <p:grpSpPr>
          <a:xfrm>
            <a:off x="2922589" y="3198674"/>
            <a:ext cx="1072090" cy="1076665"/>
            <a:chOff x="2922589" y="3198674"/>
            <a:chExt cx="1072090" cy="1076665"/>
          </a:xfrm>
        </p:grpSpPr>
        <p:sp>
          <p:nvSpPr>
            <p:cNvPr id="8" name="Oval 8">
              <a:extLst>
                <a:ext uri="{FF2B5EF4-FFF2-40B4-BE49-F238E27FC236}">
                  <a16:creationId xmlns:a16="http://schemas.microsoft.com/office/drawing/2014/main" id="{492AA07F-4CF7-4765-8E6B-0879CCC3CCAD}"/>
                </a:ext>
              </a:extLst>
            </p:cNvPr>
            <p:cNvSpPr>
              <a:spLocks noChangeArrowheads="1"/>
            </p:cNvSpPr>
            <p:nvPr/>
          </p:nvSpPr>
          <p:spPr bwMode="auto">
            <a:xfrm>
              <a:off x="2922589" y="3198674"/>
              <a:ext cx="1072090" cy="107666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7">
              <a:extLst>
                <a:ext uri="{FF2B5EF4-FFF2-40B4-BE49-F238E27FC236}">
                  <a16:creationId xmlns:a16="http://schemas.microsoft.com/office/drawing/2014/main" id="{A980D3BA-6C63-428E-8DF7-C548D2E5A339}"/>
                </a:ext>
              </a:extLst>
            </p:cNvPr>
            <p:cNvSpPr>
              <a:spLocks noChangeArrowheads="1"/>
            </p:cNvSpPr>
            <p:nvPr/>
          </p:nvSpPr>
          <p:spPr bwMode="auto">
            <a:xfrm>
              <a:off x="3075091" y="3355751"/>
              <a:ext cx="765561" cy="762510"/>
            </a:xfrm>
            <a:prstGeom prst="ellipse">
              <a:avLst/>
            </a:prstGeom>
            <a:solidFill>
              <a:schemeClr val="bg2"/>
            </a:solidFill>
            <a:ln>
              <a:noFill/>
            </a:ln>
            <a:effectLst>
              <a:outerShdw blurRad="190500" dist="165100" dir="2700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sp>
        <p:nvSpPr>
          <p:cNvPr id="26" name="Freeform 26">
            <a:extLst>
              <a:ext uri="{FF2B5EF4-FFF2-40B4-BE49-F238E27FC236}">
                <a16:creationId xmlns:a16="http://schemas.microsoft.com/office/drawing/2014/main" id="{BA1B4250-1BE0-4ED7-9677-BC47FCE3A5C9}"/>
              </a:ext>
            </a:extLst>
          </p:cNvPr>
          <p:cNvSpPr>
            <a:spLocks noEditPoints="1"/>
          </p:cNvSpPr>
          <p:nvPr/>
        </p:nvSpPr>
        <p:spPr bwMode="auto">
          <a:xfrm>
            <a:off x="3357220" y="3637880"/>
            <a:ext cx="201303" cy="198253"/>
          </a:xfrm>
          <a:custGeom>
            <a:avLst/>
            <a:gdLst>
              <a:gd name="T0" fmla="*/ 21 w 55"/>
              <a:gd name="T1" fmla="*/ 11 h 54"/>
              <a:gd name="T2" fmla="*/ 28 w 55"/>
              <a:gd name="T3" fmla="*/ 5 h 54"/>
              <a:gd name="T4" fmla="*/ 34 w 55"/>
              <a:gd name="T5" fmla="*/ 11 h 54"/>
              <a:gd name="T6" fmla="*/ 28 w 55"/>
              <a:gd name="T7" fmla="*/ 17 h 54"/>
              <a:gd name="T8" fmla="*/ 21 w 55"/>
              <a:gd name="T9" fmla="*/ 11 h 54"/>
              <a:gd name="T10" fmla="*/ 36 w 55"/>
              <a:gd name="T11" fmla="*/ 20 h 54"/>
              <a:gd name="T12" fmla="*/ 20 w 55"/>
              <a:gd name="T13" fmla="*/ 20 h 54"/>
              <a:gd name="T14" fmla="*/ 18 w 55"/>
              <a:gd name="T15" fmla="*/ 22 h 54"/>
              <a:gd name="T16" fmla="*/ 18 w 55"/>
              <a:gd name="T17" fmla="*/ 36 h 54"/>
              <a:gd name="T18" fmla="*/ 20 w 55"/>
              <a:gd name="T19" fmla="*/ 38 h 54"/>
              <a:gd name="T20" fmla="*/ 22 w 55"/>
              <a:gd name="T21" fmla="*/ 38 h 54"/>
              <a:gd name="T22" fmla="*/ 22 w 55"/>
              <a:gd name="T23" fmla="*/ 52 h 54"/>
              <a:gd name="T24" fmla="*/ 24 w 55"/>
              <a:gd name="T25" fmla="*/ 54 h 54"/>
              <a:gd name="T26" fmla="*/ 32 w 55"/>
              <a:gd name="T27" fmla="*/ 54 h 54"/>
              <a:gd name="T28" fmla="*/ 34 w 55"/>
              <a:gd name="T29" fmla="*/ 52 h 54"/>
              <a:gd name="T30" fmla="*/ 34 w 55"/>
              <a:gd name="T31" fmla="*/ 38 h 54"/>
              <a:gd name="T32" fmla="*/ 36 w 55"/>
              <a:gd name="T33" fmla="*/ 38 h 54"/>
              <a:gd name="T34" fmla="*/ 38 w 55"/>
              <a:gd name="T35" fmla="*/ 36 h 54"/>
              <a:gd name="T36" fmla="*/ 38 w 55"/>
              <a:gd name="T37" fmla="*/ 22 h 54"/>
              <a:gd name="T38" fmla="*/ 36 w 55"/>
              <a:gd name="T39" fmla="*/ 20 h 54"/>
              <a:gd name="T40" fmla="*/ 45 w 55"/>
              <a:gd name="T41" fmla="*/ 11 h 54"/>
              <a:gd name="T42" fmla="*/ 51 w 55"/>
              <a:gd name="T43" fmla="*/ 6 h 54"/>
              <a:gd name="T44" fmla="*/ 45 w 55"/>
              <a:gd name="T45" fmla="*/ 0 h 54"/>
              <a:gd name="T46" fmla="*/ 40 w 55"/>
              <a:gd name="T47" fmla="*/ 6 h 54"/>
              <a:gd name="T48" fmla="*/ 45 w 55"/>
              <a:gd name="T49" fmla="*/ 11 h 54"/>
              <a:gd name="T50" fmla="*/ 53 w 55"/>
              <a:gd name="T51" fmla="*/ 14 h 54"/>
              <a:gd name="T52" fmla="*/ 38 w 55"/>
              <a:gd name="T53" fmla="*/ 14 h 54"/>
              <a:gd name="T54" fmla="*/ 36 w 55"/>
              <a:gd name="T55" fmla="*/ 16 h 54"/>
              <a:gd name="T56" fmla="*/ 36 w 55"/>
              <a:gd name="T57" fmla="*/ 16 h 54"/>
              <a:gd name="T58" fmla="*/ 42 w 55"/>
              <a:gd name="T59" fmla="*/ 22 h 54"/>
              <a:gd name="T60" fmla="*/ 42 w 55"/>
              <a:gd name="T61" fmla="*/ 36 h 54"/>
              <a:gd name="T62" fmla="*/ 40 w 55"/>
              <a:gd name="T63" fmla="*/ 40 h 54"/>
              <a:gd name="T64" fmla="*/ 40 w 55"/>
              <a:gd name="T65" fmla="*/ 44 h 54"/>
              <a:gd name="T66" fmla="*/ 42 w 55"/>
              <a:gd name="T67" fmla="*/ 46 h 54"/>
              <a:gd name="T68" fmla="*/ 49 w 55"/>
              <a:gd name="T69" fmla="*/ 46 h 54"/>
              <a:gd name="T70" fmla="*/ 51 w 55"/>
              <a:gd name="T71" fmla="*/ 44 h 54"/>
              <a:gd name="T72" fmla="*/ 51 w 55"/>
              <a:gd name="T73" fmla="*/ 30 h 54"/>
              <a:gd name="T74" fmla="*/ 53 w 55"/>
              <a:gd name="T75" fmla="*/ 30 h 54"/>
              <a:gd name="T76" fmla="*/ 55 w 55"/>
              <a:gd name="T77" fmla="*/ 28 h 54"/>
              <a:gd name="T78" fmla="*/ 55 w 55"/>
              <a:gd name="T79" fmla="*/ 16 h 54"/>
              <a:gd name="T80" fmla="*/ 53 w 55"/>
              <a:gd name="T81" fmla="*/ 14 h 54"/>
              <a:gd name="T82" fmla="*/ 15 w 55"/>
              <a:gd name="T83" fmla="*/ 6 h 54"/>
              <a:gd name="T84" fmla="*/ 10 w 55"/>
              <a:gd name="T85" fmla="*/ 0 h 54"/>
              <a:gd name="T86" fmla="*/ 4 w 55"/>
              <a:gd name="T87" fmla="*/ 6 h 54"/>
              <a:gd name="T88" fmla="*/ 10 w 55"/>
              <a:gd name="T89" fmla="*/ 11 h 54"/>
              <a:gd name="T90" fmla="*/ 15 w 55"/>
              <a:gd name="T91" fmla="*/ 6 h 54"/>
              <a:gd name="T92" fmla="*/ 0 w 55"/>
              <a:gd name="T93" fmla="*/ 16 h 54"/>
              <a:gd name="T94" fmla="*/ 0 w 55"/>
              <a:gd name="T95" fmla="*/ 28 h 54"/>
              <a:gd name="T96" fmla="*/ 2 w 55"/>
              <a:gd name="T97" fmla="*/ 30 h 54"/>
              <a:gd name="T98" fmla="*/ 4 w 55"/>
              <a:gd name="T99" fmla="*/ 30 h 54"/>
              <a:gd name="T100" fmla="*/ 4 w 55"/>
              <a:gd name="T101" fmla="*/ 44 h 54"/>
              <a:gd name="T102" fmla="*/ 6 w 55"/>
              <a:gd name="T103" fmla="*/ 46 h 54"/>
              <a:gd name="T104" fmla="*/ 13 w 55"/>
              <a:gd name="T105" fmla="*/ 46 h 54"/>
              <a:gd name="T106" fmla="*/ 15 w 55"/>
              <a:gd name="T107" fmla="*/ 44 h 54"/>
              <a:gd name="T108" fmla="*/ 15 w 55"/>
              <a:gd name="T109" fmla="*/ 40 h 54"/>
              <a:gd name="T110" fmla="*/ 13 w 55"/>
              <a:gd name="T111" fmla="*/ 36 h 54"/>
              <a:gd name="T112" fmla="*/ 13 w 55"/>
              <a:gd name="T113" fmla="*/ 22 h 54"/>
              <a:gd name="T114" fmla="*/ 19 w 55"/>
              <a:gd name="T115" fmla="*/ 16 h 54"/>
              <a:gd name="T116" fmla="*/ 19 w 55"/>
              <a:gd name="T117" fmla="*/ 16 h 54"/>
              <a:gd name="T118" fmla="*/ 17 w 55"/>
              <a:gd name="T119" fmla="*/ 14 h 54"/>
              <a:gd name="T120" fmla="*/ 2 w 55"/>
              <a:gd name="T121" fmla="*/ 14 h 54"/>
              <a:gd name="T122" fmla="*/ 0 w 55"/>
              <a:gd name="T123"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54">
                <a:moveTo>
                  <a:pt x="21" y="11"/>
                </a:moveTo>
                <a:cubicBezTo>
                  <a:pt x="21" y="8"/>
                  <a:pt x="24" y="5"/>
                  <a:pt x="28" y="5"/>
                </a:cubicBezTo>
                <a:cubicBezTo>
                  <a:pt x="31" y="5"/>
                  <a:pt x="34" y="8"/>
                  <a:pt x="34" y="11"/>
                </a:cubicBezTo>
                <a:cubicBezTo>
                  <a:pt x="34" y="15"/>
                  <a:pt x="31" y="17"/>
                  <a:pt x="28" y="17"/>
                </a:cubicBezTo>
                <a:cubicBezTo>
                  <a:pt x="24" y="17"/>
                  <a:pt x="21" y="15"/>
                  <a:pt x="21" y="11"/>
                </a:cubicBezTo>
                <a:close/>
                <a:moveTo>
                  <a:pt x="36" y="20"/>
                </a:moveTo>
                <a:cubicBezTo>
                  <a:pt x="20" y="20"/>
                  <a:pt x="20" y="20"/>
                  <a:pt x="20" y="20"/>
                </a:cubicBezTo>
                <a:cubicBezTo>
                  <a:pt x="19" y="20"/>
                  <a:pt x="18" y="21"/>
                  <a:pt x="18" y="22"/>
                </a:cubicBezTo>
                <a:cubicBezTo>
                  <a:pt x="18" y="36"/>
                  <a:pt x="18" y="36"/>
                  <a:pt x="18" y="36"/>
                </a:cubicBezTo>
                <a:cubicBezTo>
                  <a:pt x="18" y="37"/>
                  <a:pt x="19" y="38"/>
                  <a:pt x="20" y="38"/>
                </a:cubicBezTo>
                <a:cubicBezTo>
                  <a:pt x="22" y="38"/>
                  <a:pt x="22" y="38"/>
                  <a:pt x="22" y="38"/>
                </a:cubicBezTo>
                <a:cubicBezTo>
                  <a:pt x="22" y="52"/>
                  <a:pt x="22" y="52"/>
                  <a:pt x="22" y="52"/>
                </a:cubicBezTo>
                <a:cubicBezTo>
                  <a:pt x="22" y="53"/>
                  <a:pt x="22" y="54"/>
                  <a:pt x="24" y="54"/>
                </a:cubicBezTo>
                <a:cubicBezTo>
                  <a:pt x="32" y="54"/>
                  <a:pt x="32" y="54"/>
                  <a:pt x="32" y="54"/>
                </a:cubicBezTo>
                <a:cubicBezTo>
                  <a:pt x="33" y="54"/>
                  <a:pt x="34" y="53"/>
                  <a:pt x="34" y="52"/>
                </a:cubicBezTo>
                <a:cubicBezTo>
                  <a:pt x="34" y="38"/>
                  <a:pt x="34" y="38"/>
                  <a:pt x="34" y="38"/>
                </a:cubicBezTo>
                <a:cubicBezTo>
                  <a:pt x="36" y="38"/>
                  <a:pt x="36" y="38"/>
                  <a:pt x="36" y="38"/>
                </a:cubicBezTo>
                <a:cubicBezTo>
                  <a:pt x="37" y="38"/>
                  <a:pt x="38" y="37"/>
                  <a:pt x="38" y="36"/>
                </a:cubicBezTo>
                <a:cubicBezTo>
                  <a:pt x="38" y="22"/>
                  <a:pt x="38" y="22"/>
                  <a:pt x="38" y="22"/>
                </a:cubicBezTo>
                <a:cubicBezTo>
                  <a:pt x="38" y="21"/>
                  <a:pt x="37" y="20"/>
                  <a:pt x="36" y="20"/>
                </a:cubicBezTo>
                <a:close/>
                <a:moveTo>
                  <a:pt x="45" y="11"/>
                </a:moveTo>
                <a:cubicBezTo>
                  <a:pt x="49" y="11"/>
                  <a:pt x="51" y="9"/>
                  <a:pt x="51" y="6"/>
                </a:cubicBezTo>
                <a:cubicBezTo>
                  <a:pt x="51" y="2"/>
                  <a:pt x="49" y="0"/>
                  <a:pt x="45" y="0"/>
                </a:cubicBezTo>
                <a:cubicBezTo>
                  <a:pt x="42" y="0"/>
                  <a:pt x="40" y="2"/>
                  <a:pt x="40" y="6"/>
                </a:cubicBezTo>
                <a:cubicBezTo>
                  <a:pt x="40" y="9"/>
                  <a:pt x="42" y="11"/>
                  <a:pt x="45" y="11"/>
                </a:cubicBezTo>
                <a:close/>
                <a:moveTo>
                  <a:pt x="53" y="14"/>
                </a:moveTo>
                <a:cubicBezTo>
                  <a:pt x="38" y="14"/>
                  <a:pt x="38" y="14"/>
                  <a:pt x="38" y="14"/>
                </a:cubicBezTo>
                <a:cubicBezTo>
                  <a:pt x="37" y="14"/>
                  <a:pt x="36" y="14"/>
                  <a:pt x="36" y="16"/>
                </a:cubicBezTo>
                <a:cubicBezTo>
                  <a:pt x="36" y="16"/>
                  <a:pt x="36" y="16"/>
                  <a:pt x="36" y="16"/>
                </a:cubicBezTo>
                <a:cubicBezTo>
                  <a:pt x="39" y="16"/>
                  <a:pt x="42" y="19"/>
                  <a:pt x="42" y="22"/>
                </a:cubicBezTo>
                <a:cubicBezTo>
                  <a:pt x="42" y="36"/>
                  <a:pt x="42" y="36"/>
                  <a:pt x="42" y="36"/>
                </a:cubicBezTo>
                <a:cubicBezTo>
                  <a:pt x="42" y="37"/>
                  <a:pt x="41" y="39"/>
                  <a:pt x="40" y="40"/>
                </a:cubicBezTo>
                <a:cubicBezTo>
                  <a:pt x="40" y="44"/>
                  <a:pt x="40" y="44"/>
                  <a:pt x="40" y="44"/>
                </a:cubicBezTo>
                <a:cubicBezTo>
                  <a:pt x="40" y="45"/>
                  <a:pt x="41" y="46"/>
                  <a:pt x="42" y="46"/>
                </a:cubicBezTo>
                <a:cubicBezTo>
                  <a:pt x="49" y="46"/>
                  <a:pt x="49" y="46"/>
                  <a:pt x="49" y="46"/>
                </a:cubicBezTo>
                <a:cubicBezTo>
                  <a:pt x="50" y="46"/>
                  <a:pt x="51" y="45"/>
                  <a:pt x="51" y="44"/>
                </a:cubicBezTo>
                <a:cubicBezTo>
                  <a:pt x="51" y="30"/>
                  <a:pt x="51" y="30"/>
                  <a:pt x="51" y="30"/>
                </a:cubicBezTo>
                <a:cubicBezTo>
                  <a:pt x="53" y="30"/>
                  <a:pt x="53" y="30"/>
                  <a:pt x="53" y="30"/>
                </a:cubicBezTo>
                <a:cubicBezTo>
                  <a:pt x="54" y="30"/>
                  <a:pt x="55" y="29"/>
                  <a:pt x="55" y="28"/>
                </a:cubicBezTo>
                <a:cubicBezTo>
                  <a:pt x="55" y="16"/>
                  <a:pt x="55" y="16"/>
                  <a:pt x="55" y="16"/>
                </a:cubicBezTo>
                <a:cubicBezTo>
                  <a:pt x="55" y="14"/>
                  <a:pt x="54" y="14"/>
                  <a:pt x="53" y="14"/>
                </a:cubicBezTo>
                <a:close/>
                <a:moveTo>
                  <a:pt x="15" y="6"/>
                </a:moveTo>
                <a:cubicBezTo>
                  <a:pt x="15" y="2"/>
                  <a:pt x="13" y="0"/>
                  <a:pt x="10" y="0"/>
                </a:cubicBezTo>
                <a:cubicBezTo>
                  <a:pt x="7" y="0"/>
                  <a:pt x="4" y="2"/>
                  <a:pt x="4" y="6"/>
                </a:cubicBezTo>
                <a:cubicBezTo>
                  <a:pt x="4" y="9"/>
                  <a:pt x="7" y="11"/>
                  <a:pt x="10" y="11"/>
                </a:cubicBezTo>
                <a:cubicBezTo>
                  <a:pt x="13" y="11"/>
                  <a:pt x="15" y="9"/>
                  <a:pt x="15" y="6"/>
                </a:cubicBezTo>
                <a:close/>
                <a:moveTo>
                  <a:pt x="0" y="16"/>
                </a:moveTo>
                <a:cubicBezTo>
                  <a:pt x="0" y="28"/>
                  <a:pt x="0" y="28"/>
                  <a:pt x="0" y="28"/>
                </a:cubicBezTo>
                <a:cubicBezTo>
                  <a:pt x="0" y="29"/>
                  <a:pt x="1" y="30"/>
                  <a:pt x="2" y="30"/>
                </a:cubicBezTo>
                <a:cubicBezTo>
                  <a:pt x="4" y="30"/>
                  <a:pt x="4" y="30"/>
                  <a:pt x="4" y="30"/>
                </a:cubicBezTo>
                <a:cubicBezTo>
                  <a:pt x="4" y="44"/>
                  <a:pt x="4" y="44"/>
                  <a:pt x="4" y="44"/>
                </a:cubicBezTo>
                <a:cubicBezTo>
                  <a:pt x="4" y="45"/>
                  <a:pt x="5" y="46"/>
                  <a:pt x="6" y="46"/>
                </a:cubicBezTo>
                <a:cubicBezTo>
                  <a:pt x="13" y="46"/>
                  <a:pt x="13" y="46"/>
                  <a:pt x="13" y="46"/>
                </a:cubicBezTo>
                <a:cubicBezTo>
                  <a:pt x="14" y="46"/>
                  <a:pt x="15" y="45"/>
                  <a:pt x="15" y="44"/>
                </a:cubicBezTo>
                <a:cubicBezTo>
                  <a:pt x="15" y="40"/>
                  <a:pt x="15" y="40"/>
                  <a:pt x="15" y="40"/>
                </a:cubicBezTo>
                <a:cubicBezTo>
                  <a:pt x="14" y="39"/>
                  <a:pt x="13" y="37"/>
                  <a:pt x="13" y="36"/>
                </a:cubicBezTo>
                <a:cubicBezTo>
                  <a:pt x="13" y="22"/>
                  <a:pt x="13" y="22"/>
                  <a:pt x="13" y="22"/>
                </a:cubicBezTo>
                <a:cubicBezTo>
                  <a:pt x="13" y="19"/>
                  <a:pt x="16" y="16"/>
                  <a:pt x="19" y="16"/>
                </a:cubicBezTo>
                <a:cubicBezTo>
                  <a:pt x="19" y="16"/>
                  <a:pt x="19" y="16"/>
                  <a:pt x="19" y="16"/>
                </a:cubicBezTo>
                <a:cubicBezTo>
                  <a:pt x="19" y="14"/>
                  <a:pt x="18" y="14"/>
                  <a:pt x="17" y="14"/>
                </a:cubicBezTo>
                <a:cubicBezTo>
                  <a:pt x="2" y="14"/>
                  <a:pt x="2" y="14"/>
                  <a:pt x="2" y="14"/>
                </a:cubicBezTo>
                <a:cubicBezTo>
                  <a:pt x="1" y="14"/>
                  <a:pt x="0" y="14"/>
                  <a:pt x="0" y="1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0" name="Freeform 30">
            <a:extLst>
              <a:ext uri="{FF2B5EF4-FFF2-40B4-BE49-F238E27FC236}">
                <a16:creationId xmlns:a16="http://schemas.microsoft.com/office/drawing/2014/main" id="{B1AADDE3-98FD-4E64-9EDB-C510DD70A343}"/>
              </a:ext>
            </a:extLst>
          </p:cNvPr>
          <p:cNvSpPr>
            <a:spLocks noEditPoints="1"/>
          </p:cNvSpPr>
          <p:nvPr/>
        </p:nvSpPr>
        <p:spPr bwMode="auto">
          <a:xfrm>
            <a:off x="3833026" y="5129351"/>
            <a:ext cx="208928" cy="224179"/>
          </a:xfrm>
          <a:custGeom>
            <a:avLst/>
            <a:gdLst>
              <a:gd name="T0" fmla="*/ 0 w 57"/>
              <a:gd name="T1" fmla="*/ 19 h 61"/>
              <a:gd name="T2" fmla="*/ 9 w 57"/>
              <a:gd name="T3" fmla="*/ 12 h 61"/>
              <a:gd name="T4" fmla="*/ 16 w 57"/>
              <a:gd name="T5" fmla="*/ 23 h 61"/>
              <a:gd name="T6" fmla="*/ 12 w 57"/>
              <a:gd name="T7" fmla="*/ 30 h 61"/>
              <a:gd name="T8" fmla="*/ 25 w 57"/>
              <a:gd name="T9" fmla="*/ 45 h 61"/>
              <a:gd name="T10" fmla="*/ 32 w 57"/>
              <a:gd name="T11" fmla="*/ 42 h 61"/>
              <a:gd name="T12" fmla="*/ 42 w 57"/>
              <a:gd name="T13" fmla="*/ 47 h 61"/>
              <a:gd name="T14" fmla="*/ 37 w 57"/>
              <a:gd name="T15" fmla="*/ 58 h 61"/>
              <a:gd name="T16" fmla="*/ 12 w 57"/>
              <a:gd name="T17" fmla="*/ 46 h 61"/>
              <a:gd name="T18" fmla="*/ 0 w 57"/>
              <a:gd name="T19" fmla="*/ 19 h 61"/>
              <a:gd name="T20" fmla="*/ 40 w 57"/>
              <a:gd name="T21" fmla="*/ 25 h 61"/>
              <a:gd name="T22" fmla="*/ 32 w 57"/>
              <a:gd name="T23" fmla="*/ 25 h 61"/>
              <a:gd name="T24" fmla="*/ 32 w 57"/>
              <a:gd name="T25" fmla="*/ 15 h 61"/>
              <a:gd name="T26" fmla="*/ 30 w 57"/>
              <a:gd name="T27" fmla="*/ 13 h 61"/>
              <a:gd name="T28" fmla="*/ 28 w 57"/>
              <a:gd name="T29" fmla="*/ 15 h 61"/>
              <a:gd name="T30" fmla="*/ 28 w 57"/>
              <a:gd name="T31" fmla="*/ 27 h 61"/>
              <a:gd name="T32" fmla="*/ 30 w 57"/>
              <a:gd name="T33" fmla="*/ 28 h 61"/>
              <a:gd name="T34" fmla="*/ 40 w 57"/>
              <a:gd name="T35" fmla="*/ 28 h 61"/>
              <a:gd name="T36" fmla="*/ 42 w 57"/>
              <a:gd name="T37" fmla="*/ 27 h 61"/>
              <a:gd name="T38" fmla="*/ 40 w 57"/>
              <a:gd name="T39" fmla="*/ 25 h 61"/>
              <a:gd name="T40" fmla="*/ 30 w 57"/>
              <a:gd name="T41" fmla="*/ 0 h 61"/>
              <a:gd name="T42" fmla="*/ 10 w 57"/>
              <a:gd name="T43" fmla="*/ 9 h 61"/>
              <a:gd name="T44" fmla="*/ 13 w 57"/>
              <a:gd name="T45" fmla="*/ 11 h 61"/>
              <a:gd name="T46" fmla="*/ 28 w 57"/>
              <a:gd name="T47" fmla="*/ 4 h 61"/>
              <a:gd name="T48" fmla="*/ 28 w 57"/>
              <a:gd name="T49" fmla="*/ 7 h 61"/>
              <a:gd name="T50" fmla="*/ 30 w 57"/>
              <a:gd name="T51" fmla="*/ 9 h 61"/>
              <a:gd name="T52" fmla="*/ 32 w 57"/>
              <a:gd name="T53" fmla="*/ 7 h 61"/>
              <a:gd name="T54" fmla="*/ 32 w 57"/>
              <a:gd name="T55" fmla="*/ 4 h 61"/>
              <a:gd name="T56" fmla="*/ 53 w 57"/>
              <a:gd name="T57" fmla="*/ 25 h 61"/>
              <a:gd name="T58" fmla="*/ 49 w 57"/>
              <a:gd name="T59" fmla="*/ 25 h 61"/>
              <a:gd name="T60" fmla="*/ 48 w 57"/>
              <a:gd name="T61" fmla="*/ 27 h 61"/>
              <a:gd name="T62" fmla="*/ 49 w 57"/>
              <a:gd name="T63" fmla="*/ 28 h 61"/>
              <a:gd name="T64" fmla="*/ 53 w 57"/>
              <a:gd name="T65" fmla="*/ 28 h 61"/>
              <a:gd name="T66" fmla="*/ 44 w 57"/>
              <a:gd name="T67" fmla="*/ 45 h 61"/>
              <a:gd name="T68" fmla="*/ 44 w 57"/>
              <a:gd name="T69" fmla="*/ 45 h 61"/>
              <a:gd name="T70" fmla="*/ 44 w 57"/>
              <a:gd name="T71" fmla="*/ 45 h 61"/>
              <a:gd name="T72" fmla="*/ 44 w 57"/>
              <a:gd name="T73" fmla="*/ 45 h 61"/>
              <a:gd name="T74" fmla="*/ 46 w 57"/>
              <a:gd name="T75" fmla="*/ 48 h 61"/>
              <a:gd name="T76" fmla="*/ 57 w 57"/>
              <a:gd name="T77" fmla="*/ 27 h 61"/>
              <a:gd name="T78" fmla="*/ 30 w 57"/>
              <a:gd name="T7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1">
                <a:moveTo>
                  <a:pt x="0" y="19"/>
                </a:moveTo>
                <a:cubicBezTo>
                  <a:pt x="1" y="16"/>
                  <a:pt x="5" y="13"/>
                  <a:pt x="9" y="12"/>
                </a:cubicBezTo>
                <a:cubicBezTo>
                  <a:pt x="12" y="12"/>
                  <a:pt x="18" y="19"/>
                  <a:pt x="16" y="23"/>
                </a:cubicBezTo>
                <a:cubicBezTo>
                  <a:pt x="15" y="26"/>
                  <a:pt x="12" y="28"/>
                  <a:pt x="12" y="30"/>
                </a:cubicBezTo>
                <a:cubicBezTo>
                  <a:pt x="18" y="40"/>
                  <a:pt x="21" y="42"/>
                  <a:pt x="25" y="45"/>
                </a:cubicBezTo>
                <a:cubicBezTo>
                  <a:pt x="28" y="46"/>
                  <a:pt x="29" y="44"/>
                  <a:pt x="32" y="42"/>
                </a:cubicBezTo>
                <a:cubicBezTo>
                  <a:pt x="35" y="40"/>
                  <a:pt x="39" y="44"/>
                  <a:pt x="42" y="47"/>
                </a:cubicBezTo>
                <a:cubicBezTo>
                  <a:pt x="44" y="50"/>
                  <a:pt x="43" y="53"/>
                  <a:pt x="37" y="58"/>
                </a:cubicBezTo>
                <a:cubicBezTo>
                  <a:pt x="25" y="61"/>
                  <a:pt x="12" y="46"/>
                  <a:pt x="12" y="46"/>
                </a:cubicBezTo>
                <a:cubicBezTo>
                  <a:pt x="1" y="32"/>
                  <a:pt x="0" y="22"/>
                  <a:pt x="0" y="19"/>
                </a:cubicBezTo>
                <a:close/>
                <a:moveTo>
                  <a:pt x="40" y="25"/>
                </a:moveTo>
                <a:cubicBezTo>
                  <a:pt x="32" y="25"/>
                  <a:pt x="32" y="25"/>
                  <a:pt x="32" y="25"/>
                </a:cubicBezTo>
                <a:cubicBezTo>
                  <a:pt x="32" y="15"/>
                  <a:pt x="32" y="15"/>
                  <a:pt x="32" y="15"/>
                </a:cubicBezTo>
                <a:cubicBezTo>
                  <a:pt x="32" y="14"/>
                  <a:pt x="31" y="13"/>
                  <a:pt x="30" y="13"/>
                </a:cubicBezTo>
                <a:cubicBezTo>
                  <a:pt x="29" y="13"/>
                  <a:pt x="28" y="14"/>
                  <a:pt x="28" y="15"/>
                </a:cubicBezTo>
                <a:cubicBezTo>
                  <a:pt x="28" y="27"/>
                  <a:pt x="28" y="27"/>
                  <a:pt x="28" y="27"/>
                </a:cubicBezTo>
                <a:cubicBezTo>
                  <a:pt x="28" y="28"/>
                  <a:pt x="29" y="28"/>
                  <a:pt x="30" y="28"/>
                </a:cubicBezTo>
                <a:cubicBezTo>
                  <a:pt x="40" y="28"/>
                  <a:pt x="40" y="28"/>
                  <a:pt x="40" y="28"/>
                </a:cubicBezTo>
                <a:cubicBezTo>
                  <a:pt x="41" y="28"/>
                  <a:pt x="42" y="28"/>
                  <a:pt x="42" y="27"/>
                </a:cubicBezTo>
                <a:cubicBezTo>
                  <a:pt x="42" y="25"/>
                  <a:pt x="41" y="25"/>
                  <a:pt x="40" y="25"/>
                </a:cubicBezTo>
                <a:close/>
                <a:moveTo>
                  <a:pt x="30" y="0"/>
                </a:moveTo>
                <a:cubicBezTo>
                  <a:pt x="22" y="0"/>
                  <a:pt x="15" y="3"/>
                  <a:pt x="10" y="9"/>
                </a:cubicBezTo>
                <a:cubicBezTo>
                  <a:pt x="11" y="9"/>
                  <a:pt x="12" y="10"/>
                  <a:pt x="13" y="11"/>
                </a:cubicBezTo>
                <a:cubicBezTo>
                  <a:pt x="17" y="7"/>
                  <a:pt x="22" y="4"/>
                  <a:pt x="28" y="4"/>
                </a:cubicBezTo>
                <a:cubicBezTo>
                  <a:pt x="28" y="7"/>
                  <a:pt x="28" y="7"/>
                  <a:pt x="28" y="7"/>
                </a:cubicBezTo>
                <a:cubicBezTo>
                  <a:pt x="28" y="8"/>
                  <a:pt x="29" y="9"/>
                  <a:pt x="30" y="9"/>
                </a:cubicBezTo>
                <a:cubicBezTo>
                  <a:pt x="31" y="9"/>
                  <a:pt x="32" y="8"/>
                  <a:pt x="32" y="7"/>
                </a:cubicBezTo>
                <a:cubicBezTo>
                  <a:pt x="32" y="4"/>
                  <a:pt x="32" y="4"/>
                  <a:pt x="32" y="4"/>
                </a:cubicBezTo>
                <a:cubicBezTo>
                  <a:pt x="43" y="5"/>
                  <a:pt x="52" y="13"/>
                  <a:pt x="53" y="25"/>
                </a:cubicBezTo>
                <a:cubicBezTo>
                  <a:pt x="49" y="25"/>
                  <a:pt x="49" y="25"/>
                  <a:pt x="49" y="25"/>
                </a:cubicBezTo>
                <a:cubicBezTo>
                  <a:pt x="48" y="25"/>
                  <a:pt x="48" y="25"/>
                  <a:pt x="48" y="27"/>
                </a:cubicBezTo>
                <a:cubicBezTo>
                  <a:pt x="48" y="28"/>
                  <a:pt x="48" y="28"/>
                  <a:pt x="49" y="28"/>
                </a:cubicBezTo>
                <a:cubicBezTo>
                  <a:pt x="53" y="28"/>
                  <a:pt x="53" y="28"/>
                  <a:pt x="53" y="28"/>
                </a:cubicBezTo>
                <a:cubicBezTo>
                  <a:pt x="52" y="35"/>
                  <a:pt x="49" y="41"/>
                  <a:pt x="44" y="45"/>
                </a:cubicBezTo>
                <a:cubicBezTo>
                  <a:pt x="44" y="45"/>
                  <a:pt x="44" y="45"/>
                  <a:pt x="44" y="45"/>
                </a:cubicBezTo>
                <a:cubicBezTo>
                  <a:pt x="44" y="45"/>
                  <a:pt x="44" y="45"/>
                  <a:pt x="44" y="45"/>
                </a:cubicBezTo>
                <a:cubicBezTo>
                  <a:pt x="44" y="45"/>
                  <a:pt x="44" y="45"/>
                  <a:pt x="44" y="45"/>
                </a:cubicBezTo>
                <a:cubicBezTo>
                  <a:pt x="45" y="46"/>
                  <a:pt x="45" y="47"/>
                  <a:pt x="46" y="48"/>
                </a:cubicBezTo>
                <a:cubicBezTo>
                  <a:pt x="52" y="43"/>
                  <a:pt x="57" y="35"/>
                  <a:pt x="57" y="27"/>
                </a:cubicBezTo>
                <a:cubicBezTo>
                  <a:pt x="57" y="12"/>
                  <a:pt x="45" y="0"/>
                  <a:pt x="3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Freeform 31">
            <a:extLst>
              <a:ext uri="{FF2B5EF4-FFF2-40B4-BE49-F238E27FC236}">
                <a16:creationId xmlns:a16="http://schemas.microsoft.com/office/drawing/2014/main" id="{E09278AA-FF50-420C-BC42-25A8F0EE7CC4}"/>
              </a:ext>
            </a:extLst>
          </p:cNvPr>
          <p:cNvSpPr>
            <a:spLocks noEditPoints="1"/>
          </p:cNvSpPr>
          <p:nvPr/>
        </p:nvSpPr>
        <p:spPr bwMode="auto">
          <a:xfrm>
            <a:off x="3817776" y="2143360"/>
            <a:ext cx="237903" cy="187578"/>
          </a:xfrm>
          <a:custGeom>
            <a:avLst/>
            <a:gdLst>
              <a:gd name="T0" fmla="*/ 46 w 65"/>
              <a:gd name="T1" fmla="*/ 24 h 51"/>
              <a:gd name="T2" fmla="*/ 57 w 65"/>
              <a:gd name="T3" fmla="*/ 14 h 51"/>
              <a:gd name="T4" fmla="*/ 57 w 65"/>
              <a:gd name="T5" fmla="*/ 51 h 51"/>
              <a:gd name="T6" fmla="*/ 46 w 65"/>
              <a:gd name="T7" fmla="*/ 51 h 51"/>
              <a:gd name="T8" fmla="*/ 46 w 65"/>
              <a:gd name="T9" fmla="*/ 24 h 51"/>
              <a:gd name="T10" fmla="*/ 32 w 65"/>
              <a:gd name="T11" fmla="*/ 51 h 51"/>
              <a:gd name="T12" fmla="*/ 43 w 65"/>
              <a:gd name="T13" fmla="*/ 51 h 51"/>
              <a:gd name="T14" fmla="*/ 43 w 65"/>
              <a:gd name="T15" fmla="*/ 26 h 51"/>
              <a:gd name="T16" fmla="*/ 32 w 65"/>
              <a:gd name="T17" fmla="*/ 36 h 51"/>
              <a:gd name="T18" fmla="*/ 32 w 65"/>
              <a:gd name="T19" fmla="*/ 51 h 51"/>
              <a:gd name="T20" fmla="*/ 18 w 65"/>
              <a:gd name="T21" fmla="*/ 51 h 51"/>
              <a:gd name="T22" fmla="*/ 29 w 65"/>
              <a:gd name="T23" fmla="*/ 51 h 51"/>
              <a:gd name="T24" fmla="*/ 29 w 65"/>
              <a:gd name="T25" fmla="*/ 36 h 51"/>
              <a:gd name="T26" fmla="*/ 18 w 65"/>
              <a:gd name="T27" fmla="*/ 24 h 51"/>
              <a:gd name="T28" fmla="*/ 18 w 65"/>
              <a:gd name="T29" fmla="*/ 51 h 51"/>
              <a:gd name="T30" fmla="*/ 5 w 65"/>
              <a:gd name="T31" fmla="*/ 51 h 51"/>
              <a:gd name="T32" fmla="*/ 16 w 65"/>
              <a:gd name="T33" fmla="*/ 51 h 51"/>
              <a:gd name="T34" fmla="*/ 16 w 65"/>
              <a:gd name="T35" fmla="*/ 23 h 51"/>
              <a:gd name="T36" fmla="*/ 5 w 65"/>
              <a:gd name="T37" fmla="*/ 31 h 51"/>
              <a:gd name="T38" fmla="*/ 5 w 65"/>
              <a:gd name="T39" fmla="*/ 51 h 51"/>
              <a:gd name="T40" fmla="*/ 64 w 65"/>
              <a:gd name="T41" fmla="*/ 0 h 51"/>
              <a:gd name="T42" fmla="*/ 53 w 65"/>
              <a:gd name="T43" fmla="*/ 0 h 51"/>
              <a:gd name="T44" fmla="*/ 52 w 65"/>
              <a:gd name="T45" fmla="*/ 2 h 51"/>
              <a:gd name="T46" fmla="*/ 56 w 65"/>
              <a:gd name="T47" fmla="*/ 6 h 51"/>
              <a:gd name="T48" fmla="*/ 31 w 65"/>
              <a:gd name="T49" fmla="*/ 27 h 51"/>
              <a:gd name="T50" fmla="*/ 18 w 65"/>
              <a:gd name="T51" fmla="*/ 13 h 51"/>
              <a:gd name="T52" fmla="*/ 15 w 65"/>
              <a:gd name="T53" fmla="*/ 13 h 51"/>
              <a:gd name="T54" fmla="*/ 1 w 65"/>
              <a:gd name="T55" fmla="*/ 25 h 51"/>
              <a:gd name="T56" fmla="*/ 1 w 65"/>
              <a:gd name="T57" fmla="*/ 28 h 51"/>
              <a:gd name="T58" fmla="*/ 3 w 65"/>
              <a:gd name="T59" fmla="*/ 28 h 51"/>
              <a:gd name="T60" fmla="*/ 16 w 65"/>
              <a:gd name="T61" fmla="*/ 18 h 51"/>
              <a:gd name="T62" fmla="*/ 29 w 65"/>
              <a:gd name="T63" fmla="*/ 31 h 51"/>
              <a:gd name="T64" fmla="*/ 31 w 65"/>
              <a:gd name="T65" fmla="*/ 32 h 51"/>
              <a:gd name="T66" fmla="*/ 32 w 65"/>
              <a:gd name="T67" fmla="*/ 31 h 51"/>
              <a:gd name="T68" fmla="*/ 58 w 65"/>
              <a:gd name="T69" fmla="*/ 9 h 51"/>
              <a:gd name="T70" fmla="*/ 62 w 65"/>
              <a:gd name="T71" fmla="*/ 13 h 51"/>
              <a:gd name="T72" fmla="*/ 63 w 65"/>
              <a:gd name="T73" fmla="*/ 12 h 51"/>
              <a:gd name="T74" fmla="*/ 65 w 65"/>
              <a:gd name="T75" fmla="*/ 2 h 51"/>
              <a:gd name="T76" fmla="*/ 64 w 65"/>
              <a:gd name="T7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 h="51">
                <a:moveTo>
                  <a:pt x="46" y="24"/>
                </a:moveTo>
                <a:cubicBezTo>
                  <a:pt x="57" y="14"/>
                  <a:pt x="57" y="14"/>
                  <a:pt x="57" y="14"/>
                </a:cubicBezTo>
                <a:cubicBezTo>
                  <a:pt x="57" y="51"/>
                  <a:pt x="57" y="51"/>
                  <a:pt x="57" y="51"/>
                </a:cubicBezTo>
                <a:cubicBezTo>
                  <a:pt x="46" y="51"/>
                  <a:pt x="46" y="51"/>
                  <a:pt x="46" y="51"/>
                </a:cubicBezTo>
                <a:lnTo>
                  <a:pt x="46" y="24"/>
                </a:lnTo>
                <a:close/>
                <a:moveTo>
                  <a:pt x="32" y="51"/>
                </a:moveTo>
                <a:cubicBezTo>
                  <a:pt x="43" y="51"/>
                  <a:pt x="43" y="51"/>
                  <a:pt x="43" y="51"/>
                </a:cubicBezTo>
                <a:cubicBezTo>
                  <a:pt x="43" y="26"/>
                  <a:pt x="43" y="26"/>
                  <a:pt x="43" y="26"/>
                </a:cubicBezTo>
                <a:cubicBezTo>
                  <a:pt x="32" y="36"/>
                  <a:pt x="32" y="36"/>
                  <a:pt x="32" y="36"/>
                </a:cubicBezTo>
                <a:lnTo>
                  <a:pt x="32" y="51"/>
                </a:lnTo>
                <a:close/>
                <a:moveTo>
                  <a:pt x="18" y="51"/>
                </a:moveTo>
                <a:cubicBezTo>
                  <a:pt x="29" y="51"/>
                  <a:pt x="29" y="51"/>
                  <a:pt x="29" y="51"/>
                </a:cubicBezTo>
                <a:cubicBezTo>
                  <a:pt x="29" y="36"/>
                  <a:pt x="29" y="36"/>
                  <a:pt x="29" y="36"/>
                </a:cubicBezTo>
                <a:cubicBezTo>
                  <a:pt x="18" y="24"/>
                  <a:pt x="18" y="24"/>
                  <a:pt x="18" y="24"/>
                </a:cubicBezTo>
                <a:lnTo>
                  <a:pt x="18" y="51"/>
                </a:lnTo>
                <a:close/>
                <a:moveTo>
                  <a:pt x="5" y="51"/>
                </a:moveTo>
                <a:cubicBezTo>
                  <a:pt x="16" y="51"/>
                  <a:pt x="16" y="51"/>
                  <a:pt x="16" y="51"/>
                </a:cubicBezTo>
                <a:cubicBezTo>
                  <a:pt x="16" y="23"/>
                  <a:pt x="16" y="23"/>
                  <a:pt x="16" y="23"/>
                </a:cubicBezTo>
                <a:cubicBezTo>
                  <a:pt x="5" y="31"/>
                  <a:pt x="5" y="31"/>
                  <a:pt x="5" y="31"/>
                </a:cubicBezTo>
                <a:lnTo>
                  <a:pt x="5" y="51"/>
                </a:lnTo>
                <a:close/>
                <a:moveTo>
                  <a:pt x="64" y="0"/>
                </a:moveTo>
                <a:cubicBezTo>
                  <a:pt x="53" y="0"/>
                  <a:pt x="53" y="0"/>
                  <a:pt x="53" y="0"/>
                </a:cubicBezTo>
                <a:cubicBezTo>
                  <a:pt x="52" y="0"/>
                  <a:pt x="52" y="1"/>
                  <a:pt x="52" y="2"/>
                </a:cubicBezTo>
                <a:cubicBezTo>
                  <a:pt x="56" y="6"/>
                  <a:pt x="56" y="6"/>
                  <a:pt x="56" y="6"/>
                </a:cubicBezTo>
                <a:cubicBezTo>
                  <a:pt x="31" y="27"/>
                  <a:pt x="31" y="27"/>
                  <a:pt x="31" y="27"/>
                </a:cubicBezTo>
                <a:cubicBezTo>
                  <a:pt x="18" y="13"/>
                  <a:pt x="18" y="13"/>
                  <a:pt x="18" y="13"/>
                </a:cubicBezTo>
                <a:cubicBezTo>
                  <a:pt x="17" y="13"/>
                  <a:pt x="16" y="12"/>
                  <a:pt x="15" y="13"/>
                </a:cubicBezTo>
                <a:cubicBezTo>
                  <a:pt x="1" y="25"/>
                  <a:pt x="1" y="25"/>
                  <a:pt x="1" y="25"/>
                </a:cubicBezTo>
                <a:cubicBezTo>
                  <a:pt x="0" y="25"/>
                  <a:pt x="0" y="27"/>
                  <a:pt x="1" y="28"/>
                </a:cubicBezTo>
                <a:cubicBezTo>
                  <a:pt x="1" y="29"/>
                  <a:pt x="3" y="29"/>
                  <a:pt x="3" y="28"/>
                </a:cubicBezTo>
                <a:cubicBezTo>
                  <a:pt x="16" y="18"/>
                  <a:pt x="16" y="18"/>
                  <a:pt x="16" y="18"/>
                </a:cubicBezTo>
                <a:cubicBezTo>
                  <a:pt x="29" y="31"/>
                  <a:pt x="29" y="31"/>
                  <a:pt x="29" y="31"/>
                </a:cubicBezTo>
                <a:cubicBezTo>
                  <a:pt x="30" y="32"/>
                  <a:pt x="30" y="32"/>
                  <a:pt x="31" y="32"/>
                </a:cubicBezTo>
                <a:cubicBezTo>
                  <a:pt x="31" y="32"/>
                  <a:pt x="32" y="32"/>
                  <a:pt x="32" y="31"/>
                </a:cubicBezTo>
                <a:cubicBezTo>
                  <a:pt x="58" y="9"/>
                  <a:pt x="58" y="9"/>
                  <a:pt x="58" y="9"/>
                </a:cubicBezTo>
                <a:cubicBezTo>
                  <a:pt x="62" y="13"/>
                  <a:pt x="62" y="13"/>
                  <a:pt x="62" y="13"/>
                </a:cubicBezTo>
                <a:cubicBezTo>
                  <a:pt x="62" y="13"/>
                  <a:pt x="63" y="13"/>
                  <a:pt x="63" y="12"/>
                </a:cubicBezTo>
                <a:cubicBezTo>
                  <a:pt x="65" y="2"/>
                  <a:pt x="65" y="2"/>
                  <a:pt x="65" y="2"/>
                </a:cubicBezTo>
                <a:cubicBezTo>
                  <a:pt x="65" y="1"/>
                  <a:pt x="64" y="0"/>
                  <a:pt x="64"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6" name="Group 35">
            <a:extLst>
              <a:ext uri="{FF2B5EF4-FFF2-40B4-BE49-F238E27FC236}">
                <a16:creationId xmlns:a16="http://schemas.microsoft.com/office/drawing/2014/main" id="{6B1643E0-2D60-4561-A224-23014DF15031}"/>
              </a:ext>
            </a:extLst>
          </p:cNvPr>
          <p:cNvGrpSpPr/>
          <p:nvPr/>
        </p:nvGrpSpPr>
        <p:grpSpPr>
          <a:xfrm>
            <a:off x="5485567" y="3441152"/>
            <a:ext cx="1216604" cy="738242"/>
            <a:chOff x="5460395" y="3460614"/>
            <a:chExt cx="1266448" cy="768487"/>
          </a:xfrm>
        </p:grpSpPr>
        <p:sp>
          <p:nvSpPr>
            <p:cNvPr id="34" name="Text Placeholder 53">
              <a:extLst>
                <a:ext uri="{FF2B5EF4-FFF2-40B4-BE49-F238E27FC236}">
                  <a16:creationId xmlns:a16="http://schemas.microsoft.com/office/drawing/2014/main" id="{7D711187-B6F5-42A1-9BF6-4124B047A95D}"/>
                </a:ext>
              </a:extLst>
            </p:cNvPr>
            <p:cNvSpPr txBox="1">
              <a:spLocks/>
            </p:cNvSpPr>
            <p:nvPr/>
          </p:nvSpPr>
          <p:spPr>
            <a:xfrm>
              <a:off x="5460395" y="3730597"/>
              <a:ext cx="1266448" cy="4985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700">
                  <a:solidFill>
                    <a:schemeClr val="tx1">
                      <a:lumMod val="50000"/>
                    </a:schemeClr>
                  </a:solidFill>
                  <a:latin typeface="Montserrat Light" panose="00000400000000000000" pitchFamily="50" charset="-52"/>
                </a:rPr>
                <a:t>Lorem ipsum dolor sit amet, consectetur adipiscing elit</a:t>
              </a:r>
              <a:endParaRPr lang="en-US" sz="700" dirty="0">
                <a:solidFill>
                  <a:schemeClr val="tx1">
                    <a:lumMod val="50000"/>
                  </a:schemeClr>
                </a:solidFill>
                <a:latin typeface="Montserrat Light" panose="00000400000000000000" pitchFamily="50" charset="-52"/>
              </a:endParaRPr>
            </a:p>
          </p:txBody>
        </p:sp>
        <p:sp>
          <p:nvSpPr>
            <p:cNvPr id="35" name="Text Placeholder 56">
              <a:extLst>
                <a:ext uri="{FF2B5EF4-FFF2-40B4-BE49-F238E27FC236}">
                  <a16:creationId xmlns:a16="http://schemas.microsoft.com/office/drawing/2014/main" id="{CD008B49-A68C-4844-874A-F923B53DB369}"/>
                </a:ext>
              </a:extLst>
            </p:cNvPr>
            <p:cNvSpPr txBox="1">
              <a:spLocks/>
            </p:cNvSpPr>
            <p:nvPr/>
          </p:nvSpPr>
          <p:spPr>
            <a:xfrm>
              <a:off x="5540216" y="3460614"/>
              <a:ext cx="1106806" cy="2794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300" b="1">
                  <a:solidFill>
                    <a:schemeClr val="tx1">
                      <a:lumMod val="50000"/>
                    </a:schemeClr>
                  </a:solidFill>
                </a:rPr>
                <a:t>Title Here</a:t>
              </a:r>
              <a:endParaRPr lang="ru-RU" sz="1300" b="1" dirty="0">
                <a:solidFill>
                  <a:schemeClr val="tx1">
                    <a:lumMod val="50000"/>
                  </a:schemeClr>
                </a:solidFill>
              </a:endParaRPr>
            </a:p>
          </p:txBody>
        </p:sp>
      </p:grpSp>
      <p:grpSp>
        <p:nvGrpSpPr>
          <p:cNvPr id="37" name="Group 36">
            <a:extLst>
              <a:ext uri="{FF2B5EF4-FFF2-40B4-BE49-F238E27FC236}">
                <a16:creationId xmlns:a16="http://schemas.microsoft.com/office/drawing/2014/main" id="{62D0B125-DEAE-497A-9436-72EB4FF2364C}"/>
              </a:ext>
            </a:extLst>
          </p:cNvPr>
          <p:cNvGrpSpPr/>
          <p:nvPr/>
        </p:nvGrpSpPr>
        <p:grpSpPr>
          <a:xfrm>
            <a:off x="1241681" y="5114851"/>
            <a:ext cx="1701802" cy="1171335"/>
            <a:chOff x="1241681" y="5114851"/>
            <a:chExt cx="1701802" cy="1171335"/>
          </a:xfrm>
        </p:grpSpPr>
        <p:sp>
          <p:nvSpPr>
            <p:cNvPr id="58" name="Text Placeholder 53">
              <a:extLst>
                <a:ext uri="{FF2B5EF4-FFF2-40B4-BE49-F238E27FC236}">
                  <a16:creationId xmlns:a16="http://schemas.microsoft.com/office/drawing/2014/main" id="{EBC78B92-B016-4380-80DC-78CD679184A1}"/>
                </a:ext>
              </a:extLst>
            </p:cNvPr>
            <p:cNvSpPr txBox="1">
              <a:spLocks/>
            </p:cNvSpPr>
            <p:nvPr/>
          </p:nvSpPr>
          <p:spPr>
            <a:xfrm>
              <a:off x="1546226" y="5384801"/>
              <a:ext cx="1391542"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59" name="Text Placeholder 56">
              <a:extLst>
                <a:ext uri="{FF2B5EF4-FFF2-40B4-BE49-F238E27FC236}">
                  <a16:creationId xmlns:a16="http://schemas.microsoft.com/office/drawing/2014/main" id="{C8CCF075-558C-421F-B00B-98B73AE641DD}"/>
                </a:ext>
              </a:extLst>
            </p:cNvPr>
            <p:cNvSpPr txBox="1">
              <a:spLocks/>
            </p:cNvSpPr>
            <p:nvPr/>
          </p:nvSpPr>
          <p:spPr>
            <a:xfrm>
              <a:off x="1241681" y="511485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38" name="Group 37">
            <a:extLst>
              <a:ext uri="{FF2B5EF4-FFF2-40B4-BE49-F238E27FC236}">
                <a16:creationId xmlns:a16="http://schemas.microsoft.com/office/drawing/2014/main" id="{D7A5E7C0-2D2F-47AE-84E6-CDD84C950FDE}"/>
              </a:ext>
            </a:extLst>
          </p:cNvPr>
          <p:cNvGrpSpPr/>
          <p:nvPr/>
        </p:nvGrpSpPr>
        <p:grpSpPr>
          <a:xfrm>
            <a:off x="688659" y="3341470"/>
            <a:ext cx="1701802" cy="1171335"/>
            <a:chOff x="688659" y="3341470"/>
            <a:chExt cx="1701802" cy="1171335"/>
          </a:xfrm>
        </p:grpSpPr>
        <p:sp>
          <p:nvSpPr>
            <p:cNvPr id="61" name="Text Placeholder 53">
              <a:extLst>
                <a:ext uri="{FF2B5EF4-FFF2-40B4-BE49-F238E27FC236}">
                  <a16:creationId xmlns:a16="http://schemas.microsoft.com/office/drawing/2014/main" id="{67CB8947-9CB7-43B4-AB7A-854689DD94BF}"/>
                </a:ext>
              </a:extLst>
            </p:cNvPr>
            <p:cNvSpPr txBox="1">
              <a:spLocks/>
            </p:cNvSpPr>
            <p:nvPr/>
          </p:nvSpPr>
          <p:spPr>
            <a:xfrm>
              <a:off x="1081088" y="3611420"/>
              <a:ext cx="1303658"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62" name="Text Placeholder 56">
              <a:extLst>
                <a:ext uri="{FF2B5EF4-FFF2-40B4-BE49-F238E27FC236}">
                  <a16:creationId xmlns:a16="http://schemas.microsoft.com/office/drawing/2014/main" id="{240D9FFB-601E-4C52-A904-8AA675E27634}"/>
                </a:ext>
              </a:extLst>
            </p:cNvPr>
            <p:cNvSpPr txBox="1">
              <a:spLocks/>
            </p:cNvSpPr>
            <p:nvPr/>
          </p:nvSpPr>
          <p:spPr>
            <a:xfrm>
              <a:off x="688659" y="334147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39" name="Group 38">
            <a:extLst>
              <a:ext uri="{FF2B5EF4-FFF2-40B4-BE49-F238E27FC236}">
                <a16:creationId xmlns:a16="http://schemas.microsoft.com/office/drawing/2014/main" id="{A7BA4DB2-3F0F-44C9-9F45-5F8DE4BD322B}"/>
              </a:ext>
            </a:extLst>
          </p:cNvPr>
          <p:cNvGrpSpPr/>
          <p:nvPr/>
        </p:nvGrpSpPr>
        <p:grpSpPr>
          <a:xfrm>
            <a:off x="1241681" y="1568090"/>
            <a:ext cx="1701802" cy="1171335"/>
            <a:chOff x="1241681" y="1568090"/>
            <a:chExt cx="1701802" cy="1171335"/>
          </a:xfrm>
        </p:grpSpPr>
        <p:sp>
          <p:nvSpPr>
            <p:cNvPr id="64" name="Text Placeholder 53">
              <a:extLst>
                <a:ext uri="{FF2B5EF4-FFF2-40B4-BE49-F238E27FC236}">
                  <a16:creationId xmlns:a16="http://schemas.microsoft.com/office/drawing/2014/main" id="{F5D509D3-E667-4DBF-8358-2D22883EA27C}"/>
                </a:ext>
              </a:extLst>
            </p:cNvPr>
            <p:cNvSpPr txBox="1">
              <a:spLocks/>
            </p:cNvSpPr>
            <p:nvPr/>
          </p:nvSpPr>
          <p:spPr>
            <a:xfrm>
              <a:off x="1546226" y="1838040"/>
              <a:ext cx="1391542"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65" name="Text Placeholder 56">
              <a:extLst>
                <a:ext uri="{FF2B5EF4-FFF2-40B4-BE49-F238E27FC236}">
                  <a16:creationId xmlns:a16="http://schemas.microsoft.com/office/drawing/2014/main" id="{7847F529-C712-42F2-AB24-6BF2AEEE2DD1}"/>
                </a:ext>
              </a:extLst>
            </p:cNvPr>
            <p:cNvSpPr txBox="1">
              <a:spLocks/>
            </p:cNvSpPr>
            <p:nvPr/>
          </p:nvSpPr>
          <p:spPr>
            <a:xfrm>
              <a:off x="1241681" y="15680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sp>
        <p:nvSpPr>
          <p:cNvPr id="75" name="Rectangle 74">
            <a:extLst>
              <a:ext uri="{FF2B5EF4-FFF2-40B4-BE49-F238E27FC236}">
                <a16:creationId xmlns:a16="http://schemas.microsoft.com/office/drawing/2014/main" id="{CF2E5004-8A24-4775-BFE2-5308A9DFF122}"/>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grpSp>
        <p:nvGrpSpPr>
          <p:cNvPr id="83" name="Group 82">
            <a:extLst>
              <a:ext uri="{FF2B5EF4-FFF2-40B4-BE49-F238E27FC236}">
                <a16:creationId xmlns:a16="http://schemas.microsoft.com/office/drawing/2014/main" id="{80A3FF48-4DCF-4905-A8A7-7FF6036BC13C}"/>
              </a:ext>
            </a:extLst>
          </p:cNvPr>
          <p:cNvGrpSpPr/>
          <p:nvPr/>
        </p:nvGrpSpPr>
        <p:grpSpPr>
          <a:xfrm>
            <a:off x="9183688" y="5114851"/>
            <a:ext cx="1701802" cy="1171335"/>
            <a:chOff x="9256838" y="5114851"/>
            <a:chExt cx="1701802" cy="1171335"/>
          </a:xfrm>
        </p:grpSpPr>
        <p:sp>
          <p:nvSpPr>
            <p:cNvPr id="76" name="Text Placeholder 53">
              <a:extLst>
                <a:ext uri="{FF2B5EF4-FFF2-40B4-BE49-F238E27FC236}">
                  <a16:creationId xmlns:a16="http://schemas.microsoft.com/office/drawing/2014/main" id="{BA577CE9-AD59-4BE7-9F7F-3716D4FC791C}"/>
                </a:ext>
              </a:extLst>
            </p:cNvPr>
            <p:cNvSpPr txBox="1">
              <a:spLocks/>
            </p:cNvSpPr>
            <p:nvPr/>
          </p:nvSpPr>
          <p:spPr>
            <a:xfrm>
              <a:off x="9280080" y="5384801"/>
              <a:ext cx="1391542"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77" name="Text Placeholder 56">
              <a:extLst>
                <a:ext uri="{FF2B5EF4-FFF2-40B4-BE49-F238E27FC236}">
                  <a16:creationId xmlns:a16="http://schemas.microsoft.com/office/drawing/2014/main" id="{DC3380C7-A5DE-430C-8ACE-9E3F730141AD}"/>
                </a:ext>
              </a:extLst>
            </p:cNvPr>
            <p:cNvSpPr txBox="1">
              <a:spLocks/>
            </p:cNvSpPr>
            <p:nvPr/>
          </p:nvSpPr>
          <p:spPr>
            <a:xfrm>
              <a:off x="9256838" y="511485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84" name="Group 83">
            <a:extLst>
              <a:ext uri="{FF2B5EF4-FFF2-40B4-BE49-F238E27FC236}">
                <a16:creationId xmlns:a16="http://schemas.microsoft.com/office/drawing/2014/main" id="{DF1D9F67-9571-462E-8C17-001DA8F18B48}"/>
              </a:ext>
            </a:extLst>
          </p:cNvPr>
          <p:cNvGrpSpPr/>
          <p:nvPr/>
        </p:nvGrpSpPr>
        <p:grpSpPr>
          <a:xfrm>
            <a:off x="9710738" y="3341470"/>
            <a:ext cx="1701802" cy="1171335"/>
            <a:chOff x="9682164" y="3341470"/>
            <a:chExt cx="1701802" cy="1171335"/>
          </a:xfrm>
        </p:grpSpPr>
        <p:sp>
          <p:nvSpPr>
            <p:cNvPr id="78" name="Text Placeholder 53">
              <a:extLst>
                <a:ext uri="{FF2B5EF4-FFF2-40B4-BE49-F238E27FC236}">
                  <a16:creationId xmlns:a16="http://schemas.microsoft.com/office/drawing/2014/main" id="{6BD40257-E453-4F37-8123-83848A315637}"/>
                </a:ext>
              </a:extLst>
            </p:cNvPr>
            <p:cNvSpPr txBox="1">
              <a:spLocks/>
            </p:cNvSpPr>
            <p:nvPr/>
          </p:nvSpPr>
          <p:spPr>
            <a:xfrm>
              <a:off x="9692327" y="3611420"/>
              <a:ext cx="1303658"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79" name="Text Placeholder 56">
              <a:extLst>
                <a:ext uri="{FF2B5EF4-FFF2-40B4-BE49-F238E27FC236}">
                  <a16:creationId xmlns:a16="http://schemas.microsoft.com/office/drawing/2014/main" id="{7FC22C79-23A6-44C0-BF71-1CFA12574E27}"/>
                </a:ext>
              </a:extLst>
            </p:cNvPr>
            <p:cNvSpPr txBox="1">
              <a:spLocks/>
            </p:cNvSpPr>
            <p:nvPr/>
          </p:nvSpPr>
          <p:spPr>
            <a:xfrm>
              <a:off x="9682164" y="334147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82" name="Group 81">
            <a:extLst>
              <a:ext uri="{FF2B5EF4-FFF2-40B4-BE49-F238E27FC236}">
                <a16:creationId xmlns:a16="http://schemas.microsoft.com/office/drawing/2014/main" id="{69A78F8D-F183-468F-ABC7-F6CD68546A35}"/>
              </a:ext>
            </a:extLst>
          </p:cNvPr>
          <p:cNvGrpSpPr/>
          <p:nvPr/>
        </p:nvGrpSpPr>
        <p:grpSpPr>
          <a:xfrm>
            <a:off x="9183688" y="1568090"/>
            <a:ext cx="1701802" cy="1171335"/>
            <a:chOff x="9111676" y="1568090"/>
            <a:chExt cx="1701802" cy="1171335"/>
          </a:xfrm>
        </p:grpSpPr>
        <p:sp>
          <p:nvSpPr>
            <p:cNvPr id="80" name="Text Placeholder 53">
              <a:extLst>
                <a:ext uri="{FF2B5EF4-FFF2-40B4-BE49-F238E27FC236}">
                  <a16:creationId xmlns:a16="http://schemas.microsoft.com/office/drawing/2014/main" id="{873E1BEB-1780-4B14-8272-3FF0CC29C55E}"/>
                </a:ext>
              </a:extLst>
            </p:cNvPr>
            <p:cNvSpPr txBox="1">
              <a:spLocks/>
            </p:cNvSpPr>
            <p:nvPr/>
          </p:nvSpPr>
          <p:spPr>
            <a:xfrm>
              <a:off x="9124057" y="1838040"/>
              <a:ext cx="1391542"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81" name="Text Placeholder 56">
              <a:extLst>
                <a:ext uri="{FF2B5EF4-FFF2-40B4-BE49-F238E27FC236}">
                  <a16:creationId xmlns:a16="http://schemas.microsoft.com/office/drawing/2014/main" id="{E307F68D-0940-42D9-9C70-FAF767118A10}"/>
                </a:ext>
              </a:extLst>
            </p:cNvPr>
            <p:cNvSpPr txBox="1">
              <a:spLocks/>
            </p:cNvSpPr>
            <p:nvPr/>
          </p:nvSpPr>
          <p:spPr>
            <a:xfrm>
              <a:off x="9111676" y="15680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spTree>
    <p:extLst>
      <p:ext uri="{BB962C8B-B14F-4D97-AF65-F5344CB8AC3E}">
        <p14:creationId xmlns:p14="http://schemas.microsoft.com/office/powerpoint/2010/main" val="220732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750" fill="hold"/>
                                        <p:tgtEl>
                                          <p:spTgt spid="25"/>
                                        </p:tgtEl>
                                        <p:attrNameLst>
                                          <p:attrName>ppt_w</p:attrName>
                                        </p:attrNameLst>
                                      </p:cBhvr>
                                      <p:tavLst>
                                        <p:tav tm="0">
                                          <p:val>
                                            <p:fltVal val="0"/>
                                          </p:val>
                                        </p:tav>
                                        <p:tav tm="100000">
                                          <p:val>
                                            <p:strVal val="#ppt_w"/>
                                          </p:val>
                                        </p:tav>
                                      </p:tavLst>
                                    </p:anim>
                                    <p:anim calcmode="lin" valueType="num">
                                      <p:cBhvr>
                                        <p:cTn id="8" dur="750" fill="hold"/>
                                        <p:tgtEl>
                                          <p:spTgt spid="25"/>
                                        </p:tgtEl>
                                        <p:attrNameLst>
                                          <p:attrName>ppt_h</p:attrName>
                                        </p:attrNameLst>
                                      </p:cBhvr>
                                      <p:tavLst>
                                        <p:tav tm="0">
                                          <p:val>
                                            <p:fltVal val="0"/>
                                          </p:val>
                                        </p:tav>
                                        <p:tav tm="100000">
                                          <p:val>
                                            <p:strVal val="#ppt_h"/>
                                          </p:val>
                                        </p:tav>
                                      </p:tavLst>
                                    </p:anim>
                                    <p:animEffect transition="in" filter="fade">
                                      <p:cBhvr>
                                        <p:cTn id="9" dur="750"/>
                                        <p:tgtEl>
                                          <p:spTgt spid="2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 calcmode="lin" valueType="num">
                                      <p:cBhvr>
                                        <p:cTn id="12" dur="750" fill="hold"/>
                                        <p:tgtEl>
                                          <p:spTgt spid="18"/>
                                        </p:tgtEl>
                                        <p:attrNameLst>
                                          <p:attrName>ppt_w</p:attrName>
                                        </p:attrNameLst>
                                      </p:cBhvr>
                                      <p:tavLst>
                                        <p:tav tm="0">
                                          <p:val>
                                            <p:fltVal val="0"/>
                                          </p:val>
                                        </p:tav>
                                        <p:tav tm="100000">
                                          <p:val>
                                            <p:strVal val="#ppt_w"/>
                                          </p:val>
                                        </p:tav>
                                      </p:tavLst>
                                    </p:anim>
                                    <p:anim calcmode="lin" valueType="num">
                                      <p:cBhvr>
                                        <p:cTn id="13" dur="750" fill="hold"/>
                                        <p:tgtEl>
                                          <p:spTgt spid="18"/>
                                        </p:tgtEl>
                                        <p:attrNameLst>
                                          <p:attrName>ppt_h</p:attrName>
                                        </p:attrNameLst>
                                      </p:cBhvr>
                                      <p:tavLst>
                                        <p:tav tm="0">
                                          <p:val>
                                            <p:fltVal val="0"/>
                                          </p:val>
                                        </p:tav>
                                        <p:tav tm="100000">
                                          <p:val>
                                            <p:strVal val="#ppt_h"/>
                                          </p:val>
                                        </p:tav>
                                      </p:tavLst>
                                    </p:anim>
                                    <p:animEffect transition="in" filter="fade">
                                      <p:cBhvr>
                                        <p:cTn id="14" dur="750"/>
                                        <p:tgtEl>
                                          <p:spTgt spid="18"/>
                                        </p:tgtEl>
                                      </p:cBhvr>
                                    </p:animEffect>
                                  </p:childTnLst>
                                </p:cTn>
                              </p:par>
                              <p:par>
                                <p:cTn id="15" presetID="10" presetClass="entr" presetSubtype="0" fill="hold" nodeType="withEffect">
                                  <p:stCondLst>
                                    <p:cond delay="75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22" presetClass="entr" presetSubtype="2"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Effect transition="in" filter="wipe(right)">
                                      <p:cBhvr>
                                        <p:cTn id="20" dur="750"/>
                                        <p:tgtEl>
                                          <p:spTgt spid="19"/>
                                        </p:tgtEl>
                                      </p:cBhvr>
                                    </p:animEffect>
                                  </p:childTnLst>
                                </p:cTn>
                              </p:par>
                              <p:par>
                                <p:cTn id="21" presetID="2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750"/>
                                        <p:tgtEl>
                                          <p:spTgt spid="24"/>
                                        </p:tgtEl>
                                      </p:cBhvr>
                                    </p:animEffect>
                                  </p:childTnLst>
                                </p:cTn>
                              </p:par>
                              <p:par>
                                <p:cTn id="24" presetID="22" presetClass="entr" presetSubtype="2" fill="hold" grpId="0" nodeType="withEffect">
                                  <p:stCondLst>
                                    <p:cond delay="1000"/>
                                  </p:stCondLst>
                                  <p:childTnLst>
                                    <p:set>
                                      <p:cBhvr>
                                        <p:cTn id="25" dur="1" fill="hold">
                                          <p:stCondLst>
                                            <p:cond delay="0"/>
                                          </p:stCondLst>
                                        </p:cTn>
                                        <p:tgtEl>
                                          <p:spTgt spid="20"/>
                                        </p:tgtEl>
                                        <p:attrNameLst>
                                          <p:attrName>style.visibility</p:attrName>
                                        </p:attrNameLst>
                                      </p:cBhvr>
                                      <p:to>
                                        <p:strVal val="visible"/>
                                      </p:to>
                                    </p:set>
                                    <p:animEffect transition="in" filter="wipe(right)">
                                      <p:cBhvr>
                                        <p:cTn id="26" dur="750"/>
                                        <p:tgtEl>
                                          <p:spTgt spid="20"/>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750"/>
                                        <p:tgtEl>
                                          <p:spTgt spid="23"/>
                                        </p:tgtEl>
                                      </p:cBhvr>
                                    </p:animEffect>
                                  </p:childTnLst>
                                </p:cTn>
                              </p:par>
                              <p:par>
                                <p:cTn id="30" presetID="22" presetClass="entr" presetSubtype="2" fill="hold" grpId="0" nodeType="withEffect">
                                  <p:stCondLst>
                                    <p:cond delay="125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750"/>
                                        <p:tgtEl>
                                          <p:spTgt spid="21"/>
                                        </p:tgtEl>
                                      </p:cBhvr>
                                    </p:animEffect>
                                  </p:childTnLst>
                                </p:cTn>
                              </p:par>
                              <p:par>
                                <p:cTn id="33" presetID="22" presetClass="entr" presetSubtype="8" fill="hold" grpId="0" nodeType="withEffect">
                                  <p:stCondLst>
                                    <p:cond delay="125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750"/>
                                        <p:tgtEl>
                                          <p:spTgt spid="22"/>
                                        </p:tgtEl>
                                      </p:cBhvr>
                                    </p:animEffect>
                                  </p:childTnLst>
                                </p:cTn>
                              </p:par>
                              <p:par>
                                <p:cTn id="36" presetID="2" presetClass="entr" presetSubtype="12" decel="100000" fill="hold" nodeType="withEffect">
                                  <p:stCondLst>
                                    <p:cond delay="75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0-#ppt_w/2"/>
                                          </p:val>
                                        </p:tav>
                                        <p:tav tm="100000">
                                          <p:val>
                                            <p:strVal val="#ppt_x"/>
                                          </p:val>
                                        </p:tav>
                                      </p:tavLst>
                                    </p:anim>
                                    <p:anim calcmode="lin" valueType="num">
                                      <p:cBhvr additive="base">
                                        <p:cTn id="39" dur="1000" fill="hold"/>
                                        <p:tgtEl>
                                          <p:spTgt spid="2"/>
                                        </p:tgtEl>
                                        <p:attrNameLst>
                                          <p:attrName>ppt_y</p:attrName>
                                        </p:attrNameLst>
                                      </p:cBhvr>
                                      <p:tavLst>
                                        <p:tav tm="0">
                                          <p:val>
                                            <p:strVal val="1+#ppt_h/2"/>
                                          </p:val>
                                        </p:tav>
                                        <p:tav tm="100000">
                                          <p:val>
                                            <p:strVal val="#ppt_y"/>
                                          </p:val>
                                        </p:tav>
                                      </p:tavLst>
                                    </p:anim>
                                  </p:childTnLst>
                                </p:cTn>
                              </p:par>
                              <p:par>
                                <p:cTn id="40" presetID="2" presetClass="entr" presetSubtype="3" decel="100000" fill="hold" nodeType="withEffect">
                                  <p:stCondLst>
                                    <p:cond delay="75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1000" fill="hold"/>
                                        <p:tgtEl>
                                          <p:spTgt spid="33"/>
                                        </p:tgtEl>
                                        <p:attrNameLst>
                                          <p:attrName>ppt_x</p:attrName>
                                        </p:attrNameLst>
                                      </p:cBhvr>
                                      <p:tavLst>
                                        <p:tav tm="0">
                                          <p:val>
                                            <p:strVal val="1+#ppt_w/2"/>
                                          </p:val>
                                        </p:tav>
                                        <p:tav tm="100000">
                                          <p:val>
                                            <p:strVal val="#ppt_x"/>
                                          </p:val>
                                        </p:tav>
                                      </p:tavLst>
                                    </p:anim>
                                    <p:anim calcmode="lin" valueType="num">
                                      <p:cBhvr additive="base">
                                        <p:cTn id="43" dur="1000" fill="hold"/>
                                        <p:tgtEl>
                                          <p:spTgt spid="33"/>
                                        </p:tgtEl>
                                        <p:attrNameLst>
                                          <p:attrName>ppt_y</p:attrName>
                                        </p:attrNameLst>
                                      </p:cBhvr>
                                      <p:tavLst>
                                        <p:tav tm="0">
                                          <p:val>
                                            <p:strVal val="0-#ppt_h/2"/>
                                          </p:val>
                                        </p:tav>
                                        <p:tav tm="100000">
                                          <p:val>
                                            <p:strVal val="#ppt_y"/>
                                          </p:val>
                                        </p:tav>
                                      </p:tavLst>
                                    </p:anim>
                                  </p:childTnLst>
                                </p:cTn>
                              </p:par>
                              <p:par>
                                <p:cTn id="44" presetID="2" presetClass="entr" presetSubtype="8" decel="100000" fill="hold" nodeType="withEffect">
                                  <p:stCondLst>
                                    <p:cond delay="100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1000" fill="hold"/>
                                        <p:tgtEl>
                                          <p:spTgt spid="3"/>
                                        </p:tgtEl>
                                        <p:attrNameLst>
                                          <p:attrName>ppt_x</p:attrName>
                                        </p:attrNameLst>
                                      </p:cBhvr>
                                      <p:tavLst>
                                        <p:tav tm="0">
                                          <p:val>
                                            <p:strVal val="0-#ppt_w/2"/>
                                          </p:val>
                                        </p:tav>
                                        <p:tav tm="100000">
                                          <p:val>
                                            <p:strVal val="#ppt_x"/>
                                          </p:val>
                                        </p:tav>
                                      </p:tavLst>
                                    </p:anim>
                                    <p:anim calcmode="lin" valueType="num">
                                      <p:cBhvr additive="base">
                                        <p:cTn id="47" dur="1000" fill="hold"/>
                                        <p:tgtEl>
                                          <p:spTgt spid="3"/>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0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1000" fill="hold"/>
                                        <p:tgtEl>
                                          <p:spTgt spid="32"/>
                                        </p:tgtEl>
                                        <p:attrNameLst>
                                          <p:attrName>ppt_x</p:attrName>
                                        </p:attrNameLst>
                                      </p:cBhvr>
                                      <p:tavLst>
                                        <p:tav tm="0">
                                          <p:val>
                                            <p:strVal val="1+#ppt_w/2"/>
                                          </p:val>
                                        </p:tav>
                                        <p:tav tm="100000">
                                          <p:val>
                                            <p:strVal val="#ppt_x"/>
                                          </p:val>
                                        </p:tav>
                                      </p:tavLst>
                                    </p:anim>
                                    <p:anim calcmode="lin" valueType="num">
                                      <p:cBhvr additive="base">
                                        <p:cTn id="51" dur="1000" fill="hold"/>
                                        <p:tgtEl>
                                          <p:spTgt spid="32"/>
                                        </p:tgtEl>
                                        <p:attrNameLst>
                                          <p:attrName>ppt_y</p:attrName>
                                        </p:attrNameLst>
                                      </p:cBhvr>
                                      <p:tavLst>
                                        <p:tav tm="0">
                                          <p:val>
                                            <p:strVal val="#ppt_y"/>
                                          </p:val>
                                        </p:tav>
                                        <p:tav tm="100000">
                                          <p:val>
                                            <p:strVal val="#ppt_y"/>
                                          </p:val>
                                        </p:tav>
                                      </p:tavLst>
                                    </p:anim>
                                  </p:childTnLst>
                                </p:cTn>
                              </p:par>
                              <p:par>
                                <p:cTn id="52" presetID="2" presetClass="entr" presetSubtype="9" decel="100000" fill="hold" nodeType="withEffect">
                                  <p:stCondLst>
                                    <p:cond delay="125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1000" fill="hold"/>
                                        <p:tgtEl>
                                          <p:spTgt spid="4"/>
                                        </p:tgtEl>
                                        <p:attrNameLst>
                                          <p:attrName>ppt_x</p:attrName>
                                        </p:attrNameLst>
                                      </p:cBhvr>
                                      <p:tavLst>
                                        <p:tav tm="0">
                                          <p:val>
                                            <p:strVal val="0-#ppt_w/2"/>
                                          </p:val>
                                        </p:tav>
                                        <p:tav tm="100000">
                                          <p:val>
                                            <p:strVal val="#ppt_x"/>
                                          </p:val>
                                        </p:tav>
                                      </p:tavLst>
                                    </p:anim>
                                    <p:anim calcmode="lin" valueType="num">
                                      <p:cBhvr additive="base">
                                        <p:cTn id="55" dur="1000" fill="hold"/>
                                        <p:tgtEl>
                                          <p:spTgt spid="4"/>
                                        </p:tgtEl>
                                        <p:attrNameLst>
                                          <p:attrName>ppt_y</p:attrName>
                                        </p:attrNameLst>
                                      </p:cBhvr>
                                      <p:tavLst>
                                        <p:tav tm="0">
                                          <p:val>
                                            <p:strVal val="0-#ppt_h/2"/>
                                          </p:val>
                                        </p:tav>
                                        <p:tav tm="100000">
                                          <p:val>
                                            <p:strVal val="#ppt_y"/>
                                          </p:val>
                                        </p:tav>
                                      </p:tavLst>
                                    </p:anim>
                                  </p:childTnLst>
                                </p:cTn>
                              </p:par>
                              <p:par>
                                <p:cTn id="56" presetID="2" presetClass="entr" presetSubtype="6" decel="100000" fill="hold" nodeType="withEffect">
                                  <p:stCondLst>
                                    <p:cond delay="125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1000" fill="hold"/>
                                        <p:tgtEl>
                                          <p:spTgt spid="5"/>
                                        </p:tgtEl>
                                        <p:attrNameLst>
                                          <p:attrName>ppt_x</p:attrName>
                                        </p:attrNameLst>
                                      </p:cBhvr>
                                      <p:tavLst>
                                        <p:tav tm="0">
                                          <p:val>
                                            <p:strVal val="1+#ppt_w/2"/>
                                          </p:val>
                                        </p:tav>
                                        <p:tav tm="100000">
                                          <p:val>
                                            <p:strVal val="#ppt_x"/>
                                          </p:val>
                                        </p:tav>
                                      </p:tavLst>
                                    </p:anim>
                                    <p:anim calcmode="lin" valueType="num">
                                      <p:cBhvr additive="base">
                                        <p:cTn id="59" dur="1000" fill="hold"/>
                                        <p:tgtEl>
                                          <p:spTgt spid="5"/>
                                        </p:tgtEl>
                                        <p:attrNameLst>
                                          <p:attrName>ppt_y</p:attrName>
                                        </p:attrNameLst>
                                      </p:cBhvr>
                                      <p:tavLst>
                                        <p:tav tm="0">
                                          <p:val>
                                            <p:strVal val="1+#ppt_h/2"/>
                                          </p:val>
                                        </p:tav>
                                        <p:tav tm="100000">
                                          <p:val>
                                            <p:strVal val="#ppt_y"/>
                                          </p:val>
                                        </p:tav>
                                      </p:tavLst>
                                    </p:anim>
                                  </p:childTnLst>
                                </p:cTn>
                              </p:par>
                              <p:par>
                                <p:cTn id="60" presetID="10" presetClass="entr" presetSubtype="0" fill="hold" grpId="0" nodeType="withEffect">
                                  <p:stCondLst>
                                    <p:cond delay="15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150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grpId="0" nodeType="withEffect">
                                  <p:stCondLst>
                                    <p:cond delay="175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10" presetClass="entr" presetSubtype="0" fill="hold" grpId="0" nodeType="withEffect">
                                  <p:stCondLst>
                                    <p:cond delay="175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10" presetClass="entr" presetSubtype="0" fill="hold" grpId="0" nodeType="withEffect">
                                  <p:stCondLst>
                                    <p:cond delay="200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par>
                                <p:cTn id="75" presetID="10" presetClass="entr" presetSubtype="0" fill="hold" grpId="0" nodeType="withEffect">
                                  <p:stCondLst>
                                    <p:cond delay="200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par>
                                <p:cTn id="78" presetID="2" presetClass="entr" presetSubtype="8" decel="100000" fill="hold" nodeType="withEffect">
                                  <p:stCondLst>
                                    <p:cond delay="125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1000" fill="hold"/>
                                        <p:tgtEl>
                                          <p:spTgt spid="37"/>
                                        </p:tgtEl>
                                        <p:attrNameLst>
                                          <p:attrName>ppt_x</p:attrName>
                                        </p:attrNameLst>
                                      </p:cBhvr>
                                      <p:tavLst>
                                        <p:tav tm="0">
                                          <p:val>
                                            <p:strVal val="0-#ppt_w/2"/>
                                          </p:val>
                                        </p:tav>
                                        <p:tav tm="100000">
                                          <p:val>
                                            <p:strVal val="#ppt_x"/>
                                          </p:val>
                                        </p:tav>
                                      </p:tavLst>
                                    </p:anim>
                                    <p:anim calcmode="lin" valueType="num">
                                      <p:cBhvr additive="base">
                                        <p:cTn id="81" dur="1000" fill="hold"/>
                                        <p:tgtEl>
                                          <p:spTgt spid="37"/>
                                        </p:tgtEl>
                                        <p:attrNameLst>
                                          <p:attrName>ppt_y</p:attrName>
                                        </p:attrNameLst>
                                      </p:cBhvr>
                                      <p:tavLst>
                                        <p:tav tm="0">
                                          <p:val>
                                            <p:strVal val="#ppt_y"/>
                                          </p:val>
                                        </p:tav>
                                        <p:tav tm="100000">
                                          <p:val>
                                            <p:strVal val="#ppt_y"/>
                                          </p:val>
                                        </p:tav>
                                      </p:tavLst>
                                    </p:anim>
                                  </p:childTnLst>
                                </p:cTn>
                              </p:par>
                              <p:par>
                                <p:cTn id="82" presetID="2" presetClass="entr" presetSubtype="2" decel="100000" fill="hold" nodeType="withEffect">
                                  <p:stCondLst>
                                    <p:cond delay="1250"/>
                                  </p:stCondLst>
                                  <p:childTnLst>
                                    <p:set>
                                      <p:cBhvr>
                                        <p:cTn id="83" dur="1" fill="hold">
                                          <p:stCondLst>
                                            <p:cond delay="0"/>
                                          </p:stCondLst>
                                        </p:cTn>
                                        <p:tgtEl>
                                          <p:spTgt spid="82"/>
                                        </p:tgtEl>
                                        <p:attrNameLst>
                                          <p:attrName>style.visibility</p:attrName>
                                        </p:attrNameLst>
                                      </p:cBhvr>
                                      <p:to>
                                        <p:strVal val="visible"/>
                                      </p:to>
                                    </p:set>
                                    <p:anim calcmode="lin" valueType="num">
                                      <p:cBhvr additive="base">
                                        <p:cTn id="84" dur="1000" fill="hold"/>
                                        <p:tgtEl>
                                          <p:spTgt spid="82"/>
                                        </p:tgtEl>
                                        <p:attrNameLst>
                                          <p:attrName>ppt_x</p:attrName>
                                        </p:attrNameLst>
                                      </p:cBhvr>
                                      <p:tavLst>
                                        <p:tav tm="0">
                                          <p:val>
                                            <p:strVal val="1+#ppt_w/2"/>
                                          </p:val>
                                        </p:tav>
                                        <p:tav tm="100000">
                                          <p:val>
                                            <p:strVal val="#ppt_x"/>
                                          </p:val>
                                        </p:tav>
                                      </p:tavLst>
                                    </p:anim>
                                    <p:anim calcmode="lin" valueType="num">
                                      <p:cBhvr additive="base">
                                        <p:cTn id="85" dur="1000" fill="hold"/>
                                        <p:tgtEl>
                                          <p:spTgt spid="82"/>
                                        </p:tgtEl>
                                        <p:attrNameLst>
                                          <p:attrName>ppt_y</p:attrName>
                                        </p:attrNameLst>
                                      </p:cBhvr>
                                      <p:tavLst>
                                        <p:tav tm="0">
                                          <p:val>
                                            <p:strVal val="#ppt_y"/>
                                          </p:val>
                                        </p:tav>
                                        <p:tav tm="100000">
                                          <p:val>
                                            <p:strVal val="#ppt_y"/>
                                          </p:val>
                                        </p:tav>
                                      </p:tavLst>
                                    </p:anim>
                                  </p:childTnLst>
                                </p:cTn>
                              </p:par>
                              <p:par>
                                <p:cTn id="86" presetID="2" presetClass="entr" presetSubtype="8" decel="100000" fill="hold" nodeType="withEffect">
                                  <p:stCondLst>
                                    <p:cond delay="150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1000" fill="hold"/>
                                        <p:tgtEl>
                                          <p:spTgt spid="38"/>
                                        </p:tgtEl>
                                        <p:attrNameLst>
                                          <p:attrName>ppt_x</p:attrName>
                                        </p:attrNameLst>
                                      </p:cBhvr>
                                      <p:tavLst>
                                        <p:tav tm="0">
                                          <p:val>
                                            <p:strVal val="0-#ppt_w/2"/>
                                          </p:val>
                                        </p:tav>
                                        <p:tav tm="100000">
                                          <p:val>
                                            <p:strVal val="#ppt_x"/>
                                          </p:val>
                                        </p:tav>
                                      </p:tavLst>
                                    </p:anim>
                                    <p:anim calcmode="lin" valueType="num">
                                      <p:cBhvr additive="base">
                                        <p:cTn id="89" dur="1000" fill="hold"/>
                                        <p:tgtEl>
                                          <p:spTgt spid="38"/>
                                        </p:tgtEl>
                                        <p:attrNameLst>
                                          <p:attrName>ppt_y</p:attrName>
                                        </p:attrNameLst>
                                      </p:cBhvr>
                                      <p:tavLst>
                                        <p:tav tm="0">
                                          <p:val>
                                            <p:strVal val="#ppt_y"/>
                                          </p:val>
                                        </p:tav>
                                        <p:tav tm="100000">
                                          <p:val>
                                            <p:strVal val="#ppt_y"/>
                                          </p:val>
                                        </p:tav>
                                      </p:tavLst>
                                    </p:anim>
                                  </p:childTnLst>
                                </p:cTn>
                              </p:par>
                              <p:par>
                                <p:cTn id="90" presetID="2" presetClass="entr" presetSubtype="2" decel="100000" fill="hold" nodeType="withEffect">
                                  <p:stCondLst>
                                    <p:cond delay="150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1000" fill="hold"/>
                                        <p:tgtEl>
                                          <p:spTgt spid="84"/>
                                        </p:tgtEl>
                                        <p:attrNameLst>
                                          <p:attrName>ppt_x</p:attrName>
                                        </p:attrNameLst>
                                      </p:cBhvr>
                                      <p:tavLst>
                                        <p:tav tm="0">
                                          <p:val>
                                            <p:strVal val="1+#ppt_w/2"/>
                                          </p:val>
                                        </p:tav>
                                        <p:tav tm="100000">
                                          <p:val>
                                            <p:strVal val="#ppt_x"/>
                                          </p:val>
                                        </p:tav>
                                      </p:tavLst>
                                    </p:anim>
                                    <p:anim calcmode="lin" valueType="num">
                                      <p:cBhvr additive="base">
                                        <p:cTn id="93" dur="1000" fill="hold"/>
                                        <p:tgtEl>
                                          <p:spTgt spid="84"/>
                                        </p:tgtEl>
                                        <p:attrNameLst>
                                          <p:attrName>ppt_y</p:attrName>
                                        </p:attrNameLst>
                                      </p:cBhvr>
                                      <p:tavLst>
                                        <p:tav tm="0">
                                          <p:val>
                                            <p:strVal val="#ppt_y"/>
                                          </p:val>
                                        </p:tav>
                                        <p:tav tm="100000">
                                          <p:val>
                                            <p:strVal val="#ppt_y"/>
                                          </p:val>
                                        </p:tav>
                                      </p:tavLst>
                                    </p:anim>
                                  </p:childTnLst>
                                </p:cTn>
                              </p:par>
                              <p:par>
                                <p:cTn id="94" presetID="2" presetClass="entr" presetSubtype="8" decel="100000" fill="hold" nodeType="withEffect">
                                  <p:stCondLst>
                                    <p:cond delay="1750"/>
                                  </p:stCondLst>
                                  <p:childTnLst>
                                    <p:set>
                                      <p:cBhvr>
                                        <p:cTn id="95" dur="1" fill="hold">
                                          <p:stCondLst>
                                            <p:cond delay="0"/>
                                          </p:stCondLst>
                                        </p:cTn>
                                        <p:tgtEl>
                                          <p:spTgt spid="39"/>
                                        </p:tgtEl>
                                        <p:attrNameLst>
                                          <p:attrName>style.visibility</p:attrName>
                                        </p:attrNameLst>
                                      </p:cBhvr>
                                      <p:to>
                                        <p:strVal val="visible"/>
                                      </p:to>
                                    </p:set>
                                    <p:anim calcmode="lin" valueType="num">
                                      <p:cBhvr additive="base">
                                        <p:cTn id="96" dur="1000" fill="hold"/>
                                        <p:tgtEl>
                                          <p:spTgt spid="39"/>
                                        </p:tgtEl>
                                        <p:attrNameLst>
                                          <p:attrName>ppt_x</p:attrName>
                                        </p:attrNameLst>
                                      </p:cBhvr>
                                      <p:tavLst>
                                        <p:tav tm="0">
                                          <p:val>
                                            <p:strVal val="0-#ppt_w/2"/>
                                          </p:val>
                                        </p:tav>
                                        <p:tav tm="100000">
                                          <p:val>
                                            <p:strVal val="#ppt_x"/>
                                          </p:val>
                                        </p:tav>
                                      </p:tavLst>
                                    </p:anim>
                                    <p:anim calcmode="lin" valueType="num">
                                      <p:cBhvr additive="base">
                                        <p:cTn id="97" dur="1000" fill="hold"/>
                                        <p:tgtEl>
                                          <p:spTgt spid="39"/>
                                        </p:tgtEl>
                                        <p:attrNameLst>
                                          <p:attrName>ppt_y</p:attrName>
                                        </p:attrNameLst>
                                      </p:cBhvr>
                                      <p:tavLst>
                                        <p:tav tm="0">
                                          <p:val>
                                            <p:strVal val="#ppt_y"/>
                                          </p:val>
                                        </p:tav>
                                        <p:tav tm="100000">
                                          <p:val>
                                            <p:strVal val="#ppt_y"/>
                                          </p:val>
                                        </p:tav>
                                      </p:tavLst>
                                    </p:anim>
                                  </p:childTnLst>
                                </p:cTn>
                              </p:par>
                              <p:par>
                                <p:cTn id="98" presetID="2" presetClass="entr" presetSubtype="2" decel="100000" fill="hold" nodeType="withEffect">
                                  <p:stCondLst>
                                    <p:cond delay="1750"/>
                                  </p:stCondLst>
                                  <p:childTnLst>
                                    <p:set>
                                      <p:cBhvr>
                                        <p:cTn id="99" dur="1" fill="hold">
                                          <p:stCondLst>
                                            <p:cond delay="0"/>
                                          </p:stCondLst>
                                        </p:cTn>
                                        <p:tgtEl>
                                          <p:spTgt spid="83"/>
                                        </p:tgtEl>
                                        <p:attrNameLst>
                                          <p:attrName>style.visibility</p:attrName>
                                        </p:attrNameLst>
                                      </p:cBhvr>
                                      <p:to>
                                        <p:strVal val="visible"/>
                                      </p:to>
                                    </p:set>
                                    <p:anim calcmode="lin" valueType="num">
                                      <p:cBhvr additive="base">
                                        <p:cTn id="100" dur="1000" fill="hold"/>
                                        <p:tgtEl>
                                          <p:spTgt spid="83"/>
                                        </p:tgtEl>
                                        <p:attrNameLst>
                                          <p:attrName>ppt_x</p:attrName>
                                        </p:attrNameLst>
                                      </p:cBhvr>
                                      <p:tavLst>
                                        <p:tav tm="0">
                                          <p:val>
                                            <p:strVal val="1+#ppt_w/2"/>
                                          </p:val>
                                        </p:tav>
                                        <p:tav tm="100000">
                                          <p:val>
                                            <p:strVal val="#ppt_x"/>
                                          </p:val>
                                        </p:tav>
                                      </p:tavLst>
                                    </p:anim>
                                    <p:anim calcmode="lin" valueType="num">
                                      <p:cBhvr additive="base">
                                        <p:cTn id="101" dur="10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18" grpId="0" animBg="1"/>
      <p:bldP spid="25" grpId="0" animBg="1"/>
      <p:bldP spid="27" grpId="0" animBg="1"/>
      <p:bldP spid="28" grpId="0" animBg="1"/>
      <p:bldP spid="29" grpId="0" animBg="1"/>
      <p:bldP spid="26" grpId="0" animBg="1"/>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6">
            <a:extLst>
              <a:ext uri="{FF2B5EF4-FFF2-40B4-BE49-F238E27FC236}">
                <a16:creationId xmlns:a16="http://schemas.microsoft.com/office/drawing/2014/main" id="{C133FD4C-599F-4888-95EA-7DFD972444FD}"/>
              </a:ext>
            </a:extLst>
          </p:cNvPr>
          <p:cNvSpPr>
            <a:spLocks/>
          </p:cNvSpPr>
          <p:nvPr/>
        </p:nvSpPr>
        <p:spPr bwMode="auto">
          <a:xfrm>
            <a:off x="6753225" y="1776413"/>
            <a:ext cx="2967038" cy="1150938"/>
          </a:xfrm>
          <a:custGeom>
            <a:avLst/>
            <a:gdLst>
              <a:gd name="T0" fmla="*/ 151 w 779"/>
              <a:gd name="T1" fmla="*/ 302 h 302"/>
              <a:gd name="T2" fmla="*/ 0 w 779"/>
              <a:gd name="T3" fmla="*/ 151 h 302"/>
              <a:gd name="T4" fmla="*/ 151 w 779"/>
              <a:gd name="T5" fmla="*/ 0 h 302"/>
              <a:gd name="T6" fmla="*/ 628 w 779"/>
              <a:gd name="T7" fmla="*/ 0 h 302"/>
              <a:gd name="T8" fmla="*/ 779 w 779"/>
              <a:gd name="T9" fmla="*/ 151 h 302"/>
              <a:gd name="T10" fmla="*/ 628 w 779"/>
              <a:gd name="T11" fmla="*/ 302 h 302"/>
              <a:gd name="T12" fmla="*/ 151 w 779"/>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779" h="302">
                <a:moveTo>
                  <a:pt x="151" y="302"/>
                </a:moveTo>
                <a:cubicBezTo>
                  <a:pt x="68" y="302"/>
                  <a:pt x="0" y="234"/>
                  <a:pt x="0" y="151"/>
                </a:cubicBezTo>
                <a:cubicBezTo>
                  <a:pt x="0" y="68"/>
                  <a:pt x="68" y="0"/>
                  <a:pt x="151" y="0"/>
                </a:cubicBezTo>
                <a:cubicBezTo>
                  <a:pt x="628" y="0"/>
                  <a:pt x="628" y="0"/>
                  <a:pt x="628" y="0"/>
                </a:cubicBezTo>
                <a:cubicBezTo>
                  <a:pt x="712" y="0"/>
                  <a:pt x="779" y="68"/>
                  <a:pt x="779" y="151"/>
                </a:cubicBezTo>
                <a:cubicBezTo>
                  <a:pt x="779" y="234"/>
                  <a:pt x="712" y="302"/>
                  <a:pt x="628" y="302"/>
                </a:cubicBezTo>
                <a:lnTo>
                  <a:pt x="151" y="302"/>
                </a:ln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3" name="Freeform 7">
            <a:extLst>
              <a:ext uri="{FF2B5EF4-FFF2-40B4-BE49-F238E27FC236}">
                <a16:creationId xmlns:a16="http://schemas.microsoft.com/office/drawing/2014/main" id="{5A9EEADF-84F7-49AB-88EC-2A052C61FD76}"/>
              </a:ext>
            </a:extLst>
          </p:cNvPr>
          <p:cNvSpPr>
            <a:spLocks/>
          </p:cNvSpPr>
          <p:nvPr/>
        </p:nvSpPr>
        <p:spPr bwMode="auto">
          <a:xfrm>
            <a:off x="6753225" y="4524375"/>
            <a:ext cx="2967038" cy="1150938"/>
          </a:xfrm>
          <a:custGeom>
            <a:avLst/>
            <a:gdLst>
              <a:gd name="T0" fmla="*/ 151 w 779"/>
              <a:gd name="T1" fmla="*/ 302 h 302"/>
              <a:gd name="T2" fmla="*/ 0 w 779"/>
              <a:gd name="T3" fmla="*/ 151 h 302"/>
              <a:gd name="T4" fmla="*/ 151 w 779"/>
              <a:gd name="T5" fmla="*/ 0 h 302"/>
              <a:gd name="T6" fmla="*/ 628 w 779"/>
              <a:gd name="T7" fmla="*/ 0 h 302"/>
              <a:gd name="T8" fmla="*/ 779 w 779"/>
              <a:gd name="T9" fmla="*/ 151 h 302"/>
              <a:gd name="T10" fmla="*/ 628 w 779"/>
              <a:gd name="T11" fmla="*/ 302 h 302"/>
              <a:gd name="T12" fmla="*/ 151 w 779"/>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779" h="302">
                <a:moveTo>
                  <a:pt x="151" y="302"/>
                </a:moveTo>
                <a:cubicBezTo>
                  <a:pt x="68" y="302"/>
                  <a:pt x="0" y="234"/>
                  <a:pt x="0" y="151"/>
                </a:cubicBezTo>
                <a:cubicBezTo>
                  <a:pt x="0" y="68"/>
                  <a:pt x="68" y="0"/>
                  <a:pt x="151" y="0"/>
                </a:cubicBezTo>
                <a:cubicBezTo>
                  <a:pt x="628" y="0"/>
                  <a:pt x="628" y="0"/>
                  <a:pt x="628" y="0"/>
                </a:cubicBezTo>
                <a:cubicBezTo>
                  <a:pt x="712" y="0"/>
                  <a:pt x="779" y="68"/>
                  <a:pt x="779" y="151"/>
                </a:cubicBezTo>
                <a:cubicBezTo>
                  <a:pt x="779" y="234"/>
                  <a:pt x="712" y="302"/>
                  <a:pt x="628" y="302"/>
                </a:cubicBezTo>
                <a:lnTo>
                  <a:pt x="151" y="302"/>
                </a:lnTo>
                <a:close/>
              </a:path>
            </a:pathLst>
          </a:cu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7" name="Freeform 8">
            <a:extLst>
              <a:ext uri="{FF2B5EF4-FFF2-40B4-BE49-F238E27FC236}">
                <a16:creationId xmlns:a16="http://schemas.microsoft.com/office/drawing/2014/main" id="{DF877A27-38F0-4E69-A3E2-C62B217A8681}"/>
              </a:ext>
            </a:extLst>
          </p:cNvPr>
          <p:cNvSpPr>
            <a:spLocks/>
          </p:cNvSpPr>
          <p:nvPr/>
        </p:nvSpPr>
        <p:spPr bwMode="auto">
          <a:xfrm>
            <a:off x="7366000" y="3148013"/>
            <a:ext cx="2967038" cy="1150938"/>
          </a:xfrm>
          <a:custGeom>
            <a:avLst/>
            <a:gdLst>
              <a:gd name="T0" fmla="*/ 151 w 779"/>
              <a:gd name="T1" fmla="*/ 302 h 302"/>
              <a:gd name="T2" fmla="*/ 0 w 779"/>
              <a:gd name="T3" fmla="*/ 151 h 302"/>
              <a:gd name="T4" fmla="*/ 151 w 779"/>
              <a:gd name="T5" fmla="*/ 0 h 302"/>
              <a:gd name="T6" fmla="*/ 629 w 779"/>
              <a:gd name="T7" fmla="*/ 0 h 302"/>
              <a:gd name="T8" fmla="*/ 779 w 779"/>
              <a:gd name="T9" fmla="*/ 151 h 302"/>
              <a:gd name="T10" fmla="*/ 629 w 779"/>
              <a:gd name="T11" fmla="*/ 302 h 302"/>
              <a:gd name="T12" fmla="*/ 151 w 779"/>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779" h="302">
                <a:moveTo>
                  <a:pt x="151" y="302"/>
                </a:moveTo>
                <a:cubicBezTo>
                  <a:pt x="68" y="302"/>
                  <a:pt x="0" y="235"/>
                  <a:pt x="0" y="151"/>
                </a:cubicBezTo>
                <a:cubicBezTo>
                  <a:pt x="0" y="68"/>
                  <a:pt x="68" y="0"/>
                  <a:pt x="151" y="0"/>
                </a:cubicBezTo>
                <a:cubicBezTo>
                  <a:pt x="629" y="0"/>
                  <a:pt x="629" y="0"/>
                  <a:pt x="629" y="0"/>
                </a:cubicBezTo>
                <a:cubicBezTo>
                  <a:pt x="712" y="0"/>
                  <a:pt x="779" y="68"/>
                  <a:pt x="779" y="151"/>
                </a:cubicBezTo>
                <a:cubicBezTo>
                  <a:pt x="779" y="235"/>
                  <a:pt x="712" y="302"/>
                  <a:pt x="629" y="302"/>
                </a:cubicBezTo>
                <a:lnTo>
                  <a:pt x="151" y="302"/>
                </a:ln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8" name="Freeform 9">
            <a:extLst>
              <a:ext uri="{FF2B5EF4-FFF2-40B4-BE49-F238E27FC236}">
                <a16:creationId xmlns:a16="http://schemas.microsoft.com/office/drawing/2014/main" id="{3216667B-EAC4-4F95-B8E1-8F53305C8DB3}"/>
              </a:ext>
            </a:extLst>
          </p:cNvPr>
          <p:cNvSpPr>
            <a:spLocks/>
          </p:cNvSpPr>
          <p:nvPr/>
        </p:nvSpPr>
        <p:spPr bwMode="auto">
          <a:xfrm>
            <a:off x="2468563" y="1776413"/>
            <a:ext cx="2967038" cy="1150938"/>
          </a:xfrm>
          <a:custGeom>
            <a:avLst/>
            <a:gdLst>
              <a:gd name="T0" fmla="*/ 628 w 779"/>
              <a:gd name="T1" fmla="*/ 302 h 302"/>
              <a:gd name="T2" fmla="*/ 779 w 779"/>
              <a:gd name="T3" fmla="*/ 151 h 302"/>
              <a:gd name="T4" fmla="*/ 628 w 779"/>
              <a:gd name="T5" fmla="*/ 0 h 302"/>
              <a:gd name="T6" fmla="*/ 151 w 779"/>
              <a:gd name="T7" fmla="*/ 0 h 302"/>
              <a:gd name="T8" fmla="*/ 0 w 779"/>
              <a:gd name="T9" fmla="*/ 151 h 302"/>
              <a:gd name="T10" fmla="*/ 151 w 779"/>
              <a:gd name="T11" fmla="*/ 302 h 302"/>
              <a:gd name="T12" fmla="*/ 628 w 779"/>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779" h="302">
                <a:moveTo>
                  <a:pt x="628" y="302"/>
                </a:moveTo>
                <a:cubicBezTo>
                  <a:pt x="711" y="302"/>
                  <a:pt x="779" y="234"/>
                  <a:pt x="779" y="151"/>
                </a:cubicBezTo>
                <a:cubicBezTo>
                  <a:pt x="779" y="68"/>
                  <a:pt x="711" y="0"/>
                  <a:pt x="628" y="0"/>
                </a:cubicBezTo>
                <a:cubicBezTo>
                  <a:pt x="151" y="0"/>
                  <a:pt x="151" y="0"/>
                  <a:pt x="151" y="0"/>
                </a:cubicBezTo>
                <a:cubicBezTo>
                  <a:pt x="67" y="0"/>
                  <a:pt x="0" y="68"/>
                  <a:pt x="0" y="151"/>
                </a:cubicBezTo>
                <a:cubicBezTo>
                  <a:pt x="0" y="234"/>
                  <a:pt x="67" y="302"/>
                  <a:pt x="151" y="302"/>
                </a:cubicBezTo>
                <a:lnTo>
                  <a:pt x="628" y="302"/>
                </a:ln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9" name="Freeform 10">
            <a:extLst>
              <a:ext uri="{FF2B5EF4-FFF2-40B4-BE49-F238E27FC236}">
                <a16:creationId xmlns:a16="http://schemas.microsoft.com/office/drawing/2014/main" id="{0B130D6E-30C7-4F8D-9784-0F90138E2D68}"/>
              </a:ext>
            </a:extLst>
          </p:cNvPr>
          <p:cNvSpPr>
            <a:spLocks/>
          </p:cNvSpPr>
          <p:nvPr/>
        </p:nvSpPr>
        <p:spPr bwMode="auto">
          <a:xfrm>
            <a:off x="2468563" y="4524375"/>
            <a:ext cx="2967038" cy="1150938"/>
          </a:xfrm>
          <a:custGeom>
            <a:avLst/>
            <a:gdLst>
              <a:gd name="T0" fmla="*/ 628 w 779"/>
              <a:gd name="T1" fmla="*/ 302 h 302"/>
              <a:gd name="T2" fmla="*/ 779 w 779"/>
              <a:gd name="T3" fmla="*/ 151 h 302"/>
              <a:gd name="T4" fmla="*/ 628 w 779"/>
              <a:gd name="T5" fmla="*/ 0 h 302"/>
              <a:gd name="T6" fmla="*/ 151 w 779"/>
              <a:gd name="T7" fmla="*/ 0 h 302"/>
              <a:gd name="T8" fmla="*/ 0 w 779"/>
              <a:gd name="T9" fmla="*/ 151 h 302"/>
              <a:gd name="T10" fmla="*/ 151 w 779"/>
              <a:gd name="T11" fmla="*/ 302 h 302"/>
              <a:gd name="T12" fmla="*/ 628 w 779"/>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779" h="302">
                <a:moveTo>
                  <a:pt x="628" y="302"/>
                </a:moveTo>
                <a:cubicBezTo>
                  <a:pt x="711" y="302"/>
                  <a:pt x="779" y="234"/>
                  <a:pt x="779" y="151"/>
                </a:cubicBezTo>
                <a:cubicBezTo>
                  <a:pt x="779" y="68"/>
                  <a:pt x="711" y="0"/>
                  <a:pt x="628" y="0"/>
                </a:cubicBezTo>
                <a:cubicBezTo>
                  <a:pt x="151" y="0"/>
                  <a:pt x="151" y="0"/>
                  <a:pt x="151" y="0"/>
                </a:cubicBezTo>
                <a:cubicBezTo>
                  <a:pt x="67" y="0"/>
                  <a:pt x="0" y="68"/>
                  <a:pt x="0" y="151"/>
                </a:cubicBezTo>
                <a:cubicBezTo>
                  <a:pt x="0" y="234"/>
                  <a:pt x="67" y="302"/>
                  <a:pt x="151" y="302"/>
                </a:cubicBezTo>
                <a:lnTo>
                  <a:pt x="628" y="302"/>
                </a:lnTo>
                <a:close/>
              </a:path>
            </a:pathLst>
          </a:cu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0" name="Freeform 11">
            <a:extLst>
              <a:ext uri="{FF2B5EF4-FFF2-40B4-BE49-F238E27FC236}">
                <a16:creationId xmlns:a16="http://schemas.microsoft.com/office/drawing/2014/main" id="{0DACEC73-A777-4DCC-99C7-DFB53C6D02DD}"/>
              </a:ext>
            </a:extLst>
          </p:cNvPr>
          <p:cNvSpPr>
            <a:spLocks/>
          </p:cNvSpPr>
          <p:nvPr/>
        </p:nvSpPr>
        <p:spPr bwMode="auto">
          <a:xfrm>
            <a:off x="1854200" y="3148013"/>
            <a:ext cx="2967038" cy="1150938"/>
          </a:xfrm>
          <a:custGeom>
            <a:avLst/>
            <a:gdLst>
              <a:gd name="T0" fmla="*/ 628 w 779"/>
              <a:gd name="T1" fmla="*/ 302 h 302"/>
              <a:gd name="T2" fmla="*/ 779 w 779"/>
              <a:gd name="T3" fmla="*/ 151 h 302"/>
              <a:gd name="T4" fmla="*/ 628 w 779"/>
              <a:gd name="T5" fmla="*/ 0 h 302"/>
              <a:gd name="T6" fmla="*/ 150 w 779"/>
              <a:gd name="T7" fmla="*/ 0 h 302"/>
              <a:gd name="T8" fmla="*/ 0 w 779"/>
              <a:gd name="T9" fmla="*/ 151 h 302"/>
              <a:gd name="T10" fmla="*/ 150 w 779"/>
              <a:gd name="T11" fmla="*/ 302 h 302"/>
              <a:gd name="T12" fmla="*/ 628 w 779"/>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779" h="302">
                <a:moveTo>
                  <a:pt x="628" y="302"/>
                </a:moveTo>
                <a:cubicBezTo>
                  <a:pt x="711" y="302"/>
                  <a:pt x="779" y="235"/>
                  <a:pt x="779" y="151"/>
                </a:cubicBezTo>
                <a:cubicBezTo>
                  <a:pt x="779" y="68"/>
                  <a:pt x="711" y="0"/>
                  <a:pt x="628" y="0"/>
                </a:cubicBezTo>
                <a:cubicBezTo>
                  <a:pt x="150" y="0"/>
                  <a:pt x="150" y="0"/>
                  <a:pt x="150" y="0"/>
                </a:cubicBezTo>
                <a:cubicBezTo>
                  <a:pt x="67" y="0"/>
                  <a:pt x="0" y="68"/>
                  <a:pt x="0" y="151"/>
                </a:cubicBezTo>
                <a:cubicBezTo>
                  <a:pt x="0" y="235"/>
                  <a:pt x="67" y="302"/>
                  <a:pt x="150" y="302"/>
                </a:cubicBezTo>
                <a:lnTo>
                  <a:pt x="628" y="302"/>
                </a:ln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7" name="Oval 18">
            <a:extLst>
              <a:ext uri="{FF2B5EF4-FFF2-40B4-BE49-F238E27FC236}">
                <a16:creationId xmlns:a16="http://schemas.microsoft.com/office/drawing/2014/main" id="{7971BA83-7A26-4CD9-9421-0609A99B6181}"/>
              </a:ext>
            </a:extLst>
          </p:cNvPr>
          <p:cNvSpPr>
            <a:spLocks noChangeArrowheads="1"/>
          </p:cNvSpPr>
          <p:nvPr/>
        </p:nvSpPr>
        <p:spPr bwMode="auto">
          <a:xfrm>
            <a:off x="4821238" y="2451100"/>
            <a:ext cx="2544763" cy="2549525"/>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nvGrpSpPr>
          <p:cNvPr id="49" name="Group 48">
            <a:extLst>
              <a:ext uri="{FF2B5EF4-FFF2-40B4-BE49-F238E27FC236}">
                <a16:creationId xmlns:a16="http://schemas.microsoft.com/office/drawing/2014/main" id="{005B35F8-6F4C-4747-A4FE-018A0F928B06}"/>
              </a:ext>
            </a:extLst>
          </p:cNvPr>
          <p:cNvGrpSpPr/>
          <p:nvPr/>
        </p:nvGrpSpPr>
        <p:grpSpPr>
          <a:xfrm>
            <a:off x="5210651" y="3332861"/>
            <a:ext cx="1765937" cy="1074420"/>
            <a:chOff x="5210651" y="3332861"/>
            <a:chExt cx="1765937" cy="1074420"/>
          </a:xfrm>
        </p:grpSpPr>
        <p:sp>
          <p:nvSpPr>
            <p:cNvPr id="73" name="Text Placeholder 53">
              <a:extLst>
                <a:ext uri="{FF2B5EF4-FFF2-40B4-BE49-F238E27FC236}">
                  <a16:creationId xmlns:a16="http://schemas.microsoft.com/office/drawing/2014/main" id="{49A80771-AE85-45AC-A68B-18D5E0E2966E}"/>
                </a:ext>
              </a:extLst>
            </p:cNvPr>
            <p:cNvSpPr txBox="1">
              <a:spLocks/>
            </p:cNvSpPr>
            <p:nvPr/>
          </p:nvSpPr>
          <p:spPr>
            <a:xfrm>
              <a:off x="5210651" y="3712165"/>
              <a:ext cx="1765937" cy="6951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74" name="Text Placeholder 56">
              <a:extLst>
                <a:ext uri="{FF2B5EF4-FFF2-40B4-BE49-F238E27FC236}">
                  <a16:creationId xmlns:a16="http://schemas.microsoft.com/office/drawing/2014/main" id="{4A5DD23F-D12B-4447-BA60-612E17FC3B37}"/>
                </a:ext>
              </a:extLst>
            </p:cNvPr>
            <p:cNvSpPr txBox="1">
              <a:spLocks/>
            </p:cNvSpPr>
            <p:nvPr/>
          </p:nvSpPr>
          <p:spPr>
            <a:xfrm>
              <a:off x="5405215" y="3332861"/>
              <a:ext cx="1376808" cy="385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tx1">
                      <a:lumMod val="50000"/>
                    </a:schemeClr>
                  </a:solidFill>
                </a:rPr>
                <a:t>Title Here</a:t>
              </a:r>
              <a:endParaRPr lang="ru-RU" sz="1600" b="1" dirty="0">
                <a:solidFill>
                  <a:schemeClr val="tx1">
                    <a:lumMod val="50000"/>
                  </a:schemeClr>
                </a:solidFill>
              </a:endParaRPr>
            </a:p>
          </p:txBody>
        </p:sp>
      </p:grpSp>
      <p:grpSp>
        <p:nvGrpSpPr>
          <p:cNvPr id="2" name="Group 1">
            <a:extLst>
              <a:ext uri="{FF2B5EF4-FFF2-40B4-BE49-F238E27FC236}">
                <a16:creationId xmlns:a16="http://schemas.microsoft.com/office/drawing/2014/main" id="{FD02FA52-2882-4891-B254-6AFBF99BEAD8}"/>
              </a:ext>
            </a:extLst>
          </p:cNvPr>
          <p:cNvGrpSpPr/>
          <p:nvPr/>
        </p:nvGrpSpPr>
        <p:grpSpPr>
          <a:xfrm>
            <a:off x="2868613" y="2033234"/>
            <a:ext cx="2266949" cy="724314"/>
            <a:chOff x="2868613" y="2033234"/>
            <a:chExt cx="2266949" cy="724314"/>
          </a:xfrm>
        </p:grpSpPr>
        <p:sp>
          <p:nvSpPr>
            <p:cNvPr id="41" name="Rectangle 12">
              <a:extLst>
                <a:ext uri="{FF2B5EF4-FFF2-40B4-BE49-F238E27FC236}">
                  <a16:creationId xmlns:a16="http://schemas.microsoft.com/office/drawing/2014/main" id="{D3A47219-96F5-4971-9256-61BF7547EA1C}"/>
                </a:ext>
              </a:extLst>
            </p:cNvPr>
            <p:cNvSpPr>
              <a:spLocks noChangeArrowheads="1"/>
            </p:cNvSpPr>
            <p:nvPr/>
          </p:nvSpPr>
          <p:spPr bwMode="auto">
            <a:xfrm>
              <a:off x="2868613" y="2127250"/>
              <a:ext cx="3510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600" b="1" i="0" u="none" strike="noStrike" cap="none" normalizeH="0" baseline="0">
                  <a:ln>
                    <a:noFill/>
                  </a:ln>
                  <a:solidFill>
                    <a:srgbClr val="FFFFFF"/>
                  </a:solidFill>
                  <a:effectLst/>
                  <a:latin typeface="Montserrat SemiBold" panose="00000700000000000000" pitchFamily="50" charset="-52"/>
                  <a:ea typeface="Open Sans" panose="020B0606030504020204" pitchFamily="34" charset="0"/>
                  <a:cs typeface="Open Sans" panose="020B0606030504020204" pitchFamily="34" charset="0"/>
                </a:rPr>
                <a:t>01</a:t>
              </a:r>
              <a:endParaRPr kumimoji="0" lang="ru-UA" altLang="ru-UA" sz="1800" b="0" i="0" u="none" strike="noStrike" cap="none" normalizeH="0" baseline="0">
                <a:ln>
                  <a:noFill/>
                </a:ln>
                <a:solidFill>
                  <a:schemeClr val="tx1"/>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nvGrpSpPr>
            <p:cNvPr id="48" name="Group 47">
              <a:extLst>
                <a:ext uri="{FF2B5EF4-FFF2-40B4-BE49-F238E27FC236}">
                  <a16:creationId xmlns:a16="http://schemas.microsoft.com/office/drawing/2014/main" id="{9355A249-A381-4C55-B90B-F0FC4284FA41}"/>
                </a:ext>
              </a:extLst>
            </p:cNvPr>
            <p:cNvGrpSpPr/>
            <p:nvPr/>
          </p:nvGrpSpPr>
          <p:grpSpPr>
            <a:xfrm>
              <a:off x="3417409" y="2033234"/>
              <a:ext cx="1718153" cy="724314"/>
              <a:chOff x="3417409" y="2033234"/>
              <a:chExt cx="1718153" cy="724314"/>
            </a:xfrm>
          </p:grpSpPr>
          <p:sp>
            <p:nvSpPr>
              <p:cNvPr id="85" name="Text Placeholder 53">
                <a:extLst>
                  <a:ext uri="{FF2B5EF4-FFF2-40B4-BE49-F238E27FC236}">
                    <a16:creationId xmlns:a16="http://schemas.microsoft.com/office/drawing/2014/main" id="{553C34EA-74F2-4D19-9C99-1AFACF6D268D}"/>
                  </a:ext>
                </a:extLst>
              </p:cNvPr>
              <p:cNvSpPr txBox="1">
                <a:spLocks/>
              </p:cNvSpPr>
              <p:nvPr/>
            </p:nvSpPr>
            <p:spPr>
              <a:xfrm>
                <a:off x="3417409" y="2290484"/>
                <a:ext cx="1701802" cy="467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900">
                    <a:solidFill>
                      <a:schemeClr val="bg2"/>
                    </a:solidFill>
                    <a:latin typeface="Montserrat Light" panose="00000400000000000000" pitchFamily="50" charset="-52"/>
                  </a:rPr>
                  <a:t>Lorem ipsum dolor sit amet, consectetur</a:t>
                </a:r>
                <a:endParaRPr lang="en-US" sz="900" dirty="0">
                  <a:solidFill>
                    <a:schemeClr val="bg2"/>
                  </a:solidFill>
                  <a:latin typeface="Montserrat Light" panose="00000400000000000000" pitchFamily="50" charset="-52"/>
                </a:endParaRPr>
              </a:p>
            </p:txBody>
          </p:sp>
          <p:sp>
            <p:nvSpPr>
              <p:cNvPr id="86" name="Text Placeholder 56">
                <a:extLst>
                  <a:ext uri="{FF2B5EF4-FFF2-40B4-BE49-F238E27FC236}">
                    <a16:creationId xmlns:a16="http://schemas.microsoft.com/office/drawing/2014/main" id="{1984DFC7-E830-4FB2-903E-222FC665072B}"/>
                  </a:ext>
                </a:extLst>
              </p:cNvPr>
              <p:cNvSpPr txBox="1">
                <a:spLocks/>
              </p:cNvSpPr>
              <p:nvPr/>
            </p:nvSpPr>
            <p:spPr>
              <a:xfrm>
                <a:off x="3433760" y="2033234"/>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grpSp>
      <p:grpSp>
        <p:nvGrpSpPr>
          <p:cNvPr id="3" name="Group 2">
            <a:extLst>
              <a:ext uri="{FF2B5EF4-FFF2-40B4-BE49-F238E27FC236}">
                <a16:creationId xmlns:a16="http://schemas.microsoft.com/office/drawing/2014/main" id="{87CBE23E-ECA2-4C36-AE8B-8FE921FF52BB}"/>
              </a:ext>
            </a:extLst>
          </p:cNvPr>
          <p:cNvGrpSpPr/>
          <p:nvPr/>
        </p:nvGrpSpPr>
        <p:grpSpPr>
          <a:xfrm>
            <a:off x="2247900" y="3397044"/>
            <a:ext cx="2338499" cy="724314"/>
            <a:chOff x="2247900" y="3397044"/>
            <a:chExt cx="2338499" cy="724314"/>
          </a:xfrm>
        </p:grpSpPr>
        <p:sp>
          <p:nvSpPr>
            <p:cNvPr id="42" name="Rectangle 13">
              <a:extLst>
                <a:ext uri="{FF2B5EF4-FFF2-40B4-BE49-F238E27FC236}">
                  <a16:creationId xmlns:a16="http://schemas.microsoft.com/office/drawing/2014/main" id="{25AFC6BE-2A5E-4BCB-BF46-DF502556CAC2}"/>
                </a:ext>
              </a:extLst>
            </p:cNvPr>
            <p:cNvSpPr>
              <a:spLocks noChangeArrowheads="1"/>
            </p:cNvSpPr>
            <p:nvPr/>
          </p:nvSpPr>
          <p:spPr bwMode="auto">
            <a:xfrm>
              <a:off x="2247900" y="3487738"/>
              <a:ext cx="418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600" b="1" i="0" u="none" strike="noStrike" cap="none" normalizeH="0" baseline="0">
                  <a:ln>
                    <a:noFill/>
                  </a:ln>
                  <a:solidFill>
                    <a:srgbClr val="FFFFFF"/>
                  </a:solidFill>
                  <a:effectLst/>
                  <a:latin typeface="Montserrat SemiBold" panose="00000700000000000000" pitchFamily="50" charset="-52"/>
                  <a:ea typeface="Open Sans" panose="020B0606030504020204" pitchFamily="34" charset="0"/>
                  <a:cs typeface="Open Sans" panose="020B0606030504020204" pitchFamily="34" charset="0"/>
                </a:rPr>
                <a:t>02</a:t>
              </a:r>
              <a:endParaRPr kumimoji="0" lang="ru-UA" altLang="ru-UA" sz="1800" b="0" i="0" u="none" strike="noStrike" cap="none" normalizeH="0" baseline="0">
                <a:ln>
                  <a:noFill/>
                </a:ln>
                <a:solidFill>
                  <a:schemeClr val="tx1"/>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nvGrpSpPr>
            <p:cNvPr id="87" name="Group 86">
              <a:extLst>
                <a:ext uri="{FF2B5EF4-FFF2-40B4-BE49-F238E27FC236}">
                  <a16:creationId xmlns:a16="http://schemas.microsoft.com/office/drawing/2014/main" id="{96F46993-7C2C-4442-80FF-F569EF72AB9C}"/>
                </a:ext>
              </a:extLst>
            </p:cNvPr>
            <p:cNvGrpSpPr/>
            <p:nvPr/>
          </p:nvGrpSpPr>
          <p:grpSpPr>
            <a:xfrm>
              <a:off x="2868246" y="3397044"/>
              <a:ext cx="1718153" cy="724314"/>
              <a:chOff x="3417409" y="2033234"/>
              <a:chExt cx="1718153" cy="724314"/>
            </a:xfrm>
          </p:grpSpPr>
          <p:sp>
            <p:nvSpPr>
              <p:cNvPr id="88" name="Text Placeholder 53">
                <a:extLst>
                  <a:ext uri="{FF2B5EF4-FFF2-40B4-BE49-F238E27FC236}">
                    <a16:creationId xmlns:a16="http://schemas.microsoft.com/office/drawing/2014/main" id="{616375F1-A0A5-4A48-B2FD-473E6446CB55}"/>
                  </a:ext>
                </a:extLst>
              </p:cNvPr>
              <p:cNvSpPr txBox="1">
                <a:spLocks/>
              </p:cNvSpPr>
              <p:nvPr/>
            </p:nvSpPr>
            <p:spPr>
              <a:xfrm>
                <a:off x="3417409" y="2290484"/>
                <a:ext cx="1701802" cy="467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900">
                    <a:solidFill>
                      <a:schemeClr val="bg2"/>
                    </a:solidFill>
                    <a:latin typeface="Montserrat Light" panose="00000400000000000000" pitchFamily="50" charset="-52"/>
                  </a:rPr>
                  <a:t>Lorem ipsum dolor sit amet, consectetur</a:t>
                </a:r>
                <a:endParaRPr lang="en-US" sz="900" dirty="0">
                  <a:solidFill>
                    <a:schemeClr val="bg2"/>
                  </a:solidFill>
                  <a:latin typeface="Montserrat Light" panose="00000400000000000000" pitchFamily="50" charset="-52"/>
                </a:endParaRPr>
              </a:p>
            </p:txBody>
          </p:sp>
          <p:sp>
            <p:nvSpPr>
              <p:cNvPr id="89" name="Text Placeholder 56">
                <a:extLst>
                  <a:ext uri="{FF2B5EF4-FFF2-40B4-BE49-F238E27FC236}">
                    <a16:creationId xmlns:a16="http://schemas.microsoft.com/office/drawing/2014/main" id="{BAE97679-4B11-4A4F-B76E-C6AB8C56BF0C}"/>
                  </a:ext>
                </a:extLst>
              </p:cNvPr>
              <p:cNvSpPr txBox="1">
                <a:spLocks/>
              </p:cNvSpPr>
              <p:nvPr/>
            </p:nvSpPr>
            <p:spPr>
              <a:xfrm>
                <a:off x="3433760" y="2033234"/>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grpSp>
      <p:grpSp>
        <p:nvGrpSpPr>
          <p:cNvPr id="4" name="Group 3">
            <a:extLst>
              <a:ext uri="{FF2B5EF4-FFF2-40B4-BE49-F238E27FC236}">
                <a16:creationId xmlns:a16="http://schemas.microsoft.com/office/drawing/2014/main" id="{5F78E345-8B6D-45AE-BBE5-0E6F8582F9FA}"/>
              </a:ext>
            </a:extLst>
          </p:cNvPr>
          <p:cNvGrpSpPr/>
          <p:nvPr/>
        </p:nvGrpSpPr>
        <p:grpSpPr>
          <a:xfrm>
            <a:off x="2868613" y="4782592"/>
            <a:ext cx="2266949" cy="724314"/>
            <a:chOff x="2868613" y="4782592"/>
            <a:chExt cx="2266949" cy="724314"/>
          </a:xfrm>
        </p:grpSpPr>
        <p:sp>
          <p:nvSpPr>
            <p:cNvPr id="43" name="Rectangle 14">
              <a:extLst>
                <a:ext uri="{FF2B5EF4-FFF2-40B4-BE49-F238E27FC236}">
                  <a16:creationId xmlns:a16="http://schemas.microsoft.com/office/drawing/2014/main" id="{D8078814-BFCA-4615-9025-E9AD95541C93}"/>
                </a:ext>
              </a:extLst>
            </p:cNvPr>
            <p:cNvSpPr>
              <a:spLocks noChangeArrowheads="1"/>
            </p:cNvSpPr>
            <p:nvPr/>
          </p:nvSpPr>
          <p:spPr bwMode="auto">
            <a:xfrm>
              <a:off x="2868613" y="4878388"/>
              <a:ext cx="418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600" b="1" i="0" u="none" strike="noStrike" cap="none" normalizeH="0" baseline="0">
                  <a:ln>
                    <a:noFill/>
                  </a:ln>
                  <a:solidFill>
                    <a:srgbClr val="FFFFFF"/>
                  </a:solidFill>
                  <a:effectLst/>
                  <a:latin typeface="Montserrat SemiBold" panose="00000700000000000000" pitchFamily="50" charset="-52"/>
                  <a:ea typeface="Open Sans" panose="020B0606030504020204" pitchFamily="34" charset="0"/>
                  <a:cs typeface="Open Sans" panose="020B0606030504020204" pitchFamily="34" charset="0"/>
                </a:rPr>
                <a:t>03</a:t>
              </a:r>
              <a:endParaRPr kumimoji="0" lang="ru-UA" altLang="ru-UA" sz="1800" b="0" i="0" u="none" strike="noStrike" cap="none" normalizeH="0" baseline="0">
                <a:ln>
                  <a:noFill/>
                </a:ln>
                <a:solidFill>
                  <a:schemeClr val="tx1"/>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nvGrpSpPr>
            <p:cNvPr id="93" name="Group 92">
              <a:extLst>
                <a:ext uri="{FF2B5EF4-FFF2-40B4-BE49-F238E27FC236}">
                  <a16:creationId xmlns:a16="http://schemas.microsoft.com/office/drawing/2014/main" id="{676894F3-1F52-429B-BFA3-22DA11E81A84}"/>
                </a:ext>
              </a:extLst>
            </p:cNvPr>
            <p:cNvGrpSpPr/>
            <p:nvPr/>
          </p:nvGrpSpPr>
          <p:grpSpPr>
            <a:xfrm>
              <a:off x="3417409" y="4782592"/>
              <a:ext cx="1718153" cy="724314"/>
              <a:chOff x="3417409" y="2033234"/>
              <a:chExt cx="1718153" cy="724314"/>
            </a:xfrm>
          </p:grpSpPr>
          <p:sp>
            <p:nvSpPr>
              <p:cNvPr id="94" name="Text Placeholder 53">
                <a:extLst>
                  <a:ext uri="{FF2B5EF4-FFF2-40B4-BE49-F238E27FC236}">
                    <a16:creationId xmlns:a16="http://schemas.microsoft.com/office/drawing/2014/main" id="{36F7B05A-C642-488D-A678-3883269BF026}"/>
                  </a:ext>
                </a:extLst>
              </p:cNvPr>
              <p:cNvSpPr txBox="1">
                <a:spLocks/>
              </p:cNvSpPr>
              <p:nvPr/>
            </p:nvSpPr>
            <p:spPr>
              <a:xfrm>
                <a:off x="3417409" y="2290484"/>
                <a:ext cx="1701802" cy="467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900">
                    <a:solidFill>
                      <a:schemeClr val="bg2"/>
                    </a:solidFill>
                    <a:latin typeface="Montserrat Light" panose="00000400000000000000" pitchFamily="50" charset="-52"/>
                  </a:rPr>
                  <a:t>Lorem ipsum dolor sit amet, consectetur</a:t>
                </a:r>
                <a:endParaRPr lang="en-US" sz="900" dirty="0">
                  <a:solidFill>
                    <a:schemeClr val="bg2"/>
                  </a:solidFill>
                  <a:latin typeface="Montserrat Light" panose="00000400000000000000" pitchFamily="50" charset="-52"/>
                </a:endParaRPr>
              </a:p>
            </p:txBody>
          </p:sp>
          <p:sp>
            <p:nvSpPr>
              <p:cNvPr id="95" name="Text Placeholder 56">
                <a:extLst>
                  <a:ext uri="{FF2B5EF4-FFF2-40B4-BE49-F238E27FC236}">
                    <a16:creationId xmlns:a16="http://schemas.microsoft.com/office/drawing/2014/main" id="{0B06BBB5-77A0-444B-B7C4-0E230DB27DB0}"/>
                  </a:ext>
                </a:extLst>
              </p:cNvPr>
              <p:cNvSpPr txBox="1">
                <a:spLocks/>
              </p:cNvSpPr>
              <p:nvPr/>
            </p:nvSpPr>
            <p:spPr>
              <a:xfrm>
                <a:off x="3433760" y="2033234"/>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grpSp>
      <p:grpSp>
        <p:nvGrpSpPr>
          <p:cNvPr id="5" name="Group 4">
            <a:extLst>
              <a:ext uri="{FF2B5EF4-FFF2-40B4-BE49-F238E27FC236}">
                <a16:creationId xmlns:a16="http://schemas.microsoft.com/office/drawing/2014/main" id="{91C0118A-974B-4496-A624-CB48CEC52A75}"/>
              </a:ext>
            </a:extLst>
          </p:cNvPr>
          <p:cNvGrpSpPr/>
          <p:nvPr/>
        </p:nvGrpSpPr>
        <p:grpSpPr>
          <a:xfrm>
            <a:off x="7078833" y="2033234"/>
            <a:ext cx="2299711" cy="724314"/>
            <a:chOff x="7078833" y="2033234"/>
            <a:chExt cx="2299711" cy="724314"/>
          </a:xfrm>
        </p:grpSpPr>
        <p:sp>
          <p:nvSpPr>
            <p:cNvPr id="44" name="Rectangle 15">
              <a:extLst>
                <a:ext uri="{FF2B5EF4-FFF2-40B4-BE49-F238E27FC236}">
                  <a16:creationId xmlns:a16="http://schemas.microsoft.com/office/drawing/2014/main" id="{FC9CC2B7-4423-48F8-AA74-5E2F451BFBED}"/>
                </a:ext>
              </a:extLst>
            </p:cNvPr>
            <p:cNvSpPr>
              <a:spLocks noChangeArrowheads="1"/>
            </p:cNvSpPr>
            <p:nvPr/>
          </p:nvSpPr>
          <p:spPr bwMode="auto">
            <a:xfrm>
              <a:off x="8928100" y="2127250"/>
              <a:ext cx="4504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600" b="1" i="0" u="none" strike="noStrike" cap="none" normalizeH="0" baseline="0">
                  <a:ln>
                    <a:noFill/>
                  </a:ln>
                  <a:solidFill>
                    <a:srgbClr val="FFFFFF"/>
                  </a:solidFill>
                  <a:effectLst/>
                  <a:latin typeface="Montserrat SemiBold" panose="00000700000000000000" pitchFamily="50" charset="-52"/>
                  <a:ea typeface="Open Sans" panose="020B0606030504020204" pitchFamily="34" charset="0"/>
                  <a:cs typeface="Open Sans" panose="020B0606030504020204" pitchFamily="34" charset="0"/>
                </a:rPr>
                <a:t>04</a:t>
              </a:r>
              <a:endParaRPr kumimoji="0" lang="ru-UA" altLang="ru-UA" sz="1800" b="0" i="0" u="none" strike="noStrike" cap="none" normalizeH="0" baseline="0">
                <a:ln>
                  <a:noFill/>
                </a:ln>
                <a:solidFill>
                  <a:schemeClr val="tx1"/>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nvGrpSpPr>
            <p:cNvPr id="96" name="Group 95">
              <a:extLst>
                <a:ext uri="{FF2B5EF4-FFF2-40B4-BE49-F238E27FC236}">
                  <a16:creationId xmlns:a16="http://schemas.microsoft.com/office/drawing/2014/main" id="{1934D8DB-FBF6-4153-A365-629FF658ABF6}"/>
                </a:ext>
              </a:extLst>
            </p:cNvPr>
            <p:cNvGrpSpPr/>
            <p:nvPr/>
          </p:nvGrpSpPr>
          <p:grpSpPr>
            <a:xfrm>
              <a:off x="7078833" y="2033234"/>
              <a:ext cx="1718153" cy="724314"/>
              <a:chOff x="3417409" y="2033234"/>
              <a:chExt cx="1718153" cy="724314"/>
            </a:xfrm>
          </p:grpSpPr>
          <p:sp>
            <p:nvSpPr>
              <p:cNvPr id="97" name="Text Placeholder 53">
                <a:extLst>
                  <a:ext uri="{FF2B5EF4-FFF2-40B4-BE49-F238E27FC236}">
                    <a16:creationId xmlns:a16="http://schemas.microsoft.com/office/drawing/2014/main" id="{9280EF38-650A-4896-9735-67A4C8C4C0F6}"/>
                  </a:ext>
                </a:extLst>
              </p:cNvPr>
              <p:cNvSpPr txBox="1">
                <a:spLocks/>
              </p:cNvSpPr>
              <p:nvPr/>
            </p:nvSpPr>
            <p:spPr>
              <a:xfrm>
                <a:off x="3417409" y="2290484"/>
                <a:ext cx="1701802" cy="467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900">
                    <a:solidFill>
                      <a:schemeClr val="bg2"/>
                    </a:solidFill>
                    <a:latin typeface="Montserrat Light" panose="00000400000000000000" pitchFamily="50" charset="-52"/>
                  </a:rPr>
                  <a:t>Lorem ipsum dolor sit amet, consectetur</a:t>
                </a:r>
                <a:endParaRPr lang="en-US" sz="900" dirty="0">
                  <a:solidFill>
                    <a:schemeClr val="bg2"/>
                  </a:solidFill>
                  <a:latin typeface="Montserrat Light" panose="00000400000000000000" pitchFamily="50" charset="-52"/>
                </a:endParaRPr>
              </a:p>
            </p:txBody>
          </p:sp>
          <p:sp>
            <p:nvSpPr>
              <p:cNvPr id="98" name="Text Placeholder 56">
                <a:extLst>
                  <a:ext uri="{FF2B5EF4-FFF2-40B4-BE49-F238E27FC236}">
                    <a16:creationId xmlns:a16="http://schemas.microsoft.com/office/drawing/2014/main" id="{D93D8FB6-4AF2-446F-B2F4-AC50C13BC3D7}"/>
                  </a:ext>
                </a:extLst>
              </p:cNvPr>
              <p:cNvSpPr txBox="1">
                <a:spLocks/>
              </p:cNvSpPr>
              <p:nvPr/>
            </p:nvSpPr>
            <p:spPr>
              <a:xfrm>
                <a:off x="3433760" y="2033234"/>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grpSp>
      <p:grpSp>
        <p:nvGrpSpPr>
          <p:cNvPr id="7" name="Group 6">
            <a:extLst>
              <a:ext uri="{FF2B5EF4-FFF2-40B4-BE49-F238E27FC236}">
                <a16:creationId xmlns:a16="http://schemas.microsoft.com/office/drawing/2014/main" id="{8FD2497D-61C0-4838-B884-BB74276A0CD1}"/>
              </a:ext>
            </a:extLst>
          </p:cNvPr>
          <p:cNvGrpSpPr/>
          <p:nvPr/>
        </p:nvGrpSpPr>
        <p:grpSpPr>
          <a:xfrm>
            <a:off x="7078833" y="4728809"/>
            <a:ext cx="2282078" cy="724314"/>
            <a:chOff x="7078833" y="4728809"/>
            <a:chExt cx="2282078" cy="724314"/>
          </a:xfrm>
        </p:grpSpPr>
        <p:sp>
          <p:nvSpPr>
            <p:cNvPr id="46" name="Rectangle 17">
              <a:extLst>
                <a:ext uri="{FF2B5EF4-FFF2-40B4-BE49-F238E27FC236}">
                  <a16:creationId xmlns:a16="http://schemas.microsoft.com/office/drawing/2014/main" id="{0AEA7E15-3296-4E30-AC9F-7420702410B7}"/>
                </a:ext>
              </a:extLst>
            </p:cNvPr>
            <p:cNvSpPr>
              <a:spLocks noChangeArrowheads="1"/>
            </p:cNvSpPr>
            <p:nvPr/>
          </p:nvSpPr>
          <p:spPr bwMode="auto">
            <a:xfrm>
              <a:off x="8928100" y="4878388"/>
              <a:ext cx="4328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600" b="1" i="0" u="none" strike="noStrike" cap="none" normalizeH="0" baseline="0">
                  <a:ln>
                    <a:noFill/>
                  </a:ln>
                  <a:solidFill>
                    <a:srgbClr val="FFFFFF"/>
                  </a:solidFill>
                  <a:effectLst/>
                  <a:latin typeface="Montserrat SemiBold" panose="00000700000000000000" pitchFamily="50" charset="-52"/>
                  <a:ea typeface="Open Sans" panose="020B0606030504020204" pitchFamily="34" charset="0"/>
                  <a:cs typeface="Open Sans" panose="020B0606030504020204" pitchFamily="34" charset="0"/>
                </a:rPr>
                <a:t>06</a:t>
              </a:r>
              <a:endParaRPr kumimoji="0" lang="ru-UA" altLang="ru-UA" sz="1800" b="0" i="0" u="none" strike="noStrike" cap="none" normalizeH="0" baseline="0">
                <a:ln>
                  <a:noFill/>
                </a:ln>
                <a:solidFill>
                  <a:schemeClr val="tx1"/>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nvGrpSpPr>
            <p:cNvPr id="99" name="Group 98">
              <a:extLst>
                <a:ext uri="{FF2B5EF4-FFF2-40B4-BE49-F238E27FC236}">
                  <a16:creationId xmlns:a16="http://schemas.microsoft.com/office/drawing/2014/main" id="{846AC206-72A9-48ED-BC0E-6AAF98D48F61}"/>
                </a:ext>
              </a:extLst>
            </p:cNvPr>
            <p:cNvGrpSpPr/>
            <p:nvPr/>
          </p:nvGrpSpPr>
          <p:grpSpPr>
            <a:xfrm>
              <a:off x="7078833" y="4728809"/>
              <a:ext cx="1718153" cy="724314"/>
              <a:chOff x="3417409" y="2033234"/>
              <a:chExt cx="1718153" cy="724314"/>
            </a:xfrm>
          </p:grpSpPr>
          <p:sp>
            <p:nvSpPr>
              <p:cNvPr id="100" name="Text Placeholder 53">
                <a:extLst>
                  <a:ext uri="{FF2B5EF4-FFF2-40B4-BE49-F238E27FC236}">
                    <a16:creationId xmlns:a16="http://schemas.microsoft.com/office/drawing/2014/main" id="{04DB34EE-17DF-45B4-ABF6-03ED6C5301AD}"/>
                  </a:ext>
                </a:extLst>
              </p:cNvPr>
              <p:cNvSpPr txBox="1">
                <a:spLocks/>
              </p:cNvSpPr>
              <p:nvPr/>
            </p:nvSpPr>
            <p:spPr>
              <a:xfrm>
                <a:off x="3417409" y="2290484"/>
                <a:ext cx="1701802" cy="467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900">
                    <a:solidFill>
                      <a:schemeClr val="bg2"/>
                    </a:solidFill>
                    <a:latin typeface="Montserrat Light" panose="00000400000000000000" pitchFamily="50" charset="-52"/>
                  </a:rPr>
                  <a:t>Lorem ipsum dolor sit amet, consectetur</a:t>
                </a:r>
                <a:endParaRPr lang="en-US" sz="900" dirty="0">
                  <a:solidFill>
                    <a:schemeClr val="bg2"/>
                  </a:solidFill>
                  <a:latin typeface="Montserrat Light" panose="00000400000000000000" pitchFamily="50" charset="-52"/>
                </a:endParaRPr>
              </a:p>
            </p:txBody>
          </p:sp>
          <p:sp>
            <p:nvSpPr>
              <p:cNvPr id="101" name="Text Placeholder 56">
                <a:extLst>
                  <a:ext uri="{FF2B5EF4-FFF2-40B4-BE49-F238E27FC236}">
                    <a16:creationId xmlns:a16="http://schemas.microsoft.com/office/drawing/2014/main" id="{A12F5BB3-A736-4ABC-BFDC-DACD87155D07}"/>
                  </a:ext>
                </a:extLst>
              </p:cNvPr>
              <p:cNvSpPr txBox="1">
                <a:spLocks/>
              </p:cNvSpPr>
              <p:nvPr/>
            </p:nvSpPr>
            <p:spPr>
              <a:xfrm>
                <a:off x="3433760" y="2033234"/>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grpSp>
      <p:grpSp>
        <p:nvGrpSpPr>
          <p:cNvPr id="6" name="Group 5">
            <a:extLst>
              <a:ext uri="{FF2B5EF4-FFF2-40B4-BE49-F238E27FC236}">
                <a16:creationId xmlns:a16="http://schemas.microsoft.com/office/drawing/2014/main" id="{6549B286-CFB8-4F5F-8BEF-023D83363B24}"/>
              </a:ext>
            </a:extLst>
          </p:cNvPr>
          <p:cNvGrpSpPr/>
          <p:nvPr/>
        </p:nvGrpSpPr>
        <p:grpSpPr>
          <a:xfrm>
            <a:off x="7755414" y="3397044"/>
            <a:ext cx="2241945" cy="724314"/>
            <a:chOff x="7755414" y="3397044"/>
            <a:chExt cx="2241945" cy="724314"/>
          </a:xfrm>
        </p:grpSpPr>
        <p:sp>
          <p:nvSpPr>
            <p:cNvPr id="45" name="Rectangle 16">
              <a:extLst>
                <a:ext uri="{FF2B5EF4-FFF2-40B4-BE49-F238E27FC236}">
                  <a16:creationId xmlns:a16="http://schemas.microsoft.com/office/drawing/2014/main" id="{67E6E410-745D-4461-8437-5BD0285B727E}"/>
                </a:ext>
              </a:extLst>
            </p:cNvPr>
            <p:cNvSpPr>
              <a:spLocks noChangeArrowheads="1"/>
            </p:cNvSpPr>
            <p:nvPr/>
          </p:nvSpPr>
          <p:spPr bwMode="auto">
            <a:xfrm>
              <a:off x="9578975" y="3487738"/>
              <a:ext cx="418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600" b="1" i="0" u="none" strike="noStrike" cap="none" normalizeH="0" baseline="0">
                  <a:ln>
                    <a:noFill/>
                  </a:ln>
                  <a:solidFill>
                    <a:srgbClr val="FFFFFF"/>
                  </a:solidFill>
                  <a:effectLst/>
                  <a:latin typeface="Montserrat SemiBold" panose="00000700000000000000" pitchFamily="50" charset="-52"/>
                  <a:ea typeface="Open Sans" panose="020B0606030504020204" pitchFamily="34" charset="0"/>
                  <a:cs typeface="Open Sans" panose="020B0606030504020204" pitchFamily="34" charset="0"/>
                </a:rPr>
                <a:t>05</a:t>
              </a:r>
              <a:endParaRPr kumimoji="0" lang="ru-UA" altLang="ru-UA" sz="1800" b="0" i="0" u="none" strike="noStrike" cap="none" normalizeH="0" baseline="0">
                <a:ln>
                  <a:noFill/>
                </a:ln>
                <a:solidFill>
                  <a:schemeClr val="tx1"/>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nvGrpSpPr>
            <p:cNvPr id="102" name="Group 101">
              <a:extLst>
                <a:ext uri="{FF2B5EF4-FFF2-40B4-BE49-F238E27FC236}">
                  <a16:creationId xmlns:a16="http://schemas.microsoft.com/office/drawing/2014/main" id="{8DC93550-DD7F-4825-B602-ECCAC9A39431}"/>
                </a:ext>
              </a:extLst>
            </p:cNvPr>
            <p:cNvGrpSpPr/>
            <p:nvPr/>
          </p:nvGrpSpPr>
          <p:grpSpPr>
            <a:xfrm>
              <a:off x="7755414" y="3397044"/>
              <a:ext cx="1718153" cy="724314"/>
              <a:chOff x="3417409" y="2033234"/>
              <a:chExt cx="1718153" cy="724314"/>
            </a:xfrm>
          </p:grpSpPr>
          <p:sp>
            <p:nvSpPr>
              <p:cNvPr id="103" name="Text Placeholder 53">
                <a:extLst>
                  <a:ext uri="{FF2B5EF4-FFF2-40B4-BE49-F238E27FC236}">
                    <a16:creationId xmlns:a16="http://schemas.microsoft.com/office/drawing/2014/main" id="{C5A7A705-17AA-47BD-AFD8-8FD64D093376}"/>
                  </a:ext>
                </a:extLst>
              </p:cNvPr>
              <p:cNvSpPr txBox="1">
                <a:spLocks/>
              </p:cNvSpPr>
              <p:nvPr/>
            </p:nvSpPr>
            <p:spPr>
              <a:xfrm>
                <a:off x="3417409" y="2290484"/>
                <a:ext cx="1701802" cy="467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900">
                    <a:solidFill>
                      <a:schemeClr val="bg2"/>
                    </a:solidFill>
                    <a:latin typeface="Montserrat Light" panose="00000400000000000000" pitchFamily="50" charset="-52"/>
                  </a:rPr>
                  <a:t>Lorem ipsum dolor sit amet, consectetur</a:t>
                </a:r>
                <a:endParaRPr lang="en-US" sz="900" dirty="0">
                  <a:solidFill>
                    <a:schemeClr val="bg2"/>
                  </a:solidFill>
                  <a:latin typeface="Montserrat Light" panose="00000400000000000000" pitchFamily="50" charset="-52"/>
                </a:endParaRPr>
              </a:p>
            </p:txBody>
          </p:sp>
          <p:sp>
            <p:nvSpPr>
              <p:cNvPr id="104" name="Text Placeholder 56">
                <a:extLst>
                  <a:ext uri="{FF2B5EF4-FFF2-40B4-BE49-F238E27FC236}">
                    <a16:creationId xmlns:a16="http://schemas.microsoft.com/office/drawing/2014/main" id="{5ECB6752-F768-4ACB-9203-4EDADA71E86B}"/>
                  </a:ext>
                </a:extLst>
              </p:cNvPr>
              <p:cNvSpPr txBox="1">
                <a:spLocks/>
              </p:cNvSpPr>
              <p:nvPr/>
            </p:nvSpPr>
            <p:spPr>
              <a:xfrm>
                <a:off x="3433760" y="2033234"/>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grpSp>
      <p:sp>
        <p:nvSpPr>
          <p:cNvPr id="105" name="Rectangle 104">
            <a:extLst>
              <a:ext uri="{FF2B5EF4-FFF2-40B4-BE49-F238E27FC236}">
                <a16:creationId xmlns:a16="http://schemas.microsoft.com/office/drawing/2014/main" id="{40B85F6A-5DBB-443B-BAB3-CC3BD1545A50}"/>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spTree>
    <p:extLst>
      <p:ext uri="{BB962C8B-B14F-4D97-AF65-F5344CB8AC3E}">
        <p14:creationId xmlns:p14="http://schemas.microsoft.com/office/powerpoint/2010/main" val="138247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1000" fill="hold"/>
                                        <p:tgtEl>
                                          <p:spTgt spid="47"/>
                                        </p:tgtEl>
                                        <p:attrNameLst>
                                          <p:attrName>ppt_w</p:attrName>
                                        </p:attrNameLst>
                                      </p:cBhvr>
                                      <p:tavLst>
                                        <p:tav tm="0">
                                          <p:val>
                                            <p:fltVal val="0"/>
                                          </p:val>
                                        </p:tav>
                                        <p:tav tm="100000">
                                          <p:val>
                                            <p:strVal val="#ppt_w"/>
                                          </p:val>
                                        </p:tav>
                                      </p:tavLst>
                                    </p:anim>
                                    <p:anim calcmode="lin" valueType="num">
                                      <p:cBhvr>
                                        <p:cTn id="8" dur="1000" fill="hold"/>
                                        <p:tgtEl>
                                          <p:spTgt spid="47"/>
                                        </p:tgtEl>
                                        <p:attrNameLst>
                                          <p:attrName>ppt_h</p:attrName>
                                        </p:attrNameLst>
                                      </p:cBhvr>
                                      <p:tavLst>
                                        <p:tav tm="0">
                                          <p:val>
                                            <p:fltVal val="0"/>
                                          </p:val>
                                        </p:tav>
                                        <p:tav tm="100000">
                                          <p:val>
                                            <p:strVal val="#ppt_h"/>
                                          </p:val>
                                        </p:tav>
                                      </p:tavLst>
                                    </p:anim>
                                    <p:animEffect transition="in" filter="fade">
                                      <p:cBhvr>
                                        <p:cTn id="9" dur="1000"/>
                                        <p:tgtEl>
                                          <p:spTgt spid="47"/>
                                        </p:tgtEl>
                                      </p:cBhvr>
                                    </p:animEffect>
                                  </p:childTnLst>
                                </p:cTn>
                              </p:par>
                              <p:par>
                                <p:cTn id="10" presetID="10" presetClass="entr" presetSubtype="0" fill="hold" nodeType="withEffect">
                                  <p:stCondLst>
                                    <p:cond delay="75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par>
                                <p:cTn id="13" presetID="2" presetClass="entr" presetSubtype="8" decel="100000" fill="hold" grpId="0" nodeType="withEffect">
                                  <p:stCondLst>
                                    <p:cond delay="75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0-#ppt_w/2"/>
                                          </p:val>
                                        </p:tav>
                                        <p:tav tm="100000">
                                          <p:val>
                                            <p:strVal val="#ppt_x"/>
                                          </p:val>
                                        </p:tav>
                                      </p:tavLst>
                                    </p:anim>
                                    <p:anim calcmode="lin" valueType="num">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000" fill="hold"/>
                                        <p:tgtEl>
                                          <p:spTgt spid="40"/>
                                        </p:tgtEl>
                                        <p:attrNameLst>
                                          <p:attrName>ppt_x</p:attrName>
                                        </p:attrNameLst>
                                      </p:cBhvr>
                                      <p:tavLst>
                                        <p:tav tm="0">
                                          <p:val>
                                            <p:strVal val="0-#ppt_w/2"/>
                                          </p:val>
                                        </p:tav>
                                        <p:tav tm="100000">
                                          <p:val>
                                            <p:strVal val="#ppt_x"/>
                                          </p:val>
                                        </p:tav>
                                      </p:tavLst>
                                    </p:anim>
                                    <p:anim calcmode="lin" valueType="num">
                                      <p:cBhvr additive="base">
                                        <p:cTn id="20" dur="1000" fill="hold"/>
                                        <p:tgtEl>
                                          <p:spTgt spid="4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25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1000" fill="hold"/>
                                        <p:tgtEl>
                                          <p:spTgt spid="39"/>
                                        </p:tgtEl>
                                        <p:attrNameLst>
                                          <p:attrName>ppt_x</p:attrName>
                                        </p:attrNameLst>
                                      </p:cBhvr>
                                      <p:tavLst>
                                        <p:tav tm="0">
                                          <p:val>
                                            <p:strVal val="0-#ppt_w/2"/>
                                          </p:val>
                                        </p:tav>
                                        <p:tav tm="100000">
                                          <p:val>
                                            <p:strVal val="#ppt_x"/>
                                          </p:val>
                                        </p:tav>
                                      </p:tavLst>
                                    </p:anim>
                                    <p:anim calcmode="lin" valueType="num">
                                      <p:cBhvr additive="base">
                                        <p:cTn id="24" dur="10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5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1+#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75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1000" fill="hold"/>
                                        <p:tgtEl>
                                          <p:spTgt spid="37"/>
                                        </p:tgtEl>
                                        <p:attrNameLst>
                                          <p:attrName>ppt_x</p:attrName>
                                        </p:attrNameLst>
                                      </p:cBhvr>
                                      <p:tavLst>
                                        <p:tav tm="0">
                                          <p:val>
                                            <p:strVal val="1+#ppt_w/2"/>
                                          </p:val>
                                        </p:tav>
                                        <p:tav tm="100000">
                                          <p:val>
                                            <p:strVal val="#ppt_x"/>
                                          </p:val>
                                        </p:tav>
                                      </p:tavLst>
                                    </p:anim>
                                    <p:anim calcmode="lin" valueType="num">
                                      <p:cBhvr additive="base">
                                        <p:cTn id="32" dur="1000" fill="hold"/>
                                        <p:tgtEl>
                                          <p:spTgt spid="37"/>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0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1000" fill="hold"/>
                                        <p:tgtEl>
                                          <p:spTgt spid="33"/>
                                        </p:tgtEl>
                                        <p:attrNameLst>
                                          <p:attrName>ppt_x</p:attrName>
                                        </p:attrNameLst>
                                      </p:cBhvr>
                                      <p:tavLst>
                                        <p:tav tm="0">
                                          <p:val>
                                            <p:strVal val="1+#ppt_w/2"/>
                                          </p:val>
                                        </p:tav>
                                        <p:tav tm="100000">
                                          <p:val>
                                            <p:strVal val="#ppt_x"/>
                                          </p:val>
                                        </p:tav>
                                      </p:tavLst>
                                    </p:anim>
                                    <p:anim calcmode="lin" valueType="num">
                                      <p:cBhvr additive="base">
                                        <p:cTn id="36" dur="1000" fill="hold"/>
                                        <p:tgtEl>
                                          <p:spTgt spid="33"/>
                                        </p:tgtEl>
                                        <p:attrNameLst>
                                          <p:attrName>ppt_y</p:attrName>
                                        </p:attrNameLst>
                                      </p:cBhvr>
                                      <p:tavLst>
                                        <p:tav tm="0">
                                          <p:val>
                                            <p:strVal val="#ppt_y"/>
                                          </p:val>
                                        </p:tav>
                                        <p:tav tm="100000">
                                          <p:val>
                                            <p:strVal val="#ppt_y"/>
                                          </p:val>
                                        </p:tav>
                                      </p:tavLst>
                                    </p:anim>
                                  </p:childTnLst>
                                </p:cTn>
                              </p:par>
                              <p:par>
                                <p:cTn id="37" presetID="10" presetClass="entr" presetSubtype="0" fill="hold" nodeType="withEffect">
                                  <p:stCondLst>
                                    <p:cond delay="125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750"/>
                                        <p:tgtEl>
                                          <p:spTgt spid="2"/>
                                        </p:tgtEl>
                                      </p:cBhvr>
                                    </p:animEffect>
                                  </p:childTnLst>
                                </p:cTn>
                              </p:par>
                              <p:par>
                                <p:cTn id="40" presetID="10" presetClass="entr" presetSubtype="0" fill="hold" nodeType="withEffect">
                                  <p:stCondLst>
                                    <p:cond delay="150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750"/>
                                        <p:tgtEl>
                                          <p:spTgt spid="3"/>
                                        </p:tgtEl>
                                      </p:cBhvr>
                                    </p:animEffect>
                                  </p:childTnLst>
                                </p:cTn>
                              </p:par>
                              <p:par>
                                <p:cTn id="43" presetID="10" presetClass="entr" presetSubtype="0" fill="hold" nodeType="withEffect">
                                  <p:stCondLst>
                                    <p:cond delay="175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750"/>
                                        <p:tgtEl>
                                          <p:spTgt spid="4"/>
                                        </p:tgtEl>
                                      </p:cBhvr>
                                    </p:animEffect>
                                  </p:childTnLst>
                                </p:cTn>
                              </p:par>
                              <p:par>
                                <p:cTn id="46" presetID="10" presetClass="entr" presetSubtype="0" fill="hold" nodeType="withEffect">
                                  <p:stCondLst>
                                    <p:cond delay="200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750"/>
                                        <p:tgtEl>
                                          <p:spTgt spid="5"/>
                                        </p:tgtEl>
                                      </p:cBhvr>
                                    </p:animEffect>
                                  </p:childTnLst>
                                </p:cTn>
                              </p:par>
                              <p:par>
                                <p:cTn id="49" presetID="10" presetClass="entr" presetSubtype="0" fill="hold" nodeType="withEffect">
                                  <p:stCondLst>
                                    <p:cond delay="225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750"/>
                                        <p:tgtEl>
                                          <p:spTgt spid="6"/>
                                        </p:tgtEl>
                                      </p:cBhvr>
                                    </p:animEffect>
                                  </p:childTnLst>
                                </p:cTn>
                              </p:par>
                              <p:par>
                                <p:cTn id="52" presetID="10" presetClass="entr" presetSubtype="0" fill="hold" nodeType="withEffect">
                                  <p:stCondLst>
                                    <p:cond delay="250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animBg="1"/>
      <p:bldP spid="38" grpId="0" animBg="1"/>
      <p:bldP spid="39" grpId="0" animBg="1"/>
      <p:bldP spid="40" grpId="0" animBg="1"/>
      <p:bldP spid="4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9">
            <a:extLst>
              <a:ext uri="{FF2B5EF4-FFF2-40B4-BE49-F238E27FC236}">
                <a16:creationId xmlns:a16="http://schemas.microsoft.com/office/drawing/2014/main" id="{983A0E12-BAB2-4EC4-9C82-A61D471CDF48}"/>
              </a:ext>
            </a:extLst>
          </p:cNvPr>
          <p:cNvSpPr>
            <a:spLocks noChangeArrowheads="1"/>
          </p:cNvSpPr>
          <p:nvPr/>
        </p:nvSpPr>
        <p:spPr bwMode="auto">
          <a:xfrm>
            <a:off x="4818063" y="839788"/>
            <a:ext cx="2547938" cy="2551113"/>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nvGrpSpPr>
          <p:cNvPr id="2" name="Group 1">
            <a:extLst>
              <a:ext uri="{FF2B5EF4-FFF2-40B4-BE49-F238E27FC236}">
                <a16:creationId xmlns:a16="http://schemas.microsoft.com/office/drawing/2014/main" id="{02176DFB-E583-4074-83E6-C66EFE27133E}"/>
              </a:ext>
            </a:extLst>
          </p:cNvPr>
          <p:cNvGrpSpPr/>
          <p:nvPr/>
        </p:nvGrpSpPr>
        <p:grpSpPr>
          <a:xfrm>
            <a:off x="2906713" y="1563688"/>
            <a:ext cx="1260475" cy="1101725"/>
            <a:chOff x="2906713" y="1563688"/>
            <a:chExt cx="1260475" cy="1101725"/>
          </a:xfrm>
        </p:grpSpPr>
        <p:sp>
          <p:nvSpPr>
            <p:cNvPr id="24" name="Freeform 24">
              <a:extLst>
                <a:ext uri="{FF2B5EF4-FFF2-40B4-BE49-F238E27FC236}">
                  <a16:creationId xmlns:a16="http://schemas.microsoft.com/office/drawing/2014/main" id="{94B2E16A-D64B-4EEE-9455-D0B4ACB6BCD6}"/>
                </a:ext>
              </a:extLst>
            </p:cNvPr>
            <p:cNvSpPr>
              <a:spLocks/>
            </p:cNvSpPr>
            <p:nvPr/>
          </p:nvSpPr>
          <p:spPr bwMode="auto">
            <a:xfrm>
              <a:off x="2906713" y="1563688"/>
              <a:ext cx="1260475" cy="1101725"/>
            </a:xfrm>
            <a:custGeom>
              <a:avLst/>
              <a:gdLst>
                <a:gd name="T0" fmla="*/ 144 w 331"/>
                <a:gd name="T1" fmla="*/ 289 h 289"/>
                <a:gd name="T2" fmla="*/ 0 w 331"/>
                <a:gd name="T3" fmla="*/ 145 h 289"/>
                <a:gd name="T4" fmla="*/ 144 w 331"/>
                <a:gd name="T5" fmla="*/ 0 h 289"/>
                <a:gd name="T6" fmla="*/ 286 w 331"/>
                <a:gd name="T7" fmla="*/ 119 h 289"/>
                <a:gd name="T8" fmla="*/ 331 w 331"/>
                <a:gd name="T9" fmla="*/ 145 h 289"/>
                <a:gd name="T10" fmla="*/ 286 w 331"/>
                <a:gd name="T11" fmla="*/ 171 h 289"/>
                <a:gd name="T12" fmla="*/ 144 w 331"/>
                <a:gd name="T13" fmla="*/ 289 h 289"/>
              </a:gdLst>
              <a:ahLst/>
              <a:cxnLst>
                <a:cxn ang="0">
                  <a:pos x="T0" y="T1"/>
                </a:cxn>
                <a:cxn ang="0">
                  <a:pos x="T2" y="T3"/>
                </a:cxn>
                <a:cxn ang="0">
                  <a:pos x="T4" y="T5"/>
                </a:cxn>
                <a:cxn ang="0">
                  <a:pos x="T6" y="T7"/>
                </a:cxn>
                <a:cxn ang="0">
                  <a:pos x="T8" y="T9"/>
                </a:cxn>
                <a:cxn ang="0">
                  <a:pos x="T10" y="T11"/>
                </a:cxn>
                <a:cxn ang="0">
                  <a:pos x="T12" y="T13"/>
                </a:cxn>
              </a:cxnLst>
              <a:rect l="0" t="0" r="r" b="b"/>
              <a:pathLst>
                <a:path w="331" h="289">
                  <a:moveTo>
                    <a:pt x="144" y="289"/>
                  </a:moveTo>
                  <a:cubicBezTo>
                    <a:pt x="65" y="289"/>
                    <a:pt x="0" y="224"/>
                    <a:pt x="0" y="145"/>
                  </a:cubicBezTo>
                  <a:cubicBezTo>
                    <a:pt x="0" y="65"/>
                    <a:pt x="65" y="0"/>
                    <a:pt x="144" y="0"/>
                  </a:cubicBezTo>
                  <a:cubicBezTo>
                    <a:pt x="215" y="0"/>
                    <a:pt x="274" y="51"/>
                    <a:pt x="286" y="119"/>
                  </a:cubicBezTo>
                  <a:cubicBezTo>
                    <a:pt x="331" y="145"/>
                    <a:pt x="331" y="145"/>
                    <a:pt x="331" y="145"/>
                  </a:cubicBezTo>
                  <a:cubicBezTo>
                    <a:pt x="286" y="171"/>
                    <a:pt x="286" y="171"/>
                    <a:pt x="286" y="171"/>
                  </a:cubicBezTo>
                  <a:cubicBezTo>
                    <a:pt x="274" y="238"/>
                    <a:pt x="215" y="289"/>
                    <a:pt x="144" y="28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0" name="Oval 30">
              <a:extLst>
                <a:ext uri="{FF2B5EF4-FFF2-40B4-BE49-F238E27FC236}">
                  <a16:creationId xmlns:a16="http://schemas.microsoft.com/office/drawing/2014/main" id="{1B58791B-977A-454E-B10D-0D1382AF0E5C}"/>
                </a:ext>
              </a:extLst>
            </p:cNvPr>
            <p:cNvSpPr>
              <a:spLocks noChangeArrowheads="1"/>
            </p:cNvSpPr>
            <p:nvPr/>
          </p:nvSpPr>
          <p:spPr bwMode="auto">
            <a:xfrm>
              <a:off x="3089275" y="1751013"/>
              <a:ext cx="730250" cy="731838"/>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3" name="Group 2">
            <a:extLst>
              <a:ext uri="{FF2B5EF4-FFF2-40B4-BE49-F238E27FC236}">
                <a16:creationId xmlns:a16="http://schemas.microsoft.com/office/drawing/2014/main" id="{E4169BC2-BF65-4260-9362-5A4254623F10}"/>
              </a:ext>
            </a:extLst>
          </p:cNvPr>
          <p:cNvGrpSpPr/>
          <p:nvPr/>
        </p:nvGrpSpPr>
        <p:grpSpPr>
          <a:xfrm>
            <a:off x="3336925" y="3065463"/>
            <a:ext cx="1230313" cy="1225550"/>
            <a:chOff x="3336925" y="3065463"/>
            <a:chExt cx="1230313" cy="1225550"/>
          </a:xfrm>
        </p:grpSpPr>
        <p:sp>
          <p:nvSpPr>
            <p:cNvPr id="23" name="Freeform 23">
              <a:extLst>
                <a:ext uri="{FF2B5EF4-FFF2-40B4-BE49-F238E27FC236}">
                  <a16:creationId xmlns:a16="http://schemas.microsoft.com/office/drawing/2014/main" id="{129FB65E-A3B8-47A5-8017-BF2B6AC6E33B}"/>
                </a:ext>
              </a:extLst>
            </p:cNvPr>
            <p:cNvSpPr>
              <a:spLocks/>
            </p:cNvSpPr>
            <p:nvPr/>
          </p:nvSpPr>
          <p:spPr bwMode="auto">
            <a:xfrm>
              <a:off x="3336925" y="3065463"/>
              <a:ext cx="1230313" cy="1225550"/>
            </a:xfrm>
            <a:custGeom>
              <a:avLst/>
              <a:gdLst>
                <a:gd name="T0" fmla="*/ 248 w 323"/>
                <a:gd name="T1" fmla="*/ 274 h 321"/>
                <a:gd name="T2" fmla="*/ 47 w 323"/>
                <a:gd name="T3" fmla="*/ 242 h 321"/>
                <a:gd name="T4" fmla="*/ 79 w 323"/>
                <a:gd name="T5" fmla="*/ 41 h 321"/>
                <a:gd name="T6" fmla="*/ 263 w 323"/>
                <a:gd name="T7" fmla="*/ 53 h 321"/>
                <a:gd name="T8" fmla="*/ 315 w 323"/>
                <a:gd name="T9" fmla="*/ 48 h 321"/>
                <a:gd name="T10" fmla="*/ 293 w 323"/>
                <a:gd name="T11" fmla="*/ 95 h 321"/>
                <a:gd name="T12" fmla="*/ 248 w 323"/>
                <a:gd name="T13" fmla="*/ 274 h 321"/>
              </a:gdLst>
              <a:ahLst/>
              <a:cxnLst>
                <a:cxn ang="0">
                  <a:pos x="T0" y="T1"/>
                </a:cxn>
                <a:cxn ang="0">
                  <a:pos x="T2" y="T3"/>
                </a:cxn>
                <a:cxn ang="0">
                  <a:pos x="T4" y="T5"/>
                </a:cxn>
                <a:cxn ang="0">
                  <a:pos x="T6" y="T7"/>
                </a:cxn>
                <a:cxn ang="0">
                  <a:pos x="T8" y="T9"/>
                </a:cxn>
                <a:cxn ang="0">
                  <a:pos x="T10" y="T11"/>
                </a:cxn>
                <a:cxn ang="0">
                  <a:pos x="T12" y="T13"/>
                </a:cxn>
              </a:cxnLst>
              <a:rect l="0" t="0" r="r" b="b"/>
              <a:pathLst>
                <a:path w="323" h="321">
                  <a:moveTo>
                    <a:pt x="248" y="274"/>
                  </a:moveTo>
                  <a:cubicBezTo>
                    <a:pt x="184" y="321"/>
                    <a:pt x="94" y="307"/>
                    <a:pt x="47" y="242"/>
                  </a:cubicBezTo>
                  <a:cubicBezTo>
                    <a:pt x="0" y="178"/>
                    <a:pt x="14" y="88"/>
                    <a:pt x="79" y="41"/>
                  </a:cubicBezTo>
                  <a:cubicBezTo>
                    <a:pt x="136" y="0"/>
                    <a:pt x="213" y="6"/>
                    <a:pt x="263" y="53"/>
                  </a:cubicBezTo>
                  <a:cubicBezTo>
                    <a:pt x="315" y="48"/>
                    <a:pt x="315" y="48"/>
                    <a:pt x="315" y="48"/>
                  </a:cubicBezTo>
                  <a:cubicBezTo>
                    <a:pt x="293" y="95"/>
                    <a:pt x="293" y="95"/>
                    <a:pt x="293" y="95"/>
                  </a:cubicBezTo>
                  <a:cubicBezTo>
                    <a:pt x="323" y="157"/>
                    <a:pt x="305" y="233"/>
                    <a:pt x="248" y="27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Oval 31">
              <a:extLst>
                <a:ext uri="{FF2B5EF4-FFF2-40B4-BE49-F238E27FC236}">
                  <a16:creationId xmlns:a16="http://schemas.microsoft.com/office/drawing/2014/main" id="{586DDCB0-8A81-4873-B425-44C8C344A3E5}"/>
                </a:ext>
              </a:extLst>
            </p:cNvPr>
            <p:cNvSpPr>
              <a:spLocks noChangeArrowheads="1"/>
            </p:cNvSpPr>
            <p:nvPr/>
          </p:nvSpPr>
          <p:spPr bwMode="auto">
            <a:xfrm>
              <a:off x="3592513" y="3302000"/>
              <a:ext cx="730250" cy="733425"/>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4" name="Group 3">
            <a:extLst>
              <a:ext uri="{FF2B5EF4-FFF2-40B4-BE49-F238E27FC236}">
                <a16:creationId xmlns:a16="http://schemas.microsoft.com/office/drawing/2014/main" id="{78C11AD4-648E-4B76-8191-E74BD1D565EB}"/>
              </a:ext>
            </a:extLst>
          </p:cNvPr>
          <p:cNvGrpSpPr/>
          <p:nvPr/>
        </p:nvGrpSpPr>
        <p:grpSpPr>
          <a:xfrm>
            <a:off x="4662488" y="3951288"/>
            <a:ext cx="1222375" cy="1292225"/>
            <a:chOff x="4662488" y="3951288"/>
            <a:chExt cx="1222375" cy="1292225"/>
          </a:xfrm>
        </p:grpSpPr>
        <p:sp>
          <p:nvSpPr>
            <p:cNvPr id="22" name="Freeform 22">
              <a:extLst>
                <a:ext uri="{FF2B5EF4-FFF2-40B4-BE49-F238E27FC236}">
                  <a16:creationId xmlns:a16="http://schemas.microsoft.com/office/drawing/2014/main" id="{1D01D244-1B0F-4D1B-BED5-E724BA0C2108}"/>
                </a:ext>
              </a:extLst>
            </p:cNvPr>
            <p:cNvSpPr>
              <a:spLocks/>
            </p:cNvSpPr>
            <p:nvPr/>
          </p:nvSpPr>
          <p:spPr bwMode="auto">
            <a:xfrm>
              <a:off x="4662488" y="3951288"/>
              <a:ext cx="1222375" cy="1292225"/>
            </a:xfrm>
            <a:custGeom>
              <a:avLst/>
              <a:gdLst>
                <a:gd name="T0" fmla="*/ 25 w 321"/>
                <a:gd name="T1" fmla="*/ 133 h 339"/>
                <a:gd name="T2" fmla="*/ 117 w 321"/>
                <a:gd name="T3" fmla="*/ 314 h 339"/>
                <a:gd name="T4" fmla="*/ 299 w 321"/>
                <a:gd name="T5" fmla="*/ 222 h 339"/>
                <a:gd name="T6" fmla="*/ 230 w 321"/>
                <a:gd name="T7" fmla="*/ 50 h 339"/>
                <a:gd name="T8" fmla="*/ 219 w 321"/>
                <a:gd name="T9" fmla="*/ 0 h 339"/>
                <a:gd name="T10" fmla="*/ 181 w 321"/>
                <a:gd name="T11" fmla="*/ 34 h 339"/>
                <a:gd name="T12" fmla="*/ 25 w 321"/>
                <a:gd name="T13" fmla="*/ 133 h 339"/>
              </a:gdLst>
              <a:ahLst/>
              <a:cxnLst>
                <a:cxn ang="0">
                  <a:pos x="T0" y="T1"/>
                </a:cxn>
                <a:cxn ang="0">
                  <a:pos x="T2" y="T3"/>
                </a:cxn>
                <a:cxn ang="0">
                  <a:pos x="T4" y="T5"/>
                </a:cxn>
                <a:cxn ang="0">
                  <a:pos x="T6" y="T7"/>
                </a:cxn>
                <a:cxn ang="0">
                  <a:pos x="T8" y="T9"/>
                </a:cxn>
                <a:cxn ang="0">
                  <a:pos x="T10" y="T11"/>
                </a:cxn>
                <a:cxn ang="0">
                  <a:pos x="T12" y="T13"/>
                </a:cxn>
              </a:cxnLst>
              <a:rect l="0" t="0" r="r" b="b"/>
              <a:pathLst>
                <a:path w="321" h="339">
                  <a:moveTo>
                    <a:pt x="25" y="133"/>
                  </a:moveTo>
                  <a:cubicBezTo>
                    <a:pt x="0" y="208"/>
                    <a:pt x="42" y="290"/>
                    <a:pt x="117" y="314"/>
                  </a:cubicBezTo>
                  <a:cubicBezTo>
                    <a:pt x="193" y="339"/>
                    <a:pt x="274" y="297"/>
                    <a:pt x="299" y="222"/>
                  </a:cubicBezTo>
                  <a:cubicBezTo>
                    <a:pt x="321" y="155"/>
                    <a:pt x="290" y="83"/>
                    <a:pt x="230" y="50"/>
                  </a:cubicBezTo>
                  <a:cubicBezTo>
                    <a:pt x="219" y="0"/>
                    <a:pt x="219" y="0"/>
                    <a:pt x="219" y="0"/>
                  </a:cubicBezTo>
                  <a:cubicBezTo>
                    <a:pt x="181" y="34"/>
                    <a:pt x="181" y="34"/>
                    <a:pt x="181" y="34"/>
                  </a:cubicBezTo>
                  <a:cubicBezTo>
                    <a:pt x="113" y="25"/>
                    <a:pt x="47" y="65"/>
                    <a:pt x="25" y="13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Oval 32">
              <a:extLst>
                <a:ext uri="{FF2B5EF4-FFF2-40B4-BE49-F238E27FC236}">
                  <a16:creationId xmlns:a16="http://schemas.microsoft.com/office/drawing/2014/main" id="{73033292-FBD9-4C31-AE1D-3C666B169F5D}"/>
                </a:ext>
              </a:extLst>
            </p:cNvPr>
            <p:cNvSpPr>
              <a:spLocks noChangeArrowheads="1"/>
            </p:cNvSpPr>
            <p:nvPr/>
          </p:nvSpPr>
          <p:spPr bwMode="auto">
            <a:xfrm>
              <a:off x="4913313" y="4264025"/>
              <a:ext cx="731838" cy="731838"/>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5" name="Group 4">
            <a:extLst>
              <a:ext uri="{FF2B5EF4-FFF2-40B4-BE49-F238E27FC236}">
                <a16:creationId xmlns:a16="http://schemas.microsoft.com/office/drawing/2014/main" id="{97779537-7005-4BD0-B3C2-5E0028741908}"/>
              </a:ext>
            </a:extLst>
          </p:cNvPr>
          <p:cNvGrpSpPr/>
          <p:nvPr/>
        </p:nvGrpSpPr>
        <p:grpSpPr>
          <a:xfrm>
            <a:off x="6303963" y="3951288"/>
            <a:ext cx="1219200" cy="1292225"/>
            <a:chOff x="6303963" y="3951288"/>
            <a:chExt cx="1219200" cy="1292225"/>
          </a:xfrm>
        </p:grpSpPr>
        <p:sp>
          <p:nvSpPr>
            <p:cNvPr id="21" name="Freeform 21">
              <a:extLst>
                <a:ext uri="{FF2B5EF4-FFF2-40B4-BE49-F238E27FC236}">
                  <a16:creationId xmlns:a16="http://schemas.microsoft.com/office/drawing/2014/main" id="{DCD751FD-B5A2-4642-BD1F-7E65F45239E9}"/>
                </a:ext>
              </a:extLst>
            </p:cNvPr>
            <p:cNvSpPr>
              <a:spLocks/>
            </p:cNvSpPr>
            <p:nvPr/>
          </p:nvSpPr>
          <p:spPr bwMode="auto">
            <a:xfrm>
              <a:off x="6303963" y="3951288"/>
              <a:ext cx="1219200" cy="1292225"/>
            </a:xfrm>
            <a:custGeom>
              <a:avLst/>
              <a:gdLst>
                <a:gd name="T0" fmla="*/ 22 w 320"/>
                <a:gd name="T1" fmla="*/ 222 h 339"/>
                <a:gd name="T2" fmla="*/ 203 w 320"/>
                <a:gd name="T3" fmla="*/ 314 h 339"/>
                <a:gd name="T4" fmla="*/ 296 w 320"/>
                <a:gd name="T5" fmla="*/ 133 h 339"/>
                <a:gd name="T6" fmla="*/ 140 w 320"/>
                <a:gd name="T7" fmla="*/ 34 h 339"/>
                <a:gd name="T8" fmla="*/ 101 w 320"/>
                <a:gd name="T9" fmla="*/ 0 h 339"/>
                <a:gd name="T10" fmla="*/ 90 w 320"/>
                <a:gd name="T11" fmla="*/ 50 h 339"/>
                <a:gd name="T12" fmla="*/ 22 w 320"/>
                <a:gd name="T13" fmla="*/ 222 h 339"/>
              </a:gdLst>
              <a:ahLst/>
              <a:cxnLst>
                <a:cxn ang="0">
                  <a:pos x="T0" y="T1"/>
                </a:cxn>
                <a:cxn ang="0">
                  <a:pos x="T2" y="T3"/>
                </a:cxn>
                <a:cxn ang="0">
                  <a:pos x="T4" y="T5"/>
                </a:cxn>
                <a:cxn ang="0">
                  <a:pos x="T6" y="T7"/>
                </a:cxn>
                <a:cxn ang="0">
                  <a:pos x="T8" y="T9"/>
                </a:cxn>
                <a:cxn ang="0">
                  <a:pos x="T10" y="T11"/>
                </a:cxn>
                <a:cxn ang="0">
                  <a:pos x="T12" y="T13"/>
                </a:cxn>
              </a:cxnLst>
              <a:rect l="0" t="0" r="r" b="b"/>
              <a:pathLst>
                <a:path w="320" h="339">
                  <a:moveTo>
                    <a:pt x="22" y="222"/>
                  </a:moveTo>
                  <a:cubicBezTo>
                    <a:pt x="46" y="297"/>
                    <a:pt x="128" y="339"/>
                    <a:pt x="203" y="314"/>
                  </a:cubicBezTo>
                  <a:cubicBezTo>
                    <a:pt x="279" y="290"/>
                    <a:pt x="320" y="208"/>
                    <a:pt x="296" y="133"/>
                  </a:cubicBezTo>
                  <a:cubicBezTo>
                    <a:pt x="274" y="65"/>
                    <a:pt x="207" y="25"/>
                    <a:pt x="140" y="34"/>
                  </a:cubicBezTo>
                  <a:cubicBezTo>
                    <a:pt x="101" y="0"/>
                    <a:pt x="101" y="0"/>
                    <a:pt x="101" y="0"/>
                  </a:cubicBezTo>
                  <a:cubicBezTo>
                    <a:pt x="90" y="50"/>
                    <a:pt x="90" y="50"/>
                    <a:pt x="90" y="50"/>
                  </a:cubicBezTo>
                  <a:cubicBezTo>
                    <a:pt x="30" y="83"/>
                    <a:pt x="0" y="155"/>
                    <a:pt x="22" y="22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Oval 33">
              <a:extLst>
                <a:ext uri="{FF2B5EF4-FFF2-40B4-BE49-F238E27FC236}">
                  <a16:creationId xmlns:a16="http://schemas.microsoft.com/office/drawing/2014/main" id="{69548C21-A277-41E6-90BC-F412447E4E92}"/>
                </a:ext>
              </a:extLst>
            </p:cNvPr>
            <p:cNvSpPr>
              <a:spLocks noChangeArrowheads="1"/>
            </p:cNvSpPr>
            <p:nvPr/>
          </p:nvSpPr>
          <p:spPr bwMode="auto">
            <a:xfrm>
              <a:off x="6543675" y="4264025"/>
              <a:ext cx="731838" cy="731838"/>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6" name="Group 5">
            <a:extLst>
              <a:ext uri="{FF2B5EF4-FFF2-40B4-BE49-F238E27FC236}">
                <a16:creationId xmlns:a16="http://schemas.microsoft.com/office/drawing/2014/main" id="{30D16566-EBD2-46C4-9109-84972C914D2C}"/>
              </a:ext>
            </a:extLst>
          </p:cNvPr>
          <p:cNvGrpSpPr/>
          <p:nvPr/>
        </p:nvGrpSpPr>
        <p:grpSpPr>
          <a:xfrm>
            <a:off x="7621588" y="3065463"/>
            <a:ext cx="1225550" cy="1225550"/>
            <a:chOff x="7621588" y="3065463"/>
            <a:chExt cx="1225550" cy="1225550"/>
          </a:xfrm>
        </p:grpSpPr>
        <p:sp>
          <p:nvSpPr>
            <p:cNvPr id="20" name="Freeform 20">
              <a:extLst>
                <a:ext uri="{FF2B5EF4-FFF2-40B4-BE49-F238E27FC236}">
                  <a16:creationId xmlns:a16="http://schemas.microsoft.com/office/drawing/2014/main" id="{780E4828-EAB5-4967-9389-71A311722806}"/>
                </a:ext>
              </a:extLst>
            </p:cNvPr>
            <p:cNvSpPr>
              <a:spLocks/>
            </p:cNvSpPr>
            <p:nvPr/>
          </p:nvSpPr>
          <p:spPr bwMode="auto">
            <a:xfrm>
              <a:off x="7621588" y="3065463"/>
              <a:ext cx="1225550" cy="1225550"/>
            </a:xfrm>
            <a:custGeom>
              <a:avLst/>
              <a:gdLst>
                <a:gd name="T0" fmla="*/ 74 w 322"/>
                <a:gd name="T1" fmla="*/ 274 h 321"/>
                <a:gd name="T2" fmla="*/ 276 w 322"/>
                <a:gd name="T3" fmla="*/ 242 h 321"/>
                <a:gd name="T4" fmla="*/ 244 w 322"/>
                <a:gd name="T5" fmla="*/ 41 h 321"/>
                <a:gd name="T6" fmla="*/ 60 w 322"/>
                <a:gd name="T7" fmla="*/ 53 h 321"/>
                <a:gd name="T8" fmla="*/ 8 w 322"/>
                <a:gd name="T9" fmla="*/ 48 h 321"/>
                <a:gd name="T10" fmla="*/ 29 w 322"/>
                <a:gd name="T11" fmla="*/ 95 h 321"/>
                <a:gd name="T12" fmla="*/ 74 w 322"/>
                <a:gd name="T13" fmla="*/ 274 h 321"/>
              </a:gdLst>
              <a:ahLst/>
              <a:cxnLst>
                <a:cxn ang="0">
                  <a:pos x="T0" y="T1"/>
                </a:cxn>
                <a:cxn ang="0">
                  <a:pos x="T2" y="T3"/>
                </a:cxn>
                <a:cxn ang="0">
                  <a:pos x="T4" y="T5"/>
                </a:cxn>
                <a:cxn ang="0">
                  <a:pos x="T6" y="T7"/>
                </a:cxn>
                <a:cxn ang="0">
                  <a:pos x="T8" y="T9"/>
                </a:cxn>
                <a:cxn ang="0">
                  <a:pos x="T10" y="T11"/>
                </a:cxn>
                <a:cxn ang="0">
                  <a:pos x="T12" y="T13"/>
                </a:cxn>
              </a:cxnLst>
              <a:rect l="0" t="0" r="r" b="b"/>
              <a:pathLst>
                <a:path w="322" h="321">
                  <a:moveTo>
                    <a:pt x="74" y="274"/>
                  </a:moveTo>
                  <a:cubicBezTo>
                    <a:pt x="139" y="321"/>
                    <a:pt x="229" y="307"/>
                    <a:pt x="276" y="242"/>
                  </a:cubicBezTo>
                  <a:cubicBezTo>
                    <a:pt x="322" y="178"/>
                    <a:pt x="308" y="88"/>
                    <a:pt x="244" y="41"/>
                  </a:cubicBezTo>
                  <a:cubicBezTo>
                    <a:pt x="187" y="0"/>
                    <a:pt x="109" y="6"/>
                    <a:pt x="60" y="53"/>
                  </a:cubicBezTo>
                  <a:cubicBezTo>
                    <a:pt x="8" y="48"/>
                    <a:pt x="8" y="48"/>
                    <a:pt x="8" y="48"/>
                  </a:cubicBezTo>
                  <a:cubicBezTo>
                    <a:pt x="29" y="95"/>
                    <a:pt x="29" y="95"/>
                    <a:pt x="29" y="95"/>
                  </a:cubicBezTo>
                  <a:cubicBezTo>
                    <a:pt x="0" y="157"/>
                    <a:pt x="17" y="233"/>
                    <a:pt x="74" y="27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6" name="Oval 34">
              <a:extLst>
                <a:ext uri="{FF2B5EF4-FFF2-40B4-BE49-F238E27FC236}">
                  <a16:creationId xmlns:a16="http://schemas.microsoft.com/office/drawing/2014/main" id="{E1AC4BA7-C175-49DF-B932-C6ED660B7AC8}"/>
                </a:ext>
              </a:extLst>
            </p:cNvPr>
            <p:cNvSpPr>
              <a:spLocks noChangeArrowheads="1"/>
            </p:cNvSpPr>
            <p:nvPr/>
          </p:nvSpPr>
          <p:spPr bwMode="auto">
            <a:xfrm>
              <a:off x="7861300" y="3302000"/>
              <a:ext cx="731838" cy="733425"/>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7" name="Group 6">
            <a:extLst>
              <a:ext uri="{FF2B5EF4-FFF2-40B4-BE49-F238E27FC236}">
                <a16:creationId xmlns:a16="http://schemas.microsoft.com/office/drawing/2014/main" id="{14BD1764-0A4D-4730-B414-5D7B83EFA114}"/>
              </a:ext>
            </a:extLst>
          </p:cNvPr>
          <p:cNvGrpSpPr/>
          <p:nvPr/>
        </p:nvGrpSpPr>
        <p:grpSpPr>
          <a:xfrm>
            <a:off x="8016875" y="1563688"/>
            <a:ext cx="1262063" cy="1101725"/>
            <a:chOff x="8016875" y="1563688"/>
            <a:chExt cx="1262063" cy="1101725"/>
          </a:xfrm>
        </p:grpSpPr>
        <p:sp>
          <p:nvSpPr>
            <p:cNvPr id="28" name="Freeform 28">
              <a:extLst>
                <a:ext uri="{FF2B5EF4-FFF2-40B4-BE49-F238E27FC236}">
                  <a16:creationId xmlns:a16="http://schemas.microsoft.com/office/drawing/2014/main" id="{F049895E-663A-4B5F-94A8-38C7654D719E}"/>
                </a:ext>
              </a:extLst>
            </p:cNvPr>
            <p:cNvSpPr>
              <a:spLocks/>
            </p:cNvSpPr>
            <p:nvPr/>
          </p:nvSpPr>
          <p:spPr bwMode="auto">
            <a:xfrm>
              <a:off x="8016875" y="1563688"/>
              <a:ext cx="1262063" cy="1101725"/>
            </a:xfrm>
            <a:custGeom>
              <a:avLst/>
              <a:gdLst>
                <a:gd name="T0" fmla="*/ 187 w 331"/>
                <a:gd name="T1" fmla="*/ 289 h 289"/>
                <a:gd name="T2" fmla="*/ 331 w 331"/>
                <a:gd name="T3" fmla="*/ 145 h 289"/>
                <a:gd name="T4" fmla="*/ 187 w 331"/>
                <a:gd name="T5" fmla="*/ 0 h 289"/>
                <a:gd name="T6" fmla="*/ 46 w 331"/>
                <a:gd name="T7" fmla="*/ 119 h 289"/>
                <a:gd name="T8" fmla="*/ 0 w 331"/>
                <a:gd name="T9" fmla="*/ 145 h 289"/>
                <a:gd name="T10" fmla="*/ 46 w 331"/>
                <a:gd name="T11" fmla="*/ 171 h 289"/>
                <a:gd name="T12" fmla="*/ 187 w 331"/>
                <a:gd name="T13" fmla="*/ 289 h 289"/>
              </a:gdLst>
              <a:ahLst/>
              <a:cxnLst>
                <a:cxn ang="0">
                  <a:pos x="T0" y="T1"/>
                </a:cxn>
                <a:cxn ang="0">
                  <a:pos x="T2" y="T3"/>
                </a:cxn>
                <a:cxn ang="0">
                  <a:pos x="T4" y="T5"/>
                </a:cxn>
                <a:cxn ang="0">
                  <a:pos x="T6" y="T7"/>
                </a:cxn>
                <a:cxn ang="0">
                  <a:pos x="T8" y="T9"/>
                </a:cxn>
                <a:cxn ang="0">
                  <a:pos x="T10" y="T11"/>
                </a:cxn>
                <a:cxn ang="0">
                  <a:pos x="T12" y="T13"/>
                </a:cxn>
              </a:cxnLst>
              <a:rect l="0" t="0" r="r" b="b"/>
              <a:pathLst>
                <a:path w="331" h="289">
                  <a:moveTo>
                    <a:pt x="187" y="289"/>
                  </a:moveTo>
                  <a:cubicBezTo>
                    <a:pt x="267" y="289"/>
                    <a:pt x="331" y="224"/>
                    <a:pt x="331" y="145"/>
                  </a:cubicBezTo>
                  <a:cubicBezTo>
                    <a:pt x="331" y="65"/>
                    <a:pt x="267" y="0"/>
                    <a:pt x="187" y="0"/>
                  </a:cubicBezTo>
                  <a:cubicBezTo>
                    <a:pt x="117" y="0"/>
                    <a:pt x="58" y="51"/>
                    <a:pt x="46" y="119"/>
                  </a:cubicBezTo>
                  <a:cubicBezTo>
                    <a:pt x="0" y="145"/>
                    <a:pt x="0" y="145"/>
                    <a:pt x="0" y="145"/>
                  </a:cubicBezTo>
                  <a:cubicBezTo>
                    <a:pt x="46" y="171"/>
                    <a:pt x="46" y="171"/>
                    <a:pt x="46" y="171"/>
                  </a:cubicBezTo>
                  <a:cubicBezTo>
                    <a:pt x="58" y="238"/>
                    <a:pt x="117" y="289"/>
                    <a:pt x="187" y="28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9" name="Oval 35">
              <a:extLst>
                <a:ext uri="{FF2B5EF4-FFF2-40B4-BE49-F238E27FC236}">
                  <a16:creationId xmlns:a16="http://schemas.microsoft.com/office/drawing/2014/main" id="{046897B3-C724-421E-9AE5-9AC0BB9016E4}"/>
                </a:ext>
              </a:extLst>
            </p:cNvPr>
            <p:cNvSpPr>
              <a:spLocks noChangeArrowheads="1"/>
            </p:cNvSpPr>
            <p:nvPr/>
          </p:nvSpPr>
          <p:spPr bwMode="auto">
            <a:xfrm>
              <a:off x="8367713" y="1751013"/>
              <a:ext cx="731838" cy="731838"/>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72" name="Group 71">
            <a:extLst>
              <a:ext uri="{FF2B5EF4-FFF2-40B4-BE49-F238E27FC236}">
                <a16:creationId xmlns:a16="http://schemas.microsoft.com/office/drawing/2014/main" id="{99F0034B-7F0B-4021-9FDC-44ACD7C5AEB7}"/>
              </a:ext>
            </a:extLst>
          </p:cNvPr>
          <p:cNvGrpSpPr/>
          <p:nvPr/>
        </p:nvGrpSpPr>
        <p:grpSpPr>
          <a:xfrm>
            <a:off x="5209064" y="1732661"/>
            <a:ext cx="1765937" cy="1074420"/>
            <a:chOff x="5210651" y="3332861"/>
            <a:chExt cx="1765937" cy="1074420"/>
          </a:xfrm>
        </p:grpSpPr>
        <p:sp>
          <p:nvSpPr>
            <p:cNvPr id="75" name="Text Placeholder 53">
              <a:extLst>
                <a:ext uri="{FF2B5EF4-FFF2-40B4-BE49-F238E27FC236}">
                  <a16:creationId xmlns:a16="http://schemas.microsoft.com/office/drawing/2014/main" id="{BDFAD92A-4987-4274-85A9-E3285DB0E3CA}"/>
                </a:ext>
              </a:extLst>
            </p:cNvPr>
            <p:cNvSpPr txBox="1">
              <a:spLocks/>
            </p:cNvSpPr>
            <p:nvPr/>
          </p:nvSpPr>
          <p:spPr>
            <a:xfrm>
              <a:off x="5210651" y="3712165"/>
              <a:ext cx="1765937" cy="6951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76" name="Text Placeholder 56">
              <a:extLst>
                <a:ext uri="{FF2B5EF4-FFF2-40B4-BE49-F238E27FC236}">
                  <a16:creationId xmlns:a16="http://schemas.microsoft.com/office/drawing/2014/main" id="{D44F3A94-A53B-40EF-A3FD-49C6A091BA05}"/>
                </a:ext>
              </a:extLst>
            </p:cNvPr>
            <p:cNvSpPr txBox="1">
              <a:spLocks/>
            </p:cNvSpPr>
            <p:nvPr/>
          </p:nvSpPr>
          <p:spPr>
            <a:xfrm>
              <a:off x="5405215" y="3332861"/>
              <a:ext cx="1376808" cy="385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tx1">
                      <a:lumMod val="50000"/>
                    </a:schemeClr>
                  </a:solidFill>
                </a:rPr>
                <a:t>Title Here</a:t>
              </a:r>
              <a:endParaRPr lang="ru-RU" sz="1600" b="1" dirty="0">
                <a:solidFill>
                  <a:schemeClr val="tx1">
                    <a:lumMod val="50000"/>
                  </a:schemeClr>
                </a:solidFill>
              </a:endParaRPr>
            </a:p>
          </p:txBody>
        </p:sp>
      </p:grpSp>
      <p:sp>
        <p:nvSpPr>
          <p:cNvPr id="77" name="Freeform 24">
            <a:extLst>
              <a:ext uri="{FF2B5EF4-FFF2-40B4-BE49-F238E27FC236}">
                <a16:creationId xmlns:a16="http://schemas.microsoft.com/office/drawing/2014/main" id="{A369E53D-4DBA-4C0A-8150-083821581192}"/>
              </a:ext>
            </a:extLst>
          </p:cNvPr>
          <p:cNvSpPr>
            <a:spLocks noEditPoints="1"/>
          </p:cNvSpPr>
          <p:nvPr/>
        </p:nvSpPr>
        <p:spPr bwMode="auto">
          <a:xfrm>
            <a:off x="5212184" y="4545011"/>
            <a:ext cx="143742" cy="200212"/>
          </a:xfrm>
          <a:custGeom>
            <a:avLst/>
            <a:gdLst>
              <a:gd name="T0" fmla="*/ 4 w 47"/>
              <a:gd name="T1" fmla="*/ 37 h 65"/>
              <a:gd name="T2" fmla="*/ 0 w 47"/>
              <a:gd name="T3" fmla="*/ 24 h 65"/>
              <a:gd name="T4" fmla="*/ 24 w 47"/>
              <a:gd name="T5" fmla="*/ 0 h 65"/>
              <a:gd name="T6" fmla="*/ 47 w 47"/>
              <a:gd name="T7" fmla="*/ 24 h 65"/>
              <a:gd name="T8" fmla="*/ 43 w 47"/>
              <a:gd name="T9" fmla="*/ 37 h 65"/>
              <a:gd name="T10" fmla="*/ 37 w 47"/>
              <a:gd name="T11" fmla="*/ 52 h 65"/>
              <a:gd name="T12" fmla="*/ 10 w 47"/>
              <a:gd name="T13" fmla="*/ 52 h 65"/>
              <a:gd name="T14" fmla="*/ 4 w 47"/>
              <a:gd name="T15" fmla="*/ 37 h 65"/>
              <a:gd name="T16" fmla="*/ 10 w 47"/>
              <a:gd name="T17" fmla="*/ 65 h 65"/>
              <a:gd name="T18" fmla="*/ 37 w 47"/>
              <a:gd name="T1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5">
                <a:moveTo>
                  <a:pt x="4" y="37"/>
                </a:moveTo>
                <a:cubicBezTo>
                  <a:pt x="2" y="33"/>
                  <a:pt x="0" y="28"/>
                  <a:pt x="0" y="24"/>
                </a:cubicBezTo>
                <a:cubicBezTo>
                  <a:pt x="0" y="11"/>
                  <a:pt x="11" y="0"/>
                  <a:pt x="24" y="0"/>
                </a:cubicBezTo>
                <a:cubicBezTo>
                  <a:pt x="37" y="0"/>
                  <a:pt x="47" y="11"/>
                  <a:pt x="47" y="24"/>
                </a:cubicBezTo>
                <a:cubicBezTo>
                  <a:pt x="47" y="28"/>
                  <a:pt x="46" y="33"/>
                  <a:pt x="43" y="37"/>
                </a:cubicBezTo>
                <a:cubicBezTo>
                  <a:pt x="38" y="44"/>
                  <a:pt x="37" y="48"/>
                  <a:pt x="37" y="52"/>
                </a:cubicBezTo>
                <a:cubicBezTo>
                  <a:pt x="10" y="52"/>
                  <a:pt x="10" y="52"/>
                  <a:pt x="10" y="52"/>
                </a:cubicBezTo>
                <a:cubicBezTo>
                  <a:pt x="10" y="48"/>
                  <a:pt x="9" y="44"/>
                  <a:pt x="4" y="37"/>
                </a:cubicBezTo>
                <a:close/>
                <a:moveTo>
                  <a:pt x="10" y="65"/>
                </a:moveTo>
                <a:cubicBezTo>
                  <a:pt x="37" y="65"/>
                  <a:pt x="37" y="65"/>
                  <a:pt x="37" y="65"/>
                </a:cubicBezTo>
              </a:path>
            </a:pathLst>
          </a:custGeom>
          <a:noFill/>
          <a:ln w="13970" cap="flat">
            <a:solidFill>
              <a:srgbClr val="08080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8" name="Freeform 25">
            <a:extLst>
              <a:ext uri="{FF2B5EF4-FFF2-40B4-BE49-F238E27FC236}">
                <a16:creationId xmlns:a16="http://schemas.microsoft.com/office/drawing/2014/main" id="{FF5790B6-E4EF-4478-9455-FC3522C6A713}"/>
              </a:ext>
            </a:extLst>
          </p:cNvPr>
          <p:cNvSpPr>
            <a:spLocks noEditPoints="1"/>
          </p:cNvSpPr>
          <p:nvPr/>
        </p:nvSpPr>
        <p:spPr bwMode="auto">
          <a:xfrm>
            <a:off x="3859634" y="3567112"/>
            <a:ext cx="219463" cy="184811"/>
          </a:xfrm>
          <a:custGeom>
            <a:avLst/>
            <a:gdLst>
              <a:gd name="T0" fmla="*/ 64 w 71"/>
              <a:gd name="T1" fmla="*/ 31 h 60"/>
              <a:gd name="T2" fmla="*/ 64 w 71"/>
              <a:gd name="T3" fmla="*/ 34 h 60"/>
              <a:gd name="T4" fmla="*/ 56 w 71"/>
              <a:gd name="T5" fmla="*/ 53 h 60"/>
              <a:gd name="T6" fmla="*/ 56 w 71"/>
              <a:gd name="T7" fmla="*/ 53 h 60"/>
              <a:gd name="T8" fmla="*/ 56 w 71"/>
              <a:gd name="T9" fmla="*/ 60 h 60"/>
              <a:gd name="T10" fmla="*/ 40 w 71"/>
              <a:gd name="T11" fmla="*/ 60 h 60"/>
              <a:gd name="T12" fmla="*/ 40 w 71"/>
              <a:gd name="T13" fmla="*/ 56 h 60"/>
              <a:gd name="T14" fmla="*/ 40 w 71"/>
              <a:gd name="T15" fmla="*/ 56 h 60"/>
              <a:gd name="T16" fmla="*/ 34 w 71"/>
              <a:gd name="T17" fmla="*/ 56 h 60"/>
              <a:gd name="T18" fmla="*/ 28 w 71"/>
              <a:gd name="T19" fmla="*/ 56 h 60"/>
              <a:gd name="T20" fmla="*/ 28 w 71"/>
              <a:gd name="T21" fmla="*/ 56 h 60"/>
              <a:gd name="T22" fmla="*/ 28 w 71"/>
              <a:gd name="T23" fmla="*/ 60 h 60"/>
              <a:gd name="T24" fmla="*/ 12 w 71"/>
              <a:gd name="T25" fmla="*/ 60 h 60"/>
              <a:gd name="T26" fmla="*/ 12 w 71"/>
              <a:gd name="T27" fmla="*/ 53 h 60"/>
              <a:gd name="T28" fmla="*/ 12 w 71"/>
              <a:gd name="T29" fmla="*/ 53 h 60"/>
              <a:gd name="T30" fmla="*/ 5 w 71"/>
              <a:gd name="T31" fmla="*/ 42 h 60"/>
              <a:gd name="T32" fmla="*/ 5 w 71"/>
              <a:gd name="T33" fmla="*/ 42 h 60"/>
              <a:gd name="T34" fmla="*/ 2 w 71"/>
              <a:gd name="T35" fmla="*/ 42 h 60"/>
              <a:gd name="T36" fmla="*/ 0 w 71"/>
              <a:gd name="T37" fmla="*/ 40 h 60"/>
              <a:gd name="T38" fmla="*/ 0 w 71"/>
              <a:gd name="T39" fmla="*/ 28 h 60"/>
              <a:gd name="T40" fmla="*/ 2 w 71"/>
              <a:gd name="T41" fmla="*/ 26 h 60"/>
              <a:gd name="T42" fmla="*/ 5 w 71"/>
              <a:gd name="T43" fmla="*/ 26 h 60"/>
              <a:gd name="T44" fmla="*/ 5 w 71"/>
              <a:gd name="T45" fmla="*/ 26 h 60"/>
              <a:gd name="T46" fmla="*/ 16 w 71"/>
              <a:gd name="T47" fmla="*/ 11 h 60"/>
              <a:gd name="T48" fmla="*/ 16 w 71"/>
              <a:gd name="T49" fmla="*/ 11 h 60"/>
              <a:gd name="T50" fmla="*/ 12 w 71"/>
              <a:gd name="T51" fmla="*/ 3 h 60"/>
              <a:gd name="T52" fmla="*/ 25 w 71"/>
              <a:gd name="T53" fmla="*/ 7 h 60"/>
              <a:gd name="T54" fmla="*/ 25 w 71"/>
              <a:gd name="T55" fmla="*/ 7 h 60"/>
              <a:gd name="T56" fmla="*/ 34 w 71"/>
              <a:gd name="T57" fmla="*/ 6 h 60"/>
              <a:gd name="T58" fmla="*/ 40 w 71"/>
              <a:gd name="T59" fmla="*/ 7 h 60"/>
              <a:gd name="T60" fmla="*/ 47 w 71"/>
              <a:gd name="T61" fmla="*/ 23 h 60"/>
              <a:gd name="T62" fmla="*/ 53 w 71"/>
              <a:gd name="T63" fmla="*/ 25 h 60"/>
              <a:gd name="T64" fmla="*/ 60 w 71"/>
              <a:gd name="T65" fmla="*/ 21 h 60"/>
              <a:gd name="T66" fmla="*/ 54 w 71"/>
              <a:gd name="T67" fmla="*/ 17 h 60"/>
              <a:gd name="T68" fmla="*/ 48 w 71"/>
              <a:gd name="T69" fmla="*/ 13 h 60"/>
              <a:gd name="T70" fmla="*/ 54 w 71"/>
              <a:gd name="T71" fmla="*/ 9 h 60"/>
              <a:gd name="T72" fmla="*/ 58 w 71"/>
              <a:gd name="T73" fmla="*/ 11 h 60"/>
              <a:gd name="T74" fmla="*/ 53 w 71"/>
              <a:gd name="T75" fmla="*/ 25 h 60"/>
              <a:gd name="T76" fmla="*/ 53 w 71"/>
              <a:gd name="T77" fmla="*/ 28 h 60"/>
              <a:gd name="T78" fmla="*/ 53 w 71"/>
              <a:gd name="T79" fmla="*/ 6 h 60"/>
              <a:gd name="T80" fmla="*/ 53 w 71"/>
              <a:gd name="T81" fmla="*/ 9 h 60"/>
              <a:gd name="T82" fmla="*/ 54 w 71"/>
              <a:gd name="T83" fmla="*/ 0 h 60"/>
              <a:gd name="T84" fmla="*/ 37 w 71"/>
              <a:gd name="T85" fmla="*/ 17 h 60"/>
              <a:gd name="T86" fmla="*/ 54 w 71"/>
              <a:gd name="T87" fmla="*/ 34 h 60"/>
              <a:gd name="T88" fmla="*/ 71 w 71"/>
              <a:gd name="T89" fmla="*/ 17 h 60"/>
              <a:gd name="T90" fmla="*/ 54 w 71"/>
              <a:gd name="T9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0">
                <a:moveTo>
                  <a:pt x="64" y="31"/>
                </a:moveTo>
                <a:cubicBezTo>
                  <a:pt x="64" y="32"/>
                  <a:pt x="64" y="33"/>
                  <a:pt x="64" y="34"/>
                </a:cubicBezTo>
                <a:cubicBezTo>
                  <a:pt x="64" y="41"/>
                  <a:pt x="61" y="48"/>
                  <a:pt x="56" y="53"/>
                </a:cubicBezTo>
                <a:cubicBezTo>
                  <a:pt x="56" y="53"/>
                  <a:pt x="56" y="53"/>
                  <a:pt x="56" y="53"/>
                </a:cubicBezTo>
                <a:cubicBezTo>
                  <a:pt x="56" y="60"/>
                  <a:pt x="56" y="60"/>
                  <a:pt x="56" y="60"/>
                </a:cubicBezTo>
                <a:cubicBezTo>
                  <a:pt x="40" y="60"/>
                  <a:pt x="40" y="60"/>
                  <a:pt x="40" y="60"/>
                </a:cubicBezTo>
                <a:cubicBezTo>
                  <a:pt x="40" y="56"/>
                  <a:pt x="40" y="56"/>
                  <a:pt x="40" y="56"/>
                </a:cubicBezTo>
                <a:cubicBezTo>
                  <a:pt x="40" y="56"/>
                  <a:pt x="40" y="56"/>
                  <a:pt x="40" y="56"/>
                </a:cubicBezTo>
                <a:cubicBezTo>
                  <a:pt x="38" y="56"/>
                  <a:pt x="36" y="56"/>
                  <a:pt x="34" y="56"/>
                </a:cubicBezTo>
                <a:cubicBezTo>
                  <a:pt x="32" y="56"/>
                  <a:pt x="30" y="56"/>
                  <a:pt x="28" y="56"/>
                </a:cubicBezTo>
                <a:cubicBezTo>
                  <a:pt x="28" y="56"/>
                  <a:pt x="28" y="56"/>
                  <a:pt x="28" y="56"/>
                </a:cubicBezTo>
                <a:cubicBezTo>
                  <a:pt x="28" y="60"/>
                  <a:pt x="28" y="60"/>
                  <a:pt x="28" y="60"/>
                </a:cubicBezTo>
                <a:cubicBezTo>
                  <a:pt x="12" y="60"/>
                  <a:pt x="12" y="60"/>
                  <a:pt x="12" y="60"/>
                </a:cubicBezTo>
                <a:cubicBezTo>
                  <a:pt x="12" y="53"/>
                  <a:pt x="12" y="53"/>
                  <a:pt x="12" y="53"/>
                </a:cubicBezTo>
                <a:cubicBezTo>
                  <a:pt x="12" y="53"/>
                  <a:pt x="12" y="53"/>
                  <a:pt x="12" y="53"/>
                </a:cubicBezTo>
                <a:cubicBezTo>
                  <a:pt x="9" y="50"/>
                  <a:pt x="6" y="46"/>
                  <a:pt x="5" y="42"/>
                </a:cubicBezTo>
                <a:cubicBezTo>
                  <a:pt x="5" y="42"/>
                  <a:pt x="5" y="42"/>
                  <a:pt x="5" y="42"/>
                </a:cubicBezTo>
                <a:cubicBezTo>
                  <a:pt x="2" y="42"/>
                  <a:pt x="2" y="42"/>
                  <a:pt x="2" y="42"/>
                </a:cubicBezTo>
                <a:cubicBezTo>
                  <a:pt x="1" y="42"/>
                  <a:pt x="0" y="41"/>
                  <a:pt x="0" y="40"/>
                </a:cubicBezTo>
                <a:cubicBezTo>
                  <a:pt x="0" y="28"/>
                  <a:pt x="0" y="28"/>
                  <a:pt x="0" y="28"/>
                </a:cubicBezTo>
                <a:cubicBezTo>
                  <a:pt x="0" y="27"/>
                  <a:pt x="1" y="26"/>
                  <a:pt x="2" y="26"/>
                </a:cubicBezTo>
                <a:cubicBezTo>
                  <a:pt x="5" y="26"/>
                  <a:pt x="5" y="26"/>
                  <a:pt x="5" y="26"/>
                </a:cubicBezTo>
                <a:cubicBezTo>
                  <a:pt x="5" y="26"/>
                  <a:pt x="5" y="26"/>
                  <a:pt x="5" y="26"/>
                </a:cubicBezTo>
                <a:cubicBezTo>
                  <a:pt x="7" y="20"/>
                  <a:pt x="11" y="15"/>
                  <a:pt x="16" y="11"/>
                </a:cubicBezTo>
                <a:cubicBezTo>
                  <a:pt x="16" y="11"/>
                  <a:pt x="16" y="11"/>
                  <a:pt x="16" y="11"/>
                </a:cubicBezTo>
                <a:cubicBezTo>
                  <a:pt x="15" y="8"/>
                  <a:pt x="14" y="6"/>
                  <a:pt x="12" y="3"/>
                </a:cubicBezTo>
                <a:cubicBezTo>
                  <a:pt x="18" y="2"/>
                  <a:pt x="25" y="7"/>
                  <a:pt x="25" y="7"/>
                </a:cubicBezTo>
                <a:cubicBezTo>
                  <a:pt x="25" y="7"/>
                  <a:pt x="25" y="7"/>
                  <a:pt x="25" y="7"/>
                </a:cubicBezTo>
                <a:cubicBezTo>
                  <a:pt x="28" y="6"/>
                  <a:pt x="31" y="6"/>
                  <a:pt x="34" y="6"/>
                </a:cubicBezTo>
                <a:cubicBezTo>
                  <a:pt x="36" y="6"/>
                  <a:pt x="38" y="6"/>
                  <a:pt x="40" y="7"/>
                </a:cubicBezTo>
                <a:moveTo>
                  <a:pt x="47" y="23"/>
                </a:moveTo>
                <a:cubicBezTo>
                  <a:pt x="49" y="25"/>
                  <a:pt x="51" y="25"/>
                  <a:pt x="53" y="25"/>
                </a:cubicBezTo>
                <a:cubicBezTo>
                  <a:pt x="55" y="25"/>
                  <a:pt x="60" y="25"/>
                  <a:pt x="60" y="21"/>
                </a:cubicBezTo>
                <a:cubicBezTo>
                  <a:pt x="60" y="18"/>
                  <a:pt x="58" y="17"/>
                  <a:pt x="54" y="17"/>
                </a:cubicBezTo>
                <a:cubicBezTo>
                  <a:pt x="52" y="16"/>
                  <a:pt x="48" y="16"/>
                  <a:pt x="48" y="13"/>
                </a:cubicBezTo>
                <a:cubicBezTo>
                  <a:pt x="48" y="11"/>
                  <a:pt x="50" y="9"/>
                  <a:pt x="54" y="9"/>
                </a:cubicBezTo>
                <a:cubicBezTo>
                  <a:pt x="55" y="9"/>
                  <a:pt x="57" y="10"/>
                  <a:pt x="58" y="11"/>
                </a:cubicBezTo>
                <a:moveTo>
                  <a:pt x="53" y="25"/>
                </a:moveTo>
                <a:cubicBezTo>
                  <a:pt x="53" y="28"/>
                  <a:pt x="53" y="28"/>
                  <a:pt x="53" y="28"/>
                </a:cubicBezTo>
                <a:moveTo>
                  <a:pt x="53" y="6"/>
                </a:moveTo>
                <a:cubicBezTo>
                  <a:pt x="53" y="9"/>
                  <a:pt x="53" y="9"/>
                  <a:pt x="53" y="9"/>
                </a:cubicBezTo>
                <a:moveTo>
                  <a:pt x="54" y="0"/>
                </a:moveTo>
                <a:cubicBezTo>
                  <a:pt x="44" y="0"/>
                  <a:pt x="37" y="8"/>
                  <a:pt x="37" y="17"/>
                </a:cubicBezTo>
                <a:cubicBezTo>
                  <a:pt x="37" y="27"/>
                  <a:pt x="44" y="34"/>
                  <a:pt x="54" y="34"/>
                </a:cubicBezTo>
                <a:cubicBezTo>
                  <a:pt x="63" y="34"/>
                  <a:pt x="71" y="27"/>
                  <a:pt x="71" y="17"/>
                </a:cubicBezTo>
                <a:cubicBezTo>
                  <a:pt x="71" y="8"/>
                  <a:pt x="63" y="0"/>
                  <a:pt x="54" y="0"/>
                </a:cubicBezTo>
                <a:close/>
              </a:path>
            </a:pathLst>
          </a:custGeom>
          <a:noFill/>
          <a:ln w="13970" cap="flat">
            <a:solidFill>
              <a:srgbClr val="08080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9" name="Freeform 26">
            <a:extLst>
              <a:ext uri="{FF2B5EF4-FFF2-40B4-BE49-F238E27FC236}">
                <a16:creationId xmlns:a16="http://schemas.microsoft.com/office/drawing/2014/main" id="{B9359962-099D-4743-A911-6F922CA1BF01}"/>
              </a:ext>
            </a:extLst>
          </p:cNvPr>
          <p:cNvSpPr>
            <a:spLocks noEditPoints="1"/>
          </p:cNvSpPr>
          <p:nvPr/>
        </p:nvSpPr>
        <p:spPr bwMode="auto">
          <a:xfrm>
            <a:off x="8652298" y="2019597"/>
            <a:ext cx="187378" cy="200212"/>
          </a:xfrm>
          <a:custGeom>
            <a:avLst/>
            <a:gdLst>
              <a:gd name="T0" fmla="*/ 54 w 61"/>
              <a:gd name="T1" fmla="*/ 37 h 65"/>
              <a:gd name="T2" fmla="*/ 61 w 61"/>
              <a:gd name="T3" fmla="*/ 45 h 65"/>
              <a:gd name="T4" fmla="*/ 56 w 61"/>
              <a:gd name="T5" fmla="*/ 53 h 65"/>
              <a:gd name="T6" fmla="*/ 46 w 61"/>
              <a:gd name="T7" fmla="*/ 50 h 65"/>
              <a:gd name="T8" fmla="*/ 38 w 61"/>
              <a:gd name="T9" fmla="*/ 55 h 65"/>
              <a:gd name="T10" fmla="*/ 35 w 61"/>
              <a:gd name="T11" fmla="*/ 65 h 65"/>
              <a:gd name="T12" fmla="*/ 26 w 61"/>
              <a:gd name="T13" fmla="*/ 65 h 65"/>
              <a:gd name="T14" fmla="*/ 23 w 61"/>
              <a:gd name="T15" fmla="*/ 55 h 65"/>
              <a:gd name="T16" fmla="*/ 15 w 61"/>
              <a:gd name="T17" fmla="*/ 50 h 65"/>
              <a:gd name="T18" fmla="*/ 5 w 61"/>
              <a:gd name="T19" fmla="*/ 53 h 65"/>
              <a:gd name="T20" fmla="*/ 0 w 61"/>
              <a:gd name="T21" fmla="*/ 45 h 65"/>
              <a:gd name="T22" fmla="*/ 8 w 61"/>
              <a:gd name="T23" fmla="*/ 37 h 65"/>
              <a:gd name="T24" fmla="*/ 7 w 61"/>
              <a:gd name="T25" fmla="*/ 33 h 65"/>
              <a:gd name="T26" fmla="*/ 8 w 61"/>
              <a:gd name="T27" fmla="*/ 28 h 65"/>
              <a:gd name="T28" fmla="*/ 0 w 61"/>
              <a:gd name="T29" fmla="*/ 21 h 65"/>
              <a:gd name="T30" fmla="*/ 5 w 61"/>
              <a:gd name="T31" fmla="*/ 12 h 65"/>
              <a:gd name="T32" fmla="*/ 15 w 61"/>
              <a:gd name="T33" fmla="*/ 15 h 65"/>
              <a:gd name="T34" fmla="*/ 23 w 61"/>
              <a:gd name="T35" fmla="*/ 10 h 65"/>
              <a:gd name="T36" fmla="*/ 26 w 61"/>
              <a:gd name="T37" fmla="*/ 0 h 65"/>
              <a:gd name="T38" fmla="*/ 35 w 61"/>
              <a:gd name="T39" fmla="*/ 0 h 65"/>
              <a:gd name="T40" fmla="*/ 38 w 61"/>
              <a:gd name="T41" fmla="*/ 10 h 65"/>
              <a:gd name="T42" fmla="*/ 46 w 61"/>
              <a:gd name="T43" fmla="*/ 15 h 65"/>
              <a:gd name="T44" fmla="*/ 56 w 61"/>
              <a:gd name="T45" fmla="*/ 12 h 65"/>
              <a:gd name="T46" fmla="*/ 61 w 61"/>
              <a:gd name="T47" fmla="*/ 21 h 65"/>
              <a:gd name="T48" fmla="*/ 54 w 61"/>
              <a:gd name="T49" fmla="*/ 28 h 65"/>
              <a:gd name="T50" fmla="*/ 54 w 61"/>
              <a:gd name="T51" fmla="*/ 33 h 65"/>
              <a:gd name="T52" fmla="*/ 54 w 61"/>
              <a:gd name="T53" fmla="*/ 37 h 65"/>
              <a:gd name="T54" fmla="*/ 31 w 61"/>
              <a:gd name="T55" fmla="*/ 21 h 65"/>
              <a:gd name="T56" fmla="*/ 19 w 61"/>
              <a:gd name="T57" fmla="*/ 33 h 65"/>
              <a:gd name="T58" fmla="*/ 31 w 61"/>
              <a:gd name="T59" fmla="*/ 44 h 65"/>
              <a:gd name="T60" fmla="*/ 42 w 61"/>
              <a:gd name="T61" fmla="*/ 33 h 65"/>
              <a:gd name="T62" fmla="*/ 31 w 61"/>
              <a:gd name="T63" fmla="*/ 2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65">
                <a:moveTo>
                  <a:pt x="54" y="37"/>
                </a:moveTo>
                <a:cubicBezTo>
                  <a:pt x="61" y="45"/>
                  <a:pt x="61" y="45"/>
                  <a:pt x="61" y="45"/>
                </a:cubicBezTo>
                <a:cubicBezTo>
                  <a:pt x="56" y="53"/>
                  <a:pt x="56" y="53"/>
                  <a:pt x="56" y="53"/>
                </a:cubicBezTo>
                <a:cubicBezTo>
                  <a:pt x="46" y="50"/>
                  <a:pt x="46" y="50"/>
                  <a:pt x="46" y="50"/>
                </a:cubicBezTo>
                <a:cubicBezTo>
                  <a:pt x="44" y="52"/>
                  <a:pt x="41" y="54"/>
                  <a:pt x="38" y="55"/>
                </a:cubicBezTo>
                <a:cubicBezTo>
                  <a:pt x="35" y="65"/>
                  <a:pt x="35" y="65"/>
                  <a:pt x="35" y="65"/>
                </a:cubicBezTo>
                <a:cubicBezTo>
                  <a:pt x="26" y="65"/>
                  <a:pt x="26" y="65"/>
                  <a:pt x="26" y="65"/>
                </a:cubicBezTo>
                <a:cubicBezTo>
                  <a:pt x="23" y="55"/>
                  <a:pt x="23" y="55"/>
                  <a:pt x="23" y="55"/>
                </a:cubicBezTo>
                <a:cubicBezTo>
                  <a:pt x="20" y="54"/>
                  <a:pt x="18" y="52"/>
                  <a:pt x="15" y="50"/>
                </a:cubicBezTo>
                <a:cubicBezTo>
                  <a:pt x="5" y="53"/>
                  <a:pt x="5" y="53"/>
                  <a:pt x="5" y="53"/>
                </a:cubicBezTo>
                <a:cubicBezTo>
                  <a:pt x="0" y="45"/>
                  <a:pt x="0" y="45"/>
                  <a:pt x="0" y="45"/>
                </a:cubicBezTo>
                <a:cubicBezTo>
                  <a:pt x="8" y="37"/>
                  <a:pt x="8" y="37"/>
                  <a:pt x="8" y="37"/>
                </a:cubicBezTo>
                <a:cubicBezTo>
                  <a:pt x="7" y="36"/>
                  <a:pt x="7" y="34"/>
                  <a:pt x="7" y="33"/>
                </a:cubicBezTo>
                <a:cubicBezTo>
                  <a:pt x="7" y="31"/>
                  <a:pt x="7" y="30"/>
                  <a:pt x="8" y="28"/>
                </a:cubicBezTo>
                <a:cubicBezTo>
                  <a:pt x="0" y="21"/>
                  <a:pt x="0" y="21"/>
                  <a:pt x="0" y="21"/>
                </a:cubicBezTo>
                <a:cubicBezTo>
                  <a:pt x="5" y="12"/>
                  <a:pt x="5" y="12"/>
                  <a:pt x="5" y="12"/>
                </a:cubicBezTo>
                <a:cubicBezTo>
                  <a:pt x="15" y="15"/>
                  <a:pt x="15" y="15"/>
                  <a:pt x="15" y="15"/>
                </a:cubicBezTo>
                <a:cubicBezTo>
                  <a:pt x="18" y="13"/>
                  <a:pt x="20" y="11"/>
                  <a:pt x="23" y="10"/>
                </a:cubicBezTo>
                <a:cubicBezTo>
                  <a:pt x="26" y="0"/>
                  <a:pt x="26" y="0"/>
                  <a:pt x="26" y="0"/>
                </a:cubicBezTo>
                <a:cubicBezTo>
                  <a:pt x="35" y="0"/>
                  <a:pt x="35" y="0"/>
                  <a:pt x="35" y="0"/>
                </a:cubicBezTo>
                <a:cubicBezTo>
                  <a:pt x="38" y="10"/>
                  <a:pt x="38" y="10"/>
                  <a:pt x="38" y="10"/>
                </a:cubicBezTo>
                <a:cubicBezTo>
                  <a:pt x="41" y="11"/>
                  <a:pt x="44" y="13"/>
                  <a:pt x="46" y="15"/>
                </a:cubicBezTo>
                <a:cubicBezTo>
                  <a:pt x="56" y="12"/>
                  <a:pt x="56" y="12"/>
                  <a:pt x="56" y="12"/>
                </a:cubicBezTo>
                <a:cubicBezTo>
                  <a:pt x="61" y="21"/>
                  <a:pt x="61" y="21"/>
                  <a:pt x="61" y="21"/>
                </a:cubicBezTo>
                <a:cubicBezTo>
                  <a:pt x="54" y="28"/>
                  <a:pt x="54" y="28"/>
                  <a:pt x="54" y="28"/>
                </a:cubicBezTo>
                <a:cubicBezTo>
                  <a:pt x="54" y="30"/>
                  <a:pt x="54" y="31"/>
                  <a:pt x="54" y="33"/>
                </a:cubicBezTo>
                <a:cubicBezTo>
                  <a:pt x="54" y="34"/>
                  <a:pt x="54" y="36"/>
                  <a:pt x="54" y="37"/>
                </a:cubicBezTo>
                <a:close/>
                <a:moveTo>
                  <a:pt x="31" y="21"/>
                </a:moveTo>
                <a:cubicBezTo>
                  <a:pt x="25" y="21"/>
                  <a:pt x="19" y="26"/>
                  <a:pt x="19" y="33"/>
                </a:cubicBezTo>
                <a:cubicBezTo>
                  <a:pt x="19" y="39"/>
                  <a:pt x="25" y="44"/>
                  <a:pt x="31" y="44"/>
                </a:cubicBezTo>
                <a:cubicBezTo>
                  <a:pt x="37" y="44"/>
                  <a:pt x="42" y="39"/>
                  <a:pt x="42" y="33"/>
                </a:cubicBezTo>
                <a:cubicBezTo>
                  <a:pt x="42" y="26"/>
                  <a:pt x="37" y="21"/>
                  <a:pt x="31" y="21"/>
                </a:cubicBezTo>
                <a:close/>
              </a:path>
            </a:pathLst>
          </a:custGeom>
          <a:noFill/>
          <a:ln w="13970" cap="flat">
            <a:solidFill>
              <a:srgbClr val="08080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0" name="Freeform 27">
            <a:extLst>
              <a:ext uri="{FF2B5EF4-FFF2-40B4-BE49-F238E27FC236}">
                <a16:creationId xmlns:a16="http://schemas.microsoft.com/office/drawing/2014/main" id="{87A5867F-A4E3-45BB-8244-15CC485CA032}"/>
              </a:ext>
            </a:extLst>
          </p:cNvPr>
          <p:cNvSpPr>
            <a:spLocks noEditPoints="1"/>
          </p:cNvSpPr>
          <p:nvPr/>
        </p:nvSpPr>
        <p:spPr bwMode="auto">
          <a:xfrm>
            <a:off x="3323060" y="2027237"/>
            <a:ext cx="218180" cy="169410"/>
          </a:xfrm>
          <a:custGeom>
            <a:avLst/>
            <a:gdLst>
              <a:gd name="T0" fmla="*/ 0 w 170"/>
              <a:gd name="T1" fmla="*/ 132 h 132"/>
              <a:gd name="T2" fmla="*/ 170 w 170"/>
              <a:gd name="T3" fmla="*/ 132 h 132"/>
              <a:gd name="T4" fmla="*/ 48 w 170"/>
              <a:gd name="T5" fmla="*/ 79 h 132"/>
              <a:gd name="T6" fmla="*/ 17 w 170"/>
              <a:gd name="T7" fmla="*/ 79 h 132"/>
              <a:gd name="T8" fmla="*/ 17 w 170"/>
              <a:gd name="T9" fmla="*/ 132 h 132"/>
              <a:gd name="T10" fmla="*/ 48 w 170"/>
              <a:gd name="T11" fmla="*/ 132 h 132"/>
              <a:gd name="T12" fmla="*/ 48 w 170"/>
              <a:gd name="T13" fmla="*/ 79 h 132"/>
              <a:gd name="T14" fmla="*/ 101 w 170"/>
              <a:gd name="T15" fmla="*/ 43 h 132"/>
              <a:gd name="T16" fmla="*/ 72 w 170"/>
              <a:gd name="T17" fmla="*/ 43 h 132"/>
              <a:gd name="T18" fmla="*/ 72 w 170"/>
              <a:gd name="T19" fmla="*/ 132 h 132"/>
              <a:gd name="T20" fmla="*/ 101 w 170"/>
              <a:gd name="T21" fmla="*/ 132 h 132"/>
              <a:gd name="T22" fmla="*/ 101 w 170"/>
              <a:gd name="T23" fmla="*/ 43 h 132"/>
              <a:gd name="T24" fmla="*/ 153 w 170"/>
              <a:gd name="T25" fmla="*/ 65 h 132"/>
              <a:gd name="T26" fmla="*/ 125 w 170"/>
              <a:gd name="T27" fmla="*/ 65 h 132"/>
              <a:gd name="T28" fmla="*/ 125 w 170"/>
              <a:gd name="T29" fmla="*/ 132 h 132"/>
              <a:gd name="T30" fmla="*/ 153 w 170"/>
              <a:gd name="T31" fmla="*/ 132 h 132"/>
              <a:gd name="T32" fmla="*/ 153 w 170"/>
              <a:gd name="T33" fmla="*/ 65 h 132"/>
              <a:gd name="T34" fmla="*/ 165 w 170"/>
              <a:gd name="T35" fmla="*/ 7 h 132"/>
              <a:gd name="T36" fmla="*/ 139 w 170"/>
              <a:gd name="T37" fmla="*/ 39 h 132"/>
              <a:gd name="T38" fmla="*/ 86 w 170"/>
              <a:gd name="T39" fmla="*/ 0 h 132"/>
              <a:gd name="T40" fmla="*/ 14 w 170"/>
              <a:gd name="T41" fmla="*/ 51 h 132"/>
              <a:gd name="T42" fmla="*/ 168 w 170"/>
              <a:gd name="T43" fmla="*/ 34 h 132"/>
              <a:gd name="T44" fmla="*/ 165 w 170"/>
              <a:gd name="T45" fmla="*/ 7 h 132"/>
              <a:gd name="T46" fmla="*/ 137 w 170"/>
              <a:gd name="T47" fmla="*/ 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32">
                <a:moveTo>
                  <a:pt x="0" y="132"/>
                </a:moveTo>
                <a:lnTo>
                  <a:pt x="170" y="132"/>
                </a:lnTo>
                <a:moveTo>
                  <a:pt x="48" y="79"/>
                </a:moveTo>
                <a:lnTo>
                  <a:pt x="17" y="79"/>
                </a:lnTo>
                <a:lnTo>
                  <a:pt x="17" y="132"/>
                </a:lnTo>
                <a:lnTo>
                  <a:pt x="48" y="132"/>
                </a:lnTo>
                <a:lnTo>
                  <a:pt x="48" y="79"/>
                </a:lnTo>
                <a:moveTo>
                  <a:pt x="101" y="43"/>
                </a:moveTo>
                <a:lnTo>
                  <a:pt x="72" y="43"/>
                </a:lnTo>
                <a:lnTo>
                  <a:pt x="72" y="132"/>
                </a:lnTo>
                <a:lnTo>
                  <a:pt x="101" y="132"/>
                </a:lnTo>
                <a:lnTo>
                  <a:pt x="101" y="43"/>
                </a:lnTo>
                <a:moveTo>
                  <a:pt x="153" y="65"/>
                </a:moveTo>
                <a:lnTo>
                  <a:pt x="125" y="65"/>
                </a:lnTo>
                <a:lnTo>
                  <a:pt x="125" y="132"/>
                </a:lnTo>
                <a:lnTo>
                  <a:pt x="153" y="132"/>
                </a:lnTo>
                <a:lnTo>
                  <a:pt x="153" y="65"/>
                </a:lnTo>
                <a:moveTo>
                  <a:pt x="165" y="7"/>
                </a:moveTo>
                <a:lnTo>
                  <a:pt x="139" y="39"/>
                </a:lnTo>
                <a:lnTo>
                  <a:pt x="86" y="0"/>
                </a:lnTo>
                <a:lnTo>
                  <a:pt x="14" y="51"/>
                </a:lnTo>
                <a:moveTo>
                  <a:pt x="168" y="34"/>
                </a:moveTo>
                <a:lnTo>
                  <a:pt x="165" y="7"/>
                </a:lnTo>
                <a:lnTo>
                  <a:pt x="137" y="7"/>
                </a:lnTo>
              </a:path>
            </a:pathLst>
          </a:custGeom>
          <a:noFill/>
          <a:ln w="13970" cap="flat">
            <a:solidFill>
              <a:srgbClr val="08080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1" name="Freeform 28">
            <a:extLst>
              <a:ext uri="{FF2B5EF4-FFF2-40B4-BE49-F238E27FC236}">
                <a16:creationId xmlns:a16="http://schemas.microsoft.com/office/drawing/2014/main" id="{BA899CAC-445E-4315-8C75-9AE2188A1EE6}"/>
              </a:ext>
            </a:extLst>
          </p:cNvPr>
          <p:cNvSpPr>
            <a:spLocks noEditPoints="1"/>
          </p:cNvSpPr>
          <p:nvPr/>
        </p:nvSpPr>
        <p:spPr bwMode="auto">
          <a:xfrm>
            <a:off x="6821911" y="4529136"/>
            <a:ext cx="182244" cy="197645"/>
          </a:xfrm>
          <a:custGeom>
            <a:avLst/>
            <a:gdLst>
              <a:gd name="T0" fmla="*/ 43 w 59"/>
              <a:gd name="T1" fmla="*/ 13 h 64"/>
              <a:gd name="T2" fmla="*/ 30 w 59"/>
              <a:gd name="T3" fmla="*/ 27 h 64"/>
              <a:gd name="T4" fmla="*/ 16 w 59"/>
              <a:gd name="T5" fmla="*/ 13 h 64"/>
              <a:gd name="T6" fmla="*/ 30 w 59"/>
              <a:gd name="T7" fmla="*/ 0 h 64"/>
              <a:gd name="T8" fmla="*/ 43 w 59"/>
              <a:gd name="T9" fmla="*/ 13 h 64"/>
              <a:gd name="T10" fmla="*/ 59 w 59"/>
              <a:gd name="T11" fmla="*/ 44 h 64"/>
              <a:gd name="T12" fmla="*/ 30 w 59"/>
              <a:gd name="T13" fmla="*/ 38 h 64"/>
              <a:gd name="T14" fmla="*/ 0 w 59"/>
              <a:gd name="T15" fmla="*/ 44 h 64"/>
              <a:gd name="T16" fmla="*/ 0 w 59"/>
              <a:gd name="T17" fmla="*/ 64 h 64"/>
              <a:gd name="T18" fmla="*/ 59 w 59"/>
              <a:gd name="T19" fmla="*/ 64 h 64"/>
              <a:gd name="T20" fmla="*/ 59 w 59"/>
              <a:gd name="T21"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64">
                <a:moveTo>
                  <a:pt x="43" y="13"/>
                </a:moveTo>
                <a:cubicBezTo>
                  <a:pt x="43" y="21"/>
                  <a:pt x="37" y="27"/>
                  <a:pt x="30" y="27"/>
                </a:cubicBezTo>
                <a:cubicBezTo>
                  <a:pt x="22" y="27"/>
                  <a:pt x="16" y="21"/>
                  <a:pt x="16" y="13"/>
                </a:cubicBezTo>
                <a:cubicBezTo>
                  <a:pt x="16" y="6"/>
                  <a:pt x="22" y="0"/>
                  <a:pt x="30" y="0"/>
                </a:cubicBezTo>
                <a:cubicBezTo>
                  <a:pt x="37" y="0"/>
                  <a:pt x="43" y="6"/>
                  <a:pt x="43" y="13"/>
                </a:cubicBezTo>
                <a:close/>
                <a:moveTo>
                  <a:pt x="59" y="44"/>
                </a:moveTo>
                <a:cubicBezTo>
                  <a:pt x="30" y="38"/>
                  <a:pt x="30" y="38"/>
                  <a:pt x="30" y="38"/>
                </a:cubicBezTo>
                <a:cubicBezTo>
                  <a:pt x="0" y="44"/>
                  <a:pt x="0" y="44"/>
                  <a:pt x="0" y="44"/>
                </a:cubicBezTo>
                <a:cubicBezTo>
                  <a:pt x="0" y="64"/>
                  <a:pt x="0" y="64"/>
                  <a:pt x="0" y="64"/>
                </a:cubicBezTo>
                <a:cubicBezTo>
                  <a:pt x="59" y="64"/>
                  <a:pt x="59" y="64"/>
                  <a:pt x="59" y="64"/>
                </a:cubicBezTo>
                <a:lnTo>
                  <a:pt x="59" y="44"/>
                </a:lnTo>
                <a:close/>
              </a:path>
            </a:pathLst>
          </a:custGeom>
          <a:noFill/>
          <a:ln w="13970" cap="flat">
            <a:solidFill>
              <a:srgbClr val="08080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2" name="Freeform 29">
            <a:extLst>
              <a:ext uri="{FF2B5EF4-FFF2-40B4-BE49-F238E27FC236}">
                <a16:creationId xmlns:a16="http://schemas.microsoft.com/office/drawing/2014/main" id="{ED4A8061-C407-4488-9F9D-0695A14AE0AA}"/>
              </a:ext>
            </a:extLst>
          </p:cNvPr>
          <p:cNvSpPr>
            <a:spLocks noEditPoints="1"/>
          </p:cNvSpPr>
          <p:nvPr/>
        </p:nvSpPr>
        <p:spPr bwMode="auto">
          <a:xfrm>
            <a:off x="8131597" y="3570287"/>
            <a:ext cx="202779" cy="202779"/>
          </a:xfrm>
          <a:custGeom>
            <a:avLst/>
            <a:gdLst>
              <a:gd name="T0" fmla="*/ 33 w 66"/>
              <a:gd name="T1" fmla="*/ 33 h 66"/>
              <a:gd name="T2" fmla="*/ 66 w 66"/>
              <a:gd name="T3" fmla="*/ 33 h 66"/>
              <a:gd name="T4" fmla="*/ 33 w 66"/>
              <a:gd name="T5" fmla="*/ 66 h 66"/>
              <a:gd name="T6" fmla="*/ 0 w 66"/>
              <a:gd name="T7" fmla="*/ 33 h 66"/>
              <a:gd name="T8" fmla="*/ 33 w 66"/>
              <a:gd name="T9" fmla="*/ 0 h 66"/>
              <a:gd name="T10" fmla="*/ 33 w 66"/>
              <a:gd name="T11" fmla="*/ 33 h 66"/>
              <a:gd name="T12" fmla="*/ 65 w 66"/>
              <a:gd name="T13" fmla="*/ 23 h 66"/>
              <a:gd name="T14" fmla="*/ 44 w 66"/>
              <a:gd name="T15" fmla="*/ 1 h 66"/>
              <a:gd name="T16" fmla="*/ 44 w 66"/>
              <a:gd name="T17" fmla="*/ 23 h 66"/>
              <a:gd name="T18" fmla="*/ 65 w 66"/>
              <a:gd name="T1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6">
                <a:moveTo>
                  <a:pt x="33" y="33"/>
                </a:moveTo>
                <a:cubicBezTo>
                  <a:pt x="66" y="33"/>
                  <a:pt x="66" y="33"/>
                  <a:pt x="66" y="33"/>
                </a:cubicBezTo>
                <a:cubicBezTo>
                  <a:pt x="66" y="51"/>
                  <a:pt x="51" y="66"/>
                  <a:pt x="33" y="66"/>
                </a:cubicBezTo>
                <a:cubicBezTo>
                  <a:pt x="15" y="66"/>
                  <a:pt x="0" y="51"/>
                  <a:pt x="0" y="33"/>
                </a:cubicBezTo>
                <a:cubicBezTo>
                  <a:pt x="0" y="15"/>
                  <a:pt x="15" y="0"/>
                  <a:pt x="33" y="0"/>
                </a:cubicBezTo>
                <a:lnTo>
                  <a:pt x="33" y="33"/>
                </a:lnTo>
                <a:close/>
                <a:moveTo>
                  <a:pt x="65" y="23"/>
                </a:moveTo>
                <a:cubicBezTo>
                  <a:pt x="63" y="12"/>
                  <a:pt x="54" y="4"/>
                  <a:pt x="44" y="1"/>
                </a:cubicBezTo>
                <a:cubicBezTo>
                  <a:pt x="44" y="23"/>
                  <a:pt x="44" y="23"/>
                  <a:pt x="44" y="23"/>
                </a:cubicBezTo>
                <a:lnTo>
                  <a:pt x="65" y="23"/>
                </a:lnTo>
                <a:close/>
              </a:path>
            </a:pathLst>
          </a:custGeom>
          <a:noFill/>
          <a:ln w="13970" cap="flat">
            <a:solidFill>
              <a:srgbClr val="08080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0" name="Group 49">
            <a:extLst>
              <a:ext uri="{FF2B5EF4-FFF2-40B4-BE49-F238E27FC236}">
                <a16:creationId xmlns:a16="http://schemas.microsoft.com/office/drawing/2014/main" id="{F02391FE-3140-470B-878D-15AC820A75B2}"/>
              </a:ext>
            </a:extLst>
          </p:cNvPr>
          <p:cNvGrpSpPr/>
          <p:nvPr/>
        </p:nvGrpSpPr>
        <p:grpSpPr>
          <a:xfrm>
            <a:off x="701633" y="2310656"/>
            <a:ext cx="1701802" cy="908795"/>
            <a:chOff x="701633" y="2310656"/>
            <a:chExt cx="1701802" cy="908795"/>
          </a:xfrm>
        </p:grpSpPr>
        <p:sp>
          <p:nvSpPr>
            <p:cNvPr id="83" name="Text Placeholder 53">
              <a:extLst>
                <a:ext uri="{FF2B5EF4-FFF2-40B4-BE49-F238E27FC236}">
                  <a16:creationId xmlns:a16="http://schemas.microsoft.com/office/drawing/2014/main" id="{85B88EC9-08A7-4583-967C-F96E4DDF8F51}"/>
                </a:ext>
              </a:extLst>
            </p:cNvPr>
            <p:cNvSpPr txBox="1">
              <a:spLocks/>
            </p:cNvSpPr>
            <p:nvPr/>
          </p:nvSpPr>
          <p:spPr>
            <a:xfrm>
              <a:off x="846894" y="2580607"/>
              <a:ext cx="1550826" cy="6388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84" name="Text Placeholder 56">
              <a:extLst>
                <a:ext uri="{FF2B5EF4-FFF2-40B4-BE49-F238E27FC236}">
                  <a16:creationId xmlns:a16="http://schemas.microsoft.com/office/drawing/2014/main" id="{5F0D4B76-9A08-4296-81DA-172989A6844F}"/>
                </a:ext>
              </a:extLst>
            </p:cNvPr>
            <p:cNvSpPr txBox="1">
              <a:spLocks/>
            </p:cNvSpPr>
            <p:nvPr/>
          </p:nvSpPr>
          <p:spPr>
            <a:xfrm>
              <a:off x="701633" y="231065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90" name="Group 89">
            <a:extLst>
              <a:ext uri="{FF2B5EF4-FFF2-40B4-BE49-F238E27FC236}">
                <a16:creationId xmlns:a16="http://schemas.microsoft.com/office/drawing/2014/main" id="{FAC5D93B-C2EE-4469-BCEE-1E021C51E376}"/>
              </a:ext>
            </a:extLst>
          </p:cNvPr>
          <p:cNvGrpSpPr/>
          <p:nvPr/>
        </p:nvGrpSpPr>
        <p:grpSpPr>
          <a:xfrm>
            <a:off x="1320919" y="3978889"/>
            <a:ext cx="1701802" cy="908795"/>
            <a:chOff x="701633" y="2310656"/>
            <a:chExt cx="1701802" cy="908795"/>
          </a:xfrm>
        </p:grpSpPr>
        <p:sp>
          <p:nvSpPr>
            <p:cNvPr id="91" name="Text Placeholder 53">
              <a:extLst>
                <a:ext uri="{FF2B5EF4-FFF2-40B4-BE49-F238E27FC236}">
                  <a16:creationId xmlns:a16="http://schemas.microsoft.com/office/drawing/2014/main" id="{01264DF7-5D95-4F28-9C07-417A6A115943}"/>
                </a:ext>
              </a:extLst>
            </p:cNvPr>
            <p:cNvSpPr txBox="1">
              <a:spLocks/>
            </p:cNvSpPr>
            <p:nvPr/>
          </p:nvSpPr>
          <p:spPr>
            <a:xfrm>
              <a:off x="846894" y="2580607"/>
              <a:ext cx="1550826" cy="6388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92" name="Text Placeholder 56">
              <a:extLst>
                <a:ext uri="{FF2B5EF4-FFF2-40B4-BE49-F238E27FC236}">
                  <a16:creationId xmlns:a16="http://schemas.microsoft.com/office/drawing/2014/main" id="{810F3ACA-6A60-4F21-83C8-7401C134F75C}"/>
                </a:ext>
              </a:extLst>
            </p:cNvPr>
            <p:cNvSpPr txBox="1">
              <a:spLocks/>
            </p:cNvSpPr>
            <p:nvPr/>
          </p:nvSpPr>
          <p:spPr>
            <a:xfrm>
              <a:off x="701633" y="231065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106" name="Group 105">
            <a:extLst>
              <a:ext uri="{FF2B5EF4-FFF2-40B4-BE49-F238E27FC236}">
                <a16:creationId xmlns:a16="http://schemas.microsoft.com/office/drawing/2014/main" id="{941FB9AA-B923-4FF4-BB0D-00A16C29784C}"/>
              </a:ext>
            </a:extLst>
          </p:cNvPr>
          <p:cNvGrpSpPr/>
          <p:nvPr/>
        </p:nvGrpSpPr>
        <p:grpSpPr>
          <a:xfrm>
            <a:off x="3170853" y="5341703"/>
            <a:ext cx="1701802" cy="908795"/>
            <a:chOff x="701633" y="2310656"/>
            <a:chExt cx="1701802" cy="908795"/>
          </a:xfrm>
        </p:grpSpPr>
        <p:sp>
          <p:nvSpPr>
            <p:cNvPr id="107" name="Text Placeholder 53">
              <a:extLst>
                <a:ext uri="{FF2B5EF4-FFF2-40B4-BE49-F238E27FC236}">
                  <a16:creationId xmlns:a16="http://schemas.microsoft.com/office/drawing/2014/main" id="{5038EE08-C274-4973-8AE6-80F5183A7283}"/>
                </a:ext>
              </a:extLst>
            </p:cNvPr>
            <p:cNvSpPr txBox="1">
              <a:spLocks/>
            </p:cNvSpPr>
            <p:nvPr/>
          </p:nvSpPr>
          <p:spPr>
            <a:xfrm>
              <a:off x="846894" y="2580607"/>
              <a:ext cx="1550826" cy="6388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108" name="Text Placeholder 56">
              <a:extLst>
                <a:ext uri="{FF2B5EF4-FFF2-40B4-BE49-F238E27FC236}">
                  <a16:creationId xmlns:a16="http://schemas.microsoft.com/office/drawing/2014/main" id="{1AD0132B-3CA4-4E1D-BE68-2755F537B828}"/>
                </a:ext>
              </a:extLst>
            </p:cNvPr>
            <p:cNvSpPr txBox="1">
              <a:spLocks/>
            </p:cNvSpPr>
            <p:nvPr/>
          </p:nvSpPr>
          <p:spPr>
            <a:xfrm>
              <a:off x="701633" y="231065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109" name="Group 108">
            <a:extLst>
              <a:ext uri="{FF2B5EF4-FFF2-40B4-BE49-F238E27FC236}">
                <a16:creationId xmlns:a16="http://schemas.microsoft.com/office/drawing/2014/main" id="{1FD2909F-AF65-46FB-BA42-7CCC265FCA28}"/>
              </a:ext>
            </a:extLst>
          </p:cNvPr>
          <p:cNvGrpSpPr/>
          <p:nvPr/>
        </p:nvGrpSpPr>
        <p:grpSpPr>
          <a:xfrm>
            <a:off x="9724194" y="2310656"/>
            <a:ext cx="1701802" cy="908795"/>
            <a:chOff x="846894" y="2310656"/>
            <a:chExt cx="1701802" cy="908795"/>
          </a:xfrm>
        </p:grpSpPr>
        <p:sp>
          <p:nvSpPr>
            <p:cNvPr id="110" name="Text Placeholder 53">
              <a:extLst>
                <a:ext uri="{FF2B5EF4-FFF2-40B4-BE49-F238E27FC236}">
                  <a16:creationId xmlns:a16="http://schemas.microsoft.com/office/drawing/2014/main" id="{6E685FDA-2725-4E1F-96B8-AC1D1401527A}"/>
                </a:ext>
              </a:extLst>
            </p:cNvPr>
            <p:cNvSpPr txBox="1">
              <a:spLocks/>
            </p:cNvSpPr>
            <p:nvPr/>
          </p:nvSpPr>
          <p:spPr>
            <a:xfrm>
              <a:off x="846894" y="2580607"/>
              <a:ext cx="1550826" cy="6388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111" name="Text Placeholder 56">
              <a:extLst>
                <a:ext uri="{FF2B5EF4-FFF2-40B4-BE49-F238E27FC236}">
                  <a16:creationId xmlns:a16="http://schemas.microsoft.com/office/drawing/2014/main" id="{429663BC-60FD-452C-84A5-1FBF7A137009}"/>
                </a:ext>
              </a:extLst>
            </p:cNvPr>
            <p:cNvSpPr txBox="1">
              <a:spLocks/>
            </p:cNvSpPr>
            <p:nvPr/>
          </p:nvSpPr>
          <p:spPr>
            <a:xfrm>
              <a:off x="846894" y="231065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grpSp>
        <p:nvGrpSpPr>
          <p:cNvPr id="112" name="Group 111">
            <a:extLst>
              <a:ext uri="{FF2B5EF4-FFF2-40B4-BE49-F238E27FC236}">
                <a16:creationId xmlns:a16="http://schemas.microsoft.com/office/drawing/2014/main" id="{ED92AC54-2932-4701-B7C7-84E5BDF647B0}"/>
              </a:ext>
            </a:extLst>
          </p:cNvPr>
          <p:cNvGrpSpPr/>
          <p:nvPr/>
        </p:nvGrpSpPr>
        <p:grpSpPr>
          <a:xfrm>
            <a:off x="9142414" y="3978889"/>
            <a:ext cx="1701802" cy="908795"/>
            <a:chOff x="846894" y="2310656"/>
            <a:chExt cx="1701802" cy="908795"/>
          </a:xfrm>
        </p:grpSpPr>
        <p:sp>
          <p:nvSpPr>
            <p:cNvPr id="113" name="Text Placeholder 53">
              <a:extLst>
                <a:ext uri="{FF2B5EF4-FFF2-40B4-BE49-F238E27FC236}">
                  <a16:creationId xmlns:a16="http://schemas.microsoft.com/office/drawing/2014/main" id="{8CB5D72A-2833-4C6F-B46F-43F34EC8349D}"/>
                </a:ext>
              </a:extLst>
            </p:cNvPr>
            <p:cNvSpPr txBox="1">
              <a:spLocks/>
            </p:cNvSpPr>
            <p:nvPr/>
          </p:nvSpPr>
          <p:spPr>
            <a:xfrm>
              <a:off x="846894" y="2580607"/>
              <a:ext cx="1550826" cy="6388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114" name="Text Placeholder 56">
              <a:extLst>
                <a:ext uri="{FF2B5EF4-FFF2-40B4-BE49-F238E27FC236}">
                  <a16:creationId xmlns:a16="http://schemas.microsoft.com/office/drawing/2014/main" id="{837C6535-B741-4C90-97D2-8779FAA5AF12}"/>
                </a:ext>
              </a:extLst>
            </p:cNvPr>
            <p:cNvSpPr txBox="1">
              <a:spLocks/>
            </p:cNvSpPr>
            <p:nvPr/>
          </p:nvSpPr>
          <p:spPr>
            <a:xfrm>
              <a:off x="846894" y="231065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5"/>
                  </a:solidFill>
                </a:rPr>
                <a:t>Title Here</a:t>
              </a:r>
              <a:endParaRPr lang="ru-RU" sz="1400" b="1" dirty="0">
                <a:solidFill>
                  <a:schemeClr val="accent5"/>
                </a:solidFill>
              </a:endParaRPr>
            </a:p>
          </p:txBody>
        </p:sp>
      </p:grpSp>
      <p:grpSp>
        <p:nvGrpSpPr>
          <p:cNvPr id="115" name="Group 114">
            <a:extLst>
              <a:ext uri="{FF2B5EF4-FFF2-40B4-BE49-F238E27FC236}">
                <a16:creationId xmlns:a16="http://schemas.microsoft.com/office/drawing/2014/main" id="{E5D304CB-4B7F-47BA-9FFC-B24A6333A5B0}"/>
              </a:ext>
            </a:extLst>
          </p:cNvPr>
          <p:cNvGrpSpPr/>
          <p:nvPr/>
        </p:nvGrpSpPr>
        <p:grpSpPr>
          <a:xfrm>
            <a:off x="7581706" y="5341703"/>
            <a:ext cx="1701802" cy="908795"/>
            <a:chOff x="846894" y="2310656"/>
            <a:chExt cx="1701802" cy="908795"/>
          </a:xfrm>
        </p:grpSpPr>
        <p:sp>
          <p:nvSpPr>
            <p:cNvPr id="116" name="Text Placeholder 53">
              <a:extLst>
                <a:ext uri="{FF2B5EF4-FFF2-40B4-BE49-F238E27FC236}">
                  <a16:creationId xmlns:a16="http://schemas.microsoft.com/office/drawing/2014/main" id="{AF0EA6B6-3875-48AA-90D4-36E329A7E3B6}"/>
                </a:ext>
              </a:extLst>
            </p:cNvPr>
            <p:cNvSpPr txBox="1">
              <a:spLocks/>
            </p:cNvSpPr>
            <p:nvPr/>
          </p:nvSpPr>
          <p:spPr>
            <a:xfrm>
              <a:off x="846894" y="2580607"/>
              <a:ext cx="1550826" cy="6388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117" name="Text Placeholder 56">
              <a:extLst>
                <a:ext uri="{FF2B5EF4-FFF2-40B4-BE49-F238E27FC236}">
                  <a16:creationId xmlns:a16="http://schemas.microsoft.com/office/drawing/2014/main" id="{84FD338C-868E-410E-A764-9C30DEE647FB}"/>
                </a:ext>
              </a:extLst>
            </p:cNvPr>
            <p:cNvSpPr txBox="1">
              <a:spLocks/>
            </p:cNvSpPr>
            <p:nvPr/>
          </p:nvSpPr>
          <p:spPr>
            <a:xfrm>
              <a:off x="846894" y="231065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sp>
        <p:nvSpPr>
          <p:cNvPr id="42" name="Freeform 13">
            <a:extLst>
              <a:ext uri="{FF2B5EF4-FFF2-40B4-BE49-F238E27FC236}">
                <a16:creationId xmlns:a16="http://schemas.microsoft.com/office/drawing/2014/main" id="{9F9C12F2-18B0-44C4-8BFC-0D20B56AA7E0}"/>
              </a:ext>
            </a:extLst>
          </p:cNvPr>
          <p:cNvSpPr>
            <a:spLocks/>
          </p:cNvSpPr>
          <p:nvPr/>
        </p:nvSpPr>
        <p:spPr bwMode="auto">
          <a:xfrm>
            <a:off x="5561013" y="3748088"/>
            <a:ext cx="1062038" cy="84138"/>
          </a:xfrm>
          <a:custGeom>
            <a:avLst/>
            <a:gdLst>
              <a:gd name="T0" fmla="*/ 279 w 279"/>
              <a:gd name="T1" fmla="*/ 0 h 22"/>
              <a:gd name="T2" fmla="*/ 140 w 279"/>
              <a:gd name="T3" fmla="*/ 22 h 22"/>
              <a:gd name="T4" fmla="*/ 0 w 279"/>
              <a:gd name="T5" fmla="*/ 0 h 22"/>
            </a:gdLst>
            <a:ahLst/>
            <a:cxnLst>
              <a:cxn ang="0">
                <a:pos x="T0" y="T1"/>
              </a:cxn>
              <a:cxn ang="0">
                <a:pos x="T2" y="T3"/>
              </a:cxn>
              <a:cxn ang="0">
                <a:pos x="T4" y="T5"/>
              </a:cxn>
            </a:cxnLst>
            <a:rect l="0" t="0" r="r" b="b"/>
            <a:pathLst>
              <a:path w="279" h="22">
                <a:moveTo>
                  <a:pt x="279" y="0"/>
                </a:moveTo>
                <a:cubicBezTo>
                  <a:pt x="235" y="14"/>
                  <a:pt x="188" y="22"/>
                  <a:pt x="140" y="22"/>
                </a:cubicBezTo>
                <a:cubicBezTo>
                  <a:pt x="91" y="22"/>
                  <a:pt x="44" y="14"/>
                  <a:pt x="0" y="0"/>
                </a:cubicBezTo>
              </a:path>
            </a:pathLst>
          </a:custGeom>
          <a:noFill/>
          <a:ln w="19050" cap="rnd">
            <a:solidFill>
              <a:schemeClr val="accent3"/>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3" name="Freeform 14">
            <a:extLst>
              <a:ext uri="{FF2B5EF4-FFF2-40B4-BE49-F238E27FC236}">
                <a16:creationId xmlns:a16="http://schemas.microsoft.com/office/drawing/2014/main" id="{A11FE361-3EC8-4560-9DA2-E5D3AB2B4862}"/>
              </a:ext>
            </a:extLst>
          </p:cNvPr>
          <p:cNvSpPr>
            <a:spLocks/>
          </p:cNvSpPr>
          <p:nvPr/>
        </p:nvSpPr>
        <p:spPr bwMode="auto">
          <a:xfrm>
            <a:off x="4703763" y="3122613"/>
            <a:ext cx="857250" cy="625475"/>
          </a:xfrm>
          <a:custGeom>
            <a:avLst/>
            <a:gdLst>
              <a:gd name="T0" fmla="*/ 225 w 225"/>
              <a:gd name="T1" fmla="*/ 164 h 164"/>
              <a:gd name="T2" fmla="*/ 0 w 225"/>
              <a:gd name="T3" fmla="*/ 0 h 164"/>
            </a:gdLst>
            <a:ahLst/>
            <a:cxnLst>
              <a:cxn ang="0">
                <a:pos x="T0" y="T1"/>
              </a:cxn>
              <a:cxn ang="0">
                <a:pos x="T2" y="T3"/>
              </a:cxn>
            </a:cxnLst>
            <a:rect l="0" t="0" r="r" b="b"/>
            <a:pathLst>
              <a:path w="225" h="164">
                <a:moveTo>
                  <a:pt x="225" y="164"/>
                </a:moveTo>
                <a:cubicBezTo>
                  <a:pt x="134" y="134"/>
                  <a:pt x="55" y="76"/>
                  <a:pt x="0" y="0"/>
                </a:cubicBezTo>
              </a:path>
            </a:pathLst>
          </a:custGeom>
          <a:noFill/>
          <a:ln w="19050" cap="rnd">
            <a:solidFill>
              <a:schemeClr val="accent2"/>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Freeform 15">
            <a:extLst>
              <a:ext uri="{FF2B5EF4-FFF2-40B4-BE49-F238E27FC236}">
                <a16:creationId xmlns:a16="http://schemas.microsoft.com/office/drawing/2014/main" id="{51A760A4-E44F-4EF3-AB42-89A0C869CAD5}"/>
              </a:ext>
            </a:extLst>
          </p:cNvPr>
          <p:cNvSpPr>
            <a:spLocks/>
          </p:cNvSpPr>
          <p:nvPr/>
        </p:nvSpPr>
        <p:spPr bwMode="auto">
          <a:xfrm>
            <a:off x="6623050" y="3119438"/>
            <a:ext cx="857250" cy="625475"/>
          </a:xfrm>
          <a:custGeom>
            <a:avLst/>
            <a:gdLst>
              <a:gd name="T0" fmla="*/ 225 w 225"/>
              <a:gd name="T1" fmla="*/ 0 h 164"/>
              <a:gd name="T2" fmla="*/ 0 w 225"/>
              <a:gd name="T3" fmla="*/ 164 h 164"/>
            </a:gdLst>
            <a:ahLst/>
            <a:cxnLst>
              <a:cxn ang="0">
                <a:pos x="T0" y="T1"/>
              </a:cxn>
              <a:cxn ang="0">
                <a:pos x="T2" y="T3"/>
              </a:cxn>
            </a:cxnLst>
            <a:rect l="0" t="0" r="r" b="b"/>
            <a:pathLst>
              <a:path w="225" h="164">
                <a:moveTo>
                  <a:pt x="225" y="0"/>
                </a:moveTo>
                <a:cubicBezTo>
                  <a:pt x="170" y="76"/>
                  <a:pt x="92" y="134"/>
                  <a:pt x="0" y="164"/>
                </a:cubicBezTo>
              </a:path>
            </a:pathLst>
          </a:custGeom>
          <a:noFill/>
          <a:ln w="19050" cap="rnd">
            <a:solidFill>
              <a:schemeClr val="accent4"/>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5" name="Freeform 16">
            <a:extLst>
              <a:ext uri="{FF2B5EF4-FFF2-40B4-BE49-F238E27FC236}">
                <a16:creationId xmlns:a16="http://schemas.microsoft.com/office/drawing/2014/main" id="{6CFDC1ED-DA2B-456C-A035-B1DE40BB1684}"/>
              </a:ext>
            </a:extLst>
          </p:cNvPr>
          <p:cNvSpPr>
            <a:spLocks/>
          </p:cNvSpPr>
          <p:nvPr/>
        </p:nvSpPr>
        <p:spPr bwMode="auto">
          <a:xfrm>
            <a:off x="7480300" y="2116138"/>
            <a:ext cx="327025" cy="1006475"/>
          </a:xfrm>
          <a:custGeom>
            <a:avLst/>
            <a:gdLst>
              <a:gd name="T0" fmla="*/ 86 w 86"/>
              <a:gd name="T1" fmla="*/ 0 h 264"/>
              <a:gd name="T2" fmla="*/ 0 w 86"/>
              <a:gd name="T3" fmla="*/ 264 h 264"/>
            </a:gdLst>
            <a:ahLst/>
            <a:cxnLst>
              <a:cxn ang="0">
                <a:pos x="T0" y="T1"/>
              </a:cxn>
              <a:cxn ang="0">
                <a:pos x="T2" y="T3"/>
              </a:cxn>
            </a:cxnLst>
            <a:rect l="0" t="0" r="r" b="b"/>
            <a:pathLst>
              <a:path w="86" h="264">
                <a:moveTo>
                  <a:pt x="86" y="0"/>
                </a:moveTo>
                <a:cubicBezTo>
                  <a:pt x="86" y="99"/>
                  <a:pt x="54" y="190"/>
                  <a:pt x="0" y="264"/>
                </a:cubicBezTo>
              </a:path>
            </a:pathLst>
          </a:custGeom>
          <a:noFill/>
          <a:ln w="19050" cap="rnd">
            <a:solidFill>
              <a:schemeClr val="accent5"/>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6" name="Freeform 17">
            <a:extLst>
              <a:ext uri="{FF2B5EF4-FFF2-40B4-BE49-F238E27FC236}">
                <a16:creationId xmlns:a16="http://schemas.microsoft.com/office/drawing/2014/main" id="{A2F02E5A-C761-4E43-962C-B5967B4FE364}"/>
              </a:ext>
            </a:extLst>
          </p:cNvPr>
          <p:cNvSpPr>
            <a:spLocks/>
          </p:cNvSpPr>
          <p:nvPr/>
        </p:nvSpPr>
        <p:spPr bwMode="auto">
          <a:xfrm>
            <a:off x="4376738" y="2116138"/>
            <a:ext cx="327025" cy="1006475"/>
          </a:xfrm>
          <a:custGeom>
            <a:avLst/>
            <a:gdLst>
              <a:gd name="T0" fmla="*/ 86 w 86"/>
              <a:gd name="T1" fmla="*/ 264 h 264"/>
              <a:gd name="T2" fmla="*/ 0 w 86"/>
              <a:gd name="T3" fmla="*/ 0 h 264"/>
            </a:gdLst>
            <a:ahLst/>
            <a:cxnLst>
              <a:cxn ang="0">
                <a:pos x="T0" y="T1"/>
              </a:cxn>
              <a:cxn ang="0">
                <a:pos x="T2" y="T3"/>
              </a:cxn>
            </a:cxnLst>
            <a:rect l="0" t="0" r="r" b="b"/>
            <a:pathLst>
              <a:path w="86" h="264">
                <a:moveTo>
                  <a:pt x="86" y="264"/>
                </a:moveTo>
                <a:cubicBezTo>
                  <a:pt x="32" y="190"/>
                  <a:pt x="0" y="98"/>
                  <a:pt x="0" y="0"/>
                </a:cubicBezTo>
              </a:path>
            </a:pathLst>
          </a:custGeom>
          <a:noFill/>
          <a:ln w="19050" cap="rnd">
            <a:solidFill>
              <a:schemeClr val="accent1"/>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Freeform 18">
            <a:extLst>
              <a:ext uri="{FF2B5EF4-FFF2-40B4-BE49-F238E27FC236}">
                <a16:creationId xmlns:a16="http://schemas.microsoft.com/office/drawing/2014/main" id="{B203F0B9-E6C2-4E31-B454-BDAF2EFF0C1C}"/>
              </a:ext>
            </a:extLst>
          </p:cNvPr>
          <p:cNvSpPr>
            <a:spLocks/>
          </p:cNvSpPr>
          <p:nvPr/>
        </p:nvSpPr>
        <p:spPr bwMode="auto">
          <a:xfrm>
            <a:off x="6537326" y="3646488"/>
            <a:ext cx="185738" cy="187325"/>
          </a:xfrm>
          <a:custGeom>
            <a:avLst/>
            <a:gdLst>
              <a:gd name="T0" fmla="*/ 37 w 49"/>
              <a:gd name="T1" fmla="*/ 7 h 49"/>
              <a:gd name="T2" fmla="*/ 42 w 49"/>
              <a:gd name="T3" fmla="*/ 37 h 49"/>
              <a:gd name="T4" fmla="*/ 12 w 49"/>
              <a:gd name="T5" fmla="*/ 42 h 49"/>
              <a:gd name="T6" fmla="*/ 7 w 49"/>
              <a:gd name="T7" fmla="*/ 12 h 49"/>
              <a:gd name="T8" fmla="*/ 37 w 49"/>
              <a:gd name="T9" fmla="*/ 7 h 49"/>
            </a:gdLst>
            <a:ahLst/>
            <a:cxnLst>
              <a:cxn ang="0">
                <a:pos x="T0" y="T1"/>
              </a:cxn>
              <a:cxn ang="0">
                <a:pos x="T2" y="T3"/>
              </a:cxn>
              <a:cxn ang="0">
                <a:pos x="T4" y="T5"/>
              </a:cxn>
              <a:cxn ang="0">
                <a:pos x="T6" y="T7"/>
              </a:cxn>
              <a:cxn ang="0">
                <a:pos x="T8" y="T9"/>
              </a:cxn>
            </a:cxnLst>
            <a:rect l="0" t="0" r="r" b="b"/>
            <a:pathLst>
              <a:path w="49" h="49">
                <a:moveTo>
                  <a:pt x="37" y="7"/>
                </a:moveTo>
                <a:cubicBezTo>
                  <a:pt x="47" y="14"/>
                  <a:pt x="49" y="28"/>
                  <a:pt x="42" y="37"/>
                </a:cubicBezTo>
                <a:cubicBezTo>
                  <a:pt x="35" y="47"/>
                  <a:pt x="21" y="49"/>
                  <a:pt x="12" y="42"/>
                </a:cubicBezTo>
                <a:cubicBezTo>
                  <a:pt x="2" y="35"/>
                  <a:pt x="0" y="21"/>
                  <a:pt x="7" y="12"/>
                </a:cubicBezTo>
                <a:cubicBezTo>
                  <a:pt x="14" y="2"/>
                  <a:pt x="27" y="0"/>
                  <a:pt x="37"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8" name="Freeform 19">
            <a:extLst>
              <a:ext uri="{FF2B5EF4-FFF2-40B4-BE49-F238E27FC236}">
                <a16:creationId xmlns:a16="http://schemas.microsoft.com/office/drawing/2014/main" id="{08CFFA53-F317-47C8-8CCB-83F513CD06C8}"/>
              </a:ext>
            </a:extLst>
          </p:cNvPr>
          <p:cNvSpPr>
            <a:spLocks/>
          </p:cNvSpPr>
          <p:nvPr/>
        </p:nvSpPr>
        <p:spPr bwMode="auto">
          <a:xfrm>
            <a:off x="5457825" y="3657600"/>
            <a:ext cx="190500" cy="185738"/>
          </a:xfrm>
          <a:custGeom>
            <a:avLst/>
            <a:gdLst>
              <a:gd name="T0" fmla="*/ 46 w 50"/>
              <a:gd name="T1" fmla="*/ 17 h 49"/>
              <a:gd name="T2" fmla="*/ 32 w 50"/>
              <a:gd name="T3" fmla="*/ 45 h 49"/>
              <a:gd name="T4" fmla="*/ 4 w 50"/>
              <a:gd name="T5" fmla="*/ 31 h 49"/>
              <a:gd name="T6" fmla="*/ 18 w 50"/>
              <a:gd name="T7" fmla="*/ 3 h 49"/>
              <a:gd name="T8" fmla="*/ 46 w 50"/>
              <a:gd name="T9" fmla="*/ 17 h 49"/>
            </a:gdLst>
            <a:ahLst/>
            <a:cxnLst>
              <a:cxn ang="0">
                <a:pos x="T0" y="T1"/>
              </a:cxn>
              <a:cxn ang="0">
                <a:pos x="T2" y="T3"/>
              </a:cxn>
              <a:cxn ang="0">
                <a:pos x="T4" y="T5"/>
              </a:cxn>
              <a:cxn ang="0">
                <a:pos x="T6" y="T7"/>
              </a:cxn>
              <a:cxn ang="0">
                <a:pos x="T8" y="T9"/>
              </a:cxn>
            </a:cxnLst>
            <a:rect l="0" t="0" r="r" b="b"/>
            <a:pathLst>
              <a:path w="50" h="49">
                <a:moveTo>
                  <a:pt x="46" y="17"/>
                </a:moveTo>
                <a:cubicBezTo>
                  <a:pt x="50" y="29"/>
                  <a:pt x="43" y="41"/>
                  <a:pt x="32" y="45"/>
                </a:cubicBezTo>
                <a:cubicBezTo>
                  <a:pt x="20" y="49"/>
                  <a:pt x="8" y="42"/>
                  <a:pt x="4" y="31"/>
                </a:cubicBezTo>
                <a:cubicBezTo>
                  <a:pt x="0" y="20"/>
                  <a:pt x="7" y="7"/>
                  <a:pt x="18" y="3"/>
                </a:cubicBezTo>
                <a:cubicBezTo>
                  <a:pt x="30" y="0"/>
                  <a:pt x="42" y="6"/>
                  <a:pt x="46" y="1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1" name="Freeform 20">
            <a:extLst>
              <a:ext uri="{FF2B5EF4-FFF2-40B4-BE49-F238E27FC236}">
                <a16:creationId xmlns:a16="http://schemas.microsoft.com/office/drawing/2014/main" id="{A6928931-D346-4600-A12E-4DE11FFE8D54}"/>
              </a:ext>
            </a:extLst>
          </p:cNvPr>
          <p:cNvSpPr>
            <a:spLocks/>
          </p:cNvSpPr>
          <p:nvPr/>
        </p:nvSpPr>
        <p:spPr bwMode="auto">
          <a:xfrm>
            <a:off x="4624388" y="3051175"/>
            <a:ext cx="187325" cy="185738"/>
          </a:xfrm>
          <a:custGeom>
            <a:avLst/>
            <a:gdLst>
              <a:gd name="T0" fmla="*/ 45 w 49"/>
              <a:gd name="T1" fmla="*/ 31 h 49"/>
              <a:gd name="T2" fmla="*/ 18 w 49"/>
              <a:gd name="T3" fmla="*/ 45 h 49"/>
              <a:gd name="T4" fmla="*/ 4 w 49"/>
              <a:gd name="T5" fmla="*/ 17 h 49"/>
              <a:gd name="T6" fmla="*/ 31 w 49"/>
              <a:gd name="T7" fmla="*/ 3 h 49"/>
              <a:gd name="T8" fmla="*/ 45 w 49"/>
              <a:gd name="T9" fmla="*/ 31 h 49"/>
            </a:gdLst>
            <a:ahLst/>
            <a:cxnLst>
              <a:cxn ang="0">
                <a:pos x="T0" y="T1"/>
              </a:cxn>
              <a:cxn ang="0">
                <a:pos x="T2" y="T3"/>
              </a:cxn>
              <a:cxn ang="0">
                <a:pos x="T4" y="T5"/>
              </a:cxn>
              <a:cxn ang="0">
                <a:pos x="T6" y="T7"/>
              </a:cxn>
              <a:cxn ang="0">
                <a:pos x="T8" y="T9"/>
              </a:cxn>
            </a:cxnLst>
            <a:rect l="0" t="0" r="r" b="b"/>
            <a:pathLst>
              <a:path w="49" h="49">
                <a:moveTo>
                  <a:pt x="45" y="31"/>
                </a:moveTo>
                <a:cubicBezTo>
                  <a:pt x="42" y="42"/>
                  <a:pt x="29" y="49"/>
                  <a:pt x="18" y="45"/>
                </a:cubicBezTo>
                <a:cubicBezTo>
                  <a:pt x="6" y="41"/>
                  <a:pt x="0" y="29"/>
                  <a:pt x="4" y="17"/>
                </a:cubicBezTo>
                <a:cubicBezTo>
                  <a:pt x="7" y="6"/>
                  <a:pt x="20" y="0"/>
                  <a:pt x="31" y="3"/>
                </a:cubicBezTo>
                <a:cubicBezTo>
                  <a:pt x="43" y="7"/>
                  <a:pt x="49" y="20"/>
                  <a:pt x="45" y="3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2" name="Freeform 21">
            <a:extLst>
              <a:ext uri="{FF2B5EF4-FFF2-40B4-BE49-F238E27FC236}">
                <a16:creationId xmlns:a16="http://schemas.microsoft.com/office/drawing/2014/main" id="{FF26F606-51FC-47BC-9EEC-20EC64D86DDA}"/>
              </a:ext>
            </a:extLst>
          </p:cNvPr>
          <p:cNvSpPr>
            <a:spLocks/>
          </p:cNvSpPr>
          <p:nvPr/>
        </p:nvSpPr>
        <p:spPr bwMode="auto">
          <a:xfrm>
            <a:off x="4278313" y="2022475"/>
            <a:ext cx="190500" cy="187325"/>
          </a:xfrm>
          <a:custGeom>
            <a:avLst/>
            <a:gdLst>
              <a:gd name="T0" fmla="*/ 38 w 50"/>
              <a:gd name="T1" fmla="*/ 42 h 49"/>
              <a:gd name="T2" fmla="*/ 7 w 50"/>
              <a:gd name="T3" fmla="*/ 37 h 49"/>
              <a:gd name="T4" fmla="*/ 12 w 50"/>
              <a:gd name="T5" fmla="*/ 7 h 49"/>
              <a:gd name="T6" fmla="*/ 43 w 50"/>
              <a:gd name="T7" fmla="*/ 12 h 49"/>
              <a:gd name="T8" fmla="*/ 38 w 50"/>
              <a:gd name="T9" fmla="*/ 42 h 49"/>
            </a:gdLst>
            <a:ahLst/>
            <a:cxnLst>
              <a:cxn ang="0">
                <a:pos x="T0" y="T1"/>
              </a:cxn>
              <a:cxn ang="0">
                <a:pos x="T2" y="T3"/>
              </a:cxn>
              <a:cxn ang="0">
                <a:pos x="T4" y="T5"/>
              </a:cxn>
              <a:cxn ang="0">
                <a:pos x="T6" y="T7"/>
              </a:cxn>
              <a:cxn ang="0">
                <a:pos x="T8" y="T9"/>
              </a:cxn>
            </a:cxnLst>
            <a:rect l="0" t="0" r="r" b="b"/>
            <a:pathLst>
              <a:path w="50" h="49">
                <a:moveTo>
                  <a:pt x="38" y="42"/>
                </a:moveTo>
                <a:cubicBezTo>
                  <a:pt x="28" y="49"/>
                  <a:pt x="14" y="47"/>
                  <a:pt x="7" y="37"/>
                </a:cubicBezTo>
                <a:cubicBezTo>
                  <a:pt x="0" y="28"/>
                  <a:pt x="2" y="14"/>
                  <a:pt x="12" y="7"/>
                </a:cubicBezTo>
                <a:cubicBezTo>
                  <a:pt x="22" y="0"/>
                  <a:pt x="36" y="2"/>
                  <a:pt x="43" y="12"/>
                </a:cubicBezTo>
                <a:cubicBezTo>
                  <a:pt x="50" y="21"/>
                  <a:pt x="48" y="35"/>
                  <a:pt x="38" y="4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3" name="Oval 22">
            <a:extLst>
              <a:ext uri="{FF2B5EF4-FFF2-40B4-BE49-F238E27FC236}">
                <a16:creationId xmlns:a16="http://schemas.microsoft.com/office/drawing/2014/main" id="{DF397B9C-4B01-4D4E-A2A3-8C25923DA424}"/>
              </a:ext>
            </a:extLst>
          </p:cNvPr>
          <p:cNvSpPr>
            <a:spLocks noChangeArrowheads="1"/>
          </p:cNvSpPr>
          <p:nvPr/>
        </p:nvSpPr>
        <p:spPr bwMode="auto">
          <a:xfrm>
            <a:off x="4292600" y="2032000"/>
            <a:ext cx="168275" cy="1651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4" name="Oval 23">
            <a:extLst>
              <a:ext uri="{FF2B5EF4-FFF2-40B4-BE49-F238E27FC236}">
                <a16:creationId xmlns:a16="http://schemas.microsoft.com/office/drawing/2014/main" id="{5AC99284-0D19-4B6A-9C80-79EBF972F0DD}"/>
              </a:ext>
            </a:extLst>
          </p:cNvPr>
          <p:cNvSpPr>
            <a:spLocks noChangeArrowheads="1"/>
          </p:cNvSpPr>
          <p:nvPr/>
        </p:nvSpPr>
        <p:spPr bwMode="auto">
          <a:xfrm>
            <a:off x="7389812" y="3053556"/>
            <a:ext cx="163513" cy="1651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308824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750"/>
                                  </p:stCondLst>
                                  <p:childTnLst>
                                    <p:set>
                                      <p:cBhvr>
                                        <p:cTn id="10" dur="1" fill="hold">
                                          <p:stCondLst>
                                            <p:cond delay="0"/>
                                          </p:stCondLst>
                                        </p:cTn>
                                        <p:tgtEl>
                                          <p:spTgt spid="72"/>
                                        </p:tgtEl>
                                        <p:attrNameLst>
                                          <p:attrName>style.visibility</p:attrName>
                                        </p:attrNameLst>
                                      </p:cBhvr>
                                      <p:to>
                                        <p:strVal val="visible"/>
                                      </p:to>
                                    </p:set>
                                    <p:animEffect transition="in" filter="fade">
                                      <p:cBhvr>
                                        <p:cTn id="11" dur="500"/>
                                        <p:tgtEl>
                                          <p:spTgt spid="72"/>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500"/>
                                        <p:tgtEl>
                                          <p:spTgt spid="53"/>
                                        </p:tgtEl>
                                      </p:cBhvr>
                                    </p:animEffect>
                                  </p:childTnLst>
                                </p:cTn>
                              </p:par>
                              <p:par>
                                <p:cTn id="15" presetID="22" presetClass="entr" presetSubtype="1" fill="hold" grpId="0" nodeType="withEffect">
                                  <p:stCondLst>
                                    <p:cond delay="1250"/>
                                  </p:stCondLst>
                                  <p:childTnLst>
                                    <p:set>
                                      <p:cBhvr>
                                        <p:cTn id="16" dur="1" fill="hold">
                                          <p:stCondLst>
                                            <p:cond delay="0"/>
                                          </p:stCondLst>
                                        </p:cTn>
                                        <p:tgtEl>
                                          <p:spTgt spid="46"/>
                                        </p:tgtEl>
                                        <p:attrNameLst>
                                          <p:attrName>style.visibility</p:attrName>
                                        </p:attrNameLst>
                                      </p:cBhvr>
                                      <p:to>
                                        <p:strVal val="visible"/>
                                      </p:to>
                                    </p:set>
                                    <p:animEffect transition="in" filter="wipe(up)">
                                      <p:cBhvr>
                                        <p:cTn id="17" dur="1000"/>
                                        <p:tgtEl>
                                          <p:spTgt spid="46"/>
                                        </p:tgtEl>
                                      </p:cBhvr>
                                    </p:animEffect>
                                  </p:childTnLst>
                                </p:cTn>
                              </p:par>
                              <p:par>
                                <p:cTn id="18" presetID="10" presetClass="entr" presetSubtype="0" fill="hold" grpId="0" nodeType="withEffect">
                                  <p:stCondLst>
                                    <p:cond delay="125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0" presetClass="path" presetSubtype="0" accel="50000" decel="50000" fill="hold" grpId="1" nodeType="withEffect">
                                  <p:stCondLst>
                                    <p:cond delay="1250"/>
                                  </p:stCondLst>
                                  <p:childTnLst>
                                    <p:animMotion origin="layout" path="M 0.00013 -0.00069 L 0.00013 -0.00069 C 0.00013 0.0007 0.00026 0.00209 0.00026 0.00348 C 0.00039 0.00394 0.00052 0.00417 0.00052 0.00487 L 0.00105 0.00857 C 0.00118 0.00996 0.00144 0.0301 0.00183 0.03264 C 0.00196 0.03311 0.00209 0.03334 0.00209 0.03403 C 0.003 0.04144 0.00248 0.03727 0.00287 0.04422 C 0.003 0.04491 0.00313 0.04561 0.00313 0.04653 C 0.00378 0.05255 0.00313 0.04769 0.00365 0.05348 C 0.00378 0.05417 0.00391 0.05487 0.00391 0.05579 C 0.00417 0.05695 0.00443 0.05811 0.00443 0.0595 C 0.00495 0.06366 0.00469 0.06135 0.00521 0.0669 L 0.00547 0.06922 C 0.0056 0.06991 0.0056 0.07061 0.00573 0.07153 C 0.00586 0.072 0.00599 0.07223 0.00599 0.07292 C 0.00612 0.07362 0.00625 0.07477 0.00625 0.0757 C 0.00638 0.07639 0.00651 0.07709 0.00651 0.07801 C 0.00717 0.0845 0.00651 0.07871 0.00704 0.08264 C 0.00717 0.08311 0.00743 0.08496 0.00756 0.08588 C 0.00782 0.08635 0.00808 0.08658 0.00808 0.08727 C 0.00834 0.08797 0.00834 0.08913 0.0086 0.09005 C 0.00886 0.09051 0.00912 0.09075 0.00912 0.09144 C 0.00938 0.09213 0.00951 0.09329 0.00964 0.09422 C 0.00977 0.09468 0.00977 0.09514 0.0099 0.09561 C 0.01146 0.09954 0.00964 0.09445 0.01068 0.09838 C 0.01094 0.09885 0.0112 0.09908 0.0112 0.09977 C 0.01146 0.10047 0.01146 0.10163 0.01172 0.10255 C 0.01211 0.10348 0.01263 0.10417 0.01276 0.10533 C 0.01289 0.10579 0.01302 0.10625 0.01302 0.10672 C 0.01329 0.10718 0.01355 0.10741 0.01355 0.10811 C 0.01381 0.1088 0.01381 0.10996 0.01407 0.11088 C 0.01446 0.11181 0.01498 0.1125 0.01511 0.11366 C 0.01563 0.11598 0.01524 0.11459 0.01641 0.11783 C 0.01667 0.11829 0.01693 0.11852 0.01693 0.11922 C 0.01706 0.11968 0.01706 0.12014 0.01719 0.12061 C 0.01745 0.12084 0.01771 0.12107 0.01797 0.12153 C 0.0181 0.122 0.0181 0.12246 0.01823 0.12292 C 0.01862 0.12385 0.01901 0.12477 0.01927 0.1257 L 0.02032 0.12848 L 0.02084 0.12987 C 0.0211 0.13033 0.02136 0.13056 0.02136 0.13125 C 0.02188 0.13357 0.02149 0.13218 0.02266 0.13542 C 0.02292 0.13588 0.02318 0.13612 0.02318 0.13681 C 0.0237 0.13936 0.02318 0.13681 0.02422 0.13959 C 0.02461 0.14028 0.025 0.14144 0.02526 0.14237 C 0.02552 0.14283 0.02566 0.14329 0.02579 0.14375 L 0.02657 0.14514 C 0.0267 0.14561 0.02683 0.14607 0.02683 0.14653 C 0.02748 0.14838 0.02735 0.147 0.02735 0.14838 " pathEditMode="relative" ptsTypes="AAAAAAAAAAAAAAAAAAAAAAAAAAAAAAAAAAAAAAAAAAAAAAAAAA">
                                      <p:cBhvr>
                                        <p:cTn id="22" dur="1000" fill="hold"/>
                                        <p:tgtEl>
                                          <p:spTgt spid="52"/>
                                        </p:tgtEl>
                                        <p:attrNameLst>
                                          <p:attrName>ppt_x</p:attrName>
                                          <p:attrName>ppt_y</p:attrName>
                                        </p:attrNameLst>
                                      </p:cBhvr>
                                    </p:animMotion>
                                  </p:childTnLst>
                                </p:cTn>
                              </p:par>
                              <p:par>
                                <p:cTn id="23" presetID="22" presetClass="entr" presetSubtype="8" fill="hold" grpId="0" nodeType="withEffect">
                                  <p:stCondLst>
                                    <p:cond delay="175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1000"/>
                                        <p:tgtEl>
                                          <p:spTgt spid="43"/>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37" presetClass="path" presetSubtype="0" accel="50000" decel="50000" fill="hold" grpId="1" nodeType="withEffect">
                                  <p:stCondLst>
                                    <p:cond delay="1750"/>
                                  </p:stCondLst>
                                  <p:childTnLst>
                                    <p:animMotion origin="layout" path="M -0.00091 -0.00139 C 0.0069 0.01551 0.01224 0.0257 0.03398 0.05718 C 0.04505 0.06713 0.0487 0.07686 0.06888 0.08542 " pathEditMode="relative" rAng="0" ptsTypes="AAA">
                                      <p:cBhvr>
                                        <p:cTn id="30" dur="1000" fill="hold"/>
                                        <p:tgtEl>
                                          <p:spTgt spid="51"/>
                                        </p:tgtEl>
                                        <p:attrNameLst>
                                          <p:attrName>ppt_x</p:attrName>
                                          <p:attrName>ppt_y</p:attrName>
                                        </p:attrNameLst>
                                      </p:cBhvr>
                                      <p:rCtr x="3490" y="4329"/>
                                    </p:animMotion>
                                  </p:childTnLst>
                                </p:cTn>
                              </p:par>
                              <p:par>
                                <p:cTn id="31" presetID="22" presetClass="entr" presetSubtype="8" fill="hold" grpId="0" nodeType="withEffect">
                                  <p:stCondLst>
                                    <p:cond delay="200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1000"/>
                                        <p:tgtEl>
                                          <p:spTgt spid="42"/>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par>
                                <p:cTn id="37" presetID="0" presetClass="path" presetSubtype="0" accel="50000" decel="50000" fill="hold" grpId="1" nodeType="withEffect">
                                  <p:stCondLst>
                                    <p:cond delay="2250"/>
                                  </p:stCondLst>
                                  <p:childTnLst>
                                    <p:animMotion origin="layout" path="M -0.00039 -0.00093 L -0.00039 -0.00093 C 0.00013 -0.0007 0.00052 -0.00023 0.00117 7.40741E-7 C 0.00521 0.00185 0.00221 7.40741E-7 0.0043 0.00116 C 0.00443 0.00116 0.00456 0.00139 0.00482 0.00139 C 0.00508 0.00162 0.00534 0.00162 0.0056 0.00185 C 0.00599 0.00185 0.00638 0.00231 0.00677 0.00255 C 0.00729 0.00278 0.00781 0.00278 0.00833 0.00324 C 0.00911 0.0037 0.00989 0.00417 0.01068 0.00463 C 0.01146 0.00486 0.01224 0.00486 0.01302 0.00532 C 0.01393 0.00555 0.01484 0.00602 0.01575 0.00625 C 0.01627 0.00648 0.0168 0.00648 0.01732 0.00671 C 0.01758 0.00671 0.01784 0.00694 0.0181 0.00694 C 0.01862 0.00718 0.01927 0.00718 0.01992 0.00741 L 0.02148 0.00764 C 0.022 0.00787 0.02279 0.00787 0.02331 0.0081 C 0.02435 0.0081 0.02513 0.00856 0.02617 0.0088 L 0.02773 0.00903 C 0.02969 0.00995 0.02864 0.00972 0.0306 0.01018 C 0.03177 0.01065 0.03086 0.01042 0.03268 0.01088 C 0.03542 0.01134 0.03294 0.01111 0.03685 0.01157 C 0.04062 0.01319 0.03789 0.01204 0.047 0.01157 C 0.04805 0.01134 0.04922 0.01088 0.05039 0.01088 C 0.05273 0.01042 0.05521 0.01042 0.05755 0.01018 C 0.05833 0.00995 0.05898 0.00995 0.05976 0.00972 L 0.06224 0.00949 C 0.06419 0.00856 0.06224 0.00926 0.06614 0.00833 L 0.06758 0.0081 C 0.06901 0.00718 0.06771 0.00787 0.0707 0.00741 C 0.07122 0.00718 0.07174 0.00718 0.07226 0.00694 C 0.07357 0.00625 0.07213 0.00694 0.07461 0.00625 C 0.07552 0.00602 0.07513 0.00602 0.07591 0.00555 C 0.07617 0.00532 0.07656 0.00532 0.07695 0.00532 C 0.07721 0.00509 0.07747 0.00509 0.07773 0.00486 C 0.07812 0.00463 0.07838 0.0044 0.07877 0.00417 L 0.07982 0.00393 C 0.08021 0.0037 0.0806 0.0037 0.08099 0.00347 C 0.08138 0.00324 0.08177 0.00301 0.08216 0.00278 C 0.08255 0.00255 0.08307 0.00255 0.08346 0.00255 C 0.08411 0.00231 0.0845 0.00185 0.08502 0.00185 C 0.08646 0.00116 0.08568 0.00139 0.08724 0.00116 C 0.08737 0.00093 0.08763 0.00093 0.08789 0.00069 C 0.08828 0.00023 0.08828 0.00023 0.08867 -0.00023 " pathEditMode="relative" ptsTypes="AAAAAAAAAAAAAAAAAAAAAAAAAAAAAAAAAAAAAAAAAAA">
                                      <p:cBhvr>
                                        <p:cTn id="38" dur="1000" fill="hold"/>
                                        <p:tgtEl>
                                          <p:spTgt spid="48"/>
                                        </p:tgtEl>
                                        <p:attrNameLst>
                                          <p:attrName>ppt_x</p:attrName>
                                          <p:attrName>ppt_y</p:attrName>
                                        </p:attrNameLst>
                                      </p:cBhvr>
                                    </p:animMotion>
                                  </p:childTnLst>
                                </p:cTn>
                              </p:par>
                              <p:par>
                                <p:cTn id="39" presetID="22" presetClass="entr" presetSubtype="8" fill="hold" grpId="0" nodeType="withEffect">
                                  <p:stCondLst>
                                    <p:cond delay="275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1000"/>
                                        <p:tgtEl>
                                          <p:spTgt spid="44"/>
                                        </p:tgtEl>
                                      </p:cBhvr>
                                    </p:animEffect>
                                  </p:childTnLst>
                                </p:cTn>
                              </p:par>
                              <p:par>
                                <p:cTn id="42" presetID="10" presetClass="entr" presetSubtype="0" fill="hold" grpId="0" nodeType="withEffect">
                                  <p:stCondLst>
                                    <p:cond delay="275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par>
                                <p:cTn id="45" presetID="37" presetClass="path" presetSubtype="0" accel="50000" decel="50000" fill="hold" grpId="1" nodeType="withEffect">
                                  <p:stCondLst>
                                    <p:cond delay="2750"/>
                                  </p:stCondLst>
                                  <p:childTnLst>
                                    <p:animMotion origin="layout" path="M -6.25E-7 2.22222E-6 C 0.01589 -0.01134 0.01484 -0.01134 0.04076 -0.03611 C 0.05287 -0.05417 0.05404 -0.0588 0.06901 -0.08959 " pathEditMode="relative" rAng="0" ptsTypes="AAA">
                                      <p:cBhvr>
                                        <p:cTn id="46" dur="1000" fill="hold"/>
                                        <p:tgtEl>
                                          <p:spTgt spid="47"/>
                                        </p:tgtEl>
                                        <p:attrNameLst>
                                          <p:attrName>ppt_x</p:attrName>
                                          <p:attrName>ppt_y</p:attrName>
                                        </p:attrNameLst>
                                      </p:cBhvr>
                                      <p:rCtr x="3451" y="-4491"/>
                                    </p:animMotion>
                                  </p:childTnLst>
                                </p:cTn>
                              </p:par>
                              <p:par>
                                <p:cTn id="47" presetID="22" presetClass="entr" presetSubtype="4" fill="hold" grpId="0" nodeType="withEffect">
                                  <p:stCondLst>
                                    <p:cond delay="3250"/>
                                  </p:stCondLst>
                                  <p:childTnLst>
                                    <p:set>
                                      <p:cBhvr>
                                        <p:cTn id="48" dur="1" fill="hold">
                                          <p:stCondLst>
                                            <p:cond delay="0"/>
                                          </p:stCondLst>
                                        </p:cTn>
                                        <p:tgtEl>
                                          <p:spTgt spid="45"/>
                                        </p:tgtEl>
                                        <p:attrNameLst>
                                          <p:attrName>style.visibility</p:attrName>
                                        </p:attrNameLst>
                                      </p:cBhvr>
                                      <p:to>
                                        <p:strVal val="visible"/>
                                      </p:to>
                                    </p:set>
                                    <p:animEffect transition="in" filter="wipe(down)">
                                      <p:cBhvr>
                                        <p:cTn id="49" dur="1000"/>
                                        <p:tgtEl>
                                          <p:spTgt spid="45"/>
                                        </p:tgtEl>
                                      </p:cBhvr>
                                    </p:animEffect>
                                  </p:childTnLst>
                                </p:cTn>
                              </p:par>
                              <p:par>
                                <p:cTn id="50" presetID="10" presetClass="entr" presetSubtype="0" fill="hold" grpId="0" nodeType="withEffect">
                                  <p:stCondLst>
                                    <p:cond delay="325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37" presetClass="path" presetSubtype="0" accel="50000" decel="50000" fill="hold" grpId="1" nodeType="withEffect">
                                  <p:stCondLst>
                                    <p:cond delay="3250"/>
                                  </p:stCondLst>
                                  <p:childTnLst>
                                    <p:animMotion origin="layout" path="M -4.16667E-7 -0.00138 C 0.00833 -0.02037 0.01055 -0.03009 0.02057 -0.07129 C 0.02578 -0.10162 0.02656 -0.12268 0.0276 -0.15069 " pathEditMode="relative" rAng="0" ptsTypes="AAA">
                                      <p:cBhvr>
                                        <p:cTn id="54" dur="1000" fill="hold"/>
                                        <p:tgtEl>
                                          <p:spTgt spid="54"/>
                                        </p:tgtEl>
                                        <p:attrNameLst>
                                          <p:attrName>ppt_x</p:attrName>
                                          <p:attrName>ppt_y</p:attrName>
                                        </p:attrNameLst>
                                      </p:cBhvr>
                                      <p:rCtr x="1380" y="-7477"/>
                                    </p:animMotion>
                                  </p:childTnLst>
                                </p:cTn>
                              </p:par>
                              <p:par>
                                <p:cTn id="55" presetID="2" presetClass="entr" presetSubtype="8" decel="100000" fill="hold" nodeType="withEffect">
                                  <p:stCondLst>
                                    <p:cond delay="100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1000" fill="hold"/>
                                        <p:tgtEl>
                                          <p:spTgt spid="2"/>
                                        </p:tgtEl>
                                        <p:attrNameLst>
                                          <p:attrName>ppt_x</p:attrName>
                                        </p:attrNameLst>
                                      </p:cBhvr>
                                      <p:tavLst>
                                        <p:tav tm="0">
                                          <p:val>
                                            <p:strVal val="0-#ppt_w/2"/>
                                          </p:val>
                                        </p:tav>
                                        <p:tav tm="100000">
                                          <p:val>
                                            <p:strVal val="#ppt_x"/>
                                          </p:val>
                                        </p:tav>
                                      </p:tavLst>
                                    </p:anim>
                                    <p:anim calcmode="lin" valueType="num">
                                      <p:cBhvr additive="base">
                                        <p:cTn id="58" dur="1000" fill="hold"/>
                                        <p:tgtEl>
                                          <p:spTgt spid="2"/>
                                        </p:tgtEl>
                                        <p:attrNameLst>
                                          <p:attrName>ppt_y</p:attrName>
                                        </p:attrNameLst>
                                      </p:cBhvr>
                                      <p:tavLst>
                                        <p:tav tm="0">
                                          <p:val>
                                            <p:strVal val="#ppt_y"/>
                                          </p:val>
                                        </p:tav>
                                        <p:tav tm="100000">
                                          <p:val>
                                            <p:strVal val="#ppt_y"/>
                                          </p:val>
                                        </p:tav>
                                      </p:tavLst>
                                    </p:anim>
                                  </p:childTnLst>
                                </p:cTn>
                              </p:par>
                              <p:par>
                                <p:cTn id="59" presetID="2" presetClass="entr" presetSubtype="12" decel="100000" fill="hold" nodeType="withEffect">
                                  <p:stCondLst>
                                    <p:cond delay="150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1000" fill="hold"/>
                                        <p:tgtEl>
                                          <p:spTgt spid="3"/>
                                        </p:tgtEl>
                                        <p:attrNameLst>
                                          <p:attrName>ppt_x</p:attrName>
                                        </p:attrNameLst>
                                      </p:cBhvr>
                                      <p:tavLst>
                                        <p:tav tm="0">
                                          <p:val>
                                            <p:strVal val="0-#ppt_w/2"/>
                                          </p:val>
                                        </p:tav>
                                        <p:tav tm="100000">
                                          <p:val>
                                            <p:strVal val="#ppt_x"/>
                                          </p:val>
                                        </p:tav>
                                      </p:tavLst>
                                    </p:anim>
                                    <p:anim calcmode="lin" valueType="num">
                                      <p:cBhvr additive="base">
                                        <p:cTn id="62" dur="1000" fill="hold"/>
                                        <p:tgtEl>
                                          <p:spTgt spid="3"/>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2000"/>
                                  </p:stCondLst>
                                  <p:childTnLst>
                                    <p:set>
                                      <p:cBhvr>
                                        <p:cTn id="64" dur="1" fill="hold">
                                          <p:stCondLst>
                                            <p:cond delay="0"/>
                                          </p:stCondLst>
                                        </p:cTn>
                                        <p:tgtEl>
                                          <p:spTgt spid="4"/>
                                        </p:tgtEl>
                                        <p:attrNameLst>
                                          <p:attrName>style.visibility</p:attrName>
                                        </p:attrNameLst>
                                      </p:cBhvr>
                                      <p:to>
                                        <p:strVal val="visible"/>
                                      </p:to>
                                    </p:set>
                                    <p:anim calcmode="lin" valueType="num">
                                      <p:cBhvr additive="base">
                                        <p:cTn id="65" dur="1000" fill="hold"/>
                                        <p:tgtEl>
                                          <p:spTgt spid="4"/>
                                        </p:tgtEl>
                                        <p:attrNameLst>
                                          <p:attrName>ppt_x</p:attrName>
                                        </p:attrNameLst>
                                      </p:cBhvr>
                                      <p:tavLst>
                                        <p:tav tm="0">
                                          <p:val>
                                            <p:strVal val="#ppt_x"/>
                                          </p:val>
                                        </p:tav>
                                        <p:tav tm="100000">
                                          <p:val>
                                            <p:strVal val="#ppt_x"/>
                                          </p:val>
                                        </p:tav>
                                      </p:tavLst>
                                    </p:anim>
                                    <p:anim calcmode="lin" valueType="num">
                                      <p:cBhvr additive="base">
                                        <p:cTn id="66" dur="1000" fill="hold"/>
                                        <p:tgtEl>
                                          <p:spTgt spid="4"/>
                                        </p:tgtEl>
                                        <p:attrNameLst>
                                          <p:attrName>ppt_y</p:attrName>
                                        </p:attrNameLst>
                                      </p:cBhvr>
                                      <p:tavLst>
                                        <p:tav tm="0">
                                          <p:val>
                                            <p:strVal val="1+#ppt_h/2"/>
                                          </p:val>
                                        </p:tav>
                                        <p:tav tm="100000">
                                          <p:val>
                                            <p:strVal val="#ppt_y"/>
                                          </p:val>
                                        </p:tav>
                                      </p:tavLst>
                                    </p:anim>
                                  </p:childTnLst>
                                </p:cTn>
                              </p:par>
                              <p:par>
                                <p:cTn id="67" presetID="2" presetClass="entr" presetSubtype="4" decel="100000" fill="hold" nodeType="withEffect">
                                  <p:stCondLst>
                                    <p:cond delay="2500"/>
                                  </p:stCondLst>
                                  <p:childTnLst>
                                    <p:set>
                                      <p:cBhvr>
                                        <p:cTn id="68" dur="1" fill="hold">
                                          <p:stCondLst>
                                            <p:cond delay="0"/>
                                          </p:stCondLst>
                                        </p:cTn>
                                        <p:tgtEl>
                                          <p:spTgt spid="5"/>
                                        </p:tgtEl>
                                        <p:attrNameLst>
                                          <p:attrName>style.visibility</p:attrName>
                                        </p:attrNameLst>
                                      </p:cBhvr>
                                      <p:to>
                                        <p:strVal val="visible"/>
                                      </p:to>
                                    </p:set>
                                    <p:anim calcmode="lin" valueType="num">
                                      <p:cBhvr additive="base">
                                        <p:cTn id="69" dur="1000" fill="hold"/>
                                        <p:tgtEl>
                                          <p:spTgt spid="5"/>
                                        </p:tgtEl>
                                        <p:attrNameLst>
                                          <p:attrName>ppt_x</p:attrName>
                                        </p:attrNameLst>
                                      </p:cBhvr>
                                      <p:tavLst>
                                        <p:tav tm="0">
                                          <p:val>
                                            <p:strVal val="#ppt_x"/>
                                          </p:val>
                                        </p:tav>
                                        <p:tav tm="100000">
                                          <p:val>
                                            <p:strVal val="#ppt_x"/>
                                          </p:val>
                                        </p:tav>
                                      </p:tavLst>
                                    </p:anim>
                                    <p:anim calcmode="lin" valueType="num">
                                      <p:cBhvr additive="base">
                                        <p:cTn id="70" dur="1000" fill="hold"/>
                                        <p:tgtEl>
                                          <p:spTgt spid="5"/>
                                        </p:tgtEl>
                                        <p:attrNameLst>
                                          <p:attrName>ppt_y</p:attrName>
                                        </p:attrNameLst>
                                      </p:cBhvr>
                                      <p:tavLst>
                                        <p:tav tm="0">
                                          <p:val>
                                            <p:strVal val="1+#ppt_h/2"/>
                                          </p:val>
                                        </p:tav>
                                        <p:tav tm="100000">
                                          <p:val>
                                            <p:strVal val="#ppt_y"/>
                                          </p:val>
                                        </p:tav>
                                      </p:tavLst>
                                    </p:anim>
                                  </p:childTnLst>
                                </p:cTn>
                              </p:par>
                              <p:par>
                                <p:cTn id="71" presetID="2" presetClass="entr" presetSubtype="6" decel="100000" fill="hold" nodeType="withEffect">
                                  <p:stCondLst>
                                    <p:cond delay="300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1000" fill="hold"/>
                                        <p:tgtEl>
                                          <p:spTgt spid="6"/>
                                        </p:tgtEl>
                                        <p:attrNameLst>
                                          <p:attrName>ppt_x</p:attrName>
                                        </p:attrNameLst>
                                      </p:cBhvr>
                                      <p:tavLst>
                                        <p:tav tm="0">
                                          <p:val>
                                            <p:strVal val="1+#ppt_w/2"/>
                                          </p:val>
                                        </p:tav>
                                        <p:tav tm="100000">
                                          <p:val>
                                            <p:strVal val="#ppt_x"/>
                                          </p:val>
                                        </p:tav>
                                      </p:tavLst>
                                    </p:anim>
                                    <p:anim calcmode="lin" valueType="num">
                                      <p:cBhvr additive="base">
                                        <p:cTn id="74" dur="10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2" decel="100000" fill="hold" nodeType="withEffect">
                                  <p:stCondLst>
                                    <p:cond delay="350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1000" fill="hold"/>
                                        <p:tgtEl>
                                          <p:spTgt spid="7"/>
                                        </p:tgtEl>
                                        <p:attrNameLst>
                                          <p:attrName>ppt_x</p:attrName>
                                        </p:attrNameLst>
                                      </p:cBhvr>
                                      <p:tavLst>
                                        <p:tav tm="0">
                                          <p:val>
                                            <p:strVal val="1+#ppt_w/2"/>
                                          </p:val>
                                        </p:tav>
                                        <p:tav tm="100000">
                                          <p:val>
                                            <p:strVal val="#ppt_x"/>
                                          </p:val>
                                        </p:tav>
                                      </p:tavLst>
                                    </p:anim>
                                    <p:anim calcmode="lin" valueType="num">
                                      <p:cBhvr additive="base">
                                        <p:cTn id="78" dur="1000" fill="hold"/>
                                        <p:tgtEl>
                                          <p:spTgt spid="7"/>
                                        </p:tgtEl>
                                        <p:attrNameLst>
                                          <p:attrName>ppt_y</p:attrName>
                                        </p:attrNameLst>
                                      </p:cBhvr>
                                      <p:tavLst>
                                        <p:tav tm="0">
                                          <p:val>
                                            <p:strVal val="#ppt_y"/>
                                          </p:val>
                                        </p:tav>
                                        <p:tav tm="100000">
                                          <p:val>
                                            <p:strVal val="#ppt_y"/>
                                          </p:val>
                                        </p:tav>
                                      </p:tavLst>
                                    </p:anim>
                                  </p:childTnLst>
                                </p:cTn>
                              </p:par>
                              <p:par>
                                <p:cTn id="79" presetID="10" presetClass="entr" presetSubtype="0" fill="hold" grpId="0" nodeType="withEffect">
                                  <p:stCondLst>
                                    <p:cond delay="175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500"/>
                                        <p:tgtEl>
                                          <p:spTgt spid="80"/>
                                        </p:tgtEl>
                                      </p:cBhvr>
                                    </p:animEffect>
                                  </p:childTnLst>
                                </p:cTn>
                              </p:par>
                              <p:par>
                                <p:cTn id="82" presetID="10" presetClass="entr" presetSubtype="0" fill="hold" grpId="0" nodeType="withEffect">
                                  <p:stCondLst>
                                    <p:cond delay="2250"/>
                                  </p:stCondLst>
                                  <p:childTnLst>
                                    <p:set>
                                      <p:cBhvr>
                                        <p:cTn id="83" dur="1" fill="hold">
                                          <p:stCondLst>
                                            <p:cond delay="0"/>
                                          </p:stCondLst>
                                        </p:cTn>
                                        <p:tgtEl>
                                          <p:spTgt spid="78"/>
                                        </p:tgtEl>
                                        <p:attrNameLst>
                                          <p:attrName>style.visibility</p:attrName>
                                        </p:attrNameLst>
                                      </p:cBhvr>
                                      <p:to>
                                        <p:strVal val="visible"/>
                                      </p:to>
                                    </p:set>
                                    <p:animEffect transition="in" filter="fade">
                                      <p:cBhvr>
                                        <p:cTn id="84" dur="500"/>
                                        <p:tgtEl>
                                          <p:spTgt spid="78"/>
                                        </p:tgtEl>
                                      </p:cBhvr>
                                    </p:animEffect>
                                  </p:childTnLst>
                                </p:cTn>
                              </p:par>
                              <p:par>
                                <p:cTn id="85" presetID="10" presetClass="entr" presetSubtype="0" fill="hold" grpId="0" nodeType="withEffect">
                                  <p:stCondLst>
                                    <p:cond delay="2750"/>
                                  </p:stCondLst>
                                  <p:childTnLst>
                                    <p:set>
                                      <p:cBhvr>
                                        <p:cTn id="86" dur="1" fill="hold">
                                          <p:stCondLst>
                                            <p:cond delay="0"/>
                                          </p:stCondLst>
                                        </p:cTn>
                                        <p:tgtEl>
                                          <p:spTgt spid="77"/>
                                        </p:tgtEl>
                                        <p:attrNameLst>
                                          <p:attrName>style.visibility</p:attrName>
                                        </p:attrNameLst>
                                      </p:cBhvr>
                                      <p:to>
                                        <p:strVal val="visible"/>
                                      </p:to>
                                    </p:set>
                                    <p:animEffect transition="in" filter="fade">
                                      <p:cBhvr>
                                        <p:cTn id="87" dur="500"/>
                                        <p:tgtEl>
                                          <p:spTgt spid="77"/>
                                        </p:tgtEl>
                                      </p:cBhvr>
                                    </p:animEffect>
                                  </p:childTnLst>
                                </p:cTn>
                              </p:par>
                              <p:par>
                                <p:cTn id="88" presetID="10" presetClass="entr" presetSubtype="0" fill="hold" grpId="0" nodeType="withEffect">
                                  <p:stCondLst>
                                    <p:cond delay="3250"/>
                                  </p:stCondLst>
                                  <p:childTnLst>
                                    <p:set>
                                      <p:cBhvr>
                                        <p:cTn id="89" dur="1" fill="hold">
                                          <p:stCondLst>
                                            <p:cond delay="0"/>
                                          </p:stCondLst>
                                        </p:cTn>
                                        <p:tgtEl>
                                          <p:spTgt spid="81"/>
                                        </p:tgtEl>
                                        <p:attrNameLst>
                                          <p:attrName>style.visibility</p:attrName>
                                        </p:attrNameLst>
                                      </p:cBhvr>
                                      <p:to>
                                        <p:strVal val="visible"/>
                                      </p:to>
                                    </p:set>
                                    <p:animEffect transition="in" filter="fade">
                                      <p:cBhvr>
                                        <p:cTn id="90" dur="500"/>
                                        <p:tgtEl>
                                          <p:spTgt spid="81"/>
                                        </p:tgtEl>
                                      </p:cBhvr>
                                    </p:animEffect>
                                  </p:childTnLst>
                                </p:cTn>
                              </p:par>
                              <p:par>
                                <p:cTn id="91" presetID="10" presetClass="entr" presetSubtype="0" fill="hold" grpId="0" nodeType="withEffect">
                                  <p:stCondLst>
                                    <p:cond delay="3750"/>
                                  </p:stCondLst>
                                  <p:childTnLst>
                                    <p:set>
                                      <p:cBhvr>
                                        <p:cTn id="92" dur="1" fill="hold">
                                          <p:stCondLst>
                                            <p:cond delay="0"/>
                                          </p:stCondLst>
                                        </p:cTn>
                                        <p:tgtEl>
                                          <p:spTgt spid="82"/>
                                        </p:tgtEl>
                                        <p:attrNameLst>
                                          <p:attrName>style.visibility</p:attrName>
                                        </p:attrNameLst>
                                      </p:cBhvr>
                                      <p:to>
                                        <p:strVal val="visible"/>
                                      </p:to>
                                    </p:set>
                                    <p:animEffect transition="in" filter="fade">
                                      <p:cBhvr>
                                        <p:cTn id="93" dur="500"/>
                                        <p:tgtEl>
                                          <p:spTgt spid="82"/>
                                        </p:tgtEl>
                                      </p:cBhvr>
                                    </p:animEffect>
                                  </p:childTnLst>
                                </p:cTn>
                              </p:par>
                              <p:par>
                                <p:cTn id="94" presetID="10" presetClass="entr" presetSubtype="0" fill="hold" grpId="0" nodeType="withEffect">
                                  <p:stCondLst>
                                    <p:cond delay="4250"/>
                                  </p:stCondLst>
                                  <p:childTnLst>
                                    <p:set>
                                      <p:cBhvr>
                                        <p:cTn id="95" dur="1" fill="hold">
                                          <p:stCondLst>
                                            <p:cond delay="0"/>
                                          </p:stCondLst>
                                        </p:cTn>
                                        <p:tgtEl>
                                          <p:spTgt spid="79"/>
                                        </p:tgtEl>
                                        <p:attrNameLst>
                                          <p:attrName>style.visibility</p:attrName>
                                        </p:attrNameLst>
                                      </p:cBhvr>
                                      <p:to>
                                        <p:strVal val="visible"/>
                                      </p:to>
                                    </p:set>
                                    <p:animEffect transition="in" filter="fade">
                                      <p:cBhvr>
                                        <p:cTn id="96" dur="500"/>
                                        <p:tgtEl>
                                          <p:spTgt spid="79"/>
                                        </p:tgtEl>
                                      </p:cBhvr>
                                    </p:animEffect>
                                  </p:childTnLst>
                                </p:cTn>
                              </p:par>
                              <p:par>
                                <p:cTn id="97" presetID="10" presetClass="entr" presetSubtype="0" fill="hold" nodeType="withEffect">
                                  <p:stCondLst>
                                    <p:cond delay="175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500"/>
                                        <p:tgtEl>
                                          <p:spTgt spid="50"/>
                                        </p:tgtEl>
                                      </p:cBhvr>
                                    </p:animEffect>
                                  </p:childTnLst>
                                </p:cTn>
                              </p:par>
                              <p:par>
                                <p:cTn id="100" presetID="10" presetClass="entr" presetSubtype="0" fill="hold" nodeType="withEffect">
                                  <p:stCondLst>
                                    <p:cond delay="2250"/>
                                  </p:stCondLst>
                                  <p:childTnLst>
                                    <p:set>
                                      <p:cBhvr>
                                        <p:cTn id="101" dur="1" fill="hold">
                                          <p:stCondLst>
                                            <p:cond delay="0"/>
                                          </p:stCondLst>
                                        </p:cTn>
                                        <p:tgtEl>
                                          <p:spTgt spid="90"/>
                                        </p:tgtEl>
                                        <p:attrNameLst>
                                          <p:attrName>style.visibility</p:attrName>
                                        </p:attrNameLst>
                                      </p:cBhvr>
                                      <p:to>
                                        <p:strVal val="visible"/>
                                      </p:to>
                                    </p:set>
                                    <p:animEffect transition="in" filter="fade">
                                      <p:cBhvr>
                                        <p:cTn id="102" dur="500"/>
                                        <p:tgtEl>
                                          <p:spTgt spid="90"/>
                                        </p:tgtEl>
                                      </p:cBhvr>
                                    </p:animEffect>
                                  </p:childTnLst>
                                </p:cTn>
                              </p:par>
                              <p:par>
                                <p:cTn id="103" presetID="10" presetClass="entr" presetSubtype="0" fill="hold" nodeType="withEffect">
                                  <p:stCondLst>
                                    <p:cond delay="2750"/>
                                  </p:stCondLst>
                                  <p:childTnLst>
                                    <p:set>
                                      <p:cBhvr>
                                        <p:cTn id="104" dur="1" fill="hold">
                                          <p:stCondLst>
                                            <p:cond delay="0"/>
                                          </p:stCondLst>
                                        </p:cTn>
                                        <p:tgtEl>
                                          <p:spTgt spid="106"/>
                                        </p:tgtEl>
                                        <p:attrNameLst>
                                          <p:attrName>style.visibility</p:attrName>
                                        </p:attrNameLst>
                                      </p:cBhvr>
                                      <p:to>
                                        <p:strVal val="visible"/>
                                      </p:to>
                                    </p:set>
                                    <p:animEffect transition="in" filter="fade">
                                      <p:cBhvr>
                                        <p:cTn id="105" dur="500"/>
                                        <p:tgtEl>
                                          <p:spTgt spid="106"/>
                                        </p:tgtEl>
                                      </p:cBhvr>
                                    </p:animEffect>
                                  </p:childTnLst>
                                </p:cTn>
                              </p:par>
                              <p:par>
                                <p:cTn id="106" presetID="10" presetClass="entr" presetSubtype="0" fill="hold" nodeType="withEffect">
                                  <p:stCondLst>
                                    <p:cond delay="3250"/>
                                  </p:stCondLst>
                                  <p:childTnLst>
                                    <p:set>
                                      <p:cBhvr>
                                        <p:cTn id="107" dur="1" fill="hold">
                                          <p:stCondLst>
                                            <p:cond delay="0"/>
                                          </p:stCondLst>
                                        </p:cTn>
                                        <p:tgtEl>
                                          <p:spTgt spid="115"/>
                                        </p:tgtEl>
                                        <p:attrNameLst>
                                          <p:attrName>style.visibility</p:attrName>
                                        </p:attrNameLst>
                                      </p:cBhvr>
                                      <p:to>
                                        <p:strVal val="visible"/>
                                      </p:to>
                                    </p:set>
                                    <p:animEffect transition="in" filter="fade">
                                      <p:cBhvr>
                                        <p:cTn id="108" dur="500"/>
                                        <p:tgtEl>
                                          <p:spTgt spid="115"/>
                                        </p:tgtEl>
                                      </p:cBhvr>
                                    </p:animEffect>
                                  </p:childTnLst>
                                </p:cTn>
                              </p:par>
                              <p:par>
                                <p:cTn id="109" presetID="10" presetClass="entr" presetSubtype="0" fill="hold" nodeType="withEffect">
                                  <p:stCondLst>
                                    <p:cond delay="375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nodeType="withEffect">
                                  <p:stCondLst>
                                    <p:cond delay="4250"/>
                                  </p:stCondLst>
                                  <p:childTnLst>
                                    <p:set>
                                      <p:cBhvr>
                                        <p:cTn id="113" dur="1" fill="hold">
                                          <p:stCondLst>
                                            <p:cond delay="0"/>
                                          </p:stCondLst>
                                        </p:cTn>
                                        <p:tgtEl>
                                          <p:spTgt spid="109"/>
                                        </p:tgtEl>
                                        <p:attrNameLst>
                                          <p:attrName>style.visibility</p:attrName>
                                        </p:attrNameLst>
                                      </p:cBhvr>
                                      <p:to>
                                        <p:strVal val="visible"/>
                                      </p:to>
                                    </p:set>
                                    <p:animEffect transition="in" filter="fade">
                                      <p:cBhvr>
                                        <p:cTn id="114"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7" grpId="0" animBg="1"/>
      <p:bldP spid="78" grpId="0" animBg="1"/>
      <p:bldP spid="79" grpId="0" animBg="1"/>
      <p:bldP spid="80" grpId="0" animBg="1"/>
      <p:bldP spid="81" grpId="0" animBg="1"/>
      <p:bldP spid="82" grpId="0" animBg="1"/>
      <p:bldP spid="42" grpId="0" animBg="1"/>
      <p:bldP spid="43" grpId="0" animBg="1"/>
      <p:bldP spid="44" grpId="0" animBg="1"/>
      <p:bldP spid="45" grpId="0" animBg="1"/>
      <p:bldP spid="46" grpId="0" animBg="1"/>
      <p:bldP spid="47" grpId="0" animBg="1"/>
      <p:bldP spid="47" grpId="1" animBg="1"/>
      <p:bldP spid="48" grpId="0" animBg="1"/>
      <p:bldP spid="48" grpId="1" animBg="1"/>
      <p:bldP spid="51" grpId="0" animBg="1"/>
      <p:bldP spid="51" grpId="1" animBg="1"/>
      <p:bldP spid="52" grpId="0" animBg="1"/>
      <p:bldP spid="52" grpId="1" animBg="1"/>
      <p:bldP spid="53" grpId="0" animBg="1"/>
      <p:bldP spid="54" grpId="0" animBg="1"/>
      <p:bldP spid="5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0">
            <a:extLst>
              <a:ext uri="{FF2B5EF4-FFF2-40B4-BE49-F238E27FC236}">
                <a16:creationId xmlns:a16="http://schemas.microsoft.com/office/drawing/2014/main" id="{D8D4A676-AC57-4E19-A6A6-9EE006F9CE5A}"/>
              </a:ext>
            </a:extLst>
          </p:cNvPr>
          <p:cNvSpPr>
            <a:spLocks/>
          </p:cNvSpPr>
          <p:nvPr/>
        </p:nvSpPr>
        <p:spPr bwMode="auto">
          <a:xfrm>
            <a:off x="4760913" y="2097088"/>
            <a:ext cx="2667000" cy="2670175"/>
          </a:xfrm>
          <a:custGeom>
            <a:avLst/>
            <a:gdLst>
              <a:gd name="T0" fmla="*/ 16 w 700"/>
              <a:gd name="T1" fmla="*/ 245 h 700"/>
              <a:gd name="T2" fmla="*/ 350 w 700"/>
              <a:gd name="T3" fmla="*/ 0 h 700"/>
              <a:gd name="T4" fmla="*/ 700 w 700"/>
              <a:gd name="T5" fmla="*/ 350 h 700"/>
              <a:gd name="T6" fmla="*/ 350 w 700"/>
              <a:gd name="T7" fmla="*/ 700 h 700"/>
              <a:gd name="T8" fmla="*/ 0 w 700"/>
              <a:gd name="T9" fmla="*/ 350 h 700"/>
              <a:gd name="T10" fmla="*/ 16 w 700"/>
              <a:gd name="T11" fmla="*/ 245 h 700"/>
            </a:gdLst>
            <a:ahLst/>
            <a:cxnLst>
              <a:cxn ang="0">
                <a:pos x="T0" y="T1"/>
              </a:cxn>
              <a:cxn ang="0">
                <a:pos x="T2" y="T3"/>
              </a:cxn>
              <a:cxn ang="0">
                <a:pos x="T4" y="T5"/>
              </a:cxn>
              <a:cxn ang="0">
                <a:pos x="T6" y="T7"/>
              </a:cxn>
              <a:cxn ang="0">
                <a:pos x="T8" y="T9"/>
              </a:cxn>
              <a:cxn ang="0">
                <a:pos x="T10" y="T11"/>
              </a:cxn>
            </a:cxnLst>
            <a:rect l="0" t="0" r="r" b="b"/>
            <a:pathLst>
              <a:path w="700" h="700">
                <a:moveTo>
                  <a:pt x="16" y="245"/>
                </a:moveTo>
                <a:cubicBezTo>
                  <a:pt x="60" y="103"/>
                  <a:pt x="193" y="0"/>
                  <a:pt x="350" y="0"/>
                </a:cubicBezTo>
                <a:cubicBezTo>
                  <a:pt x="543" y="0"/>
                  <a:pt x="700" y="157"/>
                  <a:pt x="700" y="350"/>
                </a:cubicBezTo>
                <a:cubicBezTo>
                  <a:pt x="700" y="543"/>
                  <a:pt x="543" y="700"/>
                  <a:pt x="350" y="700"/>
                </a:cubicBezTo>
                <a:cubicBezTo>
                  <a:pt x="157" y="700"/>
                  <a:pt x="0" y="543"/>
                  <a:pt x="0" y="350"/>
                </a:cubicBezTo>
                <a:cubicBezTo>
                  <a:pt x="0" y="314"/>
                  <a:pt x="6" y="278"/>
                  <a:pt x="16" y="245"/>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11">
            <a:extLst>
              <a:ext uri="{FF2B5EF4-FFF2-40B4-BE49-F238E27FC236}">
                <a16:creationId xmlns:a16="http://schemas.microsoft.com/office/drawing/2014/main" id="{DF184298-996C-49F2-921B-86534AE38655}"/>
              </a:ext>
            </a:extLst>
          </p:cNvPr>
          <p:cNvSpPr>
            <a:spLocks/>
          </p:cNvSpPr>
          <p:nvPr/>
        </p:nvSpPr>
        <p:spPr bwMode="auto">
          <a:xfrm>
            <a:off x="4140200" y="1471613"/>
            <a:ext cx="681038" cy="1560513"/>
          </a:xfrm>
          <a:custGeom>
            <a:avLst/>
            <a:gdLst>
              <a:gd name="T0" fmla="*/ 0 w 179"/>
              <a:gd name="T1" fmla="*/ 0 h 409"/>
              <a:gd name="T2" fmla="*/ 0 w 179"/>
              <a:gd name="T3" fmla="*/ 0 h 409"/>
              <a:gd name="T4" fmla="*/ 128 w 179"/>
              <a:gd name="T5" fmla="*/ 128 h 409"/>
              <a:gd name="T6" fmla="*/ 128 w 179"/>
              <a:gd name="T7" fmla="*/ 358 h 409"/>
              <a:gd name="T8" fmla="*/ 179 w 179"/>
              <a:gd name="T9" fmla="*/ 409 h 409"/>
              <a:gd name="T10" fmla="*/ 179 w 179"/>
              <a:gd name="T11" fmla="*/ 409 h 409"/>
            </a:gdLst>
            <a:ahLst/>
            <a:cxnLst>
              <a:cxn ang="0">
                <a:pos x="T0" y="T1"/>
              </a:cxn>
              <a:cxn ang="0">
                <a:pos x="T2" y="T3"/>
              </a:cxn>
              <a:cxn ang="0">
                <a:pos x="T4" y="T5"/>
              </a:cxn>
              <a:cxn ang="0">
                <a:pos x="T6" y="T7"/>
              </a:cxn>
              <a:cxn ang="0">
                <a:pos x="T8" y="T9"/>
              </a:cxn>
              <a:cxn ang="0">
                <a:pos x="T10" y="T11"/>
              </a:cxn>
            </a:cxnLst>
            <a:rect l="0" t="0" r="r" b="b"/>
            <a:pathLst>
              <a:path w="179" h="409">
                <a:moveTo>
                  <a:pt x="0" y="0"/>
                </a:moveTo>
                <a:cubicBezTo>
                  <a:pt x="0" y="0"/>
                  <a:pt x="0" y="0"/>
                  <a:pt x="0" y="0"/>
                </a:cubicBezTo>
                <a:cubicBezTo>
                  <a:pt x="70" y="0"/>
                  <a:pt x="128" y="57"/>
                  <a:pt x="128" y="128"/>
                </a:cubicBezTo>
                <a:cubicBezTo>
                  <a:pt x="128" y="358"/>
                  <a:pt x="128" y="358"/>
                  <a:pt x="128" y="358"/>
                </a:cubicBezTo>
                <a:cubicBezTo>
                  <a:pt x="128" y="386"/>
                  <a:pt x="151" y="409"/>
                  <a:pt x="179" y="409"/>
                </a:cubicBezTo>
                <a:cubicBezTo>
                  <a:pt x="179" y="409"/>
                  <a:pt x="179" y="409"/>
                  <a:pt x="179" y="409"/>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2">
            <a:extLst>
              <a:ext uri="{FF2B5EF4-FFF2-40B4-BE49-F238E27FC236}">
                <a16:creationId xmlns:a16="http://schemas.microsoft.com/office/drawing/2014/main" id="{36E6E9E5-658C-4A2D-81C8-2DAA854DC02B}"/>
              </a:ext>
            </a:extLst>
          </p:cNvPr>
          <p:cNvSpPr>
            <a:spLocks/>
          </p:cNvSpPr>
          <p:nvPr/>
        </p:nvSpPr>
        <p:spPr bwMode="auto">
          <a:xfrm>
            <a:off x="4140200" y="2779713"/>
            <a:ext cx="620713" cy="538163"/>
          </a:xfrm>
          <a:custGeom>
            <a:avLst/>
            <a:gdLst>
              <a:gd name="T0" fmla="*/ 0 w 163"/>
              <a:gd name="T1" fmla="*/ 0 h 141"/>
              <a:gd name="T2" fmla="*/ 0 w 163"/>
              <a:gd name="T3" fmla="*/ 0 h 141"/>
              <a:gd name="T4" fmla="*/ 57 w 163"/>
              <a:gd name="T5" fmla="*/ 57 h 141"/>
              <a:gd name="T6" fmla="*/ 57 w 163"/>
              <a:gd name="T7" fmla="*/ 57 h 141"/>
              <a:gd name="T8" fmla="*/ 141 w 163"/>
              <a:gd name="T9" fmla="*/ 141 h 141"/>
              <a:gd name="T10" fmla="*/ 163 w 163"/>
              <a:gd name="T11" fmla="*/ 141 h 141"/>
            </a:gdLst>
            <a:ahLst/>
            <a:cxnLst>
              <a:cxn ang="0">
                <a:pos x="T0" y="T1"/>
              </a:cxn>
              <a:cxn ang="0">
                <a:pos x="T2" y="T3"/>
              </a:cxn>
              <a:cxn ang="0">
                <a:pos x="T4" y="T5"/>
              </a:cxn>
              <a:cxn ang="0">
                <a:pos x="T6" y="T7"/>
              </a:cxn>
              <a:cxn ang="0">
                <a:pos x="T8" y="T9"/>
              </a:cxn>
              <a:cxn ang="0">
                <a:pos x="T10" y="T11"/>
              </a:cxn>
            </a:cxnLst>
            <a:rect l="0" t="0" r="r" b="b"/>
            <a:pathLst>
              <a:path w="163" h="141">
                <a:moveTo>
                  <a:pt x="0" y="0"/>
                </a:moveTo>
                <a:cubicBezTo>
                  <a:pt x="0" y="0"/>
                  <a:pt x="0" y="0"/>
                  <a:pt x="0" y="0"/>
                </a:cubicBezTo>
                <a:cubicBezTo>
                  <a:pt x="32" y="0"/>
                  <a:pt x="57" y="25"/>
                  <a:pt x="57" y="57"/>
                </a:cubicBezTo>
                <a:cubicBezTo>
                  <a:pt x="57" y="57"/>
                  <a:pt x="57" y="57"/>
                  <a:pt x="57" y="57"/>
                </a:cubicBezTo>
                <a:cubicBezTo>
                  <a:pt x="57" y="103"/>
                  <a:pt x="95" y="141"/>
                  <a:pt x="141" y="141"/>
                </a:cubicBezTo>
                <a:cubicBezTo>
                  <a:pt x="163" y="141"/>
                  <a:pt x="163" y="141"/>
                  <a:pt x="163" y="141"/>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5">
            <a:extLst>
              <a:ext uri="{FF2B5EF4-FFF2-40B4-BE49-F238E27FC236}">
                <a16:creationId xmlns:a16="http://schemas.microsoft.com/office/drawing/2014/main" id="{5EF0E8D6-E308-43EF-8B0B-C597958ED96C}"/>
              </a:ext>
            </a:extLst>
          </p:cNvPr>
          <p:cNvSpPr>
            <a:spLocks/>
          </p:cNvSpPr>
          <p:nvPr/>
        </p:nvSpPr>
        <p:spPr bwMode="auto">
          <a:xfrm>
            <a:off x="4140200" y="3832225"/>
            <a:ext cx="681038" cy="1560513"/>
          </a:xfrm>
          <a:custGeom>
            <a:avLst/>
            <a:gdLst>
              <a:gd name="T0" fmla="*/ 0 w 179"/>
              <a:gd name="T1" fmla="*/ 409 h 409"/>
              <a:gd name="T2" fmla="*/ 0 w 179"/>
              <a:gd name="T3" fmla="*/ 409 h 409"/>
              <a:gd name="T4" fmla="*/ 128 w 179"/>
              <a:gd name="T5" fmla="*/ 281 h 409"/>
              <a:gd name="T6" fmla="*/ 128 w 179"/>
              <a:gd name="T7" fmla="*/ 51 h 409"/>
              <a:gd name="T8" fmla="*/ 179 w 179"/>
              <a:gd name="T9" fmla="*/ 0 h 409"/>
              <a:gd name="T10" fmla="*/ 179 w 179"/>
              <a:gd name="T11" fmla="*/ 0 h 409"/>
            </a:gdLst>
            <a:ahLst/>
            <a:cxnLst>
              <a:cxn ang="0">
                <a:pos x="T0" y="T1"/>
              </a:cxn>
              <a:cxn ang="0">
                <a:pos x="T2" y="T3"/>
              </a:cxn>
              <a:cxn ang="0">
                <a:pos x="T4" y="T5"/>
              </a:cxn>
              <a:cxn ang="0">
                <a:pos x="T6" y="T7"/>
              </a:cxn>
              <a:cxn ang="0">
                <a:pos x="T8" y="T9"/>
              </a:cxn>
              <a:cxn ang="0">
                <a:pos x="T10" y="T11"/>
              </a:cxn>
            </a:cxnLst>
            <a:rect l="0" t="0" r="r" b="b"/>
            <a:pathLst>
              <a:path w="179" h="409">
                <a:moveTo>
                  <a:pt x="0" y="409"/>
                </a:moveTo>
                <a:cubicBezTo>
                  <a:pt x="0" y="409"/>
                  <a:pt x="0" y="409"/>
                  <a:pt x="0" y="409"/>
                </a:cubicBezTo>
                <a:cubicBezTo>
                  <a:pt x="70" y="409"/>
                  <a:pt x="128" y="352"/>
                  <a:pt x="128" y="281"/>
                </a:cubicBezTo>
                <a:cubicBezTo>
                  <a:pt x="128" y="51"/>
                  <a:pt x="128" y="51"/>
                  <a:pt x="128" y="51"/>
                </a:cubicBezTo>
                <a:cubicBezTo>
                  <a:pt x="128" y="23"/>
                  <a:pt x="151" y="0"/>
                  <a:pt x="179" y="0"/>
                </a:cubicBezTo>
                <a:cubicBezTo>
                  <a:pt x="179" y="0"/>
                  <a:pt x="179" y="0"/>
                  <a:pt x="179" y="0"/>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E47A5D6D-65DA-4499-86B8-695C5CDA4130}"/>
              </a:ext>
            </a:extLst>
          </p:cNvPr>
          <p:cNvSpPr>
            <a:spLocks/>
          </p:cNvSpPr>
          <p:nvPr/>
        </p:nvSpPr>
        <p:spPr bwMode="auto">
          <a:xfrm>
            <a:off x="4140200" y="3546475"/>
            <a:ext cx="620713" cy="538163"/>
          </a:xfrm>
          <a:custGeom>
            <a:avLst/>
            <a:gdLst>
              <a:gd name="T0" fmla="*/ 0 w 163"/>
              <a:gd name="T1" fmla="*/ 141 h 141"/>
              <a:gd name="T2" fmla="*/ 0 w 163"/>
              <a:gd name="T3" fmla="*/ 141 h 141"/>
              <a:gd name="T4" fmla="*/ 57 w 163"/>
              <a:gd name="T5" fmla="*/ 84 h 141"/>
              <a:gd name="T6" fmla="*/ 57 w 163"/>
              <a:gd name="T7" fmla="*/ 84 h 141"/>
              <a:gd name="T8" fmla="*/ 141 w 163"/>
              <a:gd name="T9" fmla="*/ 0 h 141"/>
              <a:gd name="T10" fmla="*/ 163 w 163"/>
              <a:gd name="T11" fmla="*/ 0 h 141"/>
            </a:gdLst>
            <a:ahLst/>
            <a:cxnLst>
              <a:cxn ang="0">
                <a:pos x="T0" y="T1"/>
              </a:cxn>
              <a:cxn ang="0">
                <a:pos x="T2" y="T3"/>
              </a:cxn>
              <a:cxn ang="0">
                <a:pos x="T4" y="T5"/>
              </a:cxn>
              <a:cxn ang="0">
                <a:pos x="T6" y="T7"/>
              </a:cxn>
              <a:cxn ang="0">
                <a:pos x="T8" y="T9"/>
              </a:cxn>
              <a:cxn ang="0">
                <a:pos x="T10" y="T11"/>
              </a:cxn>
            </a:cxnLst>
            <a:rect l="0" t="0" r="r" b="b"/>
            <a:pathLst>
              <a:path w="163" h="141">
                <a:moveTo>
                  <a:pt x="0" y="141"/>
                </a:moveTo>
                <a:cubicBezTo>
                  <a:pt x="0" y="141"/>
                  <a:pt x="0" y="141"/>
                  <a:pt x="0" y="141"/>
                </a:cubicBezTo>
                <a:cubicBezTo>
                  <a:pt x="32" y="141"/>
                  <a:pt x="57" y="116"/>
                  <a:pt x="57" y="84"/>
                </a:cubicBezTo>
                <a:cubicBezTo>
                  <a:pt x="57" y="84"/>
                  <a:pt x="57" y="84"/>
                  <a:pt x="57" y="84"/>
                </a:cubicBezTo>
                <a:cubicBezTo>
                  <a:pt x="57" y="38"/>
                  <a:pt x="95" y="0"/>
                  <a:pt x="141" y="0"/>
                </a:cubicBezTo>
                <a:cubicBezTo>
                  <a:pt x="163" y="0"/>
                  <a:pt x="163" y="0"/>
                  <a:pt x="163" y="0"/>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32">
            <a:extLst>
              <a:ext uri="{FF2B5EF4-FFF2-40B4-BE49-F238E27FC236}">
                <a16:creationId xmlns:a16="http://schemas.microsoft.com/office/drawing/2014/main" id="{9FBB6EE4-0FE3-473D-98EF-F9C492D92C97}"/>
              </a:ext>
            </a:extLst>
          </p:cNvPr>
          <p:cNvSpPr>
            <a:spLocks/>
          </p:cNvSpPr>
          <p:nvPr/>
        </p:nvSpPr>
        <p:spPr bwMode="auto">
          <a:xfrm>
            <a:off x="7366000" y="1471613"/>
            <a:ext cx="682625" cy="1560513"/>
          </a:xfrm>
          <a:custGeom>
            <a:avLst/>
            <a:gdLst>
              <a:gd name="T0" fmla="*/ 179 w 179"/>
              <a:gd name="T1" fmla="*/ 0 h 409"/>
              <a:gd name="T2" fmla="*/ 179 w 179"/>
              <a:gd name="T3" fmla="*/ 0 h 409"/>
              <a:gd name="T4" fmla="*/ 51 w 179"/>
              <a:gd name="T5" fmla="*/ 128 h 409"/>
              <a:gd name="T6" fmla="*/ 51 w 179"/>
              <a:gd name="T7" fmla="*/ 358 h 409"/>
              <a:gd name="T8" fmla="*/ 0 w 179"/>
              <a:gd name="T9" fmla="*/ 409 h 409"/>
              <a:gd name="T10" fmla="*/ 0 w 179"/>
              <a:gd name="T11" fmla="*/ 409 h 409"/>
            </a:gdLst>
            <a:ahLst/>
            <a:cxnLst>
              <a:cxn ang="0">
                <a:pos x="T0" y="T1"/>
              </a:cxn>
              <a:cxn ang="0">
                <a:pos x="T2" y="T3"/>
              </a:cxn>
              <a:cxn ang="0">
                <a:pos x="T4" y="T5"/>
              </a:cxn>
              <a:cxn ang="0">
                <a:pos x="T6" y="T7"/>
              </a:cxn>
              <a:cxn ang="0">
                <a:pos x="T8" y="T9"/>
              </a:cxn>
              <a:cxn ang="0">
                <a:pos x="T10" y="T11"/>
              </a:cxn>
            </a:cxnLst>
            <a:rect l="0" t="0" r="r" b="b"/>
            <a:pathLst>
              <a:path w="179" h="409">
                <a:moveTo>
                  <a:pt x="179" y="0"/>
                </a:moveTo>
                <a:cubicBezTo>
                  <a:pt x="179" y="0"/>
                  <a:pt x="179" y="0"/>
                  <a:pt x="179" y="0"/>
                </a:cubicBezTo>
                <a:cubicBezTo>
                  <a:pt x="109" y="0"/>
                  <a:pt x="51" y="57"/>
                  <a:pt x="51" y="128"/>
                </a:cubicBezTo>
                <a:cubicBezTo>
                  <a:pt x="51" y="358"/>
                  <a:pt x="51" y="358"/>
                  <a:pt x="51" y="358"/>
                </a:cubicBezTo>
                <a:cubicBezTo>
                  <a:pt x="51" y="386"/>
                  <a:pt x="28" y="409"/>
                  <a:pt x="0" y="409"/>
                </a:cubicBezTo>
                <a:cubicBezTo>
                  <a:pt x="0" y="409"/>
                  <a:pt x="0" y="409"/>
                  <a:pt x="0" y="409"/>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Freeform 33">
            <a:extLst>
              <a:ext uri="{FF2B5EF4-FFF2-40B4-BE49-F238E27FC236}">
                <a16:creationId xmlns:a16="http://schemas.microsoft.com/office/drawing/2014/main" id="{12AFD40B-2894-483E-A348-B20BB34EF779}"/>
              </a:ext>
            </a:extLst>
          </p:cNvPr>
          <p:cNvSpPr>
            <a:spLocks/>
          </p:cNvSpPr>
          <p:nvPr/>
        </p:nvSpPr>
        <p:spPr bwMode="auto">
          <a:xfrm>
            <a:off x="7427913" y="2779713"/>
            <a:ext cx="620713" cy="538163"/>
          </a:xfrm>
          <a:custGeom>
            <a:avLst/>
            <a:gdLst>
              <a:gd name="T0" fmla="*/ 163 w 163"/>
              <a:gd name="T1" fmla="*/ 0 h 141"/>
              <a:gd name="T2" fmla="*/ 163 w 163"/>
              <a:gd name="T3" fmla="*/ 0 h 141"/>
              <a:gd name="T4" fmla="*/ 106 w 163"/>
              <a:gd name="T5" fmla="*/ 57 h 141"/>
              <a:gd name="T6" fmla="*/ 106 w 163"/>
              <a:gd name="T7" fmla="*/ 57 h 141"/>
              <a:gd name="T8" fmla="*/ 22 w 163"/>
              <a:gd name="T9" fmla="*/ 141 h 141"/>
              <a:gd name="T10" fmla="*/ 0 w 163"/>
              <a:gd name="T11" fmla="*/ 141 h 141"/>
            </a:gdLst>
            <a:ahLst/>
            <a:cxnLst>
              <a:cxn ang="0">
                <a:pos x="T0" y="T1"/>
              </a:cxn>
              <a:cxn ang="0">
                <a:pos x="T2" y="T3"/>
              </a:cxn>
              <a:cxn ang="0">
                <a:pos x="T4" y="T5"/>
              </a:cxn>
              <a:cxn ang="0">
                <a:pos x="T6" y="T7"/>
              </a:cxn>
              <a:cxn ang="0">
                <a:pos x="T8" y="T9"/>
              </a:cxn>
              <a:cxn ang="0">
                <a:pos x="T10" y="T11"/>
              </a:cxn>
            </a:cxnLst>
            <a:rect l="0" t="0" r="r" b="b"/>
            <a:pathLst>
              <a:path w="163" h="141">
                <a:moveTo>
                  <a:pt x="163" y="0"/>
                </a:moveTo>
                <a:cubicBezTo>
                  <a:pt x="163" y="0"/>
                  <a:pt x="163" y="0"/>
                  <a:pt x="163" y="0"/>
                </a:cubicBezTo>
                <a:cubicBezTo>
                  <a:pt x="131" y="0"/>
                  <a:pt x="106" y="25"/>
                  <a:pt x="106" y="57"/>
                </a:cubicBezTo>
                <a:cubicBezTo>
                  <a:pt x="106" y="57"/>
                  <a:pt x="106" y="57"/>
                  <a:pt x="106" y="57"/>
                </a:cubicBezTo>
                <a:cubicBezTo>
                  <a:pt x="106" y="103"/>
                  <a:pt x="68" y="141"/>
                  <a:pt x="22" y="141"/>
                </a:cubicBezTo>
                <a:cubicBezTo>
                  <a:pt x="0" y="141"/>
                  <a:pt x="0" y="141"/>
                  <a:pt x="0" y="141"/>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6" name="Freeform 36">
            <a:extLst>
              <a:ext uri="{FF2B5EF4-FFF2-40B4-BE49-F238E27FC236}">
                <a16:creationId xmlns:a16="http://schemas.microsoft.com/office/drawing/2014/main" id="{5A86111E-4168-4510-8753-D26D847FAD5F}"/>
              </a:ext>
            </a:extLst>
          </p:cNvPr>
          <p:cNvSpPr>
            <a:spLocks/>
          </p:cNvSpPr>
          <p:nvPr/>
        </p:nvSpPr>
        <p:spPr bwMode="auto">
          <a:xfrm>
            <a:off x="7366000" y="3832225"/>
            <a:ext cx="682625" cy="1560513"/>
          </a:xfrm>
          <a:custGeom>
            <a:avLst/>
            <a:gdLst>
              <a:gd name="T0" fmla="*/ 179 w 179"/>
              <a:gd name="T1" fmla="*/ 409 h 409"/>
              <a:gd name="T2" fmla="*/ 179 w 179"/>
              <a:gd name="T3" fmla="*/ 409 h 409"/>
              <a:gd name="T4" fmla="*/ 51 w 179"/>
              <a:gd name="T5" fmla="*/ 281 h 409"/>
              <a:gd name="T6" fmla="*/ 51 w 179"/>
              <a:gd name="T7" fmla="*/ 51 h 409"/>
              <a:gd name="T8" fmla="*/ 0 w 179"/>
              <a:gd name="T9" fmla="*/ 0 h 409"/>
              <a:gd name="T10" fmla="*/ 0 w 179"/>
              <a:gd name="T11" fmla="*/ 0 h 409"/>
            </a:gdLst>
            <a:ahLst/>
            <a:cxnLst>
              <a:cxn ang="0">
                <a:pos x="T0" y="T1"/>
              </a:cxn>
              <a:cxn ang="0">
                <a:pos x="T2" y="T3"/>
              </a:cxn>
              <a:cxn ang="0">
                <a:pos x="T4" y="T5"/>
              </a:cxn>
              <a:cxn ang="0">
                <a:pos x="T6" y="T7"/>
              </a:cxn>
              <a:cxn ang="0">
                <a:pos x="T8" y="T9"/>
              </a:cxn>
              <a:cxn ang="0">
                <a:pos x="T10" y="T11"/>
              </a:cxn>
            </a:cxnLst>
            <a:rect l="0" t="0" r="r" b="b"/>
            <a:pathLst>
              <a:path w="179" h="409">
                <a:moveTo>
                  <a:pt x="179" y="409"/>
                </a:moveTo>
                <a:cubicBezTo>
                  <a:pt x="179" y="409"/>
                  <a:pt x="179" y="409"/>
                  <a:pt x="179" y="409"/>
                </a:cubicBezTo>
                <a:cubicBezTo>
                  <a:pt x="109" y="409"/>
                  <a:pt x="51" y="352"/>
                  <a:pt x="51" y="281"/>
                </a:cubicBezTo>
                <a:cubicBezTo>
                  <a:pt x="51" y="51"/>
                  <a:pt x="51" y="51"/>
                  <a:pt x="51" y="51"/>
                </a:cubicBezTo>
                <a:cubicBezTo>
                  <a:pt x="51" y="23"/>
                  <a:pt x="28" y="0"/>
                  <a:pt x="0" y="0"/>
                </a:cubicBezTo>
                <a:cubicBezTo>
                  <a:pt x="0" y="0"/>
                  <a:pt x="0" y="0"/>
                  <a:pt x="0" y="0"/>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7" name="Freeform 37">
            <a:extLst>
              <a:ext uri="{FF2B5EF4-FFF2-40B4-BE49-F238E27FC236}">
                <a16:creationId xmlns:a16="http://schemas.microsoft.com/office/drawing/2014/main" id="{A6248327-1B47-4318-8499-CD32C41F8DA2}"/>
              </a:ext>
            </a:extLst>
          </p:cNvPr>
          <p:cNvSpPr>
            <a:spLocks/>
          </p:cNvSpPr>
          <p:nvPr/>
        </p:nvSpPr>
        <p:spPr bwMode="auto">
          <a:xfrm>
            <a:off x="7427913" y="3546475"/>
            <a:ext cx="620713" cy="538163"/>
          </a:xfrm>
          <a:custGeom>
            <a:avLst/>
            <a:gdLst>
              <a:gd name="T0" fmla="*/ 163 w 163"/>
              <a:gd name="T1" fmla="*/ 141 h 141"/>
              <a:gd name="T2" fmla="*/ 163 w 163"/>
              <a:gd name="T3" fmla="*/ 141 h 141"/>
              <a:gd name="T4" fmla="*/ 106 w 163"/>
              <a:gd name="T5" fmla="*/ 84 h 141"/>
              <a:gd name="T6" fmla="*/ 106 w 163"/>
              <a:gd name="T7" fmla="*/ 84 h 141"/>
              <a:gd name="T8" fmla="*/ 22 w 163"/>
              <a:gd name="T9" fmla="*/ 0 h 141"/>
              <a:gd name="T10" fmla="*/ 0 w 163"/>
              <a:gd name="T11" fmla="*/ 0 h 141"/>
            </a:gdLst>
            <a:ahLst/>
            <a:cxnLst>
              <a:cxn ang="0">
                <a:pos x="T0" y="T1"/>
              </a:cxn>
              <a:cxn ang="0">
                <a:pos x="T2" y="T3"/>
              </a:cxn>
              <a:cxn ang="0">
                <a:pos x="T4" y="T5"/>
              </a:cxn>
              <a:cxn ang="0">
                <a:pos x="T6" y="T7"/>
              </a:cxn>
              <a:cxn ang="0">
                <a:pos x="T8" y="T9"/>
              </a:cxn>
              <a:cxn ang="0">
                <a:pos x="T10" y="T11"/>
              </a:cxn>
            </a:cxnLst>
            <a:rect l="0" t="0" r="r" b="b"/>
            <a:pathLst>
              <a:path w="163" h="141">
                <a:moveTo>
                  <a:pt x="163" y="141"/>
                </a:moveTo>
                <a:cubicBezTo>
                  <a:pt x="163" y="141"/>
                  <a:pt x="163" y="141"/>
                  <a:pt x="163" y="141"/>
                </a:cubicBezTo>
                <a:cubicBezTo>
                  <a:pt x="131" y="141"/>
                  <a:pt x="106" y="116"/>
                  <a:pt x="106" y="84"/>
                </a:cubicBezTo>
                <a:cubicBezTo>
                  <a:pt x="106" y="84"/>
                  <a:pt x="106" y="84"/>
                  <a:pt x="106" y="84"/>
                </a:cubicBezTo>
                <a:cubicBezTo>
                  <a:pt x="106" y="38"/>
                  <a:pt x="68" y="0"/>
                  <a:pt x="22" y="0"/>
                </a:cubicBezTo>
                <a:cubicBezTo>
                  <a:pt x="0" y="0"/>
                  <a:pt x="0" y="0"/>
                  <a:pt x="0" y="0"/>
                </a:cubicBezTo>
              </a:path>
            </a:pathLst>
          </a:custGeom>
          <a:noFill/>
          <a:ln w="30163"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Freeform 38">
            <a:extLst>
              <a:ext uri="{FF2B5EF4-FFF2-40B4-BE49-F238E27FC236}">
                <a16:creationId xmlns:a16="http://schemas.microsoft.com/office/drawing/2014/main" id="{36FDF094-FE69-404B-90D8-44D0EEC79A7D}"/>
              </a:ext>
            </a:extLst>
          </p:cNvPr>
          <p:cNvSpPr>
            <a:spLocks/>
          </p:cNvSpPr>
          <p:nvPr/>
        </p:nvSpPr>
        <p:spPr bwMode="auto">
          <a:xfrm>
            <a:off x="7561263" y="4903788"/>
            <a:ext cx="487363" cy="488950"/>
          </a:xfrm>
          <a:custGeom>
            <a:avLst/>
            <a:gdLst>
              <a:gd name="T0" fmla="*/ 128 w 128"/>
              <a:gd name="T1" fmla="*/ 128 h 128"/>
              <a:gd name="T2" fmla="*/ 128 w 128"/>
              <a:gd name="T3" fmla="*/ 128 h 128"/>
              <a:gd name="T4" fmla="*/ 0 w 128"/>
              <a:gd name="T5" fmla="*/ 0 h 128"/>
            </a:gdLst>
            <a:ahLst/>
            <a:cxnLst>
              <a:cxn ang="0">
                <a:pos x="T0" y="T1"/>
              </a:cxn>
              <a:cxn ang="0">
                <a:pos x="T2" y="T3"/>
              </a:cxn>
              <a:cxn ang="0">
                <a:pos x="T4" y="T5"/>
              </a:cxn>
            </a:cxnLst>
            <a:rect l="0" t="0" r="r" b="b"/>
            <a:pathLst>
              <a:path w="128" h="128">
                <a:moveTo>
                  <a:pt x="128" y="128"/>
                </a:moveTo>
                <a:cubicBezTo>
                  <a:pt x="128" y="128"/>
                  <a:pt x="128" y="128"/>
                  <a:pt x="128" y="128"/>
                </a:cubicBezTo>
                <a:cubicBezTo>
                  <a:pt x="58" y="128"/>
                  <a:pt x="0" y="71"/>
                  <a:pt x="0" y="0"/>
                </a:cubicBezTo>
              </a:path>
            </a:pathLst>
          </a:custGeom>
          <a:noFill/>
          <a:ln w="38100" cap="rnd">
            <a:gradFill flip="none" rotWithShape="1">
              <a:gsLst>
                <a:gs pos="100000">
                  <a:schemeClr val="accent6">
                    <a:alpha val="0"/>
                  </a:schemeClr>
                </a:gs>
                <a:gs pos="0">
                  <a:schemeClr val="accent6"/>
                </a:gs>
              </a:gsLst>
              <a:lin ang="1080000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Freeform 13">
            <a:extLst>
              <a:ext uri="{FF2B5EF4-FFF2-40B4-BE49-F238E27FC236}">
                <a16:creationId xmlns:a16="http://schemas.microsoft.com/office/drawing/2014/main" id="{F9DC5CB0-C54C-4051-A9C8-8E973E81043C}"/>
              </a:ext>
            </a:extLst>
          </p:cNvPr>
          <p:cNvSpPr>
            <a:spLocks/>
          </p:cNvSpPr>
          <p:nvPr/>
        </p:nvSpPr>
        <p:spPr bwMode="auto">
          <a:xfrm>
            <a:off x="4140200" y="1471613"/>
            <a:ext cx="487363" cy="488950"/>
          </a:xfrm>
          <a:custGeom>
            <a:avLst/>
            <a:gdLst>
              <a:gd name="T0" fmla="*/ 0 w 128"/>
              <a:gd name="T1" fmla="*/ 0 h 128"/>
              <a:gd name="T2" fmla="*/ 0 w 128"/>
              <a:gd name="T3" fmla="*/ 0 h 128"/>
              <a:gd name="T4" fmla="*/ 128 w 128"/>
              <a:gd name="T5" fmla="*/ 128 h 128"/>
            </a:gdLst>
            <a:ahLst/>
            <a:cxnLst>
              <a:cxn ang="0">
                <a:pos x="T0" y="T1"/>
              </a:cxn>
              <a:cxn ang="0">
                <a:pos x="T2" y="T3"/>
              </a:cxn>
              <a:cxn ang="0">
                <a:pos x="T4" y="T5"/>
              </a:cxn>
            </a:cxnLst>
            <a:rect l="0" t="0" r="r" b="b"/>
            <a:pathLst>
              <a:path w="128" h="128">
                <a:moveTo>
                  <a:pt x="0" y="0"/>
                </a:moveTo>
                <a:cubicBezTo>
                  <a:pt x="0" y="0"/>
                  <a:pt x="0" y="0"/>
                  <a:pt x="0" y="0"/>
                </a:cubicBezTo>
                <a:cubicBezTo>
                  <a:pt x="70" y="0"/>
                  <a:pt x="128" y="57"/>
                  <a:pt x="128" y="128"/>
                </a:cubicBezTo>
              </a:path>
            </a:pathLst>
          </a:custGeom>
          <a:noFill/>
          <a:ln w="38100" cap="rnd">
            <a:gradFill flip="none" rotWithShape="1">
              <a:gsLst>
                <a:gs pos="100000">
                  <a:schemeClr val="accent1">
                    <a:alpha val="0"/>
                  </a:schemeClr>
                </a:gs>
                <a:gs pos="0">
                  <a:schemeClr val="accent1"/>
                </a:gs>
              </a:gsLst>
              <a:lin ang="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4">
            <a:extLst>
              <a:ext uri="{FF2B5EF4-FFF2-40B4-BE49-F238E27FC236}">
                <a16:creationId xmlns:a16="http://schemas.microsoft.com/office/drawing/2014/main" id="{652648FA-54BB-42C7-A79B-39651B8A5964}"/>
              </a:ext>
            </a:extLst>
          </p:cNvPr>
          <p:cNvSpPr>
            <a:spLocks/>
          </p:cNvSpPr>
          <p:nvPr/>
        </p:nvSpPr>
        <p:spPr bwMode="auto">
          <a:xfrm>
            <a:off x="4140200" y="2779713"/>
            <a:ext cx="250825" cy="358775"/>
          </a:xfrm>
          <a:custGeom>
            <a:avLst/>
            <a:gdLst>
              <a:gd name="T0" fmla="*/ 0 w 66"/>
              <a:gd name="T1" fmla="*/ 0 h 94"/>
              <a:gd name="T2" fmla="*/ 0 w 66"/>
              <a:gd name="T3" fmla="*/ 0 h 94"/>
              <a:gd name="T4" fmla="*/ 57 w 66"/>
              <a:gd name="T5" fmla="*/ 57 h 94"/>
              <a:gd name="T6" fmla="*/ 57 w 66"/>
              <a:gd name="T7" fmla="*/ 57 h 94"/>
              <a:gd name="T8" fmla="*/ 66 w 66"/>
              <a:gd name="T9" fmla="*/ 94 h 94"/>
            </a:gdLst>
            <a:ahLst/>
            <a:cxnLst>
              <a:cxn ang="0">
                <a:pos x="T0" y="T1"/>
              </a:cxn>
              <a:cxn ang="0">
                <a:pos x="T2" y="T3"/>
              </a:cxn>
              <a:cxn ang="0">
                <a:pos x="T4" y="T5"/>
              </a:cxn>
              <a:cxn ang="0">
                <a:pos x="T6" y="T7"/>
              </a:cxn>
              <a:cxn ang="0">
                <a:pos x="T8" y="T9"/>
              </a:cxn>
            </a:cxnLst>
            <a:rect l="0" t="0" r="r" b="b"/>
            <a:pathLst>
              <a:path w="66" h="94">
                <a:moveTo>
                  <a:pt x="0" y="0"/>
                </a:moveTo>
                <a:cubicBezTo>
                  <a:pt x="0" y="0"/>
                  <a:pt x="0" y="0"/>
                  <a:pt x="0" y="0"/>
                </a:cubicBezTo>
                <a:cubicBezTo>
                  <a:pt x="32" y="0"/>
                  <a:pt x="57" y="25"/>
                  <a:pt x="57" y="57"/>
                </a:cubicBezTo>
                <a:cubicBezTo>
                  <a:pt x="57" y="57"/>
                  <a:pt x="57" y="57"/>
                  <a:pt x="57" y="57"/>
                </a:cubicBezTo>
                <a:cubicBezTo>
                  <a:pt x="57" y="70"/>
                  <a:pt x="60" y="83"/>
                  <a:pt x="66" y="94"/>
                </a:cubicBezTo>
              </a:path>
            </a:pathLst>
          </a:custGeom>
          <a:noFill/>
          <a:ln w="38100" cap="rnd">
            <a:gradFill flip="none" rotWithShape="1">
              <a:gsLst>
                <a:gs pos="100000">
                  <a:schemeClr val="accent2">
                    <a:alpha val="0"/>
                  </a:schemeClr>
                </a:gs>
                <a:gs pos="0">
                  <a:schemeClr val="accent2"/>
                </a:gs>
              </a:gsLst>
              <a:lin ang="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41179152-BA27-4E20-A4BC-B11523449B6E}"/>
              </a:ext>
            </a:extLst>
          </p:cNvPr>
          <p:cNvSpPr>
            <a:spLocks/>
          </p:cNvSpPr>
          <p:nvPr/>
        </p:nvSpPr>
        <p:spPr bwMode="auto">
          <a:xfrm>
            <a:off x="4140200" y="4903788"/>
            <a:ext cx="487363" cy="488950"/>
          </a:xfrm>
          <a:custGeom>
            <a:avLst/>
            <a:gdLst>
              <a:gd name="T0" fmla="*/ 0 w 128"/>
              <a:gd name="T1" fmla="*/ 128 h 128"/>
              <a:gd name="T2" fmla="*/ 0 w 128"/>
              <a:gd name="T3" fmla="*/ 128 h 128"/>
              <a:gd name="T4" fmla="*/ 128 w 128"/>
              <a:gd name="T5" fmla="*/ 0 h 128"/>
            </a:gdLst>
            <a:ahLst/>
            <a:cxnLst>
              <a:cxn ang="0">
                <a:pos x="T0" y="T1"/>
              </a:cxn>
              <a:cxn ang="0">
                <a:pos x="T2" y="T3"/>
              </a:cxn>
              <a:cxn ang="0">
                <a:pos x="T4" y="T5"/>
              </a:cxn>
            </a:cxnLst>
            <a:rect l="0" t="0" r="r" b="b"/>
            <a:pathLst>
              <a:path w="128" h="128">
                <a:moveTo>
                  <a:pt x="0" y="128"/>
                </a:moveTo>
                <a:cubicBezTo>
                  <a:pt x="0" y="128"/>
                  <a:pt x="0" y="128"/>
                  <a:pt x="0" y="128"/>
                </a:cubicBezTo>
                <a:cubicBezTo>
                  <a:pt x="70" y="128"/>
                  <a:pt x="128" y="71"/>
                  <a:pt x="128" y="0"/>
                </a:cubicBezTo>
              </a:path>
            </a:pathLst>
          </a:custGeom>
          <a:noFill/>
          <a:ln w="38100" cap="rnd">
            <a:gradFill flip="none" rotWithShape="1">
              <a:gsLst>
                <a:gs pos="100000">
                  <a:schemeClr val="accent6">
                    <a:alpha val="0"/>
                  </a:schemeClr>
                </a:gs>
                <a:gs pos="0">
                  <a:schemeClr val="accent6"/>
                </a:gs>
              </a:gsLst>
              <a:lin ang="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8">
            <a:extLst>
              <a:ext uri="{FF2B5EF4-FFF2-40B4-BE49-F238E27FC236}">
                <a16:creationId xmlns:a16="http://schemas.microsoft.com/office/drawing/2014/main" id="{55C703AB-D2FE-4EFE-A08A-AB70D15A733A}"/>
              </a:ext>
            </a:extLst>
          </p:cNvPr>
          <p:cNvSpPr>
            <a:spLocks/>
          </p:cNvSpPr>
          <p:nvPr/>
        </p:nvSpPr>
        <p:spPr bwMode="auto">
          <a:xfrm>
            <a:off x="4140200" y="3725863"/>
            <a:ext cx="250825" cy="358775"/>
          </a:xfrm>
          <a:custGeom>
            <a:avLst/>
            <a:gdLst>
              <a:gd name="T0" fmla="*/ 0 w 66"/>
              <a:gd name="T1" fmla="*/ 94 h 94"/>
              <a:gd name="T2" fmla="*/ 0 w 66"/>
              <a:gd name="T3" fmla="*/ 94 h 94"/>
              <a:gd name="T4" fmla="*/ 57 w 66"/>
              <a:gd name="T5" fmla="*/ 37 h 94"/>
              <a:gd name="T6" fmla="*/ 57 w 66"/>
              <a:gd name="T7" fmla="*/ 37 h 94"/>
              <a:gd name="T8" fmla="*/ 66 w 66"/>
              <a:gd name="T9" fmla="*/ 0 h 94"/>
            </a:gdLst>
            <a:ahLst/>
            <a:cxnLst>
              <a:cxn ang="0">
                <a:pos x="T0" y="T1"/>
              </a:cxn>
              <a:cxn ang="0">
                <a:pos x="T2" y="T3"/>
              </a:cxn>
              <a:cxn ang="0">
                <a:pos x="T4" y="T5"/>
              </a:cxn>
              <a:cxn ang="0">
                <a:pos x="T6" y="T7"/>
              </a:cxn>
              <a:cxn ang="0">
                <a:pos x="T8" y="T9"/>
              </a:cxn>
            </a:cxnLst>
            <a:rect l="0" t="0" r="r" b="b"/>
            <a:pathLst>
              <a:path w="66" h="94">
                <a:moveTo>
                  <a:pt x="0" y="94"/>
                </a:moveTo>
                <a:cubicBezTo>
                  <a:pt x="0" y="94"/>
                  <a:pt x="0" y="94"/>
                  <a:pt x="0" y="94"/>
                </a:cubicBezTo>
                <a:cubicBezTo>
                  <a:pt x="32" y="94"/>
                  <a:pt x="57" y="69"/>
                  <a:pt x="57" y="37"/>
                </a:cubicBezTo>
                <a:cubicBezTo>
                  <a:pt x="57" y="37"/>
                  <a:pt x="57" y="37"/>
                  <a:pt x="57" y="37"/>
                </a:cubicBezTo>
                <a:cubicBezTo>
                  <a:pt x="57" y="24"/>
                  <a:pt x="60" y="11"/>
                  <a:pt x="66" y="0"/>
                </a:cubicBezTo>
              </a:path>
            </a:pathLst>
          </a:custGeom>
          <a:noFill/>
          <a:ln w="38100" cap="rnd">
            <a:gradFill flip="none" rotWithShape="1">
              <a:gsLst>
                <a:gs pos="100000">
                  <a:schemeClr val="accent3">
                    <a:alpha val="0"/>
                  </a:schemeClr>
                </a:gs>
                <a:gs pos="0">
                  <a:schemeClr val="accent3"/>
                </a:gs>
              </a:gsLst>
              <a:lin ang="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Freeform 34">
            <a:extLst>
              <a:ext uri="{FF2B5EF4-FFF2-40B4-BE49-F238E27FC236}">
                <a16:creationId xmlns:a16="http://schemas.microsoft.com/office/drawing/2014/main" id="{FD03F510-1A6B-4152-8E07-298994118099}"/>
              </a:ext>
            </a:extLst>
          </p:cNvPr>
          <p:cNvSpPr>
            <a:spLocks/>
          </p:cNvSpPr>
          <p:nvPr/>
        </p:nvSpPr>
        <p:spPr bwMode="auto">
          <a:xfrm>
            <a:off x="7561263" y="1471613"/>
            <a:ext cx="487363" cy="488950"/>
          </a:xfrm>
          <a:custGeom>
            <a:avLst/>
            <a:gdLst>
              <a:gd name="T0" fmla="*/ 128 w 128"/>
              <a:gd name="T1" fmla="*/ 0 h 128"/>
              <a:gd name="T2" fmla="*/ 128 w 128"/>
              <a:gd name="T3" fmla="*/ 0 h 128"/>
              <a:gd name="T4" fmla="*/ 0 w 128"/>
              <a:gd name="T5" fmla="*/ 128 h 128"/>
            </a:gdLst>
            <a:ahLst/>
            <a:cxnLst>
              <a:cxn ang="0">
                <a:pos x="T0" y="T1"/>
              </a:cxn>
              <a:cxn ang="0">
                <a:pos x="T2" y="T3"/>
              </a:cxn>
              <a:cxn ang="0">
                <a:pos x="T4" y="T5"/>
              </a:cxn>
            </a:cxnLst>
            <a:rect l="0" t="0" r="r" b="b"/>
            <a:pathLst>
              <a:path w="128" h="128">
                <a:moveTo>
                  <a:pt x="128" y="0"/>
                </a:moveTo>
                <a:cubicBezTo>
                  <a:pt x="128" y="0"/>
                  <a:pt x="128" y="0"/>
                  <a:pt x="128" y="0"/>
                </a:cubicBezTo>
                <a:cubicBezTo>
                  <a:pt x="58" y="0"/>
                  <a:pt x="0" y="57"/>
                  <a:pt x="0" y="128"/>
                </a:cubicBezTo>
              </a:path>
            </a:pathLst>
          </a:custGeom>
          <a:noFill/>
          <a:ln w="38100" cap="rnd">
            <a:gradFill flip="none" rotWithShape="1">
              <a:gsLst>
                <a:gs pos="100000">
                  <a:schemeClr val="accent1">
                    <a:alpha val="0"/>
                  </a:schemeClr>
                </a:gs>
                <a:gs pos="0">
                  <a:schemeClr val="accent1"/>
                </a:gs>
              </a:gsLst>
              <a:lin ang="1080000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5" name="Freeform 35">
            <a:extLst>
              <a:ext uri="{FF2B5EF4-FFF2-40B4-BE49-F238E27FC236}">
                <a16:creationId xmlns:a16="http://schemas.microsoft.com/office/drawing/2014/main" id="{B3A0626D-C212-430F-B119-92FC8709E0BC}"/>
              </a:ext>
            </a:extLst>
          </p:cNvPr>
          <p:cNvSpPr>
            <a:spLocks/>
          </p:cNvSpPr>
          <p:nvPr/>
        </p:nvSpPr>
        <p:spPr bwMode="auto">
          <a:xfrm>
            <a:off x="7796213" y="2779713"/>
            <a:ext cx="252413" cy="358775"/>
          </a:xfrm>
          <a:custGeom>
            <a:avLst/>
            <a:gdLst>
              <a:gd name="T0" fmla="*/ 66 w 66"/>
              <a:gd name="T1" fmla="*/ 0 h 94"/>
              <a:gd name="T2" fmla="*/ 66 w 66"/>
              <a:gd name="T3" fmla="*/ 0 h 94"/>
              <a:gd name="T4" fmla="*/ 9 w 66"/>
              <a:gd name="T5" fmla="*/ 57 h 94"/>
              <a:gd name="T6" fmla="*/ 9 w 66"/>
              <a:gd name="T7" fmla="*/ 57 h 94"/>
              <a:gd name="T8" fmla="*/ 0 w 66"/>
              <a:gd name="T9" fmla="*/ 94 h 94"/>
            </a:gdLst>
            <a:ahLst/>
            <a:cxnLst>
              <a:cxn ang="0">
                <a:pos x="T0" y="T1"/>
              </a:cxn>
              <a:cxn ang="0">
                <a:pos x="T2" y="T3"/>
              </a:cxn>
              <a:cxn ang="0">
                <a:pos x="T4" y="T5"/>
              </a:cxn>
              <a:cxn ang="0">
                <a:pos x="T6" y="T7"/>
              </a:cxn>
              <a:cxn ang="0">
                <a:pos x="T8" y="T9"/>
              </a:cxn>
            </a:cxnLst>
            <a:rect l="0" t="0" r="r" b="b"/>
            <a:pathLst>
              <a:path w="66" h="94">
                <a:moveTo>
                  <a:pt x="66" y="0"/>
                </a:moveTo>
                <a:cubicBezTo>
                  <a:pt x="66" y="0"/>
                  <a:pt x="66" y="0"/>
                  <a:pt x="66" y="0"/>
                </a:cubicBezTo>
                <a:cubicBezTo>
                  <a:pt x="34" y="0"/>
                  <a:pt x="9" y="25"/>
                  <a:pt x="9" y="57"/>
                </a:cubicBezTo>
                <a:cubicBezTo>
                  <a:pt x="9" y="57"/>
                  <a:pt x="9" y="57"/>
                  <a:pt x="9" y="57"/>
                </a:cubicBezTo>
                <a:cubicBezTo>
                  <a:pt x="9" y="70"/>
                  <a:pt x="6" y="83"/>
                  <a:pt x="0" y="94"/>
                </a:cubicBezTo>
              </a:path>
            </a:pathLst>
          </a:custGeom>
          <a:noFill/>
          <a:ln w="38100" cap="rnd">
            <a:gradFill flip="none" rotWithShape="1">
              <a:gsLst>
                <a:gs pos="100000">
                  <a:schemeClr val="accent2">
                    <a:alpha val="0"/>
                  </a:schemeClr>
                </a:gs>
                <a:gs pos="0">
                  <a:schemeClr val="accent2"/>
                </a:gs>
              </a:gsLst>
              <a:lin ang="1080000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Freeform 39">
            <a:extLst>
              <a:ext uri="{FF2B5EF4-FFF2-40B4-BE49-F238E27FC236}">
                <a16:creationId xmlns:a16="http://schemas.microsoft.com/office/drawing/2014/main" id="{2DE9FC00-5279-4577-BCF9-CF5D5FF9B1EC}"/>
              </a:ext>
            </a:extLst>
          </p:cNvPr>
          <p:cNvSpPr>
            <a:spLocks/>
          </p:cNvSpPr>
          <p:nvPr/>
        </p:nvSpPr>
        <p:spPr bwMode="auto">
          <a:xfrm>
            <a:off x="7796213" y="3725863"/>
            <a:ext cx="252413" cy="358775"/>
          </a:xfrm>
          <a:custGeom>
            <a:avLst/>
            <a:gdLst>
              <a:gd name="T0" fmla="*/ 66 w 66"/>
              <a:gd name="T1" fmla="*/ 94 h 94"/>
              <a:gd name="T2" fmla="*/ 66 w 66"/>
              <a:gd name="T3" fmla="*/ 94 h 94"/>
              <a:gd name="T4" fmla="*/ 9 w 66"/>
              <a:gd name="T5" fmla="*/ 37 h 94"/>
              <a:gd name="T6" fmla="*/ 9 w 66"/>
              <a:gd name="T7" fmla="*/ 37 h 94"/>
              <a:gd name="T8" fmla="*/ 0 w 66"/>
              <a:gd name="T9" fmla="*/ 0 h 94"/>
            </a:gdLst>
            <a:ahLst/>
            <a:cxnLst>
              <a:cxn ang="0">
                <a:pos x="T0" y="T1"/>
              </a:cxn>
              <a:cxn ang="0">
                <a:pos x="T2" y="T3"/>
              </a:cxn>
              <a:cxn ang="0">
                <a:pos x="T4" y="T5"/>
              </a:cxn>
              <a:cxn ang="0">
                <a:pos x="T6" y="T7"/>
              </a:cxn>
              <a:cxn ang="0">
                <a:pos x="T8" y="T9"/>
              </a:cxn>
            </a:cxnLst>
            <a:rect l="0" t="0" r="r" b="b"/>
            <a:pathLst>
              <a:path w="66" h="94">
                <a:moveTo>
                  <a:pt x="66" y="94"/>
                </a:moveTo>
                <a:cubicBezTo>
                  <a:pt x="66" y="94"/>
                  <a:pt x="66" y="94"/>
                  <a:pt x="66" y="94"/>
                </a:cubicBezTo>
                <a:cubicBezTo>
                  <a:pt x="34" y="94"/>
                  <a:pt x="9" y="69"/>
                  <a:pt x="9" y="37"/>
                </a:cubicBezTo>
                <a:cubicBezTo>
                  <a:pt x="9" y="37"/>
                  <a:pt x="9" y="37"/>
                  <a:pt x="9" y="37"/>
                </a:cubicBezTo>
                <a:cubicBezTo>
                  <a:pt x="9" y="24"/>
                  <a:pt x="6" y="11"/>
                  <a:pt x="0" y="0"/>
                </a:cubicBezTo>
              </a:path>
            </a:pathLst>
          </a:custGeom>
          <a:noFill/>
          <a:ln w="38100" cap="rnd">
            <a:gradFill flip="none" rotWithShape="1">
              <a:gsLst>
                <a:gs pos="100000">
                  <a:schemeClr val="accent3">
                    <a:alpha val="0"/>
                  </a:schemeClr>
                </a:gs>
                <a:gs pos="0">
                  <a:schemeClr val="accent3"/>
                </a:gs>
              </a:gsLst>
              <a:lin ang="10800000" scaled="0"/>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Oval 23">
            <a:extLst>
              <a:ext uri="{FF2B5EF4-FFF2-40B4-BE49-F238E27FC236}">
                <a16:creationId xmlns:a16="http://schemas.microsoft.com/office/drawing/2014/main" id="{E8BBB58D-665E-4D53-B118-9A86F972AEA0}"/>
              </a:ext>
            </a:extLst>
          </p:cNvPr>
          <p:cNvSpPr>
            <a:spLocks noChangeArrowheads="1"/>
          </p:cNvSpPr>
          <p:nvPr/>
        </p:nvSpPr>
        <p:spPr bwMode="auto">
          <a:xfrm>
            <a:off x="4981575" y="2319338"/>
            <a:ext cx="2224088" cy="2225675"/>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nvGrpSpPr>
          <p:cNvPr id="48" name="Group 47">
            <a:extLst>
              <a:ext uri="{FF2B5EF4-FFF2-40B4-BE49-F238E27FC236}">
                <a16:creationId xmlns:a16="http://schemas.microsoft.com/office/drawing/2014/main" id="{4A84BD34-B866-4BC9-B5D2-97499D80A9BD}"/>
              </a:ext>
            </a:extLst>
          </p:cNvPr>
          <p:cNvGrpSpPr/>
          <p:nvPr/>
        </p:nvGrpSpPr>
        <p:grpSpPr>
          <a:xfrm>
            <a:off x="8048625" y="1036638"/>
            <a:ext cx="2447925" cy="869950"/>
            <a:chOff x="8048625" y="1036638"/>
            <a:chExt cx="2447925" cy="869950"/>
          </a:xfrm>
        </p:grpSpPr>
        <p:sp>
          <p:nvSpPr>
            <p:cNvPr id="19" name="Freeform 19">
              <a:extLst>
                <a:ext uri="{FF2B5EF4-FFF2-40B4-BE49-F238E27FC236}">
                  <a16:creationId xmlns:a16="http://schemas.microsoft.com/office/drawing/2014/main" id="{9AC3121D-D8E7-45D9-98AE-F9C5817F4B4E}"/>
                </a:ext>
              </a:extLst>
            </p:cNvPr>
            <p:cNvSpPr>
              <a:spLocks/>
            </p:cNvSpPr>
            <p:nvPr/>
          </p:nvSpPr>
          <p:spPr bwMode="auto">
            <a:xfrm>
              <a:off x="8048625" y="1036638"/>
              <a:ext cx="2447925" cy="869950"/>
            </a:xfrm>
            <a:custGeom>
              <a:avLst/>
              <a:gdLst>
                <a:gd name="T0" fmla="*/ 114 w 643"/>
                <a:gd name="T1" fmla="*/ 228 h 228"/>
                <a:gd name="T2" fmla="*/ 0 w 643"/>
                <a:gd name="T3" fmla="*/ 114 h 228"/>
                <a:gd name="T4" fmla="*/ 114 w 643"/>
                <a:gd name="T5" fmla="*/ 0 h 228"/>
                <a:gd name="T6" fmla="*/ 530 w 643"/>
                <a:gd name="T7" fmla="*/ 0 h 228"/>
                <a:gd name="T8" fmla="*/ 643 w 643"/>
                <a:gd name="T9" fmla="*/ 114 h 228"/>
                <a:gd name="T10" fmla="*/ 530 w 643"/>
                <a:gd name="T11" fmla="*/ 228 h 228"/>
                <a:gd name="T12" fmla="*/ 114 w 643"/>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643" h="228">
                  <a:moveTo>
                    <a:pt x="114" y="228"/>
                  </a:moveTo>
                  <a:cubicBezTo>
                    <a:pt x="51" y="228"/>
                    <a:pt x="0" y="177"/>
                    <a:pt x="0" y="114"/>
                  </a:cubicBezTo>
                  <a:cubicBezTo>
                    <a:pt x="0" y="51"/>
                    <a:pt x="51" y="0"/>
                    <a:pt x="114" y="0"/>
                  </a:cubicBezTo>
                  <a:cubicBezTo>
                    <a:pt x="530" y="0"/>
                    <a:pt x="530" y="0"/>
                    <a:pt x="530" y="0"/>
                  </a:cubicBezTo>
                  <a:cubicBezTo>
                    <a:pt x="592" y="0"/>
                    <a:pt x="643" y="51"/>
                    <a:pt x="643" y="114"/>
                  </a:cubicBezTo>
                  <a:cubicBezTo>
                    <a:pt x="643" y="177"/>
                    <a:pt x="592" y="228"/>
                    <a:pt x="530" y="228"/>
                  </a:cubicBezTo>
                  <a:lnTo>
                    <a:pt x="114" y="228"/>
                  </a:lnTo>
                  <a:close/>
                </a:path>
              </a:pathLst>
            </a:custGeom>
            <a:solidFill>
              <a:schemeClr val="accent1"/>
            </a:solidFill>
            <a:ln>
              <a:noFill/>
            </a:ln>
            <a:effectLst>
              <a:outerShdw blurRad="330200" dist="127000" dir="2400000" sx="94000" sy="94000" algn="ctr" rotWithShape="0">
                <a:schemeClr val="accent1">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Oval 24">
              <a:extLst>
                <a:ext uri="{FF2B5EF4-FFF2-40B4-BE49-F238E27FC236}">
                  <a16:creationId xmlns:a16="http://schemas.microsoft.com/office/drawing/2014/main" id="{6447CA71-0759-4D91-BB07-6A6DB0FE429B}"/>
                </a:ext>
              </a:extLst>
            </p:cNvPr>
            <p:cNvSpPr>
              <a:spLocks noChangeArrowheads="1"/>
            </p:cNvSpPr>
            <p:nvPr/>
          </p:nvSpPr>
          <p:spPr bwMode="auto">
            <a:xfrm>
              <a:off x="8048625" y="1036638"/>
              <a:ext cx="863600" cy="8699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9" name="Group 48">
            <a:extLst>
              <a:ext uri="{FF2B5EF4-FFF2-40B4-BE49-F238E27FC236}">
                <a16:creationId xmlns:a16="http://schemas.microsoft.com/office/drawing/2014/main" id="{65070285-1523-46D3-89B3-EAEBA997A4D3}"/>
              </a:ext>
            </a:extLst>
          </p:cNvPr>
          <p:cNvGrpSpPr/>
          <p:nvPr/>
        </p:nvGrpSpPr>
        <p:grpSpPr>
          <a:xfrm>
            <a:off x="8048625" y="2344738"/>
            <a:ext cx="2447925" cy="866775"/>
            <a:chOff x="8048625" y="2344738"/>
            <a:chExt cx="2447925" cy="866775"/>
          </a:xfrm>
        </p:grpSpPr>
        <p:sp>
          <p:nvSpPr>
            <p:cNvPr id="20" name="Freeform 20">
              <a:extLst>
                <a:ext uri="{FF2B5EF4-FFF2-40B4-BE49-F238E27FC236}">
                  <a16:creationId xmlns:a16="http://schemas.microsoft.com/office/drawing/2014/main" id="{9C5C94F8-644C-42AA-9AB8-D2C0B558E603}"/>
                </a:ext>
              </a:extLst>
            </p:cNvPr>
            <p:cNvSpPr>
              <a:spLocks/>
            </p:cNvSpPr>
            <p:nvPr/>
          </p:nvSpPr>
          <p:spPr bwMode="auto">
            <a:xfrm>
              <a:off x="8048625" y="2344738"/>
              <a:ext cx="2447925" cy="866775"/>
            </a:xfrm>
            <a:custGeom>
              <a:avLst/>
              <a:gdLst>
                <a:gd name="T0" fmla="*/ 114 w 643"/>
                <a:gd name="T1" fmla="*/ 227 h 227"/>
                <a:gd name="T2" fmla="*/ 0 w 643"/>
                <a:gd name="T3" fmla="*/ 114 h 227"/>
                <a:gd name="T4" fmla="*/ 114 w 643"/>
                <a:gd name="T5" fmla="*/ 0 h 227"/>
                <a:gd name="T6" fmla="*/ 530 w 643"/>
                <a:gd name="T7" fmla="*/ 0 h 227"/>
                <a:gd name="T8" fmla="*/ 643 w 643"/>
                <a:gd name="T9" fmla="*/ 114 h 227"/>
                <a:gd name="T10" fmla="*/ 530 w 643"/>
                <a:gd name="T11" fmla="*/ 227 h 227"/>
                <a:gd name="T12" fmla="*/ 114 w 643"/>
                <a:gd name="T13" fmla="*/ 227 h 227"/>
              </a:gdLst>
              <a:ahLst/>
              <a:cxnLst>
                <a:cxn ang="0">
                  <a:pos x="T0" y="T1"/>
                </a:cxn>
                <a:cxn ang="0">
                  <a:pos x="T2" y="T3"/>
                </a:cxn>
                <a:cxn ang="0">
                  <a:pos x="T4" y="T5"/>
                </a:cxn>
                <a:cxn ang="0">
                  <a:pos x="T6" y="T7"/>
                </a:cxn>
                <a:cxn ang="0">
                  <a:pos x="T8" y="T9"/>
                </a:cxn>
                <a:cxn ang="0">
                  <a:pos x="T10" y="T11"/>
                </a:cxn>
                <a:cxn ang="0">
                  <a:pos x="T12" y="T13"/>
                </a:cxn>
              </a:cxnLst>
              <a:rect l="0" t="0" r="r" b="b"/>
              <a:pathLst>
                <a:path w="643" h="227">
                  <a:moveTo>
                    <a:pt x="114" y="227"/>
                  </a:moveTo>
                  <a:cubicBezTo>
                    <a:pt x="51" y="227"/>
                    <a:pt x="0" y="176"/>
                    <a:pt x="0" y="114"/>
                  </a:cubicBezTo>
                  <a:cubicBezTo>
                    <a:pt x="0" y="51"/>
                    <a:pt x="51" y="0"/>
                    <a:pt x="114" y="0"/>
                  </a:cubicBezTo>
                  <a:cubicBezTo>
                    <a:pt x="530" y="0"/>
                    <a:pt x="530" y="0"/>
                    <a:pt x="530" y="0"/>
                  </a:cubicBezTo>
                  <a:cubicBezTo>
                    <a:pt x="592" y="0"/>
                    <a:pt x="643" y="51"/>
                    <a:pt x="643" y="114"/>
                  </a:cubicBezTo>
                  <a:cubicBezTo>
                    <a:pt x="643" y="176"/>
                    <a:pt x="592" y="227"/>
                    <a:pt x="530" y="227"/>
                  </a:cubicBezTo>
                  <a:lnTo>
                    <a:pt x="114" y="227"/>
                  </a:ln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Oval 25">
              <a:extLst>
                <a:ext uri="{FF2B5EF4-FFF2-40B4-BE49-F238E27FC236}">
                  <a16:creationId xmlns:a16="http://schemas.microsoft.com/office/drawing/2014/main" id="{51A7BAB8-1BF8-4CFB-B47D-48989C055B42}"/>
                </a:ext>
              </a:extLst>
            </p:cNvPr>
            <p:cNvSpPr>
              <a:spLocks noChangeArrowheads="1"/>
            </p:cNvSpPr>
            <p:nvPr/>
          </p:nvSpPr>
          <p:spPr bwMode="auto">
            <a:xfrm>
              <a:off x="8048625" y="2344738"/>
              <a:ext cx="863600" cy="8667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0" name="Group 49">
            <a:extLst>
              <a:ext uri="{FF2B5EF4-FFF2-40B4-BE49-F238E27FC236}">
                <a16:creationId xmlns:a16="http://schemas.microsoft.com/office/drawing/2014/main" id="{030DB978-1040-464C-8A83-DADBE6848B89}"/>
              </a:ext>
            </a:extLst>
          </p:cNvPr>
          <p:cNvGrpSpPr/>
          <p:nvPr/>
        </p:nvGrpSpPr>
        <p:grpSpPr>
          <a:xfrm>
            <a:off x="8048625" y="3652838"/>
            <a:ext cx="2447925" cy="866775"/>
            <a:chOff x="8048625" y="3652838"/>
            <a:chExt cx="2447925" cy="866775"/>
          </a:xfrm>
        </p:grpSpPr>
        <p:sp>
          <p:nvSpPr>
            <p:cNvPr id="21" name="Freeform 21">
              <a:extLst>
                <a:ext uri="{FF2B5EF4-FFF2-40B4-BE49-F238E27FC236}">
                  <a16:creationId xmlns:a16="http://schemas.microsoft.com/office/drawing/2014/main" id="{75816278-00FD-437A-A79B-CA5E93A04E21}"/>
                </a:ext>
              </a:extLst>
            </p:cNvPr>
            <p:cNvSpPr>
              <a:spLocks/>
            </p:cNvSpPr>
            <p:nvPr/>
          </p:nvSpPr>
          <p:spPr bwMode="auto">
            <a:xfrm>
              <a:off x="8048625" y="3652838"/>
              <a:ext cx="2447925" cy="866775"/>
            </a:xfrm>
            <a:custGeom>
              <a:avLst/>
              <a:gdLst>
                <a:gd name="T0" fmla="*/ 114 w 643"/>
                <a:gd name="T1" fmla="*/ 227 h 227"/>
                <a:gd name="T2" fmla="*/ 0 w 643"/>
                <a:gd name="T3" fmla="*/ 113 h 227"/>
                <a:gd name="T4" fmla="*/ 114 w 643"/>
                <a:gd name="T5" fmla="*/ 0 h 227"/>
                <a:gd name="T6" fmla="*/ 530 w 643"/>
                <a:gd name="T7" fmla="*/ 0 h 227"/>
                <a:gd name="T8" fmla="*/ 643 w 643"/>
                <a:gd name="T9" fmla="*/ 113 h 227"/>
                <a:gd name="T10" fmla="*/ 530 w 643"/>
                <a:gd name="T11" fmla="*/ 227 h 227"/>
                <a:gd name="T12" fmla="*/ 114 w 643"/>
                <a:gd name="T13" fmla="*/ 227 h 227"/>
              </a:gdLst>
              <a:ahLst/>
              <a:cxnLst>
                <a:cxn ang="0">
                  <a:pos x="T0" y="T1"/>
                </a:cxn>
                <a:cxn ang="0">
                  <a:pos x="T2" y="T3"/>
                </a:cxn>
                <a:cxn ang="0">
                  <a:pos x="T4" y="T5"/>
                </a:cxn>
                <a:cxn ang="0">
                  <a:pos x="T6" y="T7"/>
                </a:cxn>
                <a:cxn ang="0">
                  <a:pos x="T8" y="T9"/>
                </a:cxn>
                <a:cxn ang="0">
                  <a:pos x="T10" y="T11"/>
                </a:cxn>
                <a:cxn ang="0">
                  <a:pos x="T12" y="T13"/>
                </a:cxn>
              </a:cxnLst>
              <a:rect l="0" t="0" r="r" b="b"/>
              <a:pathLst>
                <a:path w="643" h="227">
                  <a:moveTo>
                    <a:pt x="114" y="227"/>
                  </a:moveTo>
                  <a:cubicBezTo>
                    <a:pt x="51" y="227"/>
                    <a:pt x="0" y="176"/>
                    <a:pt x="0" y="113"/>
                  </a:cubicBezTo>
                  <a:cubicBezTo>
                    <a:pt x="0" y="51"/>
                    <a:pt x="51" y="0"/>
                    <a:pt x="114" y="0"/>
                  </a:cubicBezTo>
                  <a:cubicBezTo>
                    <a:pt x="530" y="0"/>
                    <a:pt x="530" y="0"/>
                    <a:pt x="530" y="0"/>
                  </a:cubicBezTo>
                  <a:cubicBezTo>
                    <a:pt x="592" y="0"/>
                    <a:pt x="643" y="51"/>
                    <a:pt x="643" y="113"/>
                  </a:cubicBezTo>
                  <a:cubicBezTo>
                    <a:pt x="643" y="176"/>
                    <a:pt x="592" y="227"/>
                    <a:pt x="530" y="227"/>
                  </a:cubicBezTo>
                  <a:lnTo>
                    <a:pt x="114" y="227"/>
                  </a:ln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Oval 26">
              <a:extLst>
                <a:ext uri="{FF2B5EF4-FFF2-40B4-BE49-F238E27FC236}">
                  <a16:creationId xmlns:a16="http://schemas.microsoft.com/office/drawing/2014/main" id="{848AB72F-9622-4990-9787-A1672F70ED26}"/>
                </a:ext>
              </a:extLst>
            </p:cNvPr>
            <p:cNvSpPr>
              <a:spLocks noChangeArrowheads="1"/>
            </p:cNvSpPr>
            <p:nvPr/>
          </p:nvSpPr>
          <p:spPr bwMode="auto">
            <a:xfrm>
              <a:off x="8048625" y="3652838"/>
              <a:ext cx="863600" cy="8667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1" name="Group 50">
            <a:extLst>
              <a:ext uri="{FF2B5EF4-FFF2-40B4-BE49-F238E27FC236}">
                <a16:creationId xmlns:a16="http://schemas.microsoft.com/office/drawing/2014/main" id="{6D2B5077-402B-4C49-B31F-7743BDFEED44}"/>
              </a:ext>
            </a:extLst>
          </p:cNvPr>
          <p:cNvGrpSpPr/>
          <p:nvPr/>
        </p:nvGrpSpPr>
        <p:grpSpPr>
          <a:xfrm>
            <a:off x="8048625" y="4957763"/>
            <a:ext cx="2447925" cy="869950"/>
            <a:chOff x="8048625" y="4957763"/>
            <a:chExt cx="2447925" cy="869950"/>
          </a:xfrm>
        </p:grpSpPr>
        <p:sp>
          <p:nvSpPr>
            <p:cNvPr id="22" name="Freeform 22">
              <a:extLst>
                <a:ext uri="{FF2B5EF4-FFF2-40B4-BE49-F238E27FC236}">
                  <a16:creationId xmlns:a16="http://schemas.microsoft.com/office/drawing/2014/main" id="{733E458C-8F71-4BE3-9C06-80B5AC9C922F}"/>
                </a:ext>
              </a:extLst>
            </p:cNvPr>
            <p:cNvSpPr>
              <a:spLocks/>
            </p:cNvSpPr>
            <p:nvPr/>
          </p:nvSpPr>
          <p:spPr bwMode="auto">
            <a:xfrm>
              <a:off x="8048625" y="4957763"/>
              <a:ext cx="2447925" cy="869950"/>
            </a:xfrm>
            <a:custGeom>
              <a:avLst/>
              <a:gdLst>
                <a:gd name="T0" fmla="*/ 114 w 643"/>
                <a:gd name="T1" fmla="*/ 228 h 228"/>
                <a:gd name="T2" fmla="*/ 0 w 643"/>
                <a:gd name="T3" fmla="*/ 114 h 228"/>
                <a:gd name="T4" fmla="*/ 114 w 643"/>
                <a:gd name="T5" fmla="*/ 0 h 228"/>
                <a:gd name="T6" fmla="*/ 530 w 643"/>
                <a:gd name="T7" fmla="*/ 0 h 228"/>
                <a:gd name="T8" fmla="*/ 643 w 643"/>
                <a:gd name="T9" fmla="*/ 114 h 228"/>
                <a:gd name="T10" fmla="*/ 530 w 643"/>
                <a:gd name="T11" fmla="*/ 228 h 228"/>
                <a:gd name="T12" fmla="*/ 114 w 643"/>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643" h="228">
                  <a:moveTo>
                    <a:pt x="114" y="228"/>
                  </a:moveTo>
                  <a:cubicBezTo>
                    <a:pt x="51" y="228"/>
                    <a:pt x="0" y="177"/>
                    <a:pt x="0" y="114"/>
                  </a:cubicBezTo>
                  <a:cubicBezTo>
                    <a:pt x="0" y="51"/>
                    <a:pt x="51" y="0"/>
                    <a:pt x="114" y="0"/>
                  </a:cubicBezTo>
                  <a:cubicBezTo>
                    <a:pt x="530" y="0"/>
                    <a:pt x="530" y="0"/>
                    <a:pt x="530" y="0"/>
                  </a:cubicBezTo>
                  <a:cubicBezTo>
                    <a:pt x="592" y="0"/>
                    <a:pt x="643" y="51"/>
                    <a:pt x="643" y="114"/>
                  </a:cubicBezTo>
                  <a:cubicBezTo>
                    <a:pt x="643" y="177"/>
                    <a:pt x="592" y="228"/>
                    <a:pt x="530" y="228"/>
                  </a:cubicBezTo>
                  <a:lnTo>
                    <a:pt x="114" y="228"/>
                  </a:ln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Oval 27">
              <a:extLst>
                <a:ext uri="{FF2B5EF4-FFF2-40B4-BE49-F238E27FC236}">
                  <a16:creationId xmlns:a16="http://schemas.microsoft.com/office/drawing/2014/main" id="{DCEFF468-14B5-4A4A-981F-443AF678F6D4}"/>
                </a:ext>
              </a:extLst>
            </p:cNvPr>
            <p:cNvSpPr>
              <a:spLocks noChangeArrowheads="1"/>
            </p:cNvSpPr>
            <p:nvPr/>
          </p:nvSpPr>
          <p:spPr bwMode="auto">
            <a:xfrm>
              <a:off x="8048625" y="4957763"/>
              <a:ext cx="863600" cy="8699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DCB99802-8E8C-458C-8AE4-91450E356AFD}"/>
              </a:ext>
            </a:extLst>
          </p:cNvPr>
          <p:cNvGrpSpPr/>
          <p:nvPr/>
        </p:nvGrpSpPr>
        <p:grpSpPr>
          <a:xfrm>
            <a:off x="1690688" y="1036638"/>
            <a:ext cx="2449513" cy="869950"/>
            <a:chOff x="1690688" y="1036638"/>
            <a:chExt cx="2449513" cy="869950"/>
          </a:xfrm>
        </p:grpSpPr>
        <p:sp>
          <p:nvSpPr>
            <p:cNvPr id="6" name="Freeform 6">
              <a:extLst>
                <a:ext uri="{FF2B5EF4-FFF2-40B4-BE49-F238E27FC236}">
                  <a16:creationId xmlns:a16="http://schemas.microsoft.com/office/drawing/2014/main" id="{5F0C55BC-23D2-4AD6-BFB8-B5CA0CD9C93A}"/>
                </a:ext>
              </a:extLst>
            </p:cNvPr>
            <p:cNvSpPr>
              <a:spLocks/>
            </p:cNvSpPr>
            <p:nvPr/>
          </p:nvSpPr>
          <p:spPr bwMode="auto">
            <a:xfrm>
              <a:off x="1690688" y="1036638"/>
              <a:ext cx="2449513" cy="869950"/>
            </a:xfrm>
            <a:custGeom>
              <a:avLst/>
              <a:gdLst>
                <a:gd name="T0" fmla="*/ 529 w 643"/>
                <a:gd name="T1" fmla="*/ 228 h 228"/>
                <a:gd name="T2" fmla="*/ 643 w 643"/>
                <a:gd name="T3" fmla="*/ 114 h 228"/>
                <a:gd name="T4" fmla="*/ 529 w 643"/>
                <a:gd name="T5" fmla="*/ 0 h 228"/>
                <a:gd name="T6" fmla="*/ 113 w 643"/>
                <a:gd name="T7" fmla="*/ 0 h 228"/>
                <a:gd name="T8" fmla="*/ 0 w 643"/>
                <a:gd name="T9" fmla="*/ 114 h 228"/>
                <a:gd name="T10" fmla="*/ 113 w 643"/>
                <a:gd name="T11" fmla="*/ 228 h 228"/>
                <a:gd name="T12" fmla="*/ 529 w 643"/>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643" h="228">
                  <a:moveTo>
                    <a:pt x="529" y="228"/>
                  </a:moveTo>
                  <a:cubicBezTo>
                    <a:pt x="592" y="228"/>
                    <a:pt x="643" y="177"/>
                    <a:pt x="643" y="114"/>
                  </a:cubicBezTo>
                  <a:cubicBezTo>
                    <a:pt x="643" y="51"/>
                    <a:pt x="592" y="0"/>
                    <a:pt x="529" y="0"/>
                  </a:cubicBezTo>
                  <a:cubicBezTo>
                    <a:pt x="113" y="0"/>
                    <a:pt x="113" y="0"/>
                    <a:pt x="113" y="0"/>
                  </a:cubicBezTo>
                  <a:cubicBezTo>
                    <a:pt x="51" y="0"/>
                    <a:pt x="0" y="51"/>
                    <a:pt x="0" y="114"/>
                  </a:cubicBezTo>
                  <a:cubicBezTo>
                    <a:pt x="0" y="177"/>
                    <a:pt x="51" y="228"/>
                    <a:pt x="113" y="228"/>
                  </a:cubicBezTo>
                  <a:lnTo>
                    <a:pt x="529" y="228"/>
                  </a:lnTo>
                  <a:close/>
                </a:path>
              </a:pathLst>
            </a:custGeom>
            <a:solidFill>
              <a:schemeClr val="accent1"/>
            </a:solidFill>
            <a:ln>
              <a:noFill/>
            </a:ln>
            <a:effectLst>
              <a:outerShdw blurRad="330200" dist="127000" dir="2400000" sx="94000" sy="94000" algn="ctr" rotWithShape="0">
                <a:schemeClr val="accent1">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Oval 28">
              <a:extLst>
                <a:ext uri="{FF2B5EF4-FFF2-40B4-BE49-F238E27FC236}">
                  <a16:creationId xmlns:a16="http://schemas.microsoft.com/office/drawing/2014/main" id="{36E1E7D0-DCD8-4106-8EE8-22CC8C73D57F}"/>
                </a:ext>
              </a:extLst>
            </p:cNvPr>
            <p:cNvSpPr>
              <a:spLocks noChangeArrowheads="1"/>
            </p:cNvSpPr>
            <p:nvPr/>
          </p:nvSpPr>
          <p:spPr bwMode="auto">
            <a:xfrm>
              <a:off x="3275013" y="1036638"/>
              <a:ext cx="865188" cy="86995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3" name="Group 2">
            <a:extLst>
              <a:ext uri="{FF2B5EF4-FFF2-40B4-BE49-F238E27FC236}">
                <a16:creationId xmlns:a16="http://schemas.microsoft.com/office/drawing/2014/main" id="{01BEFFC7-0E44-4C0B-AE6F-22E8365204DB}"/>
              </a:ext>
            </a:extLst>
          </p:cNvPr>
          <p:cNvGrpSpPr/>
          <p:nvPr/>
        </p:nvGrpSpPr>
        <p:grpSpPr>
          <a:xfrm>
            <a:off x="1690688" y="2344738"/>
            <a:ext cx="2449513" cy="866775"/>
            <a:chOff x="1690688" y="2344738"/>
            <a:chExt cx="2449513" cy="866775"/>
          </a:xfrm>
        </p:grpSpPr>
        <p:sp>
          <p:nvSpPr>
            <p:cNvPr id="7" name="Freeform 7">
              <a:extLst>
                <a:ext uri="{FF2B5EF4-FFF2-40B4-BE49-F238E27FC236}">
                  <a16:creationId xmlns:a16="http://schemas.microsoft.com/office/drawing/2014/main" id="{F1E02148-F6F5-480B-BDFC-C73310D738C9}"/>
                </a:ext>
              </a:extLst>
            </p:cNvPr>
            <p:cNvSpPr>
              <a:spLocks/>
            </p:cNvSpPr>
            <p:nvPr/>
          </p:nvSpPr>
          <p:spPr bwMode="auto">
            <a:xfrm>
              <a:off x="1690688" y="2344738"/>
              <a:ext cx="2449513" cy="866775"/>
            </a:xfrm>
            <a:custGeom>
              <a:avLst/>
              <a:gdLst>
                <a:gd name="T0" fmla="*/ 529 w 643"/>
                <a:gd name="T1" fmla="*/ 227 h 227"/>
                <a:gd name="T2" fmla="*/ 643 w 643"/>
                <a:gd name="T3" fmla="*/ 114 h 227"/>
                <a:gd name="T4" fmla="*/ 529 w 643"/>
                <a:gd name="T5" fmla="*/ 0 h 227"/>
                <a:gd name="T6" fmla="*/ 113 w 643"/>
                <a:gd name="T7" fmla="*/ 0 h 227"/>
                <a:gd name="T8" fmla="*/ 0 w 643"/>
                <a:gd name="T9" fmla="*/ 114 h 227"/>
                <a:gd name="T10" fmla="*/ 113 w 643"/>
                <a:gd name="T11" fmla="*/ 227 h 227"/>
                <a:gd name="T12" fmla="*/ 529 w 643"/>
                <a:gd name="T13" fmla="*/ 227 h 227"/>
              </a:gdLst>
              <a:ahLst/>
              <a:cxnLst>
                <a:cxn ang="0">
                  <a:pos x="T0" y="T1"/>
                </a:cxn>
                <a:cxn ang="0">
                  <a:pos x="T2" y="T3"/>
                </a:cxn>
                <a:cxn ang="0">
                  <a:pos x="T4" y="T5"/>
                </a:cxn>
                <a:cxn ang="0">
                  <a:pos x="T6" y="T7"/>
                </a:cxn>
                <a:cxn ang="0">
                  <a:pos x="T8" y="T9"/>
                </a:cxn>
                <a:cxn ang="0">
                  <a:pos x="T10" y="T11"/>
                </a:cxn>
                <a:cxn ang="0">
                  <a:pos x="T12" y="T13"/>
                </a:cxn>
              </a:cxnLst>
              <a:rect l="0" t="0" r="r" b="b"/>
              <a:pathLst>
                <a:path w="643" h="227">
                  <a:moveTo>
                    <a:pt x="529" y="227"/>
                  </a:moveTo>
                  <a:cubicBezTo>
                    <a:pt x="592" y="227"/>
                    <a:pt x="643" y="176"/>
                    <a:pt x="643" y="114"/>
                  </a:cubicBezTo>
                  <a:cubicBezTo>
                    <a:pt x="643" y="51"/>
                    <a:pt x="592" y="0"/>
                    <a:pt x="529" y="0"/>
                  </a:cubicBezTo>
                  <a:cubicBezTo>
                    <a:pt x="113" y="0"/>
                    <a:pt x="113" y="0"/>
                    <a:pt x="113" y="0"/>
                  </a:cubicBezTo>
                  <a:cubicBezTo>
                    <a:pt x="51" y="0"/>
                    <a:pt x="0" y="51"/>
                    <a:pt x="0" y="114"/>
                  </a:cubicBezTo>
                  <a:cubicBezTo>
                    <a:pt x="0" y="176"/>
                    <a:pt x="51" y="227"/>
                    <a:pt x="113" y="227"/>
                  </a:cubicBezTo>
                  <a:lnTo>
                    <a:pt x="529" y="227"/>
                  </a:ln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Oval 29">
              <a:extLst>
                <a:ext uri="{FF2B5EF4-FFF2-40B4-BE49-F238E27FC236}">
                  <a16:creationId xmlns:a16="http://schemas.microsoft.com/office/drawing/2014/main" id="{A8EF86FB-1DB5-4A14-B6D1-6ABDE8FC5491}"/>
                </a:ext>
              </a:extLst>
            </p:cNvPr>
            <p:cNvSpPr>
              <a:spLocks noChangeArrowheads="1"/>
            </p:cNvSpPr>
            <p:nvPr/>
          </p:nvSpPr>
          <p:spPr bwMode="auto">
            <a:xfrm>
              <a:off x="3275013" y="2344738"/>
              <a:ext cx="865188" cy="8667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D03F86BD-AB59-4105-BD37-9283DD10DCAA}"/>
              </a:ext>
            </a:extLst>
          </p:cNvPr>
          <p:cNvGrpSpPr/>
          <p:nvPr/>
        </p:nvGrpSpPr>
        <p:grpSpPr>
          <a:xfrm>
            <a:off x="1690688" y="3652838"/>
            <a:ext cx="2449513" cy="866775"/>
            <a:chOff x="1690688" y="3652838"/>
            <a:chExt cx="2449513" cy="866775"/>
          </a:xfrm>
        </p:grpSpPr>
        <p:sp>
          <p:nvSpPr>
            <p:cNvPr id="8" name="Freeform 8">
              <a:extLst>
                <a:ext uri="{FF2B5EF4-FFF2-40B4-BE49-F238E27FC236}">
                  <a16:creationId xmlns:a16="http://schemas.microsoft.com/office/drawing/2014/main" id="{B586100A-6E9D-4BD7-880B-ABFCA8A41B97}"/>
                </a:ext>
              </a:extLst>
            </p:cNvPr>
            <p:cNvSpPr>
              <a:spLocks/>
            </p:cNvSpPr>
            <p:nvPr/>
          </p:nvSpPr>
          <p:spPr bwMode="auto">
            <a:xfrm>
              <a:off x="1690688" y="3652838"/>
              <a:ext cx="2449513" cy="866775"/>
            </a:xfrm>
            <a:custGeom>
              <a:avLst/>
              <a:gdLst>
                <a:gd name="T0" fmla="*/ 529 w 643"/>
                <a:gd name="T1" fmla="*/ 227 h 227"/>
                <a:gd name="T2" fmla="*/ 643 w 643"/>
                <a:gd name="T3" fmla="*/ 113 h 227"/>
                <a:gd name="T4" fmla="*/ 529 w 643"/>
                <a:gd name="T5" fmla="*/ 0 h 227"/>
                <a:gd name="T6" fmla="*/ 113 w 643"/>
                <a:gd name="T7" fmla="*/ 0 h 227"/>
                <a:gd name="T8" fmla="*/ 0 w 643"/>
                <a:gd name="T9" fmla="*/ 113 h 227"/>
                <a:gd name="T10" fmla="*/ 113 w 643"/>
                <a:gd name="T11" fmla="*/ 227 h 227"/>
                <a:gd name="T12" fmla="*/ 529 w 643"/>
                <a:gd name="T13" fmla="*/ 227 h 227"/>
              </a:gdLst>
              <a:ahLst/>
              <a:cxnLst>
                <a:cxn ang="0">
                  <a:pos x="T0" y="T1"/>
                </a:cxn>
                <a:cxn ang="0">
                  <a:pos x="T2" y="T3"/>
                </a:cxn>
                <a:cxn ang="0">
                  <a:pos x="T4" y="T5"/>
                </a:cxn>
                <a:cxn ang="0">
                  <a:pos x="T6" y="T7"/>
                </a:cxn>
                <a:cxn ang="0">
                  <a:pos x="T8" y="T9"/>
                </a:cxn>
                <a:cxn ang="0">
                  <a:pos x="T10" y="T11"/>
                </a:cxn>
                <a:cxn ang="0">
                  <a:pos x="T12" y="T13"/>
                </a:cxn>
              </a:cxnLst>
              <a:rect l="0" t="0" r="r" b="b"/>
              <a:pathLst>
                <a:path w="643" h="227">
                  <a:moveTo>
                    <a:pt x="529" y="227"/>
                  </a:moveTo>
                  <a:cubicBezTo>
                    <a:pt x="592" y="227"/>
                    <a:pt x="643" y="176"/>
                    <a:pt x="643" y="113"/>
                  </a:cubicBezTo>
                  <a:cubicBezTo>
                    <a:pt x="643" y="51"/>
                    <a:pt x="592" y="0"/>
                    <a:pt x="529" y="0"/>
                  </a:cubicBezTo>
                  <a:cubicBezTo>
                    <a:pt x="113" y="0"/>
                    <a:pt x="113" y="0"/>
                    <a:pt x="113" y="0"/>
                  </a:cubicBezTo>
                  <a:cubicBezTo>
                    <a:pt x="51" y="0"/>
                    <a:pt x="0" y="51"/>
                    <a:pt x="0" y="113"/>
                  </a:cubicBezTo>
                  <a:cubicBezTo>
                    <a:pt x="0" y="176"/>
                    <a:pt x="51" y="227"/>
                    <a:pt x="113" y="227"/>
                  </a:cubicBezTo>
                  <a:lnTo>
                    <a:pt x="529" y="227"/>
                  </a:ln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0" name="Oval 30">
              <a:extLst>
                <a:ext uri="{FF2B5EF4-FFF2-40B4-BE49-F238E27FC236}">
                  <a16:creationId xmlns:a16="http://schemas.microsoft.com/office/drawing/2014/main" id="{2B6E613E-ED40-4832-A1BC-A65E308E572C}"/>
                </a:ext>
              </a:extLst>
            </p:cNvPr>
            <p:cNvSpPr>
              <a:spLocks noChangeArrowheads="1"/>
            </p:cNvSpPr>
            <p:nvPr/>
          </p:nvSpPr>
          <p:spPr bwMode="auto">
            <a:xfrm>
              <a:off x="3275013" y="3652838"/>
              <a:ext cx="865188" cy="8667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ADAF8B26-4566-4A91-999A-18FBD9D0021C}"/>
              </a:ext>
            </a:extLst>
          </p:cNvPr>
          <p:cNvGrpSpPr/>
          <p:nvPr/>
        </p:nvGrpSpPr>
        <p:grpSpPr>
          <a:xfrm>
            <a:off x="1690688" y="4957763"/>
            <a:ext cx="2449513" cy="869950"/>
            <a:chOff x="1690688" y="4957763"/>
            <a:chExt cx="2449513" cy="869950"/>
          </a:xfrm>
        </p:grpSpPr>
        <p:sp>
          <p:nvSpPr>
            <p:cNvPr id="9" name="Freeform 9">
              <a:extLst>
                <a:ext uri="{FF2B5EF4-FFF2-40B4-BE49-F238E27FC236}">
                  <a16:creationId xmlns:a16="http://schemas.microsoft.com/office/drawing/2014/main" id="{050F445E-5E7E-440E-8534-11313FCA6FE8}"/>
                </a:ext>
              </a:extLst>
            </p:cNvPr>
            <p:cNvSpPr>
              <a:spLocks/>
            </p:cNvSpPr>
            <p:nvPr/>
          </p:nvSpPr>
          <p:spPr bwMode="auto">
            <a:xfrm>
              <a:off x="1690688" y="4957763"/>
              <a:ext cx="2449513" cy="869950"/>
            </a:xfrm>
            <a:custGeom>
              <a:avLst/>
              <a:gdLst>
                <a:gd name="T0" fmla="*/ 529 w 643"/>
                <a:gd name="T1" fmla="*/ 228 h 228"/>
                <a:gd name="T2" fmla="*/ 643 w 643"/>
                <a:gd name="T3" fmla="*/ 114 h 228"/>
                <a:gd name="T4" fmla="*/ 529 w 643"/>
                <a:gd name="T5" fmla="*/ 0 h 228"/>
                <a:gd name="T6" fmla="*/ 113 w 643"/>
                <a:gd name="T7" fmla="*/ 0 h 228"/>
                <a:gd name="T8" fmla="*/ 0 w 643"/>
                <a:gd name="T9" fmla="*/ 114 h 228"/>
                <a:gd name="T10" fmla="*/ 113 w 643"/>
                <a:gd name="T11" fmla="*/ 228 h 228"/>
                <a:gd name="T12" fmla="*/ 529 w 643"/>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643" h="228">
                  <a:moveTo>
                    <a:pt x="529" y="228"/>
                  </a:moveTo>
                  <a:cubicBezTo>
                    <a:pt x="592" y="228"/>
                    <a:pt x="643" y="177"/>
                    <a:pt x="643" y="114"/>
                  </a:cubicBezTo>
                  <a:cubicBezTo>
                    <a:pt x="643" y="51"/>
                    <a:pt x="592" y="0"/>
                    <a:pt x="529" y="0"/>
                  </a:cubicBezTo>
                  <a:cubicBezTo>
                    <a:pt x="113" y="0"/>
                    <a:pt x="113" y="0"/>
                    <a:pt x="113" y="0"/>
                  </a:cubicBezTo>
                  <a:cubicBezTo>
                    <a:pt x="51" y="0"/>
                    <a:pt x="0" y="51"/>
                    <a:pt x="0" y="114"/>
                  </a:cubicBezTo>
                  <a:cubicBezTo>
                    <a:pt x="0" y="177"/>
                    <a:pt x="51" y="228"/>
                    <a:pt x="113" y="228"/>
                  </a:cubicBezTo>
                  <a:lnTo>
                    <a:pt x="529" y="228"/>
                  </a:ln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Oval 31">
              <a:extLst>
                <a:ext uri="{FF2B5EF4-FFF2-40B4-BE49-F238E27FC236}">
                  <a16:creationId xmlns:a16="http://schemas.microsoft.com/office/drawing/2014/main" id="{4017AACF-B232-46A2-890A-47A87E76B946}"/>
                </a:ext>
              </a:extLst>
            </p:cNvPr>
            <p:cNvSpPr>
              <a:spLocks noChangeArrowheads="1"/>
            </p:cNvSpPr>
            <p:nvPr/>
          </p:nvSpPr>
          <p:spPr bwMode="auto">
            <a:xfrm>
              <a:off x="3275013" y="4957763"/>
              <a:ext cx="865188" cy="8699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40" name="Freeform 40">
            <a:extLst>
              <a:ext uri="{FF2B5EF4-FFF2-40B4-BE49-F238E27FC236}">
                <a16:creationId xmlns:a16="http://schemas.microsoft.com/office/drawing/2014/main" id="{4926C944-8F54-4474-B79E-1B4F0DD4384E}"/>
              </a:ext>
            </a:extLst>
          </p:cNvPr>
          <p:cNvSpPr>
            <a:spLocks noEditPoints="1"/>
          </p:cNvSpPr>
          <p:nvPr/>
        </p:nvSpPr>
        <p:spPr bwMode="auto">
          <a:xfrm>
            <a:off x="8334375" y="1357313"/>
            <a:ext cx="292100" cy="228600"/>
          </a:xfrm>
          <a:custGeom>
            <a:avLst/>
            <a:gdLst>
              <a:gd name="T0" fmla="*/ 55 w 77"/>
              <a:gd name="T1" fmla="*/ 28 h 60"/>
              <a:gd name="T2" fmla="*/ 68 w 77"/>
              <a:gd name="T3" fmla="*/ 16 h 60"/>
              <a:gd name="T4" fmla="*/ 68 w 77"/>
              <a:gd name="T5" fmla="*/ 60 h 60"/>
              <a:gd name="T6" fmla="*/ 55 w 77"/>
              <a:gd name="T7" fmla="*/ 60 h 60"/>
              <a:gd name="T8" fmla="*/ 55 w 77"/>
              <a:gd name="T9" fmla="*/ 28 h 60"/>
              <a:gd name="T10" fmla="*/ 39 w 77"/>
              <a:gd name="T11" fmla="*/ 60 h 60"/>
              <a:gd name="T12" fmla="*/ 52 w 77"/>
              <a:gd name="T13" fmla="*/ 60 h 60"/>
              <a:gd name="T14" fmla="*/ 52 w 77"/>
              <a:gd name="T15" fmla="*/ 31 h 60"/>
              <a:gd name="T16" fmla="*/ 39 w 77"/>
              <a:gd name="T17" fmla="*/ 42 h 60"/>
              <a:gd name="T18" fmla="*/ 39 w 77"/>
              <a:gd name="T19" fmla="*/ 60 h 60"/>
              <a:gd name="T20" fmla="*/ 22 w 77"/>
              <a:gd name="T21" fmla="*/ 60 h 60"/>
              <a:gd name="T22" fmla="*/ 35 w 77"/>
              <a:gd name="T23" fmla="*/ 60 h 60"/>
              <a:gd name="T24" fmla="*/ 35 w 77"/>
              <a:gd name="T25" fmla="*/ 42 h 60"/>
              <a:gd name="T26" fmla="*/ 22 w 77"/>
              <a:gd name="T27" fmla="*/ 28 h 60"/>
              <a:gd name="T28" fmla="*/ 22 w 77"/>
              <a:gd name="T29" fmla="*/ 60 h 60"/>
              <a:gd name="T30" fmla="*/ 5 w 77"/>
              <a:gd name="T31" fmla="*/ 60 h 60"/>
              <a:gd name="T32" fmla="*/ 19 w 77"/>
              <a:gd name="T33" fmla="*/ 60 h 60"/>
              <a:gd name="T34" fmla="*/ 19 w 77"/>
              <a:gd name="T35" fmla="*/ 27 h 60"/>
              <a:gd name="T36" fmla="*/ 5 w 77"/>
              <a:gd name="T37" fmla="*/ 37 h 60"/>
              <a:gd name="T38" fmla="*/ 5 w 77"/>
              <a:gd name="T39" fmla="*/ 60 h 60"/>
              <a:gd name="T40" fmla="*/ 76 w 77"/>
              <a:gd name="T41" fmla="*/ 0 h 60"/>
              <a:gd name="T42" fmla="*/ 63 w 77"/>
              <a:gd name="T43" fmla="*/ 0 h 60"/>
              <a:gd name="T44" fmla="*/ 62 w 77"/>
              <a:gd name="T45" fmla="*/ 2 h 60"/>
              <a:gd name="T46" fmla="*/ 66 w 77"/>
              <a:gd name="T47" fmla="*/ 7 h 60"/>
              <a:gd name="T48" fmla="*/ 37 w 77"/>
              <a:gd name="T49" fmla="*/ 32 h 60"/>
              <a:gd name="T50" fmla="*/ 22 w 77"/>
              <a:gd name="T51" fmla="*/ 16 h 60"/>
              <a:gd name="T52" fmla="*/ 18 w 77"/>
              <a:gd name="T53" fmla="*/ 15 h 60"/>
              <a:gd name="T54" fmla="*/ 1 w 77"/>
              <a:gd name="T55" fmla="*/ 29 h 60"/>
              <a:gd name="T56" fmla="*/ 1 w 77"/>
              <a:gd name="T57" fmla="*/ 33 h 60"/>
              <a:gd name="T58" fmla="*/ 4 w 77"/>
              <a:gd name="T59" fmla="*/ 33 h 60"/>
              <a:gd name="T60" fmla="*/ 20 w 77"/>
              <a:gd name="T61" fmla="*/ 21 h 60"/>
              <a:gd name="T62" fmla="*/ 35 w 77"/>
              <a:gd name="T63" fmla="*/ 37 h 60"/>
              <a:gd name="T64" fmla="*/ 37 w 77"/>
              <a:gd name="T65" fmla="*/ 38 h 60"/>
              <a:gd name="T66" fmla="*/ 38 w 77"/>
              <a:gd name="T67" fmla="*/ 37 h 60"/>
              <a:gd name="T68" fmla="*/ 70 w 77"/>
              <a:gd name="T69" fmla="*/ 10 h 60"/>
              <a:gd name="T70" fmla="*/ 73 w 77"/>
              <a:gd name="T71" fmla="*/ 15 h 60"/>
              <a:gd name="T72" fmla="*/ 76 w 77"/>
              <a:gd name="T73" fmla="*/ 14 h 60"/>
              <a:gd name="T74" fmla="*/ 77 w 77"/>
              <a:gd name="T75" fmla="*/ 2 h 60"/>
              <a:gd name="T76" fmla="*/ 76 w 77"/>
              <a:gd name="T7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60">
                <a:moveTo>
                  <a:pt x="55" y="28"/>
                </a:moveTo>
                <a:cubicBezTo>
                  <a:pt x="68" y="16"/>
                  <a:pt x="68" y="16"/>
                  <a:pt x="68" y="16"/>
                </a:cubicBezTo>
                <a:cubicBezTo>
                  <a:pt x="68" y="60"/>
                  <a:pt x="68" y="60"/>
                  <a:pt x="68" y="60"/>
                </a:cubicBezTo>
                <a:cubicBezTo>
                  <a:pt x="55" y="60"/>
                  <a:pt x="55" y="60"/>
                  <a:pt x="55" y="60"/>
                </a:cubicBezTo>
                <a:lnTo>
                  <a:pt x="55" y="28"/>
                </a:lnTo>
                <a:close/>
                <a:moveTo>
                  <a:pt x="39" y="60"/>
                </a:moveTo>
                <a:cubicBezTo>
                  <a:pt x="52" y="60"/>
                  <a:pt x="52" y="60"/>
                  <a:pt x="52" y="60"/>
                </a:cubicBezTo>
                <a:cubicBezTo>
                  <a:pt x="52" y="31"/>
                  <a:pt x="52" y="31"/>
                  <a:pt x="52" y="31"/>
                </a:cubicBezTo>
                <a:cubicBezTo>
                  <a:pt x="39" y="42"/>
                  <a:pt x="39" y="42"/>
                  <a:pt x="39" y="42"/>
                </a:cubicBezTo>
                <a:lnTo>
                  <a:pt x="39" y="60"/>
                </a:lnTo>
                <a:close/>
                <a:moveTo>
                  <a:pt x="22" y="60"/>
                </a:moveTo>
                <a:cubicBezTo>
                  <a:pt x="35" y="60"/>
                  <a:pt x="35" y="60"/>
                  <a:pt x="35" y="60"/>
                </a:cubicBezTo>
                <a:cubicBezTo>
                  <a:pt x="35" y="42"/>
                  <a:pt x="35" y="42"/>
                  <a:pt x="35" y="42"/>
                </a:cubicBezTo>
                <a:cubicBezTo>
                  <a:pt x="22" y="28"/>
                  <a:pt x="22" y="28"/>
                  <a:pt x="22" y="28"/>
                </a:cubicBezTo>
                <a:lnTo>
                  <a:pt x="22" y="60"/>
                </a:lnTo>
                <a:close/>
                <a:moveTo>
                  <a:pt x="5" y="60"/>
                </a:moveTo>
                <a:cubicBezTo>
                  <a:pt x="19" y="60"/>
                  <a:pt x="19" y="60"/>
                  <a:pt x="19" y="60"/>
                </a:cubicBezTo>
                <a:cubicBezTo>
                  <a:pt x="19" y="27"/>
                  <a:pt x="19" y="27"/>
                  <a:pt x="19" y="27"/>
                </a:cubicBezTo>
                <a:cubicBezTo>
                  <a:pt x="5" y="37"/>
                  <a:pt x="5" y="37"/>
                  <a:pt x="5" y="37"/>
                </a:cubicBezTo>
                <a:lnTo>
                  <a:pt x="5" y="60"/>
                </a:lnTo>
                <a:close/>
                <a:moveTo>
                  <a:pt x="76" y="0"/>
                </a:moveTo>
                <a:cubicBezTo>
                  <a:pt x="63" y="0"/>
                  <a:pt x="63" y="0"/>
                  <a:pt x="63" y="0"/>
                </a:cubicBezTo>
                <a:cubicBezTo>
                  <a:pt x="62" y="0"/>
                  <a:pt x="62" y="1"/>
                  <a:pt x="62" y="2"/>
                </a:cubicBezTo>
                <a:cubicBezTo>
                  <a:pt x="66" y="7"/>
                  <a:pt x="66" y="7"/>
                  <a:pt x="66" y="7"/>
                </a:cubicBezTo>
                <a:cubicBezTo>
                  <a:pt x="37" y="32"/>
                  <a:pt x="37" y="32"/>
                  <a:pt x="37" y="32"/>
                </a:cubicBezTo>
                <a:cubicBezTo>
                  <a:pt x="22" y="16"/>
                  <a:pt x="22" y="16"/>
                  <a:pt x="22" y="16"/>
                </a:cubicBezTo>
                <a:cubicBezTo>
                  <a:pt x="21" y="15"/>
                  <a:pt x="19" y="15"/>
                  <a:pt x="18" y="15"/>
                </a:cubicBezTo>
                <a:cubicBezTo>
                  <a:pt x="1" y="29"/>
                  <a:pt x="1" y="29"/>
                  <a:pt x="1" y="29"/>
                </a:cubicBezTo>
                <a:cubicBezTo>
                  <a:pt x="0" y="30"/>
                  <a:pt x="0" y="32"/>
                  <a:pt x="1" y="33"/>
                </a:cubicBezTo>
                <a:cubicBezTo>
                  <a:pt x="2" y="34"/>
                  <a:pt x="3" y="34"/>
                  <a:pt x="4" y="33"/>
                </a:cubicBezTo>
                <a:cubicBezTo>
                  <a:pt x="20" y="21"/>
                  <a:pt x="20" y="21"/>
                  <a:pt x="20" y="21"/>
                </a:cubicBezTo>
                <a:cubicBezTo>
                  <a:pt x="35" y="37"/>
                  <a:pt x="35" y="37"/>
                  <a:pt x="35" y="37"/>
                </a:cubicBezTo>
                <a:cubicBezTo>
                  <a:pt x="35" y="37"/>
                  <a:pt x="36" y="38"/>
                  <a:pt x="37" y="38"/>
                </a:cubicBezTo>
                <a:cubicBezTo>
                  <a:pt x="37" y="38"/>
                  <a:pt x="38" y="38"/>
                  <a:pt x="38" y="37"/>
                </a:cubicBezTo>
                <a:cubicBezTo>
                  <a:pt x="70" y="10"/>
                  <a:pt x="70" y="10"/>
                  <a:pt x="70" y="10"/>
                </a:cubicBezTo>
                <a:cubicBezTo>
                  <a:pt x="73" y="15"/>
                  <a:pt x="73" y="15"/>
                  <a:pt x="73" y="15"/>
                </a:cubicBezTo>
                <a:cubicBezTo>
                  <a:pt x="74" y="16"/>
                  <a:pt x="76" y="15"/>
                  <a:pt x="76" y="14"/>
                </a:cubicBezTo>
                <a:cubicBezTo>
                  <a:pt x="77" y="2"/>
                  <a:pt x="77" y="2"/>
                  <a:pt x="77" y="2"/>
                </a:cubicBezTo>
                <a:cubicBezTo>
                  <a:pt x="77" y="1"/>
                  <a:pt x="77" y="0"/>
                  <a:pt x="7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1" name="Freeform 41">
            <a:extLst>
              <a:ext uri="{FF2B5EF4-FFF2-40B4-BE49-F238E27FC236}">
                <a16:creationId xmlns:a16="http://schemas.microsoft.com/office/drawing/2014/main" id="{57966879-B369-469A-B097-9888C62EEBD8}"/>
              </a:ext>
            </a:extLst>
          </p:cNvPr>
          <p:cNvSpPr>
            <a:spLocks noEditPoints="1"/>
          </p:cNvSpPr>
          <p:nvPr/>
        </p:nvSpPr>
        <p:spPr bwMode="auto">
          <a:xfrm>
            <a:off x="8318500" y="2638425"/>
            <a:ext cx="323850" cy="279400"/>
          </a:xfrm>
          <a:custGeom>
            <a:avLst/>
            <a:gdLst>
              <a:gd name="T0" fmla="*/ 60 w 85"/>
              <a:gd name="T1" fmla="*/ 38 h 73"/>
              <a:gd name="T2" fmla="*/ 60 w 85"/>
              <a:gd name="T3" fmla="*/ 41 h 73"/>
              <a:gd name="T4" fmla="*/ 54 w 85"/>
              <a:gd name="T5" fmla="*/ 41 h 73"/>
              <a:gd name="T6" fmla="*/ 54 w 85"/>
              <a:gd name="T7" fmla="*/ 38 h 73"/>
              <a:gd name="T8" fmla="*/ 42 w 85"/>
              <a:gd name="T9" fmla="*/ 30 h 73"/>
              <a:gd name="T10" fmla="*/ 48 w 85"/>
              <a:gd name="T11" fmla="*/ 28 h 73"/>
              <a:gd name="T12" fmla="*/ 57 w 85"/>
              <a:gd name="T13" fmla="*/ 33 h 73"/>
              <a:gd name="T14" fmla="*/ 65 w 85"/>
              <a:gd name="T15" fmla="*/ 28 h 73"/>
              <a:gd name="T16" fmla="*/ 57 w 85"/>
              <a:gd name="T17" fmla="*/ 23 h 73"/>
              <a:gd name="T18" fmla="*/ 44 w 85"/>
              <a:gd name="T19" fmla="*/ 13 h 73"/>
              <a:gd name="T20" fmla="*/ 54 w 85"/>
              <a:gd name="T21" fmla="*/ 3 h 73"/>
              <a:gd name="T22" fmla="*/ 54 w 85"/>
              <a:gd name="T23" fmla="*/ 0 h 73"/>
              <a:gd name="T24" fmla="*/ 60 w 85"/>
              <a:gd name="T25" fmla="*/ 0 h 73"/>
              <a:gd name="T26" fmla="*/ 60 w 85"/>
              <a:gd name="T27" fmla="*/ 3 h 73"/>
              <a:gd name="T28" fmla="*/ 70 w 85"/>
              <a:gd name="T29" fmla="*/ 10 h 73"/>
              <a:gd name="T30" fmla="*/ 65 w 85"/>
              <a:gd name="T31" fmla="*/ 12 h 73"/>
              <a:gd name="T32" fmla="*/ 57 w 85"/>
              <a:gd name="T33" fmla="*/ 9 h 73"/>
              <a:gd name="T34" fmla="*/ 50 w 85"/>
              <a:gd name="T35" fmla="*/ 13 h 73"/>
              <a:gd name="T36" fmla="*/ 58 w 85"/>
              <a:gd name="T37" fmla="*/ 17 h 73"/>
              <a:gd name="T38" fmla="*/ 71 w 85"/>
              <a:gd name="T39" fmla="*/ 28 h 73"/>
              <a:gd name="T40" fmla="*/ 60 w 85"/>
              <a:gd name="T41" fmla="*/ 38 h 73"/>
              <a:gd name="T42" fmla="*/ 82 w 85"/>
              <a:gd name="T43" fmla="*/ 55 h 73"/>
              <a:gd name="T44" fmla="*/ 61 w 85"/>
              <a:gd name="T45" fmla="*/ 61 h 73"/>
              <a:gd name="T46" fmla="*/ 44 w 85"/>
              <a:gd name="T47" fmla="*/ 54 h 73"/>
              <a:gd name="T48" fmla="*/ 62 w 85"/>
              <a:gd name="T49" fmla="*/ 53 h 73"/>
              <a:gd name="T50" fmla="*/ 51 w 85"/>
              <a:gd name="T51" fmla="*/ 47 h 73"/>
              <a:gd name="T52" fmla="*/ 37 w 85"/>
              <a:gd name="T53" fmla="*/ 44 h 73"/>
              <a:gd name="T54" fmla="*/ 18 w 85"/>
              <a:gd name="T55" fmla="*/ 49 h 73"/>
              <a:gd name="T56" fmla="*/ 18 w 85"/>
              <a:gd name="T57" fmla="*/ 68 h 73"/>
              <a:gd name="T58" fmla="*/ 30 w 85"/>
              <a:gd name="T59" fmla="*/ 71 h 73"/>
              <a:gd name="T60" fmla="*/ 63 w 85"/>
              <a:gd name="T61" fmla="*/ 72 h 73"/>
              <a:gd name="T62" fmla="*/ 85 w 85"/>
              <a:gd name="T63" fmla="*/ 58 h 73"/>
              <a:gd name="T64" fmla="*/ 82 w 85"/>
              <a:gd name="T65" fmla="*/ 55 h 73"/>
              <a:gd name="T66" fmla="*/ 0 w 85"/>
              <a:gd name="T67" fmla="*/ 73 h 73"/>
              <a:gd name="T68" fmla="*/ 14 w 85"/>
              <a:gd name="T69" fmla="*/ 73 h 73"/>
              <a:gd name="T70" fmla="*/ 14 w 85"/>
              <a:gd name="T71" fmla="*/ 49 h 73"/>
              <a:gd name="T72" fmla="*/ 0 w 85"/>
              <a:gd name="T73" fmla="*/ 49 h 73"/>
              <a:gd name="T74" fmla="*/ 0 w 85"/>
              <a:gd name="T7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73">
                <a:moveTo>
                  <a:pt x="60" y="38"/>
                </a:moveTo>
                <a:cubicBezTo>
                  <a:pt x="60" y="41"/>
                  <a:pt x="60" y="41"/>
                  <a:pt x="60" y="41"/>
                </a:cubicBezTo>
                <a:cubicBezTo>
                  <a:pt x="54" y="41"/>
                  <a:pt x="54" y="41"/>
                  <a:pt x="54" y="41"/>
                </a:cubicBezTo>
                <a:cubicBezTo>
                  <a:pt x="54" y="38"/>
                  <a:pt x="54" y="38"/>
                  <a:pt x="54" y="38"/>
                </a:cubicBezTo>
                <a:cubicBezTo>
                  <a:pt x="49" y="38"/>
                  <a:pt x="45" y="35"/>
                  <a:pt x="42" y="30"/>
                </a:cubicBezTo>
                <a:cubicBezTo>
                  <a:pt x="48" y="28"/>
                  <a:pt x="48" y="28"/>
                  <a:pt x="48" y="28"/>
                </a:cubicBezTo>
                <a:cubicBezTo>
                  <a:pt x="49" y="31"/>
                  <a:pt x="53" y="33"/>
                  <a:pt x="57" y="33"/>
                </a:cubicBezTo>
                <a:cubicBezTo>
                  <a:pt x="61" y="33"/>
                  <a:pt x="65" y="32"/>
                  <a:pt x="65" y="28"/>
                </a:cubicBezTo>
                <a:cubicBezTo>
                  <a:pt x="65" y="25"/>
                  <a:pt x="61" y="23"/>
                  <a:pt x="57" y="23"/>
                </a:cubicBezTo>
                <a:cubicBezTo>
                  <a:pt x="50" y="22"/>
                  <a:pt x="44" y="20"/>
                  <a:pt x="44" y="13"/>
                </a:cubicBezTo>
                <a:cubicBezTo>
                  <a:pt x="44" y="7"/>
                  <a:pt x="49" y="4"/>
                  <a:pt x="54" y="3"/>
                </a:cubicBezTo>
                <a:cubicBezTo>
                  <a:pt x="54" y="0"/>
                  <a:pt x="54" y="0"/>
                  <a:pt x="54" y="0"/>
                </a:cubicBezTo>
                <a:cubicBezTo>
                  <a:pt x="60" y="0"/>
                  <a:pt x="60" y="0"/>
                  <a:pt x="60" y="0"/>
                </a:cubicBezTo>
                <a:cubicBezTo>
                  <a:pt x="60" y="3"/>
                  <a:pt x="60" y="3"/>
                  <a:pt x="60" y="3"/>
                </a:cubicBezTo>
                <a:cubicBezTo>
                  <a:pt x="64" y="4"/>
                  <a:pt x="68" y="6"/>
                  <a:pt x="70" y="10"/>
                </a:cubicBezTo>
                <a:cubicBezTo>
                  <a:pt x="65" y="12"/>
                  <a:pt x="65" y="12"/>
                  <a:pt x="65" y="12"/>
                </a:cubicBezTo>
                <a:cubicBezTo>
                  <a:pt x="64" y="10"/>
                  <a:pt x="61" y="9"/>
                  <a:pt x="57" y="9"/>
                </a:cubicBezTo>
                <a:cubicBezTo>
                  <a:pt x="52" y="9"/>
                  <a:pt x="50" y="11"/>
                  <a:pt x="50" y="13"/>
                </a:cubicBezTo>
                <a:cubicBezTo>
                  <a:pt x="50" y="16"/>
                  <a:pt x="54" y="17"/>
                  <a:pt x="58" y="17"/>
                </a:cubicBezTo>
                <a:cubicBezTo>
                  <a:pt x="65" y="18"/>
                  <a:pt x="71" y="20"/>
                  <a:pt x="71" y="28"/>
                </a:cubicBezTo>
                <a:cubicBezTo>
                  <a:pt x="71" y="34"/>
                  <a:pt x="66" y="38"/>
                  <a:pt x="60" y="38"/>
                </a:cubicBezTo>
                <a:close/>
                <a:moveTo>
                  <a:pt x="82" y="55"/>
                </a:moveTo>
                <a:cubicBezTo>
                  <a:pt x="76" y="53"/>
                  <a:pt x="71" y="57"/>
                  <a:pt x="61" y="61"/>
                </a:cubicBezTo>
                <a:cubicBezTo>
                  <a:pt x="59" y="62"/>
                  <a:pt x="45" y="57"/>
                  <a:pt x="44" y="54"/>
                </a:cubicBezTo>
                <a:cubicBezTo>
                  <a:pt x="43" y="53"/>
                  <a:pt x="59" y="56"/>
                  <a:pt x="62" y="53"/>
                </a:cubicBezTo>
                <a:cubicBezTo>
                  <a:pt x="68" y="49"/>
                  <a:pt x="61" y="47"/>
                  <a:pt x="51" y="47"/>
                </a:cubicBezTo>
                <a:cubicBezTo>
                  <a:pt x="51" y="47"/>
                  <a:pt x="46" y="46"/>
                  <a:pt x="37" y="44"/>
                </a:cubicBezTo>
                <a:cubicBezTo>
                  <a:pt x="32" y="43"/>
                  <a:pt x="18" y="49"/>
                  <a:pt x="18" y="49"/>
                </a:cubicBezTo>
                <a:cubicBezTo>
                  <a:pt x="18" y="68"/>
                  <a:pt x="18" y="68"/>
                  <a:pt x="18" y="68"/>
                </a:cubicBezTo>
                <a:cubicBezTo>
                  <a:pt x="18" y="68"/>
                  <a:pt x="27" y="70"/>
                  <a:pt x="30" y="71"/>
                </a:cubicBezTo>
                <a:cubicBezTo>
                  <a:pt x="35" y="72"/>
                  <a:pt x="60" y="73"/>
                  <a:pt x="63" y="72"/>
                </a:cubicBezTo>
                <a:cubicBezTo>
                  <a:pt x="66" y="72"/>
                  <a:pt x="84" y="58"/>
                  <a:pt x="85" y="58"/>
                </a:cubicBezTo>
                <a:cubicBezTo>
                  <a:pt x="85" y="57"/>
                  <a:pt x="85" y="56"/>
                  <a:pt x="82" y="55"/>
                </a:cubicBezTo>
                <a:close/>
                <a:moveTo>
                  <a:pt x="0" y="73"/>
                </a:moveTo>
                <a:cubicBezTo>
                  <a:pt x="14" y="73"/>
                  <a:pt x="14" y="73"/>
                  <a:pt x="14" y="73"/>
                </a:cubicBezTo>
                <a:cubicBezTo>
                  <a:pt x="14" y="49"/>
                  <a:pt x="14" y="49"/>
                  <a:pt x="14" y="49"/>
                </a:cubicBezTo>
                <a:cubicBezTo>
                  <a:pt x="0" y="49"/>
                  <a:pt x="0" y="49"/>
                  <a:pt x="0" y="49"/>
                </a:cubicBezTo>
                <a:lnTo>
                  <a:pt x="0" y="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Freeform 42">
            <a:extLst>
              <a:ext uri="{FF2B5EF4-FFF2-40B4-BE49-F238E27FC236}">
                <a16:creationId xmlns:a16="http://schemas.microsoft.com/office/drawing/2014/main" id="{C9474845-4708-4E34-A341-240A5C4A0E48}"/>
              </a:ext>
            </a:extLst>
          </p:cNvPr>
          <p:cNvSpPr>
            <a:spLocks noEditPoints="1"/>
          </p:cNvSpPr>
          <p:nvPr/>
        </p:nvSpPr>
        <p:spPr bwMode="auto">
          <a:xfrm>
            <a:off x="3573463" y="5259388"/>
            <a:ext cx="269875" cy="266700"/>
          </a:xfrm>
          <a:custGeom>
            <a:avLst/>
            <a:gdLst>
              <a:gd name="T0" fmla="*/ 27 w 71"/>
              <a:gd name="T1" fmla="*/ 14 h 70"/>
              <a:gd name="T2" fmla="*/ 35 w 71"/>
              <a:gd name="T3" fmla="*/ 6 h 70"/>
              <a:gd name="T4" fmla="*/ 43 w 71"/>
              <a:gd name="T5" fmla="*/ 14 h 70"/>
              <a:gd name="T6" fmla="*/ 35 w 71"/>
              <a:gd name="T7" fmla="*/ 22 h 70"/>
              <a:gd name="T8" fmla="*/ 27 w 71"/>
              <a:gd name="T9" fmla="*/ 14 h 70"/>
              <a:gd name="T10" fmla="*/ 46 w 71"/>
              <a:gd name="T11" fmla="*/ 26 h 70"/>
              <a:gd name="T12" fmla="*/ 25 w 71"/>
              <a:gd name="T13" fmla="*/ 26 h 70"/>
              <a:gd name="T14" fmla="*/ 22 w 71"/>
              <a:gd name="T15" fmla="*/ 28 h 70"/>
              <a:gd name="T16" fmla="*/ 22 w 71"/>
              <a:gd name="T17" fmla="*/ 46 h 70"/>
              <a:gd name="T18" fmla="*/ 25 w 71"/>
              <a:gd name="T19" fmla="*/ 49 h 70"/>
              <a:gd name="T20" fmla="*/ 27 w 71"/>
              <a:gd name="T21" fmla="*/ 49 h 70"/>
              <a:gd name="T22" fmla="*/ 27 w 71"/>
              <a:gd name="T23" fmla="*/ 68 h 70"/>
              <a:gd name="T24" fmla="*/ 30 w 71"/>
              <a:gd name="T25" fmla="*/ 70 h 70"/>
              <a:gd name="T26" fmla="*/ 41 w 71"/>
              <a:gd name="T27" fmla="*/ 70 h 70"/>
              <a:gd name="T28" fmla="*/ 43 w 71"/>
              <a:gd name="T29" fmla="*/ 68 h 70"/>
              <a:gd name="T30" fmla="*/ 43 w 71"/>
              <a:gd name="T31" fmla="*/ 49 h 70"/>
              <a:gd name="T32" fmla="*/ 46 w 71"/>
              <a:gd name="T33" fmla="*/ 49 h 70"/>
              <a:gd name="T34" fmla="*/ 48 w 71"/>
              <a:gd name="T35" fmla="*/ 46 h 70"/>
              <a:gd name="T36" fmla="*/ 48 w 71"/>
              <a:gd name="T37" fmla="*/ 28 h 70"/>
              <a:gd name="T38" fmla="*/ 46 w 71"/>
              <a:gd name="T39" fmla="*/ 26 h 70"/>
              <a:gd name="T40" fmla="*/ 59 w 71"/>
              <a:gd name="T41" fmla="*/ 14 h 70"/>
              <a:gd name="T42" fmla="*/ 66 w 71"/>
              <a:gd name="T43" fmla="*/ 7 h 70"/>
              <a:gd name="T44" fmla="*/ 59 w 71"/>
              <a:gd name="T45" fmla="*/ 0 h 70"/>
              <a:gd name="T46" fmla="*/ 51 w 71"/>
              <a:gd name="T47" fmla="*/ 7 h 70"/>
              <a:gd name="T48" fmla="*/ 59 w 71"/>
              <a:gd name="T49" fmla="*/ 14 h 70"/>
              <a:gd name="T50" fmla="*/ 68 w 71"/>
              <a:gd name="T51" fmla="*/ 17 h 70"/>
              <a:gd name="T52" fmla="*/ 49 w 71"/>
              <a:gd name="T53" fmla="*/ 17 h 70"/>
              <a:gd name="T54" fmla="*/ 47 w 71"/>
              <a:gd name="T55" fmla="*/ 20 h 70"/>
              <a:gd name="T56" fmla="*/ 47 w 71"/>
              <a:gd name="T57" fmla="*/ 20 h 70"/>
              <a:gd name="T58" fmla="*/ 54 w 71"/>
              <a:gd name="T59" fmla="*/ 28 h 70"/>
              <a:gd name="T60" fmla="*/ 54 w 71"/>
              <a:gd name="T61" fmla="*/ 46 h 70"/>
              <a:gd name="T62" fmla="*/ 51 w 71"/>
              <a:gd name="T63" fmla="*/ 52 h 70"/>
              <a:gd name="T64" fmla="*/ 51 w 71"/>
              <a:gd name="T65" fmla="*/ 57 h 70"/>
              <a:gd name="T66" fmla="*/ 54 w 71"/>
              <a:gd name="T67" fmla="*/ 59 h 70"/>
              <a:gd name="T68" fmla="*/ 64 w 71"/>
              <a:gd name="T69" fmla="*/ 59 h 70"/>
              <a:gd name="T70" fmla="*/ 66 w 71"/>
              <a:gd name="T71" fmla="*/ 57 h 70"/>
              <a:gd name="T72" fmla="*/ 66 w 71"/>
              <a:gd name="T73" fmla="*/ 39 h 70"/>
              <a:gd name="T74" fmla="*/ 68 w 71"/>
              <a:gd name="T75" fmla="*/ 39 h 70"/>
              <a:gd name="T76" fmla="*/ 71 w 71"/>
              <a:gd name="T77" fmla="*/ 37 h 70"/>
              <a:gd name="T78" fmla="*/ 71 w 71"/>
              <a:gd name="T79" fmla="*/ 20 h 70"/>
              <a:gd name="T80" fmla="*/ 68 w 71"/>
              <a:gd name="T81" fmla="*/ 17 h 70"/>
              <a:gd name="T82" fmla="*/ 19 w 71"/>
              <a:gd name="T83" fmla="*/ 7 h 70"/>
              <a:gd name="T84" fmla="*/ 12 w 71"/>
              <a:gd name="T85" fmla="*/ 0 h 70"/>
              <a:gd name="T86" fmla="*/ 4 w 71"/>
              <a:gd name="T87" fmla="*/ 7 h 70"/>
              <a:gd name="T88" fmla="*/ 12 w 71"/>
              <a:gd name="T89" fmla="*/ 14 h 70"/>
              <a:gd name="T90" fmla="*/ 19 w 71"/>
              <a:gd name="T91" fmla="*/ 7 h 70"/>
              <a:gd name="T92" fmla="*/ 0 w 71"/>
              <a:gd name="T93" fmla="*/ 20 h 70"/>
              <a:gd name="T94" fmla="*/ 0 w 71"/>
              <a:gd name="T95" fmla="*/ 37 h 70"/>
              <a:gd name="T96" fmla="*/ 2 w 71"/>
              <a:gd name="T97" fmla="*/ 39 h 70"/>
              <a:gd name="T98" fmla="*/ 4 w 71"/>
              <a:gd name="T99" fmla="*/ 39 h 70"/>
              <a:gd name="T100" fmla="*/ 4 w 71"/>
              <a:gd name="T101" fmla="*/ 57 h 70"/>
              <a:gd name="T102" fmla="*/ 7 w 71"/>
              <a:gd name="T103" fmla="*/ 59 h 70"/>
              <a:gd name="T104" fmla="*/ 17 w 71"/>
              <a:gd name="T105" fmla="*/ 59 h 70"/>
              <a:gd name="T106" fmla="*/ 19 w 71"/>
              <a:gd name="T107" fmla="*/ 57 h 70"/>
              <a:gd name="T108" fmla="*/ 19 w 71"/>
              <a:gd name="T109" fmla="*/ 52 h 70"/>
              <a:gd name="T110" fmla="*/ 17 w 71"/>
              <a:gd name="T111" fmla="*/ 46 h 70"/>
              <a:gd name="T112" fmla="*/ 17 w 71"/>
              <a:gd name="T113" fmla="*/ 28 h 70"/>
              <a:gd name="T114" fmla="*/ 24 w 71"/>
              <a:gd name="T115" fmla="*/ 20 h 70"/>
              <a:gd name="T116" fmla="*/ 24 w 71"/>
              <a:gd name="T117" fmla="*/ 20 h 70"/>
              <a:gd name="T118" fmla="*/ 21 w 71"/>
              <a:gd name="T119" fmla="*/ 17 h 70"/>
              <a:gd name="T120" fmla="*/ 2 w 71"/>
              <a:gd name="T121" fmla="*/ 17 h 70"/>
              <a:gd name="T122" fmla="*/ 0 w 71"/>
              <a:gd name="T123" fmla="*/ 2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 h="70">
                <a:moveTo>
                  <a:pt x="27" y="14"/>
                </a:moveTo>
                <a:cubicBezTo>
                  <a:pt x="27" y="10"/>
                  <a:pt x="31" y="6"/>
                  <a:pt x="35" y="6"/>
                </a:cubicBezTo>
                <a:cubicBezTo>
                  <a:pt x="40" y="6"/>
                  <a:pt x="43" y="10"/>
                  <a:pt x="43" y="14"/>
                </a:cubicBezTo>
                <a:cubicBezTo>
                  <a:pt x="43" y="19"/>
                  <a:pt x="40" y="22"/>
                  <a:pt x="35" y="22"/>
                </a:cubicBezTo>
                <a:cubicBezTo>
                  <a:pt x="31" y="22"/>
                  <a:pt x="27" y="19"/>
                  <a:pt x="27" y="14"/>
                </a:cubicBezTo>
                <a:close/>
                <a:moveTo>
                  <a:pt x="46" y="26"/>
                </a:moveTo>
                <a:cubicBezTo>
                  <a:pt x="25" y="26"/>
                  <a:pt x="25" y="26"/>
                  <a:pt x="25" y="26"/>
                </a:cubicBezTo>
                <a:cubicBezTo>
                  <a:pt x="23" y="26"/>
                  <a:pt x="22" y="27"/>
                  <a:pt x="22" y="28"/>
                </a:cubicBezTo>
                <a:cubicBezTo>
                  <a:pt x="22" y="46"/>
                  <a:pt x="22" y="46"/>
                  <a:pt x="22" y="46"/>
                </a:cubicBezTo>
                <a:cubicBezTo>
                  <a:pt x="22" y="48"/>
                  <a:pt x="23" y="49"/>
                  <a:pt x="25" y="49"/>
                </a:cubicBezTo>
                <a:cubicBezTo>
                  <a:pt x="27" y="49"/>
                  <a:pt x="27" y="49"/>
                  <a:pt x="27" y="49"/>
                </a:cubicBezTo>
                <a:cubicBezTo>
                  <a:pt x="27" y="68"/>
                  <a:pt x="27" y="68"/>
                  <a:pt x="27" y="68"/>
                </a:cubicBezTo>
                <a:cubicBezTo>
                  <a:pt x="27" y="69"/>
                  <a:pt x="29" y="70"/>
                  <a:pt x="30" y="70"/>
                </a:cubicBezTo>
                <a:cubicBezTo>
                  <a:pt x="41" y="70"/>
                  <a:pt x="41" y="70"/>
                  <a:pt x="41" y="70"/>
                </a:cubicBezTo>
                <a:cubicBezTo>
                  <a:pt x="42" y="70"/>
                  <a:pt x="43" y="69"/>
                  <a:pt x="43" y="68"/>
                </a:cubicBezTo>
                <a:cubicBezTo>
                  <a:pt x="43" y="49"/>
                  <a:pt x="43" y="49"/>
                  <a:pt x="43" y="49"/>
                </a:cubicBezTo>
                <a:cubicBezTo>
                  <a:pt x="46" y="49"/>
                  <a:pt x="46" y="49"/>
                  <a:pt x="46" y="49"/>
                </a:cubicBezTo>
                <a:cubicBezTo>
                  <a:pt x="47" y="49"/>
                  <a:pt x="48" y="48"/>
                  <a:pt x="48" y="46"/>
                </a:cubicBezTo>
                <a:cubicBezTo>
                  <a:pt x="48" y="28"/>
                  <a:pt x="48" y="28"/>
                  <a:pt x="48" y="28"/>
                </a:cubicBezTo>
                <a:cubicBezTo>
                  <a:pt x="48" y="27"/>
                  <a:pt x="47" y="26"/>
                  <a:pt x="46" y="26"/>
                </a:cubicBezTo>
                <a:close/>
                <a:moveTo>
                  <a:pt x="59" y="14"/>
                </a:moveTo>
                <a:cubicBezTo>
                  <a:pt x="63" y="14"/>
                  <a:pt x="66" y="11"/>
                  <a:pt x="66" y="7"/>
                </a:cubicBezTo>
                <a:cubicBezTo>
                  <a:pt x="66" y="3"/>
                  <a:pt x="63" y="0"/>
                  <a:pt x="59" y="0"/>
                </a:cubicBezTo>
                <a:cubicBezTo>
                  <a:pt x="55" y="0"/>
                  <a:pt x="51" y="3"/>
                  <a:pt x="51" y="7"/>
                </a:cubicBezTo>
                <a:cubicBezTo>
                  <a:pt x="51" y="11"/>
                  <a:pt x="55" y="14"/>
                  <a:pt x="59" y="14"/>
                </a:cubicBezTo>
                <a:close/>
                <a:moveTo>
                  <a:pt x="68" y="17"/>
                </a:moveTo>
                <a:cubicBezTo>
                  <a:pt x="49" y="17"/>
                  <a:pt x="49" y="17"/>
                  <a:pt x="49" y="17"/>
                </a:cubicBezTo>
                <a:cubicBezTo>
                  <a:pt x="48" y="17"/>
                  <a:pt x="47" y="19"/>
                  <a:pt x="47" y="20"/>
                </a:cubicBezTo>
                <a:cubicBezTo>
                  <a:pt x="47" y="20"/>
                  <a:pt x="47" y="20"/>
                  <a:pt x="47" y="20"/>
                </a:cubicBezTo>
                <a:cubicBezTo>
                  <a:pt x="51" y="21"/>
                  <a:pt x="54" y="24"/>
                  <a:pt x="54" y="28"/>
                </a:cubicBezTo>
                <a:cubicBezTo>
                  <a:pt x="54" y="46"/>
                  <a:pt x="54" y="46"/>
                  <a:pt x="54" y="46"/>
                </a:cubicBezTo>
                <a:cubicBezTo>
                  <a:pt x="54" y="49"/>
                  <a:pt x="53" y="51"/>
                  <a:pt x="51" y="52"/>
                </a:cubicBezTo>
                <a:cubicBezTo>
                  <a:pt x="51" y="57"/>
                  <a:pt x="51" y="57"/>
                  <a:pt x="51" y="57"/>
                </a:cubicBezTo>
                <a:cubicBezTo>
                  <a:pt x="51" y="58"/>
                  <a:pt x="52" y="59"/>
                  <a:pt x="54" y="59"/>
                </a:cubicBezTo>
                <a:cubicBezTo>
                  <a:pt x="64" y="59"/>
                  <a:pt x="64" y="59"/>
                  <a:pt x="64" y="59"/>
                </a:cubicBezTo>
                <a:cubicBezTo>
                  <a:pt x="65" y="59"/>
                  <a:pt x="66" y="58"/>
                  <a:pt x="66" y="57"/>
                </a:cubicBezTo>
                <a:cubicBezTo>
                  <a:pt x="66" y="39"/>
                  <a:pt x="66" y="39"/>
                  <a:pt x="66" y="39"/>
                </a:cubicBezTo>
                <a:cubicBezTo>
                  <a:pt x="68" y="39"/>
                  <a:pt x="68" y="39"/>
                  <a:pt x="68" y="39"/>
                </a:cubicBezTo>
                <a:cubicBezTo>
                  <a:pt x="70" y="39"/>
                  <a:pt x="71" y="38"/>
                  <a:pt x="71" y="37"/>
                </a:cubicBezTo>
                <a:cubicBezTo>
                  <a:pt x="71" y="20"/>
                  <a:pt x="71" y="20"/>
                  <a:pt x="71" y="20"/>
                </a:cubicBezTo>
                <a:cubicBezTo>
                  <a:pt x="71" y="19"/>
                  <a:pt x="70" y="17"/>
                  <a:pt x="68" y="17"/>
                </a:cubicBezTo>
                <a:close/>
                <a:moveTo>
                  <a:pt x="19" y="7"/>
                </a:moveTo>
                <a:cubicBezTo>
                  <a:pt x="19" y="3"/>
                  <a:pt x="16" y="0"/>
                  <a:pt x="12" y="0"/>
                </a:cubicBezTo>
                <a:cubicBezTo>
                  <a:pt x="8" y="0"/>
                  <a:pt x="4" y="3"/>
                  <a:pt x="4" y="7"/>
                </a:cubicBezTo>
                <a:cubicBezTo>
                  <a:pt x="4" y="11"/>
                  <a:pt x="8" y="14"/>
                  <a:pt x="12" y="14"/>
                </a:cubicBezTo>
                <a:cubicBezTo>
                  <a:pt x="16" y="14"/>
                  <a:pt x="19" y="11"/>
                  <a:pt x="19" y="7"/>
                </a:cubicBezTo>
                <a:close/>
                <a:moveTo>
                  <a:pt x="0" y="20"/>
                </a:moveTo>
                <a:cubicBezTo>
                  <a:pt x="0" y="37"/>
                  <a:pt x="0" y="37"/>
                  <a:pt x="0" y="37"/>
                </a:cubicBezTo>
                <a:cubicBezTo>
                  <a:pt x="0" y="38"/>
                  <a:pt x="1" y="39"/>
                  <a:pt x="2" y="39"/>
                </a:cubicBezTo>
                <a:cubicBezTo>
                  <a:pt x="4" y="39"/>
                  <a:pt x="4" y="39"/>
                  <a:pt x="4" y="39"/>
                </a:cubicBezTo>
                <a:cubicBezTo>
                  <a:pt x="4" y="57"/>
                  <a:pt x="4" y="57"/>
                  <a:pt x="4" y="57"/>
                </a:cubicBezTo>
                <a:cubicBezTo>
                  <a:pt x="4" y="58"/>
                  <a:pt x="6" y="59"/>
                  <a:pt x="7" y="59"/>
                </a:cubicBezTo>
                <a:cubicBezTo>
                  <a:pt x="17" y="59"/>
                  <a:pt x="17" y="59"/>
                  <a:pt x="17" y="59"/>
                </a:cubicBezTo>
                <a:cubicBezTo>
                  <a:pt x="18" y="59"/>
                  <a:pt x="19" y="58"/>
                  <a:pt x="19" y="57"/>
                </a:cubicBezTo>
                <a:cubicBezTo>
                  <a:pt x="19" y="52"/>
                  <a:pt x="19" y="52"/>
                  <a:pt x="19" y="52"/>
                </a:cubicBezTo>
                <a:cubicBezTo>
                  <a:pt x="18" y="51"/>
                  <a:pt x="17" y="49"/>
                  <a:pt x="17" y="46"/>
                </a:cubicBezTo>
                <a:cubicBezTo>
                  <a:pt x="17" y="28"/>
                  <a:pt x="17" y="28"/>
                  <a:pt x="17" y="28"/>
                </a:cubicBezTo>
                <a:cubicBezTo>
                  <a:pt x="17" y="24"/>
                  <a:pt x="20" y="21"/>
                  <a:pt x="24" y="20"/>
                </a:cubicBezTo>
                <a:cubicBezTo>
                  <a:pt x="24" y="20"/>
                  <a:pt x="24" y="20"/>
                  <a:pt x="24" y="20"/>
                </a:cubicBezTo>
                <a:cubicBezTo>
                  <a:pt x="24" y="19"/>
                  <a:pt x="23" y="17"/>
                  <a:pt x="21" y="17"/>
                </a:cubicBezTo>
                <a:cubicBezTo>
                  <a:pt x="2" y="17"/>
                  <a:pt x="2" y="17"/>
                  <a:pt x="2" y="17"/>
                </a:cubicBezTo>
                <a:cubicBezTo>
                  <a:pt x="1" y="17"/>
                  <a:pt x="0" y="19"/>
                  <a:pt x="0" y="2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Freeform 43">
            <a:extLst>
              <a:ext uri="{FF2B5EF4-FFF2-40B4-BE49-F238E27FC236}">
                <a16:creationId xmlns:a16="http://schemas.microsoft.com/office/drawing/2014/main" id="{CA816455-F877-43A7-949E-5D4AF8EC0A23}"/>
              </a:ext>
            </a:extLst>
          </p:cNvPr>
          <p:cNvSpPr>
            <a:spLocks noEditPoints="1"/>
          </p:cNvSpPr>
          <p:nvPr/>
        </p:nvSpPr>
        <p:spPr bwMode="auto">
          <a:xfrm>
            <a:off x="3565525" y="1327150"/>
            <a:ext cx="280988" cy="304800"/>
          </a:xfrm>
          <a:custGeom>
            <a:avLst/>
            <a:gdLst>
              <a:gd name="T0" fmla="*/ 0 w 74"/>
              <a:gd name="T1" fmla="*/ 25 h 80"/>
              <a:gd name="T2" fmla="*/ 11 w 74"/>
              <a:gd name="T3" fmla="*/ 15 h 80"/>
              <a:gd name="T4" fmla="*/ 22 w 74"/>
              <a:gd name="T5" fmla="*/ 30 h 80"/>
              <a:gd name="T6" fmla="*/ 16 w 74"/>
              <a:gd name="T7" fmla="*/ 39 h 80"/>
              <a:gd name="T8" fmla="*/ 33 w 74"/>
              <a:gd name="T9" fmla="*/ 59 h 80"/>
              <a:gd name="T10" fmla="*/ 41 w 74"/>
              <a:gd name="T11" fmla="*/ 55 h 80"/>
              <a:gd name="T12" fmla="*/ 55 w 74"/>
              <a:gd name="T13" fmla="*/ 62 h 80"/>
              <a:gd name="T14" fmla="*/ 48 w 74"/>
              <a:gd name="T15" fmla="*/ 76 h 80"/>
              <a:gd name="T16" fmla="*/ 16 w 74"/>
              <a:gd name="T17" fmla="*/ 60 h 80"/>
              <a:gd name="T18" fmla="*/ 0 w 74"/>
              <a:gd name="T19" fmla="*/ 25 h 80"/>
              <a:gd name="T20" fmla="*/ 53 w 74"/>
              <a:gd name="T21" fmla="*/ 32 h 80"/>
              <a:gd name="T22" fmla="*/ 42 w 74"/>
              <a:gd name="T23" fmla="*/ 32 h 80"/>
              <a:gd name="T24" fmla="*/ 42 w 74"/>
              <a:gd name="T25" fmla="*/ 19 h 80"/>
              <a:gd name="T26" fmla="*/ 39 w 74"/>
              <a:gd name="T27" fmla="*/ 17 h 80"/>
              <a:gd name="T28" fmla="*/ 37 w 74"/>
              <a:gd name="T29" fmla="*/ 19 h 80"/>
              <a:gd name="T30" fmla="*/ 37 w 74"/>
              <a:gd name="T31" fmla="*/ 35 h 80"/>
              <a:gd name="T32" fmla="*/ 39 w 74"/>
              <a:gd name="T33" fmla="*/ 37 h 80"/>
              <a:gd name="T34" fmla="*/ 53 w 74"/>
              <a:gd name="T35" fmla="*/ 37 h 80"/>
              <a:gd name="T36" fmla="*/ 55 w 74"/>
              <a:gd name="T37" fmla="*/ 35 h 80"/>
              <a:gd name="T38" fmla="*/ 53 w 74"/>
              <a:gd name="T39" fmla="*/ 32 h 80"/>
              <a:gd name="T40" fmla="*/ 39 w 74"/>
              <a:gd name="T41" fmla="*/ 0 h 80"/>
              <a:gd name="T42" fmla="*/ 13 w 74"/>
              <a:gd name="T43" fmla="*/ 12 h 80"/>
              <a:gd name="T44" fmla="*/ 17 w 74"/>
              <a:gd name="T45" fmla="*/ 14 h 80"/>
              <a:gd name="T46" fmla="*/ 37 w 74"/>
              <a:gd name="T47" fmla="*/ 5 h 80"/>
              <a:gd name="T48" fmla="*/ 37 w 74"/>
              <a:gd name="T49" fmla="*/ 9 h 80"/>
              <a:gd name="T50" fmla="*/ 39 w 74"/>
              <a:gd name="T51" fmla="*/ 12 h 80"/>
              <a:gd name="T52" fmla="*/ 42 w 74"/>
              <a:gd name="T53" fmla="*/ 9 h 80"/>
              <a:gd name="T54" fmla="*/ 42 w 74"/>
              <a:gd name="T55" fmla="*/ 5 h 80"/>
              <a:gd name="T56" fmla="*/ 69 w 74"/>
              <a:gd name="T57" fmla="*/ 32 h 80"/>
              <a:gd name="T58" fmla="*/ 65 w 74"/>
              <a:gd name="T59" fmla="*/ 32 h 80"/>
              <a:gd name="T60" fmla="*/ 62 w 74"/>
              <a:gd name="T61" fmla="*/ 35 h 80"/>
              <a:gd name="T62" fmla="*/ 65 w 74"/>
              <a:gd name="T63" fmla="*/ 37 h 80"/>
              <a:gd name="T64" fmla="*/ 69 w 74"/>
              <a:gd name="T65" fmla="*/ 37 h 80"/>
              <a:gd name="T66" fmla="*/ 58 w 74"/>
              <a:gd name="T67" fmla="*/ 59 h 80"/>
              <a:gd name="T68" fmla="*/ 58 w 74"/>
              <a:gd name="T69" fmla="*/ 59 h 80"/>
              <a:gd name="T70" fmla="*/ 58 w 74"/>
              <a:gd name="T71" fmla="*/ 59 h 80"/>
              <a:gd name="T72" fmla="*/ 58 w 74"/>
              <a:gd name="T73" fmla="*/ 60 h 80"/>
              <a:gd name="T74" fmla="*/ 60 w 74"/>
              <a:gd name="T75" fmla="*/ 63 h 80"/>
              <a:gd name="T76" fmla="*/ 74 w 74"/>
              <a:gd name="T77" fmla="*/ 35 h 80"/>
              <a:gd name="T78" fmla="*/ 39 w 74"/>
              <a:gd name="T7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 h="80">
                <a:moveTo>
                  <a:pt x="0" y="25"/>
                </a:moveTo>
                <a:cubicBezTo>
                  <a:pt x="1" y="21"/>
                  <a:pt x="7" y="17"/>
                  <a:pt x="11" y="15"/>
                </a:cubicBezTo>
                <a:cubicBezTo>
                  <a:pt x="15" y="15"/>
                  <a:pt x="23" y="25"/>
                  <a:pt x="22" y="30"/>
                </a:cubicBezTo>
                <a:cubicBezTo>
                  <a:pt x="20" y="35"/>
                  <a:pt x="16" y="36"/>
                  <a:pt x="16" y="39"/>
                </a:cubicBezTo>
                <a:cubicBezTo>
                  <a:pt x="24" y="52"/>
                  <a:pt x="28" y="56"/>
                  <a:pt x="33" y="59"/>
                </a:cubicBezTo>
                <a:cubicBezTo>
                  <a:pt x="37" y="60"/>
                  <a:pt x="38" y="58"/>
                  <a:pt x="41" y="55"/>
                </a:cubicBezTo>
                <a:cubicBezTo>
                  <a:pt x="45" y="52"/>
                  <a:pt x="52" y="58"/>
                  <a:pt x="55" y="62"/>
                </a:cubicBezTo>
                <a:cubicBezTo>
                  <a:pt x="57" y="66"/>
                  <a:pt x="57" y="69"/>
                  <a:pt x="48" y="76"/>
                </a:cubicBezTo>
                <a:cubicBezTo>
                  <a:pt x="32" y="80"/>
                  <a:pt x="16" y="60"/>
                  <a:pt x="16" y="60"/>
                </a:cubicBezTo>
                <a:cubicBezTo>
                  <a:pt x="1" y="42"/>
                  <a:pt x="0" y="29"/>
                  <a:pt x="0" y="25"/>
                </a:cubicBezTo>
                <a:close/>
                <a:moveTo>
                  <a:pt x="53" y="32"/>
                </a:moveTo>
                <a:cubicBezTo>
                  <a:pt x="42" y="32"/>
                  <a:pt x="42" y="32"/>
                  <a:pt x="42" y="32"/>
                </a:cubicBezTo>
                <a:cubicBezTo>
                  <a:pt x="42" y="19"/>
                  <a:pt x="42" y="19"/>
                  <a:pt x="42" y="19"/>
                </a:cubicBezTo>
                <a:cubicBezTo>
                  <a:pt x="42" y="18"/>
                  <a:pt x="41" y="17"/>
                  <a:pt x="39" y="17"/>
                </a:cubicBezTo>
                <a:cubicBezTo>
                  <a:pt x="38" y="17"/>
                  <a:pt x="37" y="18"/>
                  <a:pt x="37" y="19"/>
                </a:cubicBezTo>
                <a:cubicBezTo>
                  <a:pt x="37" y="35"/>
                  <a:pt x="37" y="35"/>
                  <a:pt x="37" y="35"/>
                </a:cubicBezTo>
                <a:cubicBezTo>
                  <a:pt x="37" y="36"/>
                  <a:pt x="38" y="37"/>
                  <a:pt x="39" y="37"/>
                </a:cubicBezTo>
                <a:cubicBezTo>
                  <a:pt x="53" y="37"/>
                  <a:pt x="53" y="37"/>
                  <a:pt x="53" y="37"/>
                </a:cubicBezTo>
                <a:cubicBezTo>
                  <a:pt x="54" y="37"/>
                  <a:pt x="55" y="36"/>
                  <a:pt x="55" y="35"/>
                </a:cubicBezTo>
                <a:cubicBezTo>
                  <a:pt x="55" y="33"/>
                  <a:pt x="54" y="32"/>
                  <a:pt x="53" y="32"/>
                </a:cubicBezTo>
                <a:close/>
                <a:moveTo>
                  <a:pt x="39" y="0"/>
                </a:moveTo>
                <a:cubicBezTo>
                  <a:pt x="29" y="0"/>
                  <a:pt x="19" y="4"/>
                  <a:pt x="13" y="12"/>
                </a:cubicBezTo>
                <a:cubicBezTo>
                  <a:pt x="15" y="12"/>
                  <a:pt x="16" y="13"/>
                  <a:pt x="17" y="14"/>
                </a:cubicBezTo>
                <a:cubicBezTo>
                  <a:pt x="22" y="9"/>
                  <a:pt x="29" y="5"/>
                  <a:pt x="37" y="5"/>
                </a:cubicBezTo>
                <a:cubicBezTo>
                  <a:pt x="37" y="9"/>
                  <a:pt x="37" y="9"/>
                  <a:pt x="37" y="9"/>
                </a:cubicBezTo>
                <a:cubicBezTo>
                  <a:pt x="37" y="11"/>
                  <a:pt x="38" y="12"/>
                  <a:pt x="39" y="12"/>
                </a:cubicBezTo>
                <a:cubicBezTo>
                  <a:pt x="41" y="12"/>
                  <a:pt x="42" y="11"/>
                  <a:pt x="42" y="9"/>
                </a:cubicBezTo>
                <a:cubicBezTo>
                  <a:pt x="42" y="5"/>
                  <a:pt x="42" y="5"/>
                  <a:pt x="42" y="5"/>
                </a:cubicBezTo>
                <a:cubicBezTo>
                  <a:pt x="56" y="6"/>
                  <a:pt x="68" y="18"/>
                  <a:pt x="69" y="32"/>
                </a:cubicBezTo>
                <a:cubicBezTo>
                  <a:pt x="65" y="32"/>
                  <a:pt x="65" y="32"/>
                  <a:pt x="65" y="32"/>
                </a:cubicBezTo>
                <a:cubicBezTo>
                  <a:pt x="64" y="32"/>
                  <a:pt x="62" y="33"/>
                  <a:pt x="62" y="35"/>
                </a:cubicBezTo>
                <a:cubicBezTo>
                  <a:pt x="62" y="36"/>
                  <a:pt x="64" y="37"/>
                  <a:pt x="65" y="37"/>
                </a:cubicBezTo>
                <a:cubicBezTo>
                  <a:pt x="69" y="37"/>
                  <a:pt x="69" y="37"/>
                  <a:pt x="69" y="37"/>
                </a:cubicBezTo>
                <a:cubicBezTo>
                  <a:pt x="69" y="46"/>
                  <a:pt x="64" y="54"/>
                  <a:pt x="58" y="59"/>
                </a:cubicBezTo>
                <a:cubicBezTo>
                  <a:pt x="58" y="59"/>
                  <a:pt x="58" y="59"/>
                  <a:pt x="58" y="59"/>
                </a:cubicBezTo>
                <a:cubicBezTo>
                  <a:pt x="58" y="59"/>
                  <a:pt x="58" y="59"/>
                  <a:pt x="58" y="59"/>
                </a:cubicBezTo>
                <a:cubicBezTo>
                  <a:pt x="58" y="60"/>
                  <a:pt x="58" y="60"/>
                  <a:pt x="58" y="60"/>
                </a:cubicBezTo>
                <a:cubicBezTo>
                  <a:pt x="59" y="61"/>
                  <a:pt x="60" y="62"/>
                  <a:pt x="60" y="63"/>
                </a:cubicBezTo>
                <a:cubicBezTo>
                  <a:pt x="69" y="57"/>
                  <a:pt x="74" y="46"/>
                  <a:pt x="74" y="35"/>
                </a:cubicBezTo>
                <a:cubicBezTo>
                  <a:pt x="74" y="15"/>
                  <a:pt x="59" y="0"/>
                  <a:pt x="39"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4" name="Freeform 44">
            <a:extLst>
              <a:ext uri="{FF2B5EF4-FFF2-40B4-BE49-F238E27FC236}">
                <a16:creationId xmlns:a16="http://schemas.microsoft.com/office/drawing/2014/main" id="{C29C7508-2162-468B-8050-60A56EE687B3}"/>
              </a:ext>
            </a:extLst>
          </p:cNvPr>
          <p:cNvSpPr>
            <a:spLocks noEditPoints="1"/>
          </p:cNvSpPr>
          <p:nvPr/>
        </p:nvSpPr>
        <p:spPr bwMode="auto">
          <a:xfrm>
            <a:off x="3595688" y="2627313"/>
            <a:ext cx="223838" cy="301625"/>
          </a:xfrm>
          <a:custGeom>
            <a:avLst/>
            <a:gdLst>
              <a:gd name="T0" fmla="*/ 29 w 59"/>
              <a:gd name="T1" fmla="*/ 18 h 79"/>
              <a:gd name="T2" fmla="*/ 18 w 59"/>
              <a:gd name="T3" fmla="*/ 13 h 79"/>
              <a:gd name="T4" fmla="*/ 29 w 59"/>
              <a:gd name="T5" fmla="*/ 0 h 79"/>
              <a:gd name="T6" fmla="*/ 41 w 59"/>
              <a:gd name="T7" fmla="*/ 13 h 79"/>
              <a:gd name="T8" fmla="*/ 29 w 59"/>
              <a:gd name="T9" fmla="*/ 18 h 79"/>
              <a:gd name="T10" fmla="*/ 42 w 59"/>
              <a:gd name="T11" fmla="*/ 59 h 79"/>
              <a:gd name="T12" fmla="*/ 16 w 59"/>
              <a:gd name="T13" fmla="*/ 59 h 79"/>
              <a:gd name="T14" fmla="*/ 19 w 59"/>
              <a:gd name="T15" fmla="*/ 65 h 79"/>
              <a:gd name="T16" fmla="*/ 40 w 59"/>
              <a:gd name="T17" fmla="*/ 65 h 79"/>
              <a:gd name="T18" fmla="*/ 42 w 59"/>
              <a:gd name="T19" fmla="*/ 59 h 79"/>
              <a:gd name="T20" fmla="*/ 22 w 59"/>
              <a:gd name="T21" fmla="*/ 68 h 79"/>
              <a:gd name="T22" fmla="*/ 22 w 59"/>
              <a:gd name="T23" fmla="*/ 68 h 79"/>
              <a:gd name="T24" fmla="*/ 29 w 59"/>
              <a:gd name="T25" fmla="*/ 79 h 79"/>
              <a:gd name="T26" fmla="*/ 37 w 59"/>
              <a:gd name="T27" fmla="*/ 68 h 79"/>
              <a:gd name="T28" fmla="*/ 37 w 59"/>
              <a:gd name="T29" fmla="*/ 68 h 79"/>
              <a:gd name="T30" fmla="*/ 22 w 59"/>
              <a:gd name="T31" fmla="*/ 68 h 79"/>
              <a:gd name="T32" fmla="*/ 29 w 59"/>
              <a:gd name="T33" fmla="*/ 31 h 79"/>
              <a:gd name="T34" fmla="*/ 25 w 59"/>
              <a:gd name="T35" fmla="*/ 36 h 79"/>
              <a:gd name="T36" fmla="*/ 29 w 59"/>
              <a:gd name="T37" fmla="*/ 41 h 79"/>
              <a:gd name="T38" fmla="*/ 34 w 59"/>
              <a:gd name="T39" fmla="*/ 36 h 79"/>
              <a:gd name="T40" fmla="*/ 29 w 59"/>
              <a:gd name="T41" fmla="*/ 31 h 79"/>
              <a:gd name="T42" fmla="*/ 47 w 59"/>
              <a:gd name="T43" fmla="*/ 31 h 79"/>
              <a:gd name="T44" fmla="*/ 43 w 59"/>
              <a:gd name="T45" fmla="*/ 57 h 79"/>
              <a:gd name="T46" fmla="*/ 15 w 59"/>
              <a:gd name="T47" fmla="*/ 57 h 79"/>
              <a:gd name="T48" fmla="*/ 12 w 59"/>
              <a:gd name="T49" fmla="*/ 31 h 79"/>
              <a:gd name="T50" fmla="*/ 16 w 59"/>
              <a:gd name="T51" fmla="*/ 16 h 79"/>
              <a:gd name="T52" fmla="*/ 29 w 59"/>
              <a:gd name="T53" fmla="*/ 21 h 79"/>
              <a:gd name="T54" fmla="*/ 43 w 59"/>
              <a:gd name="T55" fmla="*/ 16 h 79"/>
              <a:gd name="T56" fmla="*/ 47 w 59"/>
              <a:gd name="T57" fmla="*/ 31 h 79"/>
              <a:gd name="T58" fmla="*/ 38 w 59"/>
              <a:gd name="T59" fmla="*/ 36 h 79"/>
              <a:gd name="T60" fmla="*/ 29 w 59"/>
              <a:gd name="T61" fmla="*/ 28 h 79"/>
              <a:gd name="T62" fmla="*/ 21 w 59"/>
              <a:gd name="T63" fmla="*/ 36 h 79"/>
              <a:gd name="T64" fmla="*/ 29 w 59"/>
              <a:gd name="T65" fmla="*/ 44 h 79"/>
              <a:gd name="T66" fmla="*/ 38 w 59"/>
              <a:gd name="T67" fmla="*/ 36 h 79"/>
              <a:gd name="T68" fmla="*/ 9 w 59"/>
              <a:gd name="T69" fmla="*/ 43 h 79"/>
              <a:gd name="T70" fmla="*/ 0 w 59"/>
              <a:gd name="T71" fmla="*/ 64 h 79"/>
              <a:gd name="T72" fmla="*/ 12 w 59"/>
              <a:gd name="T73" fmla="*/ 57 h 79"/>
              <a:gd name="T74" fmla="*/ 9 w 59"/>
              <a:gd name="T75" fmla="*/ 43 h 79"/>
              <a:gd name="T76" fmla="*/ 46 w 59"/>
              <a:gd name="T77" fmla="*/ 57 h 79"/>
              <a:gd name="T78" fmla="*/ 59 w 59"/>
              <a:gd name="T79" fmla="*/ 64 h 79"/>
              <a:gd name="T80" fmla="*/ 49 w 59"/>
              <a:gd name="T81" fmla="*/ 43 h 79"/>
              <a:gd name="T82" fmla="*/ 46 w 59"/>
              <a:gd name="T83" fmla="*/ 5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 h="79">
                <a:moveTo>
                  <a:pt x="29" y="18"/>
                </a:moveTo>
                <a:cubicBezTo>
                  <a:pt x="25" y="18"/>
                  <a:pt x="21" y="16"/>
                  <a:pt x="18" y="13"/>
                </a:cubicBezTo>
                <a:cubicBezTo>
                  <a:pt x="23" y="5"/>
                  <a:pt x="29" y="0"/>
                  <a:pt x="29" y="0"/>
                </a:cubicBezTo>
                <a:cubicBezTo>
                  <a:pt x="29" y="0"/>
                  <a:pt x="36" y="5"/>
                  <a:pt x="41" y="13"/>
                </a:cubicBezTo>
                <a:cubicBezTo>
                  <a:pt x="38" y="16"/>
                  <a:pt x="34" y="18"/>
                  <a:pt x="29" y="18"/>
                </a:cubicBezTo>
                <a:close/>
                <a:moveTo>
                  <a:pt x="42" y="59"/>
                </a:moveTo>
                <a:cubicBezTo>
                  <a:pt x="16" y="59"/>
                  <a:pt x="16" y="59"/>
                  <a:pt x="16" y="59"/>
                </a:cubicBezTo>
                <a:cubicBezTo>
                  <a:pt x="19" y="65"/>
                  <a:pt x="19" y="65"/>
                  <a:pt x="19" y="65"/>
                </a:cubicBezTo>
                <a:cubicBezTo>
                  <a:pt x="40" y="65"/>
                  <a:pt x="40" y="65"/>
                  <a:pt x="40" y="65"/>
                </a:cubicBezTo>
                <a:lnTo>
                  <a:pt x="42" y="59"/>
                </a:lnTo>
                <a:close/>
                <a:moveTo>
                  <a:pt x="22" y="68"/>
                </a:moveTo>
                <a:cubicBezTo>
                  <a:pt x="22" y="68"/>
                  <a:pt x="22" y="68"/>
                  <a:pt x="22" y="68"/>
                </a:cubicBezTo>
                <a:cubicBezTo>
                  <a:pt x="22" y="74"/>
                  <a:pt x="29" y="79"/>
                  <a:pt x="29" y="79"/>
                </a:cubicBezTo>
                <a:cubicBezTo>
                  <a:pt x="29" y="79"/>
                  <a:pt x="37" y="74"/>
                  <a:pt x="37" y="68"/>
                </a:cubicBezTo>
                <a:cubicBezTo>
                  <a:pt x="37" y="68"/>
                  <a:pt x="37" y="68"/>
                  <a:pt x="37" y="68"/>
                </a:cubicBezTo>
                <a:lnTo>
                  <a:pt x="22" y="68"/>
                </a:lnTo>
                <a:close/>
                <a:moveTo>
                  <a:pt x="29" y="31"/>
                </a:moveTo>
                <a:cubicBezTo>
                  <a:pt x="27" y="31"/>
                  <a:pt x="25" y="33"/>
                  <a:pt x="25" y="36"/>
                </a:cubicBezTo>
                <a:cubicBezTo>
                  <a:pt x="25" y="39"/>
                  <a:pt x="27" y="41"/>
                  <a:pt x="29" y="41"/>
                </a:cubicBezTo>
                <a:cubicBezTo>
                  <a:pt x="32" y="41"/>
                  <a:pt x="34" y="39"/>
                  <a:pt x="34" y="36"/>
                </a:cubicBezTo>
                <a:cubicBezTo>
                  <a:pt x="34" y="33"/>
                  <a:pt x="32" y="31"/>
                  <a:pt x="29" y="31"/>
                </a:cubicBezTo>
                <a:close/>
                <a:moveTo>
                  <a:pt x="47" y="31"/>
                </a:moveTo>
                <a:cubicBezTo>
                  <a:pt x="47" y="38"/>
                  <a:pt x="46" y="51"/>
                  <a:pt x="43" y="57"/>
                </a:cubicBezTo>
                <a:cubicBezTo>
                  <a:pt x="15" y="57"/>
                  <a:pt x="15" y="57"/>
                  <a:pt x="15" y="57"/>
                </a:cubicBezTo>
                <a:cubicBezTo>
                  <a:pt x="13" y="51"/>
                  <a:pt x="12" y="38"/>
                  <a:pt x="12" y="31"/>
                </a:cubicBezTo>
                <a:cubicBezTo>
                  <a:pt x="12" y="26"/>
                  <a:pt x="13" y="21"/>
                  <a:pt x="16" y="16"/>
                </a:cubicBezTo>
                <a:cubicBezTo>
                  <a:pt x="19" y="19"/>
                  <a:pt x="24" y="21"/>
                  <a:pt x="29" y="21"/>
                </a:cubicBezTo>
                <a:cubicBezTo>
                  <a:pt x="34" y="21"/>
                  <a:pt x="39" y="19"/>
                  <a:pt x="43" y="16"/>
                </a:cubicBezTo>
                <a:cubicBezTo>
                  <a:pt x="45" y="21"/>
                  <a:pt x="47" y="26"/>
                  <a:pt x="47" y="31"/>
                </a:cubicBezTo>
                <a:close/>
                <a:moveTo>
                  <a:pt x="38" y="36"/>
                </a:moveTo>
                <a:cubicBezTo>
                  <a:pt x="38" y="31"/>
                  <a:pt x="34" y="28"/>
                  <a:pt x="29" y="28"/>
                </a:cubicBezTo>
                <a:cubicBezTo>
                  <a:pt x="25" y="28"/>
                  <a:pt x="21" y="31"/>
                  <a:pt x="21" y="36"/>
                </a:cubicBezTo>
                <a:cubicBezTo>
                  <a:pt x="21" y="41"/>
                  <a:pt x="25" y="44"/>
                  <a:pt x="29" y="44"/>
                </a:cubicBezTo>
                <a:cubicBezTo>
                  <a:pt x="34" y="44"/>
                  <a:pt x="38" y="41"/>
                  <a:pt x="38" y="36"/>
                </a:cubicBezTo>
                <a:close/>
                <a:moveTo>
                  <a:pt x="9" y="43"/>
                </a:moveTo>
                <a:cubicBezTo>
                  <a:pt x="5" y="47"/>
                  <a:pt x="1" y="56"/>
                  <a:pt x="0" y="64"/>
                </a:cubicBezTo>
                <a:cubicBezTo>
                  <a:pt x="12" y="57"/>
                  <a:pt x="12" y="57"/>
                  <a:pt x="12" y="57"/>
                </a:cubicBezTo>
                <a:cubicBezTo>
                  <a:pt x="11" y="53"/>
                  <a:pt x="10" y="48"/>
                  <a:pt x="9" y="43"/>
                </a:cubicBezTo>
                <a:close/>
                <a:moveTo>
                  <a:pt x="46" y="57"/>
                </a:moveTo>
                <a:cubicBezTo>
                  <a:pt x="59" y="64"/>
                  <a:pt x="59" y="64"/>
                  <a:pt x="59" y="64"/>
                </a:cubicBezTo>
                <a:cubicBezTo>
                  <a:pt x="58" y="56"/>
                  <a:pt x="53" y="47"/>
                  <a:pt x="49" y="43"/>
                </a:cubicBezTo>
                <a:cubicBezTo>
                  <a:pt x="49" y="48"/>
                  <a:pt x="48" y="53"/>
                  <a:pt x="46" y="5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5" name="Freeform 45">
            <a:extLst>
              <a:ext uri="{FF2B5EF4-FFF2-40B4-BE49-F238E27FC236}">
                <a16:creationId xmlns:a16="http://schemas.microsoft.com/office/drawing/2014/main" id="{3CD17837-3581-4810-84C6-D8EFE4425914}"/>
              </a:ext>
            </a:extLst>
          </p:cNvPr>
          <p:cNvSpPr>
            <a:spLocks noEditPoints="1"/>
          </p:cNvSpPr>
          <p:nvPr/>
        </p:nvSpPr>
        <p:spPr bwMode="auto">
          <a:xfrm>
            <a:off x="8353425" y="5246688"/>
            <a:ext cx="254000" cy="290513"/>
          </a:xfrm>
          <a:custGeom>
            <a:avLst/>
            <a:gdLst>
              <a:gd name="T0" fmla="*/ 65 w 67"/>
              <a:gd name="T1" fmla="*/ 19 h 76"/>
              <a:gd name="T2" fmla="*/ 16 w 67"/>
              <a:gd name="T3" fmla="*/ 9 h 76"/>
              <a:gd name="T4" fmla="*/ 7 w 67"/>
              <a:gd name="T5" fmla="*/ 33 h 76"/>
              <a:gd name="T6" fmla="*/ 0 w 67"/>
              <a:gd name="T7" fmla="*/ 51 h 76"/>
              <a:gd name="T8" fmla="*/ 8 w 67"/>
              <a:gd name="T9" fmla="*/ 54 h 76"/>
              <a:gd name="T10" fmla="*/ 12 w 67"/>
              <a:gd name="T11" fmla="*/ 69 h 76"/>
              <a:gd name="T12" fmla="*/ 19 w 67"/>
              <a:gd name="T13" fmla="*/ 69 h 76"/>
              <a:gd name="T14" fmla="*/ 55 w 67"/>
              <a:gd name="T15" fmla="*/ 76 h 76"/>
              <a:gd name="T16" fmla="*/ 55 w 67"/>
              <a:gd name="T17" fmla="*/ 63 h 76"/>
              <a:gd name="T18" fmla="*/ 67 w 67"/>
              <a:gd name="T19" fmla="*/ 31 h 76"/>
              <a:gd name="T20" fmla="*/ 67 w 67"/>
              <a:gd name="T21" fmla="*/ 31 h 76"/>
              <a:gd name="T22" fmla="*/ 17 w 67"/>
              <a:gd name="T23" fmla="*/ 31 h 76"/>
              <a:gd name="T24" fmla="*/ 57 w 67"/>
              <a:gd name="T25" fmla="*/ 31 h 76"/>
              <a:gd name="T26" fmla="*/ 54 w 67"/>
              <a:gd name="T27" fmla="*/ 33 h 76"/>
              <a:gd name="T28" fmla="*/ 49 w 67"/>
              <a:gd name="T29" fmla="*/ 27 h 76"/>
              <a:gd name="T30" fmla="*/ 50 w 67"/>
              <a:gd name="T31" fmla="*/ 20 h 76"/>
              <a:gd name="T32" fmla="*/ 43 w 67"/>
              <a:gd name="T33" fmla="*/ 19 h 76"/>
              <a:gd name="T34" fmla="*/ 39 w 67"/>
              <a:gd name="T35" fmla="*/ 14 h 76"/>
              <a:gd name="T36" fmla="*/ 33 w 67"/>
              <a:gd name="T37" fmla="*/ 19 h 76"/>
              <a:gd name="T38" fmla="*/ 27 w 67"/>
              <a:gd name="T39" fmla="*/ 17 h 76"/>
              <a:gd name="T40" fmla="*/ 26 w 67"/>
              <a:gd name="T41" fmla="*/ 25 h 76"/>
              <a:gd name="T42" fmla="*/ 20 w 67"/>
              <a:gd name="T43" fmla="*/ 29 h 76"/>
              <a:gd name="T44" fmla="*/ 25 w 67"/>
              <a:gd name="T45" fmla="*/ 35 h 76"/>
              <a:gd name="T46" fmla="*/ 24 w 67"/>
              <a:gd name="T47" fmla="*/ 41 h 76"/>
              <a:gd name="T48" fmla="*/ 31 w 67"/>
              <a:gd name="T49" fmla="*/ 42 h 76"/>
              <a:gd name="T50" fmla="*/ 35 w 67"/>
              <a:gd name="T51" fmla="*/ 47 h 76"/>
              <a:gd name="T52" fmla="*/ 41 w 67"/>
              <a:gd name="T53" fmla="*/ 43 h 76"/>
              <a:gd name="T54" fmla="*/ 47 w 67"/>
              <a:gd name="T55" fmla="*/ 44 h 76"/>
              <a:gd name="T56" fmla="*/ 48 w 67"/>
              <a:gd name="T57" fmla="*/ 36 h 76"/>
              <a:gd name="T58" fmla="*/ 54 w 67"/>
              <a:gd name="T59" fmla="*/ 33 h 76"/>
              <a:gd name="T60" fmla="*/ 28 w 67"/>
              <a:gd name="T61" fmla="*/ 31 h 76"/>
              <a:gd name="T62" fmla="*/ 46 w 67"/>
              <a:gd name="T63" fmla="*/ 31 h 76"/>
              <a:gd name="T64" fmla="*/ 37 w 67"/>
              <a:gd name="T65" fmla="*/ 35 h 76"/>
              <a:gd name="T66" fmla="*/ 37 w 67"/>
              <a:gd name="T67" fmla="*/ 26 h 76"/>
              <a:gd name="T68" fmla="*/ 37 w 67"/>
              <a:gd name="T69" fmla="*/ 3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76">
                <a:moveTo>
                  <a:pt x="67" y="31"/>
                </a:moveTo>
                <a:cubicBezTo>
                  <a:pt x="67" y="27"/>
                  <a:pt x="66" y="23"/>
                  <a:pt x="65" y="19"/>
                </a:cubicBezTo>
                <a:cubicBezTo>
                  <a:pt x="60" y="8"/>
                  <a:pt x="50" y="0"/>
                  <a:pt x="37" y="0"/>
                </a:cubicBezTo>
                <a:cubicBezTo>
                  <a:pt x="29" y="0"/>
                  <a:pt x="22" y="4"/>
                  <a:pt x="16" y="9"/>
                </a:cubicBezTo>
                <a:cubicBezTo>
                  <a:pt x="12" y="12"/>
                  <a:pt x="10" y="17"/>
                  <a:pt x="8" y="22"/>
                </a:cubicBezTo>
                <a:cubicBezTo>
                  <a:pt x="7" y="26"/>
                  <a:pt x="7" y="30"/>
                  <a:pt x="7" y="33"/>
                </a:cubicBezTo>
                <a:cubicBezTo>
                  <a:pt x="7" y="34"/>
                  <a:pt x="7" y="35"/>
                  <a:pt x="7" y="35"/>
                </a:cubicBezTo>
                <a:cubicBezTo>
                  <a:pt x="0" y="51"/>
                  <a:pt x="0" y="51"/>
                  <a:pt x="0" y="51"/>
                </a:cubicBezTo>
                <a:cubicBezTo>
                  <a:pt x="0" y="53"/>
                  <a:pt x="1" y="54"/>
                  <a:pt x="2" y="54"/>
                </a:cubicBezTo>
                <a:cubicBezTo>
                  <a:pt x="8" y="54"/>
                  <a:pt x="8" y="54"/>
                  <a:pt x="8" y="54"/>
                </a:cubicBezTo>
                <a:cubicBezTo>
                  <a:pt x="8" y="64"/>
                  <a:pt x="8" y="64"/>
                  <a:pt x="8" y="64"/>
                </a:cubicBezTo>
                <a:cubicBezTo>
                  <a:pt x="8" y="66"/>
                  <a:pt x="10" y="68"/>
                  <a:pt x="12" y="69"/>
                </a:cubicBezTo>
                <a:cubicBezTo>
                  <a:pt x="12" y="69"/>
                  <a:pt x="12" y="69"/>
                  <a:pt x="13" y="69"/>
                </a:cubicBezTo>
                <a:cubicBezTo>
                  <a:pt x="19" y="69"/>
                  <a:pt x="19" y="69"/>
                  <a:pt x="19" y="69"/>
                </a:cubicBezTo>
                <a:cubicBezTo>
                  <a:pt x="19" y="76"/>
                  <a:pt x="19" y="76"/>
                  <a:pt x="19" y="76"/>
                </a:cubicBezTo>
                <a:cubicBezTo>
                  <a:pt x="55" y="76"/>
                  <a:pt x="55" y="76"/>
                  <a:pt x="55" y="76"/>
                </a:cubicBezTo>
                <a:cubicBezTo>
                  <a:pt x="55" y="65"/>
                  <a:pt x="55" y="65"/>
                  <a:pt x="55" y="65"/>
                </a:cubicBezTo>
                <a:cubicBezTo>
                  <a:pt x="55" y="64"/>
                  <a:pt x="55" y="64"/>
                  <a:pt x="55" y="63"/>
                </a:cubicBezTo>
                <a:cubicBezTo>
                  <a:pt x="56" y="61"/>
                  <a:pt x="57" y="59"/>
                  <a:pt x="59" y="56"/>
                </a:cubicBezTo>
                <a:cubicBezTo>
                  <a:pt x="63" y="50"/>
                  <a:pt x="67" y="43"/>
                  <a:pt x="67" y="31"/>
                </a:cubicBezTo>
                <a:cubicBezTo>
                  <a:pt x="67" y="31"/>
                  <a:pt x="67" y="31"/>
                  <a:pt x="67" y="31"/>
                </a:cubicBezTo>
                <a:cubicBezTo>
                  <a:pt x="67" y="31"/>
                  <a:pt x="67" y="31"/>
                  <a:pt x="67" y="31"/>
                </a:cubicBezTo>
                <a:close/>
                <a:moveTo>
                  <a:pt x="37" y="51"/>
                </a:moveTo>
                <a:cubicBezTo>
                  <a:pt x="26" y="51"/>
                  <a:pt x="17" y="42"/>
                  <a:pt x="17" y="31"/>
                </a:cubicBezTo>
                <a:cubicBezTo>
                  <a:pt x="17" y="19"/>
                  <a:pt x="26" y="10"/>
                  <a:pt x="37" y="10"/>
                </a:cubicBezTo>
                <a:cubicBezTo>
                  <a:pt x="48" y="10"/>
                  <a:pt x="57" y="19"/>
                  <a:pt x="57" y="31"/>
                </a:cubicBezTo>
                <a:cubicBezTo>
                  <a:pt x="57" y="42"/>
                  <a:pt x="48" y="51"/>
                  <a:pt x="37" y="51"/>
                </a:cubicBezTo>
                <a:close/>
                <a:moveTo>
                  <a:pt x="54" y="33"/>
                </a:moveTo>
                <a:cubicBezTo>
                  <a:pt x="54" y="29"/>
                  <a:pt x="54" y="29"/>
                  <a:pt x="54" y="29"/>
                </a:cubicBezTo>
                <a:cubicBezTo>
                  <a:pt x="49" y="27"/>
                  <a:pt x="49" y="27"/>
                  <a:pt x="49" y="27"/>
                </a:cubicBezTo>
                <a:cubicBezTo>
                  <a:pt x="49" y="26"/>
                  <a:pt x="49" y="26"/>
                  <a:pt x="48" y="25"/>
                </a:cubicBezTo>
                <a:cubicBezTo>
                  <a:pt x="50" y="20"/>
                  <a:pt x="50" y="20"/>
                  <a:pt x="50" y="20"/>
                </a:cubicBezTo>
                <a:cubicBezTo>
                  <a:pt x="47" y="17"/>
                  <a:pt x="47" y="17"/>
                  <a:pt x="47" y="17"/>
                </a:cubicBezTo>
                <a:cubicBezTo>
                  <a:pt x="43" y="19"/>
                  <a:pt x="43" y="19"/>
                  <a:pt x="43" y="19"/>
                </a:cubicBezTo>
                <a:cubicBezTo>
                  <a:pt x="42" y="19"/>
                  <a:pt x="42" y="19"/>
                  <a:pt x="41" y="19"/>
                </a:cubicBezTo>
                <a:cubicBezTo>
                  <a:pt x="39" y="14"/>
                  <a:pt x="39" y="14"/>
                  <a:pt x="39" y="14"/>
                </a:cubicBezTo>
                <a:cubicBezTo>
                  <a:pt x="35" y="14"/>
                  <a:pt x="35" y="14"/>
                  <a:pt x="35" y="14"/>
                </a:cubicBezTo>
                <a:cubicBezTo>
                  <a:pt x="33" y="19"/>
                  <a:pt x="33" y="19"/>
                  <a:pt x="33" y="19"/>
                </a:cubicBezTo>
                <a:cubicBezTo>
                  <a:pt x="32" y="19"/>
                  <a:pt x="32" y="19"/>
                  <a:pt x="31" y="19"/>
                </a:cubicBezTo>
                <a:cubicBezTo>
                  <a:pt x="27" y="17"/>
                  <a:pt x="27" y="17"/>
                  <a:pt x="27" y="17"/>
                </a:cubicBezTo>
                <a:cubicBezTo>
                  <a:pt x="24" y="20"/>
                  <a:pt x="24" y="20"/>
                  <a:pt x="24" y="20"/>
                </a:cubicBezTo>
                <a:cubicBezTo>
                  <a:pt x="26" y="25"/>
                  <a:pt x="26" y="25"/>
                  <a:pt x="26" y="25"/>
                </a:cubicBezTo>
                <a:cubicBezTo>
                  <a:pt x="25" y="26"/>
                  <a:pt x="25" y="26"/>
                  <a:pt x="25" y="27"/>
                </a:cubicBezTo>
                <a:cubicBezTo>
                  <a:pt x="20" y="29"/>
                  <a:pt x="20" y="29"/>
                  <a:pt x="20" y="29"/>
                </a:cubicBezTo>
                <a:cubicBezTo>
                  <a:pt x="20" y="33"/>
                  <a:pt x="20" y="33"/>
                  <a:pt x="20" y="33"/>
                </a:cubicBezTo>
                <a:cubicBezTo>
                  <a:pt x="25" y="35"/>
                  <a:pt x="25" y="35"/>
                  <a:pt x="25" y="35"/>
                </a:cubicBezTo>
                <a:cubicBezTo>
                  <a:pt x="25" y="35"/>
                  <a:pt x="25" y="36"/>
                  <a:pt x="26" y="36"/>
                </a:cubicBezTo>
                <a:cubicBezTo>
                  <a:pt x="24" y="41"/>
                  <a:pt x="24" y="41"/>
                  <a:pt x="24" y="41"/>
                </a:cubicBezTo>
                <a:cubicBezTo>
                  <a:pt x="27" y="44"/>
                  <a:pt x="27" y="44"/>
                  <a:pt x="27" y="44"/>
                </a:cubicBezTo>
                <a:cubicBezTo>
                  <a:pt x="31" y="42"/>
                  <a:pt x="31" y="42"/>
                  <a:pt x="31" y="42"/>
                </a:cubicBezTo>
                <a:cubicBezTo>
                  <a:pt x="32" y="42"/>
                  <a:pt x="32" y="42"/>
                  <a:pt x="33" y="43"/>
                </a:cubicBezTo>
                <a:cubicBezTo>
                  <a:pt x="35" y="47"/>
                  <a:pt x="35" y="47"/>
                  <a:pt x="35" y="47"/>
                </a:cubicBezTo>
                <a:cubicBezTo>
                  <a:pt x="39" y="47"/>
                  <a:pt x="39" y="47"/>
                  <a:pt x="39" y="47"/>
                </a:cubicBezTo>
                <a:cubicBezTo>
                  <a:pt x="41" y="43"/>
                  <a:pt x="41" y="43"/>
                  <a:pt x="41" y="43"/>
                </a:cubicBezTo>
                <a:cubicBezTo>
                  <a:pt x="42" y="42"/>
                  <a:pt x="42" y="42"/>
                  <a:pt x="43" y="42"/>
                </a:cubicBezTo>
                <a:cubicBezTo>
                  <a:pt x="47" y="44"/>
                  <a:pt x="47" y="44"/>
                  <a:pt x="47" y="44"/>
                </a:cubicBezTo>
                <a:cubicBezTo>
                  <a:pt x="50" y="41"/>
                  <a:pt x="50" y="41"/>
                  <a:pt x="50" y="41"/>
                </a:cubicBezTo>
                <a:cubicBezTo>
                  <a:pt x="48" y="36"/>
                  <a:pt x="48" y="36"/>
                  <a:pt x="48" y="36"/>
                </a:cubicBezTo>
                <a:cubicBezTo>
                  <a:pt x="49" y="36"/>
                  <a:pt x="49" y="35"/>
                  <a:pt x="49" y="35"/>
                </a:cubicBezTo>
                <a:lnTo>
                  <a:pt x="54" y="33"/>
                </a:lnTo>
                <a:close/>
                <a:moveTo>
                  <a:pt x="37" y="40"/>
                </a:moveTo>
                <a:cubicBezTo>
                  <a:pt x="32" y="40"/>
                  <a:pt x="28" y="36"/>
                  <a:pt x="28" y="31"/>
                </a:cubicBezTo>
                <a:cubicBezTo>
                  <a:pt x="28" y="25"/>
                  <a:pt x="32" y="21"/>
                  <a:pt x="37" y="21"/>
                </a:cubicBezTo>
                <a:cubicBezTo>
                  <a:pt x="42" y="21"/>
                  <a:pt x="46" y="25"/>
                  <a:pt x="46" y="31"/>
                </a:cubicBezTo>
                <a:cubicBezTo>
                  <a:pt x="46" y="36"/>
                  <a:pt x="42" y="40"/>
                  <a:pt x="37" y="40"/>
                </a:cubicBezTo>
                <a:close/>
                <a:moveTo>
                  <a:pt x="37" y="35"/>
                </a:moveTo>
                <a:cubicBezTo>
                  <a:pt x="34" y="35"/>
                  <a:pt x="32" y="33"/>
                  <a:pt x="32" y="31"/>
                </a:cubicBezTo>
                <a:cubicBezTo>
                  <a:pt x="32" y="28"/>
                  <a:pt x="34" y="26"/>
                  <a:pt x="37" y="26"/>
                </a:cubicBezTo>
                <a:cubicBezTo>
                  <a:pt x="40" y="26"/>
                  <a:pt x="42" y="28"/>
                  <a:pt x="42" y="31"/>
                </a:cubicBezTo>
                <a:cubicBezTo>
                  <a:pt x="42" y="33"/>
                  <a:pt x="40" y="35"/>
                  <a:pt x="37" y="3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Freeform 46">
            <a:extLst>
              <a:ext uri="{FF2B5EF4-FFF2-40B4-BE49-F238E27FC236}">
                <a16:creationId xmlns:a16="http://schemas.microsoft.com/office/drawing/2014/main" id="{1E19F19B-FAFB-4BF4-B168-0B2878150216}"/>
              </a:ext>
            </a:extLst>
          </p:cNvPr>
          <p:cNvSpPr>
            <a:spLocks noEditPoints="1"/>
          </p:cNvSpPr>
          <p:nvPr/>
        </p:nvSpPr>
        <p:spPr bwMode="auto">
          <a:xfrm>
            <a:off x="8291513" y="3973513"/>
            <a:ext cx="377825" cy="225425"/>
          </a:xfrm>
          <a:custGeom>
            <a:avLst/>
            <a:gdLst>
              <a:gd name="T0" fmla="*/ 21 w 99"/>
              <a:gd name="T1" fmla="*/ 38 h 59"/>
              <a:gd name="T2" fmla="*/ 21 w 99"/>
              <a:gd name="T3" fmla="*/ 34 h 59"/>
              <a:gd name="T4" fmla="*/ 32 w 99"/>
              <a:gd name="T5" fmla="*/ 26 h 59"/>
              <a:gd name="T6" fmla="*/ 35 w 99"/>
              <a:gd name="T7" fmla="*/ 29 h 59"/>
              <a:gd name="T8" fmla="*/ 25 w 99"/>
              <a:gd name="T9" fmla="*/ 38 h 59"/>
              <a:gd name="T10" fmla="*/ 30 w 99"/>
              <a:gd name="T11" fmla="*/ 45 h 59"/>
              <a:gd name="T12" fmla="*/ 42 w 99"/>
              <a:gd name="T13" fmla="*/ 32 h 59"/>
              <a:gd name="T14" fmla="*/ 38 w 99"/>
              <a:gd name="T15" fmla="*/ 32 h 59"/>
              <a:gd name="T16" fmla="*/ 26 w 99"/>
              <a:gd name="T17" fmla="*/ 45 h 59"/>
              <a:gd name="T18" fmla="*/ 30 w 99"/>
              <a:gd name="T19" fmla="*/ 45 h 59"/>
              <a:gd name="T20" fmla="*/ 45 w 99"/>
              <a:gd name="T21" fmla="*/ 45 h 59"/>
              <a:gd name="T22" fmla="*/ 43 w 99"/>
              <a:gd name="T23" fmla="*/ 40 h 59"/>
              <a:gd name="T24" fmla="*/ 33 w 99"/>
              <a:gd name="T25" fmla="*/ 47 h 59"/>
              <a:gd name="T26" fmla="*/ 35 w 99"/>
              <a:gd name="T27" fmla="*/ 52 h 59"/>
              <a:gd name="T28" fmla="*/ 42 w 99"/>
              <a:gd name="T29" fmla="*/ 58 h 59"/>
              <a:gd name="T30" fmla="*/ 47 w 99"/>
              <a:gd name="T31" fmla="*/ 50 h 59"/>
              <a:gd name="T32" fmla="*/ 44 w 99"/>
              <a:gd name="T33" fmla="*/ 50 h 59"/>
              <a:gd name="T34" fmla="*/ 39 w 99"/>
              <a:gd name="T35" fmla="*/ 58 h 59"/>
              <a:gd name="T36" fmla="*/ 42 w 99"/>
              <a:gd name="T37" fmla="*/ 58 h 59"/>
              <a:gd name="T38" fmla="*/ 99 w 99"/>
              <a:gd name="T39" fmla="*/ 18 h 59"/>
              <a:gd name="T40" fmla="*/ 79 w 99"/>
              <a:gd name="T41" fmla="*/ 8 h 59"/>
              <a:gd name="T42" fmla="*/ 88 w 99"/>
              <a:gd name="T43" fmla="*/ 24 h 59"/>
              <a:gd name="T44" fmla="*/ 80 w 99"/>
              <a:gd name="T45" fmla="*/ 28 h 59"/>
              <a:gd name="T46" fmla="*/ 76 w 99"/>
              <a:gd name="T47" fmla="*/ 10 h 59"/>
              <a:gd name="T48" fmla="*/ 48 w 99"/>
              <a:gd name="T49" fmla="*/ 6 h 59"/>
              <a:gd name="T50" fmla="*/ 47 w 99"/>
              <a:gd name="T51" fmla="*/ 6 h 59"/>
              <a:gd name="T52" fmla="*/ 30 w 99"/>
              <a:gd name="T53" fmla="*/ 15 h 59"/>
              <a:gd name="T54" fmla="*/ 32 w 99"/>
              <a:gd name="T55" fmla="*/ 19 h 59"/>
              <a:gd name="T56" fmla="*/ 49 w 99"/>
              <a:gd name="T57" fmla="*/ 11 h 59"/>
              <a:gd name="T58" fmla="*/ 50 w 99"/>
              <a:gd name="T59" fmla="*/ 11 h 59"/>
              <a:gd name="T60" fmla="*/ 78 w 99"/>
              <a:gd name="T61" fmla="*/ 30 h 59"/>
              <a:gd name="T62" fmla="*/ 53 w 99"/>
              <a:gd name="T63" fmla="*/ 54 h 59"/>
              <a:gd name="T64" fmla="*/ 49 w 99"/>
              <a:gd name="T65" fmla="*/ 56 h 59"/>
              <a:gd name="T66" fmla="*/ 51 w 99"/>
              <a:gd name="T67" fmla="*/ 58 h 59"/>
              <a:gd name="T68" fmla="*/ 61 w 99"/>
              <a:gd name="T69" fmla="*/ 54 h 59"/>
              <a:gd name="T70" fmla="*/ 62 w 99"/>
              <a:gd name="T71" fmla="*/ 50 h 59"/>
              <a:gd name="T72" fmla="*/ 59 w 99"/>
              <a:gd name="T73" fmla="*/ 42 h 59"/>
              <a:gd name="T74" fmla="*/ 66 w 99"/>
              <a:gd name="T75" fmla="*/ 49 h 59"/>
              <a:gd name="T76" fmla="*/ 69 w 99"/>
              <a:gd name="T77" fmla="*/ 50 h 59"/>
              <a:gd name="T78" fmla="*/ 70 w 99"/>
              <a:gd name="T79" fmla="*/ 46 h 59"/>
              <a:gd name="T80" fmla="*/ 66 w 99"/>
              <a:gd name="T81" fmla="*/ 36 h 59"/>
              <a:gd name="T82" fmla="*/ 73 w 99"/>
              <a:gd name="T83" fmla="*/ 44 h 59"/>
              <a:gd name="T84" fmla="*/ 77 w 99"/>
              <a:gd name="T85" fmla="*/ 45 h 59"/>
              <a:gd name="T86" fmla="*/ 72 w 99"/>
              <a:gd name="T87" fmla="*/ 34 h 59"/>
              <a:gd name="T88" fmla="*/ 35 w 99"/>
              <a:gd name="T89" fmla="*/ 22 h 59"/>
              <a:gd name="T90" fmla="*/ 27 w 99"/>
              <a:gd name="T91" fmla="*/ 20 h 59"/>
              <a:gd name="T92" fmla="*/ 30 w 99"/>
              <a:gd name="T93" fmla="*/ 11 h 59"/>
              <a:gd name="T94" fmla="*/ 24 w 99"/>
              <a:gd name="T95" fmla="*/ 10 h 59"/>
              <a:gd name="T96" fmla="*/ 19 w 99"/>
              <a:gd name="T97" fmla="*/ 31 h 59"/>
              <a:gd name="T98" fmla="*/ 32 w 99"/>
              <a:gd name="T99" fmla="*/ 22 h 59"/>
              <a:gd name="T100" fmla="*/ 38 w 99"/>
              <a:gd name="T101" fmla="*/ 28 h 59"/>
              <a:gd name="T102" fmla="*/ 44 w 99"/>
              <a:gd name="T103" fmla="*/ 30 h 59"/>
              <a:gd name="T104" fmla="*/ 48 w 99"/>
              <a:gd name="T105" fmla="*/ 39 h 59"/>
              <a:gd name="T106" fmla="*/ 50 w 99"/>
              <a:gd name="T107" fmla="*/ 48 h 59"/>
              <a:gd name="T108" fmla="*/ 57 w 99"/>
              <a:gd name="T109" fmla="*/ 52 h 59"/>
              <a:gd name="T110" fmla="*/ 59 w 99"/>
              <a:gd name="T111" fmla="*/ 54 h 59"/>
              <a:gd name="T112" fmla="*/ 9 w 99"/>
              <a:gd name="T113" fmla="*/ 21 h 59"/>
              <a:gd name="T114" fmla="*/ 13 w 99"/>
              <a:gd name="T115" fmla="*/ 0 h 59"/>
              <a:gd name="T116" fmla="*/ 9 w 99"/>
              <a:gd name="T117"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 h="59">
                <a:moveTo>
                  <a:pt x="23" y="39"/>
                </a:moveTo>
                <a:cubicBezTo>
                  <a:pt x="22" y="39"/>
                  <a:pt x="22" y="38"/>
                  <a:pt x="21" y="38"/>
                </a:cubicBezTo>
                <a:cubicBezTo>
                  <a:pt x="21" y="37"/>
                  <a:pt x="20" y="36"/>
                  <a:pt x="20" y="36"/>
                </a:cubicBezTo>
                <a:cubicBezTo>
                  <a:pt x="20" y="35"/>
                  <a:pt x="21" y="34"/>
                  <a:pt x="21" y="34"/>
                </a:cubicBezTo>
                <a:cubicBezTo>
                  <a:pt x="30" y="26"/>
                  <a:pt x="30" y="26"/>
                  <a:pt x="30" y="26"/>
                </a:cubicBezTo>
                <a:cubicBezTo>
                  <a:pt x="31" y="26"/>
                  <a:pt x="31" y="26"/>
                  <a:pt x="32" y="26"/>
                </a:cubicBezTo>
                <a:cubicBezTo>
                  <a:pt x="33" y="26"/>
                  <a:pt x="34" y="26"/>
                  <a:pt x="34" y="27"/>
                </a:cubicBezTo>
                <a:cubicBezTo>
                  <a:pt x="35" y="27"/>
                  <a:pt x="35" y="28"/>
                  <a:pt x="35" y="29"/>
                </a:cubicBezTo>
                <a:cubicBezTo>
                  <a:pt x="35" y="29"/>
                  <a:pt x="34" y="30"/>
                  <a:pt x="34" y="31"/>
                </a:cubicBezTo>
                <a:cubicBezTo>
                  <a:pt x="25" y="38"/>
                  <a:pt x="25" y="38"/>
                  <a:pt x="25" y="38"/>
                </a:cubicBezTo>
                <a:cubicBezTo>
                  <a:pt x="24" y="38"/>
                  <a:pt x="24" y="39"/>
                  <a:pt x="23" y="39"/>
                </a:cubicBezTo>
                <a:close/>
                <a:moveTo>
                  <a:pt x="30" y="45"/>
                </a:moveTo>
                <a:cubicBezTo>
                  <a:pt x="41" y="36"/>
                  <a:pt x="41" y="36"/>
                  <a:pt x="41" y="36"/>
                </a:cubicBezTo>
                <a:cubicBezTo>
                  <a:pt x="42" y="35"/>
                  <a:pt x="43" y="33"/>
                  <a:pt x="42" y="32"/>
                </a:cubicBezTo>
                <a:cubicBezTo>
                  <a:pt x="41" y="31"/>
                  <a:pt x="40" y="31"/>
                  <a:pt x="40" y="31"/>
                </a:cubicBezTo>
                <a:cubicBezTo>
                  <a:pt x="39" y="31"/>
                  <a:pt x="38" y="31"/>
                  <a:pt x="38" y="32"/>
                </a:cubicBezTo>
                <a:cubicBezTo>
                  <a:pt x="26" y="41"/>
                  <a:pt x="26" y="41"/>
                  <a:pt x="26" y="41"/>
                </a:cubicBezTo>
                <a:cubicBezTo>
                  <a:pt x="25" y="42"/>
                  <a:pt x="25" y="44"/>
                  <a:pt x="26" y="45"/>
                </a:cubicBezTo>
                <a:cubicBezTo>
                  <a:pt x="27" y="46"/>
                  <a:pt x="27" y="46"/>
                  <a:pt x="28" y="46"/>
                </a:cubicBezTo>
                <a:cubicBezTo>
                  <a:pt x="29" y="46"/>
                  <a:pt x="29" y="46"/>
                  <a:pt x="30" y="45"/>
                </a:cubicBezTo>
                <a:close/>
                <a:moveTo>
                  <a:pt x="36" y="51"/>
                </a:moveTo>
                <a:cubicBezTo>
                  <a:pt x="45" y="45"/>
                  <a:pt x="45" y="45"/>
                  <a:pt x="45" y="45"/>
                </a:cubicBezTo>
                <a:cubicBezTo>
                  <a:pt x="46" y="44"/>
                  <a:pt x="46" y="42"/>
                  <a:pt x="45" y="41"/>
                </a:cubicBezTo>
                <a:cubicBezTo>
                  <a:pt x="44" y="40"/>
                  <a:pt x="44" y="40"/>
                  <a:pt x="43" y="40"/>
                </a:cubicBezTo>
                <a:cubicBezTo>
                  <a:pt x="42" y="40"/>
                  <a:pt x="42" y="40"/>
                  <a:pt x="41" y="41"/>
                </a:cubicBezTo>
                <a:cubicBezTo>
                  <a:pt x="33" y="47"/>
                  <a:pt x="33" y="47"/>
                  <a:pt x="33" y="47"/>
                </a:cubicBezTo>
                <a:cubicBezTo>
                  <a:pt x="32" y="48"/>
                  <a:pt x="32" y="50"/>
                  <a:pt x="33" y="51"/>
                </a:cubicBezTo>
                <a:cubicBezTo>
                  <a:pt x="33" y="52"/>
                  <a:pt x="34" y="52"/>
                  <a:pt x="35" y="52"/>
                </a:cubicBezTo>
                <a:cubicBezTo>
                  <a:pt x="35" y="52"/>
                  <a:pt x="36" y="52"/>
                  <a:pt x="36" y="51"/>
                </a:cubicBezTo>
                <a:close/>
                <a:moveTo>
                  <a:pt x="42" y="58"/>
                </a:moveTo>
                <a:cubicBezTo>
                  <a:pt x="47" y="54"/>
                  <a:pt x="47" y="54"/>
                  <a:pt x="47" y="54"/>
                </a:cubicBezTo>
                <a:cubicBezTo>
                  <a:pt x="48" y="53"/>
                  <a:pt x="48" y="51"/>
                  <a:pt x="47" y="50"/>
                </a:cubicBezTo>
                <a:cubicBezTo>
                  <a:pt x="47" y="50"/>
                  <a:pt x="46" y="49"/>
                  <a:pt x="45" y="49"/>
                </a:cubicBezTo>
                <a:cubicBezTo>
                  <a:pt x="45" y="49"/>
                  <a:pt x="44" y="50"/>
                  <a:pt x="44" y="50"/>
                </a:cubicBezTo>
                <a:cubicBezTo>
                  <a:pt x="39" y="54"/>
                  <a:pt x="39" y="54"/>
                  <a:pt x="39" y="54"/>
                </a:cubicBezTo>
                <a:cubicBezTo>
                  <a:pt x="38" y="55"/>
                  <a:pt x="38" y="57"/>
                  <a:pt x="39" y="58"/>
                </a:cubicBezTo>
                <a:cubicBezTo>
                  <a:pt x="39" y="58"/>
                  <a:pt x="40" y="59"/>
                  <a:pt x="41" y="59"/>
                </a:cubicBezTo>
                <a:cubicBezTo>
                  <a:pt x="41" y="59"/>
                  <a:pt x="42" y="58"/>
                  <a:pt x="42" y="58"/>
                </a:cubicBezTo>
                <a:close/>
                <a:moveTo>
                  <a:pt x="88" y="24"/>
                </a:moveTo>
                <a:cubicBezTo>
                  <a:pt x="99" y="18"/>
                  <a:pt x="99" y="18"/>
                  <a:pt x="99" y="18"/>
                </a:cubicBezTo>
                <a:cubicBezTo>
                  <a:pt x="91" y="2"/>
                  <a:pt x="91" y="2"/>
                  <a:pt x="91" y="2"/>
                </a:cubicBezTo>
                <a:cubicBezTo>
                  <a:pt x="87" y="5"/>
                  <a:pt x="81" y="7"/>
                  <a:pt x="79" y="8"/>
                </a:cubicBezTo>
                <a:cubicBezTo>
                  <a:pt x="80" y="10"/>
                  <a:pt x="83" y="15"/>
                  <a:pt x="88" y="23"/>
                </a:cubicBezTo>
                <a:lnTo>
                  <a:pt x="88" y="24"/>
                </a:lnTo>
                <a:close/>
                <a:moveTo>
                  <a:pt x="78" y="30"/>
                </a:moveTo>
                <a:cubicBezTo>
                  <a:pt x="79" y="29"/>
                  <a:pt x="79" y="28"/>
                  <a:pt x="80" y="28"/>
                </a:cubicBezTo>
                <a:cubicBezTo>
                  <a:pt x="81" y="27"/>
                  <a:pt x="83" y="26"/>
                  <a:pt x="85" y="25"/>
                </a:cubicBezTo>
                <a:cubicBezTo>
                  <a:pt x="83" y="22"/>
                  <a:pt x="78" y="13"/>
                  <a:pt x="76" y="10"/>
                </a:cubicBezTo>
                <a:cubicBezTo>
                  <a:pt x="67" y="6"/>
                  <a:pt x="59" y="5"/>
                  <a:pt x="53" y="5"/>
                </a:cubicBezTo>
                <a:cubicBezTo>
                  <a:pt x="51" y="5"/>
                  <a:pt x="50" y="6"/>
                  <a:pt x="48" y="6"/>
                </a:cubicBezTo>
                <a:cubicBezTo>
                  <a:pt x="48" y="6"/>
                  <a:pt x="48" y="6"/>
                  <a:pt x="48" y="6"/>
                </a:cubicBezTo>
                <a:cubicBezTo>
                  <a:pt x="47" y="6"/>
                  <a:pt x="47" y="6"/>
                  <a:pt x="47" y="6"/>
                </a:cubicBezTo>
                <a:cubicBezTo>
                  <a:pt x="31" y="14"/>
                  <a:pt x="31" y="14"/>
                  <a:pt x="31" y="14"/>
                </a:cubicBezTo>
                <a:cubicBezTo>
                  <a:pt x="31" y="14"/>
                  <a:pt x="30" y="15"/>
                  <a:pt x="30" y="15"/>
                </a:cubicBezTo>
                <a:cubicBezTo>
                  <a:pt x="30" y="16"/>
                  <a:pt x="30" y="17"/>
                  <a:pt x="30" y="17"/>
                </a:cubicBezTo>
                <a:cubicBezTo>
                  <a:pt x="30" y="18"/>
                  <a:pt x="31" y="19"/>
                  <a:pt x="32" y="19"/>
                </a:cubicBezTo>
                <a:cubicBezTo>
                  <a:pt x="33" y="19"/>
                  <a:pt x="33" y="19"/>
                  <a:pt x="34" y="18"/>
                </a:cubicBezTo>
                <a:cubicBezTo>
                  <a:pt x="49" y="11"/>
                  <a:pt x="49" y="11"/>
                  <a:pt x="49" y="11"/>
                </a:cubicBezTo>
                <a:cubicBezTo>
                  <a:pt x="50" y="11"/>
                  <a:pt x="50" y="11"/>
                  <a:pt x="50" y="11"/>
                </a:cubicBezTo>
                <a:cubicBezTo>
                  <a:pt x="50" y="11"/>
                  <a:pt x="50" y="11"/>
                  <a:pt x="50" y="11"/>
                </a:cubicBezTo>
                <a:cubicBezTo>
                  <a:pt x="60" y="18"/>
                  <a:pt x="73" y="31"/>
                  <a:pt x="75" y="34"/>
                </a:cubicBezTo>
                <a:cubicBezTo>
                  <a:pt x="76" y="33"/>
                  <a:pt x="77" y="31"/>
                  <a:pt x="78" y="30"/>
                </a:cubicBezTo>
                <a:close/>
                <a:moveTo>
                  <a:pt x="52" y="58"/>
                </a:moveTo>
                <a:cubicBezTo>
                  <a:pt x="54" y="57"/>
                  <a:pt x="54" y="56"/>
                  <a:pt x="53" y="54"/>
                </a:cubicBezTo>
                <a:cubicBezTo>
                  <a:pt x="51" y="52"/>
                  <a:pt x="51" y="52"/>
                  <a:pt x="51" y="52"/>
                </a:cubicBezTo>
                <a:cubicBezTo>
                  <a:pt x="51" y="54"/>
                  <a:pt x="51" y="55"/>
                  <a:pt x="49" y="56"/>
                </a:cubicBezTo>
                <a:cubicBezTo>
                  <a:pt x="49" y="57"/>
                  <a:pt x="49" y="57"/>
                  <a:pt x="49" y="57"/>
                </a:cubicBezTo>
                <a:cubicBezTo>
                  <a:pt x="50" y="57"/>
                  <a:pt x="51" y="58"/>
                  <a:pt x="51" y="58"/>
                </a:cubicBezTo>
                <a:cubicBezTo>
                  <a:pt x="51" y="58"/>
                  <a:pt x="52" y="58"/>
                  <a:pt x="52" y="58"/>
                </a:cubicBezTo>
                <a:close/>
                <a:moveTo>
                  <a:pt x="61" y="54"/>
                </a:moveTo>
                <a:cubicBezTo>
                  <a:pt x="62" y="53"/>
                  <a:pt x="62" y="52"/>
                  <a:pt x="62" y="50"/>
                </a:cubicBezTo>
                <a:cubicBezTo>
                  <a:pt x="62" y="50"/>
                  <a:pt x="62" y="50"/>
                  <a:pt x="62" y="50"/>
                </a:cubicBezTo>
                <a:cubicBezTo>
                  <a:pt x="56" y="44"/>
                  <a:pt x="56" y="44"/>
                  <a:pt x="56" y="44"/>
                </a:cubicBezTo>
                <a:cubicBezTo>
                  <a:pt x="59" y="42"/>
                  <a:pt x="59" y="42"/>
                  <a:pt x="59" y="42"/>
                </a:cubicBezTo>
                <a:cubicBezTo>
                  <a:pt x="65" y="48"/>
                  <a:pt x="65" y="48"/>
                  <a:pt x="65" y="48"/>
                </a:cubicBezTo>
                <a:cubicBezTo>
                  <a:pt x="66" y="49"/>
                  <a:pt x="66" y="49"/>
                  <a:pt x="66" y="49"/>
                </a:cubicBezTo>
                <a:cubicBezTo>
                  <a:pt x="67" y="50"/>
                  <a:pt x="67" y="50"/>
                  <a:pt x="68" y="50"/>
                </a:cubicBezTo>
                <a:cubicBezTo>
                  <a:pt x="68" y="50"/>
                  <a:pt x="69" y="50"/>
                  <a:pt x="69" y="50"/>
                </a:cubicBezTo>
                <a:cubicBezTo>
                  <a:pt x="70" y="49"/>
                  <a:pt x="71" y="48"/>
                  <a:pt x="71" y="47"/>
                </a:cubicBezTo>
                <a:cubicBezTo>
                  <a:pt x="71" y="47"/>
                  <a:pt x="70" y="46"/>
                  <a:pt x="70" y="46"/>
                </a:cubicBezTo>
                <a:cubicBezTo>
                  <a:pt x="63" y="38"/>
                  <a:pt x="63" y="38"/>
                  <a:pt x="63" y="38"/>
                </a:cubicBezTo>
                <a:cubicBezTo>
                  <a:pt x="66" y="36"/>
                  <a:pt x="66" y="36"/>
                  <a:pt x="66" y="36"/>
                </a:cubicBezTo>
                <a:cubicBezTo>
                  <a:pt x="73" y="44"/>
                  <a:pt x="73" y="44"/>
                  <a:pt x="73" y="44"/>
                </a:cubicBezTo>
                <a:cubicBezTo>
                  <a:pt x="73" y="44"/>
                  <a:pt x="73" y="44"/>
                  <a:pt x="73" y="44"/>
                </a:cubicBezTo>
                <a:cubicBezTo>
                  <a:pt x="74" y="45"/>
                  <a:pt x="75" y="45"/>
                  <a:pt x="76" y="45"/>
                </a:cubicBezTo>
                <a:cubicBezTo>
                  <a:pt x="76" y="45"/>
                  <a:pt x="76" y="45"/>
                  <a:pt x="77" y="45"/>
                </a:cubicBezTo>
                <a:cubicBezTo>
                  <a:pt x="78" y="44"/>
                  <a:pt x="79" y="43"/>
                  <a:pt x="78" y="41"/>
                </a:cubicBezTo>
                <a:cubicBezTo>
                  <a:pt x="72" y="34"/>
                  <a:pt x="72" y="34"/>
                  <a:pt x="72" y="34"/>
                </a:cubicBezTo>
                <a:cubicBezTo>
                  <a:pt x="68" y="30"/>
                  <a:pt x="58" y="20"/>
                  <a:pt x="49" y="14"/>
                </a:cubicBezTo>
                <a:cubicBezTo>
                  <a:pt x="35" y="22"/>
                  <a:pt x="35" y="22"/>
                  <a:pt x="35" y="22"/>
                </a:cubicBezTo>
                <a:cubicBezTo>
                  <a:pt x="34" y="22"/>
                  <a:pt x="33" y="22"/>
                  <a:pt x="32" y="22"/>
                </a:cubicBezTo>
                <a:cubicBezTo>
                  <a:pt x="30" y="22"/>
                  <a:pt x="29" y="21"/>
                  <a:pt x="27" y="20"/>
                </a:cubicBezTo>
                <a:cubicBezTo>
                  <a:pt x="26" y="18"/>
                  <a:pt x="26" y="16"/>
                  <a:pt x="27" y="15"/>
                </a:cubicBezTo>
                <a:cubicBezTo>
                  <a:pt x="27" y="13"/>
                  <a:pt x="28" y="11"/>
                  <a:pt x="30" y="11"/>
                </a:cubicBezTo>
                <a:cubicBezTo>
                  <a:pt x="31" y="10"/>
                  <a:pt x="31" y="10"/>
                  <a:pt x="31" y="10"/>
                </a:cubicBezTo>
                <a:cubicBezTo>
                  <a:pt x="24" y="10"/>
                  <a:pt x="24" y="10"/>
                  <a:pt x="24" y="10"/>
                </a:cubicBezTo>
                <a:cubicBezTo>
                  <a:pt x="12" y="23"/>
                  <a:pt x="12" y="23"/>
                  <a:pt x="12" y="23"/>
                </a:cubicBezTo>
                <a:cubicBezTo>
                  <a:pt x="19" y="31"/>
                  <a:pt x="19" y="31"/>
                  <a:pt x="19" y="31"/>
                </a:cubicBezTo>
                <a:cubicBezTo>
                  <a:pt x="19" y="31"/>
                  <a:pt x="28" y="24"/>
                  <a:pt x="28" y="24"/>
                </a:cubicBezTo>
                <a:cubicBezTo>
                  <a:pt x="29" y="23"/>
                  <a:pt x="31" y="22"/>
                  <a:pt x="32" y="22"/>
                </a:cubicBezTo>
                <a:cubicBezTo>
                  <a:pt x="34" y="22"/>
                  <a:pt x="36" y="23"/>
                  <a:pt x="37" y="25"/>
                </a:cubicBezTo>
                <a:cubicBezTo>
                  <a:pt x="38" y="26"/>
                  <a:pt x="38" y="27"/>
                  <a:pt x="38" y="28"/>
                </a:cubicBezTo>
                <a:cubicBezTo>
                  <a:pt x="39" y="28"/>
                  <a:pt x="39" y="28"/>
                  <a:pt x="40" y="28"/>
                </a:cubicBezTo>
                <a:cubicBezTo>
                  <a:pt x="41" y="28"/>
                  <a:pt x="43" y="28"/>
                  <a:pt x="44" y="30"/>
                </a:cubicBezTo>
                <a:cubicBezTo>
                  <a:pt x="46" y="32"/>
                  <a:pt x="46" y="35"/>
                  <a:pt x="45" y="37"/>
                </a:cubicBezTo>
                <a:cubicBezTo>
                  <a:pt x="46" y="37"/>
                  <a:pt x="47" y="38"/>
                  <a:pt x="48" y="39"/>
                </a:cubicBezTo>
                <a:cubicBezTo>
                  <a:pt x="49" y="41"/>
                  <a:pt x="49" y="44"/>
                  <a:pt x="48" y="46"/>
                </a:cubicBezTo>
                <a:cubicBezTo>
                  <a:pt x="49" y="47"/>
                  <a:pt x="49" y="47"/>
                  <a:pt x="50" y="48"/>
                </a:cubicBezTo>
                <a:cubicBezTo>
                  <a:pt x="51" y="47"/>
                  <a:pt x="51" y="47"/>
                  <a:pt x="51" y="47"/>
                </a:cubicBezTo>
                <a:cubicBezTo>
                  <a:pt x="57" y="52"/>
                  <a:pt x="57" y="52"/>
                  <a:pt x="57" y="52"/>
                </a:cubicBezTo>
                <a:cubicBezTo>
                  <a:pt x="57" y="52"/>
                  <a:pt x="57" y="53"/>
                  <a:pt x="58" y="53"/>
                </a:cubicBezTo>
                <a:cubicBezTo>
                  <a:pt x="59" y="54"/>
                  <a:pt x="59" y="54"/>
                  <a:pt x="59" y="54"/>
                </a:cubicBezTo>
                <a:cubicBezTo>
                  <a:pt x="60" y="54"/>
                  <a:pt x="60" y="54"/>
                  <a:pt x="61" y="54"/>
                </a:cubicBezTo>
                <a:close/>
                <a:moveTo>
                  <a:pt x="9" y="21"/>
                </a:moveTo>
                <a:cubicBezTo>
                  <a:pt x="21" y="8"/>
                  <a:pt x="21" y="8"/>
                  <a:pt x="21" y="8"/>
                </a:cubicBezTo>
                <a:cubicBezTo>
                  <a:pt x="13" y="0"/>
                  <a:pt x="13" y="0"/>
                  <a:pt x="13" y="0"/>
                </a:cubicBezTo>
                <a:cubicBezTo>
                  <a:pt x="0" y="13"/>
                  <a:pt x="0" y="13"/>
                  <a:pt x="0" y="13"/>
                </a:cubicBezTo>
                <a:lnTo>
                  <a:pt x="9" y="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7" name="Freeform 47">
            <a:extLst>
              <a:ext uri="{FF2B5EF4-FFF2-40B4-BE49-F238E27FC236}">
                <a16:creationId xmlns:a16="http://schemas.microsoft.com/office/drawing/2014/main" id="{2762F726-4FD9-40C2-88AE-75C36224F823}"/>
              </a:ext>
            </a:extLst>
          </p:cNvPr>
          <p:cNvSpPr>
            <a:spLocks noEditPoints="1"/>
          </p:cNvSpPr>
          <p:nvPr/>
        </p:nvSpPr>
        <p:spPr bwMode="auto">
          <a:xfrm>
            <a:off x="3606800" y="3940175"/>
            <a:ext cx="201613" cy="292100"/>
          </a:xfrm>
          <a:custGeom>
            <a:avLst/>
            <a:gdLst>
              <a:gd name="T0" fmla="*/ 24 w 53"/>
              <a:gd name="T1" fmla="*/ 38 h 77"/>
              <a:gd name="T2" fmla="*/ 29 w 53"/>
              <a:gd name="T3" fmla="*/ 38 h 77"/>
              <a:gd name="T4" fmla="*/ 29 w 53"/>
              <a:gd name="T5" fmla="*/ 61 h 77"/>
              <a:gd name="T6" fmla="*/ 24 w 53"/>
              <a:gd name="T7" fmla="*/ 61 h 77"/>
              <a:gd name="T8" fmla="*/ 24 w 53"/>
              <a:gd name="T9" fmla="*/ 38 h 77"/>
              <a:gd name="T10" fmla="*/ 26 w 53"/>
              <a:gd name="T11" fmla="*/ 0 h 77"/>
              <a:gd name="T12" fmla="*/ 0 w 53"/>
              <a:gd name="T13" fmla="*/ 27 h 77"/>
              <a:gd name="T14" fmla="*/ 5 w 53"/>
              <a:gd name="T15" fmla="*/ 43 h 77"/>
              <a:gd name="T16" fmla="*/ 11 w 53"/>
              <a:gd name="T17" fmla="*/ 55 h 77"/>
              <a:gd name="T18" fmla="*/ 17 w 53"/>
              <a:gd name="T19" fmla="*/ 61 h 77"/>
              <a:gd name="T20" fmla="*/ 20 w 53"/>
              <a:gd name="T21" fmla="*/ 61 h 77"/>
              <a:gd name="T22" fmla="*/ 20 w 53"/>
              <a:gd name="T23" fmla="*/ 38 h 77"/>
              <a:gd name="T24" fmla="*/ 16 w 53"/>
              <a:gd name="T25" fmla="*/ 38 h 77"/>
              <a:gd name="T26" fmla="*/ 8 w 53"/>
              <a:gd name="T27" fmla="*/ 30 h 77"/>
              <a:gd name="T28" fmla="*/ 16 w 53"/>
              <a:gd name="T29" fmla="*/ 22 h 77"/>
              <a:gd name="T30" fmla="*/ 24 w 53"/>
              <a:gd name="T31" fmla="*/ 30 h 77"/>
              <a:gd name="T32" fmla="*/ 23 w 53"/>
              <a:gd name="T33" fmla="*/ 33 h 77"/>
              <a:gd name="T34" fmla="*/ 30 w 53"/>
              <a:gd name="T35" fmla="*/ 33 h 77"/>
              <a:gd name="T36" fmla="*/ 29 w 53"/>
              <a:gd name="T37" fmla="*/ 30 h 77"/>
              <a:gd name="T38" fmla="*/ 37 w 53"/>
              <a:gd name="T39" fmla="*/ 22 h 77"/>
              <a:gd name="T40" fmla="*/ 45 w 53"/>
              <a:gd name="T41" fmla="*/ 30 h 77"/>
              <a:gd name="T42" fmla="*/ 37 w 53"/>
              <a:gd name="T43" fmla="*/ 38 h 77"/>
              <a:gd name="T44" fmla="*/ 33 w 53"/>
              <a:gd name="T45" fmla="*/ 38 h 77"/>
              <a:gd name="T46" fmla="*/ 33 w 53"/>
              <a:gd name="T47" fmla="*/ 61 h 77"/>
              <a:gd name="T48" fmla="*/ 36 w 53"/>
              <a:gd name="T49" fmla="*/ 61 h 77"/>
              <a:gd name="T50" fmla="*/ 41 w 53"/>
              <a:gd name="T51" fmla="*/ 55 h 77"/>
              <a:gd name="T52" fmla="*/ 47 w 53"/>
              <a:gd name="T53" fmla="*/ 43 h 77"/>
              <a:gd name="T54" fmla="*/ 53 w 53"/>
              <a:gd name="T55" fmla="*/ 27 h 77"/>
              <a:gd name="T56" fmla="*/ 26 w 53"/>
              <a:gd name="T57" fmla="*/ 0 h 77"/>
              <a:gd name="T58" fmla="*/ 12 w 53"/>
              <a:gd name="T59" fmla="*/ 30 h 77"/>
              <a:gd name="T60" fmla="*/ 16 w 53"/>
              <a:gd name="T61" fmla="*/ 33 h 77"/>
              <a:gd name="T62" fmla="*/ 19 w 53"/>
              <a:gd name="T63" fmla="*/ 30 h 77"/>
              <a:gd name="T64" fmla="*/ 16 w 53"/>
              <a:gd name="T65" fmla="*/ 26 h 77"/>
              <a:gd name="T66" fmla="*/ 12 w 53"/>
              <a:gd name="T67" fmla="*/ 30 h 77"/>
              <a:gd name="T68" fmla="*/ 40 w 53"/>
              <a:gd name="T69" fmla="*/ 30 h 77"/>
              <a:gd name="T70" fmla="*/ 37 w 53"/>
              <a:gd name="T71" fmla="*/ 26 h 77"/>
              <a:gd name="T72" fmla="*/ 33 w 53"/>
              <a:gd name="T73" fmla="*/ 30 h 77"/>
              <a:gd name="T74" fmla="*/ 37 w 53"/>
              <a:gd name="T75" fmla="*/ 33 h 77"/>
              <a:gd name="T76" fmla="*/ 40 w 53"/>
              <a:gd name="T77" fmla="*/ 30 h 77"/>
              <a:gd name="T78" fmla="*/ 39 w 53"/>
              <a:gd name="T79" fmla="*/ 67 h 77"/>
              <a:gd name="T80" fmla="*/ 37 w 53"/>
              <a:gd name="T81" fmla="*/ 65 h 77"/>
              <a:gd name="T82" fmla="*/ 16 w 53"/>
              <a:gd name="T83" fmla="*/ 65 h 77"/>
              <a:gd name="T84" fmla="*/ 14 w 53"/>
              <a:gd name="T85" fmla="*/ 67 h 77"/>
              <a:gd name="T86" fmla="*/ 16 w 53"/>
              <a:gd name="T87" fmla="*/ 69 h 77"/>
              <a:gd name="T88" fmla="*/ 37 w 53"/>
              <a:gd name="T89" fmla="*/ 69 h 77"/>
              <a:gd name="T90" fmla="*/ 39 w 53"/>
              <a:gd name="T91" fmla="*/ 67 h 77"/>
              <a:gd name="T92" fmla="*/ 36 w 53"/>
              <a:gd name="T93" fmla="*/ 75 h 77"/>
              <a:gd name="T94" fmla="*/ 34 w 53"/>
              <a:gd name="T95" fmla="*/ 73 h 77"/>
              <a:gd name="T96" fmla="*/ 18 w 53"/>
              <a:gd name="T97" fmla="*/ 73 h 77"/>
              <a:gd name="T98" fmla="*/ 16 w 53"/>
              <a:gd name="T99" fmla="*/ 75 h 77"/>
              <a:gd name="T100" fmla="*/ 18 w 53"/>
              <a:gd name="T101" fmla="*/ 77 h 77"/>
              <a:gd name="T102" fmla="*/ 34 w 53"/>
              <a:gd name="T103" fmla="*/ 77 h 77"/>
              <a:gd name="T104" fmla="*/ 36 w 53"/>
              <a:gd name="T105" fmla="*/ 7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 h="77">
                <a:moveTo>
                  <a:pt x="24" y="38"/>
                </a:moveTo>
                <a:cubicBezTo>
                  <a:pt x="29" y="38"/>
                  <a:pt x="29" y="38"/>
                  <a:pt x="29" y="38"/>
                </a:cubicBezTo>
                <a:cubicBezTo>
                  <a:pt x="29" y="61"/>
                  <a:pt x="29" y="61"/>
                  <a:pt x="29" y="61"/>
                </a:cubicBezTo>
                <a:cubicBezTo>
                  <a:pt x="24" y="61"/>
                  <a:pt x="24" y="61"/>
                  <a:pt x="24" y="61"/>
                </a:cubicBezTo>
                <a:lnTo>
                  <a:pt x="24" y="38"/>
                </a:lnTo>
                <a:close/>
                <a:moveTo>
                  <a:pt x="26" y="0"/>
                </a:moveTo>
                <a:cubicBezTo>
                  <a:pt x="12" y="0"/>
                  <a:pt x="0" y="12"/>
                  <a:pt x="0" y="27"/>
                </a:cubicBezTo>
                <a:cubicBezTo>
                  <a:pt x="0" y="33"/>
                  <a:pt x="2" y="38"/>
                  <a:pt x="5" y="43"/>
                </a:cubicBezTo>
                <a:cubicBezTo>
                  <a:pt x="10" y="49"/>
                  <a:pt x="11" y="52"/>
                  <a:pt x="11" y="55"/>
                </a:cubicBezTo>
                <a:cubicBezTo>
                  <a:pt x="11" y="58"/>
                  <a:pt x="14" y="61"/>
                  <a:pt x="17" y="61"/>
                </a:cubicBezTo>
                <a:cubicBezTo>
                  <a:pt x="20" y="61"/>
                  <a:pt x="20" y="61"/>
                  <a:pt x="20" y="61"/>
                </a:cubicBezTo>
                <a:cubicBezTo>
                  <a:pt x="20" y="38"/>
                  <a:pt x="20" y="38"/>
                  <a:pt x="20" y="38"/>
                </a:cubicBezTo>
                <a:cubicBezTo>
                  <a:pt x="16" y="38"/>
                  <a:pt x="16" y="38"/>
                  <a:pt x="16" y="38"/>
                </a:cubicBezTo>
                <a:cubicBezTo>
                  <a:pt x="11" y="38"/>
                  <a:pt x="8" y="34"/>
                  <a:pt x="8" y="30"/>
                </a:cubicBezTo>
                <a:cubicBezTo>
                  <a:pt x="8" y="26"/>
                  <a:pt x="11" y="22"/>
                  <a:pt x="16" y="22"/>
                </a:cubicBezTo>
                <a:cubicBezTo>
                  <a:pt x="20" y="22"/>
                  <a:pt x="24" y="26"/>
                  <a:pt x="24" y="30"/>
                </a:cubicBezTo>
                <a:cubicBezTo>
                  <a:pt x="24" y="31"/>
                  <a:pt x="23" y="32"/>
                  <a:pt x="23" y="33"/>
                </a:cubicBezTo>
                <a:cubicBezTo>
                  <a:pt x="30" y="33"/>
                  <a:pt x="30" y="33"/>
                  <a:pt x="30" y="33"/>
                </a:cubicBezTo>
                <a:cubicBezTo>
                  <a:pt x="29" y="32"/>
                  <a:pt x="29" y="31"/>
                  <a:pt x="29" y="30"/>
                </a:cubicBezTo>
                <a:cubicBezTo>
                  <a:pt x="29" y="26"/>
                  <a:pt x="32" y="22"/>
                  <a:pt x="37" y="22"/>
                </a:cubicBezTo>
                <a:cubicBezTo>
                  <a:pt x="41" y="22"/>
                  <a:pt x="45" y="26"/>
                  <a:pt x="45" y="30"/>
                </a:cubicBezTo>
                <a:cubicBezTo>
                  <a:pt x="45" y="34"/>
                  <a:pt x="41" y="38"/>
                  <a:pt x="37" y="38"/>
                </a:cubicBezTo>
                <a:cubicBezTo>
                  <a:pt x="33" y="38"/>
                  <a:pt x="33" y="38"/>
                  <a:pt x="33" y="38"/>
                </a:cubicBezTo>
                <a:cubicBezTo>
                  <a:pt x="33" y="61"/>
                  <a:pt x="33" y="61"/>
                  <a:pt x="33" y="61"/>
                </a:cubicBezTo>
                <a:cubicBezTo>
                  <a:pt x="36" y="61"/>
                  <a:pt x="36" y="61"/>
                  <a:pt x="36" y="61"/>
                </a:cubicBezTo>
                <a:cubicBezTo>
                  <a:pt x="39" y="61"/>
                  <a:pt x="41" y="58"/>
                  <a:pt x="41" y="55"/>
                </a:cubicBezTo>
                <a:cubicBezTo>
                  <a:pt x="41" y="52"/>
                  <a:pt x="43" y="49"/>
                  <a:pt x="47" y="43"/>
                </a:cubicBezTo>
                <a:cubicBezTo>
                  <a:pt x="51" y="38"/>
                  <a:pt x="53" y="33"/>
                  <a:pt x="53" y="27"/>
                </a:cubicBezTo>
                <a:cubicBezTo>
                  <a:pt x="53" y="12"/>
                  <a:pt x="41" y="0"/>
                  <a:pt x="26" y="0"/>
                </a:cubicBezTo>
                <a:close/>
                <a:moveTo>
                  <a:pt x="12" y="30"/>
                </a:moveTo>
                <a:cubicBezTo>
                  <a:pt x="12" y="32"/>
                  <a:pt x="14" y="33"/>
                  <a:pt x="16" y="33"/>
                </a:cubicBezTo>
                <a:cubicBezTo>
                  <a:pt x="18" y="33"/>
                  <a:pt x="19" y="32"/>
                  <a:pt x="19" y="30"/>
                </a:cubicBezTo>
                <a:cubicBezTo>
                  <a:pt x="19" y="28"/>
                  <a:pt x="18" y="26"/>
                  <a:pt x="16" y="26"/>
                </a:cubicBezTo>
                <a:cubicBezTo>
                  <a:pt x="14" y="26"/>
                  <a:pt x="12" y="28"/>
                  <a:pt x="12" y="30"/>
                </a:cubicBezTo>
                <a:close/>
                <a:moveTo>
                  <a:pt x="40" y="30"/>
                </a:moveTo>
                <a:cubicBezTo>
                  <a:pt x="40" y="28"/>
                  <a:pt x="39" y="26"/>
                  <a:pt x="37" y="26"/>
                </a:cubicBezTo>
                <a:cubicBezTo>
                  <a:pt x="35" y="26"/>
                  <a:pt x="33" y="28"/>
                  <a:pt x="33" y="30"/>
                </a:cubicBezTo>
                <a:cubicBezTo>
                  <a:pt x="33" y="32"/>
                  <a:pt x="35" y="33"/>
                  <a:pt x="37" y="33"/>
                </a:cubicBezTo>
                <a:cubicBezTo>
                  <a:pt x="39" y="33"/>
                  <a:pt x="40" y="32"/>
                  <a:pt x="40" y="30"/>
                </a:cubicBezTo>
                <a:close/>
                <a:moveTo>
                  <a:pt x="39" y="67"/>
                </a:moveTo>
                <a:cubicBezTo>
                  <a:pt x="39" y="66"/>
                  <a:pt x="38" y="65"/>
                  <a:pt x="37" y="65"/>
                </a:cubicBezTo>
                <a:cubicBezTo>
                  <a:pt x="16" y="65"/>
                  <a:pt x="16" y="65"/>
                  <a:pt x="16" y="65"/>
                </a:cubicBezTo>
                <a:cubicBezTo>
                  <a:pt x="15" y="65"/>
                  <a:pt x="14" y="66"/>
                  <a:pt x="14" y="67"/>
                </a:cubicBezTo>
                <a:cubicBezTo>
                  <a:pt x="14" y="68"/>
                  <a:pt x="15" y="69"/>
                  <a:pt x="16" y="69"/>
                </a:cubicBezTo>
                <a:cubicBezTo>
                  <a:pt x="37" y="69"/>
                  <a:pt x="37" y="69"/>
                  <a:pt x="37" y="69"/>
                </a:cubicBezTo>
                <a:cubicBezTo>
                  <a:pt x="38" y="69"/>
                  <a:pt x="39" y="68"/>
                  <a:pt x="39" y="67"/>
                </a:cubicBezTo>
                <a:close/>
                <a:moveTo>
                  <a:pt x="36" y="75"/>
                </a:moveTo>
                <a:cubicBezTo>
                  <a:pt x="36" y="74"/>
                  <a:pt x="35" y="73"/>
                  <a:pt x="34" y="73"/>
                </a:cubicBezTo>
                <a:cubicBezTo>
                  <a:pt x="18" y="73"/>
                  <a:pt x="18" y="73"/>
                  <a:pt x="18" y="73"/>
                </a:cubicBezTo>
                <a:cubicBezTo>
                  <a:pt x="17" y="73"/>
                  <a:pt x="16" y="74"/>
                  <a:pt x="16" y="75"/>
                </a:cubicBezTo>
                <a:cubicBezTo>
                  <a:pt x="16" y="76"/>
                  <a:pt x="17" y="77"/>
                  <a:pt x="18" y="77"/>
                </a:cubicBezTo>
                <a:cubicBezTo>
                  <a:pt x="34" y="77"/>
                  <a:pt x="34" y="77"/>
                  <a:pt x="34" y="77"/>
                </a:cubicBezTo>
                <a:cubicBezTo>
                  <a:pt x="35" y="77"/>
                  <a:pt x="36" y="76"/>
                  <a:pt x="36" y="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4" name="Group 53">
            <a:extLst>
              <a:ext uri="{FF2B5EF4-FFF2-40B4-BE49-F238E27FC236}">
                <a16:creationId xmlns:a16="http://schemas.microsoft.com/office/drawing/2014/main" id="{6E63FF95-4EDB-4170-B1FD-ABDF8D5A5CE9}"/>
              </a:ext>
            </a:extLst>
          </p:cNvPr>
          <p:cNvGrpSpPr/>
          <p:nvPr/>
        </p:nvGrpSpPr>
        <p:grpSpPr>
          <a:xfrm>
            <a:off x="5242401" y="3028855"/>
            <a:ext cx="1765937" cy="1074420"/>
            <a:chOff x="5210651" y="3332861"/>
            <a:chExt cx="1765937" cy="1074420"/>
          </a:xfrm>
        </p:grpSpPr>
        <p:sp>
          <p:nvSpPr>
            <p:cNvPr id="55" name="Text Placeholder 53">
              <a:extLst>
                <a:ext uri="{FF2B5EF4-FFF2-40B4-BE49-F238E27FC236}">
                  <a16:creationId xmlns:a16="http://schemas.microsoft.com/office/drawing/2014/main" id="{8C3C07F8-2876-4EEA-B24D-8874258C06F5}"/>
                </a:ext>
              </a:extLst>
            </p:cNvPr>
            <p:cNvSpPr txBox="1">
              <a:spLocks/>
            </p:cNvSpPr>
            <p:nvPr/>
          </p:nvSpPr>
          <p:spPr>
            <a:xfrm>
              <a:off x="5210651" y="3712165"/>
              <a:ext cx="1765937" cy="6951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56" name="Text Placeholder 56">
              <a:extLst>
                <a:ext uri="{FF2B5EF4-FFF2-40B4-BE49-F238E27FC236}">
                  <a16:creationId xmlns:a16="http://schemas.microsoft.com/office/drawing/2014/main" id="{08D93F28-59CA-44CE-9AA5-A9349E3122F8}"/>
                </a:ext>
              </a:extLst>
            </p:cNvPr>
            <p:cNvSpPr txBox="1">
              <a:spLocks/>
            </p:cNvSpPr>
            <p:nvPr/>
          </p:nvSpPr>
          <p:spPr>
            <a:xfrm>
              <a:off x="5405215" y="3332861"/>
              <a:ext cx="1376808" cy="385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tx1">
                      <a:lumMod val="50000"/>
                    </a:schemeClr>
                  </a:solidFill>
                </a:rPr>
                <a:t>Title Here</a:t>
              </a:r>
              <a:endParaRPr lang="ru-RU" sz="1600" b="1" dirty="0">
                <a:solidFill>
                  <a:schemeClr val="tx1">
                    <a:lumMod val="50000"/>
                  </a:schemeClr>
                </a:solidFill>
              </a:endParaRPr>
            </a:p>
          </p:txBody>
        </p:sp>
      </p:grpSp>
      <p:grpSp>
        <p:nvGrpSpPr>
          <p:cNvPr id="67" name="Group 66">
            <a:extLst>
              <a:ext uri="{FF2B5EF4-FFF2-40B4-BE49-F238E27FC236}">
                <a16:creationId xmlns:a16="http://schemas.microsoft.com/office/drawing/2014/main" id="{0F022FFB-4138-4F24-9D68-4BB3AA15D371}"/>
              </a:ext>
            </a:extLst>
          </p:cNvPr>
          <p:cNvGrpSpPr/>
          <p:nvPr/>
        </p:nvGrpSpPr>
        <p:grpSpPr>
          <a:xfrm>
            <a:off x="1905668" y="1224331"/>
            <a:ext cx="1252378" cy="553640"/>
            <a:chOff x="1934243" y="1224331"/>
            <a:chExt cx="1252378" cy="553640"/>
          </a:xfrm>
        </p:grpSpPr>
        <p:sp>
          <p:nvSpPr>
            <p:cNvPr id="65" name="Text Placeholder 53">
              <a:extLst>
                <a:ext uri="{FF2B5EF4-FFF2-40B4-BE49-F238E27FC236}">
                  <a16:creationId xmlns:a16="http://schemas.microsoft.com/office/drawing/2014/main" id="{4842A113-B627-419D-B5D9-91AF4822D7C8}"/>
                </a:ext>
              </a:extLst>
            </p:cNvPr>
            <p:cNvSpPr txBox="1">
              <a:spLocks/>
            </p:cNvSpPr>
            <p:nvPr/>
          </p:nvSpPr>
          <p:spPr>
            <a:xfrm>
              <a:off x="1934243"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66" name="Text Placeholder 56">
              <a:extLst>
                <a:ext uri="{FF2B5EF4-FFF2-40B4-BE49-F238E27FC236}">
                  <a16:creationId xmlns:a16="http://schemas.microsoft.com/office/drawing/2014/main" id="{E8D56A66-2ABF-4EC4-9293-59DAFC59353E}"/>
                </a:ext>
              </a:extLst>
            </p:cNvPr>
            <p:cNvSpPr txBox="1">
              <a:spLocks/>
            </p:cNvSpPr>
            <p:nvPr/>
          </p:nvSpPr>
          <p:spPr>
            <a:xfrm>
              <a:off x="2168667"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71" name="Group 70">
            <a:extLst>
              <a:ext uri="{FF2B5EF4-FFF2-40B4-BE49-F238E27FC236}">
                <a16:creationId xmlns:a16="http://schemas.microsoft.com/office/drawing/2014/main" id="{3241EAE4-7D8F-440E-B3DE-3FAFCC411034}"/>
              </a:ext>
            </a:extLst>
          </p:cNvPr>
          <p:cNvGrpSpPr/>
          <p:nvPr/>
        </p:nvGrpSpPr>
        <p:grpSpPr>
          <a:xfrm>
            <a:off x="1905668" y="2513381"/>
            <a:ext cx="1252378" cy="553640"/>
            <a:chOff x="1934243" y="1224331"/>
            <a:chExt cx="1252378" cy="553640"/>
          </a:xfrm>
        </p:grpSpPr>
        <p:sp>
          <p:nvSpPr>
            <p:cNvPr id="72" name="Text Placeholder 53">
              <a:extLst>
                <a:ext uri="{FF2B5EF4-FFF2-40B4-BE49-F238E27FC236}">
                  <a16:creationId xmlns:a16="http://schemas.microsoft.com/office/drawing/2014/main" id="{8BA91935-35FA-4D3A-B958-17689CB6C2DD}"/>
                </a:ext>
              </a:extLst>
            </p:cNvPr>
            <p:cNvSpPr txBox="1">
              <a:spLocks/>
            </p:cNvSpPr>
            <p:nvPr/>
          </p:nvSpPr>
          <p:spPr>
            <a:xfrm>
              <a:off x="1934243"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3" name="Text Placeholder 56">
              <a:extLst>
                <a:ext uri="{FF2B5EF4-FFF2-40B4-BE49-F238E27FC236}">
                  <a16:creationId xmlns:a16="http://schemas.microsoft.com/office/drawing/2014/main" id="{406D5F21-3A30-405E-AD38-76ADBD6ED91B}"/>
                </a:ext>
              </a:extLst>
            </p:cNvPr>
            <p:cNvSpPr txBox="1">
              <a:spLocks/>
            </p:cNvSpPr>
            <p:nvPr/>
          </p:nvSpPr>
          <p:spPr>
            <a:xfrm>
              <a:off x="2168667"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74" name="Group 73">
            <a:extLst>
              <a:ext uri="{FF2B5EF4-FFF2-40B4-BE49-F238E27FC236}">
                <a16:creationId xmlns:a16="http://schemas.microsoft.com/office/drawing/2014/main" id="{1B4AC1A6-4028-49BA-9866-01E222F843B1}"/>
              </a:ext>
            </a:extLst>
          </p:cNvPr>
          <p:cNvGrpSpPr/>
          <p:nvPr/>
        </p:nvGrpSpPr>
        <p:grpSpPr>
          <a:xfrm>
            <a:off x="1905668" y="3807818"/>
            <a:ext cx="1252378" cy="553640"/>
            <a:chOff x="1934243" y="1224331"/>
            <a:chExt cx="1252378" cy="553640"/>
          </a:xfrm>
        </p:grpSpPr>
        <p:sp>
          <p:nvSpPr>
            <p:cNvPr id="75" name="Text Placeholder 53">
              <a:extLst>
                <a:ext uri="{FF2B5EF4-FFF2-40B4-BE49-F238E27FC236}">
                  <a16:creationId xmlns:a16="http://schemas.microsoft.com/office/drawing/2014/main" id="{C8FDCABF-9BA5-4946-AD07-1E9755F15F40}"/>
                </a:ext>
              </a:extLst>
            </p:cNvPr>
            <p:cNvSpPr txBox="1">
              <a:spLocks/>
            </p:cNvSpPr>
            <p:nvPr/>
          </p:nvSpPr>
          <p:spPr>
            <a:xfrm>
              <a:off x="1934243"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6" name="Text Placeholder 56">
              <a:extLst>
                <a:ext uri="{FF2B5EF4-FFF2-40B4-BE49-F238E27FC236}">
                  <a16:creationId xmlns:a16="http://schemas.microsoft.com/office/drawing/2014/main" id="{934553C6-520F-4691-AFA9-61C3CA156EE2}"/>
                </a:ext>
              </a:extLst>
            </p:cNvPr>
            <p:cNvSpPr txBox="1">
              <a:spLocks/>
            </p:cNvSpPr>
            <p:nvPr/>
          </p:nvSpPr>
          <p:spPr>
            <a:xfrm>
              <a:off x="2168667"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77" name="Group 76">
            <a:extLst>
              <a:ext uri="{FF2B5EF4-FFF2-40B4-BE49-F238E27FC236}">
                <a16:creationId xmlns:a16="http://schemas.microsoft.com/office/drawing/2014/main" id="{8271F90B-5D02-4A32-B81A-97A7E5C6909B}"/>
              </a:ext>
            </a:extLst>
          </p:cNvPr>
          <p:cNvGrpSpPr/>
          <p:nvPr/>
        </p:nvGrpSpPr>
        <p:grpSpPr>
          <a:xfrm>
            <a:off x="1905668" y="5122268"/>
            <a:ext cx="1252378" cy="553640"/>
            <a:chOff x="1934243" y="1224331"/>
            <a:chExt cx="1252378" cy="553640"/>
          </a:xfrm>
        </p:grpSpPr>
        <p:sp>
          <p:nvSpPr>
            <p:cNvPr id="78" name="Text Placeholder 53">
              <a:extLst>
                <a:ext uri="{FF2B5EF4-FFF2-40B4-BE49-F238E27FC236}">
                  <a16:creationId xmlns:a16="http://schemas.microsoft.com/office/drawing/2014/main" id="{F15439BF-B2E0-4665-9F6C-D9984079A46F}"/>
                </a:ext>
              </a:extLst>
            </p:cNvPr>
            <p:cNvSpPr txBox="1">
              <a:spLocks/>
            </p:cNvSpPr>
            <p:nvPr/>
          </p:nvSpPr>
          <p:spPr>
            <a:xfrm>
              <a:off x="1934243"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9" name="Text Placeholder 56">
              <a:extLst>
                <a:ext uri="{FF2B5EF4-FFF2-40B4-BE49-F238E27FC236}">
                  <a16:creationId xmlns:a16="http://schemas.microsoft.com/office/drawing/2014/main" id="{876E4EBB-A908-4D53-8ECC-D35BB423272B}"/>
                </a:ext>
              </a:extLst>
            </p:cNvPr>
            <p:cNvSpPr txBox="1">
              <a:spLocks/>
            </p:cNvSpPr>
            <p:nvPr/>
          </p:nvSpPr>
          <p:spPr>
            <a:xfrm>
              <a:off x="2168667"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83" name="Group 82">
            <a:extLst>
              <a:ext uri="{FF2B5EF4-FFF2-40B4-BE49-F238E27FC236}">
                <a16:creationId xmlns:a16="http://schemas.microsoft.com/office/drawing/2014/main" id="{D97C468D-E9F3-4DC2-86D3-0095D1ABDDE7}"/>
              </a:ext>
            </a:extLst>
          </p:cNvPr>
          <p:cNvGrpSpPr/>
          <p:nvPr/>
        </p:nvGrpSpPr>
        <p:grpSpPr>
          <a:xfrm>
            <a:off x="9055260" y="1224331"/>
            <a:ext cx="1252378" cy="553640"/>
            <a:chOff x="9007508" y="1224331"/>
            <a:chExt cx="1252378" cy="553640"/>
          </a:xfrm>
        </p:grpSpPr>
        <p:sp>
          <p:nvSpPr>
            <p:cNvPr id="81" name="Text Placeholder 53">
              <a:extLst>
                <a:ext uri="{FF2B5EF4-FFF2-40B4-BE49-F238E27FC236}">
                  <a16:creationId xmlns:a16="http://schemas.microsoft.com/office/drawing/2014/main" id="{87D11A7C-3C52-4129-9E99-A0849A5AEFBB}"/>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2" name="Text Placeholder 56">
              <a:extLst>
                <a:ext uri="{FF2B5EF4-FFF2-40B4-BE49-F238E27FC236}">
                  <a16:creationId xmlns:a16="http://schemas.microsoft.com/office/drawing/2014/main" id="{6953BBD4-1952-498F-80A1-40C8F426C2F8}"/>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84" name="Group 83">
            <a:extLst>
              <a:ext uri="{FF2B5EF4-FFF2-40B4-BE49-F238E27FC236}">
                <a16:creationId xmlns:a16="http://schemas.microsoft.com/office/drawing/2014/main" id="{0377301E-7409-440E-89CA-035D25274973}"/>
              </a:ext>
            </a:extLst>
          </p:cNvPr>
          <p:cNvGrpSpPr/>
          <p:nvPr/>
        </p:nvGrpSpPr>
        <p:grpSpPr>
          <a:xfrm>
            <a:off x="9055260" y="2512111"/>
            <a:ext cx="1252378" cy="553640"/>
            <a:chOff x="9007508" y="1224331"/>
            <a:chExt cx="1252378" cy="553640"/>
          </a:xfrm>
        </p:grpSpPr>
        <p:sp>
          <p:nvSpPr>
            <p:cNvPr id="85" name="Text Placeholder 53">
              <a:extLst>
                <a:ext uri="{FF2B5EF4-FFF2-40B4-BE49-F238E27FC236}">
                  <a16:creationId xmlns:a16="http://schemas.microsoft.com/office/drawing/2014/main" id="{DF1D8200-2FBF-432B-8FC8-623CDA3FAC06}"/>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6" name="Text Placeholder 56">
              <a:extLst>
                <a:ext uri="{FF2B5EF4-FFF2-40B4-BE49-F238E27FC236}">
                  <a16:creationId xmlns:a16="http://schemas.microsoft.com/office/drawing/2014/main" id="{495093E8-8CD0-453D-8748-9769AE4B59ED}"/>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87" name="Group 86">
            <a:extLst>
              <a:ext uri="{FF2B5EF4-FFF2-40B4-BE49-F238E27FC236}">
                <a16:creationId xmlns:a16="http://schemas.microsoft.com/office/drawing/2014/main" id="{D0BADBE1-CFEE-4610-9CBF-C8AC6C9FC9F6}"/>
              </a:ext>
            </a:extLst>
          </p:cNvPr>
          <p:cNvGrpSpPr/>
          <p:nvPr/>
        </p:nvGrpSpPr>
        <p:grpSpPr>
          <a:xfrm>
            <a:off x="9055260" y="3822751"/>
            <a:ext cx="1252378" cy="553640"/>
            <a:chOff x="9007508" y="1224331"/>
            <a:chExt cx="1252378" cy="553640"/>
          </a:xfrm>
        </p:grpSpPr>
        <p:sp>
          <p:nvSpPr>
            <p:cNvPr id="88" name="Text Placeholder 53">
              <a:extLst>
                <a:ext uri="{FF2B5EF4-FFF2-40B4-BE49-F238E27FC236}">
                  <a16:creationId xmlns:a16="http://schemas.microsoft.com/office/drawing/2014/main" id="{D878AD06-1BE4-4857-9461-39A116E5A08B}"/>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9" name="Text Placeholder 56">
              <a:extLst>
                <a:ext uri="{FF2B5EF4-FFF2-40B4-BE49-F238E27FC236}">
                  <a16:creationId xmlns:a16="http://schemas.microsoft.com/office/drawing/2014/main" id="{D19E0E6A-3A5D-4D4B-91B0-068B24C7A098}"/>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90" name="Group 89">
            <a:extLst>
              <a:ext uri="{FF2B5EF4-FFF2-40B4-BE49-F238E27FC236}">
                <a16:creationId xmlns:a16="http://schemas.microsoft.com/office/drawing/2014/main" id="{19CECB1F-4ABB-4A90-AA43-DD388FE81892}"/>
              </a:ext>
            </a:extLst>
          </p:cNvPr>
          <p:cNvGrpSpPr/>
          <p:nvPr/>
        </p:nvGrpSpPr>
        <p:grpSpPr>
          <a:xfrm>
            <a:off x="9055260" y="5133391"/>
            <a:ext cx="1252378" cy="553640"/>
            <a:chOff x="9007508" y="1224331"/>
            <a:chExt cx="1252378" cy="553640"/>
          </a:xfrm>
        </p:grpSpPr>
        <p:sp>
          <p:nvSpPr>
            <p:cNvPr id="91" name="Text Placeholder 53">
              <a:extLst>
                <a:ext uri="{FF2B5EF4-FFF2-40B4-BE49-F238E27FC236}">
                  <a16:creationId xmlns:a16="http://schemas.microsoft.com/office/drawing/2014/main" id="{BDE601BB-8AB1-43D8-9FA6-E6BB3E12D1DE}"/>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92" name="Text Placeholder 56">
              <a:extLst>
                <a:ext uri="{FF2B5EF4-FFF2-40B4-BE49-F238E27FC236}">
                  <a16:creationId xmlns:a16="http://schemas.microsoft.com/office/drawing/2014/main" id="{8B0D4040-1664-4B19-9123-CF42BBAC52E0}"/>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spTree>
    <p:extLst>
      <p:ext uri="{BB962C8B-B14F-4D97-AF65-F5344CB8AC3E}">
        <p14:creationId xmlns:p14="http://schemas.microsoft.com/office/powerpoint/2010/main" val="396185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750" fill="hold"/>
                                        <p:tgtEl>
                                          <p:spTgt spid="23"/>
                                        </p:tgtEl>
                                        <p:attrNameLst>
                                          <p:attrName>ppt_w</p:attrName>
                                        </p:attrNameLst>
                                      </p:cBhvr>
                                      <p:tavLst>
                                        <p:tav tm="0">
                                          <p:val>
                                            <p:fltVal val="0"/>
                                          </p:val>
                                        </p:tav>
                                        <p:tav tm="100000">
                                          <p:val>
                                            <p:strVal val="#ppt_w"/>
                                          </p:val>
                                        </p:tav>
                                      </p:tavLst>
                                    </p:anim>
                                    <p:anim calcmode="lin" valueType="num">
                                      <p:cBhvr>
                                        <p:cTn id="8" dur="750" fill="hold"/>
                                        <p:tgtEl>
                                          <p:spTgt spid="23"/>
                                        </p:tgtEl>
                                        <p:attrNameLst>
                                          <p:attrName>ppt_h</p:attrName>
                                        </p:attrNameLst>
                                      </p:cBhvr>
                                      <p:tavLst>
                                        <p:tav tm="0">
                                          <p:val>
                                            <p:fltVal val="0"/>
                                          </p:val>
                                        </p:tav>
                                        <p:tav tm="100000">
                                          <p:val>
                                            <p:strVal val="#ppt_h"/>
                                          </p:val>
                                        </p:tav>
                                      </p:tavLst>
                                    </p:anim>
                                    <p:animEffect transition="in" filter="fade">
                                      <p:cBhvr>
                                        <p:cTn id="9" dur="75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750" fill="hold"/>
                                        <p:tgtEl>
                                          <p:spTgt spid="10"/>
                                        </p:tgtEl>
                                        <p:attrNameLst>
                                          <p:attrName>ppt_w</p:attrName>
                                        </p:attrNameLst>
                                      </p:cBhvr>
                                      <p:tavLst>
                                        <p:tav tm="0">
                                          <p:val>
                                            <p:fltVal val="0"/>
                                          </p:val>
                                        </p:tav>
                                        <p:tav tm="100000">
                                          <p:val>
                                            <p:strVal val="#ppt_w"/>
                                          </p:val>
                                        </p:tav>
                                      </p:tavLst>
                                    </p:anim>
                                    <p:anim calcmode="lin" valueType="num">
                                      <p:cBhvr>
                                        <p:cTn id="13" dur="750" fill="hold"/>
                                        <p:tgtEl>
                                          <p:spTgt spid="10"/>
                                        </p:tgtEl>
                                        <p:attrNameLst>
                                          <p:attrName>ppt_h</p:attrName>
                                        </p:attrNameLst>
                                      </p:cBhvr>
                                      <p:tavLst>
                                        <p:tav tm="0">
                                          <p:val>
                                            <p:fltVal val="0"/>
                                          </p:val>
                                        </p:tav>
                                        <p:tav tm="100000">
                                          <p:val>
                                            <p:strVal val="#ppt_h"/>
                                          </p:val>
                                        </p:tav>
                                      </p:tavLst>
                                    </p:anim>
                                    <p:animEffect transition="in" filter="fade">
                                      <p:cBhvr>
                                        <p:cTn id="14" dur="75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500"/>
                                        <p:tgtEl>
                                          <p:spTgt spid="54"/>
                                        </p:tgtEl>
                                      </p:cBhvr>
                                    </p:animEffect>
                                  </p:childTnLst>
                                </p:cTn>
                              </p:par>
                              <p:par>
                                <p:cTn id="18" presetID="22" presetClass="entr" presetSubtype="4"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750"/>
                                        <p:tgtEl>
                                          <p:spTgt spid="11"/>
                                        </p:tgtEl>
                                      </p:cBhvr>
                                    </p:animEffect>
                                  </p:childTnLst>
                                </p:cTn>
                              </p:par>
                              <p:par>
                                <p:cTn id="21" presetID="22" presetClass="entr" presetSubtype="2" fill="hold" grpId="0"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par>
                                <p:cTn id="24" presetID="22" presetClass="entr" presetSubtype="1" fill="hold" grpId="0" nodeType="withEffect">
                                  <p:stCondLst>
                                    <p:cond delay="250"/>
                                  </p:stCondLst>
                                  <p:childTnLst>
                                    <p:set>
                                      <p:cBhvr>
                                        <p:cTn id="25" dur="1" fill="hold">
                                          <p:stCondLst>
                                            <p:cond delay="0"/>
                                          </p:stCondLst>
                                        </p:cTn>
                                        <p:tgtEl>
                                          <p:spTgt spid="36"/>
                                        </p:tgtEl>
                                        <p:attrNameLst>
                                          <p:attrName>style.visibility</p:attrName>
                                        </p:attrNameLst>
                                      </p:cBhvr>
                                      <p:to>
                                        <p:strVal val="visible"/>
                                      </p:to>
                                    </p:set>
                                    <p:animEffect transition="in" filter="wipe(up)">
                                      <p:cBhvr>
                                        <p:cTn id="26" dur="750"/>
                                        <p:tgtEl>
                                          <p:spTgt spid="36"/>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500"/>
                                        <p:tgtEl>
                                          <p:spTgt spid="38"/>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750"/>
                                        <p:tgtEl>
                                          <p:spTgt spid="37"/>
                                        </p:tgtEl>
                                      </p:cBhvr>
                                    </p:animEffect>
                                  </p:childTnLst>
                                </p:cTn>
                              </p:par>
                              <p:par>
                                <p:cTn id="33" presetID="22" presetClass="entr" presetSubtype="8" fill="hold" grpId="0" nodeType="withEffect">
                                  <p:stCondLst>
                                    <p:cond delay="750"/>
                                  </p:stCondLst>
                                  <p:childTnLst>
                                    <p:set>
                                      <p:cBhvr>
                                        <p:cTn id="34" dur="1" fill="hold">
                                          <p:stCondLst>
                                            <p:cond delay="0"/>
                                          </p:stCondLst>
                                        </p:cTn>
                                        <p:tgtEl>
                                          <p:spTgt spid="39"/>
                                        </p:tgtEl>
                                        <p:attrNameLst>
                                          <p:attrName>style.visibility</p:attrName>
                                        </p:attrNameLst>
                                      </p:cBhvr>
                                      <p:to>
                                        <p:strVal val="visible"/>
                                      </p:to>
                                    </p:set>
                                    <p:animEffect transition="in" filter="wipe(left)">
                                      <p:cBhvr>
                                        <p:cTn id="35" dur="500"/>
                                        <p:tgtEl>
                                          <p:spTgt spid="39"/>
                                        </p:tgtEl>
                                      </p:cBhvr>
                                    </p:animEffect>
                                  </p:childTnLst>
                                </p:cTn>
                              </p:par>
                              <p:par>
                                <p:cTn id="36" presetID="22" presetClass="entr" presetSubtype="2"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750"/>
                                        <p:tgtEl>
                                          <p:spTgt spid="12"/>
                                        </p:tgtEl>
                                      </p:cBhvr>
                                    </p:animEffect>
                                  </p:childTnLst>
                                </p:cTn>
                              </p:par>
                              <p:par>
                                <p:cTn id="39" presetID="22" presetClass="entr" presetSubtype="2" fill="hold" grpId="0" nodeType="withEffect">
                                  <p:stCondLst>
                                    <p:cond delay="750"/>
                                  </p:stCondLst>
                                  <p:childTnLst>
                                    <p:set>
                                      <p:cBhvr>
                                        <p:cTn id="40" dur="1" fill="hold">
                                          <p:stCondLst>
                                            <p:cond delay="0"/>
                                          </p:stCondLst>
                                        </p:cTn>
                                        <p:tgtEl>
                                          <p:spTgt spid="14"/>
                                        </p:tgtEl>
                                        <p:attrNameLst>
                                          <p:attrName>style.visibility</p:attrName>
                                        </p:attrNameLst>
                                      </p:cBhvr>
                                      <p:to>
                                        <p:strVal val="visible"/>
                                      </p:to>
                                    </p:set>
                                    <p:animEffect transition="in" filter="wipe(right)">
                                      <p:cBhvr>
                                        <p:cTn id="41" dur="500"/>
                                        <p:tgtEl>
                                          <p:spTgt spid="14"/>
                                        </p:tgtEl>
                                      </p:cBhvr>
                                    </p:animEffect>
                                  </p:childTnLst>
                                </p:cTn>
                              </p:par>
                              <p:par>
                                <p:cTn id="42" presetID="22" presetClass="entr" presetSubtype="2" fill="hold" grpId="0" nodeType="withEffect">
                                  <p:stCondLst>
                                    <p:cond delay="750"/>
                                  </p:stCondLst>
                                  <p:childTnLst>
                                    <p:set>
                                      <p:cBhvr>
                                        <p:cTn id="43" dur="1" fill="hold">
                                          <p:stCondLst>
                                            <p:cond delay="0"/>
                                          </p:stCondLst>
                                        </p:cTn>
                                        <p:tgtEl>
                                          <p:spTgt spid="16"/>
                                        </p:tgtEl>
                                        <p:attrNameLst>
                                          <p:attrName>style.visibility</p:attrName>
                                        </p:attrNameLst>
                                      </p:cBhvr>
                                      <p:to>
                                        <p:strVal val="visible"/>
                                      </p:to>
                                    </p:set>
                                    <p:animEffect transition="in" filter="wipe(right)">
                                      <p:cBhvr>
                                        <p:cTn id="44" dur="750"/>
                                        <p:tgtEl>
                                          <p:spTgt spid="16"/>
                                        </p:tgtEl>
                                      </p:cBhvr>
                                    </p:animEffect>
                                  </p:childTnLst>
                                </p:cTn>
                              </p:par>
                              <p:par>
                                <p:cTn id="45" presetID="22" presetClass="entr" presetSubtype="2" fill="hold" grpId="0" nodeType="withEffect">
                                  <p:stCondLst>
                                    <p:cond delay="1000"/>
                                  </p:stCondLst>
                                  <p:childTnLst>
                                    <p:set>
                                      <p:cBhvr>
                                        <p:cTn id="46" dur="1" fill="hold">
                                          <p:stCondLst>
                                            <p:cond delay="0"/>
                                          </p:stCondLst>
                                        </p:cTn>
                                        <p:tgtEl>
                                          <p:spTgt spid="18"/>
                                        </p:tgtEl>
                                        <p:attrNameLst>
                                          <p:attrName>style.visibility</p:attrName>
                                        </p:attrNameLst>
                                      </p:cBhvr>
                                      <p:to>
                                        <p:strVal val="visible"/>
                                      </p:to>
                                    </p:set>
                                    <p:animEffect transition="in" filter="wipe(right)">
                                      <p:cBhvr>
                                        <p:cTn id="47" dur="500"/>
                                        <p:tgtEl>
                                          <p:spTgt spid="18"/>
                                        </p:tgtEl>
                                      </p:cBhvr>
                                    </p:animEffect>
                                  </p:childTnLst>
                                </p:cTn>
                              </p:par>
                              <p:par>
                                <p:cTn id="48" presetID="22" presetClass="entr" presetSubtype="8" fill="hold" grpId="0" nodeType="withEffect">
                                  <p:stCondLst>
                                    <p:cond delay="75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750"/>
                                        <p:tgtEl>
                                          <p:spTgt spid="33"/>
                                        </p:tgtEl>
                                      </p:cBhvr>
                                    </p:animEffect>
                                  </p:childTnLst>
                                </p:cTn>
                              </p:par>
                              <p:par>
                                <p:cTn id="51" presetID="22" presetClass="entr" presetSubtype="8" fill="hold" grpId="0" nodeType="withEffect">
                                  <p:stCondLst>
                                    <p:cond delay="100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par>
                                <p:cTn id="54" presetID="22" presetClass="entr" presetSubtype="4" fill="hold" grpId="0" nodeType="withEffect">
                                  <p:stCondLst>
                                    <p:cond delay="1000"/>
                                  </p:stCondLst>
                                  <p:childTnLst>
                                    <p:set>
                                      <p:cBhvr>
                                        <p:cTn id="55" dur="1" fill="hold">
                                          <p:stCondLst>
                                            <p:cond delay="0"/>
                                          </p:stCondLst>
                                        </p:cTn>
                                        <p:tgtEl>
                                          <p:spTgt spid="32"/>
                                        </p:tgtEl>
                                        <p:attrNameLst>
                                          <p:attrName>style.visibility</p:attrName>
                                        </p:attrNameLst>
                                      </p:cBhvr>
                                      <p:to>
                                        <p:strVal val="visible"/>
                                      </p:to>
                                    </p:set>
                                    <p:animEffect transition="in" filter="wipe(down)">
                                      <p:cBhvr>
                                        <p:cTn id="56" dur="750"/>
                                        <p:tgtEl>
                                          <p:spTgt spid="32"/>
                                        </p:tgtEl>
                                      </p:cBhvr>
                                    </p:animEffect>
                                  </p:childTnLst>
                                </p:cTn>
                              </p:par>
                              <p:par>
                                <p:cTn id="57" presetID="22" presetClass="entr" presetSubtype="8" fill="hold" grpId="0" nodeType="withEffect">
                                  <p:stCondLst>
                                    <p:cond delay="125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1" fill="hold" grpId="0" nodeType="withEffect">
                                  <p:stCondLst>
                                    <p:cond delay="1000"/>
                                  </p:stCondLst>
                                  <p:childTnLst>
                                    <p:set>
                                      <p:cBhvr>
                                        <p:cTn id="61" dur="1" fill="hold">
                                          <p:stCondLst>
                                            <p:cond delay="0"/>
                                          </p:stCondLst>
                                        </p:cTn>
                                        <p:tgtEl>
                                          <p:spTgt spid="15"/>
                                        </p:tgtEl>
                                        <p:attrNameLst>
                                          <p:attrName>style.visibility</p:attrName>
                                        </p:attrNameLst>
                                      </p:cBhvr>
                                      <p:to>
                                        <p:strVal val="visible"/>
                                      </p:to>
                                    </p:set>
                                    <p:animEffect transition="in" filter="wipe(up)">
                                      <p:cBhvr>
                                        <p:cTn id="62" dur="750"/>
                                        <p:tgtEl>
                                          <p:spTgt spid="15"/>
                                        </p:tgtEl>
                                      </p:cBhvr>
                                    </p:animEffect>
                                  </p:childTnLst>
                                </p:cTn>
                              </p:par>
                              <p:par>
                                <p:cTn id="63" presetID="22" presetClass="entr" presetSubtype="2" fill="hold" grpId="0" nodeType="withEffect">
                                  <p:stCondLst>
                                    <p:cond delay="125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par>
                                <p:cTn id="66" presetID="2" presetClass="entr" presetSubtype="8" decel="100000" fill="hold" nodeType="withEffect">
                                  <p:stCondLst>
                                    <p:cond delay="750"/>
                                  </p:stCondLst>
                                  <p:childTnLst>
                                    <p:set>
                                      <p:cBhvr>
                                        <p:cTn id="67" dur="1" fill="hold">
                                          <p:stCondLst>
                                            <p:cond delay="0"/>
                                          </p:stCondLst>
                                        </p:cTn>
                                        <p:tgtEl>
                                          <p:spTgt spid="2"/>
                                        </p:tgtEl>
                                        <p:attrNameLst>
                                          <p:attrName>style.visibility</p:attrName>
                                        </p:attrNameLst>
                                      </p:cBhvr>
                                      <p:to>
                                        <p:strVal val="visible"/>
                                      </p:to>
                                    </p:set>
                                    <p:anim calcmode="lin" valueType="num">
                                      <p:cBhvr additive="base">
                                        <p:cTn id="68" dur="1000" fill="hold"/>
                                        <p:tgtEl>
                                          <p:spTgt spid="2"/>
                                        </p:tgtEl>
                                        <p:attrNameLst>
                                          <p:attrName>ppt_x</p:attrName>
                                        </p:attrNameLst>
                                      </p:cBhvr>
                                      <p:tavLst>
                                        <p:tav tm="0">
                                          <p:val>
                                            <p:strVal val="0-#ppt_w/2"/>
                                          </p:val>
                                        </p:tav>
                                        <p:tav tm="100000">
                                          <p:val>
                                            <p:strVal val="#ppt_x"/>
                                          </p:val>
                                        </p:tav>
                                      </p:tavLst>
                                    </p:anim>
                                    <p:anim calcmode="lin" valueType="num">
                                      <p:cBhvr additive="base">
                                        <p:cTn id="69" dur="1000" fill="hold"/>
                                        <p:tgtEl>
                                          <p:spTgt spid="2"/>
                                        </p:tgtEl>
                                        <p:attrNameLst>
                                          <p:attrName>ppt_y</p:attrName>
                                        </p:attrNameLst>
                                      </p:cBhvr>
                                      <p:tavLst>
                                        <p:tav tm="0">
                                          <p:val>
                                            <p:strVal val="#ppt_y"/>
                                          </p:val>
                                        </p:tav>
                                        <p:tav tm="100000">
                                          <p:val>
                                            <p:strVal val="#ppt_y"/>
                                          </p:val>
                                        </p:tav>
                                      </p:tavLst>
                                    </p:anim>
                                  </p:childTnLst>
                                </p:cTn>
                              </p:par>
                              <p:par>
                                <p:cTn id="70" presetID="2" presetClass="entr" presetSubtype="2" decel="100000" fill="hold" nodeType="withEffect">
                                  <p:stCondLst>
                                    <p:cond delay="75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1000" fill="hold"/>
                                        <p:tgtEl>
                                          <p:spTgt spid="51"/>
                                        </p:tgtEl>
                                        <p:attrNameLst>
                                          <p:attrName>ppt_x</p:attrName>
                                        </p:attrNameLst>
                                      </p:cBhvr>
                                      <p:tavLst>
                                        <p:tav tm="0">
                                          <p:val>
                                            <p:strVal val="1+#ppt_w/2"/>
                                          </p:val>
                                        </p:tav>
                                        <p:tav tm="100000">
                                          <p:val>
                                            <p:strVal val="#ppt_x"/>
                                          </p:val>
                                        </p:tav>
                                      </p:tavLst>
                                    </p:anim>
                                    <p:anim calcmode="lin" valueType="num">
                                      <p:cBhvr additive="base">
                                        <p:cTn id="73" dur="1000" fill="hold"/>
                                        <p:tgtEl>
                                          <p:spTgt spid="51"/>
                                        </p:tgtEl>
                                        <p:attrNameLst>
                                          <p:attrName>ppt_y</p:attrName>
                                        </p:attrNameLst>
                                      </p:cBhvr>
                                      <p:tavLst>
                                        <p:tav tm="0">
                                          <p:val>
                                            <p:strVal val="#ppt_y"/>
                                          </p:val>
                                        </p:tav>
                                        <p:tav tm="100000">
                                          <p:val>
                                            <p:strVal val="#ppt_y"/>
                                          </p:val>
                                        </p:tav>
                                      </p:tavLst>
                                    </p:anim>
                                  </p:childTnLst>
                                </p:cTn>
                              </p:par>
                              <p:par>
                                <p:cTn id="74" presetID="2" presetClass="entr" presetSubtype="8" decel="100000" fill="hold" nodeType="withEffect">
                                  <p:stCondLst>
                                    <p:cond delay="1000"/>
                                  </p:stCondLst>
                                  <p:childTnLst>
                                    <p:set>
                                      <p:cBhvr>
                                        <p:cTn id="75" dur="1" fill="hold">
                                          <p:stCondLst>
                                            <p:cond delay="0"/>
                                          </p:stCondLst>
                                        </p:cTn>
                                        <p:tgtEl>
                                          <p:spTgt spid="3"/>
                                        </p:tgtEl>
                                        <p:attrNameLst>
                                          <p:attrName>style.visibility</p:attrName>
                                        </p:attrNameLst>
                                      </p:cBhvr>
                                      <p:to>
                                        <p:strVal val="visible"/>
                                      </p:to>
                                    </p:set>
                                    <p:anim calcmode="lin" valueType="num">
                                      <p:cBhvr additive="base">
                                        <p:cTn id="76" dur="1000" fill="hold"/>
                                        <p:tgtEl>
                                          <p:spTgt spid="3"/>
                                        </p:tgtEl>
                                        <p:attrNameLst>
                                          <p:attrName>ppt_x</p:attrName>
                                        </p:attrNameLst>
                                      </p:cBhvr>
                                      <p:tavLst>
                                        <p:tav tm="0">
                                          <p:val>
                                            <p:strVal val="0-#ppt_w/2"/>
                                          </p:val>
                                        </p:tav>
                                        <p:tav tm="100000">
                                          <p:val>
                                            <p:strVal val="#ppt_x"/>
                                          </p:val>
                                        </p:tav>
                                      </p:tavLst>
                                    </p:anim>
                                    <p:anim calcmode="lin" valueType="num">
                                      <p:cBhvr additive="base">
                                        <p:cTn id="77" dur="1000" fill="hold"/>
                                        <p:tgtEl>
                                          <p:spTgt spid="3"/>
                                        </p:tgtEl>
                                        <p:attrNameLst>
                                          <p:attrName>ppt_y</p:attrName>
                                        </p:attrNameLst>
                                      </p:cBhvr>
                                      <p:tavLst>
                                        <p:tav tm="0">
                                          <p:val>
                                            <p:strVal val="#ppt_y"/>
                                          </p:val>
                                        </p:tav>
                                        <p:tav tm="100000">
                                          <p:val>
                                            <p:strVal val="#ppt_y"/>
                                          </p:val>
                                        </p:tav>
                                      </p:tavLst>
                                    </p:anim>
                                  </p:childTnLst>
                                </p:cTn>
                              </p:par>
                              <p:par>
                                <p:cTn id="78" presetID="2" presetClass="entr" presetSubtype="2" decel="100000" fill="hold" nodeType="withEffect">
                                  <p:stCondLst>
                                    <p:cond delay="1000"/>
                                  </p:stCondLst>
                                  <p:childTnLst>
                                    <p:set>
                                      <p:cBhvr>
                                        <p:cTn id="79" dur="1" fill="hold">
                                          <p:stCondLst>
                                            <p:cond delay="0"/>
                                          </p:stCondLst>
                                        </p:cTn>
                                        <p:tgtEl>
                                          <p:spTgt spid="50"/>
                                        </p:tgtEl>
                                        <p:attrNameLst>
                                          <p:attrName>style.visibility</p:attrName>
                                        </p:attrNameLst>
                                      </p:cBhvr>
                                      <p:to>
                                        <p:strVal val="visible"/>
                                      </p:to>
                                    </p:set>
                                    <p:anim calcmode="lin" valueType="num">
                                      <p:cBhvr additive="base">
                                        <p:cTn id="80" dur="1000" fill="hold"/>
                                        <p:tgtEl>
                                          <p:spTgt spid="50"/>
                                        </p:tgtEl>
                                        <p:attrNameLst>
                                          <p:attrName>ppt_x</p:attrName>
                                        </p:attrNameLst>
                                      </p:cBhvr>
                                      <p:tavLst>
                                        <p:tav tm="0">
                                          <p:val>
                                            <p:strVal val="1+#ppt_w/2"/>
                                          </p:val>
                                        </p:tav>
                                        <p:tav tm="100000">
                                          <p:val>
                                            <p:strVal val="#ppt_x"/>
                                          </p:val>
                                        </p:tav>
                                      </p:tavLst>
                                    </p:anim>
                                    <p:anim calcmode="lin" valueType="num">
                                      <p:cBhvr additive="base">
                                        <p:cTn id="81" dur="1000" fill="hold"/>
                                        <p:tgtEl>
                                          <p:spTgt spid="50"/>
                                        </p:tgtEl>
                                        <p:attrNameLst>
                                          <p:attrName>ppt_y</p:attrName>
                                        </p:attrNameLst>
                                      </p:cBhvr>
                                      <p:tavLst>
                                        <p:tav tm="0">
                                          <p:val>
                                            <p:strVal val="#ppt_y"/>
                                          </p:val>
                                        </p:tav>
                                        <p:tav tm="100000">
                                          <p:val>
                                            <p:strVal val="#ppt_y"/>
                                          </p:val>
                                        </p:tav>
                                      </p:tavLst>
                                    </p:anim>
                                  </p:childTnLst>
                                </p:cTn>
                              </p:par>
                              <p:par>
                                <p:cTn id="82" presetID="2" presetClass="entr" presetSubtype="8" decel="100000" fill="hold" nodeType="withEffect">
                                  <p:stCondLst>
                                    <p:cond delay="1250"/>
                                  </p:stCondLst>
                                  <p:childTnLst>
                                    <p:set>
                                      <p:cBhvr>
                                        <p:cTn id="83" dur="1" fill="hold">
                                          <p:stCondLst>
                                            <p:cond delay="0"/>
                                          </p:stCondLst>
                                        </p:cTn>
                                        <p:tgtEl>
                                          <p:spTgt spid="4"/>
                                        </p:tgtEl>
                                        <p:attrNameLst>
                                          <p:attrName>style.visibility</p:attrName>
                                        </p:attrNameLst>
                                      </p:cBhvr>
                                      <p:to>
                                        <p:strVal val="visible"/>
                                      </p:to>
                                    </p:set>
                                    <p:anim calcmode="lin" valueType="num">
                                      <p:cBhvr additive="base">
                                        <p:cTn id="84" dur="1000" fill="hold"/>
                                        <p:tgtEl>
                                          <p:spTgt spid="4"/>
                                        </p:tgtEl>
                                        <p:attrNameLst>
                                          <p:attrName>ppt_x</p:attrName>
                                        </p:attrNameLst>
                                      </p:cBhvr>
                                      <p:tavLst>
                                        <p:tav tm="0">
                                          <p:val>
                                            <p:strVal val="0-#ppt_w/2"/>
                                          </p:val>
                                        </p:tav>
                                        <p:tav tm="100000">
                                          <p:val>
                                            <p:strVal val="#ppt_x"/>
                                          </p:val>
                                        </p:tav>
                                      </p:tavLst>
                                    </p:anim>
                                    <p:anim calcmode="lin" valueType="num">
                                      <p:cBhvr additive="base">
                                        <p:cTn id="85" dur="1000" fill="hold"/>
                                        <p:tgtEl>
                                          <p:spTgt spid="4"/>
                                        </p:tgtEl>
                                        <p:attrNameLst>
                                          <p:attrName>ppt_y</p:attrName>
                                        </p:attrNameLst>
                                      </p:cBhvr>
                                      <p:tavLst>
                                        <p:tav tm="0">
                                          <p:val>
                                            <p:strVal val="#ppt_y"/>
                                          </p:val>
                                        </p:tav>
                                        <p:tav tm="100000">
                                          <p:val>
                                            <p:strVal val="#ppt_y"/>
                                          </p:val>
                                        </p:tav>
                                      </p:tavLst>
                                    </p:anim>
                                  </p:childTnLst>
                                </p:cTn>
                              </p:par>
                              <p:par>
                                <p:cTn id="86" presetID="2" presetClass="entr" presetSubtype="2" decel="100000" fill="hold" nodeType="withEffect">
                                  <p:stCondLst>
                                    <p:cond delay="1250"/>
                                  </p:stCondLst>
                                  <p:childTnLst>
                                    <p:set>
                                      <p:cBhvr>
                                        <p:cTn id="87" dur="1" fill="hold">
                                          <p:stCondLst>
                                            <p:cond delay="0"/>
                                          </p:stCondLst>
                                        </p:cTn>
                                        <p:tgtEl>
                                          <p:spTgt spid="49"/>
                                        </p:tgtEl>
                                        <p:attrNameLst>
                                          <p:attrName>style.visibility</p:attrName>
                                        </p:attrNameLst>
                                      </p:cBhvr>
                                      <p:to>
                                        <p:strVal val="visible"/>
                                      </p:to>
                                    </p:set>
                                    <p:anim calcmode="lin" valueType="num">
                                      <p:cBhvr additive="base">
                                        <p:cTn id="88" dur="1000" fill="hold"/>
                                        <p:tgtEl>
                                          <p:spTgt spid="49"/>
                                        </p:tgtEl>
                                        <p:attrNameLst>
                                          <p:attrName>ppt_x</p:attrName>
                                        </p:attrNameLst>
                                      </p:cBhvr>
                                      <p:tavLst>
                                        <p:tav tm="0">
                                          <p:val>
                                            <p:strVal val="1+#ppt_w/2"/>
                                          </p:val>
                                        </p:tav>
                                        <p:tav tm="100000">
                                          <p:val>
                                            <p:strVal val="#ppt_x"/>
                                          </p:val>
                                        </p:tav>
                                      </p:tavLst>
                                    </p:anim>
                                    <p:anim calcmode="lin" valueType="num">
                                      <p:cBhvr additive="base">
                                        <p:cTn id="89" dur="1000" fill="hold"/>
                                        <p:tgtEl>
                                          <p:spTgt spid="49"/>
                                        </p:tgtEl>
                                        <p:attrNameLst>
                                          <p:attrName>ppt_y</p:attrName>
                                        </p:attrNameLst>
                                      </p:cBhvr>
                                      <p:tavLst>
                                        <p:tav tm="0">
                                          <p:val>
                                            <p:strVal val="#ppt_y"/>
                                          </p:val>
                                        </p:tav>
                                        <p:tav tm="100000">
                                          <p:val>
                                            <p:strVal val="#ppt_y"/>
                                          </p:val>
                                        </p:tav>
                                      </p:tavLst>
                                    </p:anim>
                                  </p:childTnLst>
                                </p:cTn>
                              </p:par>
                              <p:par>
                                <p:cTn id="90" presetID="2" presetClass="entr" presetSubtype="8" decel="100000" fill="hold" nodeType="withEffect">
                                  <p:stCondLst>
                                    <p:cond delay="1500"/>
                                  </p:stCondLst>
                                  <p:childTnLst>
                                    <p:set>
                                      <p:cBhvr>
                                        <p:cTn id="91" dur="1" fill="hold">
                                          <p:stCondLst>
                                            <p:cond delay="0"/>
                                          </p:stCondLst>
                                        </p:cTn>
                                        <p:tgtEl>
                                          <p:spTgt spid="5"/>
                                        </p:tgtEl>
                                        <p:attrNameLst>
                                          <p:attrName>style.visibility</p:attrName>
                                        </p:attrNameLst>
                                      </p:cBhvr>
                                      <p:to>
                                        <p:strVal val="visible"/>
                                      </p:to>
                                    </p:set>
                                    <p:anim calcmode="lin" valueType="num">
                                      <p:cBhvr additive="base">
                                        <p:cTn id="92" dur="1000" fill="hold"/>
                                        <p:tgtEl>
                                          <p:spTgt spid="5"/>
                                        </p:tgtEl>
                                        <p:attrNameLst>
                                          <p:attrName>ppt_x</p:attrName>
                                        </p:attrNameLst>
                                      </p:cBhvr>
                                      <p:tavLst>
                                        <p:tav tm="0">
                                          <p:val>
                                            <p:strVal val="0-#ppt_w/2"/>
                                          </p:val>
                                        </p:tav>
                                        <p:tav tm="100000">
                                          <p:val>
                                            <p:strVal val="#ppt_x"/>
                                          </p:val>
                                        </p:tav>
                                      </p:tavLst>
                                    </p:anim>
                                    <p:anim calcmode="lin" valueType="num">
                                      <p:cBhvr additive="base">
                                        <p:cTn id="93" dur="1000" fill="hold"/>
                                        <p:tgtEl>
                                          <p:spTgt spid="5"/>
                                        </p:tgtEl>
                                        <p:attrNameLst>
                                          <p:attrName>ppt_y</p:attrName>
                                        </p:attrNameLst>
                                      </p:cBhvr>
                                      <p:tavLst>
                                        <p:tav tm="0">
                                          <p:val>
                                            <p:strVal val="#ppt_y"/>
                                          </p:val>
                                        </p:tav>
                                        <p:tav tm="100000">
                                          <p:val>
                                            <p:strVal val="#ppt_y"/>
                                          </p:val>
                                        </p:tav>
                                      </p:tavLst>
                                    </p:anim>
                                  </p:childTnLst>
                                </p:cTn>
                              </p:par>
                              <p:par>
                                <p:cTn id="94" presetID="2" presetClass="entr" presetSubtype="2" decel="100000" fill="hold" nodeType="withEffect">
                                  <p:stCondLst>
                                    <p:cond delay="1500"/>
                                  </p:stCondLst>
                                  <p:childTnLst>
                                    <p:set>
                                      <p:cBhvr>
                                        <p:cTn id="95" dur="1" fill="hold">
                                          <p:stCondLst>
                                            <p:cond delay="0"/>
                                          </p:stCondLst>
                                        </p:cTn>
                                        <p:tgtEl>
                                          <p:spTgt spid="48"/>
                                        </p:tgtEl>
                                        <p:attrNameLst>
                                          <p:attrName>style.visibility</p:attrName>
                                        </p:attrNameLst>
                                      </p:cBhvr>
                                      <p:to>
                                        <p:strVal val="visible"/>
                                      </p:to>
                                    </p:set>
                                    <p:anim calcmode="lin" valueType="num">
                                      <p:cBhvr additive="base">
                                        <p:cTn id="96" dur="1000" fill="hold"/>
                                        <p:tgtEl>
                                          <p:spTgt spid="48"/>
                                        </p:tgtEl>
                                        <p:attrNameLst>
                                          <p:attrName>ppt_x</p:attrName>
                                        </p:attrNameLst>
                                      </p:cBhvr>
                                      <p:tavLst>
                                        <p:tav tm="0">
                                          <p:val>
                                            <p:strVal val="1+#ppt_w/2"/>
                                          </p:val>
                                        </p:tav>
                                        <p:tav tm="100000">
                                          <p:val>
                                            <p:strVal val="#ppt_x"/>
                                          </p:val>
                                        </p:tav>
                                      </p:tavLst>
                                    </p:anim>
                                    <p:anim calcmode="lin" valueType="num">
                                      <p:cBhvr additive="base">
                                        <p:cTn id="97" dur="1000" fill="hold"/>
                                        <p:tgtEl>
                                          <p:spTgt spid="48"/>
                                        </p:tgtEl>
                                        <p:attrNameLst>
                                          <p:attrName>ppt_y</p:attrName>
                                        </p:attrNameLst>
                                      </p:cBhvr>
                                      <p:tavLst>
                                        <p:tav tm="0">
                                          <p:val>
                                            <p:strVal val="#ppt_y"/>
                                          </p:val>
                                        </p:tav>
                                        <p:tav tm="100000">
                                          <p:val>
                                            <p:strVal val="#ppt_y"/>
                                          </p:val>
                                        </p:tav>
                                      </p:tavLst>
                                    </p:anim>
                                  </p:childTnLst>
                                </p:cTn>
                              </p:par>
                              <p:par>
                                <p:cTn id="98" presetID="10" presetClass="entr" presetSubtype="0" fill="hold" grpId="0" nodeType="withEffect">
                                  <p:stCondLst>
                                    <p:cond delay="125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childTnLst>
                                </p:cTn>
                              </p:par>
                              <p:par>
                                <p:cTn id="101" presetID="10" presetClass="entr" presetSubtype="0" fill="hold" grpId="0" nodeType="withEffect">
                                  <p:stCondLst>
                                    <p:cond delay="1250"/>
                                  </p:stCondLst>
                                  <p:childTnLst>
                                    <p:set>
                                      <p:cBhvr>
                                        <p:cTn id="102" dur="1" fill="hold">
                                          <p:stCondLst>
                                            <p:cond delay="0"/>
                                          </p:stCondLst>
                                        </p:cTn>
                                        <p:tgtEl>
                                          <p:spTgt spid="45"/>
                                        </p:tgtEl>
                                        <p:attrNameLst>
                                          <p:attrName>style.visibility</p:attrName>
                                        </p:attrNameLst>
                                      </p:cBhvr>
                                      <p:to>
                                        <p:strVal val="visible"/>
                                      </p:to>
                                    </p:set>
                                    <p:animEffect transition="in" filter="fade">
                                      <p:cBhvr>
                                        <p:cTn id="103" dur="500"/>
                                        <p:tgtEl>
                                          <p:spTgt spid="45"/>
                                        </p:tgtEl>
                                      </p:cBhvr>
                                    </p:animEffect>
                                  </p:childTnLst>
                                </p:cTn>
                              </p:par>
                              <p:par>
                                <p:cTn id="104" presetID="10" presetClass="entr" presetSubtype="0" fill="hold" grpId="0" nodeType="withEffect">
                                  <p:stCondLst>
                                    <p:cond delay="150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childTnLst>
                                </p:cTn>
                              </p:par>
                              <p:par>
                                <p:cTn id="107" presetID="10" presetClass="entr" presetSubtype="0" fill="hold" grpId="0" nodeType="withEffect">
                                  <p:stCondLst>
                                    <p:cond delay="1500"/>
                                  </p:stCondLst>
                                  <p:childTnLst>
                                    <p:set>
                                      <p:cBhvr>
                                        <p:cTn id="108" dur="1" fill="hold">
                                          <p:stCondLst>
                                            <p:cond delay="0"/>
                                          </p:stCondLst>
                                        </p:cTn>
                                        <p:tgtEl>
                                          <p:spTgt spid="46"/>
                                        </p:tgtEl>
                                        <p:attrNameLst>
                                          <p:attrName>style.visibility</p:attrName>
                                        </p:attrNameLst>
                                      </p:cBhvr>
                                      <p:to>
                                        <p:strVal val="visible"/>
                                      </p:to>
                                    </p:set>
                                    <p:animEffect transition="in" filter="fade">
                                      <p:cBhvr>
                                        <p:cTn id="109" dur="500"/>
                                        <p:tgtEl>
                                          <p:spTgt spid="46"/>
                                        </p:tgtEl>
                                      </p:cBhvr>
                                    </p:animEffect>
                                  </p:childTnLst>
                                </p:cTn>
                              </p:par>
                              <p:par>
                                <p:cTn id="110" presetID="10" presetClass="entr" presetSubtype="0" fill="hold" grpId="0" nodeType="withEffect">
                                  <p:stCondLst>
                                    <p:cond delay="175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par>
                                <p:cTn id="113" presetID="10" presetClass="entr" presetSubtype="0" fill="hold" grpId="0" nodeType="withEffect">
                                  <p:stCondLst>
                                    <p:cond delay="1750"/>
                                  </p:stCondLst>
                                  <p:childTnLst>
                                    <p:set>
                                      <p:cBhvr>
                                        <p:cTn id="114" dur="1" fill="hold">
                                          <p:stCondLst>
                                            <p:cond delay="0"/>
                                          </p:stCondLst>
                                        </p:cTn>
                                        <p:tgtEl>
                                          <p:spTgt spid="41"/>
                                        </p:tgtEl>
                                        <p:attrNameLst>
                                          <p:attrName>style.visibility</p:attrName>
                                        </p:attrNameLst>
                                      </p:cBhvr>
                                      <p:to>
                                        <p:strVal val="visible"/>
                                      </p:to>
                                    </p:set>
                                    <p:animEffect transition="in" filter="fade">
                                      <p:cBhvr>
                                        <p:cTn id="115" dur="500"/>
                                        <p:tgtEl>
                                          <p:spTgt spid="41"/>
                                        </p:tgtEl>
                                      </p:cBhvr>
                                    </p:animEffect>
                                  </p:childTnLst>
                                </p:cTn>
                              </p:par>
                              <p:par>
                                <p:cTn id="116" presetID="10" presetClass="entr" presetSubtype="0" fill="hold" grpId="0" nodeType="withEffect">
                                  <p:stCondLst>
                                    <p:cond delay="2000"/>
                                  </p:stCondLst>
                                  <p:childTnLst>
                                    <p:set>
                                      <p:cBhvr>
                                        <p:cTn id="117" dur="1" fill="hold">
                                          <p:stCondLst>
                                            <p:cond delay="0"/>
                                          </p:stCondLst>
                                        </p:cTn>
                                        <p:tgtEl>
                                          <p:spTgt spid="42"/>
                                        </p:tgtEl>
                                        <p:attrNameLst>
                                          <p:attrName>style.visibility</p:attrName>
                                        </p:attrNameLst>
                                      </p:cBhvr>
                                      <p:to>
                                        <p:strVal val="visible"/>
                                      </p:to>
                                    </p:set>
                                    <p:animEffect transition="in" filter="fade">
                                      <p:cBhvr>
                                        <p:cTn id="118" dur="500"/>
                                        <p:tgtEl>
                                          <p:spTgt spid="42"/>
                                        </p:tgtEl>
                                      </p:cBhvr>
                                    </p:animEffect>
                                  </p:childTnLst>
                                </p:cTn>
                              </p:par>
                              <p:par>
                                <p:cTn id="119" presetID="10" presetClass="entr" presetSubtype="0" fill="hold" grpId="0" nodeType="withEffect">
                                  <p:stCondLst>
                                    <p:cond delay="2000"/>
                                  </p:stCondLst>
                                  <p:childTnLst>
                                    <p:set>
                                      <p:cBhvr>
                                        <p:cTn id="120" dur="1" fill="hold">
                                          <p:stCondLst>
                                            <p:cond delay="0"/>
                                          </p:stCondLst>
                                        </p:cTn>
                                        <p:tgtEl>
                                          <p:spTgt spid="40"/>
                                        </p:tgtEl>
                                        <p:attrNameLst>
                                          <p:attrName>style.visibility</p:attrName>
                                        </p:attrNameLst>
                                      </p:cBhvr>
                                      <p:to>
                                        <p:strVal val="visible"/>
                                      </p:to>
                                    </p:set>
                                    <p:animEffect transition="in" filter="fade">
                                      <p:cBhvr>
                                        <p:cTn id="121" dur="500"/>
                                        <p:tgtEl>
                                          <p:spTgt spid="40"/>
                                        </p:tgtEl>
                                      </p:cBhvr>
                                    </p:animEffect>
                                  </p:childTnLst>
                                </p:cTn>
                              </p:par>
                              <p:par>
                                <p:cTn id="122" presetID="10" presetClass="entr" presetSubtype="0" fill="hold" nodeType="withEffect">
                                  <p:stCondLst>
                                    <p:cond delay="1500"/>
                                  </p:stCondLst>
                                  <p:childTnLst>
                                    <p:set>
                                      <p:cBhvr>
                                        <p:cTn id="123" dur="1" fill="hold">
                                          <p:stCondLst>
                                            <p:cond delay="0"/>
                                          </p:stCondLst>
                                        </p:cTn>
                                        <p:tgtEl>
                                          <p:spTgt spid="67"/>
                                        </p:tgtEl>
                                        <p:attrNameLst>
                                          <p:attrName>style.visibility</p:attrName>
                                        </p:attrNameLst>
                                      </p:cBhvr>
                                      <p:to>
                                        <p:strVal val="visible"/>
                                      </p:to>
                                    </p:set>
                                    <p:animEffect transition="in" filter="fade">
                                      <p:cBhvr>
                                        <p:cTn id="124" dur="500"/>
                                        <p:tgtEl>
                                          <p:spTgt spid="67"/>
                                        </p:tgtEl>
                                      </p:cBhvr>
                                    </p:animEffect>
                                  </p:childTnLst>
                                </p:cTn>
                              </p:par>
                              <p:par>
                                <p:cTn id="125" presetID="10" presetClass="entr" presetSubtype="0" fill="hold" nodeType="withEffect">
                                  <p:stCondLst>
                                    <p:cond delay="1500"/>
                                  </p:stCondLst>
                                  <p:childTnLst>
                                    <p:set>
                                      <p:cBhvr>
                                        <p:cTn id="126" dur="1" fill="hold">
                                          <p:stCondLst>
                                            <p:cond delay="0"/>
                                          </p:stCondLst>
                                        </p:cTn>
                                        <p:tgtEl>
                                          <p:spTgt spid="90"/>
                                        </p:tgtEl>
                                        <p:attrNameLst>
                                          <p:attrName>style.visibility</p:attrName>
                                        </p:attrNameLst>
                                      </p:cBhvr>
                                      <p:to>
                                        <p:strVal val="visible"/>
                                      </p:to>
                                    </p:set>
                                    <p:animEffect transition="in" filter="fade">
                                      <p:cBhvr>
                                        <p:cTn id="127" dur="500"/>
                                        <p:tgtEl>
                                          <p:spTgt spid="90"/>
                                        </p:tgtEl>
                                      </p:cBhvr>
                                    </p:animEffect>
                                  </p:childTnLst>
                                </p:cTn>
                              </p:par>
                              <p:par>
                                <p:cTn id="128" presetID="10" presetClass="entr" presetSubtype="0" fill="hold" nodeType="withEffect">
                                  <p:stCondLst>
                                    <p:cond delay="1750"/>
                                  </p:stCondLst>
                                  <p:childTnLst>
                                    <p:set>
                                      <p:cBhvr>
                                        <p:cTn id="129" dur="1" fill="hold">
                                          <p:stCondLst>
                                            <p:cond delay="0"/>
                                          </p:stCondLst>
                                        </p:cTn>
                                        <p:tgtEl>
                                          <p:spTgt spid="71"/>
                                        </p:tgtEl>
                                        <p:attrNameLst>
                                          <p:attrName>style.visibility</p:attrName>
                                        </p:attrNameLst>
                                      </p:cBhvr>
                                      <p:to>
                                        <p:strVal val="visible"/>
                                      </p:to>
                                    </p:set>
                                    <p:animEffect transition="in" filter="fade">
                                      <p:cBhvr>
                                        <p:cTn id="130" dur="500"/>
                                        <p:tgtEl>
                                          <p:spTgt spid="71"/>
                                        </p:tgtEl>
                                      </p:cBhvr>
                                    </p:animEffect>
                                  </p:childTnLst>
                                </p:cTn>
                              </p:par>
                              <p:par>
                                <p:cTn id="131" presetID="10" presetClass="entr" presetSubtype="0" fill="hold" nodeType="withEffect">
                                  <p:stCondLst>
                                    <p:cond delay="1750"/>
                                  </p:stCondLst>
                                  <p:childTnLst>
                                    <p:set>
                                      <p:cBhvr>
                                        <p:cTn id="132" dur="1" fill="hold">
                                          <p:stCondLst>
                                            <p:cond delay="0"/>
                                          </p:stCondLst>
                                        </p:cTn>
                                        <p:tgtEl>
                                          <p:spTgt spid="87"/>
                                        </p:tgtEl>
                                        <p:attrNameLst>
                                          <p:attrName>style.visibility</p:attrName>
                                        </p:attrNameLst>
                                      </p:cBhvr>
                                      <p:to>
                                        <p:strVal val="visible"/>
                                      </p:to>
                                    </p:set>
                                    <p:animEffect transition="in" filter="fade">
                                      <p:cBhvr>
                                        <p:cTn id="133" dur="500"/>
                                        <p:tgtEl>
                                          <p:spTgt spid="87"/>
                                        </p:tgtEl>
                                      </p:cBhvr>
                                    </p:animEffect>
                                  </p:childTnLst>
                                </p:cTn>
                              </p:par>
                              <p:par>
                                <p:cTn id="134" presetID="10" presetClass="entr" presetSubtype="0" fill="hold" nodeType="withEffect">
                                  <p:stCondLst>
                                    <p:cond delay="2000"/>
                                  </p:stCondLst>
                                  <p:childTnLst>
                                    <p:set>
                                      <p:cBhvr>
                                        <p:cTn id="135" dur="1" fill="hold">
                                          <p:stCondLst>
                                            <p:cond delay="0"/>
                                          </p:stCondLst>
                                        </p:cTn>
                                        <p:tgtEl>
                                          <p:spTgt spid="74"/>
                                        </p:tgtEl>
                                        <p:attrNameLst>
                                          <p:attrName>style.visibility</p:attrName>
                                        </p:attrNameLst>
                                      </p:cBhvr>
                                      <p:to>
                                        <p:strVal val="visible"/>
                                      </p:to>
                                    </p:set>
                                    <p:animEffect transition="in" filter="fade">
                                      <p:cBhvr>
                                        <p:cTn id="136" dur="500"/>
                                        <p:tgtEl>
                                          <p:spTgt spid="74"/>
                                        </p:tgtEl>
                                      </p:cBhvr>
                                    </p:animEffect>
                                  </p:childTnLst>
                                </p:cTn>
                              </p:par>
                              <p:par>
                                <p:cTn id="137" presetID="10" presetClass="entr" presetSubtype="0" fill="hold" nodeType="withEffect">
                                  <p:stCondLst>
                                    <p:cond delay="2000"/>
                                  </p:stCondLst>
                                  <p:childTnLst>
                                    <p:set>
                                      <p:cBhvr>
                                        <p:cTn id="138" dur="1" fill="hold">
                                          <p:stCondLst>
                                            <p:cond delay="0"/>
                                          </p:stCondLst>
                                        </p:cTn>
                                        <p:tgtEl>
                                          <p:spTgt spid="84"/>
                                        </p:tgtEl>
                                        <p:attrNameLst>
                                          <p:attrName>style.visibility</p:attrName>
                                        </p:attrNameLst>
                                      </p:cBhvr>
                                      <p:to>
                                        <p:strVal val="visible"/>
                                      </p:to>
                                    </p:set>
                                    <p:animEffect transition="in" filter="fade">
                                      <p:cBhvr>
                                        <p:cTn id="139" dur="500"/>
                                        <p:tgtEl>
                                          <p:spTgt spid="84"/>
                                        </p:tgtEl>
                                      </p:cBhvr>
                                    </p:animEffect>
                                  </p:childTnLst>
                                </p:cTn>
                              </p:par>
                              <p:par>
                                <p:cTn id="140" presetID="10" presetClass="entr" presetSubtype="0" fill="hold" nodeType="withEffect">
                                  <p:stCondLst>
                                    <p:cond delay="2250"/>
                                  </p:stCondLst>
                                  <p:childTnLst>
                                    <p:set>
                                      <p:cBhvr>
                                        <p:cTn id="141" dur="1" fill="hold">
                                          <p:stCondLst>
                                            <p:cond delay="0"/>
                                          </p:stCondLst>
                                        </p:cTn>
                                        <p:tgtEl>
                                          <p:spTgt spid="77"/>
                                        </p:tgtEl>
                                        <p:attrNameLst>
                                          <p:attrName>style.visibility</p:attrName>
                                        </p:attrNameLst>
                                      </p:cBhvr>
                                      <p:to>
                                        <p:strVal val="visible"/>
                                      </p:to>
                                    </p:set>
                                    <p:animEffect transition="in" filter="fade">
                                      <p:cBhvr>
                                        <p:cTn id="142" dur="500"/>
                                        <p:tgtEl>
                                          <p:spTgt spid="77"/>
                                        </p:tgtEl>
                                      </p:cBhvr>
                                    </p:animEffect>
                                  </p:childTnLst>
                                </p:cTn>
                              </p:par>
                              <p:par>
                                <p:cTn id="143" presetID="10" presetClass="entr" presetSubtype="0" fill="hold" nodeType="withEffect">
                                  <p:stCondLst>
                                    <p:cond delay="2250"/>
                                  </p:stCondLst>
                                  <p:childTnLst>
                                    <p:set>
                                      <p:cBhvr>
                                        <p:cTn id="144" dur="1" fill="hold">
                                          <p:stCondLst>
                                            <p:cond delay="0"/>
                                          </p:stCondLst>
                                        </p:cTn>
                                        <p:tgtEl>
                                          <p:spTgt spid="83"/>
                                        </p:tgtEl>
                                        <p:attrNameLst>
                                          <p:attrName>style.visibility</p:attrName>
                                        </p:attrNameLst>
                                      </p:cBhvr>
                                      <p:to>
                                        <p:strVal val="visible"/>
                                      </p:to>
                                    </p:set>
                                    <p:animEffect transition="in" filter="fade">
                                      <p:cBhvr>
                                        <p:cTn id="145"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animBg="1"/>
      <p:bldP spid="16" grpId="0" animBg="1"/>
      <p:bldP spid="32" grpId="0" animBg="1"/>
      <p:bldP spid="33" grpId="0" animBg="1"/>
      <p:bldP spid="36" grpId="0" animBg="1"/>
      <p:bldP spid="37" grpId="0" animBg="1"/>
      <p:bldP spid="38" grpId="0" animBg="1"/>
      <p:bldP spid="13" grpId="0" animBg="1"/>
      <p:bldP spid="14" grpId="0" animBg="1"/>
      <p:bldP spid="17" grpId="0" animBg="1"/>
      <p:bldP spid="18" grpId="0" animBg="1"/>
      <p:bldP spid="34" grpId="0" animBg="1"/>
      <p:bldP spid="35" grpId="0" animBg="1"/>
      <p:bldP spid="39" grpId="0" animBg="1"/>
      <p:bldP spid="23" grpId="0" animBg="1"/>
      <p:bldP spid="40" grpId="0" animBg="1"/>
      <p:bldP spid="41" grpId="0" animBg="1"/>
      <p:bldP spid="42" grpId="0" animBg="1"/>
      <p:bldP spid="43" grpId="0" animBg="1"/>
      <p:bldP spid="44" grpId="0" animBg="1"/>
      <p:bldP spid="45" grpId="0" animBg="1"/>
      <p:bldP spid="46"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7">
            <a:extLst>
              <a:ext uri="{FF2B5EF4-FFF2-40B4-BE49-F238E27FC236}">
                <a16:creationId xmlns:a16="http://schemas.microsoft.com/office/drawing/2014/main" id="{CFE7F9A0-00ED-46DF-A0B7-1C10C7406889}"/>
              </a:ext>
            </a:extLst>
          </p:cNvPr>
          <p:cNvSpPr>
            <a:spLocks noChangeArrowheads="1"/>
          </p:cNvSpPr>
          <p:nvPr/>
        </p:nvSpPr>
        <p:spPr bwMode="auto">
          <a:xfrm>
            <a:off x="4910138" y="854075"/>
            <a:ext cx="2368550" cy="2368550"/>
          </a:xfrm>
          <a:prstGeom prst="ellipse">
            <a:avLst/>
          </a:pr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Freeform 8">
            <a:extLst>
              <a:ext uri="{FF2B5EF4-FFF2-40B4-BE49-F238E27FC236}">
                <a16:creationId xmlns:a16="http://schemas.microsoft.com/office/drawing/2014/main" id="{2D0A7E9F-C013-445A-BE59-B5D790592A4E}"/>
              </a:ext>
            </a:extLst>
          </p:cNvPr>
          <p:cNvSpPr>
            <a:spLocks/>
          </p:cNvSpPr>
          <p:nvPr/>
        </p:nvSpPr>
        <p:spPr bwMode="auto">
          <a:xfrm>
            <a:off x="2643189" y="2985318"/>
            <a:ext cx="2753516" cy="1327920"/>
          </a:xfrm>
          <a:custGeom>
            <a:avLst/>
            <a:gdLst>
              <a:gd name="T0" fmla="*/ 0 w 721"/>
              <a:gd name="T1" fmla="*/ 315 h 315"/>
              <a:gd name="T2" fmla="*/ 0 w 721"/>
              <a:gd name="T3" fmla="*/ 315 h 315"/>
              <a:gd name="T4" fmla="*/ 225 w 721"/>
              <a:gd name="T5" fmla="*/ 90 h 315"/>
              <a:gd name="T6" fmla="*/ 631 w 721"/>
              <a:gd name="T7" fmla="*/ 90 h 315"/>
              <a:gd name="T8" fmla="*/ 721 w 721"/>
              <a:gd name="T9" fmla="*/ 0 h 315"/>
              <a:gd name="T10" fmla="*/ 721 w 721"/>
              <a:gd name="T11" fmla="*/ 0 h 315"/>
              <a:gd name="connsiteX0" fmla="*/ 0 w 10000"/>
              <a:gd name="connsiteY0" fmla="*/ 10000 h 10000"/>
              <a:gd name="connsiteX1" fmla="*/ 0 w 10000"/>
              <a:gd name="connsiteY1" fmla="*/ 10000 h 10000"/>
              <a:gd name="connsiteX2" fmla="*/ 3121 w 10000"/>
              <a:gd name="connsiteY2" fmla="*/ 2857 h 10000"/>
              <a:gd name="connsiteX3" fmla="*/ 8752 w 10000"/>
              <a:gd name="connsiteY3" fmla="*/ 2857 h 10000"/>
              <a:gd name="connsiteX4" fmla="*/ 10000 w 10000"/>
              <a:gd name="connsiteY4" fmla="*/ 0 h 10000"/>
              <a:gd name="connsiteX0" fmla="*/ 0 w 10026"/>
              <a:gd name="connsiteY0" fmla="*/ 11050 h 11050"/>
              <a:gd name="connsiteX1" fmla="*/ 0 w 10026"/>
              <a:gd name="connsiteY1" fmla="*/ 11050 h 11050"/>
              <a:gd name="connsiteX2" fmla="*/ 3121 w 10026"/>
              <a:gd name="connsiteY2" fmla="*/ 3907 h 11050"/>
              <a:gd name="connsiteX3" fmla="*/ 8752 w 10026"/>
              <a:gd name="connsiteY3" fmla="*/ 3907 h 11050"/>
              <a:gd name="connsiteX4" fmla="*/ 10026 w 10026"/>
              <a:gd name="connsiteY4" fmla="*/ 0 h 11050"/>
              <a:gd name="connsiteX0" fmla="*/ 0 w 10026"/>
              <a:gd name="connsiteY0" fmla="*/ 11050 h 11050"/>
              <a:gd name="connsiteX1" fmla="*/ 0 w 10026"/>
              <a:gd name="connsiteY1" fmla="*/ 11050 h 11050"/>
              <a:gd name="connsiteX2" fmla="*/ 3121 w 10026"/>
              <a:gd name="connsiteY2" fmla="*/ 3907 h 11050"/>
              <a:gd name="connsiteX3" fmla="*/ 8752 w 10026"/>
              <a:gd name="connsiteY3" fmla="*/ 3907 h 11050"/>
              <a:gd name="connsiteX4" fmla="*/ 10026 w 10026"/>
              <a:gd name="connsiteY4" fmla="*/ 0 h 11050"/>
              <a:gd name="connsiteX0" fmla="*/ 0 w 10026"/>
              <a:gd name="connsiteY0" fmla="*/ 11050 h 11050"/>
              <a:gd name="connsiteX1" fmla="*/ 0 w 10026"/>
              <a:gd name="connsiteY1" fmla="*/ 11050 h 11050"/>
              <a:gd name="connsiteX2" fmla="*/ 3121 w 10026"/>
              <a:gd name="connsiteY2" fmla="*/ 3907 h 11050"/>
              <a:gd name="connsiteX3" fmla="*/ 8752 w 10026"/>
              <a:gd name="connsiteY3" fmla="*/ 3907 h 11050"/>
              <a:gd name="connsiteX4" fmla="*/ 10026 w 10026"/>
              <a:gd name="connsiteY4" fmla="*/ 0 h 1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6" h="11050">
                <a:moveTo>
                  <a:pt x="0" y="11050"/>
                </a:moveTo>
                <a:lnTo>
                  <a:pt x="0" y="11050"/>
                </a:lnTo>
                <a:cubicBezTo>
                  <a:pt x="0" y="7113"/>
                  <a:pt x="1401" y="3907"/>
                  <a:pt x="3121" y="3907"/>
                </a:cubicBezTo>
                <a:cubicBezTo>
                  <a:pt x="4998" y="3907"/>
                  <a:pt x="7601" y="4558"/>
                  <a:pt x="8752" y="3907"/>
                </a:cubicBezTo>
                <a:cubicBezTo>
                  <a:pt x="9903" y="3256"/>
                  <a:pt x="10017" y="2052"/>
                  <a:pt x="10026" y="0"/>
                </a:cubicBezTo>
              </a:path>
            </a:pathLst>
          </a:custGeom>
          <a:noFill/>
          <a:ln w="30163" cap="flat">
            <a:solidFill>
              <a:srgbClr val="E6E6E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9">
            <a:extLst>
              <a:ext uri="{FF2B5EF4-FFF2-40B4-BE49-F238E27FC236}">
                <a16:creationId xmlns:a16="http://schemas.microsoft.com/office/drawing/2014/main" id="{765D2B7D-B1DE-48EE-A3AB-FA63D5E24404}"/>
              </a:ext>
            </a:extLst>
          </p:cNvPr>
          <p:cNvSpPr>
            <a:spLocks/>
          </p:cNvSpPr>
          <p:nvPr/>
        </p:nvSpPr>
        <p:spPr bwMode="auto">
          <a:xfrm>
            <a:off x="4943475" y="3219450"/>
            <a:ext cx="949325" cy="1093788"/>
          </a:xfrm>
          <a:custGeom>
            <a:avLst/>
            <a:gdLst>
              <a:gd name="T0" fmla="*/ 0 w 249"/>
              <a:gd name="T1" fmla="*/ 287 h 287"/>
              <a:gd name="T2" fmla="*/ 0 w 249"/>
              <a:gd name="T3" fmla="*/ 287 h 287"/>
              <a:gd name="T4" fmla="*/ 101 w 249"/>
              <a:gd name="T5" fmla="*/ 186 h 287"/>
              <a:gd name="T6" fmla="*/ 101 w 249"/>
              <a:gd name="T7" fmla="*/ 186 h 287"/>
              <a:gd name="T8" fmla="*/ 249 w 249"/>
              <a:gd name="T9" fmla="*/ 38 h 287"/>
              <a:gd name="T10" fmla="*/ 249 w 249"/>
              <a:gd name="T11" fmla="*/ 0 h 287"/>
            </a:gdLst>
            <a:ahLst/>
            <a:cxnLst>
              <a:cxn ang="0">
                <a:pos x="T0" y="T1"/>
              </a:cxn>
              <a:cxn ang="0">
                <a:pos x="T2" y="T3"/>
              </a:cxn>
              <a:cxn ang="0">
                <a:pos x="T4" y="T5"/>
              </a:cxn>
              <a:cxn ang="0">
                <a:pos x="T6" y="T7"/>
              </a:cxn>
              <a:cxn ang="0">
                <a:pos x="T8" y="T9"/>
              </a:cxn>
              <a:cxn ang="0">
                <a:pos x="T10" y="T11"/>
              </a:cxn>
            </a:cxnLst>
            <a:rect l="0" t="0" r="r" b="b"/>
            <a:pathLst>
              <a:path w="249" h="287">
                <a:moveTo>
                  <a:pt x="0" y="287"/>
                </a:moveTo>
                <a:cubicBezTo>
                  <a:pt x="0" y="287"/>
                  <a:pt x="0" y="287"/>
                  <a:pt x="0" y="287"/>
                </a:cubicBezTo>
                <a:cubicBezTo>
                  <a:pt x="0" y="231"/>
                  <a:pt x="45" y="186"/>
                  <a:pt x="101" y="186"/>
                </a:cubicBezTo>
                <a:cubicBezTo>
                  <a:pt x="101" y="186"/>
                  <a:pt x="101" y="186"/>
                  <a:pt x="101" y="186"/>
                </a:cubicBezTo>
                <a:cubicBezTo>
                  <a:pt x="183" y="186"/>
                  <a:pt x="249" y="120"/>
                  <a:pt x="249" y="38"/>
                </a:cubicBezTo>
                <a:cubicBezTo>
                  <a:pt x="249" y="0"/>
                  <a:pt x="249" y="0"/>
                  <a:pt x="249" y="0"/>
                </a:cubicBezTo>
              </a:path>
            </a:pathLst>
          </a:custGeom>
          <a:noFill/>
          <a:ln w="30163" cap="flat">
            <a:solidFill>
              <a:srgbClr val="E6E6E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10">
            <a:extLst>
              <a:ext uri="{FF2B5EF4-FFF2-40B4-BE49-F238E27FC236}">
                <a16:creationId xmlns:a16="http://schemas.microsoft.com/office/drawing/2014/main" id="{B2921628-73BC-4A75-8897-28124168A644}"/>
              </a:ext>
            </a:extLst>
          </p:cNvPr>
          <p:cNvSpPr>
            <a:spLocks/>
          </p:cNvSpPr>
          <p:nvPr/>
        </p:nvSpPr>
        <p:spPr bwMode="auto">
          <a:xfrm>
            <a:off x="2643188" y="3454400"/>
            <a:ext cx="857250" cy="858838"/>
          </a:xfrm>
          <a:custGeom>
            <a:avLst/>
            <a:gdLst>
              <a:gd name="T0" fmla="*/ 0 w 225"/>
              <a:gd name="T1" fmla="*/ 225 h 225"/>
              <a:gd name="T2" fmla="*/ 0 w 225"/>
              <a:gd name="T3" fmla="*/ 225 h 225"/>
              <a:gd name="T4" fmla="*/ 225 w 225"/>
              <a:gd name="T5" fmla="*/ 0 h 225"/>
            </a:gdLst>
            <a:ahLst/>
            <a:cxnLst>
              <a:cxn ang="0">
                <a:pos x="T0" y="T1"/>
              </a:cxn>
              <a:cxn ang="0">
                <a:pos x="T2" y="T3"/>
              </a:cxn>
              <a:cxn ang="0">
                <a:pos x="T4" y="T5"/>
              </a:cxn>
            </a:cxnLst>
            <a:rect l="0" t="0" r="r" b="b"/>
            <a:pathLst>
              <a:path w="225" h="225">
                <a:moveTo>
                  <a:pt x="0" y="225"/>
                </a:moveTo>
                <a:cubicBezTo>
                  <a:pt x="0" y="225"/>
                  <a:pt x="0" y="225"/>
                  <a:pt x="0" y="225"/>
                </a:cubicBezTo>
                <a:cubicBezTo>
                  <a:pt x="0" y="101"/>
                  <a:pt x="101" y="0"/>
                  <a:pt x="225" y="0"/>
                </a:cubicBezTo>
              </a:path>
            </a:pathLst>
          </a:custGeom>
          <a:noFill/>
          <a:ln w="38100" cap="rnd">
            <a:gradFill flip="none" rotWithShape="1">
              <a:gsLst>
                <a:gs pos="100000">
                  <a:schemeClr val="accent1">
                    <a:alpha val="0"/>
                  </a:schemeClr>
                </a:gs>
                <a:gs pos="0">
                  <a:schemeClr val="accent1"/>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11">
            <a:extLst>
              <a:ext uri="{FF2B5EF4-FFF2-40B4-BE49-F238E27FC236}">
                <a16:creationId xmlns:a16="http://schemas.microsoft.com/office/drawing/2014/main" id="{9670B58C-87FB-40DF-A74D-03AAC0E83334}"/>
              </a:ext>
            </a:extLst>
          </p:cNvPr>
          <p:cNvSpPr>
            <a:spLocks/>
          </p:cNvSpPr>
          <p:nvPr/>
        </p:nvSpPr>
        <p:spPr bwMode="auto">
          <a:xfrm>
            <a:off x="4943475" y="3905250"/>
            <a:ext cx="538163" cy="407988"/>
          </a:xfrm>
          <a:custGeom>
            <a:avLst/>
            <a:gdLst>
              <a:gd name="T0" fmla="*/ 0 w 141"/>
              <a:gd name="T1" fmla="*/ 107 h 107"/>
              <a:gd name="T2" fmla="*/ 0 w 141"/>
              <a:gd name="T3" fmla="*/ 107 h 107"/>
              <a:gd name="T4" fmla="*/ 101 w 141"/>
              <a:gd name="T5" fmla="*/ 6 h 107"/>
              <a:gd name="T6" fmla="*/ 101 w 141"/>
              <a:gd name="T7" fmla="*/ 6 h 107"/>
              <a:gd name="T8" fmla="*/ 141 w 141"/>
              <a:gd name="T9" fmla="*/ 0 h 107"/>
            </a:gdLst>
            <a:ahLst/>
            <a:cxnLst>
              <a:cxn ang="0">
                <a:pos x="T0" y="T1"/>
              </a:cxn>
              <a:cxn ang="0">
                <a:pos x="T2" y="T3"/>
              </a:cxn>
              <a:cxn ang="0">
                <a:pos x="T4" y="T5"/>
              </a:cxn>
              <a:cxn ang="0">
                <a:pos x="T6" y="T7"/>
              </a:cxn>
              <a:cxn ang="0">
                <a:pos x="T8" y="T9"/>
              </a:cxn>
            </a:cxnLst>
            <a:rect l="0" t="0" r="r" b="b"/>
            <a:pathLst>
              <a:path w="141" h="107">
                <a:moveTo>
                  <a:pt x="0" y="107"/>
                </a:moveTo>
                <a:cubicBezTo>
                  <a:pt x="0" y="107"/>
                  <a:pt x="0" y="107"/>
                  <a:pt x="0" y="107"/>
                </a:cubicBezTo>
                <a:cubicBezTo>
                  <a:pt x="0" y="51"/>
                  <a:pt x="45" y="6"/>
                  <a:pt x="101" y="6"/>
                </a:cubicBezTo>
                <a:cubicBezTo>
                  <a:pt x="101" y="6"/>
                  <a:pt x="101" y="6"/>
                  <a:pt x="101" y="6"/>
                </a:cubicBezTo>
                <a:cubicBezTo>
                  <a:pt x="115" y="6"/>
                  <a:pt x="129" y="4"/>
                  <a:pt x="141" y="0"/>
                </a:cubicBezTo>
              </a:path>
            </a:pathLst>
          </a:custGeom>
          <a:noFill/>
          <a:ln w="38100" cap="rnd">
            <a:gradFill flip="none" rotWithShape="1">
              <a:gsLst>
                <a:gs pos="100000">
                  <a:schemeClr val="accent2">
                    <a:alpha val="0"/>
                  </a:schemeClr>
                </a:gs>
                <a:gs pos="0">
                  <a:schemeClr val="accent2"/>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2">
            <a:extLst>
              <a:ext uri="{FF2B5EF4-FFF2-40B4-BE49-F238E27FC236}">
                <a16:creationId xmlns:a16="http://schemas.microsoft.com/office/drawing/2014/main" id="{9D1ACD80-FED7-46C7-BCBD-958DD01A76C0}"/>
              </a:ext>
            </a:extLst>
          </p:cNvPr>
          <p:cNvSpPr>
            <a:spLocks/>
          </p:cNvSpPr>
          <p:nvPr/>
        </p:nvSpPr>
        <p:spPr bwMode="auto">
          <a:xfrm>
            <a:off x="6799263" y="2984476"/>
            <a:ext cx="2746375" cy="1328762"/>
          </a:xfrm>
          <a:custGeom>
            <a:avLst/>
            <a:gdLst>
              <a:gd name="T0" fmla="*/ 721 w 721"/>
              <a:gd name="T1" fmla="*/ 315 h 315"/>
              <a:gd name="T2" fmla="*/ 721 w 721"/>
              <a:gd name="T3" fmla="*/ 315 h 315"/>
              <a:gd name="T4" fmla="*/ 496 w 721"/>
              <a:gd name="T5" fmla="*/ 90 h 315"/>
              <a:gd name="T6" fmla="*/ 90 w 721"/>
              <a:gd name="T7" fmla="*/ 90 h 315"/>
              <a:gd name="T8" fmla="*/ 0 w 721"/>
              <a:gd name="T9" fmla="*/ 0 h 315"/>
              <a:gd name="T10" fmla="*/ 0 w 721"/>
              <a:gd name="T11" fmla="*/ 0 h 315"/>
              <a:gd name="connsiteX0" fmla="*/ 10000 w 10000"/>
              <a:gd name="connsiteY0" fmla="*/ 11057 h 11057"/>
              <a:gd name="connsiteX1" fmla="*/ 10000 w 10000"/>
              <a:gd name="connsiteY1" fmla="*/ 11057 h 11057"/>
              <a:gd name="connsiteX2" fmla="*/ 6879 w 10000"/>
              <a:gd name="connsiteY2" fmla="*/ 3914 h 11057"/>
              <a:gd name="connsiteX3" fmla="*/ 1248 w 10000"/>
              <a:gd name="connsiteY3" fmla="*/ 3914 h 11057"/>
              <a:gd name="connsiteX4" fmla="*/ 0 w 10000"/>
              <a:gd name="connsiteY4" fmla="*/ 1057 h 11057"/>
              <a:gd name="connsiteX5" fmla="*/ 12 w 10000"/>
              <a:gd name="connsiteY5" fmla="*/ 0 h 1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1057">
                <a:moveTo>
                  <a:pt x="10000" y="11057"/>
                </a:moveTo>
                <a:lnTo>
                  <a:pt x="10000" y="11057"/>
                </a:lnTo>
                <a:cubicBezTo>
                  <a:pt x="10000" y="7120"/>
                  <a:pt x="8599" y="3914"/>
                  <a:pt x="6879" y="3914"/>
                </a:cubicBezTo>
                <a:lnTo>
                  <a:pt x="1248" y="3914"/>
                </a:lnTo>
                <a:cubicBezTo>
                  <a:pt x="555" y="3914"/>
                  <a:pt x="0" y="2613"/>
                  <a:pt x="0" y="1057"/>
                </a:cubicBezTo>
                <a:lnTo>
                  <a:pt x="12" y="0"/>
                </a:lnTo>
              </a:path>
            </a:pathLst>
          </a:custGeom>
          <a:noFill/>
          <a:ln w="30163" cap="flat">
            <a:solidFill>
              <a:srgbClr val="E6E6E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Freeform 13">
            <a:extLst>
              <a:ext uri="{FF2B5EF4-FFF2-40B4-BE49-F238E27FC236}">
                <a16:creationId xmlns:a16="http://schemas.microsoft.com/office/drawing/2014/main" id="{D726926F-68B3-4455-B1EB-6AD497076FEE}"/>
              </a:ext>
            </a:extLst>
          </p:cNvPr>
          <p:cNvSpPr>
            <a:spLocks/>
          </p:cNvSpPr>
          <p:nvPr/>
        </p:nvSpPr>
        <p:spPr bwMode="auto">
          <a:xfrm>
            <a:off x="6296025" y="3219450"/>
            <a:ext cx="947738" cy="1093788"/>
          </a:xfrm>
          <a:custGeom>
            <a:avLst/>
            <a:gdLst>
              <a:gd name="T0" fmla="*/ 249 w 249"/>
              <a:gd name="T1" fmla="*/ 287 h 287"/>
              <a:gd name="T2" fmla="*/ 249 w 249"/>
              <a:gd name="T3" fmla="*/ 287 h 287"/>
              <a:gd name="T4" fmla="*/ 148 w 249"/>
              <a:gd name="T5" fmla="*/ 186 h 287"/>
              <a:gd name="T6" fmla="*/ 148 w 249"/>
              <a:gd name="T7" fmla="*/ 186 h 287"/>
              <a:gd name="T8" fmla="*/ 0 w 249"/>
              <a:gd name="T9" fmla="*/ 38 h 287"/>
              <a:gd name="T10" fmla="*/ 0 w 249"/>
              <a:gd name="T11" fmla="*/ 0 h 287"/>
            </a:gdLst>
            <a:ahLst/>
            <a:cxnLst>
              <a:cxn ang="0">
                <a:pos x="T0" y="T1"/>
              </a:cxn>
              <a:cxn ang="0">
                <a:pos x="T2" y="T3"/>
              </a:cxn>
              <a:cxn ang="0">
                <a:pos x="T4" y="T5"/>
              </a:cxn>
              <a:cxn ang="0">
                <a:pos x="T6" y="T7"/>
              </a:cxn>
              <a:cxn ang="0">
                <a:pos x="T8" y="T9"/>
              </a:cxn>
              <a:cxn ang="0">
                <a:pos x="T10" y="T11"/>
              </a:cxn>
            </a:cxnLst>
            <a:rect l="0" t="0" r="r" b="b"/>
            <a:pathLst>
              <a:path w="249" h="287">
                <a:moveTo>
                  <a:pt x="249" y="287"/>
                </a:moveTo>
                <a:cubicBezTo>
                  <a:pt x="249" y="287"/>
                  <a:pt x="249" y="287"/>
                  <a:pt x="249" y="287"/>
                </a:cubicBezTo>
                <a:cubicBezTo>
                  <a:pt x="249" y="231"/>
                  <a:pt x="204" y="186"/>
                  <a:pt x="148" y="186"/>
                </a:cubicBezTo>
                <a:cubicBezTo>
                  <a:pt x="148" y="186"/>
                  <a:pt x="148" y="186"/>
                  <a:pt x="148" y="186"/>
                </a:cubicBezTo>
                <a:cubicBezTo>
                  <a:pt x="66" y="186"/>
                  <a:pt x="0" y="120"/>
                  <a:pt x="0" y="38"/>
                </a:cubicBezTo>
                <a:cubicBezTo>
                  <a:pt x="0" y="0"/>
                  <a:pt x="0" y="0"/>
                  <a:pt x="0" y="0"/>
                </a:cubicBezTo>
              </a:path>
            </a:pathLst>
          </a:custGeom>
          <a:noFill/>
          <a:ln w="30163" cap="flat">
            <a:solidFill>
              <a:srgbClr val="E6E6E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DCAFA7C7-691E-45D0-B695-EA8C26326A4D}"/>
              </a:ext>
            </a:extLst>
          </p:cNvPr>
          <p:cNvSpPr>
            <a:spLocks/>
          </p:cNvSpPr>
          <p:nvPr/>
        </p:nvSpPr>
        <p:spPr bwMode="auto">
          <a:xfrm>
            <a:off x="8683625" y="3454400"/>
            <a:ext cx="857250" cy="858838"/>
          </a:xfrm>
          <a:custGeom>
            <a:avLst/>
            <a:gdLst>
              <a:gd name="T0" fmla="*/ 225 w 225"/>
              <a:gd name="T1" fmla="*/ 225 h 225"/>
              <a:gd name="T2" fmla="*/ 225 w 225"/>
              <a:gd name="T3" fmla="*/ 225 h 225"/>
              <a:gd name="T4" fmla="*/ 0 w 225"/>
              <a:gd name="T5" fmla="*/ 0 h 225"/>
            </a:gdLst>
            <a:ahLst/>
            <a:cxnLst>
              <a:cxn ang="0">
                <a:pos x="T0" y="T1"/>
              </a:cxn>
              <a:cxn ang="0">
                <a:pos x="T2" y="T3"/>
              </a:cxn>
              <a:cxn ang="0">
                <a:pos x="T4" y="T5"/>
              </a:cxn>
            </a:cxnLst>
            <a:rect l="0" t="0" r="r" b="b"/>
            <a:pathLst>
              <a:path w="225" h="225">
                <a:moveTo>
                  <a:pt x="225" y="225"/>
                </a:moveTo>
                <a:cubicBezTo>
                  <a:pt x="225" y="225"/>
                  <a:pt x="225" y="225"/>
                  <a:pt x="225" y="225"/>
                </a:cubicBezTo>
                <a:cubicBezTo>
                  <a:pt x="225" y="101"/>
                  <a:pt x="124" y="0"/>
                  <a:pt x="0" y="0"/>
                </a:cubicBezTo>
              </a:path>
            </a:pathLst>
          </a:custGeom>
          <a:noFill/>
          <a:ln w="38100" cap="rnd">
            <a:gradFill flip="none" rotWithShape="1">
              <a:gsLst>
                <a:gs pos="100000">
                  <a:schemeClr val="accent6">
                    <a:alpha val="0"/>
                  </a:schemeClr>
                </a:gs>
                <a:gs pos="0">
                  <a:schemeClr val="accent6"/>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0CEDF522-A584-40AD-8D4B-D4B7BAB7D8DE}"/>
              </a:ext>
            </a:extLst>
          </p:cNvPr>
          <p:cNvSpPr>
            <a:spLocks/>
          </p:cNvSpPr>
          <p:nvPr/>
        </p:nvSpPr>
        <p:spPr bwMode="auto">
          <a:xfrm>
            <a:off x="6704013" y="3905250"/>
            <a:ext cx="536575" cy="407988"/>
          </a:xfrm>
          <a:custGeom>
            <a:avLst/>
            <a:gdLst>
              <a:gd name="T0" fmla="*/ 141 w 141"/>
              <a:gd name="T1" fmla="*/ 107 h 107"/>
              <a:gd name="T2" fmla="*/ 141 w 141"/>
              <a:gd name="T3" fmla="*/ 107 h 107"/>
              <a:gd name="T4" fmla="*/ 40 w 141"/>
              <a:gd name="T5" fmla="*/ 6 h 107"/>
              <a:gd name="T6" fmla="*/ 40 w 141"/>
              <a:gd name="T7" fmla="*/ 6 h 107"/>
              <a:gd name="T8" fmla="*/ 0 w 141"/>
              <a:gd name="T9" fmla="*/ 0 h 107"/>
            </a:gdLst>
            <a:ahLst/>
            <a:cxnLst>
              <a:cxn ang="0">
                <a:pos x="T0" y="T1"/>
              </a:cxn>
              <a:cxn ang="0">
                <a:pos x="T2" y="T3"/>
              </a:cxn>
              <a:cxn ang="0">
                <a:pos x="T4" y="T5"/>
              </a:cxn>
              <a:cxn ang="0">
                <a:pos x="T6" y="T7"/>
              </a:cxn>
              <a:cxn ang="0">
                <a:pos x="T8" y="T9"/>
              </a:cxn>
            </a:cxnLst>
            <a:rect l="0" t="0" r="r" b="b"/>
            <a:pathLst>
              <a:path w="141" h="107">
                <a:moveTo>
                  <a:pt x="141" y="107"/>
                </a:moveTo>
                <a:cubicBezTo>
                  <a:pt x="141" y="107"/>
                  <a:pt x="141" y="107"/>
                  <a:pt x="141" y="107"/>
                </a:cubicBezTo>
                <a:cubicBezTo>
                  <a:pt x="141" y="51"/>
                  <a:pt x="96" y="6"/>
                  <a:pt x="40" y="6"/>
                </a:cubicBezTo>
                <a:cubicBezTo>
                  <a:pt x="40" y="6"/>
                  <a:pt x="40" y="6"/>
                  <a:pt x="40" y="6"/>
                </a:cubicBezTo>
                <a:cubicBezTo>
                  <a:pt x="26" y="6"/>
                  <a:pt x="13" y="4"/>
                  <a:pt x="0" y="0"/>
                </a:cubicBezTo>
              </a:path>
            </a:pathLst>
          </a:custGeom>
          <a:noFill/>
          <a:ln w="38100" cap="rnd">
            <a:gradFill flip="none" rotWithShape="1">
              <a:gsLst>
                <a:gs pos="100000">
                  <a:schemeClr val="accent3">
                    <a:alpha val="0"/>
                  </a:schemeClr>
                </a:gs>
                <a:gs pos="0">
                  <a:schemeClr val="accent3"/>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C2B2A45A-CB26-4FF1-97BE-DD83A13D339F}"/>
              </a:ext>
            </a:extLst>
          </p:cNvPr>
          <p:cNvGrpSpPr/>
          <p:nvPr/>
        </p:nvGrpSpPr>
        <p:grpSpPr>
          <a:xfrm>
            <a:off x="1816100" y="4252913"/>
            <a:ext cx="1649413" cy="1651000"/>
            <a:chOff x="1816100" y="4252913"/>
            <a:chExt cx="1649413" cy="1651000"/>
          </a:xfrm>
        </p:grpSpPr>
        <p:sp>
          <p:nvSpPr>
            <p:cNvPr id="14" name="Oval 14">
              <a:extLst>
                <a:ext uri="{FF2B5EF4-FFF2-40B4-BE49-F238E27FC236}">
                  <a16:creationId xmlns:a16="http://schemas.microsoft.com/office/drawing/2014/main" id="{E29CE6E9-0485-4A12-8BC4-001CB223BFF6}"/>
                </a:ext>
              </a:extLst>
            </p:cNvPr>
            <p:cNvSpPr>
              <a:spLocks noChangeArrowheads="1"/>
            </p:cNvSpPr>
            <p:nvPr/>
          </p:nvSpPr>
          <p:spPr bwMode="auto">
            <a:xfrm>
              <a:off x="1816100" y="4252913"/>
              <a:ext cx="1649413" cy="1651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Oval 20">
              <a:extLst>
                <a:ext uri="{FF2B5EF4-FFF2-40B4-BE49-F238E27FC236}">
                  <a16:creationId xmlns:a16="http://schemas.microsoft.com/office/drawing/2014/main" id="{A9FA530E-3E32-4FB9-8FCD-E1C96DFF51B1}"/>
                </a:ext>
              </a:extLst>
            </p:cNvPr>
            <p:cNvSpPr>
              <a:spLocks noChangeArrowheads="1"/>
            </p:cNvSpPr>
            <p:nvPr/>
          </p:nvSpPr>
          <p:spPr bwMode="auto">
            <a:xfrm>
              <a:off x="2033588" y="4468813"/>
              <a:ext cx="1216025" cy="1217613"/>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3" name="Group 2">
            <a:extLst>
              <a:ext uri="{FF2B5EF4-FFF2-40B4-BE49-F238E27FC236}">
                <a16:creationId xmlns:a16="http://schemas.microsoft.com/office/drawing/2014/main" id="{A884DABA-5280-4D26-BD03-BC62B4C7A118}"/>
              </a:ext>
            </a:extLst>
          </p:cNvPr>
          <p:cNvGrpSpPr/>
          <p:nvPr/>
        </p:nvGrpSpPr>
        <p:grpSpPr>
          <a:xfrm>
            <a:off x="4121150" y="4252913"/>
            <a:ext cx="1644650" cy="1651000"/>
            <a:chOff x="4121150" y="4252913"/>
            <a:chExt cx="1644650" cy="1651000"/>
          </a:xfrm>
        </p:grpSpPr>
        <p:sp>
          <p:nvSpPr>
            <p:cNvPr id="15" name="Oval 15">
              <a:extLst>
                <a:ext uri="{FF2B5EF4-FFF2-40B4-BE49-F238E27FC236}">
                  <a16:creationId xmlns:a16="http://schemas.microsoft.com/office/drawing/2014/main" id="{55CD776F-8EC4-4BB7-96C6-2B89332F548A}"/>
                </a:ext>
              </a:extLst>
            </p:cNvPr>
            <p:cNvSpPr>
              <a:spLocks noChangeArrowheads="1"/>
            </p:cNvSpPr>
            <p:nvPr/>
          </p:nvSpPr>
          <p:spPr bwMode="auto">
            <a:xfrm>
              <a:off x="4121150" y="4252913"/>
              <a:ext cx="1644650" cy="1651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21">
              <a:extLst>
                <a:ext uri="{FF2B5EF4-FFF2-40B4-BE49-F238E27FC236}">
                  <a16:creationId xmlns:a16="http://schemas.microsoft.com/office/drawing/2014/main" id="{E0AC34AA-2226-40BE-A27E-DB01F2856777}"/>
                </a:ext>
              </a:extLst>
            </p:cNvPr>
            <p:cNvSpPr>
              <a:spLocks noChangeArrowheads="1"/>
            </p:cNvSpPr>
            <p:nvPr/>
          </p:nvSpPr>
          <p:spPr bwMode="auto">
            <a:xfrm>
              <a:off x="4333875" y="4468813"/>
              <a:ext cx="1219200" cy="1217613"/>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4" name="Group 3">
            <a:extLst>
              <a:ext uri="{FF2B5EF4-FFF2-40B4-BE49-F238E27FC236}">
                <a16:creationId xmlns:a16="http://schemas.microsoft.com/office/drawing/2014/main" id="{5552F921-DD85-4433-B07B-3F80F6C24BA8}"/>
              </a:ext>
            </a:extLst>
          </p:cNvPr>
          <p:cNvGrpSpPr/>
          <p:nvPr/>
        </p:nvGrpSpPr>
        <p:grpSpPr>
          <a:xfrm>
            <a:off x="6421438" y="4252913"/>
            <a:ext cx="1646238" cy="1651000"/>
            <a:chOff x="6421438" y="4252913"/>
            <a:chExt cx="1646238" cy="1651000"/>
          </a:xfrm>
        </p:grpSpPr>
        <p:sp>
          <p:nvSpPr>
            <p:cNvPr id="18" name="Oval 18">
              <a:extLst>
                <a:ext uri="{FF2B5EF4-FFF2-40B4-BE49-F238E27FC236}">
                  <a16:creationId xmlns:a16="http://schemas.microsoft.com/office/drawing/2014/main" id="{8409DFDA-AF42-417F-B995-FC9BCAFAE15B}"/>
                </a:ext>
              </a:extLst>
            </p:cNvPr>
            <p:cNvSpPr>
              <a:spLocks noChangeArrowheads="1"/>
            </p:cNvSpPr>
            <p:nvPr/>
          </p:nvSpPr>
          <p:spPr bwMode="auto">
            <a:xfrm>
              <a:off x="6421438" y="4252913"/>
              <a:ext cx="1646238" cy="16510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Oval 22">
              <a:extLst>
                <a:ext uri="{FF2B5EF4-FFF2-40B4-BE49-F238E27FC236}">
                  <a16:creationId xmlns:a16="http://schemas.microsoft.com/office/drawing/2014/main" id="{48CE61A9-76F2-4DDA-9FFB-771DB0F07566}"/>
                </a:ext>
              </a:extLst>
            </p:cNvPr>
            <p:cNvSpPr>
              <a:spLocks noChangeArrowheads="1"/>
            </p:cNvSpPr>
            <p:nvPr/>
          </p:nvSpPr>
          <p:spPr bwMode="auto">
            <a:xfrm>
              <a:off x="6634163" y="4468813"/>
              <a:ext cx="1219200" cy="1217613"/>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grpSp>
        <p:nvGrpSpPr>
          <p:cNvPr id="5" name="Group 4">
            <a:extLst>
              <a:ext uri="{FF2B5EF4-FFF2-40B4-BE49-F238E27FC236}">
                <a16:creationId xmlns:a16="http://schemas.microsoft.com/office/drawing/2014/main" id="{69C762C3-803E-4F39-8B2F-BE3A1C06D50B}"/>
              </a:ext>
            </a:extLst>
          </p:cNvPr>
          <p:cNvGrpSpPr/>
          <p:nvPr/>
        </p:nvGrpSpPr>
        <p:grpSpPr>
          <a:xfrm>
            <a:off x="8721725" y="4252913"/>
            <a:ext cx="1649413" cy="1651000"/>
            <a:chOff x="8721725" y="4252913"/>
            <a:chExt cx="1649413" cy="1651000"/>
          </a:xfrm>
        </p:grpSpPr>
        <p:sp>
          <p:nvSpPr>
            <p:cNvPr id="19" name="Oval 19">
              <a:extLst>
                <a:ext uri="{FF2B5EF4-FFF2-40B4-BE49-F238E27FC236}">
                  <a16:creationId xmlns:a16="http://schemas.microsoft.com/office/drawing/2014/main" id="{8A68A72C-695E-4B10-AB0A-FD25AA3AE0A5}"/>
                </a:ext>
              </a:extLst>
            </p:cNvPr>
            <p:cNvSpPr>
              <a:spLocks noChangeArrowheads="1"/>
            </p:cNvSpPr>
            <p:nvPr/>
          </p:nvSpPr>
          <p:spPr bwMode="auto">
            <a:xfrm>
              <a:off x="8721725" y="4252913"/>
              <a:ext cx="1649413" cy="16510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Oval 23">
              <a:extLst>
                <a:ext uri="{FF2B5EF4-FFF2-40B4-BE49-F238E27FC236}">
                  <a16:creationId xmlns:a16="http://schemas.microsoft.com/office/drawing/2014/main" id="{8BC4F944-6174-40E0-9703-E50F1278F574}"/>
                </a:ext>
              </a:extLst>
            </p:cNvPr>
            <p:cNvSpPr>
              <a:spLocks noChangeArrowheads="1"/>
            </p:cNvSpPr>
            <p:nvPr/>
          </p:nvSpPr>
          <p:spPr bwMode="auto">
            <a:xfrm>
              <a:off x="8939213" y="4468813"/>
              <a:ext cx="1214438" cy="1217613"/>
            </a:xfrm>
            <a:prstGeom prst="ellipse">
              <a:avLst/>
            </a:prstGeom>
            <a:solidFill>
              <a:schemeClr val="bg2"/>
            </a:solidFill>
            <a:ln>
              <a:noFill/>
            </a:ln>
            <a:effectLst>
              <a:outerShdw blurRad="190500" dist="165100" dir="2700000" algn="ctr" rotWithShape="0">
                <a:prstClr val="black">
                  <a:alpha val="26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sp>
        <p:nvSpPr>
          <p:cNvPr id="26" name="Freeform 26">
            <a:extLst>
              <a:ext uri="{FF2B5EF4-FFF2-40B4-BE49-F238E27FC236}">
                <a16:creationId xmlns:a16="http://schemas.microsoft.com/office/drawing/2014/main" id="{A2F01F1C-311C-4B8A-A4C5-9057DF6742F6}"/>
              </a:ext>
            </a:extLst>
          </p:cNvPr>
          <p:cNvSpPr>
            <a:spLocks noEditPoints="1"/>
          </p:cNvSpPr>
          <p:nvPr/>
        </p:nvSpPr>
        <p:spPr bwMode="auto">
          <a:xfrm>
            <a:off x="2441575" y="4922838"/>
            <a:ext cx="400050" cy="309563"/>
          </a:xfrm>
          <a:custGeom>
            <a:avLst/>
            <a:gdLst>
              <a:gd name="T0" fmla="*/ 75 w 105"/>
              <a:gd name="T1" fmla="*/ 38 h 81"/>
              <a:gd name="T2" fmla="*/ 92 w 105"/>
              <a:gd name="T3" fmla="*/ 22 h 81"/>
              <a:gd name="T4" fmla="*/ 92 w 105"/>
              <a:gd name="T5" fmla="*/ 81 h 81"/>
              <a:gd name="T6" fmla="*/ 75 w 105"/>
              <a:gd name="T7" fmla="*/ 81 h 81"/>
              <a:gd name="T8" fmla="*/ 75 w 105"/>
              <a:gd name="T9" fmla="*/ 38 h 81"/>
              <a:gd name="T10" fmla="*/ 52 w 105"/>
              <a:gd name="T11" fmla="*/ 81 h 81"/>
              <a:gd name="T12" fmla="*/ 70 w 105"/>
              <a:gd name="T13" fmla="*/ 81 h 81"/>
              <a:gd name="T14" fmla="*/ 70 w 105"/>
              <a:gd name="T15" fmla="*/ 42 h 81"/>
              <a:gd name="T16" fmla="*/ 52 w 105"/>
              <a:gd name="T17" fmla="*/ 57 h 81"/>
              <a:gd name="T18" fmla="*/ 52 w 105"/>
              <a:gd name="T19" fmla="*/ 81 h 81"/>
              <a:gd name="T20" fmla="*/ 30 w 105"/>
              <a:gd name="T21" fmla="*/ 81 h 81"/>
              <a:gd name="T22" fmla="*/ 48 w 105"/>
              <a:gd name="T23" fmla="*/ 81 h 81"/>
              <a:gd name="T24" fmla="*/ 48 w 105"/>
              <a:gd name="T25" fmla="*/ 57 h 81"/>
              <a:gd name="T26" fmla="*/ 30 w 105"/>
              <a:gd name="T27" fmla="*/ 38 h 81"/>
              <a:gd name="T28" fmla="*/ 30 w 105"/>
              <a:gd name="T29" fmla="*/ 81 h 81"/>
              <a:gd name="T30" fmla="*/ 8 w 105"/>
              <a:gd name="T31" fmla="*/ 81 h 81"/>
              <a:gd name="T32" fmla="*/ 26 w 105"/>
              <a:gd name="T33" fmla="*/ 81 h 81"/>
              <a:gd name="T34" fmla="*/ 26 w 105"/>
              <a:gd name="T35" fmla="*/ 36 h 81"/>
              <a:gd name="T36" fmla="*/ 8 w 105"/>
              <a:gd name="T37" fmla="*/ 50 h 81"/>
              <a:gd name="T38" fmla="*/ 8 w 105"/>
              <a:gd name="T39" fmla="*/ 81 h 81"/>
              <a:gd name="T40" fmla="*/ 103 w 105"/>
              <a:gd name="T41" fmla="*/ 0 h 81"/>
              <a:gd name="T42" fmla="*/ 86 w 105"/>
              <a:gd name="T43" fmla="*/ 0 h 81"/>
              <a:gd name="T44" fmla="*/ 85 w 105"/>
              <a:gd name="T45" fmla="*/ 3 h 81"/>
              <a:gd name="T46" fmla="*/ 90 w 105"/>
              <a:gd name="T47" fmla="*/ 9 h 81"/>
              <a:gd name="T48" fmla="*/ 50 w 105"/>
              <a:gd name="T49" fmla="*/ 43 h 81"/>
              <a:gd name="T50" fmla="*/ 30 w 105"/>
              <a:gd name="T51" fmla="*/ 21 h 81"/>
              <a:gd name="T52" fmla="*/ 25 w 105"/>
              <a:gd name="T53" fmla="*/ 21 h 81"/>
              <a:gd name="T54" fmla="*/ 2 w 105"/>
              <a:gd name="T55" fmla="*/ 40 h 81"/>
              <a:gd name="T56" fmla="*/ 1 w 105"/>
              <a:gd name="T57" fmla="*/ 44 h 81"/>
              <a:gd name="T58" fmla="*/ 6 w 105"/>
              <a:gd name="T59" fmla="*/ 45 h 81"/>
              <a:gd name="T60" fmla="*/ 27 w 105"/>
              <a:gd name="T61" fmla="*/ 28 h 81"/>
              <a:gd name="T62" fmla="*/ 48 w 105"/>
              <a:gd name="T63" fmla="*/ 50 h 81"/>
              <a:gd name="T64" fmla="*/ 50 w 105"/>
              <a:gd name="T65" fmla="*/ 51 h 81"/>
              <a:gd name="T66" fmla="*/ 52 w 105"/>
              <a:gd name="T67" fmla="*/ 50 h 81"/>
              <a:gd name="T68" fmla="*/ 94 w 105"/>
              <a:gd name="T69" fmla="*/ 14 h 81"/>
              <a:gd name="T70" fmla="*/ 100 w 105"/>
              <a:gd name="T71" fmla="*/ 20 h 81"/>
              <a:gd name="T72" fmla="*/ 103 w 105"/>
              <a:gd name="T73" fmla="*/ 19 h 81"/>
              <a:gd name="T74" fmla="*/ 105 w 105"/>
              <a:gd name="T75" fmla="*/ 2 h 81"/>
              <a:gd name="T76" fmla="*/ 103 w 105"/>
              <a:gd name="T7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81">
                <a:moveTo>
                  <a:pt x="75" y="38"/>
                </a:moveTo>
                <a:cubicBezTo>
                  <a:pt x="92" y="22"/>
                  <a:pt x="92" y="22"/>
                  <a:pt x="92" y="22"/>
                </a:cubicBezTo>
                <a:cubicBezTo>
                  <a:pt x="92" y="81"/>
                  <a:pt x="92" y="81"/>
                  <a:pt x="92" y="81"/>
                </a:cubicBezTo>
                <a:cubicBezTo>
                  <a:pt x="75" y="81"/>
                  <a:pt x="75" y="81"/>
                  <a:pt x="75" y="81"/>
                </a:cubicBezTo>
                <a:lnTo>
                  <a:pt x="75" y="38"/>
                </a:lnTo>
                <a:close/>
                <a:moveTo>
                  <a:pt x="52" y="81"/>
                </a:moveTo>
                <a:cubicBezTo>
                  <a:pt x="70" y="81"/>
                  <a:pt x="70" y="81"/>
                  <a:pt x="70" y="81"/>
                </a:cubicBezTo>
                <a:cubicBezTo>
                  <a:pt x="70" y="42"/>
                  <a:pt x="70" y="42"/>
                  <a:pt x="70" y="42"/>
                </a:cubicBezTo>
                <a:cubicBezTo>
                  <a:pt x="52" y="57"/>
                  <a:pt x="52" y="57"/>
                  <a:pt x="52" y="57"/>
                </a:cubicBezTo>
                <a:lnTo>
                  <a:pt x="52" y="81"/>
                </a:lnTo>
                <a:close/>
                <a:moveTo>
                  <a:pt x="30" y="81"/>
                </a:moveTo>
                <a:cubicBezTo>
                  <a:pt x="48" y="81"/>
                  <a:pt x="48" y="81"/>
                  <a:pt x="48" y="81"/>
                </a:cubicBezTo>
                <a:cubicBezTo>
                  <a:pt x="48" y="57"/>
                  <a:pt x="48" y="57"/>
                  <a:pt x="48" y="57"/>
                </a:cubicBezTo>
                <a:cubicBezTo>
                  <a:pt x="30" y="38"/>
                  <a:pt x="30" y="38"/>
                  <a:pt x="30" y="38"/>
                </a:cubicBezTo>
                <a:lnTo>
                  <a:pt x="30" y="81"/>
                </a:lnTo>
                <a:close/>
                <a:moveTo>
                  <a:pt x="8" y="81"/>
                </a:moveTo>
                <a:cubicBezTo>
                  <a:pt x="26" y="81"/>
                  <a:pt x="26" y="81"/>
                  <a:pt x="26" y="81"/>
                </a:cubicBezTo>
                <a:cubicBezTo>
                  <a:pt x="26" y="36"/>
                  <a:pt x="26" y="36"/>
                  <a:pt x="26" y="36"/>
                </a:cubicBezTo>
                <a:cubicBezTo>
                  <a:pt x="8" y="50"/>
                  <a:pt x="8" y="50"/>
                  <a:pt x="8" y="50"/>
                </a:cubicBezTo>
                <a:lnTo>
                  <a:pt x="8" y="81"/>
                </a:lnTo>
                <a:close/>
                <a:moveTo>
                  <a:pt x="103" y="0"/>
                </a:moveTo>
                <a:cubicBezTo>
                  <a:pt x="86" y="0"/>
                  <a:pt x="86" y="0"/>
                  <a:pt x="86" y="0"/>
                </a:cubicBezTo>
                <a:cubicBezTo>
                  <a:pt x="85" y="0"/>
                  <a:pt x="84" y="2"/>
                  <a:pt x="85" y="3"/>
                </a:cubicBezTo>
                <a:cubicBezTo>
                  <a:pt x="90" y="9"/>
                  <a:pt x="90" y="9"/>
                  <a:pt x="90" y="9"/>
                </a:cubicBezTo>
                <a:cubicBezTo>
                  <a:pt x="50" y="43"/>
                  <a:pt x="50" y="43"/>
                  <a:pt x="50" y="43"/>
                </a:cubicBezTo>
                <a:cubicBezTo>
                  <a:pt x="30" y="21"/>
                  <a:pt x="30" y="21"/>
                  <a:pt x="30" y="21"/>
                </a:cubicBezTo>
                <a:cubicBezTo>
                  <a:pt x="28" y="20"/>
                  <a:pt x="26" y="20"/>
                  <a:pt x="25" y="21"/>
                </a:cubicBezTo>
                <a:cubicBezTo>
                  <a:pt x="2" y="40"/>
                  <a:pt x="2" y="40"/>
                  <a:pt x="2" y="40"/>
                </a:cubicBezTo>
                <a:cubicBezTo>
                  <a:pt x="0" y="41"/>
                  <a:pt x="0" y="43"/>
                  <a:pt x="1" y="44"/>
                </a:cubicBezTo>
                <a:cubicBezTo>
                  <a:pt x="3" y="46"/>
                  <a:pt x="5" y="46"/>
                  <a:pt x="6" y="45"/>
                </a:cubicBezTo>
                <a:cubicBezTo>
                  <a:pt x="27" y="28"/>
                  <a:pt x="27" y="28"/>
                  <a:pt x="27" y="28"/>
                </a:cubicBezTo>
                <a:cubicBezTo>
                  <a:pt x="48" y="50"/>
                  <a:pt x="48" y="50"/>
                  <a:pt x="48" y="50"/>
                </a:cubicBezTo>
                <a:cubicBezTo>
                  <a:pt x="48" y="51"/>
                  <a:pt x="49" y="51"/>
                  <a:pt x="50" y="51"/>
                </a:cubicBezTo>
                <a:cubicBezTo>
                  <a:pt x="51" y="51"/>
                  <a:pt x="52" y="51"/>
                  <a:pt x="52" y="50"/>
                </a:cubicBezTo>
                <a:cubicBezTo>
                  <a:pt x="94" y="14"/>
                  <a:pt x="94" y="14"/>
                  <a:pt x="94" y="14"/>
                </a:cubicBezTo>
                <a:cubicBezTo>
                  <a:pt x="100" y="20"/>
                  <a:pt x="100" y="20"/>
                  <a:pt x="100" y="20"/>
                </a:cubicBezTo>
                <a:cubicBezTo>
                  <a:pt x="101" y="21"/>
                  <a:pt x="102" y="20"/>
                  <a:pt x="103" y="19"/>
                </a:cubicBezTo>
                <a:cubicBezTo>
                  <a:pt x="105" y="2"/>
                  <a:pt x="105" y="2"/>
                  <a:pt x="105" y="2"/>
                </a:cubicBezTo>
                <a:cubicBezTo>
                  <a:pt x="105" y="1"/>
                  <a:pt x="104" y="0"/>
                  <a:pt x="10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Freeform 27">
            <a:extLst>
              <a:ext uri="{FF2B5EF4-FFF2-40B4-BE49-F238E27FC236}">
                <a16:creationId xmlns:a16="http://schemas.microsoft.com/office/drawing/2014/main" id="{6E30CF1B-7DBF-4690-AD3C-72ED2BA379D2}"/>
              </a:ext>
            </a:extLst>
          </p:cNvPr>
          <p:cNvSpPr>
            <a:spLocks noEditPoints="1"/>
          </p:cNvSpPr>
          <p:nvPr/>
        </p:nvSpPr>
        <p:spPr bwMode="auto">
          <a:xfrm>
            <a:off x="4725988" y="4889500"/>
            <a:ext cx="438150" cy="377825"/>
          </a:xfrm>
          <a:custGeom>
            <a:avLst/>
            <a:gdLst>
              <a:gd name="T0" fmla="*/ 80 w 115"/>
              <a:gd name="T1" fmla="*/ 52 h 99"/>
              <a:gd name="T2" fmla="*/ 80 w 115"/>
              <a:gd name="T3" fmla="*/ 56 h 99"/>
              <a:gd name="T4" fmla="*/ 72 w 115"/>
              <a:gd name="T5" fmla="*/ 56 h 99"/>
              <a:gd name="T6" fmla="*/ 72 w 115"/>
              <a:gd name="T7" fmla="*/ 52 h 99"/>
              <a:gd name="T8" fmla="*/ 57 w 115"/>
              <a:gd name="T9" fmla="*/ 41 h 99"/>
              <a:gd name="T10" fmla="*/ 64 w 115"/>
              <a:gd name="T11" fmla="*/ 37 h 99"/>
              <a:gd name="T12" fmla="*/ 76 w 115"/>
              <a:gd name="T13" fmla="*/ 44 h 99"/>
              <a:gd name="T14" fmla="*/ 87 w 115"/>
              <a:gd name="T15" fmla="*/ 38 h 99"/>
              <a:gd name="T16" fmla="*/ 76 w 115"/>
              <a:gd name="T17" fmla="*/ 31 h 99"/>
              <a:gd name="T18" fmla="*/ 59 w 115"/>
              <a:gd name="T19" fmla="*/ 17 h 99"/>
              <a:gd name="T20" fmla="*/ 72 w 115"/>
              <a:gd name="T21" fmla="*/ 5 h 99"/>
              <a:gd name="T22" fmla="*/ 72 w 115"/>
              <a:gd name="T23" fmla="*/ 0 h 99"/>
              <a:gd name="T24" fmla="*/ 80 w 115"/>
              <a:gd name="T25" fmla="*/ 0 h 99"/>
              <a:gd name="T26" fmla="*/ 80 w 115"/>
              <a:gd name="T27" fmla="*/ 5 h 99"/>
              <a:gd name="T28" fmla="*/ 94 w 115"/>
              <a:gd name="T29" fmla="*/ 13 h 99"/>
              <a:gd name="T30" fmla="*/ 87 w 115"/>
              <a:gd name="T31" fmla="*/ 17 h 99"/>
              <a:gd name="T32" fmla="*/ 76 w 115"/>
              <a:gd name="T33" fmla="*/ 12 h 99"/>
              <a:gd name="T34" fmla="*/ 67 w 115"/>
              <a:gd name="T35" fmla="*/ 18 h 99"/>
              <a:gd name="T36" fmla="*/ 77 w 115"/>
              <a:gd name="T37" fmla="*/ 23 h 99"/>
              <a:gd name="T38" fmla="*/ 95 w 115"/>
              <a:gd name="T39" fmla="*/ 38 h 99"/>
              <a:gd name="T40" fmla="*/ 80 w 115"/>
              <a:gd name="T41" fmla="*/ 52 h 99"/>
              <a:gd name="T42" fmla="*/ 110 w 115"/>
              <a:gd name="T43" fmla="*/ 74 h 99"/>
              <a:gd name="T44" fmla="*/ 81 w 115"/>
              <a:gd name="T45" fmla="*/ 82 h 99"/>
              <a:gd name="T46" fmla="*/ 58 w 115"/>
              <a:gd name="T47" fmla="*/ 73 h 99"/>
              <a:gd name="T48" fmla="*/ 83 w 115"/>
              <a:gd name="T49" fmla="*/ 72 h 99"/>
              <a:gd name="T50" fmla="*/ 68 w 115"/>
              <a:gd name="T51" fmla="*/ 63 h 99"/>
              <a:gd name="T52" fmla="*/ 49 w 115"/>
              <a:gd name="T53" fmla="*/ 59 h 99"/>
              <a:gd name="T54" fmla="*/ 23 w 115"/>
              <a:gd name="T55" fmla="*/ 66 h 99"/>
              <a:gd name="T56" fmla="*/ 23 w 115"/>
              <a:gd name="T57" fmla="*/ 93 h 99"/>
              <a:gd name="T58" fmla="*/ 39 w 115"/>
              <a:gd name="T59" fmla="*/ 96 h 99"/>
              <a:gd name="T60" fmla="*/ 84 w 115"/>
              <a:gd name="T61" fmla="*/ 98 h 99"/>
              <a:gd name="T62" fmla="*/ 113 w 115"/>
              <a:gd name="T63" fmla="*/ 78 h 99"/>
              <a:gd name="T64" fmla="*/ 110 w 115"/>
              <a:gd name="T65" fmla="*/ 74 h 99"/>
              <a:gd name="T66" fmla="*/ 0 w 115"/>
              <a:gd name="T67" fmla="*/ 99 h 99"/>
              <a:gd name="T68" fmla="*/ 18 w 115"/>
              <a:gd name="T69" fmla="*/ 99 h 99"/>
              <a:gd name="T70" fmla="*/ 18 w 115"/>
              <a:gd name="T71" fmla="*/ 66 h 99"/>
              <a:gd name="T72" fmla="*/ 0 w 115"/>
              <a:gd name="T73" fmla="*/ 66 h 99"/>
              <a:gd name="T74" fmla="*/ 0 w 115"/>
              <a:gd name="T7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5" h="99">
                <a:moveTo>
                  <a:pt x="80" y="52"/>
                </a:moveTo>
                <a:cubicBezTo>
                  <a:pt x="80" y="56"/>
                  <a:pt x="80" y="56"/>
                  <a:pt x="80" y="56"/>
                </a:cubicBezTo>
                <a:cubicBezTo>
                  <a:pt x="72" y="56"/>
                  <a:pt x="72" y="56"/>
                  <a:pt x="72" y="56"/>
                </a:cubicBezTo>
                <a:cubicBezTo>
                  <a:pt x="72" y="52"/>
                  <a:pt x="72" y="52"/>
                  <a:pt x="72" y="52"/>
                </a:cubicBezTo>
                <a:cubicBezTo>
                  <a:pt x="65" y="51"/>
                  <a:pt x="59" y="48"/>
                  <a:pt x="57" y="41"/>
                </a:cubicBezTo>
                <a:cubicBezTo>
                  <a:pt x="64" y="37"/>
                  <a:pt x="64" y="37"/>
                  <a:pt x="64" y="37"/>
                </a:cubicBezTo>
                <a:cubicBezTo>
                  <a:pt x="66" y="42"/>
                  <a:pt x="71" y="44"/>
                  <a:pt x="76" y="44"/>
                </a:cubicBezTo>
                <a:cubicBezTo>
                  <a:pt x="82" y="44"/>
                  <a:pt x="87" y="43"/>
                  <a:pt x="87" y="38"/>
                </a:cubicBezTo>
                <a:cubicBezTo>
                  <a:pt x="87" y="33"/>
                  <a:pt x="82" y="32"/>
                  <a:pt x="76" y="31"/>
                </a:cubicBezTo>
                <a:cubicBezTo>
                  <a:pt x="67" y="30"/>
                  <a:pt x="59" y="28"/>
                  <a:pt x="59" y="17"/>
                </a:cubicBezTo>
                <a:cubicBezTo>
                  <a:pt x="59" y="10"/>
                  <a:pt x="65" y="6"/>
                  <a:pt x="72" y="5"/>
                </a:cubicBezTo>
                <a:cubicBezTo>
                  <a:pt x="72" y="0"/>
                  <a:pt x="72" y="0"/>
                  <a:pt x="72" y="0"/>
                </a:cubicBezTo>
                <a:cubicBezTo>
                  <a:pt x="80" y="0"/>
                  <a:pt x="80" y="0"/>
                  <a:pt x="80" y="0"/>
                </a:cubicBezTo>
                <a:cubicBezTo>
                  <a:pt x="80" y="5"/>
                  <a:pt x="80" y="5"/>
                  <a:pt x="80" y="5"/>
                </a:cubicBezTo>
                <a:cubicBezTo>
                  <a:pt x="86" y="5"/>
                  <a:pt x="91" y="8"/>
                  <a:pt x="94" y="13"/>
                </a:cubicBezTo>
                <a:cubicBezTo>
                  <a:pt x="87" y="17"/>
                  <a:pt x="87" y="17"/>
                  <a:pt x="87" y="17"/>
                </a:cubicBezTo>
                <a:cubicBezTo>
                  <a:pt x="85" y="14"/>
                  <a:pt x="81" y="12"/>
                  <a:pt x="76" y="12"/>
                </a:cubicBezTo>
                <a:cubicBezTo>
                  <a:pt x="70" y="12"/>
                  <a:pt x="67" y="14"/>
                  <a:pt x="67" y="18"/>
                </a:cubicBezTo>
                <a:cubicBezTo>
                  <a:pt x="67" y="22"/>
                  <a:pt x="72" y="23"/>
                  <a:pt x="77" y="23"/>
                </a:cubicBezTo>
                <a:cubicBezTo>
                  <a:pt x="86" y="25"/>
                  <a:pt x="95" y="27"/>
                  <a:pt x="95" y="38"/>
                </a:cubicBezTo>
                <a:cubicBezTo>
                  <a:pt x="95" y="46"/>
                  <a:pt x="88" y="51"/>
                  <a:pt x="80" y="52"/>
                </a:cubicBezTo>
                <a:close/>
                <a:moveTo>
                  <a:pt x="110" y="74"/>
                </a:moveTo>
                <a:cubicBezTo>
                  <a:pt x="102" y="71"/>
                  <a:pt x="95" y="77"/>
                  <a:pt x="81" y="82"/>
                </a:cubicBezTo>
                <a:cubicBezTo>
                  <a:pt x="79" y="83"/>
                  <a:pt x="59" y="77"/>
                  <a:pt x="58" y="73"/>
                </a:cubicBezTo>
                <a:cubicBezTo>
                  <a:pt x="58" y="71"/>
                  <a:pt x="78" y="75"/>
                  <a:pt x="83" y="72"/>
                </a:cubicBezTo>
                <a:cubicBezTo>
                  <a:pt x="91" y="66"/>
                  <a:pt x="82" y="63"/>
                  <a:pt x="68" y="63"/>
                </a:cubicBezTo>
                <a:cubicBezTo>
                  <a:pt x="68" y="63"/>
                  <a:pt x="61" y="62"/>
                  <a:pt x="49" y="59"/>
                </a:cubicBezTo>
                <a:cubicBezTo>
                  <a:pt x="42" y="58"/>
                  <a:pt x="23" y="66"/>
                  <a:pt x="23" y="66"/>
                </a:cubicBezTo>
                <a:cubicBezTo>
                  <a:pt x="23" y="93"/>
                  <a:pt x="23" y="93"/>
                  <a:pt x="23" y="93"/>
                </a:cubicBezTo>
                <a:cubicBezTo>
                  <a:pt x="23" y="93"/>
                  <a:pt x="35" y="95"/>
                  <a:pt x="39" y="96"/>
                </a:cubicBezTo>
                <a:cubicBezTo>
                  <a:pt x="47" y="97"/>
                  <a:pt x="80" y="98"/>
                  <a:pt x="84" y="98"/>
                </a:cubicBezTo>
                <a:cubicBezTo>
                  <a:pt x="89" y="97"/>
                  <a:pt x="112" y="79"/>
                  <a:pt x="113" y="78"/>
                </a:cubicBezTo>
                <a:cubicBezTo>
                  <a:pt x="115" y="77"/>
                  <a:pt x="115" y="76"/>
                  <a:pt x="110" y="74"/>
                </a:cubicBezTo>
                <a:close/>
                <a:moveTo>
                  <a:pt x="0" y="99"/>
                </a:moveTo>
                <a:cubicBezTo>
                  <a:pt x="18" y="99"/>
                  <a:pt x="18" y="99"/>
                  <a:pt x="18" y="99"/>
                </a:cubicBezTo>
                <a:cubicBezTo>
                  <a:pt x="18" y="66"/>
                  <a:pt x="18" y="66"/>
                  <a:pt x="18" y="66"/>
                </a:cubicBezTo>
                <a:cubicBezTo>
                  <a:pt x="0" y="66"/>
                  <a:pt x="0" y="66"/>
                  <a:pt x="0" y="66"/>
                </a:cubicBezTo>
                <a:lnTo>
                  <a:pt x="0" y="9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8">
            <a:extLst>
              <a:ext uri="{FF2B5EF4-FFF2-40B4-BE49-F238E27FC236}">
                <a16:creationId xmlns:a16="http://schemas.microsoft.com/office/drawing/2014/main" id="{61B32C02-5CAA-4AE7-95D4-2589522D1FA0}"/>
              </a:ext>
            </a:extLst>
          </p:cNvPr>
          <p:cNvSpPr>
            <a:spLocks noEditPoints="1"/>
          </p:cNvSpPr>
          <p:nvPr/>
        </p:nvSpPr>
        <p:spPr bwMode="auto">
          <a:xfrm>
            <a:off x="9374188" y="4884738"/>
            <a:ext cx="346075" cy="385763"/>
          </a:xfrm>
          <a:custGeom>
            <a:avLst/>
            <a:gdLst>
              <a:gd name="T0" fmla="*/ 87 w 91"/>
              <a:gd name="T1" fmla="*/ 25 h 101"/>
              <a:gd name="T2" fmla="*/ 22 w 91"/>
              <a:gd name="T3" fmla="*/ 11 h 101"/>
              <a:gd name="T4" fmla="*/ 9 w 91"/>
              <a:gd name="T5" fmla="*/ 43 h 101"/>
              <a:gd name="T6" fmla="*/ 0 w 91"/>
              <a:gd name="T7" fmla="*/ 69 h 101"/>
              <a:gd name="T8" fmla="*/ 11 w 91"/>
              <a:gd name="T9" fmla="*/ 72 h 101"/>
              <a:gd name="T10" fmla="*/ 16 w 91"/>
              <a:gd name="T11" fmla="*/ 92 h 101"/>
              <a:gd name="T12" fmla="*/ 26 w 91"/>
              <a:gd name="T13" fmla="*/ 92 h 101"/>
              <a:gd name="T14" fmla="*/ 74 w 91"/>
              <a:gd name="T15" fmla="*/ 101 h 101"/>
              <a:gd name="T16" fmla="*/ 74 w 91"/>
              <a:gd name="T17" fmla="*/ 84 h 101"/>
              <a:gd name="T18" fmla="*/ 90 w 91"/>
              <a:gd name="T19" fmla="*/ 41 h 101"/>
              <a:gd name="T20" fmla="*/ 90 w 91"/>
              <a:gd name="T21" fmla="*/ 41 h 101"/>
              <a:gd name="T22" fmla="*/ 22 w 91"/>
              <a:gd name="T23" fmla="*/ 41 h 101"/>
              <a:gd name="T24" fmla="*/ 77 w 91"/>
              <a:gd name="T25" fmla="*/ 41 h 101"/>
              <a:gd name="T26" fmla="*/ 72 w 91"/>
              <a:gd name="T27" fmla="*/ 43 h 101"/>
              <a:gd name="T28" fmla="*/ 66 w 91"/>
              <a:gd name="T29" fmla="*/ 35 h 101"/>
              <a:gd name="T30" fmla="*/ 68 w 91"/>
              <a:gd name="T31" fmla="*/ 27 h 101"/>
              <a:gd name="T32" fmla="*/ 57 w 91"/>
              <a:gd name="T33" fmla="*/ 25 h 101"/>
              <a:gd name="T34" fmla="*/ 53 w 91"/>
              <a:gd name="T35" fmla="*/ 18 h 101"/>
              <a:gd name="T36" fmla="*/ 44 w 91"/>
              <a:gd name="T37" fmla="*/ 24 h 101"/>
              <a:gd name="T38" fmla="*/ 36 w 91"/>
              <a:gd name="T39" fmla="*/ 23 h 101"/>
              <a:gd name="T40" fmla="*/ 35 w 91"/>
              <a:gd name="T41" fmla="*/ 33 h 101"/>
              <a:gd name="T42" fmla="*/ 27 w 91"/>
              <a:gd name="T43" fmla="*/ 38 h 101"/>
              <a:gd name="T44" fmla="*/ 34 w 91"/>
              <a:gd name="T45" fmla="*/ 46 h 101"/>
              <a:gd name="T46" fmla="*/ 32 w 91"/>
              <a:gd name="T47" fmla="*/ 55 h 101"/>
              <a:gd name="T48" fmla="*/ 42 w 91"/>
              <a:gd name="T49" fmla="*/ 56 h 101"/>
              <a:gd name="T50" fmla="*/ 47 w 91"/>
              <a:gd name="T51" fmla="*/ 63 h 101"/>
              <a:gd name="T52" fmla="*/ 55 w 91"/>
              <a:gd name="T53" fmla="*/ 57 h 101"/>
              <a:gd name="T54" fmla="*/ 64 w 91"/>
              <a:gd name="T55" fmla="*/ 59 h 101"/>
              <a:gd name="T56" fmla="*/ 65 w 91"/>
              <a:gd name="T57" fmla="*/ 48 h 101"/>
              <a:gd name="T58" fmla="*/ 72 w 91"/>
              <a:gd name="T59" fmla="*/ 43 h 101"/>
              <a:gd name="T60" fmla="*/ 37 w 91"/>
              <a:gd name="T61" fmla="*/ 41 h 101"/>
              <a:gd name="T62" fmla="*/ 62 w 91"/>
              <a:gd name="T63" fmla="*/ 41 h 101"/>
              <a:gd name="T64" fmla="*/ 50 w 91"/>
              <a:gd name="T65" fmla="*/ 47 h 101"/>
              <a:gd name="T66" fmla="*/ 50 w 91"/>
              <a:gd name="T67" fmla="*/ 34 h 101"/>
              <a:gd name="T68" fmla="*/ 50 w 91"/>
              <a:gd name="T69"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 h="101">
                <a:moveTo>
                  <a:pt x="90" y="41"/>
                </a:moveTo>
                <a:cubicBezTo>
                  <a:pt x="90" y="35"/>
                  <a:pt x="89" y="30"/>
                  <a:pt x="87" y="25"/>
                </a:cubicBezTo>
                <a:cubicBezTo>
                  <a:pt x="81" y="10"/>
                  <a:pt x="67" y="0"/>
                  <a:pt x="50" y="0"/>
                </a:cubicBezTo>
                <a:cubicBezTo>
                  <a:pt x="39" y="0"/>
                  <a:pt x="29" y="4"/>
                  <a:pt x="22" y="11"/>
                </a:cubicBezTo>
                <a:cubicBezTo>
                  <a:pt x="17" y="16"/>
                  <a:pt x="13" y="22"/>
                  <a:pt x="11" y="29"/>
                </a:cubicBezTo>
                <a:cubicBezTo>
                  <a:pt x="9" y="35"/>
                  <a:pt x="9" y="40"/>
                  <a:pt x="9" y="43"/>
                </a:cubicBezTo>
                <a:cubicBezTo>
                  <a:pt x="9" y="45"/>
                  <a:pt x="9" y="47"/>
                  <a:pt x="9" y="47"/>
                </a:cubicBezTo>
                <a:cubicBezTo>
                  <a:pt x="0" y="69"/>
                  <a:pt x="0" y="69"/>
                  <a:pt x="0" y="69"/>
                </a:cubicBezTo>
                <a:cubicBezTo>
                  <a:pt x="0" y="70"/>
                  <a:pt x="1" y="72"/>
                  <a:pt x="3" y="72"/>
                </a:cubicBezTo>
                <a:cubicBezTo>
                  <a:pt x="11" y="72"/>
                  <a:pt x="11" y="72"/>
                  <a:pt x="11" y="72"/>
                </a:cubicBezTo>
                <a:cubicBezTo>
                  <a:pt x="11" y="86"/>
                  <a:pt x="11" y="86"/>
                  <a:pt x="11" y="86"/>
                </a:cubicBezTo>
                <a:cubicBezTo>
                  <a:pt x="11" y="89"/>
                  <a:pt x="13" y="91"/>
                  <a:pt x="16" y="92"/>
                </a:cubicBezTo>
                <a:cubicBezTo>
                  <a:pt x="16" y="92"/>
                  <a:pt x="17" y="92"/>
                  <a:pt x="17" y="92"/>
                </a:cubicBezTo>
                <a:cubicBezTo>
                  <a:pt x="26" y="92"/>
                  <a:pt x="26" y="92"/>
                  <a:pt x="26" y="92"/>
                </a:cubicBezTo>
                <a:cubicBezTo>
                  <a:pt x="26" y="101"/>
                  <a:pt x="26" y="101"/>
                  <a:pt x="26" y="101"/>
                </a:cubicBezTo>
                <a:cubicBezTo>
                  <a:pt x="74" y="101"/>
                  <a:pt x="74" y="101"/>
                  <a:pt x="74" y="101"/>
                </a:cubicBezTo>
                <a:cubicBezTo>
                  <a:pt x="74" y="86"/>
                  <a:pt x="74" y="86"/>
                  <a:pt x="74" y="86"/>
                </a:cubicBezTo>
                <a:cubicBezTo>
                  <a:pt x="74" y="86"/>
                  <a:pt x="74" y="85"/>
                  <a:pt x="74" y="84"/>
                </a:cubicBezTo>
                <a:cubicBezTo>
                  <a:pt x="75" y="82"/>
                  <a:pt x="77" y="79"/>
                  <a:pt x="79" y="75"/>
                </a:cubicBezTo>
                <a:cubicBezTo>
                  <a:pt x="85" y="67"/>
                  <a:pt x="91" y="57"/>
                  <a:pt x="90" y="41"/>
                </a:cubicBezTo>
                <a:cubicBezTo>
                  <a:pt x="90" y="41"/>
                  <a:pt x="90" y="41"/>
                  <a:pt x="90" y="41"/>
                </a:cubicBezTo>
                <a:cubicBezTo>
                  <a:pt x="90" y="41"/>
                  <a:pt x="90" y="41"/>
                  <a:pt x="90" y="41"/>
                </a:cubicBezTo>
                <a:close/>
                <a:moveTo>
                  <a:pt x="50" y="68"/>
                </a:moveTo>
                <a:cubicBezTo>
                  <a:pt x="35" y="68"/>
                  <a:pt x="22" y="56"/>
                  <a:pt x="22" y="41"/>
                </a:cubicBezTo>
                <a:cubicBezTo>
                  <a:pt x="22" y="25"/>
                  <a:pt x="35" y="13"/>
                  <a:pt x="50" y="13"/>
                </a:cubicBezTo>
                <a:cubicBezTo>
                  <a:pt x="65" y="13"/>
                  <a:pt x="77" y="25"/>
                  <a:pt x="77" y="41"/>
                </a:cubicBezTo>
                <a:cubicBezTo>
                  <a:pt x="77" y="56"/>
                  <a:pt x="65" y="68"/>
                  <a:pt x="50" y="68"/>
                </a:cubicBezTo>
                <a:close/>
                <a:moveTo>
                  <a:pt x="72" y="43"/>
                </a:moveTo>
                <a:cubicBezTo>
                  <a:pt x="72" y="38"/>
                  <a:pt x="72" y="38"/>
                  <a:pt x="72" y="38"/>
                </a:cubicBezTo>
                <a:cubicBezTo>
                  <a:pt x="66" y="35"/>
                  <a:pt x="66" y="35"/>
                  <a:pt x="66" y="35"/>
                </a:cubicBezTo>
                <a:cubicBezTo>
                  <a:pt x="66" y="34"/>
                  <a:pt x="65" y="34"/>
                  <a:pt x="65" y="33"/>
                </a:cubicBezTo>
                <a:cubicBezTo>
                  <a:pt x="68" y="27"/>
                  <a:pt x="68" y="27"/>
                  <a:pt x="68" y="27"/>
                </a:cubicBezTo>
                <a:cubicBezTo>
                  <a:pt x="64" y="23"/>
                  <a:pt x="64" y="23"/>
                  <a:pt x="64" y="23"/>
                </a:cubicBezTo>
                <a:cubicBezTo>
                  <a:pt x="57" y="25"/>
                  <a:pt x="57" y="25"/>
                  <a:pt x="57" y="25"/>
                </a:cubicBezTo>
                <a:cubicBezTo>
                  <a:pt x="57" y="25"/>
                  <a:pt x="56" y="25"/>
                  <a:pt x="55" y="24"/>
                </a:cubicBezTo>
                <a:cubicBezTo>
                  <a:pt x="53" y="18"/>
                  <a:pt x="53" y="18"/>
                  <a:pt x="53" y="18"/>
                </a:cubicBezTo>
                <a:cubicBezTo>
                  <a:pt x="47" y="18"/>
                  <a:pt x="47" y="18"/>
                  <a:pt x="47" y="18"/>
                </a:cubicBezTo>
                <a:cubicBezTo>
                  <a:pt x="44" y="24"/>
                  <a:pt x="44" y="24"/>
                  <a:pt x="44" y="24"/>
                </a:cubicBezTo>
                <a:cubicBezTo>
                  <a:pt x="44" y="25"/>
                  <a:pt x="43" y="25"/>
                  <a:pt x="42" y="25"/>
                </a:cubicBezTo>
                <a:cubicBezTo>
                  <a:pt x="36" y="23"/>
                  <a:pt x="36" y="23"/>
                  <a:pt x="36" y="23"/>
                </a:cubicBezTo>
                <a:cubicBezTo>
                  <a:pt x="32" y="27"/>
                  <a:pt x="32" y="27"/>
                  <a:pt x="32" y="27"/>
                </a:cubicBezTo>
                <a:cubicBezTo>
                  <a:pt x="35" y="33"/>
                  <a:pt x="35" y="33"/>
                  <a:pt x="35" y="33"/>
                </a:cubicBezTo>
                <a:cubicBezTo>
                  <a:pt x="34" y="34"/>
                  <a:pt x="34" y="34"/>
                  <a:pt x="34" y="35"/>
                </a:cubicBezTo>
                <a:cubicBezTo>
                  <a:pt x="27" y="38"/>
                  <a:pt x="27" y="38"/>
                  <a:pt x="27" y="38"/>
                </a:cubicBezTo>
                <a:cubicBezTo>
                  <a:pt x="27" y="43"/>
                  <a:pt x="27" y="43"/>
                  <a:pt x="27" y="43"/>
                </a:cubicBezTo>
                <a:cubicBezTo>
                  <a:pt x="34" y="46"/>
                  <a:pt x="34" y="46"/>
                  <a:pt x="34" y="46"/>
                </a:cubicBezTo>
                <a:cubicBezTo>
                  <a:pt x="34" y="47"/>
                  <a:pt x="34" y="48"/>
                  <a:pt x="35" y="48"/>
                </a:cubicBezTo>
                <a:cubicBezTo>
                  <a:pt x="32" y="55"/>
                  <a:pt x="32" y="55"/>
                  <a:pt x="32" y="55"/>
                </a:cubicBezTo>
                <a:cubicBezTo>
                  <a:pt x="36" y="59"/>
                  <a:pt x="36" y="59"/>
                  <a:pt x="36" y="59"/>
                </a:cubicBezTo>
                <a:cubicBezTo>
                  <a:pt x="42" y="56"/>
                  <a:pt x="42" y="56"/>
                  <a:pt x="42" y="56"/>
                </a:cubicBezTo>
                <a:cubicBezTo>
                  <a:pt x="43" y="56"/>
                  <a:pt x="44" y="56"/>
                  <a:pt x="44" y="57"/>
                </a:cubicBezTo>
                <a:cubicBezTo>
                  <a:pt x="47" y="63"/>
                  <a:pt x="47" y="63"/>
                  <a:pt x="47" y="63"/>
                </a:cubicBezTo>
                <a:cubicBezTo>
                  <a:pt x="53" y="63"/>
                  <a:pt x="53" y="63"/>
                  <a:pt x="53" y="63"/>
                </a:cubicBezTo>
                <a:cubicBezTo>
                  <a:pt x="55" y="57"/>
                  <a:pt x="55" y="57"/>
                  <a:pt x="55" y="57"/>
                </a:cubicBezTo>
                <a:cubicBezTo>
                  <a:pt x="56" y="56"/>
                  <a:pt x="57" y="56"/>
                  <a:pt x="57" y="56"/>
                </a:cubicBezTo>
                <a:cubicBezTo>
                  <a:pt x="64" y="59"/>
                  <a:pt x="64" y="59"/>
                  <a:pt x="64" y="59"/>
                </a:cubicBezTo>
                <a:cubicBezTo>
                  <a:pt x="68" y="55"/>
                  <a:pt x="68" y="55"/>
                  <a:pt x="68" y="55"/>
                </a:cubicBezTo>
                <a:cubicBezTo>
                  <a:pt x="65" y="48"/>
                  <a:pt x="65" y="48"/>
                  <a:pt x="65" y="48"/>
                </a:cubicBezTo>
                <a:cubicBezTo>
                  <a:pt x="65" y="48"/>
                  <a:pt x="66" y="47"/>
                  <a:pt x="66" y="46"/>
                </a:cubicBezTo>
                <a:lnTo>
                  <a:pt x="72" y="43"/>
                </a:lnTo>
                <a:close/>
                <a:moveTo>
                  <a:pt x="50" y="53"/>
                </a:moveTo>
                <a:cubicBezTo>
                  <a:pt x="43" y="53"/>
                  <a:pt x="37" y="48"/>
                  <a:pt x="37" y="41"/>
                </a:cubicBezTo>
                <a:cubicBezTo>
                  <a:pt x="37" y="34"/>
                  <a:pt x="43" y="28"/>
                  <a:pt x="50" y="28"/>
                </a:cubicBezTo>
                <a:cubicBezTo>
                  <a:pt x="57" y="28"/>
                  <a:pt x="62" y="34"/>
                  <a:pt x="62" y="41"/>
                </a:cubicBezTo>
                <a:cubicBezTo>
                  <a:pt x="62" y="48"/>
                  <a:pt x="57" y="53"/>
                  <a:pt x="50" y="53"/>
                </a:cubicBezTo>
                <a:close/>
                <a:moveTo>
                  <a:pt x="50" y="47"/>
                </a:moveTo>
                <a:cubicBezTo>
                  <a:pt x="46" y="47"/>
                  <a:pt x="43" y="44"/>
                  <a:pt x="43" y="41"/>
                </a:cubicBezTo>
                <a:cubicBezTo>
                  <a:pt x="43" y="37"/>
                  <a:pt x="46" y="34"/>
                  <a:pt x="50" y="34"/>
                </a:cubicBezTo>
                <a:cubicBezTo>
                  <a:pt x="53" y="34"/>
                  <a:pt x="56" y="37"/>
                  <a:pt x="56" y="41"/>
                </a:cubicBezTo>
                <a:cubicBezTo>
                  <a:pt x="56" y="44"/>
                  <a:pt x="53" y="47"/>
                  <a:pt x="50" y="4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Freeform 29">
            <a:extLst>
              <a:ext uri="{FF2B5EF4-FFF2-40B4-BE49-F238E27FC236}">
                <a16:creationId xmlns:a16="http://schemas.microsoft.com/office/drawing/2014/main" id="{942D9B0B-20A6-4756-B082-A804DF8CCDC3}"/>
              </a:ext>
            </a:extLst>
          </p:cNvPr>
          <p:cNvSpPr>
            <a:spLocks noEditPoints="1"/>
          </p:cNvSpPr>
          <p:nvPr/>
        </p:nvSpPr>
        <p:spPr bwMode="auto">
          <a:xfrm>
            <a:off x="6989763" y="4927600"/>
            <a:ext cx="509588" cy="300038"/>
          </a:xfrm>
          <a:custGeom>
            <a:avLst/>
            <a:gdLst>
              <a:gd name="T0" fmla="*/ 28 w 134"/>
              <a:gd name="T1" fmla="*/ 51 h 79"/>
              <a:gd name="T2" fmla="*/ 29 w 134"/>
              <a:gd name="T3" fmla="*/ 46 h 79"/>
              <a:gd name="T4" fmla="*/ 43 w 134"/>
              <a:gd name="T5" fmla="*/ 35 h 79"/>
              <a:gd name="T6" fmla="*/ 47 w 134"/>
              <a:gd name="T7" fmla="*/ 39 h 79"/>
              <a:gd name="T8" fmla="*/ 33 w 134"/>
              <a:gd name="T9" fmla="*/ 51 h 79"/>
              <a:gd name="T10" fmla="*/ 40 w 134"/>
              <a:gd name="T11" fmla="*/ 61 h 79"/>
              <a:gd name="T12" fmla="*/ 56 w 134"/>
              <a:gd name="T13" fmla="*/ 43 h 79"/>
              <a:gd name="T14" fmla="*/ 51 w 134"/>
              <a:gd name="T15" fmla="*/ 43 h 79"/>
              <a:gd name="T16" fmla="*/ 35 w 134"/>
              <a:gd name="T17" fmla="*/ 61 h 79"/>
              <a:gd name="T18" fmla="*/ 40 w 134"/>
              <a:gd name="T19" fmla="*/ 61 h 79"/>
              <a:gd name="T20" fmla="*/ 60 w 134"/>
              <a:gd name="T21" fmla="*/ 60 h 79"/>
              <a:gd name="T22" fmla="*/ 58 w 134"/>
              <a:gd name="T23" fmla="*/ 54 h 79"/>
              <a:gd name="T24" fmla="*/ 44 w 134"/>
              <a:gd name="T25" fmla="*/ 64 h 79"/>
              <a:gd name="T26" fmla="*/ 47 w 134"/>
              <a:gd name="T27" fmla="*/ 70 h 79"/>
              <a:gd name="T28" fmla="*/ 57 w 134"/>
              <a:gd name="T29" fmla="*/ 78 h 79"/>
              <a:gd name="T30" fmla="*/ 64 w 134"/>
              <a:gd name="T31" fmla="*/ 68 h 79"/>
              <a:gd name="T32" fmla="*/ 59 w 134"/>
              <a:gd name="T33" fmla="*/ 67 h 79"/>
              <a:gd name="T34" fmla="*/ 52 w 134"/>
              <a:gd name="T35" fmla="*/ 78 h 79"/>
              <a:gd name="T36" fmla="*/ 57 w 134"/>
              <a:gd name="T37" fmla="*/ 78 h 79"/>
              <a:gd name="T38" fmla="*/ 134 w 134"/>
              <a:gd name="T39" fmla="*/ 24 h 79"/>
              <a:gd name="T40" fmla="*/ 107 w 134"/>
              <a:gd name="T41" fmla="*/ 11 h 79"/>
              <a:gd name="T42" fmla="*/ 119 w 134"/>
              <a:gd name="T43" fmla="*/ 32 h 79"/>
              <a:gd name="T44" fmla="*/ 108 w 134"/>
              <a:gd name="T45" fmla="*/ 37 h 79"/>
              <a:gd name="T46" fmla="*/ 103 w 134"/>
              <a:gd name="T47" fmla="*/ 13 h 79"/>
              <a:gd name="T48" fmla="*/ 65 w 134"/>
              <a:gd name="T49" fmla="*/ 8 h 79"/>
              <a:gd name="T50" fmla="*/ 63 w 134"/>
              <a:gd name="T51" fmla="*/ 8 h 79"/>
              <a:gd name="T52" fmla="*/ 40 w 134"/>
              <a:gd name="T53" fmla="*/ 21 h 79"/>
              <a:gd name="T54" fmla="*/ 44 w 134"/>
              <a:gd name="T55" fmla="*/ 25 h 79"/>
              <a:gd name="T56" fmla="*/ 66 w 134"/>
              <a:gd name="T57" fmla="*/ 14 h 79"/>
              <a:gd name="T58" fmla="*/ 67 w 134"/>
              <a:gd name="T59" fmla="*/ 15 h 79"/>
              <a:gd name="T60" fmla="*/ 106 w 134"/>
              <a:gd name="T61" fmla="*/ 40 h 79"/>
              <a:gd name="T62" fmla="*/ 72 w 134"/>
              <a:gd name="T63" fmla="*/ 73 h 79"/>
              <a:gd name="T64" fmla="*/ 66 w 134"/>
              <a:gd name="T65" fmla="*/ 76 h 79"/>
              <a:gd name="T66" fmla="*/ 69 w 134"/>
              <a:gd name="T67" fmla="*/ 78 h 79"/>
              <a:gd name="T68" fmla="*/ 82 w 134"/>
              <a:gd name="T69" fmla="*/ 72 h 79"/>
              <a:gd name="T70" fmla="*/ 83 w 134"/>
              <a:gd name="T71" fmla="*/ 67 h 79"/>
              <a:gd name="T72" fmla="*/ 79 w 134"/>
              <a:gd name="T73" fmla="*/ 56 h 79"/>
              <a:gd name="T74" fmla="*/ 89 w 134"/>
              <a:gd name="T75" fmla="*/ 66 h 79"/>
              <a:gd name="T76" fmla="*/ 93 w 134"/>
              <a:gd name="T77" fmla="*/ 67 h 79"/>
              <a:gd name="T78" fmla="*/ 94 w 134"/>
              <a:gd name="T79" fmla="*/ 62 h 79"/>
              <a:gd name="T80" fmla="*/ 89 w 134"/>
              <a:gd name="T81" fmla="*/ 49 h 79"/>
              <a:gd name="T82" fmla="*/ 99 w 134"/>
              <a:gd name="T83" fmla="*/ 59 h 79"/>
              <a:gd name="T84" fmla="*/ 104 w 134"/>
              <a:gd name="T85" fmla="*/ 61 h 79"/>
              <a:gd name="T86" fmla="*/ 97 w 134"/>
              <a:gd name="T87" fmla="*/ 46 h 79"/>
              <a:gd name="T88" fmla="*/ 47 w 134"/>
              <a:gd name="T89" fmla="*/ 29 h 79"/>
              <a:gd name="T90" fmla="*/ 37 w 134"/>
              <a:gd name="T91" fmla="*/ 26 h 79"/>
              <a:gd name="T92" fmla="*/ 40 w 134"/>
              <a:gd name="T93" fmla="*/ 14 h 79"/>
              <a:gd name="T94" fmla="*/ 32 w 134"/>
              <a:gd name="T95" fmla="*/ 14 h 79"/>
              <a:gd name="T96" fmla="*/ 26 w 134"/>
              <a:gd name="T97" fmla="*/ 42 h 79"/>
              <a:gd name="T98" fmla="*/ 43 w 134"/>
              <a:gd name="T99" fmla="*/ 30 h 79"/>
              <a:gd name="T100" fmla="*/ 51 w 134"/>
              <a:gd name="T101" fmla="*/ 38 h 79"/>
              <a:gd name="T102" fmla="*/ 60 w 134"/>
              <a:gd name="T103" fmla="*/ 40 h 79"/>
              <a:gd name="T104" fmla="*/ 64 w 134"/>
              <a:gd name="T105" fmla="*/ 52 h 79"/>
              <a:gd name="T106" fmla="*/ 67 w 134"/>
              <a:gd name="T107" fmla="*/ 65 h 79"/>
              <a:gd name="T108" fmla="*/ 76 w 134"/>
              <a:gd name="T109" fmla="*/ 70 h 79"/>
              <a:gd name="T110" fmla="*/ 80 w 134"/>
              <a:gd name="T111" fmla="*/ 73 h 79"/>
              <a:gd name="T112" fmla="*/ 12 w 134"/>
              <a:gd name="T113" fmla="*/ 29 h 79"/>
              <a:gd name="T114" fmla="*/ 17 w 134"/>
              <a:gd name="T115" fmla="*/ 0 h 79"/>
              <a:gd name="T116" fmla="*/ 12 w 134"/>
              <a:gd name="T117" fmla="*/ 2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79">
                <a:moveTo>
                  <a:pt x="31" y="52"/>
                </a:moveTo>
                <a:cubicBezTo>
                  <a:pt x="30" y="52"/>
                  <a:pt x="29" y="51"/>
                  <a:pt x="28" y="51"/>
                </a:cubicBezTo>
                <a:cubicBezTo>
                  <a:pt x="28" y="50"/>
                  <a:pt x="27" y="49"/>
                  <a:pt x="28" y="48"/>
                </a:cubicBezTo>
                <a:cubicBezTo>
                  <a:pt x="28" y="47"/>
                  <a:pt x="28" y="46"/>
                  <a:pt x="29" y="46"/>
                </a:cubicBezTo>
                <a:cubicBezTo>
                  <a:pt x="41" y="36"/>
                  <a:pt x="41" y="36"/>
                  <a:pt x="41" y="36"/>
                </a:cubicBezTo>
                <a:cubicBezTo>
                  <a:pt x="42" y="35"/>
                  <a:pt x="42" y="35"/>
                  <a:pt x="43" y="35"/>
                </a:cubicBezTo>
                <a:cubicBezTo>
                  <a:pt x="44" y="35"/>
                  <a:pt x="45" y="35"/>
                  <a:pt x="46" y="36"/>
                </a:cubicBezTo>
                <a:cubicBezTo>
                  <a:pt x="47" y="37"/>
                  <a:pt x="47" y="38"/>
                  <a:pt x="47" y="39"/>
                </a:cubicBezTo>
                <a:cubicBezTo>
                  <a:pt x="47" y="40"/>
                  <a:pt x="46" y="41"/>
                  <a:pt x="46" y="41"/>
                </a:cubicBezTo>
                <a:cubicBezTo>
                  <a:pt x="33" y="51"/>
                  <a:pt x="33" y="51"/>
                  <a:pt x="33" y="51"/>
                </a:cubicBezTo>
                <a:cubicBezTo>
                  <a:pt x="33" y="52"/>
                  <a:pt x="32" y="52"/>
                  <a:pt x="31" y="52"/>
                </a:cubicBezTo>
                <a:close/>
                <a:moveTo>
                  <a:pt x="40" y="61"/>
                </a:moveTo>
                <a:cubicBezTo>
                  <a:pt x="56" y="48"/>
                  <a:pt x="56" y="48"/>
                  <a:pt x="56" y="48"/>
                </a:cubicBezTo>
                <a:cubicBezTo>
                  <a:pt x="57" y="47"/>
                  <a:pt x="57" y="45"/>
                  <a:pt x="56" y="43"/>
                </a:cubicBezTo>
                <a:cubicBezTo>
                  <a:pt x="56" y="42"/>
                  <a:pt x="54" y="42"/>
                  <a:pt x="53" y="42"/>
                </a:cubicBezTo>
                <a:cubicBezTo>
                  <a:pt x="53" y="42"/>
                  <a:pt x="52" y="42"/>
                  <a:pt x="51" y="43"/>
                </a:cubicBezTo>
                <a:cubicBezTo>
                  <a:pt x="36" y="55"/>
                  <a:pt x="36" y="55"/>
                  <a:pt x="36" y="55"/>
                </a:cubicBezTo>
                <a:cubicBezTo>
                  <a:pt x="34" y="57"/>
                  <a:pt x="34" y="59"/>
                  <a:pt x="35" y="61"/>
                </a:cubicBezTo>
                <a:cubicBezTo>
                  <a:pt x="36" y="61"/>
                  <a:pt x="37" y="62"/>
                  <a:pt x="38" y="62"/>
                </a:cubicBezTo>
                <a:cubicBezTo>
                  <a:pt x="39" y="62"/>
                  <a:pt x="40" y="62"/>
                  <a:pt x="40" y="61"/>
                </a:cubicBezTo>
                <a:close/>
                <a:moveTo>
                  <a:pt x="49" y="69"/>
                </a:moveTo>
                <a:cubicBezTo>
                  <a:pt x="60" y="60"/>
                  <a:pt x="60" y="60"/>
                  <a:pt x="60" y="60"/>
                </a:cubicBezTo>
                <a:cubicBezTo>
                  <a:pt x="62" y="59"/>
                  <a:pt x="62" y="57"/>
                  <a:pt x="61" y="55"/>
                </a:cubicBezTo>
                <a:cubicBezTo>
                  <a:pt x="60" y="54"/>
                  <a:pt x="59" y="54"/>
                  <a:pt x="58" y="54"/>
                </a:cubicBezTo>
                <a:cubicBezTo>
                  <a:pt x="57" y="54"/>
                  <a:pt x="56" y="54"/>
                  <a:pt x="55" y="55"/>
                </a:cubicBezTo>
                <a:cubicBezTo>
                  <a:pt x="44" y="64"/>
                  <a:pt x="44" y="64"/>
                  <a:pt x="44" y="64"/>
                </a:cubicBezTo>
                <a:cubicBezTo>
                  <a:pt x="43" y="65"/>
                  <a:pt x="43" y="67"/>
                  <a:pt x="44" y="69"/>
                </a:cubicBezTo>
                <a:cubicBezTo>
                  <a:pt x="45" y="70"/>
                  <a:pt x="46" y="70"/>
                  <a:pt x="47" y="70"/>
                </a:cubicBezTo>
                <a:cubicBezTo>
                  <a:pt x="48" y="70"/>
                  <a:pt x="48" y="70"/>
                  <a:pt x="49" y="69"/>
                </a:cubicBezTo>
                <a:close/>
                <a:moveTo>
                  <a:pt x="57" y="78"/>
                </a:moveTo>
                <a:cubicBezTo>
                  <a:pt x="64" y="73"/>
                  <a:pt x="64" y="73"/>
                  <a:pt x="64" y="73"/>
                </a:cubicBezTo>
                <a:cubicBezTo>
                  <a:pt x="65" y="72"/>
                  <a:pt x="65" y="69"/>
                  <a:pt x="64" y="68"/>
                </a:cubicBezTo>
                <a:cubicBezTo>
                  <a:pt x="63" y="67"/>
                  <a:pt x="62" y="67"/>
                  <a:pt x="61" y="67"/>
                </a:cubicBezTo>
                <a:cubicBezTo>
                  <a:pt x="60" y="67"/>
                  <a:pt x="60" y="67"/>
                  <a:pt x="59" y="67"/>
                </a:cubicBezTo>
                <a:cubicBezTo>
                  <a:pt x="52" y="73"/>
                  <a:pt x="52" y="73"/>
                  <a:pt x="52" y="73"/>
                </a:cubicBezTo>
                <a:cubicBezTo>
                  <a:pt x="51" y="74"/>
                  <a:pt x="51" y="76"/>
                  <a:pt x="52" y="78"/>
                </a:cubicBezTo>
                <a:cubicBezTo>
                  <a:pt x="53" y="79"/>
                  <a:pt x="54" y="79"/>
                  <a:pt x="55" y="79"/>
                </a:cubicBezTo>
                <a:cubicBezTo>
                  <a:pt x="56" y="79"/>
                  <a:pt x="56" y="79"/>
                  <a:pt x="57" y="78"/>
                </a:cubicBezTo>
                <a:close/>
                <a:moveTo>
                  <a:pt x="119" y="32"/>
                </a:moveTo>
                <a:cubicBezTo>
                  <a:pt x="134" y="24"/>
                  <a:pt x="134" y="24"/>
                  <a:pt x="134" y="24"/>
                </a:cubicBezTo>
                <a:cubicBezTo>
                  <a:pt x="123" y="3"/>
                  <a:pt x="123" y="3"/>
                  <a:pt x="123" y="3"/>
                </a:cubicBezTo>
                <a:cubicBezTo>
                  <a:pt x="117" y="6"/>
                  <a:pt x="110" y="10"/>
                  <a:pt x="107" y="11"/>
                </a:cubicBezTo>
                <a:cubicBezTo>
                  <a:pt x="108" y="14"/>
                  <a:pt x="112" y="20"/>
                  <a:pt x="118" y="31"/>
                </a:cubicBezTo>
                <a:lnTo>
                  <a:pt x="119" y="32"/>
                </a:lnTo>
                <a:close/>
                <a:moveTo>
                  <a:pt x="106" y="40"/>
                </a:moveTo>
                <a:cubicBezTo>
                  <a:pt x="106" y="39"/>
                  <a:pt x="107" y="38"/>
                  <a:pt x="108" y="37"/>
                </a:cubicBezTo>
                <a:cubicBezTo>
                  <a:pt x="109" y="36"/>
                  <a:pt x="112" y="35"/>
                  <a:pt x="114" y="33"/>
                </a:cubicBezTo>
                <a:cubicBezTo>
                  <a:pt x="112" y="29"/>
                  <a:pt x="105" y="18"/>
                  <a:pt x="103" y="13"/>
                </a:cubicBezTo>
                <a:cubicBezTo>
                  <a:pt x="90" y="8"/>
                  <a:pt x="79" y="7"/>
                  <a:pt x="72" y="7"/>
                </a:cubicBezTo>
                <a:cubicBezTo>
                  <a:pt x="69" y="7"/>
                  <a:pt x="67" y="7"/>
                  <a:pt x="65" y="8"/>
                </a:cubicBezTo>
                <a:cubicBezTo>
                  <a:pt x="64" y="8"/>
                  <a:pt x="64" y="8"/>
                  <a:pt x="64" y="8"/>
                </a:cubicBezTo>
                <a:cubicBezTo>
                  <a:pt x="64" y="8"/>
                  <a:pt x="63" y="8"/>
                  <a:pt x="63" y="8"/>
                </a:cubicBezTo>
                <a:cubicBezTo>
                  <a:pt x="42" y="18"/>
                  <a:pt x="42" y="18"/>
                  <a:pt x="42" y="18"/>
                </a:cubicBezTo>
                <a:cubicBezTo>
                  <a:pt x="41" y="19"/>
                  <a:pt x="41" y="20"/>
                  <a:pt x="40" y="21"/>
                </a:cubicBezTo>
                <a:cubicBezTo>
                  <a:pt x="40" y="21"/>
                  <a:pt x="40" y="22"/>
                  <a:pt x="40" y="23"/>
                </a:cubicBezTo>
                <a:cubicBezTo>
                  <a:pt x="41" y="25"/>
                  <a:pt x="42" y="25"/>
                  <a:pt x="44" y="25"/>
                </a:cubicBezTo>
                <a:cubicBezTo>
                  <a:pt x="44" y="25"/>
                  <a:pt x="45" y="25"/>
                  <a:pt x="45" y="25"/>
                </a:cubicBezTo>
                <a:cubicBezTo>
                  <a:pt x="66" y="14"/>
                  <a:pt x="66" y="14"/>
                  <a:pt x="66" y="14"/>
                </a:cubicBezTo>
                <a:cubicBezTo>
                  <a:pt x="67" y="14"/>
                  <a:pt x="67" y="14"/>
                  <a:pt x="67" y="14"/>
                </a:cubicBezTo>
                <a:cubicBezTo>
                  <a:pt x="67" y="15"/>
                  <a:pt x="67" y="15"/>
                  <a:pt x="67" y="15"/>
                </a:cubicBezTo>
                <a:cubicBezTo>
                  <a:pt x="81" y="24"/>
                  <a:pt x="98" y="41"/>
                  <a:pt x="102" y="45"/>
                </a:cubicBezTo>
                <a:cubicBezTo>
                  <a:pt x="103" y="44"/>
                  <a:pt x="104" y="42"/>
                  <a:pt x="106" y="40"/>
                </a:cubicBezTo>
                <a:close/>
                <a:moveTo>
                  <a:pt x="71" y="78"/>
                </a:moveTo>
                <a:cubicBezTo>
                  <a:pt x="72" y="77"/>
                  <a:pt x="73" y="75"/>
                  <a:pt x="72" y="73"/>
                </a:cubicBezTo>
                <a:cubicBezTo>
                  <a:pt x="69" y="71"/>
                  <a:pt x="69" y="71"/>
                  <a:pt x="69" y="71"/>
                </a:cubicBezTo>
                <a:cubicBezTo>
                  <a:pt x="69" y="73"/>
                  <a:pt x="68" y="75"/>
                  <a:pt x="66" y="76"/>
                </a:cubicBezTo>
                <a:cubicBezTo>
                  <a:pt x="66" y="76"/>
                  <a:pt x="66" y="76"/>
                  <a:pt x="66" y="76"/>
                </a:cubicBezTo>
                <a:cubicBezTo>
                  <a:pt x="67" y="78"/>
                  <a:pt x="68" y="78"/>
                  <a:pt x="69" y="78"/>
                </a:cubicBezTo>
                <a:cubicBezTo>
                  <a:pt x="69" y="78"/>
                  <a:pt x="70" y="78"/>
                  <a:pt x="71" y="78"/>
                </a:cubicBezTo>
                <a:close/>
                <a:moveTo>
                  <a:pt x="82" y="72"/>
                </a:moveTo>
                <a:cubicBezTo>
                  <a:pt x="83" y="71"/>
                  <a:pt x="84" y="70"/>
                  <a:pt x="83" y="68"/>
                </a:cubicBezTo>
                <a:cubicBezTo>
                  <a:pt x="83" y="68"/>
                  <a:pt x="83" y="67"/>
                  <a:pt x="83" y="67"/>
                </a:cubicBezTo>
                <a:cubicBezTo>
                  <a:pt x="75" y="59"/>
                  <a:pt x="75" y="59"/>
                  <a:pt x="75" y="59"/>
                </a:cubicBezTo>
                <a:cubicBezTo>
                  <a:pt x="79" y="56"/>
                  <a:pt x="79" y="56"/>
                  <a:pt x="79" y="56"/>
                </a:cubicBezTo>
                <a:cubicBezTo>
                  <a:pt x="88" y="65"/>
                  <a:pt x="88" y="65"/>
                  <a:pt x="88" y="65"/>
                </a:cubicBezTo>
                <a:cubicBezTo>
                  <a:pt x="89" y="66"/>
                  <a:pt x="89" y="66"/>
                  <a:pt x="89" y="66"/>
                </a:cubicBezTo>
                <a:cubicBezTo>
                  <a:pt x="90" y="67"/>
                  <a:pt x="91" y="68"/>
                  <a:pt x="92" y="68"/>
                </a:cubicBezTo>
                <a:cubicBezTo>
                  <a:pt x="92" y="68"/>
                  <a:pt x="93" y="67"/>
                  <a:pt x="93" y="67"/>
                </a:cubicBezTo>
                <a:cubicBezTo>
                  <a:pt x="94" y="67"/>
                  <a:pt x="95" y="65"/>
                  <a:pt x="95" y="64"/>
                </a:cubicBezTo>
                <a:cubicBezTo>
                  <a:pt x="95" y="63"/>
                  <a:pt x="95" y="62"/>
                  <a:pt x="94" y="62"/>
                </a:cubicBezTo>
                <a:cubicBezTo>
                  <a:pt x="85" y="52"/>
                  <a:pt x="85" y="52"/>
                  <a:pt x="85" y="52"/>
                </a:cubicBezTo>
                <a:cubicBezTo>
                  <a:pt x="89" y="49"/>
                  <a:pt x="89" y="49"/>
                  <a:pt x="89" y="49"/>
                </a:cubicBezTo>
                <a:cubicBezTo>
                  <a:pt x="99" y="59"/>
                  <a:pt x="99" y="59"/>
                  <a:pt x="99" y="59"/>
                </a:cubicBezTo>
                <a:cubicBezTo>
                  <a:pt x="99" y="59"/>
                  <a:pt x="99" y="59"/>
                  <a:pt x="99" y="59"/>
                </a:cubicBezTo>
                <a:cubicBezTo>
                  <a:pt x="100" y="60"/>
                  <a:pt x="101" y="61"/>
                  <a:pt x="102" y="61"/>
                </a:cubicBezTo>
                <a:cubicBezTo>
                  <a:pt x="103" y="61"/>
                  <a:pt x="103" y="61"/>
                  <a:pt x="104" y="61"/>
                </a:cubicBezTo>
                <a:cubicBezTo>
                  <a:pt x="105" y="60"/>
                  <a:pt x="106" y="58"/>
                  <a:pt x="105" y="56"/>
                </a:cubicBezTo>
                <a:cubicBezTo>
                  <a:pt x="97" y="46"/>
                  <a:pt x="97" y="46"/>
                  <a:pt x="97" y="46"/>
                </a:cubicBezTo>
                <a:cubicBezTo>
                  <a:pt x="91" y="41"/>
                  <a:pt x="78" y="28"/>
                  <a:pt x="66" y="19"/>
                </a:cubicBezTo>
                <a:cubicBezTo>
                  <a:pt x="47" y="29"/>
                  <a:pt x="47" y="29"/>
                  <a:pt x="47" y="29"/>
                </a:cubicBezTo>
                <a:cubicBezTo>
                  <a:pt x="46" y="30"/>
                  <a:pt x="45" y="30"/>
                  <a:pt x="43" y="30"/>
                </a:cubicBezTo>
                <a:cubicBezTo>
                  <a:pt x="41" y="30"/>
                  <a:pt x="38" y="29"/>
                  <a:pt x="37" y="26"/>
                </a:cubicBezTo>
                <a:cubicBezTo>
                  <a:pt x="36" y="24"/>
                  <a:pt x="35" y="22"/>
                  <a:pt x="36" y="20"/>
                </a:cubicBezTo>
                <a:cubicBezTo>
                  <a:pt x="36" y="17"/>
                  <a:pt x="38" y="15"/>
                  <a:pt x="40" y="14"/>
                </a:cubicBezTo>
                <a:cubicBezTo>
                  <a:pt x="42" y="13"/>
                  <a:pt x="42" y="13"/>
                  <a:pt x="42" y="13"/>
                </a:cubicBezTo>
                <a:cubicBezTo>
                  <a:pt x="32" y="14"/>
                  <a:pt x="32" y="14"/>
                  <a:pt x="32" y="14"/>
                </a:cubicBezTo>
                <a:cubicBezTo>
                  <a:pt x="16" y="31"/>
                  <a:pt x="16" y="31"/>
                  <a:pt x="16" y="31"/>
                </a:cubicBezTo>
                <a:cubicBezTo>
                  <a:pt x="26" y="42"/>
                  <a:pt x="26" y="42"/>
                  <a:pt x="26" y="42"/>
                </a:cubicBezTo>
                <a:cubicBezTo>
                  <a:pt x="26" y="42"/>
                  <a:pt x="38" y="32"/>
                  <a:pt x="38" y="32"/>
                </a:cubicBezTo>
                <a:cubicBezTo>
                  <a:pt x="39" y="31"/>
                  <a:pt x="41" y="30"/>
                  <a:pt x="43" y="30"/>
                </a:cubicBezTo>
                <a:cubicBezTo>
                  <a:pt x="46" y="30"/>
                  <a:pt x="48" y="31"/>
                  <a:pt x="50" y="33"/>
                </a:cubicBezTo>
                <a:cubicBezTo>
                  <a:pt x="51" y="34"/>
                  <a:pt x="51" y="36"/>
                  <a:pt x="51" y="38"/>
                </a:cubicBezTo>
                <a:cubicBezTo>
                  <a:pt x="52" y="37"/>
                  <a:pt x="53" y="37"/>
                  <a:pt x="53" y="37"/>
                </a:cubicBezTo>
                <a:cubicBezTo>
                  <a:pt x="56" y="37"/>
                  <a:pt x="58" y="38"/>
                  <a:pt x="60" y="40"/>
                </a:cubicBezTo>
                <a:cubicBezTo>
                  <a:pt x="62" y="43"/>
                  <a:pt x="62" y="47"/>
                  <a:pt x="60" y="50"/>
                </a:cubicBezTo>
                <a:cubicBezTo>
                  <a:pt x="62" y="50"/>
                  <a:pt x="63" y="51"/>
                  <a:pt x="64" y="52"/>
                </a:cubicBezTo>
                <a:cubicBezTo>
                  <a:pt x="67" y="55"/>
                  <a:pt x="67" y="60"/>
                  <a:pt x="64" y="63"/>
                </a:cubicBezTo>
                <a:cubicBezTo>
                  <a:pt x="65" y="63"/>
                  <a:pt x="67" y="64"/>
                  <a:pt x="67" y="65"/>
                </a:cubicBezTo>
                <a:cubicBezTo>
                  <a:pt x="69" y="64"/>
                  <a:pt x="69" y="64"/>
                  <a:pt x="69" y="64"/>
                </a:cubicBezTo>
                <a:cubicBezTo>
                  <a:pt x="76" y="70"/>
                  <a:pt x="76" y="70"/>
                  <a:pt x="76" y="70"/>
                </a:cubicBezTo>
                <a:cubicBezTo>
                  <a:pt x="77" y="71"/>
                  <a:pt x="77" y="71"/>
                  <a:pt x="78" y="71"/>
                </a:cubicBezTo>
                <a:cubicBezTo>
                  <a:pt x="79" y="72"/>
                  <a:pt x="79" y="73"/>
                  <a:pt x="80" y="73"/>
                </a:cubicBezTo>
                <a:cubicBezTo>
                  <a:pt x="81" y="73"/>
                  <a:pt x="81" y="73"/>
                  <a:pt x="82" y="72"/>
                </a:cubicBezTo>
                <a:close/>
                <a:moveTo>
                  <a:pt x="12" y="29"/>
                </a:moveTo>
                <a:cubicBezTo>
                  <a:pt x="29" y="11"/>
                  <a:pt x="29" y="11"/>
                  <a:pt x="29" y="11"/>
                </a:cubicBezTo>
                <a:cubicBezTo>
                  <a:pt x="17" y="0"/>
                  <a:pt x="17" y="0"/>
                  <a:pt x="17" y="0"/>
                </a:cubicBezTo>
                <a:cubicBezTo>
                  <a:pt x="0" y="17"/>
                  <a:pt x="0" y="17"/>
                  <a:pt x="0" y="17"/>
                </a:cubicBezTo>
                <a:lnTo>
                  <a:pt x="12" y="2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0" name="Oval 30">
            <a:extLst>
              <a:ext uri="{FF2B5EF4-FFF2-40B4-BE49-F238E27FC236}">
                <a16:creationId xmlns:a16="http://schemas.microsoft.com/office/drawing/2014/main" id="{2DAE8C5D-6AD7-47D7-83E0-4406C57A753F}"/>
              </a:ext>
            </a:extLst>
          </p:cNvPr>
          <p:cNvSpPr>
            <a:spLocks noChangeArrowheads="1"/>
          </p:cNvSpPr>
          <p:nvPr/>
        </p:nvSpPr>
        <p:spPr bwMode="auto">
          <a:xfrm>
            <a:off x="5106988" y="1049338"/>
            <a:ext cx="1973263" cy="1978025"/>
          </a:xfrm>
          <a:prstGeom prst="ellipse">
            <a:avLst/>
          </a:prstGeom>
          <a:solidFill>
            <a:schemeClr val="bg2"/>
          </a:solidFill>
          <a:ln>
            <a:noFill/>
          </a:ln>
          <a:effectLst>
            <a:outerShdw blurRad="190500" dist="254000" dir="2700000" algn="ctr" rotWithShape="0">
              <a:prstClr val="black">
                <a:alpha val="1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nvGrpSpPr>
          <p:cNvPr id="35" name="Group 34">
            <a:extLst>
              <a:ext uri="{FF2B5EF4-FFF2-40B4-BE49-F238E27FC236}">
                <a16:creationId xmlns:a16="http://schemas.microsoft.com/office/drawing/2014/main" id="{FCA922EE-F63B-467B-99A3-5D1BD5033F16}"/>
              </a:ext>
            </a:extLst>
          </p:cNvPr>
          <p:cNvGrpSpPr/>
          <p:nvPr/>
        </p:nvGrpSpPr>
        <p:grpSpPr>
          <a:xfrm>
            <a:off x="5376648" y="1687421"/>
            <a:ext cx="1450104" cy="957819"/>
            <a:chOff x="5376648" y="1687421"/>
            <a:chExt cx="1450104" cy="957819"/>
          </a:xfrm>
        </p:grpSpPr>
        <p:sp>
          <p:nvSpPr>
            <p:cNvPr id="33" name="Text Placeholder 53">
              <a:extLst>
                <a:ext uri="{FF2B5EF4-FFF2-40B4-BE49-F238E27FC236}">
                  <a16:creationId xmlns:a16="http://schemas.microsoft.com/office/drawing/2014/main" id="{6E7DFF88-E873-4120-BE47-6610A05D77E4}"/>
                </a:ext>
              </a:extLst>
            </p:cNvPr>
            <p:cNvSpPr txBox="1">
              <a:spLocks/>
            </p:cNvSpPr>
            <p:nvPr/>
          </p:nvSpPr>
          <p:spPr>
            <a:xfrm>
              <a:off x="5376648" y="1950124"/>
              <a:ext cx="1450104" cy="6951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 consectetur adipiscing elit</a:t>
              </a:r>
              <a:endParaRPr lang="en-US" sz="800" dirty="0">
                <a:solidFill>
                  <a:schemeClr val="tx1">
                    <a:lumMod val="50000"/>
                  </a:schemeClr>
                </a:solidFill>
                <a:latin typeface="Montserrat Light" panose="00000400000000000000" pitchFamily="50" charset="-52"/>
              </a:endParaRPr>
            </a:p>
          </p:txBody>
        </p:sp>
        <p:sp>
          <p:nvSpPr>
            <p:cNvPr id="34" name="Text Placeholder 56">
              <a:extLst>
                <a:ext uri="{FF2B5EF4-FFF2-40B4-BE49-F238E27FC236}">
                  <a16:creationId xmlns:a16="http://schemas.microsoft.com/office/drawing/2014/main" id="{A576B119-B2FC-4268-A0BD-8A9ED707B80B}"/>
                </a:ext>
              </a:extLst>
            </p:cNvPr>
            <p:cNvSpPr txBox="1">
              <a:spLocks/>
            </p:cNvSpPr>
            <p:nvPr/>
          </p:nvSpPr>
          <p:spPr>
            <a:xfrm>
              <a:off x="5411652" y="1687421"/>
              <a:ext cx="1376808" cy="385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spTree>
    <p:extLst>
      <p:ext uri="{BB962C8B-B14F-4D97-AF65-F5344CB8AC3E}">
        <p14:creationId xmlns:p14="http://schemas.microsoft.com/office/powerpoint/2010/main" val="313258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0"/>
                                        </p:tgtEl>
                                        <p:attrNameLst>
                                          <p:attrName>style.visibility</p:attrName>
                                        </p:attrNameLst>
                                      </p:cBhvr>
                                      <p:to>
                                        <p:strVal val="visible"/>
                                      </p:to>
                                    </p:set>
                                    <p:anim calcmode="lin" valueType="num">
                                      <p:cBhvr>
                                        <p:cTn id="10" dur="750" fill="hold"/>
                                        <p:tgtEl>
                                          <p:spTgt spid="30"/>
                                        </p:tgtEl>
                                        <p:attrNameLst>
                                          <p:attrName>ppt_w</p:attrName>
                                        </p:attrNameLst>
                                      </p:cBhvr>
                                      <p:tavLst>
                                        <p:tav tm="0">
                                          <p:val>
                                            <p:fltVal val="0"/>
                                          </p:val>
                                        </p:tav>
                                        <p:tav tm="100000">
                                          <p:val>
                                            <p:strVal val="#ppt_w"/>
                                          </p:val>
                                        </p:tav>
                                      </p:tavLst>
                                    </p:anim>
                                    <p:anim calcmode="lin" valueType="num">
                                      <p:cBhvr>
                                        <p:cTn id="11" dur="750" fill="hold"/>
                                        <p:tgtEl>
                                          <p:spTgt spid="30"/>
                                        </p:tgtEl>
                                        <p:attrNameLst>
                                          <p:attrName>ppt_h</p:attrName>
                                        </p:attrNameLst>
                                      </p:cBhvr>
                                      <p:tavLst>
                                        <p:tav tm="0">
                                          <p:val>
                                            <p:fltVal val="0"/>
                                          </p:val>
                                        </p:tav>
                                        <p:tav tm="100000">
                                          <p:val>
                                            <p:strVal val="#ppt_h"/>
                                          </p:val>
                                        </p:tav>
                                      </p:tavLst>
                                    </p:anim>
                                    <p:animEffect transition="in" filter="fade">
                                      <p:cBhvr>
                                        <p:cTn id="12" dur="750"/>
                                        <p:tgtEl>
                                          <p:spTgt spid="30"/>
                                        </p:tgtEl>
                                      </p:cBhvr>
                                    </p:animEffect>
                                  </p:childTnLst>
                                </p:cTn>
                              </p:par>
                              <p:par>
                                <p:cTn id="13" presetID="10" presetClass="entr" presetSubtype="0" fill="hold" nodeType="withEffect">
                                  <p:stCondLst>
                                    <p:cond delay="75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22" presetClass="entr" presetSubtype="2"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750"/>
                                        <p:tgtEl>
                                          <p:spTgt spid="8"/>
                                        </p:tgtEl>
                                      </p:cBhvr>
                                    </p:animEffect>
                                  </p:childTnLst>
                                </p:cTn>
                              </p:par>
                              <p:par>
                                <p:cTn id="19" presetID="22" presetClass="entr" presetSubtype="1" fill="hold" grpId="0" nodeType="withEffect">
                                  <p:stCondLst>
                                    <p:cond delay="100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par>
                                <p:cTn id="22" presetID="22" presetClass="entr" presetSubtype="1" fill="hold" grpId="0" nodeType="withEffect">
                                  <p:stCondLst>
                                    <p:cond delay="100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750"/>
                                        <p:tgtEl>
                                          <p:spTgt spid="9"/>
                                        </p:tgtEl>
                                      </p:cBhvr>
                                    </p:animEffect>
                                  </p:childTnLst>
                                </p:cTn>
                              </p:par>
                              <p:par>
                                <p:cTn id="25" presetID="22" presetClass="entr" presetSubtype="1" fill="hold" grpId="0" nodeType="withEffect">
                                  <p:stCondLst>
                                    <p:cond delay="125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par>
                                <p:cTn id="28" presetID="22" presetClass="entr" presetSubtype="1" fill="hold" grpId="0" nodeType="withEffect">
                                  <p:stCondLst>
                                    <p:cond delay="1250"/>
                                  </p:stCondLst>
                                  <p:childTnLst>
                                    <p:set>
                                      <p:cBhvr>
                                        <p:cTn id="29" dur="1" fill="hold">
                                          <p:stCondLst>
                                            <p:cond delay="0"/>
                                          </p:stCondLst>
                                        </p:cTn>
                                        <p:tgtEl>
                                          <p:spTgt spid="13"/>
                                        </p:tgtEl>
                                        <p:attrNameLst>
                                          <p:attrName>style.visibility</p:attrName>
                                        </p:attrNameLst>
                                      </p:cBhvr>
                                      <p:to>
                                        <p:strVal val="visible"/>
                                      </p:to>
                                    </p:set>
                                    <p:animEffect transition="in" filter="wipe(up)">
                                      <p:cBhvr>
                                        <p:cTn id="30" dur="750"/>
                                        <p:tgtEl>
                                          <p:spTgt spid="13"/>
                                        </p:tgtEl>
                                      </p:cBhvr>
                                    </p:animEffect>
                                  </p:childTnLst>
                                </p:cTn>
                              </p:par>
                              <p:par>
                                <p:cTn id="31" presetID="22" presetClass="entr" presetSubtype="1" fill="hold" grpId="0" nodeType="withEffect">
                                  <p:stCondLst>
                                    <p:cond delay="150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par>
                                <p:cTn id="34" presetID="22" presetClass="entr" presetSubtype="8" fill="hold" grpId="0" nodeType="withEffect">
                                  <p:stCondLst>
                                    <p:cond delay="15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750"/>
                                        <p:tgtEl>
                                          <p:spTgt spid="12"/>
                                        </p:tgtEl>
                                      </p:cBhvr>
                                    </p:animEffect>
                                  </p:childTnLst>
                                </p:cTn>
                              </p:par>
                              <p:par>
                                <p:cTn id="37" presetID="22" presetClass="entr" presetSubtype="1" fill="hold" grpId="0" nodeType="withEffect">
                                  <p:stCondLst>
                                    <p:cond delay="175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par>
                                <p:cTn id="40" presetID="2" presetClass="entr" presetSubtype="4" decel="100000" fill="hold" nodeType="withEffect">
                                  <p:stCondLst>
                                    <p:cond delay="125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1000" fill="hold"/>
                                        <p:tgtEl>
                                          <p:spTgt spid="2"/>
                                        </p:tgtEl>
                                        <p:attrNameLst>
                                          <p:attrName>ppt_x</p:attrName>
                                        </p:attrNameLst>
                                      </p:cBhvr>
                                      <p:tavLst>
                                        <p:tav tm="0">
                                          <p:val>
                                            <p:strVal val="#ppt_x"/>
                                          </p:val>
                                        </p:tav>
                                        <p:tav tm="100000">
                                          <p:val>
                                            <p:strVal val="#ppt_x"/>
                                          </p:val>
                                        </p:tav>
                                      </p:tavLst>
                                    </p:anim>
                                    <p:anim calcmode="lin" valueType="num">
                                      <p:cBhvr additive="base">
                                        <p:cTn id="43" dur="1000" fill="hold"/>
                                        <p:tgtEl>
                                          <p:spTgt spid="2"/>
                                        </p:tgtEl>
                                        <p:attrNameLst>
                                          <p:attrName>ppt_y</p:attrName>
                                        </p:attrNameLst>
                                      </p:cBhvr>
                                      <p:tavLst>
                                        <p:tav tm="0">
                                          <p:val>
                                            <p:strVal val="1+#ppt_h/2"/>
                                          </p:val>
                                        </p:tav>
                                        <p:tav tm="100000">
                                          <p:val>
                                            <p:strVal val="#ppt_y"/>
                                          </p:val>
                                        </p:tav>
                                      </p:tavLst>
                                    </p:anim>
                                  </p:childTnLst>
                                </p:cTn>
                              </p:par>
                              <p:par>
                                <p:cTn id="44" presetID="2" presetClass="entr" presetSubtype="4" decel="100000" fill="hold" nodeType="withEffect">
                                  <p:stCondLst>
                                    <p:cond delay="150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1000" fill="hold"/>
                                        <p:tgtEl>
                                          <p:spTgt spid="3"/>
                                        </p:tgtEl>
                                        <p:attrNameLst>
                                          <p:attrName>ppt_x</p:attrName>
                                        </p:attrNameLst>
                                      </p:cBhvr>
                                      <p:tavLst>
                                        <p:tav tm="0">
                                          <p:val>
                                            <p:strVal val="#ppt_x"/>
                                          </p:val>
                                        </p:tav>
                                        <p:tav tm="100000">
                                          <p:val>
                                            <p:strVal val="#ppt_x"/>
                                          </p:val>
                                        </p:tav>
                                      </p:tavLst>
                                    </p:anim>
                                    <p:anim calcmode="lin" valueType="num">
                                      <p:cBhvr additive="base">
                                        <p:cTn id="47" dur="1000" fill="hold"/>
                                        <p:tgtEl>
                                          <p:spTgt spid="3"/>
                                        </p:tgtEl>
                                        <p:attrNameLst>
                                          <p:attrName>ppt_y</p:attrName>
                                        </p:attrNameLst>
                                      </p:cBhvr>
                                      <p:tavLst>
                                        <p:tav tm="0">
                                          <p:val>
                                            <p:strVal val="1+#ppt_h/2"/>
                                          </p:val>
                                        </p:tav>
                                        <p:tav tm="100000">
                                          <p:val>
                                            <p:strVal val="#ppt_y"/>
                                          </p:val>
                                        </p:tav>
                                      </p:tavLst>
                                    </p:anim>
                                  </p:childTnLst>
                                </p:cTn>
                              </p:par>
                              <p:par>
                                <p:cTn id="48" presetID="2" presetClass="entr" presetSubtype="4" decel="100000" fill="hold" nodeType="withEffect">
                                  <p:stCondLst>
                                    <p:cond delay="175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1000" fill="hold"/>
                                        <p:tgtEl>
                                          <p:spTgt spid="4"/>
                                        </p:tgtEl>
                                        <p:attrNameLst>
                                          <p:attrName>ppt_x</p:attrName>
                                        </p:attrNameLst>
                                      </p:cBhvr>
                                      <p:tavLst>
                                        <p:tav tm="0">
                                          <p:val>
                                            <p:strVal val="#ppt_x"/>
                                          </p:val>
                                        </p:tav>
                                        <p:tav tm="100000">
                                          <p:val>
                                            <p:strVal val="#ppt_x"/>
                                          </p:val>
                                        </p:tav>
                                      </p:tavLst>
                                    </p:anim>
                                    <p:anim calcmode="lin" valueType="num">
                                      <p:cBhvr additive="base">
                                        <p:cTn id="51" dur="1000" fill="hold"/>
                                        <p:tgtEl>
                                          <p:spTgt spid="4"/>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200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1000" fill="hold"/>
                                        <p:tgtEl>
                                          <p:spTgt spid="5"/>
                                        </p:tgtEl>
                                        <p:attrNameLst>
                                          <p:attrName>ppt_x</p:attrName>
                                        </p:attrNameLst>
                                      </p:cBhvr>
                                      <p:tavLst>
                                        <p:tav tm="0">
                                          <p:val>
                                            <p:strVal val="#ppt_x"/>
                                          </p:val>
                                        </p:tav>
                                        <p:tav tm="100000">
                                          <p:val>
                                            <p:strVal val="#ppt_x"/>
                                          </p:val>
                                        </p:tav>
                                      </p:tavLst>
                                    </p:anim>
                                    <p:anim calcmode="lin" valueType="num">
                                      <p:cBhvr additive="base">
                                        <p:cTn id="55" dur="1000" fill="hold"/>
                                        <p:tgtEl>
                                          <p:spTgt spid="5"/>
                                        </p:tgtEl>
                                        <p:attrNameLst>
                                          <p:attrName>ppt_y</p:attrName>
                                        </p:attrNameLst>
                                      </p:cBhvr>
                                      <p:tavLst>
                                        <p:tav tm="0">
                                          <p:val>
                                            <p:strVal val="1+#ppt_h/2"/>
                                          </p:val>
                                        </p:tav>
                                        <p:tav tm="100000">
                                          <p:val>
                                            <p:strVal val="#ppt_y"/>
                                          </p:val>
                                        </p:tav>
                                      </p:tavLst>
                                    </p:anim>
                                  </p:childTnLst>
                                </p:cTn>
                              </p:par>
                              <p:par>
                                <p:cTn id="56" presetID="10" presetClass="entr" presetSubtype="0" fill="hold" grpId="0" nodeType="withEffect">
                                  <p:stCondLst>
                                    <p:cond delay="175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200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225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par>
                                <p:cTn id="65" presetID="10" presetClass="entr" presetSubtype="0" fill="hold" grpId="0" nodeType="withEffect">
                                  <p:stCondLst>
                                    <p:cond delay="250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6" grpId="0" animBg="1"/>
      <p:bldP spid="17" grpId="0" animBg="1"/>
      <p:bldP spid="26" grpId="0" animBg="1"/>
      <p:bldP spid="27" grpId="0" animBg="1"/>
      <p:bldP spid="28" grpId="0" animBg="1"/>
      <p:bldP spid="29"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0DABA8AD-3C2B-4CBD-A06D-7DE7285C7AD1}"/>
              </a:ext>
            </a:extLst>
          </p:cNvPr>
          <p:cNvSpPr>
            <a:spLocks/>
          </p:cNvSpPr>
          <p:nvPr/>
        </p:nvSpPr>
        <p:spPr bwMode="auto">
          <a:xfrm>
            <a:off x="4748213" y="1181100"/>
            <a:ext cx="1362075" cy="746125"/>
          </a:xfrm>
          <a:custGeom>
            <a:avLst/>
            <a:gdLst>
              <a:gd name="T0" fmla="*/ 0 w 858"/>
              <a:gd name="T1" fmla="*/ 470 h 470"/>
              <a:gd name="T2" fmla="*/ 467 w 858"/>
              <a:gd name="T3" fmla="*/ 0 h 470"/>
              <a:gd name="T4" fmla="*/ 858 w 858"/>
              <a:gd name="T5" fmla="*/ 0 h 470"/>
            </a:gdLst>
            <a:ahLst/>
            <a:cxnLst>
              <a:cxn ang="0">
                <a:pos x="T0" y="T1"/>
              </a:cxn>
              <a:cxn ang="0">
                <a:pos x="T2" y="T3"/>
              </a:cxn>
              <a:cxn ang="0">
                <a:pos x="T4" y="T5"/>
              </a:cxn>
            </a:cxnLst>
            <a:rect l="0" t="0" r="r" b="b"/>
            <a:pathLst>
              <a:path w="858" h="470">
                <a:moveTo>
                  <a:pt x="0" y="470"/>
                </a:moveTo>
                <a:lnTo>
                  <a:pt x="467" y="0"/>
                </a:lnTo>
                <a:lnTo>
                  <a:pt x="858" y="0"/>
                </a:lnTo>
              </a:path>
            </a:pathLst>
          </a:custGeom>
          <a:noFill/>
          <a:ln w="19050" cap="rnd">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 name="Freeform 7">
            <a:extLst>
              <a:ext uri="{FF2B5EF4-FFF2-40B4-BE49-F238E27FC236}">
                <a16:creationId xmlns:a16="http://schemas.microsoft.com/office/drawing/2014/main" id="{A7559825-D84D-45A0-BD14-F3B65078C1D1}"/>
              </a:ext>
            </a:extLst>
          </p:cNvPr>
          <p:cNvSpPr>
            <a:spLocks/>
          </p:cNvSpPr>
          <p:nvPr/>
        </p:nvSpPr>
        <p:spPr bwMode="auto">
          <a:xfrm>
            <a:off x="5387975" y="2320925"/>
            <a:ext cx="1416050" cy="247650"/>
          </a:xfrm>
          <a:custGeom>
            <a:avLst/>
            <a:gdLst>
              <a:gd name="T0" fmla="*/ 0 w 892"/>
              <a:gd name="T1" fmla="*/ 156 h 156"/>
              <a:gd name="T2" fmla="*/ 156 w 892"/>
              <a:gd name="T3" fmla="*/ 0 h 156"/>
              <a:gd name="T4" fmla="*/ 892 w 892"/>
              <a:gd name="T5" fmla="*/ 0 h 156"/>
            </a:gdLst>
            <a:ahLst/>
            <a:cxnLst>
              <a:cxn ang="0">
                <a:pos x="T0" y="T1"/>
              </a:cxn>
              <a:cxn ang="0">
                <a:pos x="T2" y="T3"/>
              </a:cxn>
              <a:cxn ang="0">
                <a:pos x="T4" y="T5"/>
              </a:cxn>
            </a:cxnLst>
            <a:rect l="0" t="0" r="r" b="b"/>
            <a:pathLst>
              <a:path w="892" h="156">
                <a:moveTo>
                  <a:pt x="0" y="156"/>
                </a:moveTo>
                <a:lnTo>
                  <a:pt x="156" y="0"/>
                </a:lnTo>
                <a:lnTo>
                  <a:pt x="892" y="0"/>
                </a:lnTo>
              </a:path>
            </a:pathLst>
          </a:custGeom>
          <a:noFill/>
          <a:ln w="1905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8">
            <a:extLst>
              <a:ext uri="{FF2B5EF4-FFF2-40B4-BE49-F238E27FC236}">
                <a16:creationId xmlns:a16="http://schemas.microsoft.com/office/drawing/2014/main" id="{64FC1CC6-C121-4956-95B9-FBE5BAE2382E}"/>
              </a:ext>
            </a:extLst>
          </p:cNvPr>
          <p:cNvSpPr>
            <a:spLocks/>
          </p:cNvSpPr>
          <p:nvPr/>
        </p:nvSpPr>
        <p:spPr bwMode="auto">
          <a:xfrm>
            <a:off x="4748213" y="4964113"/>
            <a:ext cx="1362075" cy="742950"/>
          </a:xfrm>
          <a:custGeom>
            <a:avLst/>
            <a:gdLst>
              <a:gd name="T0" fmla="*/ 0 w 858"/>
              <a:gd name="T1" fmla="*/ 0 h 468"/>
              <a:gd name="T2" fmla="*/ 467 w 858"/>
              <a:gd name="T3" fmla="*/ 468 h 468"/>
              <a:gd name="T4" fmla="*/ 858 w 858"/>
              <a:gd name="T5" fmla="*/ 468 h 468"/>
            </a:gdLst>
            <a:ahLst/>
            <a:cxnLst>
              <a:cxn ang="0">
                <a:pos x="T0" y="T1"/>
              </a:cxn>
              <a:cxn ang="0">
                <a:pos x="T2" y="T3"/>
              </a:cxn>
              <a:cxn ang="0">
                <a:pos x="T4" y="T5"/>
              </a:cxn>
            </a:cxnLst>
            <a:rect l="0" t="0" r="r" b="b"/>
            <a:pathLst>
              <a:path w="858" h="468">
                <a:moveTo>
                  <a:pt x="0" y="0"/>
                </a:moveTo>
                <a:lnTo>
                  <a:pt x="467" y="468"/>
                </a:lnTo>
                <a:lnTo>
                  <a:pt x="858" y="468"/>
                </a:lnTo>
              </a:path>
            </a:pathLst>
          </a:custGeom>
          <a:noFill/>
          <a:ln w="19050" cap="rnd">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9">
            <a:extLst>
              <a:ext uri="{FF2B5EF4-FFF2-40B4-BE49-F238E27FC236}">
                <a16:creationId xmlns:a16="http://schemas.microsoft.com/office/drawing/2014/main" id="{44AA7BA5-7825-4853-9F00-8E580F780B6C}"/>
              </a:ext>
            </a:extLst>
          </p:cNvPr>
          <p:cNvSpPr>
            <a:spLocks/>
          </p:cNvSpPr>
          <p:nvPr/>
        </p:nvSpPr>
        <p:spPr bwMode="auto">
          <a:xfrm>
            <a:off x="5387975" y="4321175"/>
            <a:ext cx="1416050" cy="250825"/>
          </a:xfrm>
          <a:custGeom>
            <a:avLst/>
            <a:gdLst>
              <a:gd name="T0" fmla="*/ 0 w 892"/>
              <a:gd name="T1" fmla="*/ 0 h 158"/>
              <a:gd name="T2" fmla="*/ 156 w 892"/>
              <a:gd name="T3" fmla="*/ 158 h 158"/>
              <a:gd name="T4" fmla="*/ 892 w 892"/>
              <a:gd name="T5" fmla="*/ 158 h 158"/>
            </a:gdLst>
            <a:ahLst/>
            <a:cxnLst>
              <a:cxn ang="0">
                <a:pos x="T0" y="T1"/>
              </a:cxn>
              <a:cxn ang="0">
                <a:pos x="T2" y="T3"/>
              </a:cxn>
              <a:cxn ang="0">
                <a:pos x="T4" y="T5"/>
              </a:cxn>
            </a:cxnLst>
            <a:rect l="0" t="0" r="r" b="b"/>
            <a:pathLst>
              <a:path w="892" h="158">
                <a:moveTo>
                  <a:pt x="0" y="0"/>
                </a:moveTo>
                <a:lnTo>
                  <a:pt x="156" y="158"/>
                </a:lnTo>
                <a:lnTo>
                  <a:pt x="892" y="158"/>
                </a:lnTo>
              </a:path>
            </a:pathLst>
          </a:custGeom>
          <a:noFill/>
          <a:ln w="1905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Line 10">
            <a:extLst>
              <a:ext uri="{FF2B5EF4-FFF2-40B4-BE49-F238E27FC236}">
                <a16:creationId xmlns:a16="http://schemas.microsoft.com/office/drawing/2014/main" id="{23DB010E-2E28-4789-A53E-FA1AC4C85E07}"/>
              </a:ext>
            </a:extLst>
          </p:cNvPr>
          <p:cNvSpPr>
            <a:spLocks noChangeShapeType="1"/>
          </p:cNvSpPr>
          <p:nvPr/>
        </p:nvSpPr>
        <p:spPr bwMode="auto">
          <a:xfrm>
            <a:off x="5622925" y="3444875"/>
            <a:ext cx="1774825" cy="0"/>
          </a:xfrm>
          <a:prstGeom prst="line">
            <a:avLst/>
          </a:prstGeom>
          <a:noFill/>
          <a:ln w="19050" cap="rnd">
            <a:solidFill>
              <a:schemeClr val="accent2"/>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Oval 12">
            <a:extLst>
              <a:ext uri="{FF2B5EF4-FFF2-40B4-BE49-F238E27FC236}">
                <a16:creationId xmlns:a16="http://schemas.microsoft.com/office/drawing/2014/main" id="{DB949ED2-7F3B-4AC5-9237-538A54852DB5}"/>
              </a:ext>
            </a:extLst>
          </p:cNvPr>
          <p:cNvSpPr>
            <a:spLocks noChangeArrowheads="1"/>
          </p:cNvSpPr>
          <p:nvPr/>
        </p:nvSpPr>
        <p:spPr bwMode="auto">
          <a:xfrm>
            <a:off x="2116138" y="1692275"/>
            <a:ext cx="3506788" cy="3505200"/>
          </a:xfrm>
          <a:prstGeom prst="ellipse">
            <a:avLst/>
          </a:prstGeom>
          <a:noFill/>
          <a:ln w="22225"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3A6D0DBB-21E2-4CDA-8E88-DA7A5ECD41DB}"/>
              </a:ext>
            </a:extLst>
          </p:cNvPr>
          <p:cNvGrpSpPr/>
          <p:nvPr/>
        </p:nvGrpSpPr>
        <p:grpSpPr>
          <a:xfrm>
            <a:off x="6278563" y="727075"/>
            <a:ext cx="2501900" cy="884238"/>
            <a:chOff x="6278563" y="727075"/>
            <a:chExt cx="2501900" cy="884238"/>
          </a:xfrm>
        </p:grpSpPr>
        <p:sp>
          <p:nvSpPr>
            <p:cNvPr id="13" name="Freeform 13">
              <a:extLst>
                <a:ext uri="{FF2B5EF4-FFF2-40B4-BE49-F238E27FC236}">
                  <a16:creationId xmlns:a16="http://schemas.microsoft.com/office/drawing/2014/main" id="{36CA97E3-ED48-433F-9329-CD04427F9D4D}"/>
                </a:ext>
              </a:extLst>
            </p:cNvPr>
            <p:cNvSpPr>
              <a:spLocks/>
            </p:cNvSpPr>
            <p:nvPr/>
          </p:nvSpPr>
          <p:spPr bwMode="auto">
            <a:xfrm>
              <a:off x="6278563" y="727075"/>
              <a:ext cx="2501900" cy="884238"/>
            </a:xfrm>
            <a:custGeom>
              <a:avLst/>
              <a:gdLst>
                <a:gd name="T0" fmla="*/ 541 w 657"/>
                <a:gd name="T1" fmla="*/ 232 h 232"/>
                <a:gd name="T2" fmla="*/ 657 w 657"/>
                <a:gd name="T3" fmla="*/ 116 h 232"/>
                <a:gd name="T4" fmla="*/ 541 w 657"/>
                <a:gd name="T5" fmla="*/ 0 h 232"/>
                <a:gd name="T6" fmla="*/ 116 w 657"/>
                <a:gd name="T7" fmla="*/ 0 h 232"/>
                <a:gd name="T8" fmla="*/ 0 w 657"/>
                <a:gd name="T9" fmla="*/ 116 h 232"/>
                <a:gd name="T10" fmla="*/ 116 w 657"/>
                <a:gd name="T11" fmla="*/ 232 h 232"/>
                <a:gd name="T12" fmla="*/ 541 w 657"/>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657" h="232">
                  <a:moveTo>
                    <a:pt x="541" y="232"/>
                  </a:moveTo>
                  <a:cubicBezTo>
                    <a:pt x="605" y="232"/>
                    <a:pt x="657" y="180"/>
                    <a:pt x="657" y="116"/>
                  </a:cubicBezTo>
                  <a:cubicBezTo>
                    <a:pt x="657" y="52"/>
                    <a:pt x="605" y="0"/>
                    <a:pt x="541" y="0"/>
                  </a:cubicBezTo>
                  <a:cubicBezTo>
                    <a:pt x="116" y="0"/>
                    <a:pt x="116" y="0"/>
                    <a:pt x="116" y="0"/>
                  </a:cubicBezTo>
                  <a:cubicBezTo>
                    <a:pt x="52" y="0"/>
                    <a:pt x="0" y="52"/>
                    <a:pt x="0" y="116"/>
                  </a:cubicBezTo>
                  <a:cubicBezTo>
                    <a:pt x="0" y="180"/>
                    <a:pt x="52" y="232"/>
                    <a:pt x="116" y="232"/>
                  </a:cubicBezTo>
                  <a:lnTo>
                    <a:pt x="541" y="232"/>
                  </a:lnTo>
                  <a:close/>
                </a:path>
              </a:pathLst>
            </a:custGeom>
            <a:solidFill>
              <a:schemeClr val="accent1"/>
            </a:solidFill>
            <a:ln>
              <a:noFill/>
            </a:ln>
            <a:effectLst>
              <a:outerShdw blurRad="330200" dist="127000" dir="2400000" sx="94000" sy="94000" algn="ctr" rotWithShape="0">
                <a:schemeClr val="accent1">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BA0DB81C-3FA3-4F8C-AFE3-BE15820A59AC}"/>
                </a:ext>
              </a:extLst>
            </p:cNvPr>
            <p:cNvSpPr>
              <a:spLocks noChangeArrowheads="1"/>
            </p:cNvSpPr>
            <p:nvPr/>
          </p:nvSpPr>
          <p:spPr bwMode="auto">
            <a:xfrm>
              <a:off x="6376988" y="819150"/>
              <a:ext cx="696913" cy="6969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C4BA50BF-AC4E-486F-8BF1-AD047F6CB6F8}"/>
              </a:ext>
            </a:extLst>
          </p:cNvPr>
          <p:cNvGrpSpPr/>
          <p:nvPr/>
        </p:nvGrpSpPr>
        <p:grpSpPr>
          <a:xfrm>
            <a:off x="6970713" y="1866900"/>
            <a:ext cx="2498725" cy="884238"/>
            <a:chOff x="6970713" y="1866900"/>
            <a:chExt cx="2498725" cy="884238"/>
          </a:xfrm>
        </p:grpSpPr>
        <p:sp>
          <p:nvSpPr>
            <p:cNvPr id="15" name="Freeform 15">
              <a:extLst>
                <a:ext uri="{FF2B5EF4-FFF2-40B4-BE49-F238E27FC236}">
                  <a16:creationId xmlns:a16="http://schemas.microsoft.com/office/drawing/2014/main" id="{218F78FA-0758-4CED-8960-5F2C62598703}"/>
                </a:ext>
              </a:extLst>
            </p:cNvPr>
            <p:cNvSpPr>
              <a:spLocks/>
            </p:cNvSpPr>
            <p:nvPr/>
          </p:nvSpPr>
          <p:spPr bwMode="auto">
            <a:xfrm>
              <a:off x="6970713" y="1866900"/>
              <a:ext cx="2498725" cy="884238"/>
            </a:xfrm>
            <a:custGeom>
              <a:avLst/>
              <a:gdLst>
                <a:gd name="T0" fmla="*/ 540 w 656"/>
                <a:gd name="T1" fmla="*/ 232 h 232"/>
                <a:gd name="T2" fmla="*/ 656 w 656"/>
                <a:gd name="T3" fmla="*/ 116 h 232"/>
                <a:gd name="T4" fmla="*/ 540 w 656"/>
                <a:gd name="T5" fmla="*/ 0 h 232"/>
                <a:gd name="T6" fmla="*/ 116 w 656"/>
                <a:gd name="T7" fmla="*/ 0 h 232"/>
                <a:gd name="T8" fmla="*/ 0 w 656"/>
                <a:gd name="T9" fmla="*/ 116 h 232"/>
                <a:gd name="T10" fmla="*/ 116 w 656"/>
                <a:gd name="T11" fmla="*/ 232 h 232"/>
                <a:gd name="T12" fmla="*/ 540 w 656"/>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656" h="232">
                  <a:moveTo>
                    <a:pt x="540" y="232"/>
                  </a:moveTo>
                  <a:cubicBezTo>
                    <a:pt x="604" y="232"/>
                    <a:pt x="656" y="180"/>
                    <a:pt x="656" y="116"/>
                  </a:cubicBezTo>
                  <a:cubicBezTo>
                    <a:pt x="656" y="52"/>
                    <a:pt x="604" y="0"/>
                    <a:pt x="540" y="0"/>
                  </a:cubicBezTo>
                  <a:cubicBezTo>
                    <a:pt x="116" y="0"/>
                    <a:pt x="116" y="0"/>
                    <a:pt x="116" y="0"/>
                  </a:cubicBezTo>
                  <a:cubicBezTo>
                    <a:pt x="52" y="0"/>
                    <a:pt x="0" y="52"/>
                    <a:pt x="0" y="116"/>
                  </a:cubicBezTo>
                  <a:cubicBezTo>
                    <a:pt x="0" y="180"/>
                    <a:pt x="52" y="232"/>
                    <a:pt x="116" y="232"/>
                  </a:cubicBezTo>
                  <a:lnTo>
                    <a:pt x="540" y="232"/>
                  </a:ln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Oval 19">
              <a:extLst>
                <a:ext uri="{FF2B5EF4-FFF2-40B4-BE49-F238E27FC236}">
                  <a16:creationId xmlns:a16="http://schemas.microsoft.com/office/drawing/2014/main" id="{3DBA7579-0595-465F-B7E8-3AC61A725AA2}"/>
                </a:ext>
              </a:extLst>
            </p:cNvPr>
            <p:cNvSpPr>
              <a:spLocks noChangeArrowheads="1"/>
            </p:cNvSpPr>
            <p:nvPr/>
          </p:nvSpPr>
          <p:spPr bwMode="auto">
            <a:xfrm>
              <a:off x="7073900" y="1958975"/>
              <a:ext cx="693738" cy="6969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F167086F-0E2D-4455-AE14-B0F7E4723CE5}"/>
              </a:ext>
            </a:extLst>
          </p:cNvPr>
          <p:cNvGrpSpPr/>
          <p:nvPr/>
        </p:nvGrpSpPr>
        <p:grpSpPr>
          <a:xfrm>
            <a:off x="7564438" y="3001963"/>
            <a:ext cx="2501900" cy="884238"/>
            <a:chOff x="7564438" y="3001963"/>
            <a:chExt cx="2501900" cy="884238"/>
          </a:xfrm>
        </p:grpSpPr>
        <p:sp>
          <p:nvSpPr>
            <p:cNvPr id="16" name="Freeform 16">
              <a:extLst>
                <a:ext uri="{FF2B5EF4-FFF2-40B4-BE49-F238E27FC236}">
                  <a16:creationId xmlns:a16="http://schemas.microsoft.com/office/drawing/2014/main" id="{9083D3F7-85EA-4617-9278-B6CAA44C8AF8}"/>
                </a:ext>
              </a:extLst>
            </p:cNvPr>
            <p:cNvSpPr>
              <a:spLocks/>
            </p:cNvSpPr>
            <p:nvPr/>
          </p:nvSpPr>
          <p:spPr bwMode="auto">
            <a:xfrm>
              <a:off x="7564438" y="3001963"/>
              <a:ext cx="2501900" cy="884238"/>
            </a:xfrm>
            <a:custGeom>
              <a:avLst/>
              <a:gdLst>
                <a:gd name="T0" fmla="*/ 541 w 657"/>
                <a:gd name="T1" fmla="*/ 232 h 232"/>
                <a:gd name="T2" fmla="*/ 657 w 657"/>
                <a:gd name="T3" fmla="*/ 116 h 232"/>
                <a:gd name="T4" fmla="*/ 541 w 657"/>
                <a:gd name="T5" fmla="*/ 0 h 232"/>
                <a:gd name="T6" fmla="*/ 116 w 657"/>
                <a:gd name="T7" fmla="*/ 0 h 232"/>
                <a:gd name="T8" fmla="*/ 0 w 657"/>
                <a:gd name="T9" fmla="*/ 116 h 232"/>
                <a:gd name="T10" fmla="*/ 116 w 657"/>
                <a:gd name="T11" fmla="*/ 232 h 232"/>
                <a:gd name="T12" fmla="*/ 541 w 657"/>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657" h="232">
                  <a:moveTo>
                    <a:pt x="541" y="232"/>
                  </a:moveTo>
                  <a:cubicBezTo>
                    <a:pt x="605" y="232"/>
                    <a:pt x="657" y="180"/>
                    <a:pt x="657" y="116"/>
                  </a:cubicBezTo>
                  <a:cubicBezTo>
                    <a:pt x="657" y="52"/>
                    <a:pt x="605" y="0"/>
                    <a:pt x="541" y="0"/>
                  </a:cubicBezTo>
                  <a:cubicBezTo>
                    <a:pt x="116" y="0"/>
                    <a:pt x="116" y="0"/>
                    <a:pt x="116" y="0"/>
                  </a:cubicBezTo>
                  <a:cubicBezTo>
                    <a:pt x="52" y="0"/>
                    <a:pt x="0" y="52"/>
                    <a:pt x="0" y="116"/>
                  </a:cubicBezTo>
                  <a:cubicBezTo>
                    <a:pt x="0" y="180"/>
                    <a:pt x="52" y="232"/>
                    <a:pt x="116" y="232"/>
                  </a:cubicBezTo>
                  <a:lnTo>
                    <a:pt x="541" y="232"/>
                  </a:ln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Oval 20">
              <a:extLst>
                <a:ext uri="{FF2B5EF4-FFF2-40B4-BE49-F238E27FC236}">
                  <a16:creationId xmlns:a16="http://schemas.microsoft.com/office/drawing/2014/main" id="{81B99962-8BED-49FD-9526-CF3A65D4E12B}"/>
                </a:ext>
              </a:extLst>
            </p:cNvPr>
            <p:cNvSpPr>
              <a:spLocks noChangeArrowheads="1"/>
            </p:cNvSpPr>
            <p:nvPr/>
          </p:nvSpPr>
          <p:spPr bwMode="auto">
            <a:xfrm>
              <a:off x="7664450" y="3097213"/>
              <a:ext cx="696913" cy="6969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DE856A07-3F2B-4C00-A7CD-8D614E8611EC}"/>
              </a:ext>
            </a:extLst>
          </p:cNvPr>
          <p:cNvGrpSpPr/>
          <p:nvPr/>
        </p:nvGrpSpPr>
        <p:grpSpPr>
          <a:xfrm>
            <a:off x="6970713" y="4141788"/>
            <a:ext cx="2498725" cy="884238"/>
            <a:chOff x="6970713" y="4141788"/>
            <a:chExt cx="2498725" cy="884238"/>
          </a:xfrm>
        </p:grpSpPr>
        <p:sp>
          <p:nvSpPr>
            <p:cNvPr id="17" name="Freeform 17">
              <a:extLst>
                <a:ext uri="{FF2B5EF4-FFF2-40B4-BE49-F238E27FC236}">
                  <a16:creationId xmlns:a16="http://schemas.microsoft.com/office/drawing/2014/main" id="{9DDEE42F-3847-4367-AA4F-B92B07073E78}"/>
                </a:ext>
              </a:extLst>
            </p:cNvPr>
            <p:cNvSpPr>
              <a:spLocks/>
            </p:cNvSpPr>
            <p:nvPr/>
          </p:nvSpPr>
          <p:spPr bwMode="auto">
            <a:xfrm>
              <a:off x="6970713" y="4141788"/>
              <a:ext cx="2498725" cy="884238"/>
            </a:xfrm>
            <a:custGeom>
              <a:avLst/>
              <a:gdLst>
                <a:gd name="T0" fmla="*/ 540 w 656"/>
                <a:gd name="T1" fmla="*/ 232 h 232"/>
                <a:gd name="T2" fmla="*/ 656 w 656"/>
                <a:gd name="T3" fmla="*/ 116 h 232"/>
                <a:gd name="T4" fmla="*/ 540 w 656"/>
                <a:gd name="T5" fmla="*/ 0 h 232"/>
                <a:gd name="T6" fmla="*/ 116 w 656"/>
                <a:gd name="T7" fmla="*/ 0 h 232"/>
                <a:gd name="T8" fmla="*/ 0 w 656"/>
                <a:gd name="T9" fmla="*/ 116 h 232"/>
                <a:gd name="T10" fmla="*/ 116 w 656"/>
                <a:gd name="T11" fmla="*/ 232 h 232"/>
                <a:gd name="T12" fmla="*/ 540 w 656"/>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656" h="232">
                  <a:moveTo>
                    <a:pt x="540" y="232"/>
                  </a:moveTo>
                  <a:cubicBezTo>
                    <a:pt x="604" y="232"/>
                    <a:pt x="656" y="180"/>
                    <a:pt x="656" y="116"/>
                  </a:cubicBezTo>
                  <a:cubicBezTo>
                    <a:pt x="656" y="52"/>
                    <a:pt x="604" y="0"/>
                    <a:pt x="540" y="0"/>
                  </a:cubicBezTo>
                  <a:cubicBezTo>
                    <a:pt x="116" y="0"/>
                    <a:pt x="116" y="0"/>
                    <a:pt x="116" y="0"/>
                  </a:cubicBezTo>
                  <a:cubicBezTo>
                    <a:pt x="52" y="0"/>
                    <a:pt x="0" y="52"/>
                    <a:pt x="0" y="116"/>
                  </a:cubicBezTo>
                  <a:cubicBezTo>
                    <a:pt x="0" y="180"/>
                    <a:pt x="52" y="232"/>
                    <a:pt x="116" y="232"/>
                  </a:cubicBezTo>
                  <a:lnTo>
                    <a:pt x="540" y="232"/>
                  </a:ln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21">
              <a:extLst>
                <a:ext uri="{FF2B5EF4-FFF2-40B4-BE49-F238E27FC236}">
                  <a16:creationId xmlns:a16="http://schemas.microsoft.com/office/drawing/2014/main" id="{2C316688-30B8-44C9-8C13-1750CD0C576D}"/>
                </a:ext>
              </a:extLst>
            </p:cNvPr>
            <p:cNvSpPr>
              <a:spLocks noChangeArrowheads="1"/>
            </p:cNvSpPr>
            <p:nvPr/>
          </p:nvSpPr>
          <p:spPr bwMode="auto">
            <a:xfrm>
              <a:off x="7073900" y="4237038"/>
              <a:ext cx="693738" cy="6969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1" name="Group 10">
            <a:extLst>
              <a:ext uri="{FF2B5EF4-FFF2-40B4-BE49-F238E27FC236}">
                <a16:creationId xmlns:a16="http://schemas.microsoft.com/office/drawing/2014/main" id="{1FCE93C4-A2F2-474C-935B-522D0BBEE73F}"/>
              </a:ext>
            </a:extLst>
          </p:cNvPr>
          <p:cNvGrpSpPr/>
          <p:nvPr/>
        </p:nvGrpSpPr>
        <p:grpSpPr>
          <a:xfrm>
            <a:off x="6278563" y="5280025"/>
            <a:ext cx="2501900" cy="884238"/>
            <a:chOff x="6278563" y="5280025"/>
            <a:chExt cx="2501900" cy="884238"/>
          </a:xfrm>
        </p:grpSpPr>
        <p:sp>
          <p:nvSpPr>
            <p:cNvPr id="14" name="Freeform 14">
              <a:extLst>
                <a:ext uri="{FF2B5EF4-FFF2-40B4-BE49-F238E27FC236}">
                  <a16:creationId xmlns:a16="http://schemas.microsoft.com/office/drawing/2014/main" id="{FAF189D7-FBFA-49A8-8974-CEEA460A1514}"/>
                </a:ext>
              </a:extLst>
            </p:cNvPr>
            <p:cNvSpPr>
              <a:spLocks/>
            </p:cNvSpPr>
            <p:nvPr/>
          </p:nvSpPr>
          <p:spPr bwMode="auto">
            <a:xfrm>
              <a:off x="6278563" y="5280025"/>
              <a:ext cx="2501900" cy="884238"/>
            </a:xfrm>
            <a:custGeom>
              <a:avLst/>
              <a:gdLst>
                <a:gd name="T0" fmla="*/ 541 w 657"/>
                <a:gd name="T1" fmla="*/ 0 h 232"/>
                <a:gd name="T2" fmla="*/ 657 w 657"/>
                <a:gd name="T3" fmla="*/ 116 h 232"/>
                <a:gd name="T4" fmla="*/ 541 w 657"/>
                <a:gd name="T5" fmla="*/ 232 h 232"/>
                <a:gd name="T6" fmla="*/ 116 w 657"/>
                <a:gd name="T7" fmla="*/ 232 h 232"/>
                <a:gd name="T8" fmla="*/ 0 w 657"/>
                <a:gd name="T9" fmla="*/ 116 h 232"/>
                <a:gd name="T10" fmla="*/ 116 w 657"/>
                <a:gd name="T11" fmla="*/ 0 h 232"/>
                <a:gd name="T12" fmla="*/ 541 w 657"/>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657" h="232">
                  <a:moveTo>
                    <a:pt x="541" y="0"/>
                  </a:moveTo>
                  <a:cubicBezTo>
                    <a:pt x="605" y="0"/>
                    <a:pt x="657" y="52"/>
                    <a:pt x="657" y="116"/>
                  </a:cubicBezTo>
                  <a:cubicBezTo>
                    <a:pt x="657" y="180"/>
                    <a:pt x="605" y="232"/>
                    <a:pt x="541" y="232"/>
                  </a:cubicBezTo>
                  <a:cubicBezTo>
                    <a:pt x="116" y="232"/>
                    <a:pt x="116" y="232"/>
                    <a:pt x="116" y="232"/>
                  </a:cubicBezTo>
                  <a:cubicBezTo>
                    <a:pt x="52" y="232"/>
                    <a:pt x="0" y="180"/>
                    <a:pt x="0" y="116"/>
                  </a:cubicBezTo>
                  <a:cubicBezTo>
                    <a:pt x="0" y="52"/>
                    <a:pt x="52" y="0"/>
                    <a:pt x="116" y="0"/>
                  </a:cubicBezTo>
                  <a:lnTo>
                    <a:pt x="541" y="0"/>
                  </a:ln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Oval 22">
              <a:extLst>
                <a:ext uri="{FF2B5EF4-FFF2-40B4-BE49-F238E27FC236}">
                  <a16:creationId xmlns:a16="http://schemas.microsoft.com/office/drawing/2014/main" id="{A52FE844-86DB-4A6D-9D6E-F9D339C37684}"/>
                </a:ext>
              </a:extLst>
            </p:cNvPr>
            <p:cNvSpPr>
              <a:spLocks noChangeArrowheads="1"/>
            </p:cNvSpPr>
            <p:nvPr/>
          </p:nvSpPr>
          <p:spPr bwMode="auto">
            <a:xfrm>
              <a:off x="6376988" y="5375275"/>
              <a:ext cx="696913" cy="6937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23" name="Freeform 23">
            <a:extLst>
              <a:ext uri="{FF2B5EF4-FFF2-40B4-BE49-F238E27FC236}">
                <a16:creationId xmlns:a16="http://schemas.microsoft.com/office/drawing/2014/main" id="{ED42DC58-612B-43B1-93FC-117BA5ED0FD6}"/>
              </a:ext>
            </a:extLst>
          </p:cNvPr>
          <p:cNvSpPr>
            <a:spLocks/>
          </p:cNvSpPr>
          <p:nvPr/>
        </p:nvSpPr>
        <p:spPr bwMode="auto">
          <a:xfrm>
            <a:off x="4645025" y="4860925"/>
            <a:ext cx="201613" cy="206375"/>
          </a:xfrm>
          <a:custGeom>
            <a:avLst/>
            <a:gdLst>
              <a:gd name="T0" fmla="*/ 47 w 53"/>
              <a:gd name="T1" fmla="*/ 15 h 54"/>
              <a:gd name="T2" fmla="*/ 38 w 53"/>
              <a:gd name="T3" fmla="*/ 47 h 54"/>
              <a:gd name="T4" fmla="*/ 6 w 53"/>
              <a:gd name="T5" fmla="*/ 39 h 54"/>
              <a:gd name="T6" fmla="*/ 15 w 53"/>
              <a:gd name="T7" fmla="*/ 7 h 54"/>
              <a:gd name="T8" fmla="*/ 47 w 53"/>
              <a:gd name="T9" fmla="*/ 15 h 54"/>
            </a:gdLst>
            <a:ahLst/>
            <a:cxnLst>
              <a:cxn ang="0">
                <a:pos x="T0" y="T1"/>
              </a:cxn>
              <a:cxn ang="0">
                <a:pos x="T2" y="T3"/>
              </a:cxn>
              <a:cxn ang="0">
                <a:pos x="T4" y="T5"/>
              </a:cxn>
              <a:cxn ang="0">
                <a:pos x="T6" y="T7"/>
              </a:cxn>
              <a:cxn ang="0">
                <a:pos x="T8" y="T9"/>
              </a:cxn>
            </a:cxnLst>
            <a:rect l="0" t="0" r="r" b="b"/>
            <a:pathLst>
              <a:path w="53" h="54">
                <a:moveTo>
                  <a:pt x="47" y="15"/>
                </a:moveTo>
                <a:cubicBezTo>
                  <a:pt x="53" y="26"/>
                  <a:pt x="49" y="41"/>
                  <a:pt x="38" y="47"/>
                </a:cubicBezTo>
                <a:cubicBezTo>
                  <a:pt x="27" y="54"/>
                  <a:pt x="13" y="50"/>
                  <a:pt x="6" y="39"/>
                </a:cubicBezTo>
                <a:cubicBezTo>
                  <a:pt x="0" y="27"/>
                  <a:pt x="4" y="13"/>
                  <a:pt x="15" y="7"/>
                </a:cubicBezTo>
                <a:cubicBezTo>
                  <a:pt x="26" y="0"/>
                  <a:pt x="40" y="4"/>
                  <a:pt x="47" y="1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Freeform 24">
            <a:extLst>
              <a:ext uri="{FF2B5EF4-FFF2-40B4-BE49-F238E27FC236}">
                <a16:creationId xmlns:a16="http://schemas.microsoft.com/office/drawing/2014/main" id="{63DAEB48-17EE-4D43-A662-C566192C0BDE}"/>
              </a:ext>
            </a:extLst>
          </p:cNvPr>
          <p:cNvSpPr>
            <a:spLocks/>
          </p:cNvSpPr>
          <p:nvPr/>
        </p:nvSpPr>
        <p:spPr bwMode="auto">
          <a:xfrm>
            <a:off x="5284788" y="4221163"/>
            <a:ext cx="204788" cy="201613"/>
          </a:xfrm>
          <a:custGeom>
            <a:avLst/>
            <a:gdLst>
              <a:gd name="T0" fmla="*/ 39 w 54"/>
              <a:gd name="T1" fmla="*/ 6 h 53"/>
              <a:gd name="T2" fmla="*/ 47 w 54"/>
              <a:gd name="T3" fmla="*/ 38 h 53"/>
              <a:gd name="T4" fmla="*/ 15 w 54"/>
              <a:gd name="T5" fmla="*/ 47 h 53"/>
              <a:gd name="T6" fmla="*/ 7 w 54"/>
              <a:gd name="T7" fmla="*/ 15 h 53"/>
              <a:gd name="T8" fmla="*/ 39 w 54"/>
              <a:gd name="T9" fmla="*/ 6 h 53"/>
            </a:gdLst>
            <a:ahLst/>
            <a:cxnLst>
              <a:cxn ang="0">
                <a:pos x="T0" y="T1"/>
              </a:cxn>
              <a:cxn ang="0">
                <a:pos x="T2" y="T3"/>
              </a:cxn>
              <a:cxn ang="0">
                <a:pos x="T4" y="T5"/>
              </a:cxn>
              <a:cxn ang="0">
                <a:pos x="T6" y="T7"/>
              </a:cxn>
              <a:cxn ang="0">
                <a:pos x="T8" y="T9"/>
              </a:cxn>
            </a:cxnLst>
            <a:rect l="0" t="0" r="r" b="b"/>
            <a:pathLst>
              <a:path w="54" h="53">
                <a:moveTo>
                  <a:pt x="39" y="6"/>
                </a:moveTo>
                <a:cubicBezTo>
                  <a:pt x="50" y="13"/>
                  <a:pt x="54" y="27"/>
                  <a:pt x="47" y="38"/>
                </a:cubicBezTo>
                <a:cubicBezTo>
                  <a:pt x="41" y="49"/>
                  <a:pt x="26" y="53"/>
                  <a:pt x="15" y="47"/>
                </a:cubicBezTo>
                <a:cubicBezTo>
                  <a:pt x="4" y="40"/>
                  <a:pt x="0" y="26"/>
                  <a:pt x="7" y="15"/>
                </a:cubicBezTo>
                <a:cubicBezTo>
                  <a:pt x="13" y="4"/>
                  <a:pt x="27" y="0"/>
                  <a:pt x="39" y="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Oval 25">
            <a:extLst>
              <a:ext uri="{FF2B5EF4-FFF2-40B4-BE49-F238E27FC236}">
                <a16:creationId xmlns:a16="http://schemas.microsoft.com/office/drawing/2014/main" id="{71A4F39A-73AF-4DB3-8FCC-71F93CFC561B}"/>
              </a:ext>
            </a:extLst>
          </p:cNvPr>
          <p:cNvSpPr>
            <a:spLocks noChangeArrowheads="1"/>
          </p:cNvSpPr>
          <p:nvPr/>
        </p:nvSpPr>
        <p:spPr bwMode="auto">
          <a:xfrm>
            <a:off x="5532438" y="3355975"/>
            <a:ext cx="177800" cy="1793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Freeform 26">
            <a:extLst>
              <a:ext uri="{FF2B5EF4-FFF2-40B4-BE49-F238E27FC236}">
                <a16:creationId xmlns:a16="http://schemas.microsoft.com/office/drawing/2014/main" id="{865D79E1-CED2-4ABF-81C2-4580417CB2A7}"/>
              </a:ext>
            </a:extLst>
          </p:cNvPr>
          <p:cNvSpPr>
            <a:spLocks/>
          </p:cNvSpPr>
          <p:nvPr/>
        </p:nvSpPr>
        <p:spPr bwMode="auto">
          <a:xfrm>
            <a:off x="5284788" y="2468563"/>
            <a:ext cx="204788" cy="201613"/>
          </a:xfrm>
          <a:custGeom>
            <a:avLst/>
            <a:gdLst>
              <a:gd name="T0" fmla="*/ 15 w 54"/>
              <a:gd name="T1" fmla="*/ 6 h 53"/>
              <a:gd name="T2" fmla="*/ 47 w 54"/>
              <a:gd name="T3" fmla="*/ 15 h 53"/>
              <a:gd name="T4" fmla="*/ 39 w 54"/>
              <a:gd name="T5" fmla="*/ 47 h 53"/>
              <a:gd name="T6" fmla="*/ 7 w 54"/>
              <a:gd name="T7" fmla="*/ 38 h 53"/>
              <a:gd name="T8" fmla="*/ 15 w 54"/>
              <a:gd name="T9" fmla="*/ 6 h 53"/>
            </a:gdLst>
            <a:ahLst/>
            <a:cxnLst>
              <a:cxn ang="0">
                <a:pos x="T0" y="T1"/>
              </a:cxn>
              <a:cxn ang="0">
                <a:pos x="T2" y="T3"/>
              </a:cxn>
              <a:cxn ang="0">
                <a:pos x="T4" y="T5"/>
              </a:cxn>
              <a:cxn ang="0">
                <a:pos x="T6" y="T7"/>
              </a:cxn>
              <a:cxn ang="0">
                <a:pos x="T8" y="T9"/>
              </a:cxn>
            </a:cxnLst>
            <a:rect l="0" t="0" r="r" b="b"/>
            <a:pathLst>
              <a:path w="54" h="53">
                <a:moveTo>
                  <a:pt x="15" y="6"/>
                </a:moveTo>
                <a:cubicBezTo>
                  <a:pt x="26" y="0"/>
                  <a:pt x="41" y="3"/>
                  <a:pt x="47" y="15"/>
                </a:cubicBezTo>
                <a:cubicBezTo>
                  <a:pt x="54" y="26"/>
                  <a:pt x="50" y="40"/>
                  <a:pt x="39" y="47"/>
                </a:cubicBezTo>
                <a:cubicBezTo>
                  <a:pt x="27" y="53"/>
                  <a:pt x="13" y="49"/>
                  <a:pt x="7" y="38"/>
                </a:cubicBezTo>
                <a:cubicBezTo>
                  <a:pt x="0" y="27"/>
                  <a:pt x="4" y="12"/>
                  <a:pt x="15" y="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Freeform 27">
            <a:extLst>
              <a:ext uri="{FF2B5EF4-FFF2-40B4-BE49-F238E27FC236}">
                <a16:creationId xmlns:a16="http://schemas.microsoft.com/office/drawing/2014/main" id="{67B3758D-593B-49EB-9E47-A05D447237A0}"/>
              </a:ext>
            </a:extLst>
          </p:cNvPr>
          <p:cNvSpPr>
            <a:spLocks/>
          </p:cNvSpPr>
          <p:nvPr/>
        </p:nvSpPr>
        <p:spPr bwMode="auto">
          <a:xfrm>
            <a:off x="4645025" y="1825625"/>
            <a:ext cx="201613" cy="204788"/>
          </a:xfrm>
          <a:custGeom>
            <a:avLst/>
            <a:gdLst>
              <a:gd name="T0" fmla="*/ 6 w 53"/>
              <a:gd name="T1" fmla="*/ 15 h 54"/>
              <a:gd name="T2" fmla="*/ 38 w 53"/>
              <a:gd name="T3" fmla="*/ 7 h 54"/>
              <a:gd name="T4" fmla="*/ 47 w 53"/>
              <a:gd name="T5" fmla="*/ 39 h 54"/>
              <a:gd name="T6" fmla="*/ 15 w 53"/>
              <a:gd name="T7" fmla="*/ 47 h 54"/>
              <a:gd name="T8" fmla="*/ 6 w 53"/>
              <a:gd name="T9" fmla="*/ 15 h 54"/>
            </a:gdLst>
            <a:ahLst/>
            <a:cxnLst>
              <a:cxn ang="0">
                <a:pos x="T0" y="T1"/>
              </a:cxn>
              <a:cxn ang="0">
                <a:pos x="T2" y="T3"/>
              </a:cxn>
              <a:cxn ang="0">
                <a:pos x="T4" y="T5"/>
              </a:cxn>
              <a:cxn ang="0">
                <a:pos x="T6" y="T7"/>
              </a:cxn>
              <a:cxn ang="0">
                <a:pos x="T8" y="T9"/>
              </a:cxn>
            </a:cxnLst>
            <a:rect l="0" t="0" r="r" b="b"/>
            <a:pathLst>
              <a:path w="53" h="54">
                <a:moveTo>
                  <a:pt x="6" y="15"/>
                </a:moveTo>
                <a:cubicBezTo>
                  <a:pt x="13" y="4"/>
                  <a:pt x="27" y="0"/>
                  <a:pt x="38" y="7"/>
                </a:cubicBezTo>
                <a:cubicBezTo>
                  <a:pt x="49" y="13"/>
                  <a:pt x="53" y="27"/>
                  <a:pt x="47" y="39"/>
                </a:cubicBezTo>
                <a:cubicBezTo>
                  <a:pt x="40" y="50"/>
                  <a:pt x="26" y="54"/>
                  <a:pt x="15" y="47"/>
                </a:cubicBezTo>
                <a:cubicBezTo>
                  <a:pt x="4" y="41"/>
                  <a:pt x="0" y="26"/>
                  <a:pt x="6" y="1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2" name="Freeform 53">
            <a:extLst>
              <a:ext uri="{FF2B5EF4-FFF2-40B4-BE49-F238E27FC236}">
                <a16:creationId xmlns:a16="http://schemas.microsoft.com/office/drawing/2014/main" id="{EDD9A4A7-4BD5-4435-A285-38CAF87FE2DC}"/>
              </a:ext>
            </a:extLst>
          </p:cNvPr>
          <p:cNvSpPr>
            <a:spLocks noEditPoints="1"/>
          </p:cNvSpPr>
          <p:nvPr/>
        </p:nvSpPr>
        <p:spPr bwMode="auto">
          <a:xfrm>
            <a:off x="6597650" y="1069975"/>
            <a:ext cx="255588" cy="198438"/>
          </a:xfrm>
          <a:custGeom>
            <a:avLst/>
            <a:gdLst>
              <a:gd name="T0" fmla="*/ 47 w 67"/>
              <a:gd name="T1" fmla="*/ 24 h 52"/>
              <a:gd name="T2" fmla="*/ 59 w 67"/>
              <a:gd name="T3" fmla="*/ 14 h 52"/>
              <a:gd name="T4" fmla="*/ 59 w 67"/>
              <a:gd name="T5" fmla="*/ 52 h 52"/>
              <a:gd name="T6" fmla="*/ 47 w 67"/>
              <a:gd name="T7" fmla="*/ 52 h 52"/>
              <a:gd name="T8" fmla="*/ 47 w 67"/>
              <a:gd name="T9" fmla="*/ 24 h 52"/>
              <a:gd name="T10" fmla="*/ 33 w 67"/>
              <a:gd name="T11" fmla="*/ 52 h 52"/>
              <a:gd name="T12" fmla="*/ 44 w 67"/>
              <a:gd name="T13" fmla="*/ 52 h 52"/>
              <a:gd name="T14" fmla="*/ 44 w 67"/>
              <a:gd name="T15" fmla="*/ 26 h 52"/>
              <a:gd name="T16" fmla="*/ 33 w 67"/>
              <a:gd name="T17" fmla="*/ 36 h 52"/>
              <a:gd name="T18" fmla="*/ 33 w 67"/>
              <a:gd name="T19" fmla="*/ 52 h 52"/>
              <a:gd name="T20" fmla="*/ 19 w 67"/>
              <a:gd name="T21" fmla="*/ 52 h 52"/>
              <a:gd name="T22" fmla="*/ 30 w 67"/>
              <a:gd name="T23" fmla="*/ 52 h 52"/>
              <a:gd name="T24" fmla="*/ 30 w 67"/>
              <a:gd name="T25" fmla="*/ 36 h 52"/>
              <a:gd name="T26" fmla="*/ 19 w 67"/>
              <a:gd name="T27" fmla="*/ 24 h 52"/>
              <a:gd name="T28" fmla="*/ 19 w 67"/>
              <a:gd name="T29" fmla="*/ 52 h 52"/>
              <a:gd name="T30" fmla="*/ 4 w 67"/>
              <a:gd name="T31" fmla="*/ 52 h 52"/>
              <a:gd name="T32" fmla="*/ 16 w 67"/>
              <a:gd name="T33" fmla="*/ 52 h 52"/>
              <a:gd name="T34" fmla="*/ 16 w 67"/>
              <a:gd name="T35" fmla="*/ 23 h 52"/>
              <a:gd name="T36" fmla="*/ 4 w 67"/>
              <a:gd name="T37" fmla="*/ 32 h 52"/>
              <a:gd name="T38" fmla="*/ 4 w 67"/>
              <a:gd name="T39" fmla="*/ 52 h 52"/>
              <a:gd name="T40" fmla="*/ 65 w 67"/>
              <a:gd name="T41" fmla="*/ 0 h 52"/>
              <a:gd name="T42" fmla="*/ 55 w 67"/>
              <a:gd name="T43" fmla="*/ 0 h 52"/>
              <a:gd name="T44" fmla="*/ 54 w 67"/>
              <a:gd name="T45" fmla="*/ 2 h 52"/>
              <a:gd name="T46" fmla="*/ 57 w 67"/>
              <a:gd name="T47" fmla="*/ 5 h 52"/>
              <a:gd name="T48" fmla="*/ 32 w 67"/>
              <a:gd name="T49" fmla="*/ 27 h 52"/>
              <a:gd name="T50" fmla="*/ 18 w 67"/>
              <a:gd name="T51" fmla="*/ 13 h 52"/>
              <a:gd name="T52" fmla="*/ 15 w 67"/>
              <a:gd name="T53" fmla="*/ 13 h 52"/>
              <a:gd name="T54" fmla="*/ 1 w 67"/>
              <a:gd name="T55" fmla="*/ 25 h 52"/>
              <a:gd name="T56" fmla="*/ 0 w 67"/>
              <a:gd name="T57" fmla="*/ 28 h 52"/>
              <a:gd name="T58" fmla="*/ 3 w 67"/>
              <a:gd name="T59" fmla="*/ 28 h 52"/>
              <a:gd name="T60" fmla="*/ 17 w 67"/>
              <a:gd name="T61" fmla="*/ 18 h 52"/>
              <a:gd name="T62" fmla="*/ 30 w 67"/>
              <a:gd name="T63" fmla="*/ 32 h 52"/>
              <a:gd name="T64" fmla="*/ 32 w 67"/>
              <a:gd name="T65" fmla="*/ 32 h 52"/>
              <a:gd name="T66" fmla="*/ 33 w 67"/>
              <a:gd name="T67" fmla="*/ 32 h 52"/>
              <a:gd name="T68" fmla="*/ 60 w 67"/>
              <a:gd name="T69" fmla="*/ 9 h 52"/>
              <a:gd name="T70" fmla="*/ 63 w 67"/>
              <a:gd name="T71" fmla="*/ 13 h 52"/>
              <a:gd name="T72" fmla="*/ 65 w 67"/>
              <a:gd name="T73" fmla="*/ 12 h 52"/>
              <a:gd name="T74" fmla="*/ 67 w 67"/>
              <a:gd name="T75" fmla="*/ 1 h 52"/>
              <a:gd name="T76" fmla="*/ 65 w 67"/>
              <a:gd name="T7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 h="52">
                <a:moveTo>
                  <a:pt x="47" y="24"/>
                </a:moveTo>
                <a:cubicBezTo>
                  <a:pt x="59" y="14"/>
                  <a:pt x="59" y="14"/>
                  <a:pt x="59" y="14"/>
                </a:cubicBezTo>
                <a:cubicBezTo>
                  <a:pt x="59" y="52"/>
                  <a:pt x="59" y="52"/>
                  <a:pt x="59" y="52"/>
                </a:cubicBezTo>
                <a:cubicBezTo>
                  <a:pt x="47" y="52"/>
                  <a:pt x="47" y="52"/>
                  <a:pt x="47" y="52"/>
                </a:cubicBezTo>
                <a:lnTo>
                  <a:pt x="47" y="24"/>
                </a:lnTo>
                <a:close/>
                <a:moveTo>
                  <a:pt x="33" y="52"/>
                </a:moveTo>
                <a:cubicBezTo>
                  <a:pt x="44" y="52"/>
                  <a:pt x="44" y="52"/>
                  <a:pt x="44" y="52"/>
                </a:cubicBezTo>
                <a:cubicBezTo>
                  <a:pt x="44" y="26"/>
                  <a:pt x="44" y="26"/>
                  <a:pt x="44" y="26"/>
                </a:cubicBezTo>
                <a:cubicBezTo>
                  <a:pt x="33" y="36"/>
                  <a:pt x="33" y="36"/>
                  <a:pt x="33" y="36"/>
                </a:cubicBezTo>
                <a:lnTo>
                  <a:pt x="33" y="52"/>
                </a:lnTo>
                <a:close/>
                <a:moveTo>
                  <a:pt x="19" y="52"/>
                </a:moveTo>
                <a:cubicBezTo>
                  <a:pt x="30" y="52"/>
                  <a:pt x="30" y="52"/>
                  <a:pt x="30" y="52"/>
                </a:cubicBezTo>
                <a:cubicBezTo>
                  <a:pt x="30" y="36"/>
                  <a:pt x="30" y="36"/>
                  <a:pt x="30" y="36"/>
                </a:cubicBezTo>
                <a:cubicBezTo>
                  <a:pt x="19" y="24"/>
                  <a:pt x="19" y="24"/>
                  <a:pt x="19" y="24"/>
                </a:cubicBezTo>
                <a:lnTo>
                  <a:pt x="19" y="52"/>
                </a:lnTo>
                <a:close/>
                <a:moveTo>
                  <a:pt x="4" y="52"/>
                </a:moveTo>
                <a:cubicBezTo>
                  <a:pt x="16" y="52"/>
                  <a:pt x="16" y="52"/>
                  <a:pt x="16" y="52"/>
                </a:cubicBezTo>
                <a:cubicBezTo>
                  <a:pt x="16" y="23"/>
                  <a:pt x="16" y="23"/>
                  <a:pt x="16" y="23"/>
                </a:cubicBezTo>
                <a:cubicBezTo>
                  <a:pt x="4" y="32"/>
                  <a:pt x="4" y="32"/>
                  <a:pt x="4" y="32"/>
                </a:cubicBezTo>
                <a:lnTo>
                  <a:pt x="4" y="52"/>
                </a:lnTo>
                <a:close/>
                <a:moveTo>
                  <a:pt x="65" y="0"/>
                </a:moveTo>
                <a:cubicBezTo>
                  <a:pt x="55" y="0"/>
                  <a:pt x="55" y="0"/>
                  <a:pt x="55" y="0"/>
                </a:cubicBezTo>
                <a:cubicBezTo>
                  <a:pt x="54" y="0"/>
                  <a:pt x="53" y="1"/>
                  <a:pt x="54" y="2"/>
                </a:cubicBezTo>
                <a:cubicBezTo>
                  <a:pt x="57" y="5"/>
                  <a:pt x="57" y="5"/>
                  <a:pt x="57" y="5"/>
                </a:cubicBezTo>
                <a:cubicBezTo>
                  <a:pt x="32" y="27"/>
                  <a:pt x="32" y="27"/>
                  <a:pt x="32" y="27"/>
                </a:cubicBezTo>
                <a:cubicBezTo>
                  <a:pt x="18" y="13"/>
                  <a:pt x="18" y="13"/>
                  <a:pt x="18" y="13"/>
                </a:cubicBezTo>
                <a:cubicBezTo>
                  <a:pt x="18" y="13"/>
                  <a:pt x="16" y="12"/>
                  <a:pt x="15" y="13"/>
                </a:cubicBezTo>
                <a:cubicBezTo>
                  <a:pt x="1" y="25"/>
                  <a:pt x="1" y="25"/>
                  <a:pt x="1" y="25"/>
                </a:cubicBezTo>
                <a:cubicBezTo>
                  <a:pt x="0" y="26"/>
                  <a:pt x="0" y="27"/>
                  <a:pt x="0" y="28"/>
                </a:cubicBezTo>
                <a:cubicBezTo>
                  <a:pt x="1" y="29"/>
                  <a:pt x="2" y="29"/>
                  <a:pt x="3" y="28"/>
                </a:cubicBezTo>
                <a:cubicBezTo>
                  <a:pt x="17" y="18"/>
                  <a:pt x="17" y="18"/>
                  <a:pt x="17" y="18"/>
                </a:cubicBezTo>
                <a:cubicBezTo>
                  <a:pt x="30" y="32"/>
                  <a:pt x="30" y="32"/>
                  <a:pt x="30" y="32"/>
                </a:cubicBezTo>
                <a:cubicBezTo>
                  <a:pt x="30" y="32"/>
                  <a:pt x="31" y="32"/>
                  <a:pt x="32" y="32"/>
                </a:cubicBezTo>
                <a:cubicBezTo>
                  <a:pt x="32" y="32"/>
                  <a:pt x="32" y="32"/>
                  <a:pt x="33" y="32"/>
                </a:cubicBezTo>
                <a:cubicBezTo>
                  <a:pt x="60" y="9"/>
                  <a:pt x="60" y="9"/>
                  <a:pt x="60" y="9"/>
                </a:cubicBezTo>
                <a:cubicBezTo>
                  <a:pt x="63" y="13"/>
                  <a:pt x="63" y="13"/>
                  <a:pt x="63" y="13"/>
                </a:cubicBezTo>
                <a:cubicBezTo>
                  <a:pt x="64" y="13"/>
                  <a:pt x="65" y="13"/>
                  <a:pt x="65" y="12"/>
                </a:cubicBezTo>
                <a:cubicBezTo>
                  <a:pt x="67" y="1"/>
                  <a:pt x="67" y="1"/>
                  <a:pt x="67" y="1"/>
                </a:cubicBezTo>
                <a:cubicBezTo>
                  <a:pt x="67" y="0"/>
                  <a:pt x="66" y="0"/>
                  <a:pt x="6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3" name="Freeform 54">
            <a:extLst>
              <a:ext uri="{FF2B5EF4-FFF2-40B4-BE49-F238E27FC236}">
                <a16:creationId xmlns:a16="http://schemas.microsoft.com/office/drawing/2014/main" id="{BBC6D458-B69A-49F4-AAD4-27CAAB98A064}"/>
              </a:ext>
            </a:extLst>
          </p:cNvPr>
          <p:cNvSpPr>
            <a:spLocks noEditPoints="1"/>
          </p:cNvSpPr>
          <p:nvPr/>
        </p:nvSpPr>
        <p:spPr bwMode="auto">
          <a:xfrm>
            <a:off x="7280275" y="2182813"/>
            <a:ext cx="280988" cy="247650"/>
          </a:xfrm>
          <a:custGeom>
            <a:avLst/>
            <a:gdLst>
              <a:gd name="T0" fmla="*/ 52 w 74"/>
              <a:gd name="T1" fmla="*/ 34 h 65"/>
              <a:gd name="T2" fmla="*/ 52 w 74"/>
              <a:gd name="T3" fmla="*/ 37 h 65"/>
              <a:gd name="T4" fmla="*/ 47 w 74"/>
              <a:gd name="T5" fmla="*/ 37 h 65"/>
              <a:gd name="T6" fmla="*/ 47 w 74"/>
              <a:gd name="T7" fmla="*/ 34 h 65"/>
              <a:gd name="T8" fmla="*/ 37 w 74"/>
              <a:gd name="T9" fmla="*/ 27 h 65"/>
              <a:gd name="T10" fmla="*/ 41 w 74"/>
              <a:gd name="T11" fmla="*/ 25 h 65"/>
              <a:gd name="T12" fmla="*/ 50 w 74"/>
              <a:gd name="T13" fmla="*/ 29 h 65"/>
              <a:gd name="T14" fmla="*/ 56 w 74"/>
              <a:gd name="T15" fmla="*/ 25 h 65"/>
              <a:gd name="T16" fmla="*/ 50 w 74"/>
              <a:gd name="T17" fmla="*/ 21 h 65"/>
              <a:gd name="T18" fmla="*/ 38 w 74"/>
              <a:gd name="T19" fmla="*/ 12 h 65"/>
              <a:gd name="T20" fmla="*/ 47 w 74"/>
              <a:gd name="T21" fmla="*/ 3 h 65"/>
              <a:gd name="T22" fmla="*/ 47 w 74"/>
              <a:gd name="T23" fmla="*/ 0 h 65"/>
              <a:gd name="T24" fmla="*/ 52 w 74"/>
              <a:gd name="T25" fmla="*/ 0 h 65"/>
              <a:gd name="T26" fmla="*/ 52 w 74"/>
              <a:gd name="T27" fmla="*/ 3 h 65"/>
              <a:gd name="T28" fmla="*/ 61 w 74"/>
              <a:gd name="T29" fmla="*/ 9 h 65"/>
              <a:gd name="T30" fmla="*/ 57 w 74"/>
              <a:gd name="T31" fmla="*/ 11 h 65"/>
              <a:gd name="T32" fmla="*/ 50 w 74"/>
              <a:gd name="T33" fmla="*/ 8 h 65"/>
              <a:gd name="T34" fmla="*/ 44 w 74"/>
              <a:gd name="T35" fmla="*/ 12 h 65"/>
              <a:gd name="T36" fmla="*/ 50 w 74"/>
              <a:gd name="T37" fmla="*/ 16 h 65"/>
              <a:gd name="T38" fmla="*/ 62 w 74"/>
              <a:gd name="T39" fmla="*/ 25 h 65"/>
              <a:gd name="T40" fmla="*/ 52 w 74"/>
              <a:gd name="T41" fmla="*/ 34 h 65"/>
              <a:gd name="T42" fmla="*/ 71 w 74"/>
              <a:gd name="T43" fmla="*/ 49 h 65"/>
              <a:gd name="T44" fmla="*/ 53 w 74"/>
              <a:gd name="T45" fmla="*/ 54 h 65"/>
              <a:gd name="T46" fmla="*/ 38 w 74"/>
              <a:gd name="T47" fmla="*/ 48 h 65"/>
              <a:gd name="T48" fmla="*/ 54 w 74"/>
              <a:gd name="T49" fmla="*/ 47 h 65"/>
              <a:gd name="T50" fmla="*/ 44 w 74"/>
              <a:gd name="T51" fmla="*/ 41 h 65"/>
              <a:gd name="T52" fmla="*/ 32 w 74"/>
              <a:gd name="T53" fmla="*/ 39 h 65"/>
              <a:gd name="T54" fmla="*/ 15 w 74"/>
              <a:gd name="T55" fmla="*/ 43 h 65"/>
              <a:gd name="T56" fmla="*/ 15 w 74"/>
              <a:gd name="T57" fmla="*/ 60 h 65"/>
              <a:gd name="T58" fmla="*/ 26 w 74"/>
              <a:gd name="T59" fmla="*/ 63 h 65"/>
              <a:gd name="T60" fmla="*/ 55 w 74"/>
              <a:gd name="T61" fmla="*/ 64 h 65"/>
              <a:gd name="T62" fmla="*/ 74 w 74"/>
              <a:gd name="T63" fmla="*/ 51 h 65"/>
              <a:gd name="T64" fmla="*/ 71 w 74"/>
              <a:gd name="T65" fmla="*/ 49 h 65"/>
              <a:gd name="T66" fmla="*/ 0 w 74"/>
              <a:gd name="T67" fmla="*/ 65 h 65"/>
              <a:gd name="T68" fmla="*/ 12 w 74"/>
              <a:gd name="T69" fmla="*/ 65 h 65"/>
              <a:gd name="T70" fmla="*/ 12 w 74"/>
              <a:gd name="T71" fmla="*/ 43 h 65"/>
              <a:gd name="T72" fmla="*/ 0 w 74"/>
              <a:gd name="T73" fmla="*/ 43 h 65"/>
              <a:gd name="T74" fmla="*/ 0 w 74"/>
              <a:gd name="T7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65">
                <a:moveTo>
                  <a:pt x="52" y="34"/>
                </a:moveTo>
                <a:cubicBezTo>
                  <a:pt x="52" y="37"/>
                  <a:pt x="52" y="37"/>
                  <a:pt x="52" y="37"/>
                </a:cubicBezTo>
                <a:cubicBezTo>
                  <a:pt x="47" y="37"/>
                  <a:pt x="47" y="37"/>
                  <a:pt x="47" y="37"/>
                </a:cubicBezTo>
                <a:cubicBezTo>
                  <a:pt x="47" y="34"/>
                  <a:pt x="47" y="34"/>
                  <a:pt x="47" y="34"/>
                </a:cubicBezTo>
                <a:cubicBezTo>
                  <a:pt x="42" y="33"/>
                  <a:pt x="39" y="31"/>
                  <a:pt x="37" y="27"/>
                </a:cubicBezTo>
                <a:cubicBezTo>
                  <a:pt x="41" y="25"/>
                  <a:pt x="41" y="25"/>
                  <a:pt x="41" y="25"/>
                </a:cubicBezTo>
                <a:cubicBezTo>
                  <a:pt x="43" y="28"/>
                  <a:pt x="46" y="29"/>
                  <a:pt x="50" y="29"/>
                </a:cubicBezTo>
                <a:cubicBezTo>
                  <a:pt x="53" y="29"/>
                  <a:pt x="56" y="28"/>
                  <a:pt x="56" y="25"/>
                </a:cubicBezTo>
                <a:cubicBezTo>
                  <a:pt x="56" y="22"/>
                  <a:pt x="53" y="21"/>
                  <a:pt x="50" y="21"/>
                </a:cubicBezTo>
                <a:cubicBezTo>
                  <a:pt x="44" y="20"/>
                  <a:pt x="38" y="18"/>
                  <a:pt x="38" y="12"/>
                </a:cubicBezTo>
                <a:cubicBezTo>
                  <a:pt x="38" y="7"/>
                  <a:pt x="42" y="4"/>
                  <a:pt x="47" y="3"/>
                </a:cubicBezTo>
                <a:cubicBezTo>
                  <a:pt x="47" y="0"/>
                  <a:pt x="47" y="0"/>
                  <a:pt x="47" y="0"/>
                </a:cubicBezTo>
                <a:cubicBezTo>
                  <a:pt x="52" y="0"/>
                  <a:pt x="52" y="0"/>
                  <a:pt x="52" y="0"/>
                </a:cubicBezTo>
                <a:cubicBezTo>
                  <a:pt x="52" y="3"/>
                  <a:pt x="52" y="3"/>
                  <a:pt x="52" y="3"/>
                </a:cubicBezTo>
                <a:cubicBezTo>
                  <a:pt x="56" y="4"/>
                  <a:pt x="59" y="5"/>
                  <a:pt x="61" y="9"/>
                </a:cubicBezTo>
                <a:cubicBezTo>
                  <a:pt x="57" y="11"/>
                  <a:pt x="57" y="11"/>
                  <a:pt x="57" y="11"/>
                </a:cubicBezTo>
                <a:cubicBezTo>
                  <a:pt x="56" y="10"/>
                  <a:pt x="53" y="8"/>
                  <a:pt x="50" y="8"/>
                </a:cubicBezTo>
                <a:cubicBezTo>
                  <a:pt x="45" y="8"/>
                  <a:pt x="44" y="10"/>
                  <a:pt x="44" y="12"/>
                </a:cubicBezTo>
                <a:cubicBezTo>
                  <a:pt x="44" y="14"/>
                  <a:pt x="47" y="15"/>
                  <a:pt x="50" y="16"/>
                </a:cubicBezTo>
                <a:cubicBezTo>
                  <a:pt x="56" y="16"/>
                  <a:pt x="62" y="18"/>
                  <a:pt x="62" y="25"/>
                </a:cubicBezTo>
                <a:cubicBezTo>
                  <a:pt x="62" y="31"/>
                  <a:pt x="57" y="33"/>
                  <a:pt x="52" y="34"/>
                </a:cubicBezTo>
                <a:close/>
                <a:moveTo>
                  <a:pt x="71" y="49"/>
                </a:moveTo>
                <a:cubicBezTo>
                  <a:pt x="66" y="47"/>
                  <a:pt x="62" y="51"/>
                  <a:pt x="53" y="54"/>
                </a:cubicBezTo>
                <a:cubicBezTo>
                  <a:pt x="52" y="54"/>
                  <a:pt x="39" y="50"/>
                  <a:pt x="38" y="48"/>
                </a:cubicBezTo>
                <a:cubicBezTo>
                  <a:pt x="38" y="46"/>
                  <a:pt x="51" y="49"/>
                  <a:pt x="54" y="47"/>
                </a:cubicBezTo>
                <a:cubicBezTo>
                  <a:pt x="59" y="43"/>
                  <a:pt x="53" y="41"/>
                  <a:pt x="44" y="41"/>
                </a:cubicBezTo>
                <a:cubicBezTo>
                  <a:pt x="44" y="41"/>
                  <a:pt x="40" y="41"/>
                  <a:pt x="32" y="39"/>
                </a:cubicBezTo>
                <a:cubicBezTo>
                  <a:pt x="27" y="38"/>
                  <a:pt x="15" y="43"/>
                  <a:pt x="15" y="43"/>
                </a:cubicBezTo>
                <a:cubicBezTo>
                  <a:pt x="15" y="60"/>
                  <a:pt x="15" y="60"/>
                  <a:pt x="15" y="60"/>
                </a:cubicBezTo>
                <a:cubicBezTo>
                  <a:pt x="15" y="60"/>
                  <a:pt x="23" y="62"/>
                  <a:pt x="26" y="63"/>
                </a:cubicBezTo>
                <a:cubicBezTo>
                  <a:pt x="30" y="64"/>
                  <a:pt x="52" y="64"/>
                  <a:pt x="55" y="64"/>
                </a:cubicBezTo>
                <a:cubicBezTo>
                  <a:pt x="58" y="64"/>
                  <a:pt x="73" y="52"/>
                  <a:pt x="74" y="51"/>
                </a:cubicBezTo>
                <a:cubicBezTo>
                  <a:pt x="74" y="50"/>
                  <a:pt x="74" y="50"/>
                  <a:pt x="71" y="49"/>
                </a:cubicBezTo>
                <a:close/>
                <a:moveTo>
                  <a:pt x="0" y="65"/>
                </a:moveTo>
                <a:cubicBezTo>
                  <a:pt x="12" y="65"/>
                  <a:pt x="12" y="65"/>
                  <a:pt x="12" y="65"/>
                </a:cubicBezTo>
                <a:cubicBezTo>
                  <a:pt x="12" y="43"/>
                  <a:pt x="12" y="43"/>
                  <a:pt x="12" y="43"/>
                </a:cubicBezTo>
                <a:cubicBezTo>
                  <a:pt x="0" y="43"/>
                  <a:pt x="0" y="43"/>
                  <a:pt x="0" y="43"/>
                </a:cubicBezTo>
                <a:lnTo>
                  <a:pt x="0" y="6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4" name="Freeform 55">
            <a:extLst>
              <a:ext uri="{FF2B5EF4-FFF2-40B4-BE49-F238E27FC236}">
                <a16:creationId xmlns:a16="http://schemas.microsoft.com/office/drawing/2014/main" id="{C1285552-3965-4C1B-A96A-F514C6E000B8}"/>
              </a:ext>
            </a:extLst>
          </p:cNvPr>
          <p:cNvSpPr>
            <a:spLocks noEditPoints="1"/>
          </p:cNvSpPr>
          <p:nvPr/>
        </p:nvSpPr>
        <p:spPr bwMode="auto">
          <a:xfrm>
            <a:off x="7313613" y="4465638"/>
            <a:ext cx="212725" cy="236538"/>
          </a:xfrm>
          <a:custGeom>
            <a:avLst/>
            <a:gdLst>
              <a:gd name="T0" fmla="*/ 54 w 56"/>
              <a:gd name="T1" fmla="*/ 16 h 62"/>
              <a:gd name="T2" fmla="*/ 14 w 56"/>
              <a:gd name="T3" fmla="*/ 7 h 62"/>
              <a:gd name="T4" fmla="*/ 6 w 56"/>
              <a:gd name="T5" fmla="*/ 27 h 62"/>
              <a:gd name="T6" fmla="*/ 0 w 56"/>
              <a:gd name="T7" fmla="*/ 42 h 62"/>
              <a:gd name="T8" fmla="*/ 7 w 56"/>
              <a:gd name="T9" fmla="*/ 44 h 62"/>
              <a:gd name="T10" fmla="*/ 10 w 56"/>
              <a:gd name="T11" fmla="*/ 57 h 62"/>
              <a:gd name="T12" fmla="*/ 16 w 56"/>
              <a:gd name="T13" fmla="*/ 57 h 62"/>
              <a:gd name="T14" fmla="*/ 46 w 56"/>
              <a:gd name="T15" fmla="*/ 62 h 62"/>
              <a:gd name="T16" fmla="*/ 46 w 56"/>
              <a:gd name="T17" fmla="*/ 52 h 62"/>
              <a:gd name="T18" fmla="*/ 56 w 56"/>
              <a:gd name="T19" fmla="*/ 25 h 62"/>
              <a:gd name="T20" fmla="*/ 56 w 56"/>
              <a:gd name="T21" fmla="*/ 25 h 62"/>
              <a:gd name="T22" fmla="*/ 14 w 56"/>
              <a:gd name="T23" fmla="*/ 25 h 62"/>
              <a:gd name="T24" fmla="*/ 48 w 56"/>
              <a:gd name="T25" fmla="*/ 25 h 62"/>
              <a:gd name="T26" fmla="*/ 45 w 56"/>
              <a:gd name="T27" fmla="*/ 27 h 62"/>
              <a:gd name="T28" fmla="*/ 41 w 56"/>
              <a:gd name="T29" fmla="*/ 22 h 62"/>
              <a:gd name="T30" fmla="*/ 42 w 56"/>
              <a:gd name="T31" fmla="*/ 16 h 62"/>
              <a:gd name="T32" fmla="*/ 35 w 56"/>
              <a:gd name="T33" fmla="*/ 16 h 62"/>
              <a:gd name="T34" fmla="*/ 33 w 56"/>
              <a:gd name="T35" fmla="*/ 11 h 62"/>
              <a:gd name="T36" fmla="*/ 27 w 56"/>
              <a:gd name="T37" fmla="*/ 15 h 62"/>
              <a:gd name="T38" fmla="*/ 22 w 56"/>
              <a:gd name="T39" fmla="*/ 14 h 62"/>
              <a:gd name="T40" fmla="*/ 21 w 56"/>
              <a:gd name="T41" fmla="*/ 20 h 62"/>
              <a:gd name="T42" fmla="*/ 17 w 56"/>
              <a:gd name="T43" fmla="*/ 23 h 62"/>
              <a:gd name="T44" fmla="*/ 21 w 56"/>
              <a:gd name="T45" fmla="*/ 28 h 62"/>
              <a:gd name="T46" fmla="*/ 20 w 56"/>
              <a:gd name="T47" fmla="*/ 34 h 62"/>
              <a:gd name="T48" fmla="*/ 26 w 56"/>
              <a:gd name="T49" fmla="*/ 34 h 62"/>
              <a:gd name="T50" fmla="*/ 29 w 56"/>
              <a:gd name="T51" fmla="*/ 39 h 62"/>
              <a:gd name="T52" fmla="*/ 34 w 56"/>
              <a:gd name="T53" fmla="*/ 35 h 62"/>
              <a:gd name="T54" fmla="*/ 39 w 56"/>
              <a:gd name="T55" fmla="*/ 36 h 62"/>
              <a:gd name="T56" fmla="*/ 40 w 56"/>
              <a:gd name="T57" fmla="*/ 30 h 62"/>
              <a:gd name="T58" fmla="*/ 45 w 56"/>
              <a:gd name="T59" fmla="*/ 27 h 62"/>
              <a:gd name="T60" fmla="*/ 23 w 56"/>
              <a:gd name="T61" fmla="*/ 25 h 62"/>
              <a:gd name="T62" fmla="*/ 39 w 56"/>
              <a:gd name="T63" fmla="*/ 25 h 62"/>
              <a:gd name="T64" fmla="*/ 31 w 56"/>
              <a:gd name="T65" fmla="*/ 29 h 62"/>
              <a:gd name="T66" fmla="*/ 31 w 56"/>
              <a:gd name="T67" fmla="*/ 21 h 62"/>
              <a:gd name="T68" fmla="*/ 31 w 56"/>
              <a:gd name="T6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2">
                <a:moveTo>
                  <a:pt x="56" y="25"/>
                </a:moveTo>
                <a:cubicBezTo>
                  <a:pt x="56" y="22"/>
                  <a:pt x="55" y="18"/>
                  <a:pt x="54" y="16"/>
                </a:cubicBezTo>
                <a:cubicBezTo>
                  <a:pt x="50" y="6"/>
                  <a:pt x="41" y="0"/>
                  <a:pt x="31" y="0"/>
                </a:cubicBezTo>
                <a:cubicBezTo>
                  <a:pt x="24" y="0"/>
                  <a:pt x="18" y="3"/>
                  <a:pt x="14" y="7"/>
                </a:cubicBezTo>
                <a:cubicBezTo>
                  <a:pt x="10" y="10"/>
                  <a:pt x="8" y="14"/>
                  <a:pt x="7" y="18"/>
                </a:cubicBezTo>
                <a:cubicBezTo>
                  <a:pt x="6" y="21"/>
                  <a:pt x="6" y="25"/>
                  <a:pt x="6" y="27"/>
                </a:cubicBezTo>
                <a:cubicBezTo>
                  <a:pt x="6" y="28"/>
                  <a:pt x="6" y="29"/>
                  <a:pt x="6" y="29"/>
                </a:cubicBezTo>
                <a:cubicBezTo>
                  <a:pt x="0" y="42"/>
                  <a:pt x="0" y="42"/>
                  <a:pt x="0" y="42"/>
                </a:cubicBezTo>
                <a:cubicBezTo>
                  <a:pt x="0" y="43"/>
                  <a:pt x="1" y="44"/>
                  <a:pt x="2" y="44"/>
                </a:cubicBezTo>
                <a:cubicBezTo>
                  <a:pt x="7" y="44"/>
                  <a:pt x="7" y="44"/>
                  <a:pt x="7" y="44"/>
                </a:cubicBezTo>
                <a:cubicBezTo>
                  <a:pt x="7" y="53"/>
                  <a:pt x="7" y="53"/>
                  <a:pt x="7" y="53"/>
                </a:cubicBezTo>
                <a:cubicBezTo>
                  <a:pt x="7" y="55"/>
                  <a:pt x="8" y="56"/>
                  <a:pt x="10" y="57"/>
                </a:cubicBezTo>
                <a:cubicBezTo>
                  <a:pt x="10" y="57"/>
                  <a:pt x="10" y="57"/>
                  <a:pt x="11" y="57"/>
                </a:cubicBezTo>
                <a:cubicBezTo>
                  <a:pt x="16" y="57"/>
                  <a:pt x="16" y="57"/>
                  <a:pt x="16" y="57"/>
                </a:cubicBezTo>
                <a:cubicBezTo>
                  <a:pt x="16" y="62"/>
                  <a:pt x="16" y="62"/>
                  <a:pt x="16" y="62"/>
                </a:cubicBezTo>
                <a:cubicBezTo>
                  <a:pt x="46" y="62"/>
                  <a:pt x="46" y="62"/>
                  <a:pt x="46" y="62"/>
                </a:cubicBezTo>
                <a:cubicBezTo>
                  <a:pt x="46" y="53"/>
                  <a:pt x="46" y="53"/>
                  <a:pt x="46" y="53"/>
                </a:cubicBezTo>
                <a:cubicBezTo>
                  <a:pt x="46" y="53"/>
                  <a:pt x="46" y="52"/>
                  <a:pt x="46" y="52"/>
                </a:cubicBezTo>
                <a:cubicBezTo>
                  <a:pt x="46" y="50"/>
                  <a:pt x="48" y="48"/>
                  <a:pt x="49" y="46"/>
                </a:cubicBezTo>
                <a:cubicBezTo>
                  <a:pt x="52" y="42"/>
                  <a:pt x="56" y="35"/>
                  <a:pt x="56" y="25"/>
                </a:cubicBezTo>
                <a:cubicBezTo>
                  <a:pt x="56" y="25"/>
                  <a:pt x="56" y="25"/>
                  <a:pt x="56" y="25"/>
                </a:cubicBezTo>
                <a:cubicBezTo>
                  <a:pt x="56" y="25"/>
                  <a:pt x="56" y="25"/>
                  <a:pt x="56" y="25"/>
                </a:cubicBezTo>
                <a:close/>
                <a:moveTo>
                  <a:pt x="31" y="42"/>
                </a:moveTo>
                <a:cubicBezTo>
                  <a:pt x="21" y="42"/>
                  <a:pt x="14" y="34"/>
                  <a:pt x="14" y="25"/>
                </a:cubicBezTo>
                <a:cubicBezTo>
                  <a:pt x="14" y="16"/>
                  <a:pt x="21" y="8"/>
                  <a:pt x="31" y="8"/>
                </a:cubicBezTo>
                <a:cubicBezTo>
                  <a:pt x="40" y="8"/>
                  <a:pt x="48" y="16"/>
                  <a:pt x="48" y="25"/>
                </a:cubicBezTo>
                <a:cubicBezTo>
                  <a:pt x="48" y="34"/>
                  <a:pt x="40" y="42"/>
                  <a:pt x="31" y="42"/>
                </a:cubicBezTo>
                <a:close/>
                <a:moveTo>
                  <a:pt x="45" y="27"/>
                </a:moveTo>
                <a:cubicBezTo>
                  <a:pt x="45" y="23"/>
                  <a:pt x="45" y="23"/>
                  <a:pt x="45" y="23"/>
                </a:cubicBezTo>
                <a:cubicBezTo>
                  <a:pt x="41" y="22"/>
                  <a:pt x="41" y="22"/>
                  <a:pt x="41" y="22"/>
                </a:cubicBezTo>
                <a:cubicBezTo>
                  <a:pt x="41" y="21"/>
                  <a:pt x="40" y="21"/>
                  <a:pt x="40" y="20"/>
                </a:cubicBezTo>
                <a:cubicBezTo>
                  <a:pt x="42" y="16"/>
                  <a:pt x="42" y="16"/>
                  <a:pt x="42" y="16"/>
                </a:cubicBezTo>
                <a:cubicBezTo>
                  <a:pt x="39" y="14"/>
                  <a:pt x="39" y="14"/>
                  <a:pt x="39" y="14"/>
                </a:cubicBezTo>
                <a:cubicBezTo>
                  <a:pt x="35" y="16"/>
                  <a:pt x="35" y="16"/>
                  <a:pt x="35" y="16"/>
                </a:cubicBezTo>
                <a:cubicBezTo>
                  <a:pt x="35" y="15"/>
                  <a:pt x="35" y="15"/>
                  <a:pt x="34" y="15"/>
                </a:cubicBezTo>
                <a:cubicBezTo>
                  <a:pt x="33" y="11"/>
                  <a:pt x="33" y="11"/>
                  <a:pt x="33" y="11"/>
                </a:cubicBezTo>
                <a:cubicBezTo>
                  <a:pt x="29" y="11"/>
                  <a:pt x="29" y="11"/>
                  <a:pt x="29" y="11"/>
                </a:cubicBezTo>
                <a:cubicBezTo>
                  <a:pt x="27" y="15"/>
                  <a:pt x="27" y="15"/>
                  <a:pt x="27" y="15"/>
                </a:cubicBezTo>
                <a:cubicBezTo>
                  <a:pt x="27" y="15"/>
                  <a:pt x="27" y="15"/>
                  <a:pt x="26" y="16"/>
                </a:cubicBezTo>
                <a:cubicBezTo>
                  <a:pt x="22" y="14"/>
                  <a:pt x="22" y="14"/>
                  <a:pt x="22" y="14"/>
                </a:cubicBezTo>
                <a:cubicBezTo>
                  <a:pt x="20" y="16"/>
                  <a:pt x="20" y="16"/>
                  <a:pt x="20" y="16"/>
                </a:cubicBezTo>
                <a:cubicBezTo>
                  <a:pt x="21" y="20"/>
                  <a:pt x="21" y="20"/>
                  <a:pt x="21" y="20"/>
                </a:cubicBezTo>
                <a:cubicBezTo>
                  <a:pt x="21" y="21"/>
                  <a:pt x="21" y="21"/>
                  <a:pt x="21" y="22"/>
                </a:cubicBezTo>
                <a:cubicBezTo>
                  <a:pt x="17" y="23"/>
                  <a:pt x="17" y="23"/>
                  <a:pt x="17" y="23"/>
                </a:cubicBezTo>
                <a:cubicBezTo>
                  <a:pt x="17" y="27"/>
                  <a:pt x="17" y="27"/>
                  <a:pt x="17" y="27"/>
                </a:cubicBezTo>
                <a:cubicBezTo>
                  <a:pt x="21" y="28"/>
                  <a:pt x="21" y="28"/>
                  <a:pt x="21" y="28"/>
                </a:cubicBezTo>
                <a:cubicBezTo>
                  <a:pt x="21" y="29"/>
                  <a:pt x="21" y="29"/>
                  <a:pt x="21" y="30"/>
                </a:cubicBezTo>
                <a:cubicBezTo>
                  <a:pt x="20" y="34"/>
                  <a:pt x="20" y="34"/>
                  <a:pt x="20" y="34"/>
                </a:cubicBezTo>
                <a:cubicBezTo>
                  <a:pt x="22" y="36"/>
                  <a:pt x="22" y="36"/>
                  <a:pt x="22" y="36"/>
                </a:cubicBezTo>
                <a:cubicBezTo>
                  <a:pt x="26" y="34"/>
                  <a:pt x="26" y="34"/>
                  <a:pt x="26" y="34"/>
                </a:cubicBezTo>
                <a:cubicBezTo>
                  <a:pt x="27" y="35"/>
                  <a:pt x="27" y="35"/>
                  <a:pt x="27" y="35"/>
                </a:cubicBezTo>
                <a:cubicBezTo>
                  <a:pt x="29" y="39"/>
                  <a:pt x="29" y="39"/>
                  <a:pt x="29" y="39"/>
                </a:cubicBezTo>
                <a:cubicBezTo>
                  <a:pt x="33" y="39"/>
                  <a:pt x="33" y="39"/>
                  <a:pt x="33" y="39"/>
                </a:cubicBezTo>
                <a:cubicBezTo>
                  <a:pt x="34" y="35"/>
                  <a:pt x="34" y="35"/>
                  <a:pt x="34" y="35"/>
                </a:cubicBezTo>
                <a:cubicBezTo>
                  <a:pt x="35" y="35"/>
                  <a:pt x="35" y="35"/>
                  <a:pt x="35" y="34"/>
                </a:cubicBezTo>
                <a:cubicBezTo>
                  <a:pt x="39" y="36"/>
                  <a:pt x="39" y="36"/>
                  <a:pt x="39" y="36"/>
                </a:cubicBezTo>
                <a:cubicBezTo>
                  <a:pt x="42" y="34"/>
                  <a:pt x="42" y="34"/>
                  <a:pt x="42" y="34"/>
                </a:cubicBezTo>
                <a:cubicBezTo>
                  <a:pt x="40" y="30"/>
                  <a:pt x="40" y="30"/>
                  <a:pt x="40" y="30"/>
                </a:cubicBezTo>
                <a:cubicBezTo>
                  <a:pt x="40" y="29"/>
                  <a:pt x="41" y="29"/>
                  <a:pt x="41" y="28"/>
                </a:cubicBezTo>
                <a:lnTo>
                  <a:pt x="45" y="27"/>
                </a:lnTo>
                <a:close/>
                <a:moveTo>
                  <a:pt x="31" y="33"/>
                </a:moveTo>
                <a:cubicBezTo>
                  <a:pt x="26" y="33"/>
                  <a:pt x="23" y="29"/>
                  <a:pt x="23" y="25"/>
                </a:cubicBezTo>
                <a:cubicBezTo>
                  <a:pt x="23" y="21"/>
                  <a:pt x="26" y="17"/>
                  <a:pt x="31" y="17"/>
                </a:cubicBezTo>
                <a:cubicBezTo>
                  <a:pt x="35" y="17"/>
                  <a:pt x="39" y="21"/>
                  <a:pt x="39" y="25"/>
                </a:cubicBezTo>
                <a:cubicBezTo>
                  <a:pt x="39" y="29"/>
                  <a:pt x="35" y="33"/>
                  <a:pt x="31" y="33"/>
                </a:cubicBezTo>
                <a:close/>
                <a:moveTo>
                  <a:pt x="31" y="29"/>
                </a:moveTo>
                <a:cubicBezTo>
                  <a:pt x="29" y="29"/>
                  <a:pt x="27" y="27"/>
                  <a:pt x="27" y="25"/>
                </a:cubicBezTo>
                <a:cubicBezTo>
                  <a:pt x="27" y="23"/>
                  <a:pt x="29" y="21"/>
                  <a:pt x="31" y="21"/>
                </a:cubicBezTo>
                <a:cubicBezTo>
                  <a:pt x="33" y="21"/>
                  <a:pt x="35" y="23"/>
                  <a:pt x="35" y="25"/>
                </a:cubicBezTo>
                <a:cubicBezTo>
                  <a:pt x="35" y="27"/>
                  <a:pt x="33" y="29"/>
                  <a:pt x="31" y="2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5" name="Freeform 56">
            <a:extLst>
              <a:ext uri="{FF2B5EF4-FFF2-40B4-BE49-F238E27FC236}">
                <a16:creationId xmlns:a16="http://schemas.microsoft.com/office/drawing/2014/main" id="{FB5F5823-2F8D-4D2B-9E91-6F061F757C9B}"/>
              </a:ext>
            </a:extLst>
          </p:cNvPr>
          <p:cNvSpPr>
            <a:spLocks noEditPoints="1"/>
          </p:cNvSpPr>
          <p:nvPr/>
        </p:nvSpPr>
        <p:spPr bwMode="auto">
          <a:xfrm>
            <a:off x="6575425" y="5635625"/>
            <a:ext cx="300038" cy="174625"/>
          </a:xfrm>
          <a:custGeom>
            <a:avLst/>
            <a:gdLst>
              <a:gd name="T0" fmla="*/ 16 w 79"/>
              <a:gd name="T1" fmla="*/ 30 h 46"/>
              <a:gd name="T2" fmla="*/ 17 w 79"/>
              <a:gd name="T3" fmla="*/ 26 h 46"/>
              <a:gd name="T4" fmla="*/ 25 w 79"/>
              <a:gd name="T5" fmla="*/ 20 h 46"/>
              <a:gd name="T6" fmla="*/ 27 w 79"/>
              <a:gd name="T7" fmla="*/ 22 h 46"/>
              <a:gd name="T8" fmla="*/ 19 w 79"/>
              <a:gd name="T9" fmla="*/ 30 h 46"/>
              <a:gd name="T10" fmla="*/ 23 w 79"/>
              <a:gd name="T11" fmla="*/ 36 h 46"/>
              <a:gd name="T12" fmla="*/ 33 w 79"/>
              <a:gd name="T13" fmla="*/ 25 h 46"/>
              <a:gd name="T14" fmla="*/ 30 w 79"/>
              <a:gd name="T15" fmla="*/ 25 h 46"/>
              <a:gd name="T16" fmla="*/ 20 w 79"/>
              <a:gd name="T17" fmla="*/ 35 h 46"/>
              <a:gd name="T18" fmla="*/ 23 w 79"/>
              <a:gd name="T19" fmla="*/ 36 h 46"/>
              <a:gd name="T20" fmla="*/ 35 w 79"/>
              <a:gd name="T21" fmla="*/ 35 h 46"/>
              <a:gd name="T22" fmla="*/ 34 w 79"/>
              <a:gd name="T23" fmla="*/ 31 h 46"/>
              <a:gd name="T24" fmla="*/ 26 w 79"/>
              <a:gd name="T25" fmla="*/ 37 h 46"/>
              <a:gd name="T26" fmla="*/ 27 w 79"/>
              <a:gd name="T27" fmla="*/ 41 h 46"/>
              <a:gd name="T28" fmla="*/ 33 w 79"/>
              <a:gd name="T29" fmla="*/ 46 h 46"/>
              <a:gd name="T30" fmla="*/ 37 w 79"/>
              <a:gd name="T31" fmla="*/ 40 h 46"/>
              <a:gd name="T32" fmla="*/ 34 w 79"/>
              <a:gd name="T33" fmla="*/ 39 h 46"/>
              <a:gd name="T34" fmla="*/ 30 w 79"/>
              <a:gd name="T35" fmla="*/ 46 h 46"/>
              <a:gd name="T36" fmla="*/ 33 w 79"/>
              <a:gd name="T37" fmla="*/ 46 h 46"/>
              <a:gd name="T38" fmla="*/ 79 w 79"/>
              <a:gd name="T39" fmla="*/ 14 h 46"/>
              <a:gd name="T40" fmla="*/ 63 w 79"/>
              <a:gd name="T41" fmla="*/ 6 h 46"/>
              <a:gd name="T42" fmla="*/ 70 w 79"/>
              <a:gd name="T43" fmla="*/ 19 h 46"/>
              <a:gd name="T44" fmla="*/ 63 w 79"/>
              <a:gd name="T45" fmla="*/ 22 h 46"/>
              <a:gd name="T46" fmla="*/ 60 w 79"/>
              <a:gd name="T47" fmla="*/ 7 h 46"/>
              <a:gd name="T48" fmla="*/ 38 w 79"/>
              <a:gd name="T49" fmla="*/ 4 h 46"/>
              <a:gd name="T50" fmla="*/ 37 w 79"/>
              <a:gd name="T51" fmla="*/ 4 h 46"/>
              <a:gd name="T52" fmla="*/ 23 w 79"/>
              <a:gd name="T53" fmla="*/ 12 h 46"/>
              <a:gd name="T54" fmla="*/ 25 w 79"/>
              <a:gd name="T55" fmla="*/ 15 h 46"/>
              <a:gd name="T56" fmla="*/ 39 w 79"/>
              <a:gd name="T57" fmla="*/ 8 h 46"/>
              <a:gd name="T58" fmla="*/ 39 w 79"/>
              <a:gd name="T59" fmla="*/ 8 h 46"/>
              <a:gd name="T60" fmla="*/ 62 w 79"/>
              <a:gd name="T61" fmla="*/ 24 h 46"/>
              <a:gd name="T62" fmla="*/ 42 w 79"/>
              <a:gd name="T63" fmla="*/ 43 h 46"/>
              <a:gd name="T64" fmla="*/ 39 w 79"/>
              <a:gd name="T65" fmla="*/ 45 h 46"/>
              <a:gd name="T66" fmla="*/ 40 w 79"/>
              <a:gd name="T67" fmla="*/ 46 h 46"/>
              <a:gd name="T68" fmla="*/ 48 w 79"/>
              <a:gd name="T69" fmla="*/ 42 h 46"/>
              <a:gd name="T70" fmla="*/ 49 w 79"/>
              <a:gd name="T71" fmla="*/ 39 h 46"/>
              <a:gd name="T72" fmla="*/ 46 w 79"/>
              <a:gd name="T73" fmla="*/ 33 h 46"/>
              <a:gd name="T74" fmla="*/ 52 w 79"/>
              <a:gd name="T75" fmla="*/ 39 h 46"/>
              <a:gd name="T76" fmla="*/ 55 w 79"/>
              <a:gd name="T77" fmla="*/ 39 h 46"/>
              <a:gd name="T78" fmla="*/ 55 w 79"/>
              <a:gd name="T79" fmla="*/ 36 h 46"/>
              <a:gd name="T80" fmla="*/ 52 w 79"/>
              <a:gd name="T81" fmla="*/ 28 h 46"/>
              <a:gd name="T82" fmla="*/ 58 w 79"/>
              <a:gd name="T83" fmla="*/ 34 h 46"/>
              <a:gd name="T84" fmla="*/ 61 w 79"/>
              <a:gd name="T85" fmla="*/ 35 h 46"/>
              <a:gd name="T86" fmla="*/ 57 w 79"/>
              <a:gd name="T87" fmla="*/ 27 h 46"/>
              <a:gd name="T88" fmla="*/ 28 w 79"/>
              <a:gd name="T89" fmla="*/ 17 h 46"/>
              <a:gd name="T90" fmla="*/ 21 w 79"/>
              <a:gd name="T91" fmla="*/ 15 h 46"/>
              <a:gd name="T92" fmla="*/ 23 w 79"/>
              <a:gd name="T93" fmla="*/ 8 h 46"/>
              <a:gd name="T94" fmla="*/ 19 w 79"/>
              <a:gd name="T95" fmla="*/ 8 h 46"/>
              <a:gd name="T96" fmla="*/ 15 w 79"/>
              <a:gd name="T97" fmla="*/ 24 h 46"/>
              <a:gd name="T98" fmla="*/ 25 w 79"/>
              <a:gd name="T99" fmla="*/ 17 h 46"/>
              <a:gd name="T100" fmla="*/ 30 w 79"/>
              <a:gd name="T101" fmla="*/ 22 h 46"/>
              <a:gd name="T102" fmla="*/ 35 w 79"/>
              <a:gd name="T103" fmla="*/ 23 h 46"/>
              <a:gd name="T104" fmla="*/ 37 w 79"/>
              <a:gd name="T105" fmla="*/ 30 h 46"/>
              <a:gd name="T106" fmla="*/ 39 w 79"/>
              <a:gd name="T107" fmla="*/ 38 h 46"/>
              <a:gd name="T108" fmla="*/ 45 w 79"/>
              <a:gd name="T109" fmla="*/ 41 h 46"/>
              <a:gd name="T110" fmla="*/ 47 w 79"/>
              <a:gd name="T111" fmla="*/ 43 h 46"/>
              <a:gd name="T112" fmla="*/ 7 w 79"/>
              <a:gd name="T113" fmla="*/ 17 h 46"/>
              <a:gd name="T114" fmla="*/ 10 w 79"/>
              <a:gd name="T115" fmla="*/ 0 h 46"/>
              <a:gd name="T116" fmla="*/ 7 w 79"/>
              <a:gd name="T117" fmla="*/ 1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 h="46">
                <a:moveTo>
                  <a:pt x="18" y="30"/>
                </a:moveTo>
                <a:cubicBezTo>
                  <a:pt x="17" y="30"/>
                  <a:pt x="17" y="30"/>
                  <a:pt x="16" y="30"/>
                </a:cubicBezTo>
                <a:cubicBezTo>
                  <a:pt x="16" y="29"/>
                  <a:pt x="16" y="29"/>
                  <a:pt x="16" y="28"/>
                </a:cubicBezTo>
                <a:cubicBezTo>
                  <a:pt x="16" y="27"/>
                  <a:pt x="16" y="27"/>
                  <a:pt x="17" y="26"/>
                </a:cubicBezTo>
                <a:cubicBezTo>
                  <a:pt x="24" y="21"/>
                  <a:pt x="24" y="21"/>
                  <a:pt x="24" y="21"/>
                </a:cubicBezTo>
                <a:cubicBezTo>
                  <a:pt x="24" y="20"/>
                  <a:pt x="25" y="20"/>
                  <a:pt x="25" y="20"/>
                </a:cubicBezTo>
                <a:cubicBezTo>
                  <a:pt x="26" y="20"/>
                  <a:pt x="26" y="20"/>
                  <a:pt x="27" y="21"/>
                </a:cubicBezTo>
                <a:cubicBezTo>
                  <a:pt x="27" y="21"/>
                  <a:pt x="27" y="22"/>
                  <a:pt x="27" y="22"/>
                </a:cubicBezTo>
                <a:cubicBezTo>
                  <a:pt x="27" y="23"/>
                  <a:pt x="27" y="24"/>
                  <a:pt x="26" y="24"/>
                </a:cubicBezTo>
                <a:cubicBezTo>
                  <a:pt x="19" y="30"/>
                  <a:pt x="19" y="30"/>
                  <a:pt x="19" y="30"/>
                </a:cubicBezTo>
                <a:cubicBezTo>
                  <a:pt x="19" y="30"/>
                  <a:pt x="18" y="30"/>
                  <a:pt x="18" y="30"/>
                </a:cubicBezTo>
                <a:close/>
                <a:moveTo>
                  <a:pt x="23" y="36"/>
                </a:moveTo>
                <a:cubicBezTo>
                  <a:pt x="32" y="28"/>
                  <a:pt x="32" y="28"/>
                  <a:pt x="32" y="28"/>
                </a:cubicBezTo>
                <a:cubicBezTo>
                  <a:pt x="33" y="27"/>
                  <a:pt x="34" y="26"/>
                  <a:pt x="33" y="25"/>
                </a:cubicBezTo>
                <a:cubicBezTo>
                  <a:pt x="32" y="25"/>
                  <a:pt x="32" y="24"/>
                  <a:pt x="31" y="24"/>
                </a:cubicBezTo>
                <a:cubicBezTo>
                  <a:pt x="31" y="24"/>
                  <a:pt x="30" y="24"/>
                  <a:pt x="30" y="25"/>
                </a:cubicBezTo>
                <a:cubicBezTo>
                  <a:pt x="21" y="32"/>
                  <a:pt x="21" y="32"/>
                  <a:pt x="21" y="32"/>
                </a:cubicBezTo>
                <a:cubicBezTo>
                  <a:pt x="20" y="33"/>
                  <a:pt x="20" y="34"/>
                  <a:pt x="20" y="35"/>
                </a:cubicBezTo>
                <a:cubicBezTo>
                  <a:pt x="21" y="36"/>
                  <a:pt x="21" y="36"/>
                  <a:pt x="22" y="36"/>
                </a:cubicBezTo>
                <a:cubicBezTo>
                  <a:pt x="23" y="36"/>
                  <a:pt x="23" y="36"/>
                  <a:pt x="23" y="36"/>
                </a:cubicBezTo>
                <a:close/>
                <a:moveTo>
                  <a:pt x="29" y="41"/>
                </a:moveTo>
                <a:cubicBezTo>
                  <a:pt x="35" y="35"/>
                  <a:pt x="35" y="35"/>
                  <a:pt x="35" y="35"/>
                </a:cubicBezTo>
                <a:cubicBezTo>
                  <a:pt x="36" y="34"/>
                  <a:pt x="36" y="33"/>
                  <a:pt x="35" y="32"/>
                </a:cubicBezTo>
                <a:cubicBezTo>
                  <a:pt x="35" y="32"/>
                  <a:pt x="34" y="31"/>
                  <a:pt x="34" y="31"/>
                </a:cubicBezTo>
                <a:cubicBezTo>
                  <a:pt x="33" y="31"/>
                  <a:pt x="33" y="32"/>
                  <a:pt x="32" y="32"/>
                </a:cubicBezTo>
                <a:cubicBezTo>
                  <a:pt x="26" y="37"/>
                  <a:pt x="26" y="37"/>
                  <a:pt x="26" y="37"/>
                </a:cubicBezTo>
                <a:cubicBezTo>
                  <a:pt x="25" y="38"/>
                  <a:pt x="25" y="39"/>
                  <a:pt x="25" y="40"/>
                </a:cubicBezTo>
                <a:cubicBezTo>
                  <a:pt x="26" y="41"/>
                  <a:pt x="27" y="41"/>
                  <a:pt x="27" y="41"/>
                </a:cubicBezTo>
                <a:cubicBezTo>
                  <a:pt x="28" y="41"/>
                  <a:pt x="28" y="41"/>
                  <a:pt x="29" y="41"/>
                </a:cubicBezTo>
                <a:close/>
                <a:moveTo>
                  <a:pt x="33" y="46"/>
                </a:moveTo>
                <a:cubicBezTo>
                  <a:pt x="37" y="43"/>
                  <a:pt x="37" y="43"/>
                  <a:pt x="37" y="43"/>
                </a:cubicBezTo>
                <a:cubicBezTo>
                  <a:pt x="38" y="42"/>
                  <a:pt x="38" y="41"/>
                  <a:pt x="37" y="40"/>
                </a:cubicBezTo>
                <a:cubicBezTo>
                  <a:pt x="37" y="39"/>
                  <a:pt x="36" y="39"/>
                  <a:pt x="36" y="39"/>
                </a:cubicBezTo>
                <a:cubicBezTo>
                  <a:pt x="35" y="39"/>
                  <a:pt x="35" y="39"/>
                  <a:pt x="34" y="39"/>
                </a:cubicBezTo>
                <a:cubicBezTo>
                  <a:pt x="31" y="43"/>
                  <a:pt x="31" y="43"/>
                  <a:pt x="31" y="43"/>
                </a:cubicBezTo>
                <a:cubicBezTo>
                  <a:pt x="30" y="43"/>
                  <a:pt x="30" y="45"/>
                  <a:pt x="30" y="46"/>
                </a:cubicBezTo>
                <a:cubicBezTo>
                  <a:pt x="31" y="46"/>
                  <a:pt x="31" y="46"/>
                  <a:pt x="32" y="46"/>
                </a:cubicBezTo>
                <a:cubicBezTo>
                  <a:pt x="32" y="46"/>
                  <a:pt x="33" y="46"/>
                  <a:pt x="33" y="46"/>
                </a:cubicBezTo>
                <a:close/>
                <a:moveTo>
                  <a:pt x="70" y="19"/>
                </a:moveTo>
                <a:cubicBezTo>
                  <a:pt x="79" y="14"/>
                  <a:pt x="79" y="14"/>
                  <a:pt x="79" y="14"/>
                </a:cubicBezTo>
                <a:cubicBezTo>
                  <a:pt x="72" y="1"/>
                  <a:pt x="72" y="1"/>
                  <a:pt x="72" y="1"/>
                </a:cubicBezTo>
                <a:cubicBezTo>
                  <a:pt x="69" y="3"/>
                  <a:pt x="64" y="5"/>
                  <a:pt x="63" y="6"/>
                </a:cubicBezTo>
                <a:cubicBezTo>
                  <a:pt x="64" y="8"/>
                  <a:pt x="66" y="11"/>
                  <a:pt x="70" y="18"/>
                </a:cubicBezTo>
                <a:lnTo>
                  <a:pt x="70" y="19"/>
                </a:lnTo>
                <a:close/>
                <a:moveTo>
                  <a:pt x="62" y="24"/>
                </a:moveTo>
                <a:cubicBezTo>
                  <a:pt x="62" y="23"/>
                  <a:pt x="63" y="22"/>
                  <a:pt x="63" y="22"/>
                </a:cubicBezTo>
                <a:cubicBezTo>
                  <a:pt x="64" y="21"/>
                  <a:pt x="66" y="20"/>
                  <a:pt x="67" y="19"/>
                </a:cubicBezTo>
                <a:cubicBezTo>
                  <a:pt x="66" y="17"/>
                  <a:pt x="62" y="10"/>
                  <a:pt x="60" y="7"/>
                </a:cubicBezTo>
                <a:cubicBezTo>
                  <a:pt x="53" y="5"/>
                  <a:pt x="46" y="4"/>
                  <a:pt x="42" y="4"/>
                </a:cubicBezTo>
                <a:cubicBezTo>
                  <a:pt x="41" y="4"/>
                  <a:pt x="39" y="4"/>
                  <a:pt x="38" y="4"/>
                </a:cubicBezTo>
                <a:cubicBezTo>
                  <a:pt x="38" y="4"/>
                  <a:pt x="38" y="4"/>
                  <a:pt x="38" y="4"/>
                </a:cubicBezTo>
                <a:cubicBezTo>
                  <a:pt x="37" y="4"/>
                  <a:pt x="37" y="4"/>
                  <a:pt x="37" y="4"/>
                </a:cubicBezTo>
                <a:cubicBezTo>
                  <a:pt x="24" y="11"/>
                  <a:pt x="24" y="11"/>
                  <a:pt x="24" y="11"/>
                </a:cubicBezTo>
                <a:cubicBezTo>
                  <a:pt x="24" y="11"/>
                  <a:pt x="24" y="11"/>
                  <a:pt x="23" y="12"/>
                </a:cubicBezTo>
                <a:cubicBezTo>
                  <a:pt x="23" y="12"/>
                  <a:pt x="23" y="13"/>
                  <a:pt x="23" y="13"/>
                </a:cubicBezTo>
                <a:cubicBezTo>
                  <a:pt x="24" y="14"/>
                  <a:pt x="25" y="15"/>
                  <a:pt x="25" y="15"/>
                </a:cubicBezTo>
                <a:cubicBezTo>
                  <a:pt x="26" y="15"/>
                  <a:pt x="26" y="14"/>
                  <a:pt x="26" y="14"/>
                </a:cubicBezTo>
                <a:cubicBezTo>
                  <a:pt x="39" y="8"/>
                  <a:pt x="39" y="8"/>
                  <a:pt x="39" y="8"/>
                </a:cubicBezTo>
                <a:cubicBezTo>
                  <a:pt x="39" y="8"/>
                  <a:pt x="39" y="8"/>
                  <a:pt x="39" y="8"/>
                </a:cubicBezTo>
                <a:cubicBezTo>
                  <a:pt x="39" y="8"/>
                  <a:pt x="39" y="8"/>
                  <a:pt x="39" y="8"/>
                </a:cubicBezTo>
                <a:cubicBezTo>
                  <a:pt x="47" y="14"/>
                  <a:pt x="57" y="24"/>
                  <a:pt x="60" y="26"/>
                </a:cubicBezTo>
                <a:cubicBezTo>
                  <a:pt x="60" y="26"/>
                  <a:pt x="61" y="24"/>
                  <a:pt x="62" y="24"/>
                </a:cubicBezTo>
                <a:close/>
                <a:moveTo>
                  <a:pt x="41" y="46"/>
                </a:moveTo>
                <a:cubicBezTo>
                  <a:pt x="42" y="45"/>
                  <a:pt x="43" y="44"/>
                  <a:pt x="42" y="43"/>
                </a:cubicBezTo>
                <a:cubicBezTo>
                  <a:pt x="41" y="41"/>
                  <a:pt x="41" y="41"/>
                  <a:pt x="41" y="41"/>
                </a:cubicBezTo>
                <a:cubicBezTo>
                  <a:pt x="40" y="43"/>
                  <a:pt x="40" y="44"/>
                  <a:pt x="39" y="45"/>
                </a:cubicBezTo>
                <a:cubicBezTo>
                  <a:pt x="39" y="45"/>
                  <a:pt x="39" y="45"/>
                  <a:pt x="39" y="45"/>
                </a:cubicBezTo>
                <a:cubicBezTo>
                  <a:pt x="39" y="45"/>
                  <a:pt x="40" y="46"/>
                  <a:pt x="40" y="46"/>
                </a:cubicBezTo>
                <a:cubicBezTo>
                  <a:pt x="41" y="46"/>
                  <a:pt x="41" y="46"/>
                  <a:pt x="41" y="46"/>
                </a:cubicBezTo>
                <a:close/>
                <a:moveTo>
                  <a:pt x="48" y="42"/>
                </a:moveTo>
                <a:cubicBezTo>
                  <a:pt x="49" y="42"/>
                  <a:pt x="49" y="41"/>
                  <a:pt x="49" y="40"/>
                </a:cubicBezTo>
                <a:cubicBezTo>
                  <a:pt x="49" y="40"/>
                  <a:pt x="49" y="39"/>
                  <a:pt x="49" y="39"/>
                </a:cubicBezTo>
                <a:cubicBezTo>
                  <a:pt x="44" y="35"/>
                  <a:pt x="44" y="35"/>
                  <a:pt x="44" y="35"/>
                </a:cubicBezTo>
                <a:cubicBezTo>
                  <a:pt x="46" y="33"/>
                  <a:pt x="46" y="33"/>
                  <a:pt x="46" y="33"/>
                </a:cubicBezTo>
                <a:cubicBezTo>
                  <a:pt x="52" y="38"/>
                  <a:pt x="52" y="38"/>
                  <a:pt x="52" y="38"/>
                </a:cubicBezTo>
                <a:cubicBezTo>
                  <a:pt x="52" y="39"/>
                  <a:pt x="52" y="39"/>
                  <a:pt x="52" y="39"/>
                </a:cubicBezTo>
                <a:cubicBezTo>
                  <a:pt x="53" y="39"/>
                  <a:pt x="53" y="40"/>
                  <a:pt x="54" y="40"/>
                </a:cubicBezTo>
                <a:cubicBezTo>
                  <a:pt x="54" y="40"/>
                  <a:pt x="54" y="39"/>
                  <a:pt x="55" y="39"/>
                </a:cubicBezTo>
                <a:cubicBezTo>
                  <a:pt x="55" y="39"/>
                  <a:pt x="56" y="38"/>
                  <a:pt x="56" y="37"/>
                </a:cubicBezTo>
                <a:cubicBezTo>
                  <a:pt x="56" y="37"/>
                  <a:pt x="56" y="36"/>
                  <a:pt x="55" y="36"/>
                </a:cubicBezTo>
                <a:cubicBezTo>
                  <a:pt x="50" y="30"/>
                  <a:pt x="50" y="30"/>
                  <a:pt x="50" y="30"/>
                </a:cubicBezTo>
                <a:cubicBezTo>
                  <a:pt x="52" y="28"/>
                  <a:pt x="52" y="28"/>
                  <a:pt x="52" y="28"/>
                </a:cubicBezTo>
                <a:cubicBezTo>
                  <a:pt x="58" y="34"/>
                  <a:pt x="58" y="34"/>
                  <a:pt x="58" y="34"/>
                </a:cubicBezTo>
                <a:cubicBezTo>
                  <a:pt x="58" y="34"/>
                  <a:pt x="58" y="34"/>
                  <a:pt x="58" y="34"/>
                </a:cubicBezTo>
                <a:cubicBezTo>
                  <a:pt x="59" y="35"/>
                  <a:pt x="59" y="36"/>
                  <a:pt x="60" y="36"/>
                </a:cubicBezTo>
                <a:cubicBezTo>
                  <a:pt x="60" y="36"/>
                  <a:pt x="60" y="36"/>
                  <a:pt x="61" y="35"/>
                </a:cubicBezTo>
                <a:cubicBezTo>
                  <a:pt x="62" y="35"/>
                  <a:pt x="62" y="34"/>
                  <a:pt x="62" y="33"/>
                </a:cubicBezTo>
                <a:cubicBezTo>
                  <a:pt x="57" y="27"/>
                  <a:pt x="57" y="27"/>
                  <a:pt x="57" y="27"/>
                </a:cubicBezTo>
                <a:cubicBezTo>
                  <a:pt x="53" y="24"/>
                  <a:pt x="45" y="16"/>
                  <a:pt x="39" y="11"/>
                </a:cubicBezTo>
                <a:cubicBezTo>
                  <a:pt x="28" y="17"/>
                  <a:pt x="28" y="17"/>
                  <a:pt x="28" y="17"/>
                </a:cubicBezTo>
                <a:cubicBezTo>
                  <a:pt x="27" y="17"/>
                  <a:pt x="26" y="17"/>
                  <a:pt x="25" y="17"/>
                </a:cubicBezTo>
                <a:cubicBezTo>
                  <a:pt x="24" y="17"/>
                  <a:pt x="22" y="16"/>
                  <a:pt x="21" y="15"/>
                </a:cubicBezTo>
                <a:cubicBezTo>
                  <a:pt x="21" y="14"/>
                  <a:pt x="20" y="13"/>
                  <a:pt x="21" y="11"/>
                </a:cubicBezTo>
                <a:cubicBezTo>
                  <a:pt x="21" y="10"/>
                  <a:pt x="22" y="9"/>
                  <a:pt x="23" y="8"/>
                </a:cubicBezTo>
                <a:cubicBezTo>
                  <a:pt x="24" y="8"/>
                  <a:pt x="24" y="8"/>
                  <a:pt x="24" y="8"/>
                </a:cubicBezTo>
                <a:cubicBezTo>
                  <a:pt x="19" y="8"/>
                  <a:pt x="19" y="8"/>
                  <a:pt x="19" y="8"/>
                </a:cubicBezTo>
                <a:cubicBezTo>
                  <a:pt x="9" y="18"/>
                  <a:pt x="9" y="18"/>
                  <a:pt x="9" y="18"/>
                </a:cubicBezTo>
                <a:cubicBezTo>
                  <a:pt x="15" y="24"/>
                  <a:pt x="15" y="24"/>
                  <a:pt x="15" y="24"/>
                </a:cubicBezTo>
                <a:cubicBezTo>
                  <a:pt x="15" y="24"/>
                  <a:pt x="22" y="19"/>
                  <a:pt x="22" y="19"/>
                </a:cubicBezTo>
                <a:cubicBezTo>
                  <a:pt x="23" y="18"/>
                  <a:pt x="24" y="17"/>
                  <a:pt x="25" y="17"/>
                </a:cubicBezTo>
                <a:cubicBezTo>
                  <a:pt x="27" y="17"/>
                  <a:pt x="28" y="18"/>
                  <a:pt x="29" y="19"/>
                </a:cubicBezTo>
                <a:cubicBezTo>
                  <a:pt x="29" y="20"/>
                  <a:pt x="30" y="21"/>
                  <a:pt x="30" y="22"/>
                </a:cubicBezTo>
                <a:cubicBezTo>
                  <a:pt x="30" y="22"/>
                  <a:pt x="31" y="22"/>
                  <a:pt x="31" y="22"/>
                </a:cubicBezTo>
                <a:cubicBezTo>
                  <a:pt x="33" y="22"/>
                  <a:pt x="34" y="22"/>
                  <a:pt x="35" y="23"/>
                </a:cubicBezTo>
                <a:cubicBezTo>
                  <a:pt x="36" y="25"/>
                  <a:pt x="36" y="27"/>
                  <a:pt x="35" y="29"/>
                </a:cubicBezTo>
                <a:cubicBezTo>
                  <a:pt x="36" y="29"/>
                  <a:pt x="37" y="30"/>
                  <a:pt x="37" y="30"/>
                </a:cubicBezTo>
                <a:cubicBezTo>
                  <a:pt x="39" y="32"/>
                  <a:pt x="39" y="35"/>
                  <a:pt x="38" y="37"/>
                </a:cubicBezTo>
                <a:cubicBezTo>
                  <a:pt x="38" y="37"/>
                  <a:pt x="39" y="37"/>
                  <a:pt x="39" y="38"/>
                </a:cubicBezTo>
                <a:cubicBezTo>
                  <a:pt x="40" y="37"/>
                  <a:pt x="40" y="37"/>
                  <a:pt x="40" y="37"/>
                </a:cubicBezTo>
                <a:cubicBezTo>
                  <a:pt x="45" y="41"/>
                  <a:pt x="45" y="41"/>
                  <a:pt x="45" y="41"/>
                </a:cubicBezTo>
                <a:cubicBezTo>
                  <a:pt x="45" y="41"/>
                  <a:pt x="45" y="42"/>
                  <a:pt x="46" y="42"/>
                </a:cubicBezTo>
                <a:cubicBezTo>
                  <a:pt x="46" y="42"/>
                  <a:pt x="46" y="43"/>
                  <a:pt x="47" y="43"/>
                </a:cubicBezTo>
                <a:cubicBezTo>
                  <a:pt x="47" y="43"/>
                  <a:pt x="48" y="42"/>
                  <a:pt x="48" y="42"/>
                </a:cubicBezTo>
                <a:close/>
                <a:moveTo>
                  <a:pt x="7" y="17"/>
                </a:moveTo>
                <a:cubicBezTo>
                  <a:pt x="17" y="6"/>
                  <a:pt x="17" y="6"/>
                  <a:pt x="17" y="6"/>
                </a:cubicBezTo>
                <a:cubicBezTo>
                  <a:pt x="10" y="0"/>
                  <a:pt x="10" y="0"/>
                  <a:pt x="10" y="0"/>
                </a:cubicBezTo>
                <a:cubicBezTo>
                  <a:pt x="0" y="10"/>
                  <a:pt x="0" y="10"/>
                  <a:pt x="0" y="10"/>
                </a:cubicBezTo>
                <a:lnTo>
                  <a:pt x="7" y="17"/>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6" name="Freeform 57">
            <a:extLst>
              <a:ext uri="{FF2B5EF4-FFF2-40B4-BE49-F238E27FC236}">
                <a16:creationId xmlns:a16="http://schemas.microsoft.com/office/drawing/2014/main" id="{67C32195-731D-4A80-93C7-273798D20635}"/>
              </a:ext>
            </a:extLst>
          </p:cNvPr>
          <p:cNvSpPr>
            <a:spLocks noEditPoints="1"/>
          </p:cNvSpPr>
          <p:nvPr/>
        </p:nvSpPr>
        <p:spPr bwMode="auto">
          <a:xfrm>
            <a:off x="7918450" y="3314700"/>
            <a:ext cx="184150" cy="263525"/>
          </a:xfrm>
          <a:custGeom>
            <a:avLst/>
            <a:gdLst>
              <a:gd name="T0" fmla="*/ 22 w 48"/>
              <a:gd name="T1" fmla="*/ 34 h 69"/>
              <a:gd name="T2" fmla="*/ 26 w 48"/>
              <a:gd name="T3" fmla="*/ 34 h 69"/>
              <a:gd name="T4" fmla="*/ 26 w 48"/>
              <a:gd name="T5" fmla="*/ 54 h 69"/>
              <a:gd name="T6" fmla="*/ 22 w 48"/>
              <a:gd name="T7" fmla="*/ 54 h 69"/>
              <a:gd name="T8" fmla="*/ 22 w 48"/>
              <a:gd name="T9" fmla="*/ 34 h 69"/>
              <a:gd name="T10" fmla="*/ 24 w 48"/>
              <a:gd name="T11" fmla="*/ 0 h 69"/>
              <a:gd name="T12" fmla="*/ 0 w 48"/>
              <a:gd name="T13" fmla="*/ 24 h 69"/>
              <a:gd name="T14" fmla="*/ 5 w 48"/>
              <a:gd name="T15" fmla="*/ 38 h 69"/>
              <a:gd name="T16" fmla="*/ 11 w 48"/>
              <a:gd name="T17" fmla="*/ 50 h 69"/>
              <a:gd name="T18" fmla="*/ 16 w 48"/>
              <a:gd name="T19" fmla="*/ 54 h 69"/>
              <a:gd name="T20" fmla="*/ 18 w 48"/>
              <a:gd name="T21" fmla="*/ 54 h 69"/>
              <a:gd name="T22" fmla="*/ 18 w 48"/>
              <a:gd name="T23" fmla="*/ 34 h 69"/>
              <a:gd name="T24" fmla="*/ 15 w 48"/>
              <a:gd name="T25" fmla="*/ 34 h 69"/>
              <a:gd name="T26" fmla="*/ 8 w 48"/>
              <a:gd name="T27" fmla="*/ 27 h 69"/>
              <a:gd name="T28" fmla="*/ 15 w 48"/>
              <a:gd name="T29" fmla="*/ 20 h 69"/>
              <a:gd name="T30" fmla="*/ 22 w 48"/>
              <a:gd name="T31" fmla="*/ 27 h 69"/>
              <a:gd name="T32" fmla="*/ 21 w 48"/>
              <a:gd name="T33" fmla="*/ 30 h 69"/>
              <a:gd name="T34" fmla="*/ 27 w 48"/>
              <a:gd name="T35" fmla="*/ 30 h 69"/>
              <a:gd name="T36" fmla="*/ 26 w 48"/>
              <a:gd name="T37" fmla="*/ 27 h 69"/>
              <a:gd name="T38" fmla="*/ 33 w 48"/>
              <a:gd name="T39" fmla="*/ 20 h 69"/>
              <a:gd name="T40" fmla="*/ 40 w 48"/>
              <a:gd name="T41" fmla="*/ 27 h 69"/>
              <a:gd name="T42" fmla="*/ 33 w 48"/>
              <a:gd name="T43" fmla="*/ 34 h 69"/>
              <a:gd name="T44" fmla="*/ 30 w 48"/>
              <a:gd name="T45" fmla="*/ 34 h 69"/>
              <a:gd name="T46" fmla="*/ 30 w 48"/>
              <a:gd name="T47" fmla="*/ 54 h 69"/>
              <a:gd name="T48" fmla="*/ 33 w 48"/>
              <a:gd name="T49" fmla="*/ 54 h 69"/>
              <a:gd name="T50" fmla="*/ 37 w 48"/>
              <a:gd name="T51" fmla="*/ 50 h 69"/>
              <a:gd name="T52" fmla="*/ 43 w 48"/>
              <a:gd name="T53" fmla="*/ 38 h 69"/>
              <a:gd name="T54" fmla="*/ 48 w 48"/>
              <a:gd name="T55" fmla="*/ 24 h 69"/>
              <a:gd name="T56" fmla="*/ 24 w 48"/>
              <a:gd name="T57" fmla="*/ 0 h 69"/>
              <a:gd name="T58" fmla="*/ 12 w 48"/>
              <a:gd name="T59" fmla="*/ 27 h 69"/>
              <a:gd name="T60" fmla="*/ 15 w 48"/>
              <a:gd name="T61" fmla="*/ 30 h 69"/>
              <a:gd name="T62" fmla="*/ 18 w 48"/>
              <a:gd name="T63" fmla="*/ 27 h 69"/>
              <a:gd name="T64" fmla="*/ 15 w 48"/>
              <a:gd name="T65" fmla="*/ 24 h 69"/>
              <a:gd name="T66" fmla="*/ 12 w 48"/>
              <a:gd name="T67" fmla="*/ 27 h 69"/>
              <a:gd name="T68" fmla="*/ 37 w 48"/>
              <a:gd name="T69" fmla="*/ 27 h 69"/>
              <a:gd name="T70" fmla="*/ 33 w 48"/>
              <a:gd name="T71" fmla="*/ 24 h 69"/>
              <a:gd name="T72" fmla="*/ 30 w 48"/>
              <a:gd name="T73" fmla="*/ 27 h 69"/>
              <a:gd name="T74" fmla="*/ 33 w 48"/>
              <a:gd name="T75" fmla="*/ 30 h 69"/>
              <a:gd name="T76" fmla="*/ 37 w 48"/>
              <a:gd name="T77" fmla="*/ 27 h 69"/>
              <a:gd name="T78" fmla="*/ 35 w 48"/>
              <a:gd name="T79" fmla="*/ 60 h 69"/>
              <a:gd name="T80" fmla="*/ 33 w 48"/>
              <a:gd name="T81" fmla="*/ 58 h 69"/>
              <a:gd name="T82" fmla="*/ 15 w 48"/>
              <a:gd name="T83" fmla="*/ 58 h 69"/>
              <a:gd name="T84" fmla="*/ 13 w 48"/>
              <a:gd name="T85" fmla="*/ 60 h 69"/>
              <a:gd name="T86" fmla="*/ 15 w 48"/>
              <a:gd name="T87" fmla="*/ 62 h 69"/>
              <a:gd name="T88" fmla="*/ 33 w 48"/>
              <a:gd name="T89" fmla="*/ 62 h 69"/>
              <a:gd name="T90" fmla="*/ 35 w 48"/>
              <a:gd name="T91" fmla="*/ 60 h 69"/>
              <a:gd name="T92" fmla="*/ 33 w 48"/>
              <a:gd name="T93" fmla="*/ 67 h 69"/>
              <a:gd name="T94" fmla="*/ 31 w 48"/>
              <a:gd name="T95" fmla="*/ 65 h 69"/>
              <a:gd name="T96" fmla="*/ 17 w 48"/>
              <a:gd name="T97" fmla="*/ 65 h 69"/>
              <a:gd name="T98" fmla="*/ 15 w 48"/>
              <a:gd name="T99" fmla="*/ 67 h 69"/>
              <a:gd name="T100" fmla="*/ 17 w 48"/>
              <a:gd name="T101" fmla="*/ 69 h 69"/>
              <a:gd name="T102" fmla="*/ 31 w 48"/>
              <a:gd name="T103" fmla="*/ 69 h 69"/>
              <a:gd name="T104" fmla="*/ 33 w 48"/>
              <a:gd name="T105" fmla="*/ 6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69">
                <a:moveTo>
                  <a:pt x="22" y="34"/>
                </a:moveTo>
                <a:cubicBezTo>
                  <a:pt x="26" y="34"/>
                  <a:pt x="26" y="34"/>
                  <a:pt x="26" y="34"/>
                </a:cubicBezTo>
                <a:cubicBezTo>
                  <a:pt x="26" y="54"/>
                  <a:pt x="26" y="54"/>
                  <a:pt x="26" y="54"/>
                </a:cubicBezTo>
                <a:cubicBezTo>
                  <a:pt x="22" y="54"/>
                  <a:pt x="22" y="54"/>
                  <a:pt x="22" y="54"/>
                </a:cubicBezTo>
                <a:lnTo>
                  <a:pt x="22" y="34"/>
                </a:lnTo>
                <a:close/>
                <a:moveTo>
                  <a:pt x="24" y="0"/>
                </a:moveTo>
                <a:cubicBezTo>
                  <a:pt x="11" y="0"/>
                  <a:pt x="0" y="11"/>
                  <a:pt x="0" y="24"/>
                </a:cubicBezTo>
                <a:cubicBezTo>
                  <a:pt x="0" y="29"/>
                  <a:pt x="2" y="34"/>
                  <a:pt x="5" y="38"/>
                </a:cubicBezTo>
                <a:cubicBezTo>
                  <a:pt x="10" y="44"/>
                  <a:pt x="11" y="47"/>
                  <a:pt x="11" y="50"/>
                </a:cubicBezTo>
                <a:cubicBezTo>
                  <a:pt x="11" y="52"/>
                  <a:pt x="13" y="54"/>
                  <a:pt x="16" y="54"/>
                </a:cubicBezTo>
                <a:cubicBezTo>
                  <a:pt x="18" y="54"/>
                  <a:pt x="18" y="54"/>
                  <a:pt x="18" y="54"/>
                </a:cubicBezTo>
                <a:cubicBezTo>
                  <a:pt x="18" y="34"/>
                  <a:pt x="18" y="34"/>
                  <a:pt x="18" y="34"/>
                </a:cubicBezTo>
                <a:cubicBezTo>
                  <a:pt x="15" y="34"/>
                  <a:pt x="15" y="34"/>
                  <a:pt x="15" y="34"/>
                </a:cubicBezTo>
                <a:cubicBezTo>
                  <a:pt x="11" y="34"/>
                  <a:pt x="8" y="31"/>
                  <a:pt x="8" y="27"/>
                </a:cubicBezTo>
                <a:cubicBezTo>
                  <a:pt x="8" y="23"/>
                  <a:pt x="11" y="20"/>
                  <a:pt x="15" y="20"/>
                </a:cubicBezTo>
                <a:cubicBezTo>
                  <a:pt x="19" y="20"/>
                  <a:pt x="22" y="23"/>
                  <a:pt x="22" y="27"/>
                </a:cubicBezTo>
                <a:cubicBezTo>
                  <a:pt x="22" y="28"/>
                  <a:pt x="21" y="29"/>
                  <a:pt x="21" y="30"/>
                </a:cubicBezTo>
                <a:cubicBezTo>
                  <a:pt x="27" y="30"/>
                  <a:pt x="27" y="30"/>
                  <a:pt x="27" y="30"/>
                </a:cubicBezTo>
                <a:cubicBezTo>
                  <a:pt x="27" y="29"/>
                  <a:pt x="26" y="28"/>
                  <a:pt x="26" y="27"/>
                </a:cubicBezTo>
                <a:cubicBezTo>
                  <a:pt x="26" y="23"/>
                  <a:pt x="30" y="20"/>
                  <a:pt x="33" y="20"/>
                </a:cubicBezTo>
                <a:cubicBezTo>
                  <a:pt x="37" y="20"/>
                  <a:pt x="40" y="23"/>
                  <a:pt x="40" y="27"/>
                </a:cubicBezTo>
                <a:cubicBezTo>
                  <a:pt x="40" y="31"/>
                  <a:pt x="37" y="34"/>
                  <a:pt x="33" y="34"/>
                </a:cubicBezTo>
                <a:cubicBezTo>
                  <a:pt x="30" y="34"/>
                  <a:pt x="30" y="34"/>
                  <a:pt x="30" y="34"/>
                </a:cubicBezTo>
                <a:cubicBezTo>
                  <a:pt x="30" y="54"/>
                  <a:pt x="30" y="54"/>
                  <a:pt x="30" y="54"/>
                </a:cubicBezTo>
                <a:cubicBezTo>
                  <a:pt x="33" y="54"/>
                  <a:pt x="33" y="54"/>
                  <a:pt x="33" y="54"/>
                </a:cubicBezTo>
                <a:cubicBezTo>
                  <a:pt x="35" y="54"/>
                  <a:pt x="37" y="52"/>
                  <a:pt x="37" y="50"/>
                </a:cubicBezTo>
                <a:cubicBezTo>
                  <a:pt x="38" y="47"/>
                  <a:pt x="39" y="44"/>
                  <a:pt x="43" y="38"/>
                </a:cubicBezTo>
                <a:cubicBezTo>
                  <a:pt x="46" y="34"/>
                  <a:pt x="48" y="29"/>
                  <a:pt x="48" y="24"/>
                </a:cubicBezTo>
                <a:cubicBezTo>
                  <a:pt x="48" y="11"/>
                  <a:pt x="37" y="0"/>
                  <a:pt x="24" y="0"/>
                </a:cubicBezTo>
                <a:close/>
                <a:moveTo>
                  <a:pt x="12" y="27"/>
                </a:moveTo>
                <a:cubicBezTo>
                  <a:pt x="12" y="29"/>
                  <a:pt x="13" y="30"/>
                  <a:pt x="15" y="30"/>
                </a:cubicBezTo>
                <a:cubicBezTo>
                  <a:pt x="17" y="30"/>
                  <a:pt x="18" y="29"/>
                  <a:pt x="18" y="27"/>
                </a:cubicBezTo>
                <a:cubicBezTo>
                  <a:pt x="18" y="25"/>
                  <a:pt x="17" y="24"/>
                  <a:pt x="15" y="24"/>
                </a:cubicBezTo>
                <a:cubicBezTo>
                  <a:pt x="13" y="24"/>
                  <a:pt x="12" y="25"/>
                  <a:pt x="12" y="27"/>
                </a:cubicBezTo>
                <a:close/>
                <a:moveTo>
                  <a:pt x="37" y="27"/>
                </a:moveTo>
                <a:cubicBezTo>
                  <a:pt x="37" y="25"/>
                  <a:pt x="35" y="24"/>
                  <a:pt x="33" y="24"/>
                </a:cubicBezTo>
                <a:cubicBezTo>
                  <a:pt x="32" y="24"/>
                  <a:pt x="30" y="25"/>
                  <a:pt x="30" y="27"/>
                </a:cubicBezTo>
                <a:cubicBezTo>
                  <a:pt x="30" y="29"/>
                  <a:pt x="32" y="30"/>
                  <a:pt x="33" y="30"/>
                </a:cubicBezTo>
                <a:cubicBezTo>
                  <a:pt x="35" y="30"/>
                  <a:pt x="37" y="29"/>
                  <a:pt x="37" y="27"/>
                </a:cubicBezTo>
                <a:close/>
                <a:moveTo>
                  <a:pt x="35" y="60"/>
                </a:moveTo>
                <a:cubicBezTo>
                  <a:pt x="35" y="59"/>
                  <a:pt x="34" y="58"/>
                  <a:pt x="33" y="58"/>
                </a:cubicBezTo>
                <a:cubicBezTo>
                  <a:pt x="15" y="58"/>
                  <a:pt x="15" y="58"/>
                  <a:pt x="15" y="58"/>
                </a:cubicBezTo>
                <a:cubicBezTo>
                  <a:pt x="14" y="58"/>
                  <a:pt x="13" y="59"/>
                  <a:pt x="13" y="60"/>
                </a:cubicBezTo>
                <a:cubicBezTo>
                  <a:pt x="13" y="61"/>
                  <a:pt x="14" y="62"/>
                  <a:pt x="15" y="62"/>
                </a:cubicBezTo>
                <a:cubicBezTo>
                  <a:pt x="33" y="62"/>
                  <a:pt x="33" y="62"/>
                  <a:pt x="33" y="62"/>
                </a:cubicBezTo>
                <a:cubicBezTo>
                  <a:pt x="34" y="62"/>
                  <a:pt x="35" y="61"/>
                  <a:pt x="35" y="60"/>
                </a:cubicBezTo>
                <a:close/>
                <a:moveTo>
                  <a:pt x="33" y="67"/>
                </a:moveTo>
                <a:cubicBezTo>
                  <a:pt x="33" y="66"/>
                  <a:pt x="32" y="65"/>
                  <a:pt x="31" y="65"/>
                </a:cubicBezTo>
                <a:cubicBezTo>
                  <a:pt x="17" y="65"/>
                  <a:pt x="17" y="65"/>
                  <a:pt x="17" y="65"/>
                </a:cubicBezTo>
                <a:cubicBezTo>
                  <a:pt x="16" y="65"/>
                  <a:pt x="15" y="66"/>
                  <a:pt x="15" y="67"/>
                </a:cubicBezTo>
                <a:cubicBezTo>
                  <a:pt x="15" y="68"/>
                  <a:pt x="16" y="69"/>
                  <a:pt x="17" y="69"/>
                </a:cubicBezTo>
                <a:cubicBezTo>
                  <a:pt x="31" y="69"/>
                  <a:pt x="31" y="69"/>
                  <a:pt x="31" y="69"/>
                </a:cubicBezTo>
                <a:cubicBezTo>
                  <a:pt x="32" y="69"/>
                  <a:pt x="33" y="68"/>
                  <a:pt x="33" y="6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7" name="Oval 58">
            <a:extLst>
              <a:ext uri="{FF2B5EF4-FFF2-40B4-BE49-F238E27FC236}">
                <a16:creationId xmlns:a16="http://schemas.microsoft.com/office/drawing/2014/main" id="{D02BEEA8-4DB1-475E-893E-EDD2B8090A71}"/>
              </a:ext>
            </a:extLst>
          </p:cNvPr>
          <p:cNvSpPr>
            <a:spLocks noChangeArrowheads="1"/>
          </p:cNvSpPr>
          <p:nvPr/>
        </p:nvSpPr>
        <p:spPr bwMode="auto">
          <a:xfrm>
            <a:off x="2616200" y="2187575"/>
            <a:ext cx="2508250" cy="251460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grpSp>
        <p:nvGrpSpPr>
          <p:cNvPr id="61" name="Group 60">
            <a:extLst>
              <a:ext uri="{FF2B5EF4-FFF2-40B4-BE49-F238E27FC236}">
                <a16:creationId xmlns:a16="http://schemas.microsoft.com/office/drawing/2014/main" id="{86D940DE-488F-4E59-B9A3-5A6F519FAC3F}"/>
              </a:ext>
            </a:extLst>
          </p:cNvPr>
          <p:cNvGrpSpPr/>
          <p:nvPr/>
        </p:nvGrpSpPr>
        <p:grpSpPr>
          <a:xfrm>
            <a:off x="3019902" y="3050126"/>
            <a:ext cx="1765937" cy="1074420"/>
            <a:chOff x="5210651" y="3332861"/>
            <a:chExt cx="1765937" cy="1074420"/>
          </a:xfrm>
        </p:grpSpPr>
        <p:sp>
          <p:nvSpPr>
            <p:cNvPr id="62" name="Text Placeholder 53">
              <a:extLst>
                <a:ext uri="{FF2B5EF4-FFF2-40B4-BE49-F238E27FC236}">
                  <a16:creationId xmlns:a16="http://schemas.microsoft.com/office/drawing/2014/main" id="{5F3B28A6-2EC0-43EB-9B49-B5A9090F302F}"/>
                </a:ext>
              </a:extLst>
            </p:cNvPr>
            <p:cNvSpPr txBox="1">
              <a:spLocks/>
            </p:cNvSpPr>
            <p:nvPr/>
          </p:nvSpPr>
          <p:spPr>
            <a:xfrm>
              <a:off x="5210651" y="3712165"/>
              <a:ext cx="1765937" cy="6951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63" name="Text Placeholder 56">
              <a:extLst>
                <a:ext uri="{FF2B5EF4-FFF2-40B4-BE49-F238E27FC236}">
                  <a16:creationId xmlns:a16="http://schemas.microsoft.com/office/drawing/2014/main" id="{AFBBAD21-7591-4A70-9C34-B58CC42ADA3C}"/>
                </a:ext>
              </a:extLst>
            </p:cNvPr>
            <p:cNvSpPr txBox="1">
              <a:spLocks/>
            </p:cNvSpPr>
            <p:nvPr/>
          </p:nvSpPr>
          <p:spPr>
            <a:xfrm>
              <a:off x="5405215" y="3332861"/>
              <a:ext cx="1376808" cy="385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tx1">
                      <a:lumMod val="50000"/>
                    </a:schemeClr>
                  </a:solidFill>
                </a:rPr>
                <a:t>Title Here</a:t>
              </a:r>
              <a:endParaRPr lang="ru-RU" sz="1600" b="1" dirty="0">
                <a:solidFill>
                  <a:schemeClr val="tx1">
                    <a:lumMod val="50000"/>
                  </a:schemeClr>
                </a:solidFill>
              </a:endParaRPr>
            </a:p>
          </p:txBody>
        </p:sp>
      </p:grpSp>
      <p:grpSp>
        <p:nvGrpSpPr>
          <p:cNvPr id="70" name="Group 69">
            <a:extLst>
              <a:ext uri="{FF2B5EF4-FFF2-40B4-BE49-F238E27FC236}">
                <a16:creationId xmlns:a16="http://schemas.microsoft.com/office/drawing/2014/main" id="{F09F5308-F0FF-4331-92AA-BD2FF5EDE1AD}"/>
              </a:ext>
            </a:extLst>
          </p:cNvPr>
          <p:cNvGrpSpPr/>
          <p:nvPr/>
        </p:nvGrpSpPr>
        <p:grpSpPr>
          <a:xfrm>
            <a:off x="7241700" y="904291"/>
            <a:ext cx="1252378" cy="553640"/>
            <a:chOff x="9007508" y="1224331"/>
            <a:chExt cx="1252378" cy="553640"/>
          </a:xfrm>
        </p:grpSpPr>
        <p:sp>
          <p:nvSpPr>
            <p:cNvPr id="71" name="Text Placeholder 53">
              <a:extLst>
                <a:ext uri="{FF2B5EF4-FFF2-40B4-BE49-F238E27FC236}">
                  <a16:creationId xmlns:a16="http://schemas.microsoft.com/office/drawing/2014/main" id="{A6F9EE34-2A6C-45B7-9D68-3E163CDDB9BC}"/>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2" name="Text Placeholder 56">
              <a:extLst>
                <a:ext uri="{FF2B5EF4-FFF2-40B4-BE49-F238E27FC236}">
                  <a16:creationId xmlns:a16="http://schemas.microsoft.com/office/drawing/2014/main" id="{129619BA-971C-4175-BE4F-D569AEE0A6FD}"/>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77" name="Group 76">
            <a:extLst>
              <a:ext uri="{FF2B5EF4-FFF2-40B4-BE49-F238E27FC236}">
                <a16:creationId xmlns:a16="http://schemas.microsoft.com/office/drawing/2014/main" id="{36C8F27B-ABAD-4C23-9E08-81BBA601389C}"/>
              </a:ext>
            </a:extLst>
          </p:cNvPr>
          <p:cNvGrpSpPr/>
          <p:nvPr/>
        </p:nvGrpSpPr>
        <p:grpSpPr>
          <a:xfrm>
            <a:off x="7965600" y="2047291"/>
            <a:ext cx="1252378" cy="553640"/>
            <a:chOff x="9007508" y="1224331"/>
            <a:chExt cx="1252378" cy="553640"/>
          </a:xfrm>
        </p:grpSpPr>
        <p:sp>
          <p:nvSpPr>
            <p:cNvPr id="78" name="Text Placeholder 53">
              <a:extLst>
                <a:ext uri="{FF2B5EF4-FFF2-40B4-BE49-F238E27FC236}">
                  <a16:creationId xmlns:a16="http://schemas.microsoft.com/office/drawing/2014/main" id="{888F8F75-89A6-425A-9A73-AD834394F89B}"/>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9" name="Text Placeholder 56">
              <a:extLst>
                <a:ext uri="{FF2B5EF4-FFF2-40B4-BE49-F238E27FC236}">
                  <a16:creationId xmlns:a16="http://schemas.microsoft.com/office/drawing/2014/main" id="{44D7DFCD-362B-428D-87EA-13F9F2241162}"/>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80" name="Group 79">
            <a:extLst>
              <a:ext uri="{FF2B5EF4-FFF2-40B4-BE49-F238E27FC236}">
                <a16:creationId xmlns:a16="http://schemas.microsoft.com/office/drawing/2014/main" id="{37DC159F-711D-4395-ACAC-BE003A1B011A}"/>
              </a:ext>
            </a:extLst>
          </p:cNvPr>
          <p:cNvGrpSpPr/>
          <p:nvPr/>
        </p:nvGrpSpPr>
        <p:grpSpPr>
          <a:xfrm>
            <a:off x="8545909" y="3190122"/>
            <a:ext cx="1252378" cy="553640"/>
            <a:chOff x="9007508" y="1224331"/>
            <a:chExt cx="1252378" cy="553640"/>
          </a:xfrm>
        </p:grpSpPr>
        <p:sp>
          <p:nvSpPr>
            <p:cNvPr id="81" name="Text Placeholder 53">
              <a:extLst>
                <a:ext uri="{FF2B5EF4-FFF2-40B4-BE49-F238E27FC236}">
                  <a16:creationId xmlns:a16="http://schemas.microsoft.com/office/drawing/2014/main" id="{3F9EB36B-74F5-44D1-907A-71F7D253E95E}"/>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2" name="Text Placeholder 56">
              <a:extLst>
                <a:ext uri="{FF2B5EF4-FFF2-40B4-BE49-F238E27FC236}">
                  <a16:creationId xmlns:a16="http://schemas.microsoft.com/office/drawing/2014/main" id="{BBDDC453-4D68-4AC2-8BE5-5B7C753A9982}"/>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83" name="Group 82">
            <a:extLst>
              <a:ext uri="{FF2B5EF4-FFF2-40B4-BE49-F238E27FC236}">
                <a16:creationId xmlns:a16="http://schemas.microsoft.com/office/drawing/2014/main" id="{DCAC198D-3043-488B-B09E-7758AC898ECB}"/>
              </a:ext>
            </a:extLst>
          </p:cNvPr>
          <p:cNvGrpSpPr/>
          <p:nvPr/>
        </p:nvGrpSpPr>
        <p:grpSpPr>
          <a:xfrm>
            <a:off x="7965600" y="4325671"/>
            <a:ext cx="1252378" cy="553640"/>
            <a:chOff x="9007508" y="1224331"/>
            <a:chExt cx="1252378" cy="553640"/>
          </a:xfrm>
        </p:grpSpPr>
        <p:sp>
          <p:nvSpPr>
            <p:cNvPr id="84" name="Text Placeholder 53">
              <a:extLst>
                <a:ext uri="{FF2B5EF4-FFF2-40B4-BE49-F238E27FC236}">
                  <a16:creationId xmlns:a16="http://schemas.microsoft.com/office/drawing/2014/main" id="{D6F00286-33CD-420F-B6AC-F3F561BF1EFA}"/>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5" name="Text Placeholder 56">
              <a:extLst>
                <a:ext uri="{FF2B5EF4-FFF2-40B4-BE49-F238E27FC236}">
                  <a16:creationId xmlns:a16="http://schemas.microsoft.com/office/drawing/2014/main" id="{8B9B21AA-0FBE-4404-84C1-FF6ACDD169DA}"/>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86" name="Group 85">
            <a:extLst>
              <a:ext uri="{FF2B5EF4-FFF2-40B4-BE49-F238E27FC236}">
                <a16:creationId xmlns:a16="http://schemas.microsoft.com/office/drawing/2014/main" id="{32C735B4-2436-46DF-90D1-B1A008C392A5}"/>
              </a:ext>
            </a:extLst>
          </p:cNvPr>
          <p:cNvGrpSpPr/>
          <p:nvPr/>
        </p:nvGrpSpPr>
        <p:grpSpPr>
          <a:xfrm>
            <a:off x="7241700" y="5468671"/>
            <a:ext cx="1252378" cy="553640"/>
            <a:chOff x="9007508" y="1224331"/>
            <a:chExt cx="1252378" cy="553640"/>
          </a:xfrm>
        </p:grpSpPr>
        <p:sp>
          <p:nvSpPr>
            <p:cNvPr id="87" name="Text Placeholder 53">
              <a:extLst>
                <a:ext uri="{FF2B5EF4-FFF2-40B4-BE49-F238E27FC236}">
                  <a16:creationId xmlns:a16="http://schemas.microsoft.com/office/drawing/2014/main" id="{B14DAC29-C941-4BD9-B663-0F5A386D9E81}"/>
                </a:ext>
              </a:extLst>
            </p:cNvPr>
            <p:cNvSpPr txBox="1">
              <a:spLocks/>
            </p:cNvSpPr>
            <p:nvPr/>
          </p:nvSpPr>
          <p:spPr>
            <a:xfrm>
              <a:off x="9007508" y="1414077"/>
              <a:ext cx="1252378" cy="3638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8" name="Text Placeholder 56">
              <a:extLst>
                <a:ext uri="{FF2B5EF4-FFF2-40B4-BE49-F238E27FC236}">
                  <a16:creationId xmlns:a16="http://schemas.microsoft.com/office/drawing/2014/main" id="{88606893-A499-458B-B064-06ACA48F9DA2}"/>
                </a:ext>
              </a:extLst>
            </p:cNvPr>
            <p:cNvSpPr txBox="1">
              <a:spLocks/>
            </p:cNvSpPr>
            <p:nvPr/>
          </p:nvSpPr>
          <p:spPr>
            <a:xfrm>
              <a:off x="9008730" y="122433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spTree>
    <p:extLst>
      <p:ext uri="{BB962C8B-B14F-4D97-AF65-F5344CB8AC3E}">
        <p14:creationId xmlns:p14="http://schemas.microsoft.com/office/powerpoint/2010/main" val="338155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750"/>
                                        <p:tgtEl>
                                          <p:spTgt spid="57"/>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750"/>
                                        <p:tgtEl>
                                          <p:spTgt spid="6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17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225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275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22" presetClass="entr" presetSubtype="8" fill="hold" grpId="0" nodeType="withEffect">
                                  <p:stCondLst>
                                    <p:cond delay="100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750"/>
                                        <p:tgtEl>
                                          <p:spTgt spid="6"/>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750"/>
                                        <p:tgtEl>
                                          <p:spTgt spid="7"/>
                                        </p:tgtEl>
                                      </p:cBhvr>
                                    </p:animEffect>
                                  </p:childTnLst>
                                </p:cTn>
                              </p:par>
                              <p:par>
                                <p:cTn id="35" presetID="22" presetClass="entr" presetSubtype="8" fill="hold" grpId="0" nodeType="withEffect">
                                  <p:stCondLst>
                                    <p:cond delay="200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750"/>
                                        <p:tgtEl>
                                          <p:spTgt spid="10"/>
                                        </p:tgtEl>
                                      </p:cBhvr>
                                    </p:animEffect>
                                  </p:childTnLst>
                                </p:cTn>
                              </p:par>
                              <p:par>
                                <p:cTn id="38" presetID="22" presetClass="entr" presetSubtype="8" fill="hold" grpId="0" nodeType="withEffect">
                                  <p:stCondLst>
                                    <p:cond delay="25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750"/>
                                        <p:tgtEl>
                                          <p:spTgt spid="9"/>
                                        </p:tgtEl>
                                      </p:cBhvr>
                                    </p:animEffect>
                                  </p:childTnLst>
                                </p:cTn>
                              </p:par>
                              <p:par>
                                <p:cTn id="41" presetID="22" presetClass="entr" presetSubtype="8" fill="hold" grpId="0" nodeType="withEffect">
                                  <p:stCondLst>
                                    <p:cond delay="300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750"/>
                                        <p:tgtEl>
                                          <p:spTgt spid="8"/>
                                        </p:tgtEl>
                                      </p:cBhvr>
                                    </p:animEffect>
                                  </p:childTnLst>
                                </p:cTn>
                              </p:par>
                              <p:par>
                                <p:cTn id="44" presetID="2" presetClass="entr" presetSubtype="2" decel="100000" fill="hold" nodeType="withEffect">
                                  <p:stCondLst>
                                    <p:cond delay="125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1000" fill="hold"/>
                                        <p:tgtEl>
                                          <p:spTgt spid="2"/>
                                        </p:tgtEl>
                                        <p:attrNameLst>
                                          <p:attrName>ppt_x</p:attrName>
                                        </p:attrNameLst>
                                      </p:cBhvr>
                                      <p:tavLst>
                                        <p:tav tm="0">
                                          <p:val>
                                            <p:strVal val="1+#ppt_w/2"/>
                                          </p:val>
                                        </p:tav>
                                        <p:tav tm="100000">
                                          <p:val>
                                            <p:strVal val="#ppt_x"/>
                                          </p:val>
                                        </p:tav>
                                      </p:tavLst>
                                    </p:anim>
                                    <p:anim calcmode="lin" valueType="num">
                                      <p:cBhvr additive="base">
                                        <p:cTn id="47" dur="1000" fill="hold"/>
                                        <p:tgtEl>
                                          <p:spTgt spid="2"/>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75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1000" fill="hold"/>
                                        <p:tgtEl>
                                          <p:spTgt spid="3"/>
                                        </p:tgtEl>
                                        <p:attrNameLst>
                                          <p:attrName>ppt_x</p:attrName>
                                        </p:attrNameLst>
                                      </p:cBhvr>
                                      <p:tavLst>
                                        <p:tav tm="0">
                                          <p:val>
                                            <p:strVal val="1+#ppt_w/2"/>
                                          </p:val>
                                        </p:tav>
                                        <p:tav tm="100000">
                                          <p:val>
                                            <p:strVal val="#ppt_x"/>
                                          </p:val>
                                        </p:tav>
                                      </p:tavLst>
                                    </p:anim>
                                    <p:anim calcmode="lin" valueType="num">
                                      <p:cBhvr additive="base">
                                        <p:cTn id="51" dur="1000" fill="hold"/>
                                        <p:tgtEl>
                                          <p:spTgt spid="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225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1000" fill="hold"/>
                                        <p:tgtEl>
                                          <p:spTgt spid="4"/>
                                        </p:tgtEl>
                                        <p:attrNameLst>
                                          <p:attrName>ppt_x</p:attrName>
                                        </p:attrNameLst>
                                      </p:cBhvr>
                                      <p:tavLst>
                                        <p:tav tm="0">
                                          <p:val>
                                            <p:strVal val="1+#ppt_w/2"/>
                                          </p:val>
                                        </p:tav>
                                        <p:tav tm="100000">
                                          <p:val>
                                            <p:strVal val="#ppt_x"/>
                                          </p:val>
                                        </p:tav>
                                      </p:tavLst>
                                    </p:anim>
                                    <p:anim calcmode="lin" valueType="num">
                                      <p:cBhvr additive="base">
                                        <p:cTn id="55" dur="1000" fill="hold"/>
                                        <p:tgtEl>
                                          <p:spTgt spid="4"/>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275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1000" fill="hold"/>
                                        <p:tgtEl>
                                          <p:spTgt spid="5"/>
                                        </p:tgtEl>
                                        <p:attrNameLst>
                                          <p:attrName>ppt_x</p:attrName>
                                        </p:attrNameLst>
                                      </p:cBhvr>
                                      <p:tavLst>
                                        <p:tav tm="0">
                                          <p:val>
                                            <p:strVal val="1+#ppt_w/2"/>
                                          </p:val>
                                        </p:tav>
                                        <p:tav tm="100000">
                                          <p:val>
                                            <p:strVal val="#ppt_x"/>
                                          </p:val>
                                        </p:tav>
                                      </p:tavLst>
                                    </p:anim>
                                    <p:anim calcmode="lin" valueType="num">
                                      <p:cBhvr additive="base">
                                        <p:cTn id="59" dur="1000" fill="hold"/>
                                        <p:tgtEl>
                                          <p:spTgt spid="5"/>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325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1000" fill="hold"/>
                                        <p:tgtEl>
                                          <p:spTgt spid="11"/>
                                        </p:tgtEl>
                                        <p:attrNameLst>
                                          <p:attrName>ppt_x</p:attrName>
                                        </p:attrNameLst>
                                      </p:cBhvr>
                                      <p:tavLst>
                                        <p:tav tm="0">
                                          <p:val>
                                            <p:strVal val="1+#ppt_w/2"/>
                                          </p:val>
                                        </p:tav>
                                        <p:tav tm="100000">
                                          <p:val>
                                            <p:strVal val="#ppt_x"/>
                                          </p:val>
                                        </p:tav>
                                      </p:tavLst>
                                    </p:anim>
                                    <p:anim calcmode="lin" valueType="num">
                                      <p:cBhvr additive="base">
                                        <p:cTn id="63" dur="1000" fill="hold"/>
                                        <p:tgtEl>
                                          <p:spTgt spid="11"/>
                                        </p:tgtEl>
                                        <p:attrNameLst>
                                          <p:attrName>ppt_y</p:attrName>
                                        </p:attrNameLst>
                                      </p:cBhvr>
                                      <p:tavLst>
                                        <p:tav tm="0">
                                          <p:val>
                                            <p:strVal val="#ppt_y"/>
                                          </p:val>
                                        </p:tav>
                                        <p:tav tm="100000">
                                          <p:val>
                                            <p:strVal val="#ppt_y"/>
                                          </p:val>
                                        </p:tav>
                                      </p:tavLst>
                                    </p:anim>
                                  </p:childTnLst>
                                </p:cTn>
                              </p:par>
                              <p:par>
                                <p:cTn id="64" presetID="10" presetClass="entr" presetSubtype="0" fill="hold" grpId="0" nodeType="withEffect">
                                  <p:stCondLst>
                                    <p:cond delay="175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500"/>
                                        <p:tgtEl>
                                          <p:spTgt spid="52"/>
                                        </p:tgtEl>
                                      </p:cBhvr>
                                    </p:animEffect>
                                  </p:childTnLst>
                                </p:cTn>
                              </p:par>
                              <p:par>
                                <p:cTn id="67" presetID="10" presetClass="entr" presetSubtype="0" fill="hold" nodeType="withEffect">
                                  <p:stCondLst>
                                    <p:cond delay="1750"/>
                                  </p:stCondLst>
                                  <p:childTnLst>
                                    <p:set>
                                      <p:cBhvr>
                                        <p:cTn id="68" dur="1" fill="hold">
                                          <p:stCondLst>
                                            <p:cond delay="0"/>
                                          </p:stCondLst>
                                        </p:cTn>
                                        <p:tgtEl>
                                          <p:spTgt spid="70"/>
                                        </p:tgtEl>
                                        <p:attrNameLst>
                                          <p:attrName>style.visibility</p:attrName>
                                        </p:attrNameLst>
                                      </p:cBhvr>
                                      <p:to>
                                        <p:strVal val="visible"/>
                                      </p:to>
                                    </p:set>
                                    <p:animEffect transition="in" filter="fade">
                                      <p:cBhvr>
                                        <p:cTn id="69" dur="500"/>
                                        <p:tgtEl>
                                          <p:spTgt spid="70"/>
                                        </p:tgtEl>
                                      </p:cBhvr>
                                    </p:animEffect>
                                  </p:childTnLst>
                                </p:cTn>
                              </p:par>
                              <p:par>
                                <p:cTn id="70" presetID="10" presetClass="entr" presetSubtype="0" fill="hold" grpId="0" nodeType="withEffect">
                                  <p:stCondLst>
                                    <p:cond delay="225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par>
                                <p:cTn id="73" presetID="10" presetClass="entr" presetSubtype="0" fill="hold" nodeType="withEffect">
                                  <p:stCondLst>
                                    <p:cond delay="2250"/>
                                  </p:stCondLst>
                                  <p:childTnLst>
                                    <p:set>
                                      <p:cBhvr>
                                        <p:cTn id="74" dur="1" fill="hold">
                                          <p:stCondLst>
                                            <p:cond delay="0"/>
                                          </p:stCondLst>
                                        </p:cTn>
                                        <p:tgtEl>
                                          <p:spTgt spid="77"/>
                                        </p:tgtEl>
                                        <p:attrNameLst>
                                          <p:attrName>style.visibility</p:attrName>
                                        </p:attrNameLst>
                                      </p:cBhvr>
                                      <p:to>
                                        <p:strVal val="visible"/>
                                      </p:to>
                                    </p:set>
                                    <p:animEffect transition="in" filter="fade">
                                      <p:cBhvr>
                                        <p:cTn id="75" dur="500"/>
                                        <p:tgtEl>
                                          <p:spTgt spid="77"/>
                                        </p:tgtEl>
                                      </p:cBhvr>
                                    </p:animEffect>
                                  </p:childTnLst>
                                </p:cTn>
                              </p:par>
                              <p:par>
                                <p:cTn id="76" presetID="10" presetClass="entr" presetSubtype="0" fill="hold" grpId="0" nodeType="withEffect">
                                  <p:stCondLst>
                                    <p:cond delay="2750"/>
                                  </p:stCondLst>
                                  <p:childTnLst>
                                    <p:set>
                                      <p:cBhvr>
                                        <p:cTn id="77" dur="1" fill="hold">
                                          <p:stCondLst>
                                            <p:cond delay="0"/>
                                          </p:stCondLst>
                                        </p:cTn>
                                        <p:tgtEl>
                                          <p:spTgt spid="56"/>
                                        </p:tgtEl>
                                        <p:attrNameLst>
                                          <p:attrName>style.visibility</p:attrName>
                                        </p:attrNameLst>
                                      </p:cBhvr>
                                      <p:to>
                                        <p:strVal val="visible"/>
                                      </p:to>
                                    </p:set>
                                    <p:animEffect transition="in" filter="fade">
                                      <p:cBhvr>
                                        <p:cTn id="78" dur="500"/>
                                        <p:tgtEl>
                                          <p:spTgt spid="56"/>
                                        </p:tgtEl>
                                      </p:cBhvr>
                                    </p:animEffect>
                                  </p:childTnLst>
                                </p:cTn>
                              </p:par>
                              <p:par>
                                <p:cTn id="79" presetID="10" presetClass="entr" presetSubtype="0" fill="hold" nodeType="withEffect">
                                  <p:stCondLst>
                                    <p:cond delay="275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500"/>
                                        <p:tgtEl>
                                          <p:spTgt spid="80"/>
                                        </p:tgtEl>
                                      </p:cBhvr>
                                    </p:animEffect>
                                  </p:childTnLst>
                                </p:cTn>
                              </p:par>
                              <p:par>
                                <p:cTn id="82" presetID="10" presetClass="entr" presetSubtype="0" fill="hold" grpId="0" nodeType="withEffect">
                                  <p:stCondLst>
                                    <p:cond delay="325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500"/>
                                        <p:tgtEl>
                                          <p:spTgt spid="54"/>
                                        </p:tgtEl>
                                      </p:cBhvr>
                                    </p:animEffect>
                                  </p:childTnLst>
                                </p:cTn>
                              </p:par>
                              <p:par>
                                <p:cTn id="85" presetID="10" presetClass="entr" presetSubtype="0" fill="hold" nodeType="withEffect">
                                  <p:stCondLst>
                                    <p:cond delay="3250"/>
                                  </p:stCondLst>
                                  <p:childTnLst>
                                    <p:set>
                                      <p:cBhvr>
                                        <p:cTn id="86" dur="1" fill="hold">
                                          <p:stCondLst>
                                            <p:cond delay="0"/>
                                          </p:stCondLst>
                                        </p:cTn>
                                        <p:tgtEl>
                                          <p:spTgt spid="83"/>
                                        </p:tgtEl>
                                        <p:attrNameLst>
                                          <p:attrName>style.visibility</p:attrName>
                                        </p:attrNameLst>
                                      </p:cBhvr>
                                      <p:to>
                                        <p:strVal val="visible"/>
                                      </p:to>
                                    </p:set>
                                    <p:animEffect transition="in" filter="fade">
                                      <p:cBhvr>
                                        <p:cTn id="87" dur="500"/>
                                        <p:tgtEl>
                                          <p:spTgt spid="83"/>
                                        </p:tgtEl>
                                      </p:cBhvr>
                                    </p:animEffect>
                                  </p:childTnLst>
                                </p:cTn>
                              </p:par>
                              <p:par>
                                <p:cTn id="88" presetID="10" presetClass="entr" presetSubtype="0" fill="hold" grpId="0" nodeType="withEffect">
                                  <p:stCondLst>
                                    <p:cond delay="375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par>
                                <p:cTn id="91" presetID="10" presetClass="entr" presetSubtype="0" fill="hold" nodeType="withEffect">
                                  <p:stCondLst>
                                    <p:cond delay="3750"/>
                                  </p:stCondLst>
                                  <p:childTnLst>
                                    <p:set>
                                      <p:cBhvr>
                                        <p:cTn id="92" dur="1" fill="hold">
                                          <p:stCondLst>
                                            <p:cond delay="0"/>
                                          </p:stCondLst>
                                        </p:cTn>
                                        <p:tgtEl>
                                          <p:spTgt spid="86"/>
                                        </p:tgtEl>
                                        <p:attrNameLst>
                                          <p:attrName>style.visibility</p:attrName>
                                        </p:attrNameLst>
                                      </p:cBhvr>
                                      <p:to>
                                        <p:strVal val="visible"/>
                                      </p:to>
                                    </p:set>
                                    <p:animEffect transition="in" filter="fade">
                                      <p:cBhvr>
                                        <p:cTn id="9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23" grpId="0" animBg="1"/>
      <p:bldP spid="24" grpId="0" animBg="1"/>
      <p:bldP spid="25" grpId="0" animBg="1"/>
      <p:bldP spid="26" grpId="0" animBg="1"/>
      <p:bldP spid="27" grpId="0" animBg="1"/>
      <p:bldP spid="52" grpId="0" animBg="1"/>
      <p:bldP spid="53" grpId="0" animBg="1"/>
      <p:bldP spid="54" grpId="0" animBg="1"/>
      <p:bldP spid="55" grpId="0" animBg="1"/>
      <p:bldP spid="56" grpId="0" animBg="1"/>
      <p:bldP spid="5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a:extLst>
              <a:ext uri="{FF2B5EF4-FFF2-40B4-BE49-F238E27FC236}">
                <a16:creationId xmlns:a16="http://schemas.microsoft.com/office/drawing/2014/main" id="{56F520A1-5EEA-4F1A-BD14-7B2CD20BDAD9}"/>
              </a:ext>
            </a:extLst>
          </p:cNvPr>
          <p:cNvSpPr>
            <a:spLocks noChangeArrowheads="1"/>
          </p:cNvSpPr>
          <p:nvPr/>
        </p:nvSpPr>
        <p:spPr bwMode="auto">
          <a:xfrm>
            <a:off x="3109913" y="1754188"/>
            <a:ext cx="1188000" cy="115200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7" name="Oval 7">
            <a:extLst>
              <a:ext uri="{FF2B5EF4-FFF2-40B4-BE49-F238E27FC236}">
                <a16:creationId xmlns:a16="http://schemas.microsoft.com/office/drawing/2014/main" id="{CD256F37-8AA1-459E-9793-AAC6AFB8EAB4}"/>
              </a:ext>
            </a:extLst>
          </p:cNvPr>
          <p:cNvSpPr>
            <a:spLocks noChangeArrowheads="1"/>
          </p:cNvSpPr>
          <p:nvPr/>
        </p:nvSpPr>
        <p:spPr bwMode="auto">
          <a:xfrm>
            <a:off x="3132138" y="4464050"/>
            <a:ext cx="1150938" cy="1150938"/>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8" name="Oval 8">
            <a:extLst>
              <a:ext uri="{FF2B5EF4-FFF2-40B4-BE49-F238E27FC236}">
                <a16:creationId xmlns:a16="http://schemas.microsoft.com/office/drawing/2014/main" id="{FC17B665-B35B-402F-A608-02450F1F55E9}"/>
              </a:ext>
            </a:extLst>
          </p:cNvPr>
          <p:cNvSpPr>
            <a:spLocks noChangeAspect="1" noChangeArrowheads="1"/>
          </p:cNvSpPr>
          <p:nvPr/>
        </p:nvSpPr>
        <p:spPr bwMode="auto">
          <a:xfrm>
            <a:off x="8001000" y="1763987"/>
            <a:ext cx="1149313" cy="115200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9" name="Oval 9">
            <a:extLst>
              <a:ext uri="{FF2B5EF4-FFF2-40B4-BE49-F238E27FC236}">
                <a16:creationId xmlns:a16="http://schemas.microsoft.com/office/drawing/2014/main" id="{54E6D61D-2DF0-4464-BAA8-92B6110B413A}"/>
              </a:ext>
            </a:extLst>
          </p:cNvPr>
          <p:cNvSpPr>
            <a:spLocks noChangeAspect="1" noChangeArrowheads="1"/>
          </p:cNvSpPr>
          <p:nvPr/>
        </p:nvSpPr>
        <p:spPr bwMode="auto">
          <a:xfrm>
            <a:off x="7991476" y="4441825"/>
            <a:ext cx="1150655" cy="115200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 name="Oval 10">
            <a:extLst>
              <a:ext uri="{FF2B5EF4-FFF2-40B4-BE49-F238E27FC236}">
                <a16:creationId xmlns:a16="http://schemas.microsoft.com/office/drawing/2014/main" id="{4D9B5F88-51FF-4CB3-8200-076E5CDBEBF9}"/>
              </a:ext>
            </a:extLst>
          </p:cNvPr>
          <p:cNvSpPr>
            <a:spLocks noChangeArrowheads="1"/>
          </p:cNvSpPr>
          <p:nvPr/>
        </p:nvSpPr>
        <p:spPr bwMode="auto">
          <a:xfrm>
            <a:off x="5153025" y="2700338"/>
            <a:ext cx="1976438" cy="1979613"/>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5" name="Freeform 15">
            <a:extLst>
              <a:ext uri="{FF2B5EF4-FFF2-40B4-BE49-F238E27FC236}">
                <a16:creationId xmlns:a16="http://schemas.microsoft.com/office/drawing/2014/main" id="{A6420B13-F897-4E77-AEDC-3400672CD3EB}"/>
              </a:ext>
            </a:extLst>
          </p:cNvPr>
          <p:cNvSpPr>
            <a:spLocks noEditPoints="1"/>
          </p:cNvSpPr>
          <p:nvPr/>
        </p:nvSpPr>
        <p:spPr bwMode="auto">
          <a:xfrm>
            <a:off x="7248525" y="2322513"/>
            <a:ext cx="506413" cy="1201738"/>
          </a:xfrm>
          <a:custGeom>
            <a:avLst/>
            <a:gdLst>
              <a:gd name="T0" fmla="*/ 1 w 133"/>
              <a:gd name="T1" fmla="*/ 309 h 315"/>
              <a:gd name="T2" fmla="*/ 8 w 133"/>
              <a:gd name="T3" fmla="*/ 311 h 315"/>
              <a:gd name="T4" fmla="*/ 23 w 133"/>
              <a:gd name="T5" fmla="*/ 308 h 315"/>
              <a:gd name="T6" fmla="*/ 26 w 133"/>
              <a:gd name="T7" fmla="*/ 302 h 315"/>
              <a:gd name="T8" fmla="*/ 20 w 133"/>
              <a:gd name="T9" fmla="*/ 301 h 315"/>
              <a:gd name="T10" fmla="*/ 35 w 133"/>
              <a:gd name="T11" fmla="*/ 293 h 315"/>
              <a:gd name="T12" fmla="*/ 37 w 133"/>
              <a:gd name="T13" fmla="*/ 286 h 315"/>
              <a:gd name="T14" fmla="*/ 31 w 133"/>
              <a:gd name="T15" fmla="*/ 287 h 315"/>
              <a:gd name="T16" fmla="*/ 42 w 133"/>
              <a:gd name="T17" fmla="*/ 275 h 315"/>
              <a:gd name="T18" fmla="*/ 43 w 133"/>
              <a:gd name="T19" fmla="*/ 267 h 315"/>
              <a:gd name="T20" fmla="*/ 41 w 133"/>
              <a:gd name="T21" fmla="*/ 275 h 315"/>
              <a:gd name="T22" fmla="*/ 51 w 133"/>
              <a:gd name="T23" fmla="*/ 252 h 315"/>
              <a:gd name="T24" fmla="*/ 43 w 133"/>
              <a:gd name="T25" fmla="*/ 251 h 315"/>
              <a:gd name="T26" fmla="*/ 51 w 133"/>
              <a:gd name="T27" fmla="*/ 236 h 315"/>
              <a:gd name="T28" fmla="*/ 51 w 133"/>
              <a:gd name="T29" fmla="*/ 228 h 315"/>
              <a:gd name="T30" fmla="*/ 50 w 133"/>
              <a:gd name="T31" fmla="*/ 236 h 315"/>
              <a:gd name="T32" fmla="*/ 57 w 133"/>
              <a:gd name="T33" fmla="*/ 213 h 315"/>
              <a:gd name="T34" fmla="*/ 49 w 133"/>
              <a:gd name="T35" fmla="*/ 212 h 315"/>
              <a:gd name="T36" fmla="*/ 56 w 133"/>
              <a:gd name="T37" fmla="*/ 197 h 315"/>
              <a:gd name="T38" fmla="*/ 56 w 133"/>
              <a:gd name="T39" fmla="*/ 189 h 315"/>
              <a:gd name="T40" fmla="*/ 55 w 133"/>
              <a:gd name="T41" fmla="*/ 197 h 315"/>
              <a:gd name="T42" fmla="*/ 62 w 133"/>
              <a:gd name="T43" fmla="*/ 173 h 315"/>
              <a:gd name="T44" fmla="*/ 54 w 133"/>
              <a:gd name="T45" fmla="*/ 173 h 315"/>
              <a:gd name="T46" fmla="*/ 60 w 133"/>
              <a:gd name="T47" fmla="*/ 157 h 315"/>
              <a:gd name="T48" fmla="*/ 60 w 133"/>
              <a:gd name="T49" fmla="*/ 149 h 315"/>
              <a:gd name="T50" fmla="*/ 59 w 133"/>
              <a:gd name="T51" fmla="*/ 157 h 315"/>
              <a:gd name="T52" fmla="*/ 66 w 133"/>
              <a:gd name="T53" fmla="*/ 134 h 315"/>
              <a:gd name="T54" fmla="*/ 58 w 133"/>
              <a:gd name="T55" fmla="*/ 133 h 315"/>
              <a:gd name="T56" fmla="*/ 61 w 133"/>
              <a:gd name="T57" fmla="*/ 138 h 315"/>
              <a:gd name="T58" fmla="*/ 68 w 133"/>
              <a:gd name="T59" fmla="*/ 114 h 315"/>
              <a:gd name="T60" fmla="*/ 60 w 133"/>
              <a:gd name="T61" fmla="*/ 113 h 315"/>
              <a:gd name="T62" fmla="*/ 67 w 133"/>
              <a:gd name="T63" fmla="*/ 98 h 315"/>
              <a:gd name="T64" fmla="*/ 68 w 133"/>
              <a:gd name="T65" fmla="*/ 90 h 315"/>
              <a:gd name="T66" fmla="*/ 67 w 133"/>
              <a:gd name="T67" fmla="*/ 98 h 315"/>
              <a:gd name="T68" fmla="*/ 75 w 133"/>
              <a:gd name="T69" fmla="*/ 76 h 315"/>
              <a:gd name="T70" fmla="*/ 67 w 133"/>
              <a:gd name="T71" fmla="*/ 74 h 315"/>
              <a:gd name="T72" fmla="*/ 77 w 133"/>
              <a:gd name="T73" fmla="*/ 60 h 315"/>
              <a:gd name="T74" fmla="*/ 78 w 133"/>
              <a:gd name="T75" fmla="*/ 52 h 315"/>
              <a:gd name="T76" fmla="*/ 75 w 133"/>
              <a:gd name="T77" fmla="*/ 60 h 315"/>
              <a:gd name="T78" fmla="*/ 87 w 133"/>
              <a:gd name="T79" fmla="*/ 39 h 315"/>
              <a:gd name="T80" fmla="*/ 80 w 133"/>
              <a:gd name="T81" fmla="*/ 36 h 315"/>
              <a:gd name="T82" fmla="*/ 82 w 133"/>
              <a:gd name="T83" fmla="*/ 41 h 315"/>
              <a:gd name="T84" fmla="*/ 98 w 133"/>
              <a:gd name="T85" fmla="*/ 23 h 315"/>
              <a:gd name="T86" fmla="*/ 91 w 133"/>
              <a:gd name="T87" fmla="*/ 18 h 315"/>
              <a:gd name="T88" fmla="*/ 110 w 133"/>
              <a:gd name="T89" fmla="*/ 13 h 315"/>
              <a:gd name="T90" fmla="*/ 113 w 133"/>
              <a:gd name="T91" fmla="*/ 7 h 315"/>
              <a:gd name="T92" fmla="*/ 106 w 133"/>
              <a:gd name="T93" fmla="*/ 11 h 315"/>
              <a:gd name="T94" fmla="*/ 133 w 133"/>
              <a:gd name="T95" fmla="*/ 6 h 315"/>
              <a:gd name="T96" fmla="*/ 132 w 133"/>
              <a:gd name="T97" fmla="*/ 2 h 315"/>
              <a:gd name="T98" fmla="*/ 126 w 133"/>
              <a:gd name="T99" fmla="*/ 2 h 315"/>
              <a:gd name="T100" fmla="*/ 129 w 133"/>
              <a:gd name="T101" fmla="*/ 9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3" h="315">
                <a:moveTo>
                  <a:pt x="4" y="315"/>
                </a:moveTo>
                <a:cubicBezTo>
                  <a:pt x="3" y="315"/>
                  <a:pt x="2" y="314"/>
                  <a:pt x="1" y="314"/>
                </a:cubicBezTo>
                <a:cubicBezTo>
                  <a:pt x="1" y="313"/>
                  <a:pt x="0" y="312"/>
                  <a:pt x="0" y="311"/>
                </a:cubicBezTo>
                <a:cubicBezTo>
                  <a:pt x="0" y="310"/>
                  <a:pt x="0" y="310"/>
                  <a:pt x="1" y="309"/>
                </a:cubicBezTo>
                <a:cubicBezTo>
                  <a:pt x="1" y="309"/>
                  <a:pt x="1" y="308"/>
                  <a:pt x="1" y="308"/>
                </a:cubicBezTo>
                <a:cubicBezTo>
                  <a:pt x="3" y="306"/>
                  <a:pt x="6" y="306"/>
                  <a:pt x="7" y="308"/>
                </a:cubicBezTo>
                <a:cubicBezTo>
                  <a:pt x="7" y="308"/>
                  <a:pt x="8" y="309"/>
                  <a:pt x="8" y="309"/>
                </a:cubicBezTo>
                <a:cubicBezTo>
                  <a:pt x="8" y="310"/>
                  <a:pt x="8" y="310"/>
                  <a:pt x="8" y="311"/>
                </a:cubicBezTo>
                <a:cubicBezTo>
                  <a:pt x="8" y="312"/>
                  <a:pt x="8" y="313"/>
                  <a:pt x="7" y="314"/>
                </a:cubicBezTo>
                <a:cubicBezTo>
                  <a:pt x="7" y="314"/>
                  <a:pt x="6" y="314"/>
                  <a:pt x="6" y="314"/>
                </a:cubicBezTo>
                <a:cubicBezTo>
                  <a:pt x="5" y="315"/>
                  <a:pt x="5" y="315"/>
                  <a:pt x="4" y="315"/>
                </a:cubicBezTo>
                <a:close/>
                <a:moveTo>
                  <a:pt x="23" y="308"/>
                </a:moveTo>
                <a:cubicBezTo>
                  <a:pt x="23" y="308"/>
                  <a:pt x="23" y="308"/>
                  <a:pt x="23" y="308"/>
                </a:cubicBezTo>
                <a:cubicBezTo>
                  <a:pt x="24" y="308"/>
                  <a:pt x="24" y="308"/>
                  <a:pt x="25" y="308"/>
                </a:cubicBezTo>
                <a:cubicBezTo>
                  <a:pt x="25" y="308"/>
                  <a:pt x="25" y="308"/>
                  <a:pt x="25" y="308"/>
                </a:cubicBezTo>
                <a:cubicBezTo>
                  <a:pt x="27" y="306"/>
                  <a:pt x="27" y="304"/>
                  <a:pt x="26" y="302"/>
                </a:cubicBezTo>
                <a:cubicBezTo>
                  <a:pt x="26" y="302"/>
                  <a:pt x="26" y="302"/>
                  <a:pt x="26" y="302"/>
                </a:cubicBezTo>
                <a:cubicBezTo>
                  <a:pt x="24" y="300"/>
                  <a:pt x="22" y="300"/>
                  <a:pt x="20" y="301"/>
                </a:cubicBezTo>
                <a:cubicBezTo>
                  <a:pt x="20" y="301"/>
                  <a:pt x="20" y="301"/>
                  <a:pt x="20" y="301"/>
                </a:cubicBezTo>
                <a:cubicBezTo>
                  <a:pt x="20" y="301"/>
                  <a:pt x="20" y="301"/>
                  <a:pt x="20" y="301"/>
                </a:cubicBezTo>
                <a:cubicBezTo>
                  <a:pt x="20" y="301"/>
                  <a:pt x="20" y="301"/>
                  <a:pt x="20" y="301"/>
                </a:cubicBezTo>
                <a:cubicBezTo>
                  <a:pt x="18" y="303"/>
                  <a:pt x="18" y="305"/>
                  <a:pt x="20" y="307"/>
                </a:cubicBezTo>
                <a:cubicBezTo>
                  <a:pt x="20" y="308"/>
                  <a:pt x="21" y="308"/>
                  <a:pt x="23" y="308"/>
                </a:cubicBezTo>
                <a:close/>
                <a:moveTo>
                  <a:pt x="35" y="293"/>
                </a:moveTo>
                <a:cubicBezTo>
                  <a:pt x="35" y="293"/>
                  <a:pt x="35" y="293"/>
                  <a:pt x="35" y="293"/>
                </a:cubicBezTo>
                <a:cubicBezTo>
                  <a:pt x="36" y="293"/>
                  <a:pt x="38" y="292"/>
                  <a:pt x="38" y="291"/>
                </a:cubicBezTo>
                <a:cubicBezTo>
                  <a:pt x="38" y="291"/>
                  <a:pt x="38" y="291"/>
                  <a:pt x="38" y="291"/>
                </a:cubicBezTo>
                <a:cubicBezTo>
                  <a:pt x="39" y="289"/>
                  <a:pt x="39" y="287"/>
                  <a:pt x="37" y="286"/>
                </a:cubicBezTo>
                <a:cubicBezTo>
                  <a:pt x="37" y="286"/>
                  <a:pt x="37" y="286"/>
                  <a:pt x="37" y="286"/>
                </a:cubicBezTo>
                <a:cubicBezTo>
                  <a:pt x="35" y="285"/>
                  <a:pt x="32" y="285"/>
                  <a:pt x="31" y="287"/>
                </a:cubicBezTo>
                <a:cubicBezTo>
                  <a:pt x="31" y="287"/>
                  <a:pt x="31" y="287"/>
                  <a:pt x="31" y="287"/>
                </a:cubicBezTo>
                <a:cubicBezTo>
                  <a:pt x="31" y="287"/>
                  <a:pt x="31" y="287"/>
                  <a:pt x="31" y="287"/>
                </a:cubicBezTo>
                <a:cubicBezTo>
                  <a:pt x="31" y="287"/>
                  <a:pt x="31" y="287"/>
                  <a:pt x="31" y="287"/>
                </a:cubicBezTo>
                <a:cubicBezTo>
                  <a:pt x="30" y="289"/>
                  <a:pt x="31" y="292"/>
                  <a:pt x="33" y="293"/>
                </a:cubicBezTo>
                <a:cubicBezTo>
                  <a:pt x="34" y="293"/>
                  <a:pt x="34" y="293"/>
                  <a:pt x="35" y="293"/>
                </a:cubicBezTo>
                <a:close/>
                <a:moveTo>
                  <a:pt x="42" y="275"/>
                </a:moveTo>
                <a:cubicBezTo>
                  <a:pt x="42" y="275"/>
                  <a:pt x="42" y="275"/>
                  <a:pt x="42" y="275"/>
                </a:cubicBezTo>
                <a:cubicBezTo>
                  <a:pt x="44" y="275"/>
                  <a:pt x="45" y="274"/>
                  <a:pt x="46" y="272"/>
                </a:cubicBezTo>
                <a:cubicBezTo>
                  <a:pt x="46" y="272"/>
                  <a:pt x="46" y="272"/>
                  <a:pt x="46" y="272"/>
                </a:cubicBezTo>
                <a:cubicBezTo>
                  <a:pt x="47" y="270"/>
                  <a:pt x="46" y="268"/>
                  <a:pt x="43" y="267"/>
                </a:cubicBezTo>
                <a:cubicBezTo>
                  <a:pt x="43" y="267"/>
                  <a:pt x="43" y="267"/>
                  <a:pt x="43" y="267"/>
                </a:cubicBezTo>
                <a:cubicBezTo>
                  <a:pt x="41" y="266"/>
                  <a:pt x="39" y="268"/>
                  <a:pt x="38" y="270"/>
                </a:cubicBezTo>
                <a:cubicBezTo>
                  <a:pt x="38" y="270"/>
                  <a:pt x="38" y="270"/>
                  <a:pt x="38" y="270"/>
                </a:cubicBezTo>
                <a:cubicBezTo>
                  <a:pt x="38" y="272"/>
                  <a:pt x="39" y="274"/>
                  <a:pt x="41" y="275"/>
                </a:cubicBezTo>
                <a:cubicBezTo>
                  <a:pt x="41" y="275"/>
                  <a:pt x="42" y="275"/>
                  <a:pt x="42" y="275"/>
                </a:cubicBezTo>
                <a:close/>
                <a:moveTo>
                  <a:pt x="47" y="256"/>
                </a:moveTo>
                <a:cubicBezTo>
                  <a:pt x="47" y="256"/>
                  <a:pt x="47" y="256"/>
                  <a:pt x="47" y="256"/>
                </a:cubicBezTo>
                <a:cubicBezTo>
                  <a:pt x="49" y="256"/>
                  <a:pt x="51" y="254"/>
                  <a:pt x="51" y="252"/>
                </a:cubicBezTo>
                <a:cubicBezTo>
                  <a:pt x="51" y="252"/>
                  <a:pt x="51" y="252"/>
                  <a:pt x="51" y="252"/>
                </a:cubicBezTo>
                <a:cubicBezTo>
                  <a:pt x="51" y="250"/>
                  <a:pt x="50" y="248"/>
                  <a:pt x="48" y="248"/>
                </a:cubicBezTo>
                <a:cubicBezTo>
                  <a:pt x="48" y="248"/>
                  <a:pt x="48" y="248"/>
                  <a:pt x="48" y="248"/>
                </a:cubicBezTo>
                <a:cubicBezTo>
                  <a:pt x="46" y="247"/>
                  <a:pt x="44" y="249"/>
                  <a:pt x="43" y="251"/>
                </a:cubicBezTo>
                <a:cubicBezTo>
                  <a:pt x="43" y="251"/>
                  <a:pt x="43" y="251"/>
                  <a:pt x="43" y="251"/>
                </a:cubicBezTo>
                <a:cubicBezTo>
                  <a:pt x="43" y="253"/>
                  <a:pt x="44" y="255"/>
                  <a:pt x="46" y="256"/>
                </a:cubicBezTo>
                <a:cubicBezTo>
                  <a:pt x="47" y="256"/>
                  <a:pt x="47" y="256"/>
                  <a:pt x="47" y="256"/>
                </a:cubicBezTo>
                <a:close/>
                <a:moveTo>
                  <a:pt x="51" y="236"/>
                </a:moveTo>
                <a:cubicBezTo>
                  <a:pt x="51" y="236"/>
                  <a:pt x="51" y="236"/>
                  <a:pt x="51" y="236"/>
                </a:cubicBezTo>
                <a:cubicBezTo>
                  <a:pt x="53" y="236"/>
                  <a:pt x="54" y="235"/>
                  <a:pt x="55" y="233"/>
                </a:cubicBezTo>
                <a:cubicBezTo>
                  <a:pt x="55" y="233"/>
                  <a:pt x="55" y="233"/>
                  <a:pt x="55" y="233"/>
                </a:cubicBezTo>
                <a:cubicBezTo>
                  <a:pt x="55" y="231"/>
                  <a:pt x="53" y="229"/>
                  <a:pt x="51" y="228"/>
                </a:cubicBezTo>
                <a:cubicBezTo>
                  <a:pt x="51" y="228"/>
                  <a:pt x="51" y="228"/>
                  <a:pt x="51" y="228"/>
                </a:cubicBezTo>
                <a:cubicBezTo>
                  <a:pt x="49" y="228"/>
                  <a:pt x="47" y="229"/>
                  <a:pt x="47" y="232"/>
                </a:cubicBezTo>
                <a:cubicBezTo>
                  <a:pt x="47" y="232"/>
                  <a:pt x="47" y="232"/>
                  <a:pt x="47" y="232"/>
                </a:cubicBezTo>
                <a:cubicBezTo>
                  <a:pt x="46" y="234"/>
                  <a:pt x="48" y="236"/>
                  <a:pt x="50" y="236"/>
                </a:cubicBezTo>
                <a:cubicBezTo>
                  <a:pt x="50" y="236"/>
                  <a:pt x="50" y="236"/>
                  <a:pt x="51" y="236"/>
                </a:cubicBezTo>
                <a:close/>
                <a:moveTo>
                  <a:pt x="53" y="216"/>
                </a:moveTo>
                <a:cubicBezTo>
                  <a:pt x="53" y="216"/>
                  <a:pt x="53" y="216"/>
                  <a:pt x="53" y="216"/>
                </a:cubicBezTo>
                <a:cubicBezTo>
                  <a:pt x="55" y="216"/>
                  <a:pt x="57" y="215"/>
                  <a:pt x="57" y="213"/>
                </a:cubicBezTo>
                <a:cubicBezTo>
                  <a:pt x="57" y="213"/>
                  <a:pt x="57" y="213"/>
                  <a:pt x="57" y="213"/>
                </a:cubicBezTo>
                <a:cubicBezTo>
                  <a:pt x="58" y="211"/>
                  <a:pt x="56" y="209"/>
                  <a:pt x="54" y="209"/>
                </a:cubicBezTo>
                <a:cubicBezTo>
                  <a:pt x="54" y="209"/>
                  <a:pt x="54" y="209"/>
                  <a:pt x="54" y="209"/>
                </a:cubicBezTo>
                <a:cubicBezTo>
                  <a:pt x="52" y="208"/>
                  <a:pt x="50" y="210"/>
                  <a:pt x="49" y="212"/>
                </a:cubicBezTo>
                <a:cubicBezTo>
                  <a:pt x="49" y="212"/>
                  <a:pt x="49" y="212"/>
                  <a:pt x="49" y="212"/>
                </a:cubicBezTo>
                <a:cubicBezTo>
                  <a:pt x="49" y="214"/>
                  <a:pt x="51" y="216"/>
                  <a:pt x="53" y="216"/>
                </a:cubicBezTo>
                <a:cubicBezTo>
                  <a:pt x="53" y="216"/>
                  <a:pt x="53" y="216"/>
                  <a:pt x="53" y="216"/>
                </a:cubicBezTo>
                <a:close/>
                <a:moveTo>
                  <a:pt x="56" y="197"/>
                </a:moveTo>
                <a:cubicBezTo>
                  <a:pt x="56" y="197"/>
                  <a:pt x="56" y="197"/>
                  <a:pt x="56" y="197"/>
                </a:cubicBezTo>
                <a:cubicBezTo>
                  <a:pt x="58" y="197"/>
                  <a:pt x="59" y="195"/>
                  <a:pt x="60" y="193"/>
                </a:cubicBezTo>
                <a:cubicBezTo>
                  <a:pt x="60" y="193"/>
                  <a:pt x="60" y="193"/>
                  <a:pt x="60" y="193"/>
                </a:cubicBezTo>
                <a:cubicBezTo>
                  <a:pt x="60" y="191"/>
                  <a:pt x="58" y="189"/>
                  <a:pt x="56" y="189"/>
                </a:cubicBezTo>
                <a:cubicBezTo>
                  <a:pt x="56" y="189"/>
                  <a:pt x="56" y="189"/>
                  <a:pt x="56" y="189"/>
                </a:cubicBezTo>
                <a:cubicBezTo>
                  <a:pt x="54" y="189"/>
                  <a:pt x="52" y="190"/>
                  <a:pt x="52" y="192"/>
                </a:cubicBezTo>
                <a:cubicBezTo>
                  <a:pt x="52" y="192"/>
                  <a:pt x="52" y="192"/>
                  <a:pt x="52" y="192"/>
                </a:cubicBezTo>
                <a:cubicBezTo>
                  <a:pt x="51" y="195"/>
                  <a:pt x="53" y="197"/>
                  <a:pt x="55" y="197"/>
                </a:cubicBezTo>
                <a:cubicBezTo>
                  <a:pt x="55" y="197"/>
                  <a:pt x="55" y="197"/>
                  <a:pt x="56" y="197"/>
                </a:cubicBezTo>
                <a:close/>
                <a:moveTo>
                  <a:pt x="58" y="177"/>
                </a:moveTo>
                <a:cubicBezTo>
                  <a:pt x="58" y="177"/>
                  <a:pt x="58" y="177"/>
                  <a:pt x="58" y="177"/>
                </a:cubicBezTo>
                <a:cubicBezTo>
                  <a:pt x="60" y="177"/>
                  <a:pt x="61" y="176"/>
                  <a:pt x="62" y="173"/>
                </a:cubicBezTo>
                <a:cubicBezTo>
                  <a:pt x="62" y="173"/>
                  <a:pt x="62" y="173"/>
                  <a:pt x="62" y="173"/>
                </a:cubicBezTo>
                <a:cubicBezTo>
                  <a:pt x="62" y="171"/>
                  <a:pt x="60" y="169"/>
                  <a:pt x="58" y="169"/>
                </a:cubicBezTo>
                <a:cubicBezTo>
                  <a:pt x="58" y="169"/>
                  <a:pt x="58" y="169"/>
                  <a:pt x="58" y="169"/>
                </a:cubicBezTo>
                <a:cubicBezTo>
                  <a:pt x="56" y="169"/>
                  <a:pt x="54" y="170"/>
                  <a:pt x="54" y="173"/>
                </a:cubicBezTo>
                <a:cubicBezTo>
                  <a:pt x="54" y="173"/>
                  <a:pt x="54" y="173"/>
                  <a:pt x="54" y="173"/>
                </a:cubicBezTo>
                <a:cubicBezTo>
                  <a:pt x="53" y="175"/>
                  <a:pt x="55" y="177"/>
                  <a:pt x="57" y="177"/>
                </a:cubicBezTo>
                <a:cubicBezTo>
                  <a:pt x="57" y="177"/>
                  <a:pt x="58" y="177"/>
                  <a:pt x="58" y="177"/>
                </a:cubicBezTo>
                <a:close/>
                <a:moveTo>
                  <a:pt x="60" y="157"/>
                </a:moveTo>
                <a:cubicBezTo>
                  <a:pt x="60" y="157"/>
                  <a:pt x="60" y="157"/>
                  <a:pt x="60" y="157"/>
                </a:cubicBezTo>
                <a:cubicBezTo>
                  <a:pt x="62" y="157"/>
                  <a:pt x="63" y="156"/>
                  <a:pt x="64" y="154"/>
                </a:cubicBezTo>
                <a:cubicBezTo>
                  <a:pt x="64" y="154"/>
                  <a:pt x="64" y="154"/>
                  <a:pt x="64" y="154"/>
                </a:cubicBezTo>
                <a:cubicBezTo>
                  <a:pt x="64" y="152"/>
                  <a:pt x="62" y="150"/>
                  <a:pt x="60" y="149"/>
                </a:cubicBezTo>
                <a:cubicBezTo>
                  <a:pt x="60" y="149"/>
                  <a:pt x="60" y="149"/>
                  <a:pt x="60" y="149"/>
                </a:cubicBezTo>
                <a:cubicBezTo>
                  <a:pt x="58" y="149"/>
                  <a:pt x="56" y="151"/>
                  <a:pt x="56" y="153"/>
                </a:cubicBezTo>
                <a:cubicBezTo>
                  <a:pt x="56" y="153"/>
                  <a:pt x="56" y="153"/>
                  <a:pt x="56" y="153"/>
                </a:cubicBezTo>
                <a:cubicBezTo>
                  <a:pt x="55" y="155"/>
                  <a:pt x="57" y="157"/>
                  <a:pt x="59" y="157"/>
                </a:cubicBezTo>
                <a:cubicBezTo>
                  <a:pt x="59" y="157"/>
                  <a:pt x="60" y="157"/>
                  <a:pt x="60" y="157"/>
                </a:cubicBezTo>
                <a:close/>
                <a:moveTo>
                  <a:pt x="62" y="138"/>
                </a:moveTo>
                <a:cubicBezTo>
                  <a:pt x="62" y="138"/>
                  <a:pt x="62" y="138"/>
                  <a:pt x="62" y="138"/>
                </a:cubicBezTo>
                <a:cubicBezTo>
                  <a:pt x="64" y="138"/>
                  <a:pt x="66" y="136"/>
                  <a:pt x="66" y="134"/>
                </a:cubicBezTo>
                <a:cubicBezTo>
                  <a:pt x="66" y="134"/>
                  <a:pt x="66" y="134"/>
                  <a:pt x="66" y="134"/>
                </a:cubicBezTo>
                <a:cubicBezTo>
                  <a:pt x="66" y="132"/>
                  <a:pt x="64" y="130"/>
                  <a:pt x="62" y="130"/>
                </a:cubicBezTo>
                <a:cubicBezTo>
                  <a:pt x="62" y="130"/>
                  <a:pt x="62" y="130"/>
                  <a:pt x="62" y="130"/>
                </a:cubicBezTo>
                <a:cubicBezTo>
                  <a:pt x="60" y="129"/>
                  <a:pt x="58" y="131"/>
                  <a:pt x="58" y="133"/>
                </a:cubicBezTo>
                <a:cubicBezTo>
                  <a:pt x="58" y="133"/>
                  <a:pt x="58" y="133"/>
                  <a:pt x="58" y="133"/>
                </a:cubicBezTo>
                <a:cubicBezTo>
                  <a:pt x="58" y="133"/>
                  <a:pt x="58" y="133"/>
                  <a:pt x="58" y="133"/>
                </a:cubicBezTo>
                <a:cubicBezTo>
                  <a:pt x="58" y="133"/>
                  <a:pt x="58" y="133"/>
                  <a:pt x="58" y="133"/>
                </a:cubicBezTo>
                <a:cubicBezTo>
                  <a:pt x="58" y="135"/>
                  <a:pt x="59" y="137"/>
                  <a:pt x="61" y="138"/>
                </a:cubicBezTo>
                <a:cubicBezTo>
                  <a:pt x="62" y="138"/>
                  <a:pt x="62" y="138"/>
                  <a:pt x="62" y="138"/>
                </a:cubicBezTo>
                <a:close/>
                <a:moveTo>
                  <a:pt x="64" y="118"/>
                </a:moveTo>
                <a:cubicBezTo>
                  <a:pt x="64" y="118"/>
                  <a:pt x="64" y="118"/>
                  <a:pt x="64" y="118"/>
                </a:cubicBezTo>
                <a:cubicBezTo>
                  <a:pt x="66" y="118"/>
                  <a:pt x="68" y="116"/>
                  <a:pt x="68" y="114"/>
                </a:cubicBezTo>
                <a:cubicBezTo>
                  <a:pt x="68" y="114"/>
                  <a:pt x="68" y="114"/>
                  <a:pt x="68" y="114"/>
                </a:cubicBezTo>
                <a:cubicBezTo>
                  <a:pt x="69" y="112"/>
                  <a:pt x="67" y="110"/>
                  <a:pt x="65" y="110"/>
                </a:cubicBezTo>
                <a:cubicBezTo>
                  <a:pt x="65" y="110"/>
                  <a:pt x="65" y="110"/>
                  <a:pt x="65" y="110"/>
                </a:cubicBezTo>
                <a:cubicBezTo>
                  <a:pt x="63" y="110"/>
                  <a:pt x="61" y="111"/>
                  <a:pt x="60" y="113"/>
                </a:cubicBezTo>
                <a:cubicBezTo>
                  <a:pt x="60" y="113"/>
                  <a:pt x="60" y="113"/>
                  <a:pt x="60" y="113"/>
                </a:cubicBezTo>
                <a:cubicBezTo>
                  <a:pt x="60" y="116"/>
                  <a:pt x="62" y="118"/>
                  <a:pt x="64" y="118"/>
                </a:cubicBezTo>
                <a:cubicBezTo>
                  <a:pt x="64" y="118"/>
                  <a:pt x="64" y="118"/>
                  <a:pt x="64" y="118"/>
                </a:cubicBezTo>
                <a:close/>
                <a:moveTo>
                  <a:pt x="67" y="98"/>
                </a:moveTo>
                <a:cubicBezTo>
                  <a:pt x="67" y="98"/>
                  <a:pt x="67" y="98"/>
                  <a:pt x="67" y="98"/>
                </a:cubicBezTo>
                <a:cubicBezTo>
                  <a:pt x="69" y="98"/>
                  <a:pt x="71" y="97"/>
                  <a:pt x="71" y="95"/>
                </a:cubicBezTo>
                <a:cubicBezTo>
                  <a:pt x="71" y="95"/>
                  <a:pt x="71" y="95"/>
                  <a:pt x="71" y="95"/>
                </a:cubicBezTo>
                <a:cubicBezTo>
                  <a:pt x="72" y="93"/>
                  <a:pt x="70" y="91"/>
                  <a:pt x="68" y="90"/>
                </a:cubicBezTo>
                <a:cubicBezTo>
                  <a:pt x="68" y="90"/>
                  <a:pt x="68" y="90"/>
                  <a:pt x="68" y="90"/>
                </a:cubicBezTo>
                <a:cubicBezTo>
                  <a:pt x="66" y="90"/>
                  <a:pt x="64" y="91"/>
                  <a:pt x="63" y="94"/>
                </a:cubicBezTo>
                <a:cubicBezTo>
                  <a:pt x="63" y="94"/>
                  <a:pt x="63" y="94"/>
                  <a:pt x="63" y="94"/>
                </a:cubicBezTo>
                <a:cubicBezTo>
                  <a:pt x="63" y="96"/>
                  <a:pt x="64" y="98"/>
                  <a:pt x="67" y="98"/>
                </a:cubicBezTo>
                <a:cubicBezTo>
                  <a:pt x="67" y="98"/>
                  <a:pt x="67" y="98"/>
                  <a:pt x="67" y="98"/>
                </a:cubicBezTo>
                <a:close/>
                <a:moveTo>
                  <a:pt x="71" y="79"/>
                </a:moveTo>
                <a:cubicBezTo>
                  <a:pt x="71" y="79"/>
                  <a:pt x="71" y="79"/>
                  <a:pt x="71" y="79"/>
                </a:cubicBezTo>
                <a:cubicBezTo>
                  <a:pt x="73" y="79"/>
                  <a:pt x="75" y="78"/>
                  <a:pt x="75" y="76"/>
                </a:cubicBezTo>
                <a:cubicBezTo>
                  <a:pt x="75" y="76"/>
                  <a:pt x="75" y="76"/>
                  <a:pt x="75" y="76"/>
                </a:cubicBezTo>
                <a:cubicBezTo>
                  <a:pt x="76" y="74"/>
                  <a:pt x="74" y="72"/>
                  <a:pt x="72" y="71"/>
                </a:cubicBezTo>
                <a:cubicBezTo>
                  <a:pt x="72" y="71"/>
                  <a:pt x="72" y="71"/>
                  <a:pt x="72" y="71"/>
                </a:cubicBezTo>
                <a:cubicBezTo>
                  <a:pt x="70" y="71"/>
                  <a:pt x="68" y="72"/>
                  <a:pt x="67" y="74"/>
                </a:cubicBezTo>
                <a:cubicBezTo>
                  <a:pt x="67" y="74"/>
                  <a:pt x="67" y="74"/>
                  <a:pt x="67" y="74"/>
                </a:cubicBezTo>
                <a:cubicBezTo>
                  <a:pt x="67" y="76"/>
                  <a:pt x="68" y="78"/>
                  <a:pt x="70" y="79"/>
                </a:cubicBezTo>
                <a:cubicBezTo>
                  <a:pt x="71" y="79"/>
                  <a:pt x="71" y="79"/>
                  <a:pt x="71" y="79"/>
                </a:cubicBezTo>
                <a:close/>
                <a:moveTo>
                  <a:pt x="77" y="60"/>
                </a:moveTo>
                <a:cubicBezTo>
                  <a:pt x="77" y="60"/>
                  <a:pt x="77" y="60"/>
                  <a:pt x="77" y="60"/>
                </a:cubicBezTo>
                <a:cubicBezTo>
                  <a:pt x="78" y="60"/>
                  <a:pt x="80" y="59"/>
                  <a:pt x="80" y="57"/>
                </a:cubicBezTo>
                <a:cubicBezTo>
                  <a:pt x="80" y="57"/>
                  <a:pt x="80" y="57"/>
                  <a:pt x="80" y="57"/>
                </a:cubicBezTo>
                <a:cubicBezTo>
                  <a:pt x="81" y="55"/>
                  <a:pt x="80" y="53"/>
                  <a:pt x="78" y="52"/>
                </a:cubicBezTo>
                <a:cubicBezTo>
                  <a:pt x="78" y="52"/>
                  <a:pt x="78" y="52"/>
                  <a:pt x="78" y="52"/>
                </a:cubicBezTo>
                <a:cubicBezTo>
                  <a:pt x="76" y="51"/>
                  <a:pt x="73" y="52"/>
                  <a:pt x="73" y="55"/>
                </a:cubicBezTo>
                <a:cubicBezTo>
                  <a:pt x="73" y="55"/>
                  <a:pt x="73" y="55"/>
                  <a:pt x="73" y="55"/>
                </a:cubicBezTo>
                <a:cubicBezTo>
                  <a:pt x="72" y="57"/>
                  <a:pt x="73" y="59"/>
                  <a:pt x="75" y="60"/>
                </a:cubicBezTo>
                <a:cubicBezTo>
                  <a:pt x="76" y="60"/>
                  <a:pt x="76" y="60"/>
                  <a:pt x="77" y="60"/>
                </a:cubicBezTo>
                <a:close/>
                <a:moveTo>
                  <a:pt x="84" y="41"/>
                </a:moveTo>
                <a:cubicBezTo>
                  <a:pt x="84" y="41"/>
                  <a:pt x="84" y="41"/>
                  <a:pt x="84" y="41"/>
                </a:cubicBezTo>
                <a:cubicBezTo>
                  <a:pt x="85" y="41"/>
                  <a:pt x="87" y="41"/>
                  <a:pt x="87" y="39"/>
                </a:cubicBezTo>
                <a:cubicBezTo>
                  <a:pt x="87" y="39"/>
                  <a:pt x="87" y="39"/>
                  <a:pt x="87" y="39"/>
                </a:cubicBezTo>
                <a:cubicBezTo>
                  <a:pt x="88" y="37"/>
                  <a:pt x="88" y="35"/>
                  <a:pt x="86" y="34"/>
                </a:cubicBezTo>
                <a:cubicBezTo>
                  <a:pt x="86" y="34"/>
                  <a:pt x="86" y="34"/>
                  <a:pt x="86" y="34"/>
                </a:cubicBezTo>
                <a:cubicBezTo>
                  <a:pt x="84" y="33"/>
                  <a:pt x="81" y="34"/>
                  <a:pt x="80" y="36"/>
                </a:cubicBezTo>
                <a:cubicBezTo>
                  <a:pt x="80" y="36"/>
                  <a:pt x="80" y="36"/>
                  <a:pt x="80" y="36"/>
                </a:cubicBezTo>
                <a:cubicBezTo>
                  <a:pt x="80" y="36"/>
                  <a:pt x="80" y="36"/>
                  <a:pt x="80" y="36"/>
                </a:cubicBezTo>
                <a:cubicBezTo>
                  <a:pt x="80" y="36"/>
                  <a:pt x="80" y="36"/>
                  <a:pt x="80" y="36"/>
                </a:cubicBezTo>
                <a:cubicBezTo>
                  <a:pt x="79" y="38"/>
                  <a:pt x="80" y="40"/>
                  <a:pt x="82" y="41"/>
                </a:cubicBezTo>
                <a:cubicBezTo>
                  <a:pt x="83" y="41"/>
                  <a:pt x="83" y="41"/>
                  <a:pt x="84" y="41"/>
                </a:cubicBezTo>
                <a:close/>
                <a:moveTo>
                  <a:pt x="95" y="25"/>
                </a:moveTo>
                <a:cubicBezTo>
                  <a:pt x="95" y="25"/>
                  <a:pt x="95" y="25"/>
                  <a:pt x="95" y="25"/>
                </a:cubicBezTo>
                <a:cubicBezTo>
                  <a:pt x="96" y="25"/>
                  <a:pt x="97" y="24"/>
                  <a:pt x="98" y="23"/>
                </a:cubicBezTo>
                <a:cubicBezTo>
                  <a:pt x="98" y="23"/>
                  <a:pt x="98" y="23"/>
                  <a:pt x="98" y="23"/>
                </a:cubicBezTo>
                <a:cubicBezTo>
                  <a:pt x="99" y="22"/>
                  <a:pt x="99" y="19"/>
                  <a:pt x="97" y="18"/>
                </a:cubicBezTo>
                <a:cubicBezTo>
                  <a:pt x="97" y="18"/>
                  <a:pt x="97" y="18"/>
                  <a:pt x="97" y="18"/>
                </a:cubicBezTo>
                <a:cubicBezTo>
                  <a:pt x="95" y="16"/>
                  <a:pt x="93" y="17"/>
                  <a:pt x="91" y="18"/>
                </a:cubicBezTo>
                <a:cubicBezTo>
                  <a:pt x="91" y="18"/>
                  <a:pt x="91" y="18"/>
                  <a:pt x="91" y="18"/>
                </a:cubicBezTo>
                <a:cubicBezTo>
                  <a:pt x="90" y="20"/>
                  <a:pt x="90" y="22"/>
                  <a:pt x="92" y="24"/>
                </a:cubicBezTo>
                <a:cubicBezTo>
                  <a:pt x="93" y="25"/>
                  <a:pt x="94" y="25"/>
                  <a:pt x="95" y="25"/>
                </a:cubicBezTo>
                <a:close/>
                <a:moveTo>
                  <a:pt x="110" y="13"/>
                </a:moveTo>
                <a:cubicBezTo>
                  <a:pt x="110" y="13"/>
                  <a:pt x="110" y="13"/>
                  <a:pt x="110" y="13"/>
                </a:cubicBezTo>
                <a:cubicBezTo>
                  <a:pt x="110" y="13"/>
                  <a:pt x="111" y="13"/>
                  <a:pt x="112" y="12"/>
                </a:cubicBezTo>
                <a:cubicBezTo>
                  <a:pt x="112" y="12"/>
                  <a:pt x="112" y="12"/>
                  <a:pt x="112" y="12"/>
                </a:cubicBezTo>
                <a:cubicBezTo>
                  <a:pt x="114" y="11"/>
                  <a:pt x="114" y="9"/>
                  <a:pt x="113" y="7"/>
                </a:cubicBezTo>
                <a:cubicBezTo>
                  <a:pt x="113" y="7"/>
                  <a:pt x="113" y="7"/>
                  <a:pt x="113" y="7"/>
                </a:cubicBezTo>
                <a:cubicBezTo>
                  <a:pt x="112" y="5"/>
                  <a:pt x="110" y="4"/>
                  <a:pt x="108" y="5"/>
                </a:cubicBezTo>
                <a:cubicBezTo>
                  <a:pt x="108" y="5"/>
                  <a:pt x="108" y="5"/>
                  <a:pt x="108" y="5"/>
                </a:cubicBezTo>
                <a:cubicBezTo>
                  <a:pt x="106" y="6"/>
                  <a:pt x="105" y="9"/>
                  <a:pt x="106" y="11"/>
                </a:cubicBezTo>
                <a:cubicBezTo>
                  <a:pt x="107" y="12"/>
                  <a:pt x="108" y="13"/>
                  <a:pt x="110" y="13"/>
                </a:cubicBezTo>
                <a:close/>
                <a:moveTo>
                  <a:pt x="132" y="7"/>
                </a:moveTo>
                <a:cubicBezTo>
                  <a:pt x="132" y="7"/>
                  <a:pt x="132" y="7"/>
                  <a:pt x="132" y="7"/>
                </a:cubicBezTo>
                <a:cubicBezTo>
                  <a:pt x="132" y="7"/>
                  <a:pt x="133" y="6"/>
                  <a:pt x="133" y="6"/>
                </a:cubicBezTo>
                <a:cubicBezTo>
                  <a:pt x="133" y="6"/>
                  <a:pt x="133" y="6"/>
                  <a:pt x="133" y="5"/>
                </a:cubicBezTo>
                <a:cubicBezTo>
                  <a:pt x="133" y="5"/>
                  <a:pt x="133" y="5"/>
                  <a:pt x="133" y="5"/>
                </a:cubicBezTo>
                <a:cubicBezTo>
                  <a:pt x="133" y="4"/>
                  <a:pt x="133" y="4"/>
                  <a:pt x="133" y="3"/>
                </a:cubicBezTo>
                <a:cubicBezTo>
                  <a:pt x="132" y="3"/>
                  <a:pt x="132" y="2"/>
                  <a:pt x="132" y="2"/>
                </a:cubicBezTo>
                <a:cubicBezTo>
                  <a:pt x="131" y="1"/>
                  <a:pt x="130" y="0"/>
                  <a:pt x="128" y="1"/>
                </a:cubicBezTo>
                <a:cubicBezTo>
                  <a:pt x="128" y="1"/>
                  <a:pt x="128" y="1"/>
                  <a:pt x="127" y="1"/>
                </a:cubicBezTo>
                <a:cubicBezTo>
                  <a:pt x="127" y="1"/>
                  <a:pt x="127" y="1"/>
                  <a:pt x="127" y="1"/>
                </a:cubicBezTo>
                <a:cubicBezTo>
                  <a:pt x="127" y="1"/>
                  <a:pt x="126" y="2"/>
                  <a:pt x="126" y="2"/>
                </a:cubicBezTo>
                <a:cubicBezTo>
                  <a:pt x="126" y="2"/>
                  <a:pt x="125" y="3"/>
                  <a:pt x="125" y="3"/>
                </a:cubicBezTo>
                <a:cubicBezTo>
                  <a:pt x="125" y="4"/>
                  <a:pt x="125" y="4"/>
                  <a:pt x="125" y="5"/>
                </a:cubicBezTo>
                <a:cubicBezTo>
                  <a:pt x="125" y="6"/>
                  <a:pt x="125" y="7"/>
                  <a:pt x="126" y="7"/>
                </a:cubicBezTo>
                <a:cubicBezTo>
                  <a:pt x="127" y="8"/>
                  <a:pt x="128" y="9"/>
                  <a:pt x="129" y="9"/>
                </a:cubicBezTo>
                <a:cubicBezTo>
                  <a:pt x="130" y="9"/>
                  <a:pt x="131" y="8"/>
                  <a:pt x="132"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EB61D7CA-30B9-4B4D-A19B-3F53FCE3DE3F}"/>
              </a:ext>
            </a:extLst>
          </p:cNvPr>
          <p:cNvSpPr>
            <a:spLocks noEditPoints="1"/>
          </p:cNvSpPr>
          <p:nvPr/>
        </p:nvSpPr>
        <p:spPr bwMode="auto">
          <a:xfrm>
            <a:off x="7248525" y="3856038"/>
            <a:ext cx="506413" cy="1200150"/>
          </a:xfrm>
          <a:custGeom>
            <a:avLst/>
            <a:gdLst>
              <a:gd name="T0" fmla="*/ 1 w 133"/>
              <a:gd name="T1" fmla="*/ 3 h 315"/>
              <a:gd name="T2" fmla="*/ 8 w 133"/>
              <a:gd name="T3" fmla="*/ 4 h 315"/>
              <a:gd name="T4" fmla="*/ 110 w 133"/>
              <a:gd name="T5" fmla="*/ 310 h 315"/>
              <a:gd name="T6" fmla="*/ 112 w 133"/>
              <a:gd name="T7" fmla="*/ 303 h 315"/>
              <a:gd name="T8" fmla="*/ 108 w 133"/>
              <a:gd name="T9" fmla="*/ 310 h 315"/>
              <a:gd name="T10" fmla="*/ 97 w 133"/>
              <a:gd name="T11" fmla="*/ 297 h 315"/>
              <a:gd name="T12" fmla="*/ 92 w 133"/>
              <a:gd name="T13" fmla="*/ 291 h 315"/>
              <a:gd name="T14" fmla="*/ 84 w 133"/>
              <a:gd name="T15" fmla="*/ 282 h 315"/>
              <a:gd name="T16" fmla="*/ 87 w 133"/>
              <a:gd name="T17" fmla="*/ 276 h 315"/>
              <a:gd name="T18" fmla="*/ 80 w 133"/>
              <a:gd name="T19" fmla="*/ 280 h 315"/>
              <a:gd name="T20" fmla="*/ 77 w 133"/>
              <a:gd name="T21" fmla="*/ 263 h 315"/>
              <a:gd name="T22" fmla="*/ 80 w 133"/>
              <a:gd name="T23" fmla="*/ 258 h 315"/>
              <a:gd name="T24" fmla="*/ 75 w 133"/>
              <a:gd name="T25" fmla="*/ 256 h 315"/>
              <a:gd name="T26" fmla="*/ 71 w 133"/>
              <a:gd name="T27" fmla="*/ 244 h 315"/>
              <a:gd name="T28" fmla="*/ 75 w 133"/>
              <a:gd name="T29" fmla="*/ 239 h 315"/>
              <a:gd name="T30" fmla="*/ 67 w 133"/>
              <a:gd name="T31" fmla="*/ 241 h 315"/>
              <a:gd name="T32" fmla="*/ 68 w 133"/>
              <a:gd name="T33" fmla="*/ 225 h 315"/>
              <a:gd name="T34" fmla="*/ 71 w 133"/>
              <a:gd name="T35" fmla="*/ 220 h 315"/>
              <a:gd name="T36" fmla="*/ 63 w 133"/>
              <a:gd name="T37" fmla="*/ 222 h 315"/>
              <a:gd name="T38" fmla="*/ 65 w 133"/>
              <a:gd name="T39" fmla="*/ 205 h 315"/>
              <a:gd name="T40" fmla="*/ 68 w 133"/>
              <a:gd name="T41" fmla="*/ 201 h 315"/>
              <a:gd name="T42" fmla="*/ 60 w 133"/>
              <a:gd name="T43" fmla="*/ 202 h 315"/>
              <a:gd name="T44" fmla="*/ 62 w 133"/>
              <a:gd name="T45" fmla="*/ 186 h 315"/>
              <a:gd name="T46" fmla="*/ 61 w 133"/>
              <a:gd name="T47" fmla="*/ 178 h 315"/>
              <a:gd name="T48" fmla="*/ 62 w 133"/>
              <a:gd name="T49" fmla="*/ 186 h 315"/>
              <a:gd name="T50" fmla="*/ 60 w 133"/>
              <a:gd name="T51" fmla="*/ 166 h 315"/>
              <a:gd name="T52" fmla="*/ 64 w 133"/>
              <a:gd name="T53" fmla="*/ 161 h 315"/>
              <a:gd name="T54" fmla="*/ 56 w 133"/>
              <a:gd name="T55" fmla="*/ 162 h 315"/>
              <a:gd name="T56" fmla="*/ 58 w 133"/>
              <a:gd name="T57" fmla="*/ 146 h 315"/>
              <a:gd name="T58" fmla="*/ 62 w 133"/>
              <a:gd name="T59" fmla="*/ 142 h 315"/>
              <a:gd name="T60" fmla="*/ 54 w 133"/>
              <a:gd name="T61" fmla="*/ 143 h 315"/>
              <a:gd name="T62" fmla="*/ 56 w 133"/>
              <a:gd name="T63" fmla="*/ 126 h 315"/>
              <a:gd name="T64" fmla="*/ 55 w 133"/>
              <a:gd name="T65" fmla="*/ 118 h 315"/>
              <a:gd name="T66" fmla="*/ 53 w 133"/>
              <a:gd name="T67" fmla="*/ 107 h 315"/>
              <a:gd name="T68" fmla="*/ 57 w 133"/>
              <a:gd name="T69" fmla="*/ 102 h 315"/>
              <a:gd name="T70" fmla="*/ 49 w 133"/>
              <a:gd name="T71" fmla="*/ 103 h 315"/>
              <a:gd name="T72" fmla="*/ 51 w 133"/>
              <a:gd name="T73" fmla="*/ 87 h 315"/>
              <a:gd name="T74" fmla="*/ 50 w 133"/>
              <a:gd name="T75" fmla="*/ 79 h 315"/>
              <a:gd name="T76" fmla="*/ 47 w 133"/>
              <a:gd name="T77" fmla="*/ 68 h 315"/>
              <a:gd name="T78" fmla="*/ 51 w 133"/>
              <a:gd name="T79" fmla="*/ 63 h 315"/>
              <a:gd name="T80" fmla="*/ 43 w 133"/>
              <a:gd name="T81" fmla="*/ 64 h 315"/>
              <a:gd name="T82" fmla="*/ 43 w 133"/>
              <a:gd name="T83" fmla="*/ 48 h 315"/>
              <a:gd name="T84" fmla="*/ 41 w 133"/>
              <a:gd name="T85" fmla="*/ 41 h 315"/>
              <a:gd name="T86" fmla="*/ 35 w 133"/>
              <a:gd name="T87" fmla="*/ 30 h 315"/>
              <a:gd name="T88" fmla="*/ 38 w 133"/>
              <a:gd name="T89" fmla="*/ 24 h 315"/>
              <a:gd name="T90" fmla="*/ 33 w 133"/>
              <a:gd name="T91" fmla="*/ 23 h 315"/>
              <a:gd name="T92" fmla="*/ 35 w 133"/>
              <a:gd name="T93" fmla="*/ 30 h 315"/>
              <a:gd name="T94" fmla="*/ 26 w 133"/>
              <a:gd name="T95" fmla="*/ 13 h 315"/>
              <a:gd name="T96" fmla="*/ 25 w 133"/>
              <a:gd name="T97" fmla="*/ 8 h 315"/>
              <a:gd name="T98" fmla="*/ 20 w 133"/>
              <a:gd name="T99" fmla="*/ 14 h 315"/>
              <a:gd name="T100" fmla="*/ 133 w 133"/>
              <a:gd name="T101" fmla="*/ 312 h 315"/>
              <a:gd name="T102" fmla="*/ 127 w 133"/>
              <a:gd name="T103" fmla="*/ 307 h 315"/>
              <a:gd name="T104" fmla="*/ 125 w 133"/>
              <a:gd name="T105" fmla="*/ 310 h 315"/>
              <a:gd name="T106" fmla="*/ 129 w 133"/>
              <a:gd name="T107"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3" h="315">
                <a:moveTo>
                  <a:pt x="4" y="8"/>
                </a:moveTo>
                <a:cubicBezTo>
                  <a:pt x="3" y="8"/>
                  <a:pt x="2" y="8"/>
                  <a:pt x="1" y="7"/>
                </a:cubicBezTo>
                <a:cubicBezTo>
                  <a:pt x="1" y="7"/>
                  <a:pt x="0" y="6"/>
                  <a:pt x="0" y="4"/>
                </a:cubicBezTo>
                <a:cubicBezTo>
                  <a:pt x="0" y="4"/>
                  <a:pt x="0" y="3"/>
                  <a:pt x="1" y="3"/>
                </a:cubicBezTo>
                <a:cubicBezTo>
                  <a:pt x="1" y="2"/>
                  <a:pt x="1" y="2"/>
                  <a:pt x="1" y="2"/>
                </a:cubicBezTo>
                <a:cubicBezTo>
                  <a:pt x="3" y="0"/>
                  <a:pt x="6" y="0"/>
                  <a:pt x="7" y="2"/>
                </a:cubicBezTo>
                <a:cubicBezTo>
                  <a:pt x="7" y="2"/>
                  <a:pt x="8" y="2"/>
                  <a:pt x="8" y="3"/>
                </a:cubicBezTo>
                <a:cubicBezTo>
                  <a:pt x="8" y="3"/>
                  <a:pt x="8" y="4"/>
                  <a:pt x="8" y="4"/>
                </a:cubicBezTo>
                <a:cubicBezTo>
                  <a:pt x="8" y="6"/>
                  <a:pt x="8" y="7"/>
                  <a:pt x="7" y="7"/>
                </a:cubicBezTo>
                <a:cubicBezTo>
                  <a:pt x="7" y="8"/>
                  <a:pt x="6" y="8"/>
                  <a:pt x="6" y="8"/>
                </a:cubicBezTo>
                <a:cubicBezTo>
                  <a:pt x="5" y="8"/>
                  <a:pt x="5" y="8"/>
                  <a:pt x="4" y="8"/>
                </a:cubicBezTo>
                <a:close/>
                <a:moveTo>
                  <a:pt x="110" y="310"/>
                </a:moveTo>
                <a:cubicBezTo>
                  <a:pt x="110" y="310"/>
                  <a:pt x="110" y="310"/>
                  <a:pt x="110" y="310"/>
                </a:cubicBezTo>
                <a:cubicBezTo>
                  <a:pt x="111" y="310"/>
                  <a:pt x="113" y="310"/>
                  <a:pt x="113" y="308"/>
                </a:cubicBezTo>
                <a:cubicBezTo>
                  <a:pt x="113" y="308"/>
                  <a:pt x="113" y="308"/>
                  <a:pt x="113" y="308"/>
                </a:cubicBezTo>
                <a:cubicBezTo>
                  <a:pt x="114" y="306"/>
                  <a:pt x="114" y="304"/>
                  <a:pt x="112" y="303"/>
                </a:cubicBezTo>
                <a:cubicBezTo>
                  <a:pt x="112" y="303"/>
                  <a:pt x="112" y="303"/>
                  <a:pt x="112" y="303"/>
                </a:cubicBezTo>
                <a:cubicBezTo>
                  <a:pt x="110" y="302"/>
                  <a:pt x="107" y="303"/>
                  <a:pt x="106" y="305"/>
                </a:cubicBezTo>
                <a:cubicBezTo>
                  <a:pt x="106" y="305"/>
                  <a:pt x="106" y="305"/>
                  <a:pt x="106" y="305"/>
                </a:cubicBezTo>
                <a:cubicBezTo>
                  <a:pt x="105" y="307"/>
                  <a:pt x="106" y="309"/>
                  <a:pt x="108" y="310"/>
                </a:cubicBezTo>
                <a:cubicBezTo>
                  <a:pt x="109" y="310"/>
                  <a:pt x="109" y="310"/>
                  <a:pt x="110" y="310"/>
                </a:cubicBezTo>
                <a:close/>
                <a:moveTo>
                  <a:pt x="95" y="298"/>
                </a:moveTo>
                <a:cubicBezTo>
                  <a:pt x="95" y="298"/>
                  <a:pt x="95" y="298"/>
                  <a:pt x="95" y="298"/>
                </a:cubicBezTo>
                <a:cubicBezTo>
                  <a:pt x="95" y="298"/>
                  <a:pt x="96" y="298"/>
                  <a:pt x="97" y="297"/>
                </a:cubicBezTo>
                <a:cubicBezTo>
                  <a:pt x="97" y="297"/>
                  <a:pt x="97" y="297"/>
                  <a:pt x="97" y="297"/>
                </a:cubicBezTo>
                <a:cubicBezTo>
                  <a:pt x="99" y="296"/>
                  <a:pt x="99" y="293"/>
                  <a:pt x="98" y="292"/>
                </a:cubicBezTo>
                <a:cubicBezTo>
                  <a:pt x="98" y="292"/>
                  <a:pt x="98" y="292"/>
                  <a:pt x="98" y="292"/>
                </a:cubicBezTo>
                <a:cubicBezTo>
                  <a:pt x="96" y="290"/>
                  <a:pt x="94" y="290"/>
                  <a:pt x="92" y="291"/>
                </a:cubicBezTo>
                <a:cubicBezTo>
                  <a:pt x="92" y="291"/>
                  <a:pt x="92" y="291"/>
                  <a:pt x="92" y="291"/>
                </a:cubicBezTo>
                <a:cubicBezTo>
                  <a:pt x="90" y="293"/>
                  <a:pt x="90" y="295"/>
                  <a:pt x="91" y="297"/>
                </a:cubicBezTo>
                <a:cubicBezTo>
                  <a:pt x="92" y="298"/>
                  <a:pt x="93" y="298"/>
                  <a:pt x="95" y="298"/>
                </a:cubicBezTo>
                <a:close/>
                <a:moveTo>
                  <a:pt x="84" y="282"/>
                </a:moveTo>
                <a:cubicBezTo>
                  <a:pt x="84" y="282"/>
                  <a:pt x="84" y="282"/>
                  <a:pt x="84" y="282"/>
                </a:cubicBezTo>
                <a:cubicBezTo>
                  <a:pt x="84" y="282"/>
                  <a:pt x="85" y="282"/>
                  <a:pt x="86" y="281"/>
                </a:cubicBezTo>
                <a:cubicBezTo>
                  <a:pt x="86" y="281"/>
                  <a:pt x="86" y="281"/>
                  <a:pt x="86" y="281"/>
                </a:cubicBezTo>
                <a:cubicBezTo>
                  <a:pt x="88" y="280"/>
                  <a:pt x="88" y="278"/>
                  <a:pt x="87" y="276"/>
                </a:cubicBezTo>
                <a:cubicBezTo>
                  <a:pt x="87" y="276"/>
                  <a:pt x="87" y="276"/>
                  <a:pt x="87" y="276"/>
                </a:cubicBezTo>
                <a:cubicBezTo>
                  <a:pt x="86" y="274"/>
                  <a:pt x="84" y="273"/>
                  <a:pt x="82" y="274"/>
                </a:cubicBezTo>
                <a:cubicBezTo>
                  <a:pt x="82" y="274"/>
                  <a:pt x="82" y="274"/>
                  <a:pt x="82" y="274"/>
                </a:cubicBezTo>
                <a:cubicBezTo>
                  <a:pt x="80" y="275"/>
                  <a:pt x="79" y="278"/>
                  <a:pt x="80" y="280"/>
                </a:cubicBezTo>
                <a:cubicBezTo>
                  <a:pt x="80" y="280"/>
                  <a:pt x="80" y="280"/>
                  <a:pt x="80" y="280"/>
                </a:cubicBezTo>
                <a:cubicBezTo>
                  <a:pt x="81" y="281"/>
                  <a:pt x="82" y="282"/>
                  <a:pt x="84" y="282"/>
                </a:cubicBezTo>
                <a:close/>
                <a:moveTo>
                  <a:pt x="77" y="263"/>
                </a:moveTo>
                <a:cubicBezTo>
                  <a:pt x="77" y="263"/>
                  <a:pt x="77" y="263"/>
                  <a:pt x="77" y="263"/>
                </a:cubicBezTo>
                <a:cubicBezTo>
                  <a:pt x="77" y="263"/>
                  <a:pt x="77" y="263"/>
                  <a:pt x="78" y="263"/>
                </a:cubicBezTo>
                <a:cubicBezTo>
                  <a:pt x="78" y="263"/>
                  <a:pt x="78" y="263"/>
                  <a:pt x="78" y="263"/>
                </a:cubicBezTo>
                <a:cubicBezTo>
                  <a:pt x="80" y="263"/>
                  <a:pt x="81" y="260"/>
                  <a:pt x="80" y="258"/>
                </a:cubicBezTo>
                <a:cubicBezTo>
                  <a:pt x="80" y="258"/>
                  <a:pt x="80" y="258"/>
                  <a:pt x="80" y="258"/>
                </a:cubicBezTo>
                <a:cubicBezTo>
                  <a:pt x="80" y="258"/>
                  <a:pt x="80" y="258"/>
                  <a:pt x="80" y="258"/>
                </a:cubicBezTo>
                <a:cubicBezTo>
                  <a:pt x="80" y="258"/>
                  <a:pt x="80" y="258"/>
                  <a:pt x="80" y="258"/>
                </a:cubicBezTo>
                <a:cubicBezTo>
                  <a:pt x="80" y="256"/>
                  <a:pt x="77" y="255"/>
                  <a:pt x="75" y="256"/>
                </a:cubicBezTo>
                <a:cubicBezTo>
                  <a:pt x="75" y="256"/>
                  <a:pt x="75" y="256"/>
                  <a:pt x="75" y="256"/>
                </a:cubicBezTo>
                <a:cubicBezTo>
                  <a:pt x="73" y="256"/>
                  <a:pt x="72" y="259"/>
                  <a:pt x="73" y="261"/>
                </a:cubicBezTo>
                <a:cubicBezTo>
                  <a:pt x="73" y="262"/>
                  <a:pt x="75" y="263"/>
                  <a:pt x="77" y="263"/>
                </a:cubicBezTo>
                <a:close/>
                <a:moveTo>
                  <a:pt x="71" y="244"/>
                </a:moveTo>
                <a:cubicBezTo>
                  <a:pt x="71" y="244"/>
                  <a:pt x="71" y="244"/>
                  <a:pt x="71" y="244"/>
                </a:cubicBezTo>
                <a:cubicBezTo>
                  <a:pt x="72" y="244"/>
                  <a:pt x="72" y="244"/>
                  <a:pt x="72" y="244"/>
                </a:cubicBezTo>
                <a:cubicBezTo>
                  <a:pt x="72" y="244"/>
                  <a:pt x="72" y="244"/>
                  <a:pt x="72" y="244"/>
                </a:cubicBezTo>
                <a:cubicBezTo>
                  <a:pt x="74" y="244"/>
                  <a:pt x="76" y="242"/>
                  <a:pt x="75" y="239"/>
                </a:cubicBezTo>
                <a:cubicBezTo>
                  <a:pt x="75" y="239"/>
                  <a:pt x="75" y="239"/>
                  <a:pt x="75" y="239"/>
                </a:cubicBezTo>
                <a:cubicBezTo>
                  <a:pt x="75" y="237"/>
                  <a:pt x="73" y="236"/>
                  <a:pt x="70" y="236"/>
                </a:cubicBezTo>
                <a:cubicBezTo>
                  <a:pt x="70" y="236"/>
                  <a:pt x="70" y="236"/>
                  <a:pt x="70" y="236"/>
                </a:cubicBezTo>
                <a:cubicBezTo>
                  <a:pt x="68" y="237"/>
                  <a:pt x="67" y="239"/>
                  <a:pt x="67" y="241"/>
                </a:cubicBezTo>
                <a:cubicBezTo>
                  <a:pt x="67" y="241"/>
                  <a:pt x="67" y="241"/>
                  <a:pt x="67" y="241"/>
                </a:cubicBezTo>
                <a:cubicBezTo>
                  <a:pt x="68" y="243"/>
                  <a:pt x="69" y="244"/>
                  <a:pt x="71" y="244"/>
                </a:cubicBezTo>
                <a:close/>
                <a:moveTo>
                  <a:pt x="67" y="225"/>
                </a:moveTo>
                <a:cubicBezTo>
                  <a:pt x="67" y="225"/>
                  <a:pt x="67" y="225"/>
                  <a:pt x="67" y="225"/>
                </a:cubicBezTo>
                <a:cubicBezTo>
                  <a:pt x="68" y="225"/>
                  <a:pt x="68" y="225"/>
                  <a:pt x="68" y="225"/>
                </a:cubicBezTo>
                <a:cubicBezTo>
                  <a:pt x="68" y="225"/>
                  <a:pt x="68" y="225"/>
                  <a:pt x="68" y="225"/>
                </a:cubicBezTo>
                <a:cubicBezTo>
                  <a:pt x="70" y="224"/>
                  <a:pt x="72" y="222"/>
                  <a:pt x="71" y="220"/>
                </a:cubicBezTo>
                <a:cubicBezTo>
                  <a:pt x="71" y="220"/>
                  <a:pt x="71" y="220"/>
                  <a:pt x="71" y="220"/>
                </a:cubicBezTo>
                <a:cubicBezTo>
                  <a:pt x="71" y="220"/>
                  <a:pt x="71" y="220"/>
                  <a:pt x="71" y="220"/>
                </a:cubicBezTo>
                <a:cubicBezTo>
                  <a:pt x="71" y="220"/>
                  <a:pt x="71" y="220"/>
                  <a:pt x="71" y="220"/>
                </a:cubicBezTo>
                <a:cubicBezTo>
                  <a:pt x="71" y="218"/>
                  <a:pt x="69" y="217"/>
                  <a:pt x="67" y="217"/>
                </a:cubicBezTo>
                <a:cubicBezTo>
                  <a:pt x="67" y="217"/>
                  <a:pt x="67" y="217"/>
                  <a:pt x="67" y="217"/>
                </a:cubicBezTo>
                <a:cubicBezTo>
                  <a:pt x="64" y="217"/>
                  <a:pt x="63" y="219"/>
                  <a:pt x="63" y="222"/>
                </a:cubicBezTo>
                <a:cubicBezTo>
                  <a:pt x="64" y="223"/>
                  <a:pt x="65" y="225"/>
                  <a:pt x="67" y="225"/>
                </a:cubicBezTo>
                <a:close/>
                <a:moveTo>
                  <a:pt x="64" y="205"/>
                </a:moveTo>
                <a:cubicBezTo>
                  <a:pt x="64" y="205"/>
                  <a:pt x="64" y="205"/>
                  <a:pt x="64" y="205"/>
                </a:cubicBezTo>
                <a:cubicBezTo>
                  <a:pt x="64" y="205"/>
                  <a:pt x="65" y="205"/>
                  <a:pt x="65" y="205"/>
                </a:cubicBezTo>
                <a:cubicBezTo>
                  <a:pt x="65" y="205"/>
                  <a:pt x="65" y="205"/>
                  <a:pt x="65" y="205"/>
                </a:cubicBezTo>
                <a:cubicBezTo>
                  <a:pt x="67" y="205"/>
                  <a:pt x="69" y="203"/>
                  <a:pt x="68" y="201"/>
                </a:cubicBezTo>
                <a:cubicBezTo>
                  <a:pt x="68" y="201"/>
                  <a:pt x="68" y="201"/>
                  <a:pt x="68" y="201"/>
                </a:cubicBezTo>
                <a:cubicBezTo>
                  <a:pt x="68" y="201"/>
                  <a:pt x="68" y="201"/>
                  <a:pt x="68" y="201"/>
                </a:cubicBezTo>
                <a:cubicBezTo>
                  <a:pt x="68" y="201"/>
                  <a:pt x="68" y="201"/>
                  <a:pt x="68" y="201"/>
                </a:cubicBezTo>
                <a:cubicBezTo>
                  <a:pt x="68" y="199"/>
                  <a:pt x="66" y="197"/>
                  <a:pt x="64" y="197"/>
                </a:cubicBezTo>
                <a:cubicBezTo>
                  <a:pt x="64" y="197"/>
                  <a:pt x="64" y="197"/>
                  <a:pt x="64" y="197"/>
                </a:cubicBezTo>
                <a:cubicBezTo>
                  <a:pt x="62" y="198"/>
                  <a:pt x="60" y="200"/>
                  <a:pt x="60" y="202"/>
                </a:cubicBezTo>
                <a:cubicBezTo>
                  <a:pt x="61" y="204"/>
                  <a:pt x="62" y="205"/>
                  <a:pt x="64" y="205"/>
                </a:cubicBezTo>
                <a:close/>
                <a:moveTo>
                  <a:pt x="62" y="186"/>
                </a:moveTo>
                <a:cubicBezTo>
                  <a:pt x="62" y="186"/>
                  <a:pt x="62" y="186"/>
                  <a:pt x="62" y="186"/>
                </a:cubicBezTo>
                <a:cubicBezTo>
                  <a:pt x="62" y="186"/>
                  <a:pt x="62" y="186"/>
                  <a:pt x="62" y="186"/>
                </a:cubicBezTo>
                <a:cubicBezTo>
                  <a:pt x="62" y="186"/>
                  <a:pt x="62" y="186"/>
                  <a:pt x="62" y="186"/>
                </a:cubicBezTo>
                <a:cubicBezTo>
                  <a:pt x="64" y="185"/>
                  <a:pt x="66" y="183"/>
                  <a:pt x="66" y="181"/>
                </a:cubicBezTo>
                <a:cubicBezTo>
                  <a:pt x="66" y="181"/>
                  <a:pt x="66" y="181"/>
                  <a:pt x="66" y="181"/>
                </a:cubicBezTo>
                <a:cubicBezTo>
                  <a:pt x="66" y="179"/>
                  <a:pt x="64" y="177"/>
                  <a:pt x="61" y="178"/>
                </a:cubicBezTo>
                <a:cubicBezTo>
                  <a:pt x="61" y="178"/>
                  <a:pt x="61" y="178"/>
                  <a:pt x="61" y="178"/>
                </a:cubicBezTo>
                <a:cubicBezTo>
                  <a:pt x="59" y="178"/>
                  <a:pt x="58" y="180"/>
                  <a:pt x="58" y="182"/>
                </a:cubicBezTo>
                <a:cubicBezTo>
                  <a:pt x="58" y="182"/>
                  <a:pt x="58" y="182"/>
                  <a:pt x="58" y="182"/>
                </a:cubicBezTo>
                <a:cubicBezTo>
                  <a:pt x="58" y="184"/>
                  <a:pt x="60" y="186"/>
                  <a:pt x="62" y="186"/>
                </a:cubicBezTo>
                <a:close/>
                <a:moveTo>
                  <a:pt x="60" y="166"/>
                </a:moveTo>
                <a:cubicBezTo>
                  <a:pt x="60" y="166"/>
                  <a:pt x="60" y="166"/>
                  <a:pt x="60" y="166"/>
                </a:cubicBezTo>
                <a:cubicBezTo>
                  <a:pt x="60" y="166"/>
                  <a:pt x="60" y="166"/>
                  <a:pt x="60" y="166"/>
                </a:cubicBezTo>
                <a:cubicBezTo>
                  <a:pt x="60" y="166"/>
                  <a:pt x="60" y="166"/>
                  <a:pt x="60" y="166"/>
                </a:cubicBezTo>
                <a:cubicBezTo>
                  <a:pt x="62" y="166"/>
                  <a:pt x="64" y="164"/>
                  <a:pt x="64" y="161"/>
                </a:cubicBezTo>
                <a:cubicBezTo>
                  <a:pt x="64" y="161"/>
                  <a:pt x="64" y="161"/>
                  <a:pt x="64" y="161"/>
                </a:cubicBezTo>
                <a:cubicBezTo>
                  <a:pt x="64" y="161"/>
                  <a:pt x="64" y="161"/>
                  <a:pt x="64" y="161"/>
                </a:cubicBezTo>
                <a:cubicBezTo>
                  <a:pt x="64" y="161"/>
                  <a:pt x="64" y="161"/>
                  <a:pt x="64" y="161"/>
                </a:cubicBezTo>
                <a:cubicBezTo>
                  <a:pt x="63" y="159"/>
                  <a:pt x="61" y="158"/>
                  <a:pt x="59" y="158"/>
                </a:cubicBezTo>
                <a:cubicBezTo>
                  <a:pt x="59" y="158"/>
                  <a:pt x="59" y="158"/>
                  <a:pt x="59" y="158"/>
                </a:cubicBezTo>
                <a:cubicBezTo>
                  <a:pt x="57" y="158"/>
                  <a:pt x="55" y="160"/>
                  <a:pt x="56" y="162"/>
                </a:cubicBezTo>
                <a:cubicBezTo>
                  <a:pt x="56" y="162"/>
                  <a:pt x="56" y="162"/>
                  <a:pt x="56" y="162"/>
                </a:cubicBezTo>
                <a:cubicBezTo>
                  <a:pt x="56" y="164"/>
                  <a:pt x="58" y="166"/>
                  <a:pt x="60" y="166"/>
                </a:cubicBezTo>
                <a:close/>
                <a:moveTo>
                  <a:pt x="58" y="146"/>
                </a:moveTo>
                <a:cubicBezTo>
                  <a:pt x="58" y="146"/>
                  <a:pt x="58" y="146"/>
                  <a:pt x="58" y="146"/>
                </a:cubicBezTo>
                <a:cubicBezTo>
                  <a:pt x="58" y="146"/>
                  <a:pt x="58" y="146"/>
                  <a:pt x="58" y="146"/>
                </a:cubicBezTo>
                <a:cubicBezTo>
                  <a:pt x="58" y="146"/>
                  <a:pt x="58" y="146"/>
                  <a:pt x="58" y="146"/>
                </a:cubicBezTo>
                <a:cubicBezTo>
                  <a:pt x="60" y="146"/>
                  <a:pt x="62" y="144"/>
                  <a:pt x="62" y="142"/>
                </a:cubicBezTo>
                <a:cubicBezTo>
                  <a:pt x="62" y="142"/>
                  <a:pt x="62" y="142"/>
                  <a:pt x="62" y="142"/>
                </a:cubicBezTo>
                <a:cubicBezTo>
                  <a:pt x="62" y="142"/>
                  <a:pt x="62" y="142"/>
                  <a:pt x="62" y="142"/>
                </a:cubicBezTo>
                <a:cubicBezTo>
                  <a:pt x="62" y="142"/>
                  <a:pt x="62" y="142"/>
                  <a:pt x="62" y="142"/>
                </a:cubicBezTo>
                <a:cubicBezTo>
                  <a:pt x="61" y="140"/>
                  <a:pt x="59" y="138"/>
                  <a:pt x="57" y="138"/>
                </a:cubicBezTo>
                <a:cubicBezTo>
                  <a:pt x="57" y="138"/>
                  <a:pt x="57" y="138"/>
                  <a:pt x="57" y="138"/>
                </a:cubicBezTo>
                <a:cubicBezTo>
                  <a:pt x="55" y="138"/>
                  <a:pt x="53" y="140"/>
                  <a:pt x="54" y="143"/>
                </a:cubicBezTo>
                <a:cubicBezTo>
                  <a:pt x="54" y="145"/>
                  <a:pt x="56" y="146"/>
                  <a:pt x="58" y="146"/>
                </a:cubicBezTo>
                <a:close/>
                <a:moveTo>
                  <a:pt x="56" y="126"/>
                </a:moveTo>
                <a:cubicBezTo>
                  <a:pt x="56" y="126"/>
                  <a:pt x="56" y="126"/>
                  <a:pt x="56" y="126"/>
                </a:cubicBezTo>
                <a:cubicBezTo>
                  <a:pt x="56" y="126"/>
                  <a:pt x="56" y="126"/>
                  <a:pt x="56" y="126"/>
                </a:cubicBezTo>
                <a:cubicBezTo>
                  <a:pt x="56" y="126"/>
                  <a:pt x="56" y="126"/>
                  <a:pt x="56" y="126"/>
                </a:cubicBezTo>
                <a:cubicBezTo>
                  <a:pt x="58" y="126"/>
                  <a:pt x="60" y="124"/>
                  <a:pt x="60" y="122"/>
                </a:cubicBezTo>
                <a:cubicBezTo>
                  <a:pt x="60" y="122"/>
                  <a:pt x="60" y="122"/>
                  <a:pt x="60" y="122"/>
                </a:cubicBezTo>
                <a:cubicBezTo>
                  <a:pt x="59" y="120"/>
                  <a:pt x="57" y="118"/>
                  <a:pt x="55" y="118"/>
                </a:cubicBezTo>
                <a:cubicBezTo>
                  <a:pt x="55" y="118"/>
                  <a:pt x="55" y="118"/>
                  <a:pt x="55" y="118"/>
                </a:cubicBezTo>
                <a:cubicBezTo>
                  <a:pt x="53" y="119"/>
                  <a:pt x="51" y="121"/>
                  <a:pt x="52" y="123"/>
                </a:cubicBezTo>
                <a:cubicBezTo>
                  <a:pt x="52" y="125"/>
                  <a:pt x="54" y="126"/>
                  <a:pt x="56" y="126"/>
                </a:cubicBezTo>
                <a:close/>
                <a:moveTo>
                  <a:pt x="53" y="107"/>
                </a:moveTo>
                <a:cubicBezTo>
                  <a:pt x="53" y="107"/>
                  <a:pt x="53" y="107"/>
                  <a:pt x="53" y="107"/>
                </a:cubicBezTo>
                <a:cubicBezTo>
                  <a:pt x="54" y="107"/>
                  <a:pt x="54" y="107"/>
                  <a:pt x="54" y="107"/>
                </a:cubicBezTo>
                <a:cubicBezTo>
                  <a:pt x="54" y="107"/>
                  <a:pt x="54" y="107"/>
                  <a:pt x="54" y="107"/>
                </a:cubicBezTo>
                <a:cubicBezTo>
                  <a:pt x="56" y="106"/>
                  <a:pt x="58" y="104"/>
                  <a:pt x="57" y="102"/>
                </a:cubicBezTo>
                <a:cubicBezTo>
                  <a:pt x="57" y="102"/>
                  <a:pt x="57" y="102"/>
                  <a:pt x="57" y="102"/>
                </a:cubicBezTo>
                <a:cubicBezTo>
                  <a:pt x="57" y="100"/>
                  <a:pt x="55" y="98"/>
                  <a:pt x="53" y="99"/>
                </a:cubicBezTo>
                <a:cubicBezTo>
                  <a:pt x="53" y="99"/>
                  <a:pt x="53" y="99"/>
                  <a:pt x="53" y="99"/>
                </a:cubicBezTo>
                <a:cubicBezTo>
                  <a:pt x="51" y="99"/>
                  <a:pt x="49" y="101"/>
                  <a:pt x="49" y="103"/>
                </a:cubicBezTo>
                <a:cubicBezTo>
                  <a:pt x="50" y="105"/>
                  <a:pt x="51" y="107"/>
                  <a:pt x="53" y="107"/>
                </a:cubicBezTo>
                <a:close/>
                <a:moveTo>
                  <a:pt x="51" y="87"/>
                </a:moveTo>
                <a:cubicBezTo>
                  <a:pt x="51" y="87"/>
                  <a:pt x="51" y="87"/>
                  <a:pt x="51" y="87"/>
                </a:cubicBezTo>
                <a:cubicBezTo>
                  <a:pt x="51" y="87"/>
                  <a:pt x="51" y="87"/>
                  <a:pt x="51" y="87"/>
                </a:cubicBezTo>
                <a:cubicBezTo>
                  <a:pt x="51" y="87"/>
                  <a:pt x="51" y="87"/>
                  <a:pt x="51" y="87"/>
                </a:cubicBezTo>
                <a:cubicBezTo>
                  <a:pt x="53" y="87"/>
                  <a:pt x="55" y="85"/>
                  <a:pt x="55" y="82"/>
                </a:cubicBezTo>
                <a:cubicBezTo>
                  <a:pt x="55" y="82"/>
                  <a:pt x="55" y="82"/>
                  <a:pt x="55" y="82"/>
                </a:cubicBezTo>
                <a:cubicBezTo>
                  <a:pt x="54" y="80"/>
                  <a:pt x="52" y="79"/>
                  <a:pt x="50" y="79"/>
                </a:cubicBezTo>
                <a:cubicBezTo>
                  <a:pt x="50" y="79"/>
                  <a:pt x="50" y="79"/>
                  <a:pt x="50" y="79"/>
                </a:cubicBezTo>
                <a:cubicBezTo>
                  <a:pt x="48" y="79"/>
                  <a:pt x="46" y="82"/>
                  <a:pt x="47" y="84"/>
                </a:cubicBezTo>
                <a:cubicBezTo>
                  <a:pt x="47" y="86"/>
                  <a:pt x="49" y="87"/>
                  <a:pt x="51" y="87"/>
                </a:cubicBezTo>
                <a:close/>
                <a:moveTo>
                  <a:pt x="47" y="68"/>
                </a:moveTo>
                <a:cubicBezTo>
                  <a:pt x="47" y="68"/>
                  <a:pt x="47" y="68"/>
                  <a:pt x="47" y="68"/>
                </a:cubicBezTo>
                <a:cubicBezTo>
                  <a:pt x="47" y="68"/>
                  <a:pt x="48" y="68"/>
                  <a:pt x="48" y="67"/>
                </a:cubicBezTo>
                <a:cubicBezTo>
                  <a:pt x="48" y="67"/>
                  <a:pt x="48" y="67"/>
                  <a:pt x="48" y="67"/>
                </a:cubicBezTo>
                <a:cubicBezTo>
                  <a:pt x="50" y="67"/>
                  <a:pt x="51" y="65"/>
                  <a:pt x="51" y="63"/>
                </a:cubicBezTo>
                <a:cubicBezTo>
                  <a:pt x="51" y="63"/>
                  <a:pt x="51" y="63"/>
                  <a:pt x="51" y="63"/>
                </a:cubicBezTo>
                <a:cubicBezTo>
                  <a:pt x="51" y="61"/>
                  <a:pt x="48" y="59"/>
                  <a:pt x="46" y="60"/>
                </a:cubicBezTo>
                <a:cubicBezTo>
                  <a:pt x="46" y="60"/>
                  <a:pt x="46" y="60"/>
                  <a:pt x="46" y="60"/>
                </a:cubicBezTo>
                <a:cubicBezTo>
                  <a:pt x="44" y="60"/>
                  <a:pt x="43" y="62"/>
                  <a:pt x="43" y="64"/>
                </a:cubicBezTo>
                <a:cubicBezTo>
                  <a:pt x="44" y="66"/>
                  <a:pt x="45" y="68"/>
                  <a:pt x="47" y="68"/>
                </a:cubicBezTo>
                <a:close/>
                <a:moveTo>
                  <a:pt x="42" y="48"/>
                </a:moveTo>
                <a:cubicBezTo>
                  <a:pt x="42" y="48"/>
                  <a:pt x="42" y="48"/>
                  <a:pt x="42" y="48"/>
                </a:cubicBezTo>
                <a:cubicBezTo>
                  <a:pt x="43" y="48"/>
                  <a:pt x="43" y="48"/>
                  <a:pt x="43" y="48"/>
                </a:cubicBezTo>
                <a:cubicBezTo>
                  <a:pt x="43" y="48"/>
                  <a:pt x="43" y="48"/>
                  <a:pt x="43" y="48"/>
                </a:cubicBezTo>
                <a:cubicBezTo>
                  <a:pt x="46" y="48"/>
                  <a:pt x="47" y="45"/>
                  <a:pt x="46" y="43"/>
                </a:cubicBezTo>
                <a:cubicBezTo>
                  <a:pt x="46" y="43"/>
                  <a:pt x="46" y="43"/>
                  <a:pt x="46" y="43"/>
                </a:cubicBezTo>
                <a:cubicBezTo>
                  <a:pt x="45" y="41"/>
                  <a:pt x="43" y="40"/>
                  <a:pt x="41" y="41"/>
                </a:cubicBezTo>
                <a:cubicBezTo>
                  <a:pt x="41" y="41"/>
                  <a:pt x="41" y="41"/>
                  <a:pt x="41" y="41"/>
                </a:cubicBezTo>
                <a:cubicBezTo>
                  <a:pt x="39" y="41"/>
                  <a:pt x="38" y="43"/>
                  <a:pt x="38" y="46"/>
                </a:cubicBezTo>
                <a:cubicBezTo>
                  <a:pt x="39" y="47"/>
                  <a:pt x="41" y="48"/>
                  <a:pt x="42" y="48"/>
                </a:cubicBezTo>
                <a:close/>
                <a:moveTo>
                  <a:pt x="35" y="30"/>
                </a:moveTo>
                <a:cubicBezTo>
                  <a:pt x="35" y="30"/>
                  <a:pt x="35" y="30"/>
                  <a:pt x="35" y="30"/>
                </a:cubicBezTo>
                <a:cubicBezTo>
                  <a:pt x="35" y="30"/>
                  <a:pt x="36" y="30"/>
                  <a:pt x="37" y="30"/>
                </a:cubicBezTo>
                <a:cubicBezTo>
                  <a:pt x="37" y="30"/>
                  <a:pt x="37" y="30"/>
                  <a:pt x="37" y="30"/>
                </a:cubicBezTo>
                <a:cubicBezTo>
                  <a:pt x="39" y="29"/>
                  <a:pt x="39" y="26"/>
                  <a:pt x="38" y="24"/>
                </a:cubicBezTo>
                <a:cubicBezTo>
                  <a:pt x="38" y="24"/>
                  <a:pt x="38" y="24"/>
                  <a:pt x="38" y="24"/>
                </a:cubicBezTo>
                <a:cubicBezTo>
                  <a:pt x="38" y="24"/>
                  <a:pt x="38" y="24"/>
                  <a:pt x="38" y="24"/>
                </a:cubicBezTo>
                <a:cubicBezTo>
                  <a:pt x="38" y="24"/>
                  <a:pt x="38" y="24"/>
                  <a:pt x="38" y="24"/>
                </a:cubicBezTo>
                <a:cubicBezTo>
                  <a:pt x="37" y="22"/>
                  <a:pt x="35" y="21"/>
                  <a:pt x="33" y="23"/>
                </a:cubicBezTo>
                <a:cubicBezTo>
                  <a:pt x="33" y="23"/>
                  <a:pt x="33" y="23"/>
                  <a:pt x="33" y="23"/>
                </a:cubicBezTo>
                <a:cubicBezTo>
                  <a:pt x="31" y="24"/>
                  <a:pt x="30" y="26"/>
                  <a:pt x="31" y="28"/>
                </a:cubicBezTo>
                <a:cubicBezTo>
                  <a:pt x="31" y="28"/>
                  <a:pt x="31" y="28"/>
                  <a:pt x="31" y="28"/>
                </a:cubicBezTo>
                <a:cubicBezTo>
                  <a:pt x="32" y="29"/>
                  <a:pt x="33" y="30"/>
                  <a:pt x="35" y="30"/>
                </a:cubicBezTo>
                <a:close/>
                <a:moveTo>
                  <a:pt x="23" y="15"/>
                </a:moveTo>
                <a:cubicBezTo>
                  <a:pt x="23" y="15"/>
                  <a:pt x="23" y="15"/>
                  <a:pt x="23" y="15"/>
                </a:cubicBezTo>
                <a:cubicBezTo>
                  <a:pt x="24" y="15"/>
                  <a:pt x="25" y="14"/>
                  <a:pt x="26" y="13"/>
                </a:cubicBezTo>
                <a:cubicBezTo>
                  <a:pt x="26" y="13"/>
                  <a:pt x="26" y="13"/>
                  <a:pt x="26" y="13"/>
                </a:cubicBezTo>
                <a:cubicBezTo>
                  <a:pt x="27" y="11"/>
                  <a:pt x="27" y="9"/>
                  <a:pt x="25" y="8"/>
                </a:cubicBezTo>
                <a:cubicBezTo>
                  <a:pt x="25" y="8"/>
                  <a:pt x="25" y="8"/>
                  <a:pt x="25" y="8"/>
                </a:cubicBezTo>
                <a:cubicBezTo>
                  <a:pt x="25" y="8"/>
                  <a:pt x="25" y="8"/>
                  <a:pt x="25" y="8"/>
                </a:cubicBezTo>
                <a:cubicBezTo>
                  <a:pt x="25" y="8"/>
                  <a:pt x="25" y="8"/>
                  <a:pt x="25" y="8"/>
                </a:cubicBezTo>
                <a:cubicBezTo>
                  <a:pt x="23" y="6"/>
                  <a:pt x="21" y="7"/>
                  <a:pt x="20" y="8"/>
                </a:cubicBezTo>
                <a:cubicBezTo>
                  <a:pt x="20" y="8"/>
                  <a:pt x="20" y="8"/>
                  <a:pt x="20" y="8"/>
                </a:cubicBezTo>
                <a:cubicBezTo>
                  <a:pt x="18" y="10"/>
                  <a:pt x="18" y="13"/>
                  <a:pt x="20" y="14"/>
                </a:cubicBezTo>
                <a:cubicBezTo>
                  <a:pt x="20" y="14"/>
                  <a:pt x="20" y="14"/>
                  <a:pt x="20" y="14"/>
                </a:cubicBezTo>
                <a:cubicBezTo>
                  <a:pt x="21" y="14"/>
                  <a:pt x="22" y="15"/>
                  <a:pt x="23" y="15"/>
                </a:cubicBezTo>
                <a:close/>
                <a:moveTo>
                  <a:pt x="131" y="314"/>
                </a:moveTo>
                <a:cubicBezTo>
                  <a:pt x="131" y="314"/>
                  <a:pt x="131" y="314"/>
                  <a:pt x="132" y="313"/>
                </a:cubicBezTo>
                <a:cubicBezTo>
                  <a:pt x="132" y="313"/>
                  <a:pt x="132" y="313"/>
                  <a:pt x="133" y="312"/>
                </a:cubicBezTo>
                <a:cubicBezTo>
                  <a:pt x="133" y="312"/>
                  <a:pt x="133" y="311"/>
                  <a:pt x="133" y="311"/>
                </a:cubicBezTo>
                <a:cubicBezTo>
                  <a:pt x="133" y="310"/>
                  <a:pt x="133" y="308"/>
                  <a:pt x="132" y="308"/>
                </a:cubicBezTo>
                <a:cubicBezTo>
                  <a:pt x="131" y="307"/>
                  <a:pt x="130" y="306"/>
                  <a:pt x="128" y="307"/>
                </a:cubicBezTo>
                <a:cubicBezTo>
                  <a:pt x="128" y="307"/>
                  <a:pt x="128" y="307"/>
                  <a:pt x="127" y="307"/>
                </a:cubicBezTo>
                <a:cubicBezTo>
                  <a:pt x="127" y="307"/>
                  <a:pt x="127" y="307"/>
                  <a:pt x="127" y="307"/>
                </a:cubicBezTo>
                <a:cubicBezTo>
                  <a:pt x="127" y="307"/>
                  <a:pt x="126" y="308"/>
                  <a:pt x="126" y="308"/>
                </a:cubicBezTo>
                <a:cubicBezTo>
                  <a:pt x="126" y="308"/>
                  <a:pt x="125" y="309"/>
                  <a:pt x="125" y="309"/>
                </a:cubicBezTo>
                <a:cubicBezTo>
                  <a:pt x="125" y="309"/>
                  <a:pt x="125" y="310"/>
                  <a:pt x="125" y="310"/>
                </a:cubicBezTo>
                <a:cubicBezTo>
                  <a:pt x="125" y="310"/>
                  <a:pt x="125" y="310"/>
                  <a:pt x="125" y="311"/>
                </a:cubicBezTo>
                <a:cubicBezTo>
                  <a:pt x="125" y="311"/>
                  <a:pt x="125" y="312"/>
                  <a:pt x="125" y="312"/>
                </a:cubicBezTo>
                <a:cubicBezTo>
                  <a:pt x="125" y="313"/>
                  <a:pt x="126" y="313"/>
                  <a:pt x="126" y="313"/>
                </a:cubicBezTo>
                <a:cubicBezTo>
                  <a:pt x="127" y="314"/>
                  <a:pt x="128" y="315"/>
                  <a:pt x="129" y="315"/>
                </a:cubicBezTo>
                <a:cubicBezTo>
                  <a:pt x="130" y="315"/>
                  <a:pt x="130" y="314"/>
                  <a:pt x="131" y="3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09C0ABB7-8469-4B5C-8C64-425E81E636D2}"/>
              </a:ext>
            </a:extLst>
          </p:cNvPr>
          <p:cNvSpPr>
            <a:spLocks noEditPoints="1"/>
          </p:cNvSpPr>
          <p:nvPr/>
        </p:nvSpPr>
        <p:spPr bwMode="auto">
          <a:xfrm>
            <a:off x="4529138" y="2325688"/>
            <a:ext cx="506413" cy="1198563"/>
          </a:xfrm>
          <a:custGeom>
            <a:avLst/>
            <a:gdLst>
              <a:gd name="T0" fmla="*/ 125 w 133"/>
              <a:gd name="T1" fmla="*/ 308 h 314"/>
              <a:gd name="T2" fmla="*/ 132 w 133"/>
              <a:gd name="T3" fmla="*/ 307 h 314"/>
              <a:gd name="T4" fmla="*/ 129 w 133"/>
              <a:gd name="T5" fmla="*/ 314 h 314"/>
              <a:gd name="T6" fmla="*/ 114 w 133"/>
              <a:gd name="T7" fmla="*/ 306 h 314"/>
              <a:gd name="T8" fmla="*/ 107 w 133"/>
              <a:gd name="T9" fmla="*/ 301 h 314"/>
              <a:gd name="T10" fmla="*/ 110 w 133"/>
              <a:gd name="T11" fmla="*/ 307 h 314"/>
              <a:gd name="T12" fmla="*/ 100 w 133"/>
              <a:gd name="T13" fmla="*/ 292 h 314"/>
              <a:gd name="T14" fmla="*/ 96 w 133"/>
              <a:gd name="T15" fmla="*/ 285 h 314"/>
              <a:gd name="T16" fmla="*/ 91 w 133"/>
              <a:gd name="T17" fmla="*/ 274 h 314"/>
              <a:gd name="T18" fmla="*/ 95 w 133"/>
              <a:gd name="T19" fmla="*/ 269 h 314"/>
              <a:gd name="T20" fmla="*/ 91 w 133"/>
              <a:gd name="T21" fmla="*/ 274 h 314"/>
              <a:gd name="T22" fmla="*/ 87 w 133"/>
              <a:gd name="T23" fmla="*/ 255 h 314"/>
              <a:gd name="T24" fmla="*/ 85 w 133"/>
              <a:gd name="T25" fmla="*/ 247 h 314"/>
              <a:gd name="T26" fmla="*/ 82 w 133"/>
              <a:gd name="T27" fmla="*/ 235 h 314"/>
              <a:gd name="T28" fmla="*/ 86 w 133"/>
              <a:gd name="T29" fmla="*/ 231 h 314"/>
              <a:gd name="T30" fmla="*/ 79 w 133"/>
              <a:gd name="T31" fmla="*/ 232 h 314"/>
              <a:gd name="T32" fmla="*/ 80 w 133"/>
              <a:gd name="T33" fmla="*/ 215 h 314"/>
              <a:gd name="T34" fmla="*/ 84 w 133"/>
              <a:gd name="T35" fmla="*/ 211 h 314"/>
              <a:gd name="T36" fmla="*/ 80 w 133"/>
              <a:gd name="T37" fmla="*/ 215 h 314"/>
              <a:gd name="T38" fmla="*/ 78 w 133"/>
              <a:gd name="T39" fmla="*/ 196 h 314"/>
              <a:gd name="T40" fmla="*/ 77 w 133"/>
              <a:gd name="T41" fmla="*/ 188 h 314"/>
              <a:gd name="T42" fmla="*/ 78 w 133"/>
              <a:gd name="T43" fmla="*/ 196 h 314"/>
              <a:gd name="T44" fmla="*/ 76 w 133"/>
              <a:gd name="T45" fmla="*/ 176 h 314"/>
              <a:gd name="T46" fmla="*/ 75 w 133"/>
              <a:gd name="T47" fmla="*/ 168 h 314"/>
              <a:gd name="T48" fmla="*/ 73 w 133"/>
              <a:gd name="T49" fmla="*/ 156 h 314"/>
              <a:gd name="T50" fmla="*/ 77 w 133"/>
              <a:gd name="T51" fmla="*/ 152 h 314"/>
              <a:gd name="T52" fmla="*/ 70 w 133"/>
              <a:gd name="T53" fmla="*/ 153 h 314"/>
              <a:gd name="T54" fmla="*/ 71 w 133"/>
              <a:gd name="T55" fmla="*/ 137 h 314"/>
              <a:gd name="T56" fmla="*/ 75 w 133"/>
              <a:gd name="T57" fmla="*/ 132 h 314"/>
              <a:gd name="T58" fmla="*/ 71 w 133"/>
              <a:gd name="T59" fmla="*/ 137 h 314"/>
              <a:gd name="T60" fmla="*/ 69 w 133"/>
              <a:gd name="T61" fmla="*/ 117 h 314"/>
              <a:gd name="T62" fmla="*/ 68 w 133"/>
              <a:gd name="T63" fmla="*/ 109 h 314"/>
              <a:gd name="T64" fmla="*/ 69 w 133"/>
              <a:gd name="T65" fmla="*/ 117 h 314"/>
              <a:gd name="T66" fmla="*/ 66 w 133"/>
              <a:gd name="T67" fmla="*/ 97 h 314"/>
              <a:gd name="T68" fmla="*/ 65 w 133"/>
              <a:gd name="T69" fmla="*/ 89 h 314"/>
              <a:gd name="T70" fmla="*/ 66 w 133"/>
              <a:gd name="T71" fmla="*/ 97 h 314"/>
              <a:gd name="T72" fmla="*/ 63 w 133"/>
              <a:gd name="T73" fmla="*/ 78 h 314"/>
              <a:gd name="T74" fmla="*/ 61 w 133"/>
              <a:gd name="T75" fmla="*/ 70 h 314"/>
              <a:gd name="T76" fmla="*/ 62 w 133"/>
              <a:gd name="T77" fmla="*/ 78 h 314"/>
              <a:gd name="T78" fmla="*/ 58 w 133"/>
              <a:gd name="T79" fmla="*/ 59 h 314"/>
              <a:gd name="T80" fmla="*/ 55 w 133"/>
              <a:gd name="T81" fmla="*/ 51 h 314"/>
              <a:gd name="T82" fmla="*/ 49 w 133"/>
              <a:gd name="T83" fmla="*/ 40 h 314"/>
              <a:gd name="T84" fmla="*/ 53 w 133"/>
              <a:gd name="T85" fmla="*/ 35 h 314"/>
              <a:gd name="T86" fmla="*/ 46 w 133"/>
              <a:gd name="T87" fmla="*/ 38 h 314"/>
              <a:gd name="T88" fmla="*/ 39 w 133"/>
              <a:gd name="T89" fmla="*/ 24 h 314"/>
              <a:gd name="T90" fmla="*/ 42 w 133"/>
              <a:gd name="T91" fmla="*/ 17 h 314"/>
              <a:gd name="T92" fmla="*/ 39 w 133"/>
              <a:gd name="T93" fmla="*/ 24 h 314"/>
              <a:gd name="T94" fmla="*/ 27 w 133"/>
              <a:gd name="T95" fmla="*/ 10 h 314"/>
              <a:gd name="T96" fmla="*/ 20 w 133"/>
              <a:gd name="T97" fmla="*/ 6 h 314"/>
              <a:gd name="T98" fmla="*/ 6 w 133"/>
              <a:gd name="T99" fmla="*/ 7 h 314"/>
              <a:gd name="T100" fmla="*/ 7 w 133"/>
              <a:gd name="T101" fmla="*/ 1 h 314"/>
              <a:gd name="T102" fmla="*/ 3 w 133"/>
              <a:gd name="T103" fmla="*/ 0 h 314"/>
              <a:gd name="T104" fmla="*/ 0 w 133"/>
              <a:gd name="T105" fmla="*/ 4 h 314"/>
              <a:gd name="T106" fmla="*/ 3 w 133"/>
              <a:gd name="T107" fmla="*/ 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3" h="314">
                <a:moveTo>
                  <a:pt x="129" y="314"/>
                </a:moveTo>
                <a:cubicBezTo>
                  <a:pt x="128" y="314"/>
                  <a:pt x="127" y="313"/>
                  <a:pt x="126" y="313"/>
                </a:cubicBezTo>
                <a:cubicBezTo>
                  <a:pt x="125" y="312"/>
                  <a:pt x="125" y="311"/>
                  <a:pt x="125" y="310"/>
                </a:cubicBezTo>
                <a:cubicBezTo>
                  <a:pt x="125" y="309"/>
                  <a:pt x="125" y="309"/>
                  <a:pt x="125" y="308"/>
                </a:cubicBezTo>
                <a:cubicBezTo>
                  <a:pt x="125" y="308"/>
                  <a:pt x="126" y="307"/>
                  <a:pt x="126" y="307"/>
                </a:cubicBezTo>
                <a:cubicBezTo>
                  <a:pt x="127" y="306"/>
                  <a:pt x="128" y="306"/>
                  <a:pt x="130" y="306"/>
                </a:cubicBezTo>
                <a:cubicBezTo>
                  <a:pt x="130" y="306"/>
                  <a:pt x="130" y="306"/>
                  <a:pt x="130" y="306"/>
                </a:cubicBezTo>
                <a:cubicBezTo>
                  <a:pt x="131" y="306"/>
                  <a:pt x="131" y="307"/>
                  <a:pt x="132" y="307"/>
                </a:cubicBezTo>
                <a:cubicBezTo>
                  <a:pt x="132" y="307"/>
                  <a:pt x="132" y="308"/>
                  <a:pt x="133" y="308"/>
                </a:cubicBezTo>
                <a:cubicBezTo>
                  <a:pt x="133" y="309"/>
                  <a:pt x="133" y="309"/>
                  <a:pt x="133" y="310"/>
                </a:cubicBezTo>
                <a:cubicBezTo>
                  <a:pt x="133" y="311"/>
                  <a:pt x="132" y="312"/>
                  <a:pt x="132" y="313"/>
                </a:cubicBezTo>
                <a:cubicBezTo>
                  <a:pt x="131" y="313"/>
                  <a:pt x="130" y="314"/>
                  <a:pt x="129" y="314"/>
                </a:cubicBezTo>
                <a:close/>
                <a:moveTo>
                  <a:pt x="110" y="307"/>
                </a:moveTo>
                <a:cubicBezTo>
                  <a:pt x="110" y="307"/>
                  <a:pt x="110" y="307"/>
                  <a:pt x="110" y="307"/>
                </a:cubicBezTo>
                <a:cubicBezTo>
                  <a:pt x="112" y="307"/>
                  <a:pt x="113" y="307"/>
                  <a:pt x="114" y="306"/>
                </a:cubicBezTo>
                <a:cubicBezTo>
                  <a:pt x="114" y="306"/>
                  <a:pt x="114" y="306"/>
                  <a:pt x="114" y="306"/>
                </a:cubicBezTo>
                <a:cubicBezTo>
                  <a:pt x="115" y="304"/>
                  <a:pt x="115" y="302"/>
                  <a:pt x="113" y="300"/>
                </a:cubicBezTo>
                <a:cubicBezTo>
                  <a:pt x="113" y="300"/>
                  <a:pt x="113" y="300"/>
                  <a:pt x="113" y="300"/>
                </a:cubicBezTo>
                <a:cubicBezTo>
                  <a:pt x="111" y="299"/>
                  <a:pt x="109" y="299"/>
                  <a:pt x="107" y="301"/>
                </a:cubicBezTo>
                <a:cubicBezTo>
                  <a:pt x="107" y="301"/>
                  <a:pt x="107" y="301"/>
                  <a:pt x="107" y="301"/>
                </a:cubicBezTo>
                <a:cubicBezTo>
                  <a:pt x="106" y="303"/>
                  <a:pt x="106" y="305"/>
                  <a:pt x="108" y="307"/>
                </a:cubicBezTo>
                <a:cubicBezTo>
                  <a:pt x="108" y="307"/>
                  <a:pt x="108" y="307"/>
                  <a:pt x="108" y="307"/>
                </a:cubicBezTo>
                <a:cubicBezTo>
                  <a:pt x="108" y="307"/>
                  <a:pt x="108" y="307"/>
                  <a:pt x="108" y="307"/>
                </a:cubicBezTo>
                <a:cubicBezTo>
                  <a:pt x="109" y="307"/>
                  <a:pt x="110" y="307"/>
                  <a:pt x="110" y="307"/>
                </a:cubicBezTo>
                <a:close/>
                <a:moveTo>
                  <a:pt x="98" y="292"/>
                </a:moveTo>
                <a:cubicBezTo>
                  <a:pt x="98" y="292"/>
                  <a:pt x="98" y="292"/>
                  <a:pt x="98" y="292"/>
                </a:cubicBezTo>
                <a:cubicBezTo>
                  <a:pt x="99" y="292"/>
                  <a:pt x="100" y="292"/>
                  <a:pt x="100" y="292"/>
                </a:cubicBezTo>
                <a:cubicBezTo>
                  <a:pt x="100" y="292"/>
                  <a:pt x="100" y="292"/>
                  <a:pt x="100" y="292"/>
                </a:cubicBezTo>
                <a:cubicBezTo>
                  <a:pt x="102" y="291"/>
                  <a:pt x="103" y="288"/>
                  <a:pt x="102" y="286"/>
                </a:cubicBezTo>
                <a:cubicBezTo>
                  <a:pt x="102" y="286"/>
                  <a:pt x="102" y="286"/>
                  <a:pt x="102" y="286"/>
                </a:cubicBezTo>
                <a:cubicBezTo>
                  <a:pt x="101" y="284"/>
                  <a:pt x="98" y="284"/>
                  <a:pt x="96" y="285"/>
                </a:cubicBezTo>
                <a:cubicBezTo>
                  <a:pt x="96" y="285"/>
                  <a:pt x="96" y="285"/>
                  <a:pt x="96" y="285"/>
                </a:cubicBezTo>
                <a:cubicBezTo>
                  <a:pt x="95" y="286"/>
                  <a:pt x="94" y="288"/>
                  <a:pt x="95" y="290"/>
                </a:cubicBezTo>
                <a:cubicBezTo>
                  <a:pt x="96" y="291"/>
                  <a:pt x="97" y="292"/>
                  <a:pt x="98" y="292"/>
                </a:cubicBezTo>
                <a:close/>
                <a:moveTo>
                  <a:pt x="91" y="274"/>
                </a:moveTo>
                <a:cubicBezTo>
                  <a:pt x="91" y="274"/>
                  <a:pt x="91" y="274"/>
                  <a:pt x="91" y="274"/>
                </a:cubicBezTo>
                <a:cubicBezTo>
                  <a:pt x="91" y="274"/>
                  <a:pt x="92" y="274"/>
                  <a:pt x="92" y="274"/>
                </a:cubicBezTo>
                <a:cubicBezTo>
                  <a:pt x="92" y="274"/>
                  <a:pt x="92" y="274"/>
                  <a:pt x="92" y="274"/>
                </a:cubicBezTo>
                <a:cubicBezTo>
                  <a:pt x="94" y="273"/>
                  <a:pt x="95" y="271"/>
                  <a:pt x="95" y="269"/>
                </a:cubicBezTo>
                <a:cubicBezTo>
                  <a:pt x="95" y="269"/>
                  <a:pt x="95" y="269"/>
                  <a:pt x="95" y="269"/>
                </a:cubicBezTo>
                <a:cubicBezTo>
                  <a:pt x="94" y="267"/>
                  <a:pt x="92" y="265"/>
                  <a:pt x="90" y="266"/>
                </a:cubicBezTo>
                <a:cubicBezTo>
                  <a:pt x="90" y="266"/>
                  <a:pt x="90" y="266"/>
                  <a:pt x="90" y="266"/>
                </a:cubicBezTo>
                <a:cubicBezTo>
                  <a:pt x="88" y="267"/>
                  <a:pt x="86" y="269"/>
                  <a:pt x="87" y="271"/>
                </a:cubicBezTo>
                <a:cubicBezTo>
                  <a:pt x="88" y="273"/>
                  <a:pt x="89" y="274"/>
                  <a:pt x="91" y="274"/>
                </a:cubicBezTo>
                <a:close/>
                <a:moveTo>
                  <a:pt x="86" y="255"/>
                </a:moveTo>
                <a:cubicBezTo>
                  <a:pt x="86" y="255"/>
                  <a:pt x="86" y="255"/>
                  <a:pt x="86" y="255"/>
                </a:cubicBezTo>
                <a:cubicBezTo>
                  <a:pt x="86" y="255"/>
                  <a:pt x="87" y="255"/>
                  <a:pt x="87" y="255"/>
                </a:cubicBezTo>
                <a:cubicBezTo>
                  <a:pt x="87" y="255"/>
                  <a:pt x="87" y="255"/>
                  <a:pt x="87" y="255"/>
                </a:cubicBezTo>
                <a:cubicBezTo>
                  <a:pt x="89" y="254"/>
                  <a:pt x="90" y="252"/>
                  <a:pt x="90" y="250"/>
                </a:cubicBezTo>
                <a:cubicBezTo>
                  <a:pt x="90" y="250"/>
                  <a:pt x="90" y="250"/>
                  <a:pt x="90" y="250"/>
                </a:cubicBezTo>
                <a:cubicBezTo>
                  <a:pt x="89" y="248"/>
                  <a:pt x="87" y="246"/>
                  <a:pt x="85" y="247"/>
                </a:cubicBezTo>
                <a:cubicBezTo>
                  <a:pt x="85" y="247"/>
                  <a:pt x="85" y="247"/>
                  <a:pt x="85" y="247"/>
                </a:cubicBezTo>
                <a:cubicBezTo>
                  <a:pt x="83" y="247"/>
                  <a:pt x="82" y="249"/>
                  <a:pt x="82" y="251"/>
                </a:cubicBezTo>
                <a:cubicBezTo>
                  <a:pt x="83" y="253"/>
                  <a:pt x="84" y="255"/>
                  <a:pt x="86" y="255"/>
                </a:cubicBezTo>
                <a:close/>
                <a:moveTo>
                  <a:pt x="82" y="235"/>
                </a:moveTo>
                <a:cubicBezTo>
                  <a:pt x="82" y="235"/>
                  <a:pt x="82" y="235"/>
                  <a:pt x="82" y="235"/>
                </a:cubicBezTo>
                <a:cubicBezTo>
                  <a:pt x="83" y="235"/>
                  <a:pt x="83" y="235"/>
                  <a:pt x="83" y="235"/>
                </a:cubicBezTo>
                <a:cubicBezTo>
                  <a:pt x="83" y="235"/>
                  <a:pt x="83" y="235"/>
                  <a:pt x="83" y="235"/>
                </a:cubicBezTo>
                <a:cubicBezTo>
                  <a:pt x="85" y="235"/>
                  <a:pt x="87" y="233"/>
                  <a:pt x="86" y="231"/>
                </a:cubicBezTo>
                <a:cubicBezTo>
                  <a:pt x="86" y="231"/>
                  <a:pt x="86" y="231"/>
                  <a:pt x="86" y="231"/>
                </a:cubicBezTo>
                <a:cubicBezTo>
                  <a:pt x="86" y="228"/>
                  <a:pt x="84" y="227"/>
                  <a:pt x="82" y="227"/>
                </a:cubicBezTo>
                <a:cubicBezTo>
                  <a:pt x="82" y="227"/>
                  <a:pt x="82" y="227"/>
                  <a:pt x="82" y="227"/>
                </a:cubicBezTo>
                <a:cubicBezTo>
                  <a:pt x="80" y="228"/>
                  <a:pt x="78" y="230"/>
                  <a:pt x="79" y="232"/>
                </a:cubicBezTo>
                <a:cubicBezTo>
                  <a:pt x="79" y="232"/>
                  <a:pt x="79" y="232"/>
                  <a:pt x="79" y="232"/>
                </a:cubicBezTo>
                <a:cubicBezTo>
                  <a:pt x="79" y="232"/>
                  <a:pt x="79" y="232"/>
                  <a:pt x="79" y="232"/>
                </a:cubicBezTo>
                <a:cubicBezTo>
                  <a:pt x="79" y="234"/>
                  <a:pt x="81" y="235"/>
                  <a:pt x="82" y="235"/>
                </a:cubicBezTo>
                <a:close/>
                <a:moveTo>
                  <a:pt x="80" y="215"/>
                </a:moveTo>
                <a:cubicBezTo>
                  <a:pt x="80" y="215"/>
                  <a:pt x="80" y="215"/>
                  <a:pt x="80" y="215"/>
                </a:cubicBezTo>
                <a:cubicBezTo>
                  <a:pt x="80" y="215"/>
                  <a:pt x="80" y="215"/>
                  <a:pt x="80" y="215"/>
                </a:cubicBezTo>
                <a:cubicBezTo>
                  <a:pt x="80" y="215"/>
                  <a:pt x="80" y="215"/>
                  <a:pt x="80" y="215"/>
                </a:cubicBezTo>
                <a:cubicBezTo>
                  <a:pt x="82" y="215"/>
                  <a:pt x="84" y="213"/>
                  <a:pt x="84" y="211"/>
                </a:cubicBezTo>
                <a:cubicBezTo>
                  <a:pt x="84" y="211"/>
                  <a:pt x="84" y="211"/>
                  <a:pt x="84" y="211"/>
                </a:cubicBezTo>
                <a:cubicBezTo>
                  <a:pt x="83" y="209"/>
                  <a:pt x="81" y="207"/>
                  <a:pt x="79" y="208"/>
                </a:cubicBezTo>
                <a:cubicBezTo>
                  <a:pt x="79" y="208"/>
                  <a:pt x="79" y="208"/>
                  <a:pt x="79" y="208"/>
                </a:cubicBezTo>
                <a:cubicBezTo>
                  <a:pt x="77" y="208"/>
                  <a:pt x="76" y="210"/>
                  <a:pt x="76" y="212"/>
                </a:cubicBezTo>
                <a:cubicBezTo>
                  <a:pt x="76" y="214"/>
                  <a:pt x="78" y="215"/>
                  <a:pt x="80" y="215"/>
                </a:cubicBezTo>
                <a:close/>
                <a:moveTo>
                  <a:pt x="78" y="196"/>
                </a:moveTo>
                <a:cubicBezTo>
                  <a:pt x="78" y="196"/>
                  <a:pt x="78" y="196"/>
                  <a:pt x="78" y="196"/>
                </a:cubicBezTo>
                <a:cubicBezTo>
                  <a:pt x="78" y="196"/>
                  <a:pt x="78" y="196"/>
                  <a:pt x="78" y="196"/>
                </a:cubicBezTo>
                <a:cubicBezTo>
                  <a:pt x="78" y="196"/>
                  <a:pt x="78" y="196"/>
                  <a:pt x="78" y="196"/>
                </a:cubicBezTo>
                <a:cubicBezTo>
                  <a:pt x="80" y="196"/>
                  <a:pt x="82" y="194"/>
                  <a:pt x="81" y="191"/>
                </a:cubicBezTo>
                <a:cubicBezTo>
                  <a:pt x="81" y="191"/>
                  <a:pt x="81" y="191"/>
                  <a:pt x="81" y="191"/>
                </a:cubicBezTo>
                <a:cubicBezTo>
                  <a:pt x="81" y="189"/>
                  <a:pt x="79" y="188"/>
                  <a:pt x="77" y="188"/>
                </a:cubicBezTo>
                <a:cubicBezTo>
                  <a:pt x="77" y="188"/>
                  <a:pt x="77" y="188"/>
                  <a:pt x="77" y="188"/>
                </a:cubicBezTo>
                <a:cubicBezTo>
                  <a:pt x="75" y="188"/>
                  <a:pt x="73" y="190"/>
                  <a:pt x="74" y="192"/>
                </a:cubicBezTo>
                <a:cubicBezTo>
                  <a:pt x="74" y="192"/>
                  <a:pt x="74" y="192"/>
                  <a:pt x="74" y="192"/>
                </a:cubicBezTo>
                <a:cubicBezTo>
                  <a:pt x="74" y="192"/>
                  <a:pt x="74" y="192"/>
                  <a:pt x="74" y="192"/>
                </a:cubicBezTo>
                <a:cubicBezTo>
                  <a:pt x="74" y="194"/>
                  <a:pt x="76" y="196"/>
                  <a:pt x="78" y="196"/>
                </a:cubicBezTo>
                <a:close/>
                <a:moveTo>
                  <a:pt x="75" y="176"/>
                </a:moveTo>
                <a:cubicBezTo>
                  <a:pt x="75" y="176"/>
                  <a:pt x="75" y="176"/>
                  <a:pt x="75" y="176"/>
                </a:cubicBezTo>
                <a:cubicBezTo>
                  <a:pt x="76" y="176"/>
                  <a:pt x="76" y="176"/>
                  <a:pt x="76" y="176"/>
                </a:cubicBezTo>
                <a:cubicBezTo>
                  <a:pt x="76" y="176"/>
                  <a:pt x="76" y="176"/>
                  <a:pt x="76" y="176"/>
                </a:cubicBezTo>
                <a:cubicBezTo>
                  <a:pt x="78" y="176"/>
                  <a:pt x="80" y="174"/>
                  <a:pt x="79" y="172"/>
                </a:cubicBezTo>
                <a:cubicBezTo>
                  <a:pt x="79" y="172"/>
                  <a:pt x="79" y="172"/>
                  <a:pt x="79" y="172"/>
                </a:cubicBezTo>
                <a:cubicBezTo>
                  <a:pt x="79" y="169"/>
                  <a:pt x="77" y="168"/>
                  <a:pt x="75" y="168"/>
                </a:cubicBezTo>
                <a:cubicBezTo>
                  <a:pt x="75" y="168"/>
                  <a:pt x="75" y="168"/>
                  <a:pt x="75" y="168"/>
                </a:cubicBezTo>
                <a:cubicBezTo>
                  <a:pt x="73" y="168"/>
                  <a:pt x="71" y="170"/>
                  <a:pt x="72" y="172"/>
                </a:cubicBezTo>
                <a:cubicBezTo>
                  <a:pt x="72" y="175"/>
                  <a:pt x="73" y="176"/>
                  <a:pt x="75" y="176"/>
                </a:cubicBezTo>
                <a:close/>
                <a:moveTo>
                  <a:pt x="73" y="156"/>
                </a:moveTo>
                <a:cubicBezTo>
                  <a:pt x="73" y="156"/>
                  <a:pt x="73" y="156"/>
                  <a:pt x="73" y="156"/>
                </a:cubicBezTo>
                <a:cubicBezTo>
                  <a:pt x="74" y="156"/>
                  <a:pt x="74" y="156"/>
                  <a:pt x="74" y="156"/>
                </a:cubicBezTo>
                <a:cubicBezTo>
                  <a:pt x="74" y="156"/>
                  <a:pt x="74" y="156"/>
                  <a:pt x="74" y="156"/>
                </a:cubicBezTo>
                <a:cubicBezTo>
                  <a:pt x="76" y="156"/>
                  <a:pt x="78" y="154"/>
                  <a:pt x="77" y="152"/>
                </a:cubicBezTo>
                <a:cubicBezTo>
                  <a:pt x="77" y="152"/>
                  <a:pt x="77" y="152"/>
                  <a:pt x="77" y="152"/>
                </a:cubicBezTo>
                <a:cubicBezTo>
                  <a:pt x="77" y="150"/>
                  <a:pt x="75" y="148"/>
                  <a:pt x="73" y="148"/>
                </a:cubicBezTo>
                <a:cubicBezTo>
                  <a:pt x="73" y="148"/>
                  <a:pt x="73" y="148"/>
                  <a:pt x="73" y="148"/>
                </a:cubicBezTo>
                <a:cubicBezTo>
                  <a:pt x="71" y="149"/>
                  <a:pt x="69" y="151"/>
                  <a:pt x="70" y="153"/>
                </a:cubicBezTo>
                <a:cubicBezTo>
                  <a:pt x="70" y="153"/>
                  <a:pt x="70" y="153"/>
                  <a:pt x="70" y="153"/>
                </a:cubicBezTo>
                <a:cubicBezTo>
                  <a:pt x="70" y="153"/>
                  <a:pt x="70" y="153"/>
                  <a:pt x="70" y="153"/>
                </a:cubicBezTo>
                <a:cubicBezTo>
                  <a:pt x="70" y="155"/>
                  <a:pt x="71" y="156"/>
                  <a:pt x="73" y="156"/>
                </a:cubicBezTo>
                <a:close/>
                <a:moveTo>
                  <a:pt x="71" y="137"/>
                </a:moveTo>
                <a:cubicBezTo>
                  <a:pt x="71" y="137"/>
                  <a:pt x="71" y="137"/>
                  <a:pt x="71" y="137"/>
                </a:cubicBezTo>
                <a:cubicBezTo>
                  <a:pt x="71" y="137"/>
                  <a:pt x="72" y="137"/>
                  <a:pt x="72" y="137"/>
                </a:cubicBezTo>
                <a:cubicBezTo>
                  <a:pt x="72" y="137"/>
                  <a:pt x="72" y="137"/>
                  <a:pt x="72" y="137"/>
                </a:cubicBezTo>
                <a:cubicBezTo>
                  <a:pt x="74" y="136"/>
                  <a:pt x="76" y="134"/>
                  <a:pt x="75" y="132"/>
                </a:cubicBezTo>
                <a:cubicBezTo>
                  <a:pt x="75" y="132"/>
                  <a:pt x="75" y="132"/>
                  <a:pt x="75" y="132"/>
                </a:cubicBezTo>
                <a:cubicBezTo>
                  <a:pt x="75" y="130"/>
                  <a:pt x="73" y="128"/>
                  <a:pt x="71" y="129"/>
                </a:cubicBezTo>
                <a:cubicBezTo>
                  <a:pt x="71" y="129"/>
                  <a:pt x="71" y="129"/>
                  <a:pt x="71" y="129"/>
                </a:cubicBezTo>
                <a:cubicBezTo>
                  <a:pt x="69" y="129"/>
                  <a:pt x="67" y="131"/>
                  <a:pt x="67" y="133"/>
                </a:cubicBezTo>
                <a:cubicBezTo>
                  <a:pt x="68" y="135"/>
                  <a:pt x="69" y="137"/>
                  <a:pt x="71" y="137"/>
                </a:cubicBezTo>
                <a:close/>
                <a:moveTo>
                  <a:pt x="69" y="117"/>
                </a:moveTo>
                <a:cubicBezTo>
                  <a:pt x="69" y="117"/>
                  <a:pt x="69" y="117"/>
                  <a:pt x="69" y="117"/>
                </a:cubicBezTo>
                <a:cubicBezTo>
                  <a:pt x="69" y="117"/>
                  <a:pt x="69" y="117"/>
                  <a:pt x="69" y="117"/>
                </a:cubicBezTo>
                <a:cubicBezTo>
                  <a:pt x="69" y="117"/>
                  <a:pt x="69" y="117"/>
                  <a:pt x="69" y="117"/>
                </a:cubicBezTo>
                <a:cubicBezTo>
                  <a:pt x="72" y="117"/>
                  <a:pt x="73" y="115"/>
                  <a:pt x="73" y="112"/>
                </a:cubicBezTo>
                <a:cubicBezTo>
                  <a:pt x="73" y="112"/>
                  <a:pt x="73" y="112"/>
                  <a:pt x="73" y="112"/>
                </a:cubicBezTo>
                <a:cubicBezTo>
                  <a:pt x="73" y="110"/>
                  <a:pt x="70" y="109"/>
                  <a:pt x="68" y="109"/>
                </a:cubicBezTo>
                <a:cubicBezTo>
                  <a:pt x="68" y="109"/>
                  <a:pt x="68" y="109"/>
                  <a:pt x="68" y="109"/>
                </a:cubicBezTo>
                <a:cubicBezTo>
                  <a:pt x="66" y="109"/>
                  <a:pt x="65" y="111"/>
                  <a:pt x="65" y="113"/>
                </a:cubicBezTo>
                <a:cubicBezTo>
                  <a:pt x="65" y="113"/>
                  <a:pt x="65" y="113"/>
                  <a:pt x="65" y="113"/>
                </a:cubicBezTo>
                <a:cubicBezTo>
                  <a:pt x="65" y="113"/>
                  <a:pt x="65" y="113"/>
                  <a:pt x="65" y="113"/>
                </a:cubicBezTo>
                <a:cubicBezTo>
                  <a:pt x="65" y="115"/>
                  <a:pt x="67" y="117"/>
                  <a:pt x="69" y="117"/>
                </a:cubicBezTo>
                <a:close/>
                <a:moveTo>
                  <a:pt x="66" y="97"/>
                </a:moveTo>
                <a:cubicBezTo>
                  <a:pt x="66" y="97"/>
                  <a:pt x="66" y="97"/>
                  <a:pt x="66" y="97"/>
                </a:cubicBezTo>
                <a:cubicBezTo>
                  <a:pt x="66" y="97"/>
                  <a:pt x="66" y="97"/>
                  <a:pt x="66" y="97"/>
                </a:cubicBezTo>
                <a:cubicBezTo>
                  <a:pt x="66" y="97"/>
                  <a:pt x="66" y="97"/>
                  <a:pt x="66" y="97"/>
                </a:cubicBezTo>
                <a:cubicBezTo>
                  <a:pt x="69" y="97"/>
                  <a:pt x="70" y="95"/>
                  <a:pt x="70" y="93"/>
                </a:cubicBezTo>
                <a:cubicBezTo>
                  <a:pt x="70" y="93"/>
                  <a:pt x="70" y="93"/>
                  <a:pt x="70" y="93"/>
                </a:cubicBezTo>
                <a:cubicBezTo>
                  <a:pt x="69" y="90"/>
                  <a:pt x="67" y="89"/>
                  <a:pt x="65" y="89"/>
                </a:cubicBezTo>
                <a:cubicBezTo>
                  <a:pt x="65" y="89"/>
                  <a:pt x="65" y="89"/>
                  <a:pt x="65" y="89"/>
                </a:cubicBezTo>
                <a:cubicBezTo>
                  <a:pt x="63" y="90"/>
                  <a:pt x="61" y="92"/>
                  <a:pt x="62" y="94"/>
                </a:cubicBezTo>
                <a:cubicBezTo>
                  <a:pt x="62" y="94"/>
                  <a:pt x="62" y="94"/>
                  <a:pt x="62" y="94"/>
                </a:cubicBezTo>
                <a:cubicBezTo>
                  <a:pt x="62" y="94"/>
                  <a:pt x="62" y="94"/>
                  <a:pt x="62" y="94"/>
                </a:cubicBezTo>
                <a:cubicBezTo>
                  <a:pt x="62" y="96"/>
                  <a:pt x="64" y="97"/>
                  <a:pt x="66" y="97"/>
                </a:cubicBezTo>
                <a:close/>
                <a:moveTo>
                  <a:pt x="62" y="78"/>
                </a:moveTo>
                <a:cubicBezTo>
                  <a:pt x="62" y="78"/>
                  <a:pt x="62" y="78"/>
                  <a:pt x="62" y="78"/>
                </a:cubicBezTo>
                <a:cubicBezTo>
                  <a:pt x="62" y="78"/>
                  <a:pt x="62" y="78"/>
                  <a:pt x="63" y="78"/>
                </a:cubicBezTo>
                <a:cubicBezTo>
                  <a:pt x="63" y="78"/>
                  <a:pt x="63" y="78"/>
                  <a:pt x="63" y="78"/>
                </a:cubicBezTo>
                <a:cubicBezTo>
                  <a:pt x="65" y="77"/>
                  <a:pt x="66" y="75"/>
                  <a:pt x="66" y="73"/>
                </a:cubicBezTo>
                <a:cubicBezTo>
                  <a:pt x="66" y="73"/>
                  <a:pt x="66" y="73"/>
                  <a:pt x="66" y="73"/>
                </a:cubicBezTo>
                <a:cubicBezTo>
                  <a:pt x="65" y="71"/>
                  <a:pt x="63" y="70"/>
                  <a:pt x="61" y="70"/>
                </a:cubicBezTo>
                <a:cubicBezTo>
                  <a:pt x="61" y="70"/>
                  <a:pt x="61" y="70"/>
                  <a:pt x="61" y="70"/>
                </a:cubicBezTo>
                <a:cubicBezTo>
                  <a:pt x="59" y="71"/>
                  <a:pt x="57" y="73"/>
                  <a:pt x="58" y="75"/>
                </a:cubicBezTo>
                <a:cubicBezTo>
                  <a:pt x="58" y="75"/>
                  <a:pt x="58" y="75"/>
                  <a:pt x="58" y="75"/>
                </a:cubicBezTo>
                <a:cubicBezTo>
                  <a:pt x="58" y="75"/>
                  <a:pt x="58" y="75"/>
                  <a:pt x="58" y="75"/>
                </a:cubicBezTo>
                <a:cubicBezTo>
                  <a:pt x="58" y="77"/>
                  <a:pt x="60" y="78"/>
                  <a:pt x="62" y="78"/>
                </a:cubicBezTo>
                <a:close/>
                <a:moveTo>
                  <a:pt x="57" y="59"/>
                </a:moveTo>
                <a:cubicBezTo>
                  <a:pt x="57" y="59"/>
                  <a:pt x="57" y="59"/>
                  <a:pt x="57" y="59"/>
                </a:cubicBezTo>
                <a:cubicBezTo>
                  <a:pt x="57" y="59"/>
                  <a:pt x="57" y="59"/>
                  <a:pt x="58" y="59"/>
                </a:cubicBezTo>
                <a:cubicBezTo>
                  <a:pt x="58" y="59"/>
                  <a:pt x="58" y="59"/>
                  <a:pt x="58" y="59"/>
                </a:cubicBezTo>
                <a:cubicBezTo>
                  <a:pt x="60" y="58"/>
                  <a:pt x="61" y="56"/>
                  <a:pt x="60" y="54"/>
                </a:cubicBezTo>
                <a:cubicBezTo>
                  <a:pt x="60" y="54"/>
                  <a:pt x="60" y="54"/>
                  <a:pt x="60" y="54"/>
                </a:cubicBezTo>
                <a:cubicBezTo>
                  <a:pt x="60" y="51"/>
                  <a:pt x="57" y="50"/>
                  <a:pt x="55" y="51"/>
                </a:cubicBezTo>
                <a:cubicBezTo>
                  <a:pt x="55" y="51"/>
                  <a:pt x="55" y="51"/>
                  <a:pt x="55" y="51"/>
                </a:cubicBezTo>
                <a:cubicBezTo>
                  <a:pt x="53" y="52"/>
                  <a:pt x="52" y="54"/>
                  <a:pt x="53" y="56"/>
                </a:cubicBezTo>
                <a:cubicBezTo>
                  <a:pt x="53" y="58"/>
                  <a:pt x="55" y="59"/>
                  <a:pt x="57" y="59"/>
                </a:cubicBezTo>
                <a:close/>
                <a:moveTo>
                  <a:pt x="49" y="40"/>
                </a:moveTo>
                <a:cubicBezTo>
                  <a:pt x="49" y="40"/>
                  <a:pt x="49" y="40"/>
                  <a:pt x="49" y="40"/>
                </a:cubicBezTo>
                <a:cubicBezTo>
                  <a:pt x="50" y="40"/>
                  <a:pt x="50" y="40"/>
                  <a:pt x="51" y="40"/>
                </a:cubicBezTo>
                <a:cubicBezTo>
                  <a:pt x="51" y="40"/>
                  <a:pt x="51" y="40"/>
                  <a:pt x="51" y="40"/>
                </a:cubicBezTo>
                <a:cubicBezTo>
                  <a:pt x="53" y="39"/>
                  <a:pt x="54" y="37"/>
                  <a:pt x="53" y="35"/>
                </a:cubicBezTo>
                <a:cubicBezTo>
                  <a:pt x="53" y="35"/>
                  <a:pt x="53" y="35"/>
                  <a:pt x="53" y="35"/>
                </a:cubicBezTo>
                <a:cubicBezTo>
                  <a:pt x="52" y="33"/>
                  <a:pt x="49" y="32"/>
                  <a:pt x="48" y="33"/>
                </a:cubicBezTo>
                <a:cubicBezTo>
                  <a:pt x="48" y="33"/>
                  <a:pt x="48" y="33"/>
                  <a:pt x="48" y="33"/>
                </a:cubicBezTo>
                <a:cubicBezTo>
                  <a:pt x="46" y="34"/>
                  <a:pt x="45" y="36"/>
                  <a:pt x="46" y="38"/>
                </a:cubicBezTo>
                <a:cubicBezTo>
                  <a:pt x="46" y="38"/>
                  <a:pt x="46" y="38"/>
                  <a:pt x="46" y="38"/>
                </a:cubicBezTo>
                <a:cubicBezTo>
                  <a:pt x="46" y="38"/>
                  <a:pt x="46" y="38"/>
                  <a:pt x="46" y="38"/>
                </a:cubicBezTo>
                <a:cubicBezTo>
                  <a:pt x="46" y="40"/>
                  <a:pt x="48" y="40"/>
                  <a:pt x="49" y="40"/>
                </a:cubicBezTo>
                <a:close/>
                <a:moveTo>
                  <a:pt x="39" y="24"/>
                </a:moveTo>
                <a:cubicBezTo>
                  <a:pt x="39" y="24"/>
                  <a:pt x="39" y="24"/>
                  <a:pt x="39" y="24"/>
                </a:cubicBezTo>
                <a:cubicBezTo>
                  <a:pt x="40" y="24"/>
                  <a:pt x="40" y="24"/>
                  <a:pt x="41" y="23"/>
                </a:cubicBezTo>
                <a:cubicBezTo>
                  <a:pt x="41" y="23"/>
                  <a:pt x="41" y="23"/>
                  <a:pt x="41" y="23"/>
                </a:cubicBezTo>
                <a:cubicBezTo>
                  <a:pt x="43" y="21"/>
                  <a:pt x="43" y="19"/>
                  <a:pt x="42" y="17"/>
                </a:cubicBezTo>
                <a:cubicBezTo>
                  <a:pt x="42" y="17"/>
                  <a:pt x="42" y="17"/>
                  <a:pt x="42" y="17"/>
                </a:cubicBezTo>
                <a:cubicBezTo>
                  <a:pt x="40" y="16"/>
                  <a:pt x="38" y="15"/>
                  <a:pt x="36" y="17"/>
                </a:cubicBezTo>
                <a:cubicBezTo>
                  <a:pt x="36" y="17"/>
                  <a:pt x="36" y="17"/>
                  <a:pt x="36" y="17"/>
                </a:cubicBezTo>
                <a:cubicBezTo>
                  <a:pt x="34" y="18"/>
                  <a:pt x="34" y="21"/>
                  <a:pt x="36" y="22"/>
                </a:cubicBezTo>
                <a:cubicBezTo>
                  <a:pt x="36" y="23"/>
                  <a:pt x="37" y="24"/>
                  <a:pt x="39" y="24"/>
                </a:cubicBezTo>
                <a:close/>
                <a:moveTo>
                  <a:pt x="23" y="12"/>
                </a:moveTo>
                <a:cubicBezTo>
                  <a:pt x="23" y="12"/>
                  <a:pt x="23" y="12"/>
                  <a:pt x="23" y="12"/>
                </a:cubicBezTo>
                <a:cubicBezTo>
                  <a:pt x="25" y="12"/>
                  <a:pt x="26" y="11"/>
                  <a:pt x="27" y="10"/>
                </a:cubicBezTo>
                <a:cubicBezTo>
                  <a:pt x="27" y="10"/>
                  <a:pt x="27" y="10"/>
                  <a:pt x="27" y="10"/>
                </a:cubicBezTo>
                <a:cubicBezTo>
                  <a:pt x="28" y="8"/>
                  <a:pt x="27" y="5"/>
                  <a:pt x="25" y="4"/>
                </a:cubicBezTo>
                <a:cubicBezTo>
                  <a:pt x="25" y="4"/>
                  <a:pt x="25" y="4"/>
                  <a:pt x="25" y="4"/>
                </a:cubicBezTo>
                <a:cubicBezTo>
                  <a:pt x="23" y="3"/>
                  <a:pt x="21" y="4"/>
                  <a:pt x="20" y="6"/>
                </a:cubicBezTo>
                <a:cubicBezTo>
                  <a:pt x="20" y="6"/>
                  <a:pt x="20" y="6"/>
                  <a:pt x="20" y="6"/>
                </a:cubicBezTo>
                <a:cubicBezTo>
                  <a:pt x="19" y="8"/>
                  <a:pt x="20" y="10"/>
                  <a:pt x="22" y="11"/>
                </a:cubicBezTo>
                <a:cubicBezTo>
                  <a:pt x="22" y="12"/>
                  <a:pt x="23" y="12"/>
                  <a:pt x="23" y="12"/>
                </a:cubicBezTo>
                <a:close/>
                <a:moveTo>
                  <a:pt x="5" y="8"/>
                </a:moveTo>
                <a:cubicBezTo>
                  <a:pt x="5" y="8"/>
                  <a:pt x="5" y="7"/>
                  <a:pt x="6" y="7"/>
                </a:cubicBezTo>
                <a:cubicBezTo>
                  <a:pt x="6" y="7"/>
                  <a:pt x="6" y="7"/>
                  <a:pt x="6" y="7"/>
                </a:cubicBezTo>
                <a:cubicBezTo>
                  <a:pt x="7" y="7"/>
                  <a:pt x="7" y="7"/>
                  <a:pt x="7" y="6"/>
                </a:cubicBezTo>
                <a:cubicBezTo>
                  <a:pt x="8" y="6"/>
                  <a:pt x="8" y="5"/>
                  <a:pt x="8" y="4"/>
                </a:cubicBezTo>
                <a:cubicBezTo>
                  <a:pt x="8" y="3"/>
                  <a:pt x="8" y="2"/>
                  <a:pt x="7" y="1"/>
                </a:cubicBezTo>
                <a:cubicBezTo>
                  <a:pt x="7" y="1"/>
                  <a:pt x="7" y="0"/>
                  <a:pt x="6" y="0"/>
                </a:cubicBezTo>
                <a:cubicBezTo>
                  <a:pt x="6" y="0"/>
                  <a:pt x="6" y="0"/>
                  <a:pt x="6" y="0"/>
                </a:cubicBezTo>
                <a:cubicBezTo>
                  <a:pt x="5" y="0"/>
                  <a:pt x="5" y="0"/>
                  <a:pt x="5" y="0"/>
                </a:cubicBezTo>
                <a:cubicBezTo>
                  <a:pt x="4" y="0"/>
                  <a:pt x="4" y="0"/>
                  <a:pt x="3" y="0"/>
                </a:cubicBezTo>
                <a:cubicBezTo>
                  <a:pt x="3" y="0"/>
                  <a:pt x="3" y="0"/>
                  <a:pt x="3" y="0"/>
                </a:cubicBezTo>
                <a:cubicBezTo>
                  <a:pt x="2" y="0"/>
                  <a:pt x="2" y="0"/>
                  <a:pt x="2" y="0"/>
                </a:cubicBezTo>
                <a:cubicBezTo>
                  <a:pt x="2" y="0"/>
                  <a:pt x="2" y="1"/>
                  <a:pt x="1" y="1"/>
                </a:cubicBezTo>
                <a:cubicBezTo>
                  <a:pt x="1" y="2"/>
                  <a:pt x="0" y="3"/>
                  <a:pt x="0" y="4"/>
                </a:cubicBezTo>
                <a:cubicBezTo>
                  <a:pt x="0" y="5"/>
                  <a:pt x="1" y="6"/>
                  <a:pt x="1" y="6"/>
                </a:cubicBezTo>
                <a:cubicBezTo>
                  <a:pt x="2" y="7"/>
                  <a:pt x="2" y="7"/>
                  <a:pt x="2" y="7"/>
                </a:cubicBezTo>
                <a:cubicBezTo>
                  <a:pt x="2" y="7"/>
                  <a:pt x="2" y="7"/>
                  <a:pt x="3" y="7"/>
                </a:cubicBezTo>
                <a:cubicBezTo>
                  <a:pt x="3" y="7"/>
                  <a:pt x="3" y="8"/>
                  <a:pt x="3" y="8"/>
                </a:cubicBezTo>
                <a:cubicBezTo>
                  <a:pt x="4" y="8"/>
                  <a:pt x="4" y="8"/>
                  <a:pt x="4" y="8"/>
                </a:cubicBezTo>
                <a:cubicBezTo>
                  <a:pt x="4" y="8"/>
                  <a:pt x="5" y="8"/>
                  <a:pt x="5" y="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Freeform 18">
            <a:extLst>
              <a:ext uri="{FF2B5EF4-FFF2-40B4-BE49-F238E27FC236}">
                <a16:creationId xmlns:a16="http://schemas.microsoft.com/office/drawing/2014/main" id="{2DF2E0B7-62F8-4365-9344-4BF99D1A21B2}"/>
              </a:ext>
            </a:extLst>
          </p:cNvPr>
          <p:cNvSpPr>
            <a:spLocks noEditPoints="1"/>
          </p:cNvSpPr>
          <p:nvPr/>
        </p:nvSpPr>
        <p:spPr bwMode="auto">
          <a:xfrm>
            <a:off x="4529138" y="3856038"/>
            <a:ext cx="506413" cy="1200150"/>
          </a:xfrm>
          <a:custGeom>
            <a:avLst/>
            <a:gdLst>
              <a:gd name="T0" fmla="*/ 125 w 133"/>
              <a:gd name="T1" fmla="*/ 3 h 315"/>
              <a:gd name="T2" fmla="*/ 128 w 133"/>
              <a:gd name="T3" fmla="*/ 1 h 315"/>
              <a:gd name="T4" fmla="*/ 132 w 133"/>
              <a:gd name="T5" fmla="*/ 7 h 315"/>
              <a:gd name="T6" fmla="*/ 25 w 133"/>
              <a:gd name="T7" fmla="*/ 310 h 315"/>
              <a:gd name="T8" fmla="*/ 22 w 133"/>
              <a:gd name="T9" fmla="*/ 303 h 315"/>
              <a:gd name="T10" fmla="*/ 39 w 133"/>
              <a:gd name="T11" fmla="*/ 298 h 315"/>
              <a:gd name="T12" fmla="*/ 41 w 133"/>
              <a:gd name="T13" fmla="*/ 291 h 315"/>
              <a:gd name="T14" fmla="*/ 36 w 133"/>
              <a:gd name="T15" fmla="*/ 297 h 315"/>
              <a:gd name="T16" fmla="*/ 53 w 133"/>
              <a:gd name="T17" fmla="*/ 280 h 315"/>
              <a:gd name="T18" fmla="*/ 46 w 133"/>
              <a:gd name="T19" fmla="*/ 276 h 315"/>
              <a:gd name="T20" fmla="*/ 57 w 133"/>
              <a:gd name="T21" fmla="*/ 263 h 315"/>
              <a:gd name="T22" fmla="*/ 58 w 133"/>
              <a:gd name="T23" fmla="*/ 256 h 315"/>
              <a:gd name="T24" fmla="*/ 55 w 133"/>
              <a:gd name="T25" fmla="*/ 263 h 315"/>
              <a:gd name="T26" fmla="*/ 66 w 133"/>
              <a:gd name="T27" fmla="*/ 241 h 315"/>
              <a:gd name="T28" fmla="*/ 58 w 133"/>
              <a:gd name="T29" fmla="*/ 239 h 315"/>
              <a:gd name="T30" fmla="*/ 66 w 133"/>
              <a:gd name="T31" fmla="*/ 225 h 315"/>
              <a:gd name="T32" fmla="*/ 66 w 133"/>
              <a:gd name="T33" fmla="*/ 217 h 315"/>
              <a:gd name="T34" fmla="*/ 65 w 133"/>
              <a:gd name="T35" fmla="*/ 225 h 315"/>
              <a:gd name="T36" fmla="*/ 73 w 133"/>
              <a:gd name="T37" fmla="*/ 202 h 315"/>
              <a:gd name="T38" fmla="*/ 65 w 133"/>
              <a:gd name="T39" fmla="*/ 201 h 315"/>
              <a:gd name="T40" fmla="*/ 71 w 133"/>
              <a:gd name="T41" fmla="*/ 186 h 315"/>
              <a:gd name="T42" fmla="*/ 75 w 133"/>
              <a:gd name="T43" fmla="*/ 182 h 315"/>
              <a:gd name="T44" fmla="*/ 67 w 133"/>
              <a:gd name="T45" fmla="*/ 181 h 315"/>
              <a:gd name="T46" fmla="*/ 73 w 133"/>
              <a:gd name="T47" fmla="*/ 166 h 315"/>
              <a:gd name="T48" fmla="*/ 74 w 133"/>
              <a:gd name="T49" fmla="*/ 158 h 315"/>
              <a:gd name="T50" fmla="*/ 73 w 133"/>
              <a:gd name="T51" fmla="*/ 166 h 315"/>
              <a:gd name="T52" fmla="*/ 79 w 133"/>
              <a:gd name="T53" fmla="*/ 143 h 315"/>
              <a:gd name="T54" fmla="*/ 72 w 133"/>
              <a:gd name="T55" fmla="*/ 142 h 315"/>
              <a:gd name="T56" fmla="*/ 78 w 133"/>
              <a:gd name="T57" fmla="*/ 126 h 315"/>
              <a:gd name="T58" fmla="*/ 78 w 133"/>
              <a:gd name="T59" fmla="*/ 118 h 315"/>
              <a:gd name="T60" fmla="*/ 77 w 133"/>
              <a:gd name="T61" fmla="*/ 126 h 315"/>
              <a:gd name="T62" fmla="*/ 84 w 133"/>
              <a:gd name="T63" fmla="*/ 103 h 315"/>
              <a:gd name="T64" fmla="*/ 76 w 133"/>
              <a:gd name="T65" fmla="*/ 102 h 315"/>
              <a:gd name="T66" fmla="*/ 82 w 133"/>
              <a:gd name="T67" fmla="*/ 87 h 315"/>
              <a:gd name="T68" fmla="*/ 86 w 133"/>
              <a:gd name="T69" fmla="*/ 84 h 315"/>
              <a:gd name="T70" fmla="*/ 79 w 133"/>
              <a:gd name="T71" fmla="*/ 82 h 315"/>
              <a:gd name="T72" fmla="*/ 86 w 133"/>
              <a:gd name="T73" fmla="*/ 68 h 315"/>
              <a:gd name="T74" fmla="*/ 87 w 133"/>
              <a:gd name="T75" fmla="*/ 60 h 315"/>
              <a:gd name="T76" fmla="*/ 85 w 133"/>
              <a:gd name="T77" fmla="*/ 67 h 315"/>
              <a:gd name="T78" fmla="*/ 95 w 133"/>
              <a:gd name="T79" fmla="*/ 46 h 315"/>
              <a:gd name="T80" fmla="*/ 92 w 133"/>
              <a:gd name="T81" fmla="*/ 41 h 315"/>
              <a:gd name="T82" fmla="*/ 90 w 133"/>
              <a:gd name="T83" fmla="*/ 48 h 315"/>
              <a:gd name="T84" fmla="*/ 102 w 133"/>
              <a:gd name="T85" fmla="*/ 28 h 315"/>
              <a:gd name="T86" fmla="*/ 100 w 133"/>
              <a:gd name="T87" fmla="*/ 23 h 315"/>
              <a:gd name="T88" fmla="*/ 96 w 133"/>
              <a:gd name="T89" fmla="*/ 30 h 315"/>
              <a:gd name="T90" fmla="*/ 113 w 133"/>
              <a:gd name="T91" fmla="*/ 14 h 315"/>
              <a:gd name="T92" fmla="*/ 114 w 133"/>
              <a:gd name="T93" fmla="*/ 8 h 315"/>
              <a:gd name="T94" fmla="*/ 107 w 133"/>
              <a:gd name="T95" fmla="*/ 13 h 315"/>
              <a:gd name="T96" fmla="*/ 8 w 133"/>
              <a:gd name="T97" fmla="*/ 309 h 315"/>
              <a:gd name="T98" fmla="*/ 5 w 133"/>
              <a:gd name="T99" fmla="*/ 307 h 315"/>
              <a:gd name="T100" fmla="*/ 1 w 133"/>
              <a:gd name="T101" fmla="*/ 308 h 315"/>
              <a:gd name="T102" fmla="*/ 3 w 133"/>
              <a:gd name="T103" fmla="*/ 31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3" h="315">
                <a:moveTo>
                  <a:pt x="129" y="8"/>
                </a:moveTo>
                <a:cubicBezTo>
                  <a:pt x="128" y="8"/>
                  <a:pt x="127" y="8"/>
                  <a:pt x="126" y="7"/>
                </a:cubicBezTo>
                <a:cubicBezTo>
                  <a:pt x="125" y="7"/>
                  <a:pt x="125" y="6"/>
                  <a:pt x="125" y="4"/>
                </a:cubicBezTo>
                <a:cubicBezTo>
                  <a:pt x="125" y="4"/>
                  <a:pt x="125" y="3"/>
                  <a:pt x="125" y="3"/>
                </a:cubicBezTo>
                <a:cubicBezTo>
                  <a:pt x="125" y="2"/>
                  <a:pt x="126" y="2"/>
                  <a:pt x="126" y="2"/>
                </a:cubicBezTo>
                <a:cubicBezTo>
                  <a:pt x="126" y="1"/>
                  <a:pt x="126" y="1"/>
                  <a:pt x="127" y="1"/>
                </a:cubicBezTo>
                <a:cubicBezTo>
                  <a:pt x="127" y="1"/>
                  <a:pt x="127" y="1"/>
                  <a:pt x="127" y="1"/>
                </a:cubicBezTo>
                <a:cubicBezTo>
                  <a:pt x="128" y="1"/>
                  <a:pt x="128" y="1"/>
                  <a:pt x="128" y="1"/>
                </a:cubicBezTo>
                <a:cubicBezTo>
                  <a:pt x="129" y="0"/>
                  <a:pt x="131" y="1"/>
                  <a:pt x="132" y="2"/>
                </a:cubicBezTo>
                <a:cubicBezTo>
                  <a:pt x="132" y="2"/>
                  <a:pt x="132" y="2"/>
                  <a:pt x="133" y="3"/>
                </a:cubicBezTo>
                <a:cubicBezTo>
                  <a:pt x="133" y="3"/>
                  <a:pt x="133" y="4"/>
                  <a:pt x="133" y="4"/>
                </a:cubicBezTo>
                <a:cubicBezTo>
                  <a:pt x="133" y="6"/>
                  <a:pt x="132" y="7"/>
                  <a:pt x="132" y="7"/>
                </a:cubicBezTo>
                <a:cubicBezTo>
                  <a:pt x="131" y="8"/>
                  <a:pt x="130" y="8"/>
                  <a:pt x="129" y="8"/>
                </a:cubicBezTo>
                <a:close/>
                <a:moveTo>
                  <a:pt x="23" y="310"/>
                </a:moveTo>
                <a:cubicBezTo>
                  <a:pt x="23" y="310"/>
                  <a:pt x="23" y="310"/>
                  <a:pt x="23" y="310"/>
                </a:cubicBezTo>
                <a:cubicBezTo>
                  <a:pt x="24" y="310"/>
                  <a:pt x="24" y="310"/>
                  <a:pt x="25" y="310"/>
                </a:cubicBezTo>
                <a:cubicBezTo>
                  <a:pt x="25" y="310"/>
                  <a:pt x="25" y="310"/>
                  <a:pt x="25" y="310"/>
                </a:cubicBezTo>
                <a:cubicBezTo>
                  <a:pt x="27" y="309"/>
                  <a:pt x="28" y="307"/>
                  <a:pt x="27" y="305"/>
                </a:cubicBezTo>
                <a:cubicBezTo>
                  <a:pt x="27" y="305"/>
                  <a:pt x="27" y="305"/>
                  <a:pt x="27" y="305"/>
                </a:cubicBezTo>
                <a:cubicBezTo>
                  <a:pt x="26" y="303"/>
                  <a:pt x="24" y="302"/>
                  <a:pt x="22" y="303"/>
                </a:cubicBezTo>
                <a:cubicBezTo>
                  <a:pt x="22" y="303"/>
                  <a:pt x="22" y="303"/>
                  <a:pt x="22" y="303"/>
                </a:cubicBezTo>
                <a:cubicBezTo>
                  <a:pt x="20" y="304"/>
                  <a:pt x="19" y="306"/>
                  <a:pt x="20" y="308"/>
                </a:cubicBezTo>
                <a:cubicBezTo>
                  <a:pt x="20" y="310"/>
                  <a:pt x="22" y="310"/>
                  <a:pt x="23" y="310"/>
                </a:cubicBezTo>
                <a:close/>
                <a:moveTo>
                  <a:pt x="39" y="298"/>
                </a:moveTo>
                <a:cubicBezTo>
                  <a:pt x="39" y="298"/>
                  <a:pt x="39" y="298"/>
                  <a:pt x="39" y="298"/>
                </a:cubicBezTo>
                <a:cubicBezTo>
                  <a:pt x="40" y="298"/>
                  <a:pt x="41" y="298"/>
                  <a:pt x="42" y="297"/>
                </a:cubicBezTo>
                <a:cubicBezTo>
                  <a:pt x="42" y="297"/>
                  <a:pt x="42" y="297"/>
                  <a:pt x="42" y="297"/>
                </a:cubicBezTo>
                <a:cubicBezTo>
                  <a:pt x="43" y="295"/>
                  <a:pt x="43" y="293"/>
                  <a:pt x="41" y="291"/>
                </a:cubicBezTo>
                <a:cubicBezTo>
                  <a:pt x="41" y="291"/>
                  <a:pt x="41" y="291"/>
                  <a:pt x="41" y="291"/>
                </a:cubicBezTo>
                <a:cubicBezTo>
                  <a:pt x="40" y="290"/>
                  <a:pt x="37" y="290"/>
                  <a:pt x="36" y="292"/>
                </a:cubicBezTo>
                <a:cubicBezTo>
                  <a:pt x="36" y="292"/>
                  <a:pt x="36" y="292"/>
                  <a:pt x="36" y="292"/>
                </a:cubicBezTo>
                <a:cubicBezTo>
                  <a:pt x="34" y="293"/>
                  <a:pt x="34" y="296"/>
                  <a:pt x="36" y="297"/>
                </a:cubicBezTo>
                <a:cubicBezTo>
                  <a:pt x="37" y="298"/>
                  <a:pt x="38" y="298"/>
                  <a:pt x="39" y="298"/>
                </a:cubicBezTo>
                <a:close/>
                <a:moveTo>
                  <a:pt x="49" y="282"/>
                </a:moveTo>
                <a:cubicBezTo>
                  <a:pt x="49" y="282"/>
                  <a:pt x="49" y="282"/>
                  <a:pt x="49" y="282"/>
                </a:cubicBezTo>
                <a:cubicBezTo>
                  <a:pt x="51" y="282"/>
                  <a:pt x="52" y="281"/>
                  <a:pt x="53" y="280"/>
                </a:cubicBezTo>
                <a:cubicBezTo>
                  <a:pt x="53" y="280"/>
                  <a:pt x="53" y="280"/>
                  <a:pt x="53" y="280"/>
                </a:cubicBezTo>
                <a:cubicBezTo>
                  <a:pt x="54" y="278"/>
                  <a:pt x="53" y="275"/>
                  <a:pt x="51" y="274"/>
                </a:cubicBezTo>
                <a:cubicBezTo>
                  <a:pt x="51" y="274"/>
                  <a:pt x="51" y="274"/>
                  <a:pt x="51" y="274"/>
                </a:cubicBezTo>
                <a:cubicBezTo>
                  <a:pt x="49" y="273"/>
                  <a:pt x="47" y="274"/>
                  <a:pt x="46" y="276"/>
                </a:cubicBezTo>
                <a:cubicBezTo>
                  <a:pt x="46" y="276"/>
                  <a:pt x="46" y="276"/>
                  <a:pt x="46" y="276"/>
                </a:cubicBezTo>
                <a:cubicBezTo>
                  <a:pt x="45" y="278"/>
                  <a:pt x="46" y="280"/>
                  <a:pt x="48" y="281"/>
                </a:cubicBezTo>
                <a:cubicBezTo>
                  <a:pt x="48" y="282"/>
                  <a:pt x="49" y="282"/>
                  <a:pt x="49" y="282"/>
                </a:cubicBezTo>
                <a:close/>
                <a:moveTo>
                  <a:pt x="57" y="263"/>
                </a:moveTo>
                <a:cubicBezTo>
                  <a:pt x="57" y="263"/>
                  <a:pt x="57" y="263"/>
                  <a:pt x="57" y="263"/>
                </a:cubicBezTo>
                <a:cubicBezTo>
                  <a:pt x="58" y="263"/>
                  <a:pt x="60" y="262"/>
                  <a:pt x="60" y="261"/>
                </a:cubicBezTo>
                <a:cubicBezTo>
                  <a:pt x="60" y="261"/>
                  <a:pt x="60" y="261"/>
                  <a:pt x="60" y="261"/>
                </a:cubicBezTo>
                <a:cubicBezTo>
                  <a:pt x="61" y="259"/>
                  <a:pt x="60" y="256"/>
                  <a:pt x="58" y="256"/>
                </a:cubicBezTo>
                <a:cubicBezTo>
                  <a:pt x="58" y="256"/>
                  <a:pt x="58" y="256"/>
                  <a:pt x="58" y="256"/>
                </a:cubicBezTo>
                <a:cubicBezTo>
                  <a:pt x="56" y="255"/>
                  <a:pt x="53" y="256"/>
                  <a:pt x="53" y="258"/>
                </a:cubicBezTo>
                <a:cubicBezTo>
                  <a:pt x="53" y="258"/>
                  <a:pt x="53" y="258"/>
                  <a:pt x="53" y="258"/>
                </a:cubicBezTo>
                <a:cubicBezTo>
                  <a:pt x="52" y="260"/>
                  <a:pt x="53" y="263"/>
                  <a:pt x="55" y="263"/>
                </a:cubicBezTo>
                <a:cubicBezTo>
                  <a:pt x="56" y="263"/>
                  <a:pt x="56" y="263"/>
                  <a:pt x="57" y="263"/>
                </a:cubicBezTo>
                <a:close/>
                <a:moveTo>
                  <a:pt x="62" y="244"/>
                </a:moveTo>
                <a:cubicBezTo>
                  <a:pt x="62" y="244"/>
                  <a:pt x="62" y="244"/>
                  <a:pt x="62" y="244"/>
                </a:cubicBezTo>
                <a:cubicBezTo>
                  <a:pt x="64" y="244"/>
                  <a:pt x="65" y="243"/>
                  <a:pt x="66" y="241"/>
                </a:cubicBezTo>
                <a:cubicBezTo>
                  <a:pt x="66" y="241"/>
                  <a:pt x="66" y="241"/>
                  <a:pt x="66" y="241"/>
                </a:cubicBezTo>
                <a:cubicBezTo>
                  <a:pt x="66" y="239"/>
                  <a:pt x="65" y="237"/>
                  <a:pt x="63" y="236"/>
                </a:cubicBezTo>
                <a:cubicBezTo>
                  <a:pt x="63" y="236"/>
                  <a:pt x="63" y="236"/>
                  <a:pt x="63" y="236"/>
                </a:cubicBezTo>
                <a:cubicBezTo>
                  <a:pt x="61" y="236"/>
                  <a:pt x="58" y="237"/>
                  <a:pt x="58" y="239"/>
                </a:cubicBezTo>
                <a:cubicBezTo>
                  <a:pt x="58" y="239"/>
                  <a:pt x="58" y="239"/>
                  <a:pt x="58" y="239"/>
                </a:cubicBezTo>
                <a:cubicBezTo>
                  <a:pt x="57" y="242"/>
                  <a:pt x="59" y="244"/>
                  <a:pt x="61" y="244"/>
                </a:cubicBezTo>
                <a:cubicBezTo>
                  <a:pt x="61" y="244"/>
                  <a:pt x="62" y="244"/>
                  <a:pt x="62" y="244"/>
                </a:cubicBezTo>
                <a:close/>
                <a:moveTo>
                  <a:pt x="66" y="225"/>
                </a:moveTo>
                <a:cubicBezTo>
                  <a:pt x="66" y="225"/>
                  <a:pt x="66" y="225"/>
                  <a:pt x="66" y="225"/>
                </a:cubicBezTo>
                <a:cubicBezTo>
                  <a:pt x="68" y="225"/>
                  <a:pt x="69" y="223"/>
                  <a:pt x="70" y="222"/>
                </a:cubicBezTo>
                <a:cubicBezTo>
                  <a:pt x="70" y="222"/>
                  <a:pt x="70" y="222"/>
                  <a:pt x="70" y="222"/>
                </a:cubicBezTo>
                <a:cubicBezTo>
                  <a:pt x="70" y="219"/>
                  <a:pt x="69" y="217"/>
                  <a:pt x="66" y="217"/>
                </a:cubicBezTo>
                <a:cubicBezTo>
                  <a:pt x="66" y="217"/>
                  <a:pt x="66" y="217"/>
                  <a:pt x="66" y="217"/>
                </a:cubicBezTo>
                <a:cubicBezTo>
                  <a:pt x="64" y="217"/>
                  <a:pt x="62" y="218"/>
                  <a:pt x="62" y="220"/>
                </a:cubicBezTo>
                <a:cubicBezTo>
                  <a:pt x="62" y="220"/>
                  <a:pt x="62" y="220"/>
                  <a:pt x="62" y="220"/>
                </a:cubicBezTo>
                <a:cubicBezTo>
                  <a:pt x="61" y="222"/>
                  <a:pt x="63" y="224"/>
                  <a:pt x="65" y="225"/>
                </a:cubicBezTo>
                <a:cubicBezTo>
                  <a:pt x="65" y="225"/>
                  <a:pt x="66" y="225"/>
                  <a:pt x="66" y="225"/>
                </a:cubicBezTo>
                <a:close/>
                <a:moveTo>
                  <a:pt x="69" y="205"/>
                </a:moveTo>
                <a:cubicBezTo>
                  <a:pt x="69" y="205"/>
                  <a:pt x="69" y="205"/>
                  <a:pt x="69" y="205"/>
                </a:cubicBezTo>
                <a:cubicBezTo>
                  <a:pt x="71" y="205"/>
                  <a:pt x="73" y="204"/>
                  <a:pt x="73" y="202"/>
                </a:cubicBezTo>
                <a:cubicBezTo>
                  <a:pt x="73" y="202"/>
                  <a:pt x="73" y="202"/>
                  <a:pt x="73" y="202"/>
                </a:cubicBezTo>
                <a:cubicBezTo>
                  <a:pt x="73" y="200"/>
                  <a:pt x="72" y="198"/>
                  <a:pt x="69" y="197"/>
                </a:cubicBezTo>
                <a:cubicBezTo>
                  <a:pt x="69" y="197"/>
                  <a:pt x="69" y="197"/>
                  <a:pt x="69" y="197"/>
                </a:cubicBezTo>
                <a:cubicBezTo>
                  <a:pt x="67" y="197"/>
                  <a:pt x="65" y="199"/>
                  <a:pt x="65" y="201"/>
                </a:cubicBezTo>
                <a:cubicBezTo>
                  <a:pt x="65" y="201"/>
                  <a:pt x="65" y="201"/>
                  <a:pt x="65" y="201"/>
                </a:cubicBezTo>
                <a:cubicBezTo>
                  <a:pt x="65" y="203"/>
                  <a:pt x="66" y="205"/>
                  <a:pt x="68" y="205"/>
                </a:cubicBezTo>
                <a:cubicBezTo>
                  <a:pt x="68" y="205"/>
                  <a:pt x="69" y="205"/>
                  <a:pt x="69" y="205"/>
                </a:cubicBezTo>
                <a:close/>
                <a:moveTo>
                  <a:pt x="71" y="186"/>
                </a:moveTo>
                <a:cubicBezTo>
                  <a:pt x="71" y="186"/>
                  <a:pt x="71" y="186"/>
                  <a:pt x="71" y="186"/>
                </a:cubicBezTo>
                <a:cubicBezTo>
                  <a:pt x="73" y="186"/>
                  <a:pt x="75" y="184"/>
                  <a:pt x="75" y="182"/>
                </a:cubicBezTo>
                <a:cubicBezTo>
                  <a:pt x="75" y="182"/>
                  <a:pt x="75" y="182"/>
                  <a:pt x="75" y="182"/>
                </a:cubicBezTo>
                <a:cubicBezTo>
                  <a:pt x="75" y="182"/>
                  <a:pt x="75" y="182"/>
                  <a:pt x="75" y="182"/>
                </a:cubicBezTo>
                <a:cubicBezTo>
                  <a:pt x="75" y="182"/>
                  <a:pt x="75" y="182"/>
                  <a:pt x="75" y="182"/>
                </a:cubicBezTo>
                <a:cubicBezTo>
                  <a:pt x="76" y="180"/>
                  <a:pt x="74" y="178"/>
                  <a:pt x="72" y="178"/>
                </a:cubicBezTo>
                <a:cubicBezTo>
                  <a:pt x="72" y="178"/>
                  <a:pt x="72" y="178"/>
                  <a:pt x="72" y="178"/>
                </a:cubicBezTo>
                <a:cubicBezTo>
                  <a:pt x="70" y="177"/>
                  <a:pt x="68" y="179"/>
                  <a:pt x="67" y="181"/>
                </a:cubicBezTo>
                <a:cubicBezTo>
                  <a:pt x="67" y="181"/>
                  <a:pt x="67" y="181"/>
                  <a:pt x="67" y="181"/>
                </a:cubicBezTo>
                <a:cubicBezTo>
                  <a:pt x="67" y="183"/>
                  <a:pt x="69" y="185"/>
                  <a:pt x="71" y="186"/>
                </a:cubicBezTo>
                <a:cubicBezTo>
                  <a:pt x="71" y="186"/>
                  <a:pt x="71" y="186"/>
                  <a:pt x="71" y="186"/>
                </a:cubicBezTo>
                <a:close/>
                <a:moveTo>
                  <a:pt x="73" y="166"/>
                </a:moveTo>
                <a:cubicBezTo>
                  <a:pt x="73" y="166"/>
                  <a:pt x="73" y="166"/>
                  <a:pt x="73" y="166"/>
                </a:cubicBezTo>
                <a:cubicBezTo>
                  <a:pt x="76" y="166"/>
                  <a:pt x="77" y="164"/>
                  <a:pt x="77" y="162"/>
                </a:cubicBezTo>
                <a:cubicBezTo>
                  <a:pt x="77" y="162"/>
                  <a:pt x="77" y="162"/>
                  <a:pt x="77" y="162"/>
                </a:cubicBezTo>
                <a:cubicBezTo>
                  <a:pt x="78" y="160"/>
                  <a:pt x="76" y="158"/>
                  <a:pt x="74" y="158"/>
                </a:cubicBezTo>
                <a:cubicBezTo>
                  <a:pt x="74" y="158"/>
                  <a:pt x="74" y="158"/>
                  <a:pt x="74" y="158"/>
                </a:cubicBezTo>
                <a:cubicBezTo>
                  <a:pt x="72" y="158"/>
                  <a:pt x="70" y="159"/>
                  <a:pt x="70" y="161"/>
                </a:cubicBezTo>
                <a:cubicBezTo>
                  <a:pt x="70" y="161"/>
                  <a:pt x="70" y="161"/>
                  <a:pt x="70" y="161"/>
                </a:cubicBezTo>
                <a:cubicBezTo>
                  <a:pt x="69" y="164"/>
                  <a:pt x="71" y="166"/>
                  <a:pt x="73" y="166"/>
                </a:cubicBezTo>
                <a:cubicBezTo>
                  <a:pt x="73" y="166"/>
                  <a:pt x="73" y="166"/>
                  <a:pt x="73" y="166"/>
                </a:cubicBezTo>
                <a:close/>
                <a:moveTo>
                  <a:pt x="75" y="146"/>
                </a:moveTo>
                <a:cubicBezTo>
                  <a:pt x="75" y="146"/>
                  <a:pt x="75" y="146"/>
                  <a:pt x="75" y="146"/>
                </a:cubicBezTo>
                <a:cubicBezTo>
                  <a:pt x="78" y="146"/>
                  <a:pt x="79" y="145"/>
                  <a:pt x="79" y="143"/>
                </a:cubicBezTo>
                <a:cubicBezTo>
                  <a:pt x="79" y="143"/>
                  <a:pt x="79" y="143"/>
                  <a:pt x="79" y="143"/>
                </a:cubicBezTo>
                <a:cubicBezTo>
                  <a:pt x="80" y="140"/>
                  <a:pt x="78" y="138"/>
                  <a:pt x="76" y="138"/>
                </a:cubicBezTo>
                <a:cubicBezTo>
                  <a:pt x="76" y="138"/>
                  <a:pt x="76" y="138"/>
                  <a:pt x="76" y="138"/>
                </a:cubicBezTo>
                <a:cubicBezTo>
                  <a:pt x="74" y="138"/>
                  <a:pt x="72" y="140"/>
                  <a:pt x="72" y="142"/>
                </a:cubicBezTo>
                <a:cubicBezTo>
                  <a:pt x="72" y="142"/>
                  <a:pt x="72" y="142"/>
                  <a:pt x="72" y="142"/>
                </a:cubicBezTo>
                <a:cubicBezTo>
                  <a:pt x="71" y="144"/>
                  <a:pt x="73" y="146"/>
                  <a:pt x="75" y="146"/>
                </a:cubicBezTo>
                <a:cubicBezTo>
                  <a:pt x="75" y="146"/>
                  <a:pt x="75" y="146"/>
                  <a:pt x="75" y="146"/>
                </a:cubicBezTo>
                <a:close/>
                <a:moveTo>
                  <a:pt x="78" y="126"/>
                </a:moveTo>
                <a:cubicBezTo>
                  <a:pt x="78" y="126"/>
                  <a:pt x="78" y="126"/>
                  <a:pt x="78" y="126"/>
                </a:cubicBezTo>
                <a:cubicBezTo>
                  <a:pt x="80" y="126"/>
                  <a:pt x="81" y="125"/>
                  <a:pt x="81" y="123"/>
                </a:cubicBezTo>
                <a:cubicBezTo>
                  <a:pt x="81" y="123"/>
                  <a:pt x="81" y="123"/>
                  <a:pt x="81" y="123"/>
                </a:cubicBezTo>
                <a:cubicBezTo>
                  <a:pt x="82" y="121"/>
                  <a:pt x="80" y="119"/>
                  <a:pt x="78" y="118"/>
                </a:cubicBezTo>
                <a:cubicBezTo>
                  <a:pt x="78" y="118"/>
                  <a:pt x="78" y="118"/>
                  <a:pt x="78" y="118"/>
                </a:cubicBezTo>
                <a:cubicBezTo>
                  <a:pt x="76" y="118"/>
                  <a:pt x="74" y="120"/>
                  <a:pt x="74" y="122"/>
                </a:cubicBezTo>
                <a:cubicBezTo>
                  <a:pt x="74" y="122"/>
                  <a:pt x="74" y="122"/>
                  <a:pt x="74" y="122"/>
                </a:cubicBezTo>
                <a:cubicBezTo>
                  <a:pt x="73" y="124"/>
                  <a:pt x="75" y="126"/>
                  <a:pt x="77" y="126"/>
                </a:cubicBezTo>
                <a:cubicBezTo>
                  <a:pt x="77" y="126"/>
                  <a:pt x="77" y="126"/>
                  <a:pt x="78" y="126"/>
                </a:cubicBezTo>
                <a:close/>
                <a:moveTo>
                  <a:pt x="80" y="107"/>
                </a:moveTo>
                <a:cubicBezTo>
                  <a:pt x="80" y="107"/>
                  <a:pt x="80" y="107"/>
                  <a:pt x="80" y="107"/>
                </a:cubicBezTo>
                <a:cubicBezTo>
                  <a:pt x="82" y="107"/>
                  <a:pt x="83" y="105"/>
                  <a:pt x="84" y="103"/>
                </a:cubicBezTo>
                <a:cubicBezTo>
                  <a:pt x="84" y="103"/>
                  <a:pt x="84" y="103"/>
                  <a:pt x="84" y="103"/>
                </a:cubicBezTo>
                <a:cubicBezTo>
                  <a:pt x="84" y="101"/>
                  <a:pt x="82" y="99"/>
                  <a:pt x="80" y="99"/>
                </a:cubicBezTo>
                <a:cubicBezTo>
                  <a:pt x="80" y="99"/>
                  <a:pt x="80" y="99"/>
                  <a:pt x="80" y="99"/>
                </a:cubicBezTo>
                <a:cubicBezTo>
                  <a:pt x="78" y="98"/>
                  <a:pt x="76" y="100"/>
                  <a:pt x="76" y="102"/>
                </a:cubicBezTo>
                <a:cubicBezTo>
                  <a:pt x="76" y="102"/>
                  <a:pt x="76" y="102"/>
                  <a:pt x="76" y="102"/>
                </a:cubicBezTo>
                <a:cubicBezTo>
                  <a:pt x="76" y="104"/>
                  <a:pt x="77" y="106"/>
                  <a:pt x="79" y="107"/>
                </a:cubicBezTo>
                <a:cubicBezTo>
                  <a:pt x="79" y="107"/>
                  <a:pt x="80" y="107"/>
                  <a:pt x="80" y="107"/>
                </a:cubicBezTo>
                <a:close/>
                <a:moveTo>
                  <a:pt x="82" y="87"/>
                </a:moveTo>
                <a:cubicBezTo>
                  <a:pt x="82" y="87"/>
                  <a:pt x="82" y="87"/>
                  <a:pt x="82" y="87"/>
                </a:cubicBezTo>
                <a:cubicBezTo>
                  <a:pt x="84" y="87"/>
                  <a:pt x="86" y="86"/>
                  <a:pt x="86" y="84"/>
                </a:cubicBezTo>
                <a:cubicBezTo>
                  <a:pt x="86" y="84"/>
                  <a:pt x="86" y="84"/>
                  <a:pt x="86" y="84"/>
                </a:cubicBezTo>
                <a:cubicBezTo>
                  <a:pt x="86" y="84"/>
                  <a:pt x="86" y="84"/>
                  <a:pt x="86" y="84"/>
                </a:cubicBezTo>
                <a:cubicBezTo>
                  <a:pt x="86" y="84"/>
                  <a:pt x="86" y="84"/>
                  <a:pt x="86" y="84"/>
                </a:cubicBezTo>
                <a:cubicBezTo>
                  <a:pt x="87" y="82"/>
                  <a:pt x="85" y="79"/>
                  <a:pt x="83" y="79"/>
                </a:cubicBezTo>
                <a:cubicBezTo>
                  <a:pt x="83" y="79"/>
                  <a:pt x="83" y="79"/>
                  <a:pt x="83" y="79"/>
                </a:cubicBezTo>
                <a:cubicBezTo>
                  <a:pt x="81" y="79"/>
                  <a:pt x="79" y="80"/>
                  <a:pt x="79" y="82"/>
                </a:cubicBezTo>
                <a:cubicBezTo>
                  <a:pt x="79" y="82"/>
                  <a:pt x="79" y="82"/>
                  <a:pt x="79" y="82"/>
                </a:cubicBezTo>
                <a:cubicBezTo>
                  <a:pt x="78" y="85"/>
                  <a:pt x="80" y="87"/>
                  <a:pt x="82" y="87"/>
                </a:cubicBezTo>
                <a:cubicBezTo>
                  <a:pt x="82" y="87"/>
                  <a:pt x="82" y="87"/>
                  <a:pt x="82" y="87"/>
                </a:cubicBezTo>
                <a:close/>
                <a:moveTo>
                  <a:pt x="86" y="68"/>
                </a:moveTo>
                <a:cubicBezTo>
                  <a:pt x="86" y="68"/>
                  <a:pt x="86" y="68"/>
                  <a:pt x="86" y="68"/>
                </a:cubicBezTo>
                <a:cubicBezTo>
                  <a:pt x="88" y="68"/>
                  <a:pt x="90" y="66"/>
                  <a:pt x="90" y="64"/>
                </a:cubicBezTo>
                <a:cubicBezTo>
                  <a:pt x="90" y="64"/>
                  <a:pt x="90" y="64"/>
                  <a:pt x="90" y="64"/>
                </a:cubicBezTo>
                <a:cubicBezTo>
                  <a:pt x="90" y="62"/>
                  <a:pt x="89" y="60"/>
                  <a:pt x="87" y="60"/>
                </a:cubicBezTo>
                <a:cubicBezTo>
                  <a:pt x="87" y="60"/>
                  <a:pt x="87" y="60"/>
                  <a:pt x="87" y="60"/>
                </a:cubicBezTo>
                <a:cubicBezTo>
                  <a:pt x="85" y="59"/>
                  <a:pt x="83" y="61"/>
                  <a:pt x="82" y="63"/>
                </a:cubicBezTo>
                <a:cubicBezTo>
                  <a:pt x="82" y="63"/>
                  <a:pt x="82" y="63"/>
                  <a:pt x="82" y="63"/>
                </a:cubicBezTo>
                <a:cubicBezTo>
                  <a:pt x="82" y="65"/>
                  <a:pt x="83" y="67"/>
                  <a:pt x="85" y="67"/>
                </a:cubicBezTo>
                <a:cubicBezTo>
                  <a:pt x="85" y="68"/>
                  <a:pt x="86" y="68"/>
                  <a:pt x="86" y="68"/>
                </a:cubicBezTo>
                <a:close/>
                <a:moveTo>
                  <a:pt x="91" y="48"/>
                </a:moveTo>
                <a:cubicBezTo>
                  <a:pt x="91" y="48"/>
                  <a:pt x="91" y="48"/>
                  <a:pt x="91" y="48"/>
                </a:cubicBezTo>
                <a:cubicBezTo>
                  <a:pt x="93" y="48"/>
                  <a:pt x="94" y="47"/>
                  <a:pt x="95" y="46"/>
                </a:cubicBezTo>
                <a:cubicBezTo>
                  <a:pt x="95" y="46"/>
                  <a:pt x="95" y="46"/>
                  <a:pt x="95" y="46"/>
                </a:cubicBezTo>
                <a:cubicBezTo>
                  <a:pt x="95" y="46"/>
                  <a:pt x="95" y="46"/>
                  <a:pt x="95" y="46"/>
                </a:cubicBezTo>
                <a:cubicBezTo>
                  <a:pt x="95" y="46"/>
                  <a:pt x="95" y="46"/>
                  <a:pt x="95" y="46"/>
                </a:cubicBezTo>
                <a:cubicBezTo>
                  <a:pt x="95" y="43"/>
                  <a:pt x="94" y="41"/>
                  <a:pt x="92" y="41"/>
                </a:cubicBezTo>
                <a:cubicBezTo>
                  <a:pt x="92" y="41"/>
                  <a:pt x="92" y="41"/>
                  <a:pt x="92" y="41"/>
                </a:cubicBezTo>
                <a:cubicBezTo>
                  <a:pt x="90" y="40"/>
                  <a:pt x="88" y="41"/>
                  <a:pt x="87" y="43"/>
                </a:cubicBezTo>
                <a:cubicBezTo>
                  <a:pt x="87" y="43"/>
                  <a:pt x="87" y="43"/>
                  <a:pt x="87" y="43"/>
                </a:cubicBezTo>
                <a:cubicBezTo>
                  <a:pt x="86" y="45"/>
                  <a:pt x="88" y="48"/>
                  <a:pt x="90" y="48"/>
                </a:cubicBezTo>
                <a:cubicBezTo>
                  <a:pt x="90" y="48"/>
                  <a:pt x="91" y="48"/>
                  <a:pt x="91" y="48"/>
                </a:cubicBezTo>
                <a:close/>
                <a:moveTo>
                  <a:pt x="98" y="30"/>
                </a:moveTo>
                <a:cubicBezTo>
                  <a:pt x="98" y="30"/>
                  <a:pt x="98" y="30"/>
                  <a:pt x="98" y="30"/>
                </a:cubicBezTo>
                <a:cubicBezTo>
                  <a:pt x="100" y="30"/>
                  <a:pt x="101" y="29"/>
                  <a:pt x="102" y="28"/>
                </a:cubicBezTo>
                <a:cubicBezTo>
                  <a:pt x="102" y="28"/>
                  <a:pt x="102" y="28"/>
                  <a:pt x="102" y="28"/>
                </a:cubicBezTo>
                <a:cubicBezTo>
                  <a:pt x="102" y="28"/>
                  <a:pt x="102" y="28"/>
                  <a:pt x="102" y="28"/>
                </a:cubicBezTo>
                <a:cubicBezTo>
                  <a:pt x="102" y="28"/>
                  <a:pt x="102" y="28"/>
                  <a:pt x="102" y="28"/>
                </a:cubicBezTo>
                <a:cubicBezTo>
                  <a:pt x="103" y="26"/>
                  <a:pt x="102" y="24"/>
                  <a:pt x="100" y="23"/>
                </a:cubicBezTo>
                <a:cubicBezTo>
                  <a:pt x="100" y="23"/>
                  <a:pt x="100" y="23"/>
                  <a:pt x="100" y="23"/>
                </a:cubicBezTo>
                <a:cubicBezTo>
                  <a:pt x="98" y="21"/>
                  <a:pt x="96" y="22"/>
                  <a:pt x="95" y="24"/>
                </a:cubicBezTo>
                <a:cubicBezTo>
                  <a:pt x="95" y="24"/>
                  <a:pt x="95" y="24"/>
                  <a:pt x="95" y="24"/>
                </a:cubicBezTo>
                <a:cubicBezTo>
                  <a:pt x="94" y="26"/>
                  <a:pt x="95" y="29"/>
                  <a:pt x="96" y="30"/>
                </a:cubicBezTo>
                <a:cubicBezTo>
                  <a:pt x="97" y="30"/>
                  <a:pt x="98" y="30"/>
                  <a:pt x="98" y="30"/>
                </a:cubicBezTo>
                <a:close/>
                <a:moveTo>
                  <a:pt x="110" y="15"/>
                </a:moveTo>
                <a:cubicBezTo>
                  <a:pt x="110" y="15"/>
                  <a:pt x="110" y="15"/>
                  <a:pt x="110" y="15"/>
                </a:cubicBezTo>
                <a:cubicBezTo>
                  <a:pt x="111" y="15"/>
                  <a:pt x="112" y="14"/>
                  <a:pt x="113" y="14"/>
                </a:cubicBezTo>
                <a:cubicBezTo>
                  <a:pt x="113" y="14"/>
                  <a:pt x="113" y="14"/>
                  <a:pt x="113" y="14"/>
                </a:cubicBezTo>
                <a:cubicBezTo>
                  <a:pt x="113" y="14"/>
                  <a:pt x="113" y="14"/>
                  <a:pt x="113" y="14"/>
                </a:cubicBezTo>
                <a:cubicBezTo>
                  <a:pt x="113" y="14"/>
                  <a:pt x="113" y="14"/>
                  <a:pt x="113" y="14"/>
                </a:cubicBezTo>
                <a:cubicBezTo>
                  <a:pt x="115" y="13"/>
                  <a:pt x="115" y="10"/>
                  <a:pt x="114" y="8"/>
                </a:cubicBezTo>
                <a:cubicBezTo>
                  <a:pt x="114" y="8"/>
                  <a:pt x="114" y="8"/>
                  <a:pt x="114" y="8"/>
                </a:cubicBezTo>
                <a:cubicBezTo>
                  <a:pt x="112" y="7"/>
                  <a:pt x="110" y="6"/>
                  <a:pt x="108" y="8"/>
                </a:cubicBezTo>
                <a:cubicBezTo>
                  <a:pt x="108" y="8"/>
                  <a:pt x="108" y="8"/>
                  <a:pt x="108" y="8"/>
                </a:cubicBezTo>
                <a:cubicBezTo>
                  <a:pt x="106" y="9"/>
                  <a:pt x="106" y="11"/>
                  <a:pt x="107" y="13"/>
                </a:cubicBezTo>
                <a:cubicBezTo>
                  <a:pt x="108" y="14"/>
                  <a:pt x="109" y="15"/>
                  <a:pt x="110" y="15"/>
                </a:cubicBezTo>
                <a:close/>
                <a:moveTo>
                  <a:pt x="7" y="313"/>
                </a:moveTo>
                <a:cubicBezTo>
                  <a:pt x="8" y="313"/>
                  <a:pt x="8" y="312"/>
                  <a:pt x="8" y="311"/>
                </a:cubicBezTo>
                <a:cubicBezTo>
                  <a:pt x="8" y="310"/>
                  <a:pt x="8" y="310"/>
                  <a:pt x="8" y="309"/>
                </a:cubicBezTo>
                <a:cubicBezTo>
                  <a:pt x="8" y="309"/>
                  <a:pt x="7" y="308"/>
                  <a:pt x="7" y="308"/>
                </a:cubicBezTo>
                <a:cubicBezTo>
                  <a:pt x="7" y="308"/>
                  <a:pt x="7" y="307"/>
                  <a:pt x="6" y="307"/>
                </a:cubicBezTo>
                <a:cubicBezTo>
                  <a:pt x="6" y="307"/>
                  <a:pt x="6" y="307"/>
                  <a:pt x="6" y="307"/>
                </a:cubicBezTo>
                <a:cubicBezTo>
                  <a:pt x="5" y="307"/>
                  <a:pt x="5" y="307"/>
                  <a:pt x="5" y="307"/>
                </a:cubicBezTo>
                <a:cubicBezTo>
                  <a:pt x="4" y="307"/>
                  <a:pt x="4" y="307"/>
                  <a:pt x="3" y="307"/>
                </a:cubicBezTo>
                <a:cubicBezTo>
                  <a:pt x="3" y="307"/>
                  <a:pt x="3" y="307"/>
                  <a:pt x="3" y="307"/>
                </a:cubicBezTo>
                <a:cubicBezTo>
                  <a:pt x="2" y="307"/>
                  <a:pt x="2" y="307"/>
                  <a:pt x="2" y="307"/>
                </a:cubicBezTo>
                <a:cubicBezTo>
                  <a:pt x="2" y="307"/>
                  <a:pt x="2" y="308"/>
                  <a:pt x="1" y="308"/>
                </a:cubicBezTo>
                <a:cubicBezTo>
                  <a:pt x="1" y="308"/>
                  <a:pt x="1" y="309"/>
                  <a:pt x="0" y="309"/>
                </a:cubicBezTo>
                <a:cubicBezTo>
                  <a:pt x="0" y="310"/>
                  <a:pt x="0" y="310"/>
                  <a:pt x="0" y="311"/>
                </a:cubicBezTo>
                <a:cubicBezTo>
                  <a:pt x="0" y="312"/>
                  <a:pt x="1" y="313"/>
                  <a:pt x="1" y="313"/>
                </a:cubicBezTo>
                <a:cubicBezTo>
                  <a:pt x="2" y="314"/>
                  <a:pt x="2" y="314"/>
                  <a:pt x="3" y="314"/>
                </a:cubicBezTo>
                <a:cubicBezTo>
                  <a:pt x="3" y="314"/>
                  <a:pt x="4" y="315"/>
                  <a:pt x="4" y="315"/>
                </a:cubicBezTo>
                <a:cubicBezTo>
                  <a:pt x="5" y="315"/>
                  <a:pt x="6" y="314"/>
                  <a:pt x="7" y="3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BCD55ADE-48FB-4155-8039-6AA63BFA68D5}"/>
              </a:ext>
            </a:extLst>
          </p:cNvPr>
          <p:cNvGrpSpPr/>
          <p:nvPr/>
        </p:nvGrpSpPr>
        <p:grpSpPr>
          <a:xfrm>
            <a:off x="5443542" y="3323176"/>
            <a:ext cx="1427158" cy="894237"/>
            <a:chOff x="5443542" y="3367626"/>
            <a:chExt cx="1427158" cy="894237"/>
          </a:xfrm>
        </p:grpSpPr>
        <p:sp>
          <p:nvSpPr>
            <p:cNvPr id="21" name="Text Placeholder 53">
              <a:extLst>
                <a:ext uri="{FF2B5EF4-FFF2-40B4-BE49-F238E27FC236}">
                  <a16:creationId xmlns:a16="http://schemas.microsoft.com/office/drawing/2014/main" id="{0B32F49A-8F50-4919-A9FA-4BD9C55D7F87}"/>
                </a:ext>
              </a:extLst>
            </p:cNvPr>
            <p:cNvSpPr txBox="1">
              <a:spLocks/>
            </p:cNvSpPr>
            <p:nvPr/>
          </p:nvSpPr>
          <p:spPr>
            <a:xfrm>
              <a:off x="5443542" y="3689780"/>
              <a:ext cx="1427158" cy="5720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 consectetur adipiscing elit</a:t>
              </a:r>
              <a:endParaRPr lang="en-US" sz="800" dirty="0">
                <a:solidFill>
                  <a:schemeClr val="tx1">
                    <a:lumMod val="50000"/>
                  </a:schemeClr>
                </a:solidFill>
                <a:latin typeface="Montserrat Light" panose="00000400000000000000" pitchFamily="50" charset="-52"/>
              </a:endParaRPr>
            </a:p>
          </p:txBody>
        </p:sp>
        <p:sp>
          <p:nvSpPr>
            <p:cNvPr id="22" name="Text Placeholder 56">
              <a:extLst>
                <a:ext uri="{FF2B5EF4-FFF2-40B4-BE49-F238E27FC236}">
                  <a16:creationId xmlns:a16="http://schemas.microsoft.com/office/drawing/2014/main" id="{41080167-705A-4BB6-A94E-5EDA17F9263A}"/>
                </a:ext>
              </a:extLst>
            </p:cNvPr>
            <p:cNvSpPr txBox="1">
              <a:spLocks/>
            </p:cNvSpPr>
            <p:nvPr/>
          </p:nvSpPr>
          <p:spPr>
            <a:xfrm>
              <a:off x="5462366" y="3367626"/>
              <a:ext cx="1376808" cy="3856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sp>
        <p:nvSpPr>
          <p:cNvPr id="23" name="Rectangle 22">
            <a:extLst>
              <a:ext uri="{FF2B5EF4-FFF2-40B4-BE49-F238E27FC236}">
                <a16:creationId xmlns:a16="http://schemas.microsoft.com/office/drawing/2014/main" id="{8ED02C13-2E83-48CA-8437-2FED4866EFB8}"/>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grpSp>
        <p:nvGrpSpPr>
          <p:cNvPr id="3" name="Group 2">
            <a:extLst>
              <a:ext uri="{FF2B5EF4-FFF2-40B4-BE49-F238E27FC236}">
                <a16:creationId xmlns:a16="http://schemas.microsoft.com/office/drawing/2014/main" id="{1E7272B1-427B-4035-802A-706E06C17D56}"/>
              </a:ext>
            </a:extLst>
          </p:cNvPr>
          <p:cNvGrpSpPr/>
          <p:nvPr/>
        </p:nvGrpSpPr>
        <p:grpSpPr>
          <a:xfrm>
            <a:off x="9565059" y="1927382"/>
            <a:ext cx="1433141" cy="874321"/>
            <a:chOff x="9558709" y="1959132"/>
            <a:chExt cx="1433141" cy="874321"/>
          </a:xfrm>
        </p:grpSpPr>
        <p:sp>
          <p:nvSpPr>
            <p:cNvPr id="34" name="Text Placeholder 53">
              <a:extLst>
                <a:ext uri="{FF2B5EF4-FFF2-40B4-BE49-F238E27FC236}">
                  <a16:creationId xmlns:a16="http://schemas.microsoft.com/office/drawing/2014/main" id="{5EEF991C-3662-4775-92B0-FABC1BF04974}"/>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35" name="Text Placeholder 56">
              <a:extLst>
                <a:ext uri="{FF2B5EF4-FFF2-40B4-BE49-F238E27FC236}">
                  <a16:creationId xmlns:a16="http://schemas.microsoft.com/office/drawing/2014/main" id="{7A879EC9-FD89-48E0-BCF9-0D1EE78493CA}"/>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36" name="Group 35">
            <a:extLst>
              <a:ext uri="{FF2B5EF4-FFF2-40B4-BE49-F238E27FC236}">
                <a16:creationId xmlns:a16="http://schemas.microsoft.com/office/drawing/2014/main" id="{7A478FD3-78E8-4950-A277-44EB44B1DF19}"/>
              </a:ext>
            </a:extLst>
          </p:cNvPr>
          <p:cNvGrpSpPr/>
          <p:nvPr/>
        </p:nvGrpSpPr>
        <p:grpSpPr>
          <a:xfrm>
            <a:off x="9565059" y="4575332"/>
            <a:ext cx="1433141" cy="874321"/>
            <a:chOff x="9558709" y="1959132"/>
            <a:chExt cx="1433141" cy="874321"/>
          </a:xfrm>
        </p:grpSpPr>
        <p:sp>
          <p:nvSpPr>
            <p:cNvPr id="37" name="Text Placeholder 53">
              <a:extLst>
                <a:ext uri="{FF2B5EF4-FFF2-40B4-BE49-F238E27FC236}">
                  <a16:creationId xmlns:a16="http://schemas.microsoft.com/office/drawing/2014/main" id="{C0A2F4D3-79EC-41A9-9561-323F37D4FB6A}"/>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38" name="Text Placeholder 56">
              <a:extLst>
                <a:ext uri="{FF2B5EF4-FFF2-40B4-BE49-F238E27FC236}">
                  <a16:creationId xmlns:a16="http://schemas.microsoft.com/office/drawing/2014/main" id="{BAADA42B-0A29-464B-812B-DBEEABE320C5}"/>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grpSp>
        <p:nvGrpSpPr>
          <p:cNvPr id="39" name="Group 38">
            <a:extLst>
              <a:ext uri="{FF2B5EF4-FFF2-40B4-BE49-F238E27FC236}">
                <a16:creationId xmlns:a16="http://schemas.microsoft.com/office/drawing/2014/main" id="{75393608-1C00-4B16-84B8-6C4BD65540BB}"/>
              </a:ext>
            </a:extLst>
          </p:cNvPr>
          <p:cNvGrpSpPr/>
          <p:nvPr/>
        </p:nvGrpSpPr>
        <p:grpSpPr>
          <a:xfrm>
            <a:off x="1100509" y="1927382"/>
            <a:ext cx="1433141" cy="874321"/>
            <a:chOff x="9558709" y="1959132"/>
            <a:chExt cx="1433141" cy="874321"/>
          </a:xfrm>
        </p:grpSpPr>
        <p:sp>
          <p:nvSpPr>
            <p:cNvPr id="40" name="Text Placeholder 53">
              <a:extLst>
                <a:ext uri="{FF2B5EF4-FFF2-40B4-BE49-F238E27FC236}">
                  <a16:creationId xmlns:a16="http://schemas.microsoft.com/office/drawing/2014/main" id="{AE15CA6A-C43A-4FCF-84D5-14DFE1F4A350}"/>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41" name="Text Placeholder 56">
              <a:extLst>
                <a:ext uri="{FF2B5EF4-FFF2-40B4-BE49-F238E27FC236}">
                  <a16:creationId xmlns:a16="http://schemas.microsoft.com/office/drawing/2014/main" id="{0894424D-0909-4CEB-BE37-B7202DF82E21}"/>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42" name="Group 41">
            <a:extLst>
              <a:ext uri="{FF2B5EF4-FFF2-40B4-BE49-F238E27FC236}">
                <a16:creationId xmlns:a16="http://schemas.microsoft.com/office/drawing/2014/main" id="{6D273196-089E-4E48-9A38-BF0EDD5C033E}"/>
              </a:ext>
            </a:extLst>
          </p:cNvPr>
          <p:cNvGrpSpPr/>
          <p:nvPr/>
        </p:nvGrpSpPr>
        <p:grpSpPr>
          <a:xfrm>
            <a:off x="1100509" y="4575332"/>
            <a:ext cx="1433141" cy="874321"/>
            <a:chOff x="9558709" y="1959132"/>
            <a:chExt cx="1433141" cy="874321"/>
          </a:xfrm>
        </p:grpSpPr>
        <p:sp>
          <p:nvSpPr>
            <p:cNvPr id="43" name="Text Placeholder 53">
              <a:extLst>
                <a:ext uri="{FF2B5EF4-FFF2-40B4-BE49-F238E27FC236}">
                  <a16:creationId xmlns:a16="http://schemas.microsoft.com/office/drawing/2014/main" id="{304B4636-6637-4D45-BA95-647DBF767640}"/>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44" name="Text Placeholder 56">
              <a:extLst>
                <a:ext uri="{FF2B5EF4-FFF2-40B4-BE49-F238E27FC236}">
                  <a16:creationId xmlns:a16="http://schemas.microsoft.com/office/drawing/2014/main" id="{46D5BEA6-E8B0-441A-AF1E-4ED01F651607}"/>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sp>
        <p:nvSpPr>
          <p:cNvPr id="31" name="Freeform 83">
            <a:extLst>
              <a:ext uri="{FF2B5EF4-FFF2-40B4-BE49-F238E27FC236}">
                <a16:creationId xmlns:a16="http://schemas.microsoft.com/office/drawing/2014/main" id="{78D48F26-3645-46D4-A77C-959A4E5B1B96}"/>
              </a:ext>
            </a:extLst>
          </p:cNvPr>
          <p:cNvSpPr>
            <a:spLocks noEditPoints="1"/>
          </p:cNvSpPr>
          <p:nvPr/>
        </p:nvSpPr>
        <p:spPr bwMode="auto">
          <a:xfrm>
            <a:off x="3608388" y="4919663"/>
            <a:ext cx="269875" cy="228600"/>
          </a:xfrm>
          <a:custGeom>
            <a:avLst/>
            <a:gdLst>
              <a:gd name="T0" fmla="*/ 64 w 71"/>
              <a:gd name="T1" fmla="*/ 31 h 60"/>
              <a:gd name="T2" fmla="*/ 64 w 71"/>
              <a:gd name="T3" fmla="*/ 34 h 60"/>
              <a:gd name="T4" fmla="*/ 56 w 71"/>
              <a:gd name="T5" fmla="*/ 53 h 60"/>
              <a:gd name="T6" fmla="*/ 56 w 71"/>
              <a:gd name="T7" fmla="*/ 53 h 60"/>
              <a:gd name="T8" fmla="*/ 56 w 71"/>
              <a:gd name="T9" fmla="*/ 60 h 60"/>
              <a:gd name="T10" fmla="*/ 41 w 71"/>
              <a:gd name="T11" fmla="*/ 60 h 60"/>
              <a:gd name="T12" fmla="*/ 41 w 71"/>
              <a:gd name="T13" fmla="*/ 55 h 60"/>
              <a:gd name="T14" fmla="*/ 41 w 71"/>
              <a:gd name="T15" fmla="*/ 55 h 60"/>
              <a:gd name="T16" fmla="*/ 34 w 71"/>
              <a:gd name="T17" fmla="*/ 56 h 60"/>
              <a:gd name="T18" fmla="*/ 28 w 71"/>
              <a:gd name="T19" fmla="*/ 55 h 60"/>
              <a:gd name="T20" fmla="*/ 28 w 71"/>
              <a:gd name="T21" fmla="*/ 55 h 60"/>
              <a:gd name="T22" fmla="*/ 28 w 71"/>
              <a:gd name="T23" fmla="*/ 60 h 60"/>
              <a:gd name="T24" fmla="*/ 12 w 71"/>
              <a:gd name="T25" fmla="*/ 60 h 60"/>
              <a:gd name="T26" fmla="*/ 12 w 71"/>
              <a:gd name="T27" fmla="*/ 53 h 60"/>
              <a:gd name="T28" fmla="*/ 12 w 71"/>
              <a:gd name="T29" fmla="*/ 53 h 60"/>
              <a:gd name="T30" fmla="*/ 5 w 71"/>
              <a:gd name="T31" fmla="*/ 41 h 60"/>
              <a:gd name="T32" fmla="*/ 5 w 71"/>
              <a:gd name="T33" fmla="*/ 41 h 60"/>
              <a:gd name="T34" fmla="*/ 2 w 71"/>
              <a:gd name="T35" fmla="*/ 41 h 60"/>
              <a:gd name="T36" fmla="*/ 0 w 71"/>
              <a:gd name="T37" fmla="*/ 39 h 60"/>
              <a:gd name="T38" fmla="*/ 0 w 71"/>
              <a:gd name="T39" fmla="*/ 28 h 60"/>
              <a:gd name="T40" fmla="*/ 2 w 71"/>
              <a:gd name="T41" fmla="*/ 26 h 60"/>
              <a:gd name="T42" fmla="*/ 5 w 71"/>
              <a:gd name="T43" fmla="*/ 26 h 60"/>
              <a:gd name="T44" fmla="*/ 5 w 71"/>
              <a:gd name="T45" fmla="*/ 26 h 60"/>
              <a:gd name="T46" fmla="*/ 17 w 71"/>
              <a:gd name="T47" fmla="*/ 11 h 60"/>
              <a:gd name="T48" fmla="*/ 17 w 71"/>
              <a:gd name="T49" fmla="*/ 11 h 60"/>
              <a:gd name="T50" fmla="*/ 12 w 71"/>
              <a:gd name="T51" fmla="*/ 2 h 60"/>
              <a:gd name="T52" fmla="*/ 25 w 71"/>
              <a:gd name="T53" fmla="*/ 7 h 60"/>
              <a:gd name="T54" fmla="*/ 25 w 71"/>
              <a:gd name="T55" fmla="*/ 7 h 60"/>
              <a:gd name="T56" fmla="*/ 34 w 71"/>
              <a:gd name="T57" fmla="*/ 6 h 60"/>
              <a:gd name="T58" fmla="*/ 41 w 71"/>
              <a:gd name="T59" fmla="*/ 6 h 60"/>
              <a:gd name="T60" fmla="*/ 48 w 71"/>
              <a:gd name="T61" fmla="*/ 23 h 60"/>
              <a:gd name="T62" fmla="*/ 54 w 71"/>
              <a:gd name="T63" fmla="*/ 25 h 60"/>
              <a:gd name="T64" fmla="*/ 60 w 71"/>
              <a:gd name="T65" fmla="*/ 21 h 60"/>
              <a:gd name="T66" fmla="*/ 54 w 71"/>
              <a:gd name="T67" fmla="*/ 16 h 60"/>
              <a:gd name="T68" fmla="*/ 49 w 71"/>
              <a:gd name="T69" fmla="*/ 13 h 60"/>
              <a:gd name="T70" fmla="*/ 54 w 71"/>
              <a:gd name="T71" fmla="*/ 9 h 60"/>
              <a:gd name="T72" fmla="*/ 59 w 71"/>
              <a:gd name="T73" fmla="*/ 10 h 60"/>
              <a:gd name="T74" fmla="*/ 54 w 71"/>
              <a:gd name="T75" fmla="*/ 25 h 60"/>
              <a:gd name="T76" fmla="*/ 54 w 71"/>
              <a:gd name="T77" fmla="*/ 28 h 60"/>
              <a:gd name="T78" fmla="*/ 54 w 71"/>
              <a:gd name="T79" fmla="*/ 6 h 60"/>
              <a:gd name="T80" fmla="*/ 54 w 71"/>
              <a:gd name="T81" fmla="*/ 9 h 60"/>
              <a:gd name="T82" fmla="*/ 54 w 71"/>
              <a:gd name="T83" fmla="*/ 0 h 60"/>
              <a:gd name="T84" fmla="*/ 37 w 71"/>
              <a:gd name="T85" fmla="*/ 17 h 60"/>
              <a:gd name="T86" fmla="*/ 54 w 71"/>
              <a:gd name="T87" fmla="*/ 34 h 60"/>
              <a:gd name="T88" fmla="*/ 71 w 71"/>
              <a:gd name="T89" fmla="*/ 17 h 60"/>
              <a:gd name="T90" fmla="*/ 54 w 71"/>
              <a:gd name="T9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0">
                <a:moveTo>
                  <a:pt x="64" y="31"/>
                </a:moveTo>
                <a:cubicBezTo>
                  <a:pt x="64" y="32"/>
                  <a:pt x="64" y="33"/>
                  <a:pt x="64" y="34"/>
                </a:cubicBezTo>
                <a:cubicBezTo>
                  <a:pt x="64" y="41"/>
                  <a:pt x="61" y="48"/>
                  <a:pt x="56" y="53"/>
                </a:cubicBezTo>
                <a:cubicBezTo>
                  <a:pt x="56" y="53"/>
                  <a:pt x="56" y="53"/>
                  <a:pt x="56" y="53"/>
                </a:cubicBezTo>
                <a:cubicBezTo>
                  <a:pt x="56" y="60"/>
                  <a:pt x="56" y="60"/>
                  <a:pt x="56" y="60"/>
                </a:cubicBezTo>
                <a:cubicBezTo>
                  <a:pt x="41" y="60"/>
                  <a:pt x="41" y="60"/>
                  <a:pt x="41" y="60"/>
                </a:cubicBezTo>
                <a:cubicBezTo>
                  <a:pt x="41" y="55"/>
                  <a:pt x="41" y="55"/>
                  <a:pt x="41" y="55"/>
                </a:cubicBezTo>
                <a:cubicBezTo>
                  <a:pt x="41" y="55"/>
                  <a:pt x="41" y="55"/>
                  <a:pt x="41" y="55"/>
                </a:cubicBezTo>
                <a:cubicBezTo>
                  <a:pt x="39" y="56"/>
                  <a:pt x="36" y="56"/>
                  <a:pt x="34" y="56"/>
                </a:cubicBezTo>
                <a:cubicBezTo>
                  <a:pt x="32" y="56"/>
                  <a:pt x="30" y="56"/>
                  <a:pt x="28" y="55"/>
                </a:cubicBezTo>
                <a:cubicBezTo>
                  <a:pt x="28" y="55"/>
                  <a:pt x="28" y="55"/>
                  <a:pt x="28" y="55"/>
                </a:cubicBezTo>
                <a:cubicBezTo>
                  <a:pt x="28" y="60"/>
                  <a:pt x="28" y="60"/>
                  <a:pt x="28" y="60"/>
                </a:cubicBezTo>
                <a:cubicBezTo>
                  <a:pt x="12" y="60"/>
                  <a:pt x="12" y="60"/>
                  <a:pt x="12" y="60"/>
                </a:cubicBezTo>
                <a:cubicBezTo>
                  <a:pt x="12" y="53"/>
                  <a:pt x="12" y="53"/>
                  <a:pt x="12" y="53"/>
                </a:cubicBezTo>
                <a:cubicBezTo>
                  <a:pt x="12" y="53"/>
                  <a:pt x="12" y="53"/>
                  <a:pt x="12" y="53"/>
                </a:cubicBezTo>
                <a:cubicBezTo>
                  <a:pt x="9" y="50"/>
                  <a:pt x="7" y="46"/>
                  <a:pt x="5" y="41"/>
                </a:cubicBezTo>
                <a:cubicBezTo>
                  <a:pt x="5" y="41"/>
                  <a:pt x="5" y="41"/>
                  <a:pt x="5" y="41"/>
                </a:cubicBezTo>
                <a:cubicBezTo>
                  <a:pt x="2" y="41"/>
                  <a:pt x="2" y="41"/>
                  <a:pt x="2" y="41"/>
                </a:cubicBezTo>
                <a:cubicBezTo>
                  <a:pt x="1" y="41"/>
                  <a:pt x="0" y="40"/>
                  <a:pt x="0" y="39"/>
                </a:cubicBezTo>
                <a:cubicBezTo>
                  <a:pt x="0" y="28"/>
                  <a:pt x="0" y="28"/>
                  <a:pt x="0" y="28"/>
                </a:cubicBezTo>
                <a:cubicBezTo>
                  <a:pt x="0" y="27"/>
                  <a:pt x="1" y="26"/>
                  <a:pt x="2" y="26"/>
                </a:cubicBezTo>
                <a:cubicBezTo>
                  <a:pt x="5" y="26"/>
                  <a:pt x="5" y="26"/>
                  <a:pt x="5" y="26"/>
                </a:cubicBezTo>
                <a:cubicBezTo>
                  <a:pt x="5" y="26"/>
                  <a:pt x="5" y="26"/>
                  <a:pt x="5" y="26"/>
                </a:cubicBezTo>
                <a:cubicBezTo>
                  <a:pt x="7" y="20"/>
                  <a:pt x="11" y="15"/>
                  <a:pt x="17" y="11"/>
                </a:cubicBezTo>
                <a:cubicBezTo>
                  <a:pt x="17" y="11"/>
                  <a:pt x="17" y="11"/>
                  <a:pt x="17" y="11"/>
                </a:cubicBezTo>
                <a:cubicBezTo>
                  <a:pt x="15" y="8"/>
                  <a:pt x="14" y="6"/>
                  <a:pt x="12" y="2"/>
                </a:cubicBezTo>
                <a:cubicBezTo>
                  <a:pt x="19" y="1"/>
                  <a:pt x="25" y="7"/>
                  <a:pt x="25" y="7"/>
                </a:cubicBezTo>
                <a:cubicBezTo>
                  <a:pt x="25" y="7"/>
                  <a:pt x="25" y="7"/>
                  <a:pt x="25" y="7"/>
                </a:cubicBezTo>
                <a:cubicBezTo>
                  <a:pt x="28" y="6"/>
                  <a:pt x="31" y="6"/>
                  <a:pt x="34" y="6"/>
                </a:cubicBezTo>
                <a:cubicBezTo>
                  <a:pt x="36" y="6"/>
                  <a:pt x="39" y="6"/>
                  <a:pt x="41" y="6"/>
                </a:cubicBezTo>
                <a:moveTo>
                  <a:pt x="48" y="23"/>
                </a:moveTo>
                <a:cubicBezTo>
                  <a:pt x="49" y="24"/>
                  <a:pt x="51" y="25"/>
                  <a:pt x="54" y="25"/>
                </a:cubicBezTo>
                <a:cubicBezTo>
                  <a:pt x="55" y="25"/>
                  <a:pt x="60" y="25"/>
                  <a:pt x="60" y="21"/>
                </a:cubicBezTo>
                <a:cubicBezTo>
                  <a:pt x="60" y="18"/>
                  <a:pt x="59" y="17"/>
                  <a:pt x="54" y="16"/>
                </a:cubicBezTo>
                <a:cubicBezTo>
                  <a:pt x="52" y="16"/>
                  <a:pt x="49" y="16"/>
                  <a:pt x="49" y="13"/>
                </a:cubicBezTo>
                <a:cubicBezTo>
                  <a:pt x="49" y="11"/>
                  <a:pt x="50" y="9"/>
                  <a:pt x="54" y="9"/>
                </a:cubicBezTo>
                <a:cubicBezTo>
                  <a:pt x="56" y="9"/>
                  <a:pt x="57" y="9"/>
                  <a:pt x="59" y="10"/>
                </a:cubicBezTo>
                <a:moveTo>
                  <a:pt x="54" y="25"/>
                </a:moveTo>
                <a:cubicBezTo>
                  <a:pt x="54" y="28"/>
                  <a:pt x="54" y="28"/>
                  <a:pt x="54" y="28"/>
                </a:cubicBezTo>
                <a:moveTo>
                  <a:pt x="54" y="6"/>
                </a:moveTo>
                <a:cubicBezTo>
                  <a:pt x="54" y="9"/>
                  <a:pt x="54" y="9"/>
                  <a:pt x="54" y="9"/>
                </a:cubicBezTo>
                <a:moveTo>
                  <a:pt x="54" y="0"/>
                </a:moveTo>
                <a:cubicBezTo>
                  <a:pt x="45" y="0"/>
                  <a:pt x="37" y="8"/>
                  <a:pt x="37" y="17"/>
                </a:cubicBezTo>
                <a:cubicBezTo>
                  <a:pt x="37" y="26"/>
                  <a:pt x="45" y="34"/>
                  <a:pt x="54" y="34"/>
                </a:cubicBezTo>
                <a:cubicBezTo>
                  <a:pt x="63" y="34"/>
                  <a:pt x="71" y="26"/>
                  <a:pt x="71" y="17"/>
                </a:cubicBezTo>
                <a:cubicBezTo>
                  <a:pt x="71" y="8"/>
                  <a:pt x="63" y="0"/>
                  <a:pt x="54" y="0"/>
                </a:cubicBezTo>
                <a:close/>
              </a:path>
            </a:pathLst>
          </a:custGeom>
          <a:noFill/>
          <a:ln w="15875"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85">
            <a:extLst>
              <a:ext uri="{FF2B5EF4-FFF2-40B4-BE49-F238E27FC236}">
                <a16:creationId xmlns:a16="http://schemas.microsoft.com/office/drawing/2014/main" id="{8D03D944-A63D-4F64-BC48-EC13E7153DB9}"/>
              </a:ext>
            </a:extLst>
          </p:cNvPr>
          <p:cNvSpPr>
            <a:spLocks noEditPoints="1"/>
          </p:cNvSpPr>
          <p:nvPr/>
        </p:nvSpPr>
        <p:spPr bwMode="auto">
          <a:xfrm>
            <a:off x="8466138" y="2208213"/>
            <a:ext cx="236538" cy="201613"/>
          </a:xfrm>
          <a:custGeom>
            <a:avLst/>
            <a:gdLst>
              <a:gd name="T0" fmla="*/ 62 w 62"/>
              <a:gd name="T1" fmla="*/ 53 h 53"/>
              <a:gd name="T2" fmla="*/ 0 w 62"/>
              <a:gd name="T3" fmla="*/ 53 h 53"/>
              <a:gd name="T4" fmla="*/ 0 w 62"/>
              <a:gd name="T5" fmla="*/ 11 h 53"/>
              <a:gd name="T6" fmla="*/ 62 w 62"/>
              <a:gd name="T7" fmla="*/ 11 h 53"/>
              <a:gd name="T8" fmla="*/ 62 w 62"/>
              <a:gd name="T9" fmla="*/ 53 h 53"/>
              <a:gd name="T10" fmla="*/ 42 w 62"/>
              <a:gd name="T11" fmla="*/ 0 h 53"/>
              <a:gd name="T12" fmla="*/ 20 w 62"/>
              <a:gd name="T13" fmla="*/ 0 h 53"/>
              <a:gd name="T14" fmla="*/ 20 w 62"/>
              <a:gd name="T15" fmla="*/ 11 h 53"/>
              <a:gd name="T16" fmla="*/ 42 w 62"/>
              <a:gd name="T17" fmla="*/ 11 h 53"/>
              <a:gd name="T18" fmla="*/ 42 w 62"/>
              <a:gd name="T19" fmla="*/ 0 h 53"/>
              <a:gd name="T20" fmla="*/ 0 w 62"/>
              <a:gd name="T21" fmla="*/ 23 h 53"/>
              <a:gd name="T22" fmla="*/ 17 w 62"/>
              <a:gd name="T23" fmla="*/ 30 h 53"/>
              <a:gd name="T24" fmla="*/ 45 w 62"/>
              <a:gd name="T25" fmla="*/ 30 h 53"/>
              <a:gd name="T26" fmla="*/ 62 w 62"/>
              <a:gd name="T27" fmla="*/ 23 h 53"/>
              <a:gd name="T28" fmla="*/ 31 w 62"/>
              <a:gd name="T29" fmla="*/ 40 h 53"/>
              <a:gd name="T30" fmla="*/ 31 w 62"/>
              <a:gd name="T31" fmla="*/ 2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3">
                <a:moveTo>
                  <a:pt x="62" y="53"/>
                </a:moveTo>
                <a:cubicBezTo>
                  <a:pt x="0" y="53"/>
                  <a:pt x="0" y="53"/>
                  <a:pt x="0" y="53"/>
                </a:cubicBezTo>
                <a:cubicBezTo>
                  <a:pt x="0" y="11"/>
                  <a:pt x="0" y="11"/>
                  <a:pt x="0" y="11"/>
                </a:cubicBezTo>
                <a:cubicBezTo>
                  <a:pt x="62" y="11"/>
                  <a:pt x="62" y="11"/>
                  <a:pt x="62" y="11"/>
                </a:cubicBezTo>
                <a:lnTo>
                  <a:pt x="62" y="53"/>
                </a:lnTo>
                <a:close/>
                <a:moveTo>
                  <a:pt x="42" y="0"/>
                </a:moveTo>
                <a:cubicBezTo>
                  <a:pt x="20" y="0"/>
                  <a:pt x="20" y="0"/>
                  <a:pt x="20" y="0"/>
                </a:cubicBezTo>
                <a:cubicBezTo>
                  <a:pt x="20" y="11"/>
                  <a:pt x="20" y="11"/>
                  <a:pt x="20" y="11"/>
                </a:cubicBezTo>
                <a:cubicBezTo>
                  <a:pt x="42" y="11"/>
                  <a:pt x="42" y="11"/>
                  <a:pt x="42" y="11"/>
                </a:cubicBezTo>
                <a:lnTo>
                  <a:pt x="42" y="0"/>
                </a:lnTo>
                <a:close/>
                <a:moveTo>
                  <a:pt x="0" y="23"/>
                </a:moveTo>
                <a:cubicBezTo>
                  <a:pt x="17" y="30"/>
                  <a:pt x="17" y="30"/>
                  <a:pt x="17" y="30"/>
                </a:cubicBezTo>
                <a:cubicBezTo>
                  <a:pt x="26" y="33"/>
                  <a:pt x="36" y="33"/>
                  <a:pt x="45" y="30"/>
                </a:cubicBezTo>
                <a:cubicBezTo>
                  <a:pt x="62" y="23"/>
                  <a:pt x="62" y="23"/>
                  <a:pt x="62" y="23"/>
                </a:cubicBezTo>
                <a:moveTo>
                  <a:pt x="31" y="40"/>
                </a:moveTo>
                <a:cubicBezTo>
                  <a:pt x="31" y="25"/>
                  <a:pt x="31" y="25"/>
                  <a:pt x="31" y="25"/>
                </a:cubicBezTo>
              </a:path>
            </a:pathLst>
          </a:custGeom>
          <a:noFill/>
          <a:ln w="15875" cap="flat">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Freeform 86">
            <a:extLst>
              <a:ext uri="{FF2B5EF4-FFF2-40B4-BE49-F238E27FC236}">
                <a16:creationId xmlns:a16="http://schemas.microsoft.com/office/drawing/2014/main" id="{FD7E7FEC-EAC3-41D3-BA04-4DA23A96D0BF}"/>
              </a:ext>
            </a:extLst>
          </p:cNvPr>
          <p:cNvSpPr>
            <a:spLocks noEditPoints="1"/>
          </p:cNvSpPr>
          <p:nvPr/>
        </p:nvSpPr>
        <p:spPr bwMode="auto">
          <a:xfrm>
            <a:off x="3563938" y="2203450"/>
            <a:ext cx="269875" cy="209550"/>
          </a:xfrm>
          <a:custGeom>
            <a:avLst/>
            <a:gdLst>
              <a:gd name="T0" fmla="*/ 0 w 170"/>
              <a:gd name="T1" fmla="*/ 132 h 132"/>
              <a:gd name="T2" fmla="*/ 170 w 170"/>
              <a:gd name="T3" fmla="*/ 132 h 132"/>
              <a:gd name="T4" fmla="*/ 48 w 170"/>
              <a:gd name="T5" fmla="*/ 79 h 132"/>
              <a:gd name="T6" fmla="*/ 17 w 170"/>
              <a:gd name="T7" fmla="*/ 79 h 132"/>
              <a:gd name="T8" fmla="*/ 17 w 170"/>
              <a:gd name="T9" fmla="*/ 132 h 132"/>
              <a:gd name="T10" fmla="*/ 48 w 170"/>
              <a:gd name="T11" fmla="*/ 132 h 132"/>
              <a:gd name="T12" fmla="*/ 48 w 170"/>
              <a:gd name="T13" fmla="*/ 79 h 132"/>
              <a:gd name="T14" fmla="*/ 101 w 170"/>
              <a:gd name="T15" fmla="*/ 43 h 132"/>
              <a:gd name="T16" fmla="*/ 69 w 170"/>
              <a:gd name="T17" fmla="*/ 43 h 132"/>
              <a:gd name="T18" fmla="*/ 69 w 170"/>
              <a:gd name="T19" fmla="*/ 132 h 132"/>
              <a:gd name="T20" fmla="*/ 101 w 170"/>
              <a:gd name="T21" fmla="*/ 132 h 132"/>
              <a:gd name="T22" fmla="*/ 101 w 170"/>
              <a:gd name="T23" fmla="*/ 43 h 132"/>
              <a:gd name="T24" fmla="*/ 153 w 170"/>
              <a:gd name="T25" fmla="*/ 63 h 132"/>
              <a:gd name="T26" fmla="*/ 122 w 170"/>
              <a:gd name="T27" fmla="*/ 63 h 132"/>
              <a:gd name="T28" fmla="*/ 122 w 170"/>
              <a:gd name="T29" fmla="*/ 132 h 132"/>
              <a:gd name="T30" fmla="*/ 153 w 170"/>
              <a:gd name="T31" fmla="*/ 132 h 132"/>
              <a:gd name="T32" fmla="*/ 153 w 170"/>
              <a:gd name="T33" fmla="*/ 63 h 132"/>
              <a:gd name="T34" fmla="*/ 165 w 170"/>
              <a:gd name="T35" fmla="*/ 5 h 132"/>
              <a:gd name="T36" fmla="*/ 139 w 170"/>
              <a:gd name="T37" fmla="*/ 36 h 132"/>
              <a:gd name="T38" fmla="*/ 86 w 170"/>
              <a:gd name="T39" fmla="*/ 0 h 132"/>
              <a:gd name="T40" fmla="*/ 14 w 170"/>
              <a:gd name="T41" fmla="*/ 48 h 132"/>
              <a:gd name="T42" fmla="*/ 168 w 170"/>
              <a:gd name="T43" fmla="*/ 34 h 132"/>
              <a:gd name="T44" fmla="*/ 165 w 170"/>
              <a:gd name="T45" fmla="*/ 5 h 132"/>
              <a:gd name="T46" fmla="*/ 137 w 170"/>
              <a:gd name="T47" fmla="*/ 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32">
                <a:moveTo>
                  <a:pt x="0" y="132"/>
                </a:moveTo>
                <a:lnTo>
                  <a:pt x="170" y="132"/>
                </a:lnTo>
                <a:moveTo>
                  <a:pt x="48" y="79"/>
                </a:moveTo>
                <a:lnTo>
                  <a:pt x="17" y="79"/>
                </a:lnTo>
                <a:lnTo>
                  <a:pt x="17" y="132"/>
                </a:lnTo>
                <a:lnTo>
                  <a:pt x="48" y="132"/>
                </a:lnTo>
                <a:lnTo>
                  <a:pt x="48" y="79"/>
                </a:lnTo>
                <a:moveTo>
                  <a:pt x="101" y="43"/>
                </a:moveTo>
                <a:lnTo>
                  <a:pt x="69" y="43"/>
                </a:lnTo>
                <a:lnTo>
                  <a:pt x="69" y="132"/>
                </a:lnTo>
                <a:lnTo>
                  <a:pt x="101" y="132"/>
                </a:lnTo>
                <a:lnTo>
                  <a:pt x="101" y="43"/>
                </a:lnTo>
                <a:moveTo>
                  <a:pt x="153" y="63"/>
                </a:moveTo>
                <a:lnTo>
                  <a:pt x="122" y="63"/>
                </a:lnTo>
                <a:lnTo>
                  <a:pt x="122" y="132"/>
                </a:lnTo>
                <a:lnTo>
                  <a:pt x="153" y="132"/>
                </a:lnTo>
                <a:lnTo>
                  <a:pt x="153" y="63"/>
                </a:lnTo>
                <a:moveTo>
                  <a:pt x="165" y="5"/>
                </a:moveTo>
                <a:lnTo>
                  <a:pt x="139" y="36"/>
                </a:lnTo>
                <a:lnTo>
                  <a:pt x="86" y="0"/>
                </a:lnTo>
                <a:lnTo>
                  <a:pt x="14" y="48"/>
                </a:lnTo>
                <a:moveTo>
                  <a:pt x="168" y="34"/>
                </a:moveTo>
                <a:lnTo>
                  <a:pt x="165" y="5"/>
                </a:lnTo>
                <a:lnTo>
                  <a:pt x="137" y="7"/>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5" name="Freeform 88">
            <a:extLst>
              <a:ext uri="{FF2B5EF4-FFF2-40B4-BE49-F238E27FC236}">
                <a16:creationId xmlns:a16="http://schemas.microsoft.com/office/drawing/2014/main" id="{05717AB2-8BEA-4F7A-887D-FA5C8A423A03}"/>
              </a:ext>
            </a:extLst>
          </p:cNvPr>
          <p:cNvSpPr>
            <a:spLocks noEditPoints="1"/>
          </p:cNvSpPr>
          <p:nvPr/>
        </p:nvSpPr>
        <p:spPr bwMode="auto">
          <a:xfrm>
            <a:off x="8461375" y="4905375"/>
            <a:ext cx="252413" cy="250825"/>
          </a:xfrm>
          <a:custGeom>
            <a:avLst/>
            <a:gdLst>
              <a:gd name="T0" fmla="*/ 33 w 66"/>
              <a:gd name="T1" fmla="*/ 33 h 66"/>
              <a:gd name="T2" fmla="*/ 66 w 66"/>
              <a:gd name="T3" fmla="*/ 33 h 66"/>
              <a:gd name="T4" fmla="*/ 33 w 66"/>
              <a:gd name="T5" fmla="*/ 66 h 66"/>
              <a:gd name="T6" fmla="*/ 0 w 66"/>
              <a:gd name="T7" fmla="*/ 33 h 66"/>
              <a:gd name="T8" fmla="*/ 33 w 66"/>
              <a:gd name="T9" fmla="*/ 0 h 66"/>
              <a:gd name="T10" fmla="*/ 33 w 66"/>
              <a:gd name="T11" fmla="*/ 33 h 66"/>
              <a:gd name="T12" fmla="*/ 65 w 66"/>
              <a:gd name="T13" fmla="*/ 22 h 66"/>
              <a:gd name="T14" fmla="*/ 43 w 66"/>
              <a:gd name="T15" fmla="*/ 1 h 66"/>
              <a:gd name="T16" fmla="*/ 43 w 66"/>
              <a:gd name="T17" fmla="*/ 22 h 66"/>
              <a:gd name="T18" fmla="*/ 65 w 66"/>
              <a:gd name="T19" fmla="*/ 2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6">
                <a:moveTo>
                  <a:pt x="33" y="33"/>
                </a:moveTo>
                <a:cubicBezTo>
                  <a:pt x="66" y="33"/>
                  <a:pt x="66" y="33"/>
                  <a:pt x="66" y="33"/>
                </a:cubicBezTo>
                <a:cubicBezTo>
                  <a:pt x="66" y="51"/>
                  <a:pt x="51" y="66"/>
                  <a:pt x="33" y="66"/>
                </a:cubicBezTo>
                <a:cubicBezTo>
                  <a:pt x="15" y="66"/>
                  <a:pt x="0" y="51"/>
                  <a:pt x="0" y="33"/>
                </a:cubicBezTo>
                <a:cubicBezTo>
                  <a:pt x="0" y="15"/>
                  <a:pt x="15" y="0"/>
                  <a:pt x="33" y="0"/>
                </a:cubicBezTo>
                <a:lnTo>
                  <a:pt x="33" y="33"/>
                </a:lnTo>
                <a:close/>
                <a:moveTo>
                  <a:pt x="65" y="22"/>
                </a:moveTo>
                <a:cubicBezTo>
                  <a:pt x="62" y="12"/>
                  <a:pt x="54" y="3"/>
                  <a:pt x="43" y="1"/>
                </a:cubicBezTo>
                <a:cubicBezTo>
                  <a:pt x="43" y="22"/>
                  <a:pt x="43" y="22"/>
                  <a:pt x="43" y="22"/>
                </a:cubicBezTo>
                <a:lnTo>
                  <a:pt x="65" y="22"/>
                </a:lnTo>
                <a:close/>
              </a:path>
            </a:pathLst>
          </a:custGeom>
          <a:noFill/>
          <a:ln w="15875" cap="flat">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1090073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50"/>
                                        <p:tgtEl>
                                          <p:spTgt spid="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500"/>
                                        <p:tgtEl>
                                          <p:spTgt spid="18"/>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par>
                                <p:cTn id="20" presetID="22" presetClass="entr" presetSubtype="1" fill="hold" grpId="0" nodeType="withEffect">
                                  <p:stCondLst>
                                    <p:cond delay="125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cTn>
                              </p:par>
                              <p:par>
                                <p:cTn id="23" presetID="2" presetClass="entr" presetSubtype="8" decel="100000"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0-#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75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fill="hold"/>
                                        <p:tgtEl>
                                          <p:spTgt spid="6"/>
                                        </p:tgtEl>
                                        <p:attrNameLst>
                                          <p:attrName>ppt_x</p:attrName>
                                        </p:attrNameLst>
                                      </p:cBhvr>
                                      <p:tavLst>
                                        <p:tav tm="0">
                                          <p:val>
                                            <p:strVal val="0-#ppt_w/2"/>
                                          </p:val>
                                        </p:tav>
                                        <p:tav tm="100000">
                                          <p:val>
                                            <p:strVal val="#ppt_x"/>
                                          </p:val>
                                        </p:tav>
                                      </p:tavLst>
                                    </p:anim>
                                    <p:anim calcmode="lin" valueType="num">
                                      <p:cBhvr additive="base">
                                        <p:cTn id="30" dur="10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0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1000" fill="hold"/>
                                        <p:tgtEl>
                                          <p:spTgt spid="8"/>
                                        </p:tgtEl>
                                        <p:attrNameLst>
                                          <p:attrName>ppt_x</p:attrName>
                                        </p:attrNameLst>
                                      </p:cBhvr>
                                      <p:tavLst>
                                        <p:tav tm="0">
                                          <p:val>
                                            <p:strVal val="1+#ppt_w/2"/>
                                          </p:val>
                                        </p:tav>
                                        <p:tav tm="100000">
                                          <p:val>
                                            <p:strVal val="#ppt_x"/>
                                          </p:val>
                                        </p:tav>
                                      </p:tavLst>
                                    </p:anim>
                                    <p:anim calcmode="lin" valueType="num">
                                      <p:cBhvr additive="base">
                                        <p:cTn id="34" dur="1000" fill="hold"/>
                                        <p:tgtEl>
                                          <p:spTgt spid="8"/>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125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000" fill="hold"/>
                                        <p:tgtEl>
                                          <p:spTgt spid="9"/>
                                        </p:tgtEl>
                                        <p:attrNameLst>
                                          <p:attrName>ppt_x</p:attrName>
                                        </p:attrNameLst>
                                      </p:cBhvr>
                                      <p:tavLst>
                                        <p:tav tm="0">
                                          <p:val>
                                            <p:strVal val="1+#ppt_w/2"/>
                                          </p:val>
                                        </p:tav>
                                        <p:tav tm="100000">
                                          <p:val>
                                            <p:strVal val="#ppt_x"/>
                                          </p:val>
                                        </p:tav>
                                      </p:tavLst>
                                    </p:anim>
                                    <p:anim calcmode="lin" valueType="num">
                                      <p:cBhvr additive="base">
                                        <p:cTn id="38" dur="1000" fill="hold"/>
                                        <p:tgtEl>
                                          <p:spTgt spid="9"/>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00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125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par>
                                <p:cTn id="48" presetID="10" presetClass="entr" presetSubtype="0" fill="hold" grpId="0" nodeType="withEffect">
                                  <p:stCondLst>
                                    <p:cond delay="175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2" presetClass="entr" presetSubtype="8" decel="100000" fill="hold" nodeType="withEffect">
                                  <p:stCondLst>
                                    <p:cond delay="100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1000" fill="hold"/>
                                        <p:tgtEl>
                                          <p:spTgt spid="42"/>
                                        </p:tgtEl>
                                        <p:attrNameLst>
                                          <p:attrName>ppt_x</p:attrName>
                                        </p:attrNameLst>
                                      </p:cBhvr>
                                      <p:tavLst>
                                        <p:tav tm="0">
                                          <p:val>
                                            <p:strVal val="0-#ppt_w/2"/>
                                          </p:val>
                                        </p:tav>
                                        <p:tav tm="100000">
                                          <p:val>
                                            <p:strVal val="#ppt_x"/>
                                          </p:val>
                                        </p:tav>
                                      </p:tavLst>
                                    </p:anim>
                                    <p:anim calcmode="lin" valueType="num">
                                      <p:cBhvr additive="base">
                                        <p:cTn id="54" dur="1000" fill="hold"/>
                                        <p:tgtEl>
                                          <p:spTgt spid="42"/>
                                        </p:tgtEl>
                                        <p:attrNameLst>
                                          <p:attrName>ppt_y</p:attrName>
                                        </p:attrNameLst>
                                      </p:cBhvr>
                                      <p:tavLst>
                                        <p:tav tm="0">
                                          <p:val>
                                            <p:strVal val="#ppt_y"/>
                                          </p:val>
                                        </p:tav>
                                        <p:tav tm="100000">
                                          <p:val>
                                            <p:strVal val="#ppt_y"/>
                                          </p:val>
                                        </p:tav>
                                      </p:tavLst>
                                    </p:anim>
                                  </p:childTnLst>
                                </p:cTn>
                              </p:par>
                              <p:par>
                                <p:cTn id="55" presetID="2" presetClass="entr" presetSubtype="8" decel="100000" fill="hold" nodeType="withEffect">
                                  <p:stCondLst>
                                    <p:cond delay="125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1000" fill="hold"/>
                                        <p:tgtEl>
                                          <p:spTgt spid="39"/>
                                        </p:tgtEl>
                                        <p:attrNameLst>
                                          <p:attrName>ppt_x</p:attrName>
                                        </p:attrNameLst>
                                      </p:cBhvr>
                                      <p:tavLst>
                                        <p:tav tm="0">
                                          <p:val>
                                            <p:strVal val="0-#ppt_w/2"/>
                                          </p:val>
                                        </p:tav>
                                        <p:tav tm="100000">
                                          <p:val>
                                            <p:strVal val="#ppt_x"/>
                                          </p:val>
                                        </p:tav>
                                      </p:tavLst>
                                    </p:anim>
                                    <p:anim calcmode="lin" valueType="num">
                                      <p:cBhvr additive="base">
                                        <p:cTn id="58" dur="1000" fill="hold"/>
                                        <p:tgtEl>
                                          <p:spTgt spid="3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50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1000" fill="hold"/>
                                        <p:tgtEl>
                                          <p:spTgt spid="3"/>
                                        </p:tgtEl>
                                        <p:attrNameLst>
                                          <p:attrName>ppt_x</p:attrName>
                                        </p:attrNameLst>
                                      </p:cBhvr>
                                      <p:tavLst>
                                        <p:tav tm="0">
                                          <p:val>
                                            <p:strVal val="1+#ppt_w/2"/>
                                          </p:val>
                                        </p:tav>
                                        <p:tav tm="100000">
                                          <p:val>
                                            <p:strVal val="#ppt_x"/>
                                          </p:val>
                                        </p:tav>
                                      </p:tavLst>
                                    </p:anim>
                                    <p:anim calcmode="lin" valueType="num">
                                      <p:cBhvr additive="base">
                                        <p:cTn id="62" dur="1000" fill="hold"/>
                                        <p:tgtEl>
                                          <p:spTgt spid="3"/>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175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1000" fill="hold"/>
                                        <p:tgtEl>
                                          <p:spTgt spid="36"/>
                                        </p:tgtEl>
                                        <p:attrNameLst>
                                          <p:attrName>ppt_x</p:attrName>
                                        </p:attrNameLst>
                                      </p:cBhvr>
                                      <p:tavLst>
                                        <p:tav tm="0">
                                          <p:val>
                                            <p:strVal val="1+#ppt_w/2"/>
                                          </p:val>
                                        </p:tav>
                                        <p:tav tm="100000">
                                          <p:val>
                                            <p:strVal val="#ppt_x"/>
                                          </p:val>
                                        </p:tav>
                                      </p:tavLst>
                                    </p:anim>
                                    <p:anim calcmode="lin" valueType="num">
                                      <p:cBhvr additive="base">
                                        <p:cTn id="66"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5" grpId="0" animBg="1"/>
      <p:bldP spid="16" grpId="0" animBg="1"/>
      <p:bldP spid="17" grpId="0" animBg="1"/>
      <p:bldP spid="18" grpId="0" animBg="1"/>
      <p:bldP spid="31" grpId="0" animBg="1"/>
      <p:bldP spid="32" grpId="0" animBg="1"/>
      <p:bldP spid="33" grpId="0" animBg="1"/>
      <p:bldP spid="4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42">
            <a:extLst>
              <a:ext uri="{FF2B5EF4-FFF2-40B4-BE49-F238E27FC236}">
                <a16:creationId xmlns:a16="http://schemas.microsoft.com/office/drawing/2014/main" id="{CB4C093E-AC82-4F2A-B6E1-C7A2A81694FF}"/>
              </a:ext>
            </a:extLst>
          </p:cNvPr>
          <p:cNvSpPr>
            <a:spLocks noEditPoints="1"/>
          </p:cNvSpPr>
          <p:nvPr/>
        </p:nvSpPr>
        <p:spPr bwMode="auto">
          <a:xfrm>
            <a:off x="7141368" y="3951288"/>
            <a:ext cx="484188" cy="1311275"/>
          </a:xfrm>
          <a:custGeom>
            <a:avLst/>
            <a:gdLst>
              <a:gd name="T0" fmla="*/ 123 w 127"/>
              <a:gd name="T1" fmla="*/ 336 h 344"/>
              <a:gd name="T2" fmla="*/ 127 w 127"/>
              <a:gd name="T3" fmla="*/ 340 h 344"/>
              <a:gd name="T4" fmla="*/ 102 w 127"/>
              <a:gd name="T5" fmla="*/ 336 h 344"/>
              <a:gd name="T6" fmla="*/ 108 w 127"/>
              <a:gd name="T7" fmla="*/ 330 h 344"/>
              <a:gd name="T8" fmla="*/ 108 w 127"/>
              <a:gd name="T9" fmla="*/ 336 h 344"/>
              <a:gd name="T10" fmla="*/ 90 w 127"/>
              <a:gd name="T11" fmla="*/ 319 h 344"/>
              <a:gd name="T12" fmla="*/ 97 w 127"/>
              <a:gd name="T13" fmla="*/ 315 h 344"/>
              <a:gd name="T14" fmla="*/ 94 w 127"/>
              <a:gd name="T15" fmla="*/ 321 h 344"/>
              <a:gd name="T16" fmla="*/ 85 w 127"/>
              <a:gd name="T17" fmla="*/ 294 h 344"/>
              <a:gd name="T18" fmla="*/ 90 w 127"/>
              <a:gd name="T19" fmla="*/ 297 h 344"/>
              <a:gd name="T20" fmla="*/ 87 w 127"/>
              <a:gd name="T21" fmla="*/ 302 h 344"/>
              <a:gd name="T22" fmla="*/ 81 w 127"/>
              <a:gd name="T23" fmla="*/ 275 h 344"/>
              <a:gd name="T24" fmla="*/ 83 w 127"/>
              <a:gd name="T25" fmla="*/ 283 h 344"/>
              <a:gd name="T26" fmla="*/ 78 w 127"/>
              <a:gd name="T27" fmla="*/ 280 h 344"/>
              <a:gd name="T28" fmla="*/ 82 w 127"/>
              <a:gd name="T29" fmla="*/ 258 h 344"/>
              <a:gd name="T30" fmla="*/ 78 w 127"/>
              <a:gd name="T31" fmla="*/ 263 h 344"/>
              <a:gd name="T32" fmla="*/ 71 w 127"/>
              <a:gd name="T33" fmla="*/ 240 h 344"/>
              <a:gd name="T34" fmla="*/ 79 w 127"/>
              <a:gd name="T35" fmla="*/ 239 h 344"/>
              <a:gd name="T36" fmla="*/ 76 w 127"/>
              <a:gd name="T37" fmla="*/ 243 h 344"/>
              <a:gd name="T38" fmla="*/ 69 w 127"/>
              <a:gd name="T39" fmla="*/ 220 h 344"/>
              <a:gd name="T40" fmla="*/ 77 w 127"/>
              <a:gd name="T41" fmla="*/ 219 h 344"/>
              <a:gd name="T42" fmla="*/ 73 w 127"/>
              <a:gd name="T43" fmla="*/ 223 h 344"/>
              <a:gd name="T44" fmla="*/ 71 w 127"/>
              <a:gd name="T45" fmla="*/ 195 h 344"/>
              <a:gd name="T46" fmla="*/ 75 w 127"/>
              <a:gd name="T47" fmla="*/ 199 h 344"/>
              <a:gd name="T48" fmla="*/ 71 w 127"/>
              <a:gd name="T49" fmla="*/ 203 h 344"/>
              <a:gd name="T50" fmla="*/ 69 w 127"/>
              <a:gd name="T51" fmla="*/ 175 h 344"/>
              <a:gd name="T52" fmla="*/ 69 w 127"/>
              <a:gd name="T53" fmla="*/ 183 h 344"/>
              <a:gd name="T54" fmla="*/ 63 w 127"/>
              <a:gd name="T55" fmla="*/ 160 h 344"/>
              <a:gd name="T56" fmla="*/ 71 w 127"/>
              <a:gd name="T57" fmla="*/ 159 h 344"/>
              <a:gd name="T58" fmla="*/ 67 w 127"/>
              <a:gd name="T59" fmla="*/ 163 h 344"/>
              <a:gd name="T60" fmla="*/ 65 w 127"/>
              <a:gd name="T61" fmla="*/ 135 h 344"/>
              <a:gd name="T62" fmla="*/ 69 w 127"/>
              <a:gd name="T63" fmla="*/ 139 h 344"/>
              <a:gd name="T64" fmla="*/ 65 w 127"/>
              <a:gd name="T65" fmla="*/ 143 h 344"/>
              <a:gd name="T66" fmla="*/ 62 w 127"/>
              <a:gd name="T67" fmla="*/ 116 h 344"/>
              <a:gd name="T68" fmla="*/ 67 w 127"/>
              <a:gd name="T69" fmla="*/ 119 h 344"/>
              <a:gd name="T70" fmla="*/ 63 w 127"/>
              <a:gd name="T71" fmla="*/ 123 h 344"/>
              <a:gd name="T72" fmla="*/ 56 w 127"/>
              <a:gd name="T73" fmla="*/ 100 h 344"/>
              <a:gd name="T74" fmla="*/ 64 w 127"/>
              <a:gd name="T75" fmla="*/ 99 h 344"/>
              <a:gd name="T76" fmla="*/ 60 w 127"/>
              <a:gd name="T77" fmla="*/ 104 h 344"/>
              <a:gd name="T78" fmla="*/ 55 w 127"/>
              <a:gd name="T79" fmla="*/ 76 h 344"/>
              <a:gd name="T80" fmla="*/ 57 w 127"/>
              <a:gd name="T81" fmla="*/ 84 h 344"/>
              <a:gd name="T82" fmla="*/ 48 w 127"/>
              <a:gd name="T83" fmla="*/ 61 h 344"/>
              <a:gd name="T84" fmla="*/ 55 w 127"/>
              <a:gd name="T85" fmla="*/ 59 h 344"/>
              <a:gd name="T86" fmla="*/ 52 w 127"/>
              <a:gd name="T87" fmla="*/ 64 h 344"/>
              <a:gd name="T88" fmla="*/ 44 w 127"/>
              <a:gd name="T89" fmla="*/ 38 h 344"/>
              <a:gd name="T90" fmla="*/ 49 w 127"/>
              <a:gd name="T91" fmla="*/ 40 h 344"/>
              <a:gd name="T92" fmla="*/ 45 w 127"/>
              <a:gd name="T93" fmla="*/ 45 h 344"/>
              <a:gd name="T94" fmla="*/ 34 w 127"/>
              <a:gd name="T95" fmla="*/ 20 h 344"/>
              <a:gd name="T96" fmla="*/ 40 w 127"/>
              <a:gd name="T97" fmla="*/ 21 h 344"/>
              <a:gd name="T98" fmla="*/ 36 w 127"/>
              <a:gd name="T99" fmla="*/ 28 h 344"/>
              <a:gd name="T100" fmla="*/ 19 w 127"/>
              <a:gd name="T101" fmla="*/ 7 h 344"/>
              <a:gd name="T102" fmla="*/ 25 w 127"/>
              <a:gd name="T103" fmla="*/ 6 h 344"/>
              <a:gd name="T104" fmla="*/ 23 w 127"/>
              <a:gd name="T105" fmla="*/ 13 h 344"/>
              <a:gd name="T106" fmla="*/ 4 w 127"/>
              <a:gd name="T107" fmla="*/ 0 h 344"/>
              <a:gd name="T108" fmla="*/ 8 w 127"/>
              <a:gd name="T109" fmla="*/ 4 h 344"/>
              <a:gd name="T110" fmla="*/ 0 w 127"/>
              <a:gd name="T111" fmla="*/ 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7" h="344">
                <a:moveTo>
                  <a:pt x="123" y="344"/>
                </a:moveTo>
                <a:cubicBezTo>
                  <a:pt x="121" y="344"/>
                  <a:pt x="119" y="342"/>
                  <a:pt x="119" y="340"/>
                </a:cubicBezTo>
                <a:cubicBezTo>
                  <a:pt x="119" y="340"/>
                  <a:pt x="119" y="340"/>
                  <a:pt x="119" y="340"/>
                </a:cubicBezTo>
                <a:cubicBezTo>
                  <a:pt x="119" y="338"/>
                  <a:pt x="121" y="336"/>
                  <a:pt x="123" y="336"/>
                </a:cubicBezTo>
                <a:cubicBezTo>
                  <a:pt x="123" y="336"/>
                  <a:pt x="123" y="336"/>
                  <a:pt x="123" y="336"/>
                </a:cubicBezTo>
                <a:cubicBezTo>
                  <a:pt x="123" y="336"/>
                  <a:pt x="123" y="336"/>
                  <a:pt x="123" y="336"/>
                </a:cubicBezTo>
                <a:cubicBezTo>
                  <a:pt x="123" y="336"/>
                  <a:pt x="123" y="336"/>
                  <a:pt x="123" y="336"/>
                </a:cubicBezTo>
                <a:cubicBezTo>
                  <a:pt x="125" y="336"/>
                  <a:pt x="127" y="338"/>
                  <a:pt x="127" y="340"/>
                </a:cubicBezTo>
                <a:cubicBezTo>
                  <a:pt x="127" y="340"/>
                  <a:pt x="127" y="340"/>
                  <a:pt x="127" y="340"/>
                </a:cubicBezTo>
                <a:cubicBezTo>
                  <a:pt x="127" y="342"/>
                  <a:pt x="125" y="344"/>
                  <a:pt x="123" y="344"/>
                </a:cubicBezTo>
                <a:cubicBezTo>
                  <a:pt x="123" y="344"/>
                  <a:pt x="123" y="344"/>
                  <a:pt x="123" y="344"/>
                </a:cubicBezTo>
                <a:close/>
                <a:moveTo>
                  <a:pt x="102" y="336"/>
                </a:moveTo>
                <a:cubicBezTo>
                  <a:pt x="101" y="335"/>
                  <a:pt x="101" y="332"/>
                  <a:pt x="102" y="330"/>
                </a:cubicBezTo>
                <a:cubicBezTo>
                  <a:pt x="102" y="330"/>
                  <a:pt x="102" y="330"/>
                  <a:pt x="102" y="330"/>
                </a:cubicBezTo>
                <a:cubicBezTo>
                  <a:pt x="104" y="329"/>
                  <a:pt x="106" y="329"/>
                  <a:pt x="108" y="330"/>
                </a:cubicBezTo>
                <a:cubicBezTo>
                  <a:pt x="108" y="330"/>
                  <a:pt x="108" y="330"/>
                  <a:pt x="108" y="330"/>
                </a:cubicBezTo>
                <a:cubicBezTo>
                  <a:pt x="108" y="330"/>
                  <a:pt x="108" y="330"/>
                  <a:pt x="108" y="330"/>
                </a:cubicBezTo>
                <a:cubicBezTo>
                  <a:pt x="108" y="330"/>
                  <a:pt x="108" y="330"/>
                  <a:pt x="108" y="330"/>
                </a:cubicBezTo>
                <a:cubicBezTo>
                  <a:pt x="109" y="332"/>
                  <a:pt x="109" y="334"/>
                  <a:pt x="108" y="336"/>
                </a:cubicBezTo>
                <a:cubicBezTo>
                  <a:pt x="108" y="336"/>
                  <a:pt x="108" y="336"/>
                  <a:pt x="108" y="336"/>
                </a:cubicBezTo>
                <a:cubicBezTo>
                  <a:pt x="107" y="337"/>
                  <a:pt x="106" y="337"/>
                  <a:pt x="105" y="337"/>
                </a:cubicBezTo>
                <a:cubicBezTo>
                  <a:pt x="105" y="337"/>
                  <a:pt x="105" y="337"/>
                  <a:pt x="105" y="337"/>
                </a:cubicBezTo>
                <a:cubicBezTo>
                  <a:pt x="104" y="337"/>
                  <a:pt x="103" y="337"/>
                  <a:pt x="102" y="336"/>
                </a:cubicBezTo>
                <a:close/>
                <a:moveTo>
                  <a:pt x="90" y="319"/>
                </a:moveTo>
                <a:cubicBezTo>
                  <a:pt x="89" y="317"/>
                  <a:pt x="90" y="314"/>
                  <a:pt x="92" y="313"/>
                </a:cubicBezTo>
                <a:cubicBezTo>
                  <a:pt x="92" y="313"/>
                  <a:pt x="92" y="313"/>
                  <a:pt x="92" y="313"/>
                </a:cubicBezTo>
                <a:cubicBezTo>
                  <a:pt x="94" y="312"/>
                  <a:pt x="96" y="313"/>
                  <a:pt x="97" y="315"/>
                </a:cubicBezTo>
                <a:cubicBezTo>
                  <a:pt x="97" y="315"/>
                  <a:pt x="97" y="315"/>
                  <a:pt x="97" y="315"/>
                </a:cubicBezTo>
                <a:cubicBezTo>
                  <a:pt x="98" y="317"/>
                  <a:pt x="97" y="320"/>
                  <a:pt x="95" y="320"/>
                </a:cubicBezTo>
                <a:cubicBezTo>
                  <a:pt x="95" y="320"/>
                  <a:pt x="95" y="320"/>
                  <a:pt x="95" y="320"/>
                </a:cubicBezTo>
                <a:cubicBezTo>
                  <a:pt x="95" y="321"/>
                  <a:pt x="94" y="321"/>
                  <a:pt x="94" y="321"/>
                </a:cubicBezTo>
                <a:cubicBezTo>
                  <a:pt x="94" y="321"/>
                  <a:pt x="94" y="321"/>
                  <a:pt x="94" y="321"/>
                </a:cubicBezTo>
                <a:cubicBezTo>
                  <a:pt x="92" y="321"/>
                  <a:pt x="91" y="320"/>
                  <a:pt x="90" y="319"/>
                </a:cubicBezTo>
                <a:close/>
                <a:moveTo>
                  <a:pt x="83" y="299"/>
                </a:moveTo>
                <a:cubicBezTo>
                  <a:pt x="82" y="297"/>
                  <a:pt x="83" y="295"/>
                  <a:pt x="85" y="294"/>
                </a:cubicBezTo>
                <a:cubicBezTo>
                  <a:pt x="85" y="294"/>
                  <a:pt x="85" y="294"/>
                  <a:pt x="85" y="294"/>
                </a:cubicBezTo>
                <a:cubicBezTo>
                  <a:pt x="88" y="294"/>
                  <a:pt x="90" y="295"/>
                  <a:pt x="90" y="297"/>
                </a:cubicBezTo>
                <a:cubicBezTo>
                  <a:pt x="90" y="297"/>
                  <a:pt x="90" y="297"/>
                  <a:pt x="90" y="297"/>
                </a:cubicBezTo>
                <a:cubicBezTo>
                  <a:pt x="90" y="297"/>
                  <a:pt x="90" y="297"/>
                  <a:pt x="90" y="297"/>
                </a:cubicBezTo>
                <a:cubicBezTo>
                  <a:pt x="90" y="297"/>
                  <a:pt x="90" y="297"/>
                  <a:pt x="90" y="297"/>
                </a:cubicBezTo>
                <a:cubicBezTo>
                  <a:pt x="91" y="299"/>
                  <a:pt x="90" y="301"/>
                  <a:pt x="88" y="302"/>
                </a:cubicBezTo>
                <a:cubicBezTo>
                  <a:pt x="88" y="302"/>
                  <a:pt x="88" y="302"/>
                  <a:pt x="88" y="302"/>
                </a:cubicBezTo>
                <a:cubicBezTo>
                  <a:pt x="87" y="302"/>
                  <a:pt x="87" y="302"/>
                  <a:pt x="87" y="302"/>
                </a:cubicBezTo>
                <a:cubicBezTo>
                  <a:pt x="87" y="302"/>
                  <a:pt x="87" y="302"/>
                  <a:pt x="87" y="302"/>
                </a:cubicBezTo>
                <a:cubicBezTo>
                  <a:pt x="85" y="302"/>
                  <a:pt x="83" y="301"/>
                  <a:pt x="83" y="299"/>
                </a:cubicBezTo>
                <a:close/>
                <a:moveTo>
                  <a:pt x="78" y="280"/>
                </a:moveTo>
                <a:cubicBezTo>
                  <a:pt x="78" y="280"/>
                  <a:pt x="78" y="280"/>
                  <a:pt x="78" y="280"/>
                </a:cubicBezTo>
                <a:cubicBezTo>
                  <a:pt x="77" y="277"/>
                  <a:pt x="79" y="275"/>
                  <a:pt x="81" y="275"/>
                </a:cubicBezTo>
                <a:cubicBezTo>
                  <a:pt x="81" y="275"/>
                  <a:pt x="81" y="275"/>
                  <a:pt x="81" y="275"/>
                </a:cubicBezTo>
                <a:cubicBezTo>
                  <a:pt x="83" y="274"/>
                  <a:pt x="85" y="276"/>
                  <a:pt x="86" y="278"/>
                </a:cubicBezTo>
                <a:cubicBezTo>
                  <a:pt x="86" y="278"/>
                  <a:pt x="86" y="278"/>
                  <a:pt x="86" y="278"/>
                </a:cubicBezTo>
                <a:cubicBezTo>
                  <a:pt x="86" y="280"/>
                  <a:pt x="85" y="282"/>
                  <a:pt x="83" y="283"/>
                </a:cubicBezTo>
                <a:cubicBezTo>
                  <a:pt x="83" y="283"/>
                  <a:pt x="83" y="283"/>
                  <a:pt x="83" y="283"/>
                </a:cubicBezTo>
                <a:cubicBezTo>
                  <a:pt x="82" y="283"/>
                  <a:pt x="82" y="283"/>
                  <a:pt x="82" y="283"/>
                </a:cubicBezTo>
                <a:cubicBezTo>
                  <a:pt x="82" y="283"/>
                  <a:pt x="82" y="283"/>
                  <a:pt x="82" y="283"/>
                </a:cubicBezTo>
                <a:cubicBezTo>
                  <a:pt x="80" y="283"/>
                  <a:pt x="78" y="281"/>
                  <a:pt x="78" y="280"/>
                </a:cubicBezTo>
                <a:close/>
                <a:moveTo>
                  <a:pt x="74" y="260"/>
                </a:moveTo>
                <a:cubicBezTo>
                  <a:pt x="74" y="257"/>
                  <a:pt x="75" y="255"/>
                  <a:pt x="78" y="255"/>
                </a:cubicBezTo>
                <a:cubicBezTo>
                  <a:pt x="78" y="255"/>
                  <a:pt x="78" y="255"/>
                  <a:pt x="78" y="255"/>
                </a:cubicBezTo>
                <a:cubicBezTo>
                  <a:pt x="80" y="255"/>
                  <a:pt x="82" y="256"/>
                  <a:pt x="82" y="258"/>
                </a:cubicBezTo>
                <a:cubicBezTo>
                  <a:pt x="82" y="258"/>
                  <a:pt x="82" y="258"/>
                  <a:pt x="82" y="258"/>
                </a:cubicBezTo>
                <a:cubicBezTo>
                  <a:pt x="82" y="261"/>
                  <a:pt x="81" y="263"/>
                  <a:pt x="79" y="263"/>
                </a:cubicBezTo>
                <a:cubicBezTo>
                  <a:pt x="79" y="263"/>
                  <a:pt x="79" y="263"/>
                  <a:pt x="79" y="263"/>
                </a:cubicBezTo>
                <a:cubicBezTo>
                  <a:pt x="79" y="263"/>
                  <a:pt x="78" y="263"/>
                  <a:pt x="78" y="263"/>
                </a:cubicBezTo>
                <a:cubicBezTo>
                  <a:pt x="78" y="263"/>
                  <a:pt x="78" y="263"/>
                  <a:pt x="78" y="263"/>
                </a:cubicBezTo>
                <a:cubicBezTo>
                  <a:pt x="76" y="263"/>
                  <a:pt x="75" y="262"/>
                  <a:pt x="74" y="260"/>
                </a:cubicBezTo>
                <a:close/>
                <a:moveTo>
                  <a:pt x="71" y="240"/>
                </a:moveTo>
                <a:cubicBezTo>
                  <a:pt x="71" y="240"/>
                  <a:pt x="71" y="240"/>
                  <a:pt x="71" y="240"/>
                </a:cubicBezTo>
                <a:cubicBezTo>
                  <a:pt x="71" y="237"/>
                  <a:pt x="73" y="235"/>
                  <a:pt x="75" y="235"/>
                </a:cubicBezTo>
                <a:cubicBezTo>
                  <a:pt x="75" y="235"/>
                  <a:pt x="75" y="235"/>
                  <a:pt x="75" y="235"/>
                </a:cubicBezTo>
                <a:cubicBezTo>
                  <a:pt x="77" y="235"/>
                  <a:pt x="79" y="236"/>
                  <a:pt x="79" y="239"/>
                </a:cubicBezTo>
                <a:cubicBezTo>
                  <a:pt x="79" y="239"/>
                  <a:pt x="79" y="239"/>
                  <a:pt x="79" y="239"/>
                </a:cubicBezTo>
                <a:cubicBezTo>
                  <a:pt x="79" y="239"/>
                  <a:pt x="79" y="239"/>
                  <a:pt x="79" y="239"/>
                </a:cubicBezTo>
                <a:cubicBezTo>
                  <a:pt x="79" y="239"/>
                  <a:pt x="79" y="239"/>
                  <a:pt x="79" y="239"/>
                </a:cubicBezTo>
                <a:cubicBezTo>
                  <a:pt x="80" y="241"/>
                  <a:pt x="78" y="243"/>
                  <a:pt x="76" y="243"/>
                </a:cubicBezTo>
                <a:cubicBezTo>
                  <a:pt x="76" y="243"/>
                  <a:pt x="76" y="243"/>
                  <a:pt x="76" y="243"/>
                </a:cubicBezTo>
                <a:cubicBezTo>
                  <a:pt x="76" y="243"/>
                  <a:pt x="76" y="243"/>
                  <a:pt x="75" y="243"/>
                </a:cubicBezTo>
                <a:cubicBezTo>
                  <a:pt x="75" y="243"/>
                  <a:pt x="75" y="243"/>
                  <a:pt x="75" y="243"/>
                </a:cubicBezTo>
                <a:cubicBezTo>
                  <a:pt x="73" y="243"/>
                  <a:pt x="72" y="242"/>
                  <a:pt x="71" y="240"/>
                </a:cubicBezTo>
                <a:close/>
                <a:moveTo>
                  <a:pt x="69" y="220"/>
                </a:moveTo>
                <a:cubicBezTo>
                  <a:pt x="69" y="217"/>
                  <a:pt x="70" y="215"/>
                  <a:pt x="73" y="215"/>
                </a:cubicBezTo>
                <a:cubicBezTo>
                  <a:pt x="73" y="215"/>
                  <a:pt x="73" y="215"/>
                  <a:pt x="73" y="215"/>
                </a:cubicBezTo>
                <a:cubicBezTo>
                  <a:pt x="75" y="215"/>
                  <a:pt x="77" y="217"/>
                  <a:pt x="77" y="219"/>
                </a:cubicBezTo>
                <a:cubicBezTo>
                  <a:pt x="77" y="219"/>
                  <a:pt x="77" y="219"/>
                  <a:pt x="77" y="219"/>
                </a:cubicBezTo>
                <a:cubicBezTo>
                  <a:pt x="77" y="221"/>
                  <a:pt x="76" y="223"/>
                  <a:pt x="73" y="223"/>
                </a:cubicBezTo>
                <a:cubicBezTo>
                  <a:pt x="73" y="223"/>
                  <a:pt x="73" y="223"/>
                  <a:pt x="73" y="223"/>
                </a:cubicBezTo>
                <a:cubicBezTo>
                  <a:pt x="73" y="223"/>
                  <a:pt x="73" y="223"/>
                  <a:pt x="73" y="223"/>
                </a:cubicBezTo>
                <a:cubicBezTo>
                  <a:pt x="73" y="223"/>
                  <a:pt x="73" y="223"/>
                  <a:pt x="73" y="223"/>
                </a:cubicBezTo>
                <a:cubicBezTo>
                  <a:pt x="71" y="223"/>
                  <a:pt x="69" y="222"/>
                  <a:pt x="69" y="220"/>
                </a:cubicBezTo>
                <a:close/>
                <a:moveTo>
                  <a:pt x="67" y="200"/>
                </a:moveTo>
                <a:cubicBezTo>
                  <a:pt x="67" y="197"/>
                  <a:pt x="68" y="195"/>
                  <a:pt x="71" y="195"/>
                </a:cubicBezTo>
                <a:cubicBezTo>
                  <a:pt x="71" y="195"/>
                  <a:pt x="71" y="195"/>
                  <a:pt x="71" y="195"/>
                </a:cubicBezTo>
                <a:cubicBezTo>
                  <a:pt x="73" y="195"/>
                  <a:pt x="75" y="197"/>
                  <a:pt x="75" y="199"/>
                </a:cubicBezTo>
                <a:cubicBezTo>
                  <a:pt x="75" y="199"/>
                  <a:pt x="75" y="199"/>
                  <a:pt x="75" y="199"/>
                </a:cubicBezTo>
                <a:cubicBezTo>
                  <a:pt x="75" y="199"/>
                  <a:pt x="75" y="199"/>
                  <a:pt x="75" y="199"/>
                </a:cubicBezTo>
                <a:cubicBezTo>
                  <a:pt x="75" y="199"/>
                  <a:pt x="75" y="199"/>
                  <a:pt x="75" y="199"/>
                </a:cubicBezTo>
                <a:cubicBezTo>
                  <a:pt x="75" y="201"/>
                  <a:pt x="74" y="203"/>
                  <a:pt x="71" y="203"/>
                </a:cubicBezTo>
                <a:cubicBezTo>
                  <a:pt x="71" y="203"/>
                  <a:pt x="71" y="203"/>
                  <a:pt x="71" y="203"/>
                </a:cubicBezTo>
                <a:cubicBezTo>
                  <a:pt x="71" y="203"/>
                  <a:pt x="71" y="203"/>
                  <a:pt x="71" y="203"/>
                </a:cubicBezTo>
                <a:cubicBezTo>
                  <a:pt x="71" y="203"/>
                  <a:pt x="71" y="203"/>
                  <a:pt x="71" y="203"/>
                </a:cubicBezTo>
                <a:cubicBezTo>
                  <a:pt x="69" y="203"/>
                  <a:pt x="67" y="202"/>
                  <a:pt x="67" y="200"/>
                </a:cubicBezTo>
                <a:close/>
                <a:moveTo>
                  <a:pt x="65" y="180"/>
                </a:moveTo>
                <a:cubicBezTo>
                  <a:pt x="65" y="177"/>
                  <a:pt x="66" y="176"/>
                  <a:pt x="69" y="175"/>
                </a:cubicBezTo>
                <a:cubicBezTo>
                  <a:pt x="69" y="175"/>
                  <a:pt x="69" y="175"/>
                  <a:pt x="69" y="175"/>
                </a:cubicBezTo>
                <a:cubicBezTo>
                  <a:pt x="71" y="175"/>
                  <a:pt x="73" y="177"/>
                  <a:pt x="73" y="179"/>
                </a:cubicBezTo>
                <a:cubicBezTo>
                  <a:pt x="73" y="179"/>
                  <a:pt x="73" y="179"/>
                  <a:pt x="73" y="179"/>
                </a:cubicBezTo>
                <a:cubicBezTo>
                  <a:pt x="73" y="181"/>
                  <a:pt x="72" y="183"/>
                  <a:pt x="69" y="183"/>
                </a:cubicBezTo>
                <a:cubicBezTo>
                  <a:pt x="69" y="183"/>
                  <a:pt x="69" y="183"/>
                  <a:pt x="69" y="183"/>
                </a:cubicBezTo>
                <a:cubicBezTo>
                  <a:pt x="69" y="183"/>
                  <a:pt x="69" y="183"/>
                  <a:pt x="69" y="183"/>
                </a:cubicBezTo>
                <a:cubicBezTo>
                  <a:pt x="69" y="183"/>
                  <a:pt x="69" y="183"/>
                  <a:pt x="69" y="183"/>
                </a:cubicBezTo>
                <a:cubicBezTo>
                  <a:pt x="67" y="183"/>
                  <a:pt x="65" y="182"/>
                  <a:pt x="65" y="180"/>
                </a:cubicBezTo>
                <a:close/>
                <a:moveTo>
                  <a:pt x="63" y="160"/>
                </a:moveTo>
                <a:cubicBezTo>
                  <a:pt x="63" y="160"/>
                  <a:pt x="63" y="160"/>
                  <a:pt x="63" y="160"/>
                </a:cubicBezTo>
                <a:cubicBezTo>
                  <a:pt x="63" y="158"/>
                  <a:pt x="64" y="156"/>
                  <a:pt x="67" y="155"/>
                </a:cubicBezTo>
                <a:cubicBezTo>
                  <a:pt x="67" y="155"/>
                  <a:pt x="67" y="155"/>
                  <a:pt x="67" y="155"/>
                </a:cubicBezTo>
                <a:cubicBezTo>
                  <a:pt x="69" y="155"/>
                  <a:pt x="71" y="157"/>
                  <a:pt x="71" y="159"/>
                </a:cubicBezTo>
                <a:cubicBezTo>
                  <a:pt x="71" y="159"/>
                  <a:pt x="71" y="159"/>
                  <a:pt x="71" y="159"/>
                </a:cubicBezTo>
                <a:cubicBezTo>
                  <a:pt x="71" y="161"/>
                  <a:pt x="70" y="163"/>
                  <a:pt x="67" y="163"/>
                </a:cubicBezTo>
                <a:cubicBezTo>
                  <a:pt x="67" y="163"/>
                  <a:pt x="67" y="163"/>
                  <a:pt x="67" y="163"/>
                </a:cubicBezTo>
                <a:cubicBezTo>
                  <a:pt x="67" y="163"/>
                  <a:pt x="67" y="163"/>
                  <a:pt x="67" y="163"/>
                </a:cubicBezTo>
                <a:cubicBezTo>
                  <a:pt x="67" y="163"/>
                  <a:pt x="67" y="163"/>
                  <a:pt x="67" y="163"/>
                </a:cubicBezTo>
                <a:cubicBezTo>
                  <a:pt x="65" y="163"/>
                  <a:pt x="63" y="162"/>
                  <a:pt x="63" y="160"/>
                </a:cubicBezTo>
                <a:close/>
                <a:moveTo>
                  <a:pt x="61" y="140"/>
                </a:moveTo>
                <a:cubicBezTo>
                  <a:pt x="61" y="138"/>
                  <a:pt x="62" y="136"/>
                  <a:pt x="65" y="135"/>
                </a:cubicBezTo>
                <a:cubicBezTo>
                  <a:pt x="65" y="135"/>
                  <a:pt x="65" y="135"/>
                  <a:pt x="65" y="135"/>
                </a:cubicBezTo>
                <a:cubicBezTo>
                  <a:pt x="67" y="135"/>
                  <a:pt x="69" y="137"/>
                  <a:pt x="69" y="139"/>
                </a:cubicBezTo>
                <a:cubicBezTo>
                  <a:pt x="69" y="139"/>
                  <a:pt x="69" y="139"/>
                  <a:pt x="69" y="139"/>
                </a:cubicBezTo>
                <a:cubicBezTo>
                  <a:pt x="69" y="139"/>
                  <a:pt x="69" y="139"/>
                  <a:pt x="69" y="139"/>
                </a:cubicBezTo>
                <a:cubicBezTo>
                  <a:pt x="69" y="139"/>
                  <a:pt x="69" y="139"/>
                  <a:pt x="69" y="139"/>
                </a:cubicBezTo>
                <a:cubicBezTo>
                  <a:pt x="69" y="141"/>
                  <a:pt x="68" y="143"/>
                  <a:pt x="65" y="143"/>
                </a:cubicBezTo>
                <a:cubicBezTo>
                  <a:pt x="65" y="143"/>
                  <a:pt x="65" y="143"/>
                  <a:pt x="65" y="143"/>
                </a:cubicBezTo>
                <a:cubicBezTo>
                  <a:pt x="65" y="143"/>
                  <a:pt x="65" y="143"/>
                  <a:pt x="65" y="143"/>
                </a:cubicBezTo>
                <a:cubicBezTo>
                  <a:pt x="65" y="143"/>
                  <a:pt x="65" y="143"/>
                  <a:pt x="65" y="143"/>
                </a:cubicBezTo>
                <a:cubicBezTo>
                  <a:pt x="63" y="143"/>
                  <a:pt x="61" y="142"/>
                  <a:pt x="61" y="140"/>
                </a:cubicBezTo>
                <a:close/>
                <a:moveTo>
                  <a:pt x="59" y="120"/>
                </a:moveTo>
                <a:cubicBezTo>
                  <a:pt x="58" y="118"/>
                  <a:pt x="60" y="116"/>
                  <a:pt x="62" y="116"/>
                </a:cubicBezTo>
                <a:cubicBezTo>
                  <a:pt x="62" y="116"/>
                  <a:pt x="62" y="116"/>
                  <a:pt x="62" y="116"/>
                </a:cubicBezTo>
                <a:cubicBezTo>
                  <a:pt x="64" y="115"/>
                  <a:pt x="66" y="117"/>
                  <a:pt x="67" y="119"/>
                </a:cubicBezTo>
                <a:cubicBezTo>
                  <a:pt x="67" y="119"/>
                  <a:pt x="67" y="119"/>
                  <a:pt x="67" y="119"/>
                </a:cubicBezTo>
                <a:cubicBezTo>
                  <a:pt x="67" y="119"/>
                  <a:pt x="67" y="119"/>
                  <a:pt x="67" y="119"/>
                </a:cubicBezTo>
                <a:cubicBezTo>
                  <a:pt x="67" y="119"/>
                  <a:pt x="67" y="119"/>
                  <a:pt x="67" y="119"/>
                </a:cubicBezTo>
                <a:cubicBezTo>
                  <a:pt x="67" y="121"/>
                  <a:pt x="65" y="123"/>
                  <a:pt x="63" y="123"/>
                </a:cubicBezTo>
                <a:cubicBezTo>
                  <a:pt x="63" y="123"/>
                  <a:pt x="63" y="123"/>
                  <a:pt x="63" y="123"/>
                </a:cubicBezTo>
                <a:cubicBezTo>
                  <a:pt x="63" y="123"/>
                  <a:pt x="63" y="123"/>
                  <a:pt x="63" y="123"/>
                </a:cubicBezTo>
                <a:cubicBezTo>
                  <a:pt x="63" y="123"/>
                  <a:pt x="63" y="123"/>
                  <a:pt x="63" y="123"/>
                </a:cubicBezTo>
                <a:cubicBezTo>
                  <a:pt x="61" y="123"/>
                  <a:pt x="59" y="122"/>
                  <a:pt x="59" y="120"/>
                </a:cubicBezTo>
                <a:close/>
                <a:moveTo>
                  <a:pt x="56" y="100"/>
                </a:moveTo>
                <a:cubicBezTo>
                  <a:pt x="56" y="100"/>
                  <a:pt x="56" y="100"/>
                  <a:pt x="56" y="100"/>
                </a:cubicBezTo>
                <a:cubicBezTo>
                  <a:pt x="55" y="98"/>
                  <a:pt x="57" y="96"/>
                  <a:pt x="59" y="96"/>
                </a:cubicBezTo>
                <a:cubicBezTo>
                  <a:pt x="59" y="96"/>
                  <a:pt x="59" y="96"/>
                  <a:pt x="59" y="96"/>
                </a:cubicBezTo>
                <a:cubicBezTo>
                  <a:pt x="61" y="95"/>
                  <a:pt x="63" y="97"/>
                  <a:pt x="64" y="99"/>
                </a:cubicBezTo>
                <a:cubicBezTo>
                  <a:pt x="64" y="99"/>
                  <a:pt x="64" y="99"/>
                  <a:pt x="64" y="99"/>
                </a:cubicBezTo>
                <a:cubicBezTo>
                  <a:pt x="64" y="101"/>
                  <a:pt x="63" y="103"/>
                  <a:pt x="60" y="104"/>
                </a:cubicBezTo>
                <a:cubicBezTo>
                  <a:pt x="60" y="104"/>
                  <a:pt x="60" y="104"/>
                  <a:pt x="60" y="104"/>
                </a:cubicBezTo>
                <a:cubicBezTo>
                  <a:pt x="60" y="104"/>
                  <a:pt x="60" y="104"/>
                  <a:pt x="60" y="104"/>
                </a:cubicBezTo>
                <a:cubicBezTo>
                  <a:pt x="60" y="104"/>
                  <a:pt x="60" y="104"/>
                  <a:pt x="60" y="104"/>
                </a:cubicBezTo>
                <a:cubicBezTo>
                  <a:pt x="58" y="104"/>
                  <a:pt x="56" y="102"/>
                  <a:pt x="56" y="100"/>
                </a:cubicBezTo>
                <a:close/>
                <a:moveTo>
                  <a:pt x="52" y="81"/>
                </a:moveTo>
                <a:cubicBezTo>
                  <a:pt x="52" y="79"/>
                  <a:pt x="53" y="76"/>
                  <a:pt x="55" y="76"/>
                </a:cubicBezTo>
                <a:cubicBezTo>
                  <a:pt x="55" y="76"/>
                  <a:pt x="55" y="76"/>
                  <a:pt x="55" y="76"/>
                </a:cubicBezTo>
                <a:cubicBezTo>
                  <a:pt x="58" y="76"/>
                  <a:pt x="60" y="77"/>
                  <a:pt x="60" y="79"/>
                </a:cubicBezTo>
                <a:cubicBezTo>
                  <a:pt x="60" y="79"/>
                  <a:pt x="60" y="79"/>
                  <a:pt x="60" y="79"/>
                </a:cubicBezTo>
                <a:cubicBezTo>
                  <a:pt x="61" y="81"/>
                  <a:pt x="59" y="83"/>
                  <a:pt x="57" y="84"/>
                </a:cubicBezTo>
                <a:cubicBezTo>
                  <a:pt x="57" y="84"/>
                  <a:pt x="57" y="84"/>
                  <a:pt x="57" y="84"/>
                </a:cubicBezTo>
                <a:cubicBezTo>
                  <a:pt x="57" y="84"/>
                  <a:pt x="56" y="84"/>
                  <a:pt x="56" y="84"/>
                </a:cubicBezTo>
                <a:cubicBezTo>
                  <a:pt x="56" y="84"/>
                  <a:pt x="56" y="84"/>
                  <a:pt x="56" y="84"/>
                </a:cubicBezTo>
                <a:cubicBezTo>
                  <a:pt x="54" y="84"/>
                  <a:pt x="53" y="83"/>
                  <a:pt x="52" y="81"/>
                </a:cubicBezTo>
                <a:close/>
                <a:moveTo>
                  <a:pt x="48" y="61"/>
                </a:moveTo>
                <a:cubicBezTo>
                  <a:pt x="47" y="59"/>
                  <a:pt x="48" y="57"/>
                  <a:pt x="50" y="57"/>
                </a:cubicBezTo>
                <a:cubicBezTo>
                  <a:pt x="50" y="57"/>
                  <a:pt x="50" y="57"/>
                  <a:pt x="50" y="57"/>
                </a:cubicBezTo>
                <a:cubicBezTo>
                  <a:pt x="53" y="56"/>
                  <a:pt x="55" y="57"/>
                  <a:pt x="55" y="59"/>
                </a:cubicBezTo>
                <a:cubicBezTo>
                  <a:pt x="55" y="59"/>
                  <a:pt x="55" y="59"/>
                  <a:pt x="55" y="59"/>
                </a:cubicBezTo>
                <a:cubicBezTo>
                  <a:pt x="56" y="61"/>
                  <a:pt x="55" y="64"/>
                  <a:pt x="53" y="64"/>
                </a:cubicBezTo>
                <a:cubicBezTo>
                  <a:pt x="53" y="64"/>
                  <a:pt x="53" y="64"/>
                  <a:pt x="53" y="64"/>
                </a:cubicBezTo>
                <a:cubicBezTo>
                  <a:pt x="52" y="64"/>
                  <a:pt x="52" y="64"/>
                  <a:pt x="52" y="64"/>
                </a:cubicBezTo>
                <a:cubicBezTo>
                  <a:pt x="52" y="64"/>
                  <a:pt x="52" y="64"/>
                  <a:pt x="52" y="64"/>
                </a:cubicBezTo>
                <a:cubicBezTo>
                  <a:pt x="50" y="64"/>
                  <a:pt x="48" y="63"/>
                  <a:pt x="48" y="61"/>
                </a:cubicBezTo>
                <a:close/>
                <a:moveTo>
                  <a:pt x="42" y="43"/>
                </a:moveTo>
                <a:cubicBezTo>
                  <a:pt x="42" y="43"/>
                  <a:pt x="42" y="43"/>
                  <a:pt x="42" y="43"/>
                </a:cubicBezTo>
                <a:cubicBezTo>
                  <a:pt x="41" y="41"/>
                  <a:pt x="42" y="38"/>
                  <a:pt x="44" y="38"/>
                </a:cubicBezTo>
                <a:cubicBezTo>
                  <a:pt x="44" y="38"/>
                  <a:pt x="44" y="38"/>
                  <a:pt x="44" y="38"/>
                </a:cubicBezTo>
                <a:cubicBezTo>
                  <a:pt x="46" y="37"/>
                  <a:pt x="48" y="38"/>
                  <a:pt x="49" y="40"/>
                </a:cubicBezTo>
                <a:cubicBezTo>
                  <a:pt x="49" y="40"/>
                  <a:pt x="49" y="40"/>
                  <a:pt x="49" y="40"/>
                </a:cubicBezTo>
                <a:cubicBezTo>
                  <a:pt x="49" y="40"/>
                  <a:pt x="49" y="40"/>
                  <a:pt x="49" y="40"/>
                </a:cubicBezTo>
                <a:cubicBezTo>
                  <a:pt x="49" y="40"/>
                  <a:pt x="49" y="40"/>
                  <a:pt x="49" y="40"/>
                </a:cubicBezTo>
                <a:cubicBezTo>
                  <a:pt x="50" y="42"/>
                  <a:pt x="49" y="44"/>
                  <a:pt x="47" y="45"/>
                </a:cubicBezTo>
                <a:cubicBezTo>
                  <a:pt x="47" y="45"/>
                  <a:pt x="47" y="45"/>
                  <a:pt x="47" y="45"/>
                </a:cubicBezTo>
                <a:cubicBezTo>
                  <a:pt x="46" y="45"/>
                  <a:pt x="46" y="45"/>
                  <a:pt x="45" y="45"/>
                </a:cubicBezTo>
                <a:cubicBezTo>
                  <a:pt x="45" y="45"/>
                  <a:pt x="45" y="45"/>
                  <a:pt x="45" y="45"/>
                </a:cubicBezTo>
                <a:cubicBezTo>
                  <a:pt x="44" y="45"/>
                  <a:pt x="42" y="44"/>
                  <a:pt x="42" y="43"/>
                </a:cubicBezTo>
                <a:close/>
                <a:moveTo>
                  <a:pt x="33" y="26"/>
                </a:moveTo>
                <a:cubicBezTo>
                  <a:pt x="32" y="24"/>
                  <a:pt x="32" y="21"/>
                  <a:pt x="34" y="20"/>
                </a:cubicBezTo>
                <a:cubicBezTo>
                  <a:pt x="34" y="20"/>
                  <a:pt x="34" y="20"/>
                  <a:pt x="34" y="20"/>
                </a:cubicBezTo>
                <a:cubicBezTo>
                  <a:pt x="36" y="19"/>
                  <a:pt x="38" y="20"/>
                  <a:pt x="40" y="21"/>
                </a:cubicBezTo>
                <a:cubicBezTo>
                  <a:pt x="40" y="21"/>
                  <a:pt x="40" y="21"/>
                  <a:pt x="40" y="21"/>
                </a:cubicBezTo>
                <a:cubicBezTo>
                  <a:pt x="40" y="21"/>
                  <a:pt x="40" y="21"/>
                  <a:pt x="40" y="21"/>
                </a:cubicBezTo>
                <a:cubicBezTo>
                  <a:pt x="40" y="21"/>
                  <a:pt x="40" y="21"/>
                  <a:pt x="40" y="21"/>
                </a:cubicBezTo>
                <a:cubicBezTo>
                  <a:pt x="41" y="23"/>
                  <a:pt x="40" y="26"/>
                  <a:pt x="38" y="27"/>
                </a:cubicBezTo>
                <a:cubicBezTo>
                  <a:pt x="38" y="27"/>
                  <a:pt x="38" y="27"/>
                  <a:pt x="38" y="27"/>
                </a:cubicBezTo>
                <a:cubicBezTo>
                  <a:pt x="38" y="27"/>
                  <a:pt x="37" y="28"/>
                  <a:pt x="36" y="28"/>
                </a:cubicBezTo>
                <a:cubicBezTo>
                  <a:pt x="36" y="28"/>
                  <a:pt x="36" y="28"/>
                  <a:pt x="36" y="28"/>
                </a:cubicBezTo>
                <a:cubicBezTo>
                  <a:pt x="35" y="28"/>
                  <a:pt x="34" y="27"/>
                  <a:pt x="33" y="26"/>
                </a:cubicBezTo>
                <a:close/>
                <a:moveTo>
                  <a:pt x="20" y="13"/>
                </a:moveTo>
                <a:cubicBezTo>
                  <a:pt x="19" y="12"/>
                  <a:pt x="18" y="9"/>
                  <a:pt x="19" y="7"/>
                </a:cubicBezTo>
                <a:cubicBezTo>
                  <a:pt x="19" y="7"/>
                  <a:pt x="19" y="7"/>
                  <a:pt x="19" y="7"/>
                </a:cubicBezTo>
                <a:cubicBezTo>
                  <a:pt x="20" y="5"/>
                  <a:pt x="23" y="5"/>
                  <a:pt x="25" y="6"/>
                </a:cubicBezTo>
                <a:cubicBezTo>
                  <a:pt x="25" y="6"/>
                  <a:pt x="25" y="6"/>
                  <a:pt x="25" y="6"/>
                </a:cubicBezTo>
                <a:cubicBezTo>
                  <a:pt x="25" y="6"/>
                  <a:pt x="25" y="6"/>
                  <a:pt x="25" y="6"/>
                </a:cubicBezTo>
                <a:cubicBezTo>
                  <a:pt x="25" y="6"/>
                  <a:pt x="25" y="6"/>
                  <a:pt x="25" y="6"/>
                </a:cubicBezTo>
                <a:cubicBezTo>
                  <a:pt x="27" y="7"/>
                  <a:pt x="27" y="10"/>
                  <a:pt x="26" y="12"/>
                </a:cubicBezTo>
                <a:cubicBezTo>
                  <a:pt x="26" y="12"/>
                  <a:pt x="26" y="12"/>
                  <a:pt x="26" y="12"/>
                </a:cubicBezTo>
                <a:cubicBezTo>
                  <a:pt x="25" y="13"/>
                  <a:pt x="24" y="13"/>
                  <a:pt x="23" y="13"/>
                </a:cubicBezTo>
                <a:cubicBezTo>
                  <a:pt x="23" y="13"/>
                  <a:pt x="23" y="13"/>
                  <a:pt x="23" y="13"/>
                </a:cubicBezTo>
                <a:cubicBezTo>
                  <a:pt x="22" y="13"/>
                  <a:pt x="21" y="13"/>
                  <a:pt x="20" y="13"/>
                </a:cubicBezTo>
                <a:close/>
                <a:moveTo>
                  <a:pt x="0" y="4"/>
                </a:moveTo>
                <a:cubicBezTo>
                  <a:pt x="0" y="2"/>
                  <a:pt x="2" y="0"/>
                  <a:pt x="4" y="0"/>
                </a:cubicBezTo>
                <a:cubicBezTo>
                  <a:pt x="4" y="0"/>
                  <a:pt x="4" y="0"/>
                  <a:pt x="4" y="0"/>
                </a:cubicBezTo>
                <a:cubicBezTo>
                  <a:pt x="4" y="0"/>
                  <a:pt x="4" y="0"/>
                  <a:pt x="4" y="0"/>
                </a:cubicBezTo>
                <a:cubicBezTo>
                  <a:pt x="4" y="0"/>
                  <a:pt x="4" y="0"/>
                  <a:pt x="4" y="0"/>
                </a:cubicBezTo>
                <a:cubicBezTo>
                  <a:pt x="6" y="0"/>
                  <a:pt x="8" y="2"/>
                  <a:pt x="8" y="4"/>
                </a:cubicBezTo>
                <a:cubicBezTo>
                  <a:pt x="8" y="4"/>
                  <a:pt x="8" y="4"/>
                  <a:pt x="8" y="4"/>
                </a:cubicBezTo>
                <a:cubicBezTo>
                  <a:pt x="8" y="6"/>
                  <a:pt x="6" y="8"/>
                  <a:pt x="4" y="8"/>
                </a:cubicBezTo>
                <a:cubicBezTo>
                  <a:pt x="4" y="8"/>
                  <a:pt x="4" y="8"/>
                  <a:pt x="4" y="8"/>
                </a:cubicBezTo>
                <a:cubicBezTo>
                  <a:pt x="2" y="8"/>
                  <a:pt x="0" y="6"/>
                  <a:pt x="0" y="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3" name="Freeform 43">
            <a:extLst>
              <a:ext uri="{FF2B5EF4-FFF2-40B4-BE49-F238E27FC236}">
                <a16:creationId xmlns:a16="http://schemas.microsoft.com/office/drawing/2014/main" id="{80F536E0-36FA-415C-9B18-1E33BD570094}"/>
              </a:ext>
            </a:extLst>
          </p:cNvPr>
          <p:cNvSpPr>
            <a:spLocks noEditPoints="1"/>
          </p:cNvSpPr>
          <p:nvPr/>
        </p:nvSpPr>
        <p:spPr bwMode="auto">
          <a:xfrm>
            <a:off x="4566443" y="3951288"/>
            <a:ext cx="484188" cy="1311275"/>
          </a:xfrm>
          <a:custGeom>
            <a:avLst/>
            <a:gdLst>
              <a:gd name="T0" fmla="*/ 1 w 127"/>
              <a:gd name="T1" fmla="*/ 339 h 344"/>
              <a:gd name="T2" fmla="*/ 7 w 127"/>
              <a:gd name="T3" fmla="*/ 337 h 344"/>
              <a:gd name="T4" fmla="*/ 7 w 127"/>
              <a:gd name="T5" fmla="*/ 343 h 344"/>
              <a:gd name="T6" fmla="*/ 22 w 127"/>
              <a:gd name="T7" fmla="*/ 337 h 344"/>
              <a:gd name="T8" fmla="*/ 25 w 127"/>
              <a:gd name="T9" fmla="*/ 330 h 344"/>
              <a:gd name="T10" fmla="*/ 20 w 127"/>
              <a:gd name="T11" fmla="*/ 330 h 344"/>
              <a:gd name="T12" fmla="*/ 34 w 127"/>
              <a:gd name="T13" fmla="*/ 321 h 344"/>
              <a:gd name="T14" fmla="*/ 35 w 127"/>
              <a:gd name="T15" fmla="*/ 313 h 344"/>
              <a:gd name="T16" fmla="*/ 34 w 127"/>
              <a:gd name="T17" fmla="*/ 321 h 344"/>
              <a:gd name="T18" fmla="*/ 45 w 127"/>
              <a:gd name="T19" fmla="*/ 299 h 344"/>
              <a:gd name="T20" fmla="*/ 37 w 127"/>
              <a:gd name="T21" fmla="*/ 297 h 344"/>
              <a:gd name="T22" fmla="*/ 46 w 127"/>
              <a:gd name="T23" fmla="*/ 283 h 344"/>
              <a:gd name="T24" fmla="*/ 46 w 127"/>
              <a:gd name="T25" fmla="*/ 275 h 344"/>
              <a:gd name="T26" fmla="*/ 42 w 127"/>
              <a:gd name="T27" fmla="*/ 278 h 344"/>
              <a:gd name="T28" fmla="*/ 49 w 127"/>
              <a:gd name="T29" fmla="*/ 263 h 344"/>
              <a:gd name="T30" fmla="*/ 50 w 127"/>
              <a:gd name="T31" fmla="*/ 255 h 344"/>
              <a:gd name="T32" fmla="*/ 45 w 127"/>
              <a:gd name="T33" fmla="*/ 258 h 344"/>
              <a:gd name="T34" fmla="*/ 52 w 127"/>
              <a:gd name="T35" fmla="*/ 243 h 344"/>
              <a:gd name="T36" fmla="*/ 52 w 127"/>
              <a:gd name="T37" fmla="*/ 235 h 344"/>
              <a:gd name="T38" fmla="*/ 52 w 127"/>
              <a:gd name="T39" fmla="*/ 243 h 344"/>
              <a:gd name="T40" fmla="*/ 58 w 127"/>
              <a:gd name="T41" fmla="*/ 220 h 344"/>
              <a:gd name="T42" fmla="*/ 50 w 127"/>
              <a:gd name="T43" fmla="*/ 219 h 344"/>
              <a:gd name="T44" fmla="*/ 56 w 127"/>
              <a:gd name="T45" fmla="*/ 203 h 344"/>
              <a:gd name="T46" fmla="*/ 57 w 127"/>
              <a:gd name="T47" fmla="*/ 195 h 344"/>
              <a:gd name="T48" fmla="*/ 56 w 127"/>
              <a:gd name="T49" fmla="*/ 203 h 344"/>
              <a:gd name="T50" fmla="*/ 62 w 127"/>
              <a:gd name="T51" fmla="*/ 180 h 344"/>
              <a:gd name="T52" fmla="*/ 54 w 127"/>
              <a:gd name="T53" fmla="*/ 179 h 344"/>
              <a:gd name="T54" fmla="*/ 60 w 127"/>
              <a:gd name="T55" fmla="*/ 163 h 344"/>
              <a:gd name="T56" fmla="*/ 61 w 127"/>
              <a:gd name="T57" fmla="*/ 155 h 344"/>
              <a:gd name="T58" fmla="*/ 56 w 127"/>
              <a:gd name="T59" fmla="*/ 159 h 344"/>
              <a:gd name="T60" fmla="*/ 62 w 127"/>
              <a:gd name="T61" fmla="*/ 143 h 344"/>
              <a:gd name="T62" fmla="*/ 63 w 127"/>
              <a:gd name="T63" fmla="*/ 135 h 344"/>
              <a:gd name="T64" fmla="*/ 58 w 127"/>
              <a:gd name="T65" fmla="*/ 139 h 344"/>
              <a:gd name="T66" fmla="*/ 65 w 127"/>
              <a:gd name="T67" fmla="*/ 124 h 344"/>
              <a:gd name="T68" fmla="*/ 65 w 127"/>
              <a:gd name="T69" fmla="*/ 116 h 344"/>
              <a:gd name="T70" fmla="*/ 61 w 127"/>
              <a:gd name="T71" fmla="*/ 119 h 344"/>
              <a:gd name="T72" fmla="*/ 68 w 127"/>
              <a:gd name="T73" fmla="*/ 104 h 344"/>
              <a:gd name="T74" fmla="*/ 68 w 127"/>
              <a:gd name="T75" fmla="*/ 96 h 344"/>
              <a:gd name="T76" fmla="*/ 68 w 127"/>
              <a:gd name="T77" fmla="*/ 104 h 344"/>
              <a:gd name="T78" fmla="*/ 75 w 127"/>
              <a:gd name="T79" fmla="*/ 81 h 344"/>
              <a:gd name="T80" fmla="*/ 67 w 127"/>
              <a:gd name="T81" fmla="*/ 79 h 344"/>
              <a:gd name="T82" fmla="*/ 76 w 127"/>
              <a:gd name="T83" fmla="*/ 64 h 344"/>
              <a:gd name="T84" fmla="*/ 77 w 127"/>
              <a:gd name="T85" fmla="*/ 57 h 344"/>
              <a:gd name="T86" fmla="*/ 76 w 127"/>
              <a:gd name="T87" fmla="*/ 64 h 344"/>
              <a:gd name="T88" fmla="*/ 86 w 127"/>
              <a:gd name="T89" fmla="*/ 43 h 344"/>
              <a:gd name="T90" fmla="*/ 78 w 127"/>
              <a:gd name="T91" fmla="*/ 40 h 344"/>
              <a:gd name="T92" fmla="*/ 82 w 127"/>
              <a:gd name="T93" fmla="*/ 46 h 344"/>
              <a:gd name="T94" fmla="*/ 94 w 127"/>
              <a:gd name="T95" fmla="*/ 26 h 344"/>
              <a:gd name="T96" fmla="*/ 88 w 127"/>
              <a:gd name="T97" fmla="*/ 22 h 344"/>
              <a:gd name="T98" fmla="*/ 91 w 127"/>
              <a:gd name="T99" fmla="*/ 28 h 344"/>
              <a:gd name="T100" fmla="*/ 107 w 127"/>
              <a:gd name="T101" fmla="*/ 13 h 344"/>
              <a:gd name="T102" fmla="*/ 103 w 127"/>
              <a:gd name="T103" fmla="*/ 6 h 344"/>
              <a:gd name="T104" fmla="*/ 126 w 127"/>
              <a:gd name="T105" fmla="*/ 7 h 344"/>
              <a:gd name="T106" fmla="*/ 121 w 127"/>
              <a:gd name="T107" fmla="*/ 1 h 344"/>
              <a:gd name="T108" fmla="*/ 122 w 127"/>
              <a:gd name="T109"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344">
                <a:moveTo>
                  <a:pt x="4" y="344"/>
                </a:moveTo>
                <a:cubicBezTo>
                  <a:pt x="3" y="344"/>
                  <a:pt x="2" y="344"/>
                  <a:pt x="2" y="343"/>
                </a:cubicBezTo>
                <a:cubicBezTo>
                  <a:pt x="1" y="342"/>
                  <a:pt x="0" y="341"/>
                  <a:pt x="0" y="340"/>
                </a:cubicBezTo>
                <a:cubicBezTo>
                  <a:pt x="0" y="340"/>
                  <a:pt x="0" y="339"/>
                  <a:pt x="1" y="339"/>
                </a:cubicBezTo>
                <a:cubicBezTo>
                  <a:pt x="1" y="338"/>
                  <a:pt x="1" y="338"/>
                  <a:pt x="2" y="337"/>
                </a:cubicBezTo>
                <a:cubicBezTo>
                  <a:pt x="2" y="337"/>
                  <a:pt x="4" y="336"/>
                  <a:pt x="5" y="336"/>
                </a:cubicBezTo>
                <a:cubicBezTo>
                  <a:pt x="5" y="336"/>
                  <a:pt x="6" y="336"/>
                  <a:pt x="6" y="337"/>
                </a:cubicBezTo>
                <a:cubicBezTo>
                  <a:pt x="6" y="337"/>
                  <a:pt x="6" y="337"/>
                  <a:pt x="7" y="337"/>
                </a:cubicBezTo>
                <a:cubicBezTo>
                  <a:pt x="7" y="337"/>
                  <a:pt x="7" y="337"/>
                  <a:pt x="7" y="337"/>
                </a:cubicBezTo>
                <a:cubicBezTo>
                  <a:pt x="8" y="338"/>
                  <a:pt x="8" y="339"/>
                  <a:pt x="8" y="340"/>
                </a:cubicBezTo>
                <a:cubicBezTo>
                  <a:pt x="8" y="341"/>
                  <a:pt x="8" y="341"/>
                  <a:pt x="8" y="342"/>
                </a:cubicBezTo>
                <a:cubicBezTo>
                  <a:pt x="8" y="342"/>
                  <a:pt x="8" y="343"/>
                  <a:pt x="7" y="343"/>
                </a:cubicBezTo>
                <a:cubicBezTo>
                  <a:pt x="7" y="343"/>
                  <a:pt x="6" y="344"/>
                  <a:pt x="6" y="344"/>
                </a:cubicBezTo>
                <a:cubicBezTo>
                  <a:pt x="5" y="344"/>
                  <a:pt x="5" y="344"/>
                  <a:pt x="4" y="344"/>
                </a:cubicBezTo>
                <a:close/>
                <a:moveTo>
                  <a:pt x="22" y="337"/>
                </a:moveTo>
                <a:cubicBezTo>
                  <a:pt x="22" y="337"/>
                  <a:pt x="22" y="337"/>
                  <a:pt x="22" y="337"/>
                </a:cubicBezTo>
                <a:cubicBezTo>
                  <a:pt x="23" y="337"/>
                  <a:pt x="24" y="337"/>
                  <a:pt x="25" y="336"/>
                </a:cubicBezTo>
                <a:cubicBezTo>
                  <a:pt x="25" y="336"/>
                  <a:pt x="25" y="336"/>
                  <a:pt x="25" y="336"/>
                </a:cubicBezTo>
                <a:cubicBezTo>
                  <a:pt x="27" y="334"/>
                  <a:pt x="27" y="332"/>
                  <a:pt x="25" y="330"/>
                </a:cubicBezTo>
                <a:cubicBezTo>
                  <a:pt x="25" y="330"/>
                  <a:pt x="25" y="330"/>
                  <a:pt x="25" y="330"/>
                </a:cubicBezTo>
                <a:cubicBezTo>
                  <a:pt x="24" y="329"/>
                  <a:pt x="21" y="329"/>
                  <a:pt x="20" y="330"/>
                </a:cubicBezTo>
                <a:cubicBezTo>
                  <a:pt x="20" y="330"/>
                  <a:pt x="20" y="330"/>
                  <a:pt x="20" y="330"/>
                </a:cubicBezTo>
                <a:cubicBezTo>
                  <a:pt x="20" y="330"/>
                  <a:pt x="20" y="330"/>
                  <a:pt x="20" y="330"/>
                </a:cubicBezTo>
                <a:cubicBezTo>
                  <a:pt x="20" y="330"/>
                  <a:pt x="20" y="330"/>
                  <a:pt x="20" y="330"/>
                </a:cubicBezTo>
                <a:cubicBezTo>
                  <a:pt x="18" y="331"/>
                  <a:pt x="18" y="334"/>
                  <a:pt x="19" y="336"/>
                </a:cubicBezTo>
                <a:cubicBezTo>
                  <a:pt x="20" y="337"/>
                  <a:pt x="21" y="337"/>
                  <a:pt x="22" y="337"/>
                </a:cubicBezTo>
                <a:close/>
                <a:moveTo>
                  <a:pt x="34" y="321"/>
                </a:moveTo>
                <a:cubicBezTo>
                  <a:pt x="34" y="321"/>
                  <a:pt x="34" y="321"/>
                  <a:pt x="34" y="321"/>
                </a:cubicBezTo>
                <a:cubicBezTo>
                  <a:pt x="35" y="321"/>
                  <a:pt x="37" y="320"/>
                  <a:pt x="37" y="318"/>
                </a:cubicBezTo>
                <a:cubicBezTo>
                  <a:pt x="37" y="318"/>
                  <a:pt x="37" y="318"/>
                  <a:pt x="37" y="318"/>
                </a:cubicBezTo>
                <a:cubicBezTo>
                  <a:pt x="38" y="316"/>
                  <a:pt x="37" y="314"/>
                  <a:pt x="35" y="313"/>
                </a:cubicBezTo>
                <a:cubicBezTo>
                  <a:pt x="35" y="313"/>
                  <a:pt x="35" y="313"/>
                  <a:pt x="35" y="313"/>
                </a:cubicBezTo>
                <a:cubicBezTo>
                  <a:pt x="33" y="312"/>
                  <a:pt x="31" y="313"/>
                  <a:pt x="30" y="315"/>
                </a:cubicBezTo>
                <a:cubicBezTo>
                  <a:pt x="30" y="315"/>
                  <a:pt x="30" y="315"/>
                  <a:pt x="30" y="315"/>
                </a:cubicBezTo>
                <a:cubicBezTo>
                  <a:pt x="29" y="317"/>
                  <a:pt x="30" y="319"/>
                  <a:pt x="32" y="320"/>
                </a:cubicBezTo>
                <a:cubicBezTo>
                  <a:pt x="33" y="321"/>
                  <a:pt x="33" y="321"/>
                  <a:pt x="34" y="321"/>
                </a:cubicBezTo>
                <a:close/>
                <a:moveTo>
                  <a:pt x="41" y="302"/>
                </a:moveTo>
                <a:cubicBezTo>
                  <a:pt x="41" y="302"/>
                  <a:pt x="41" y="302"/>
                  <a:pt x="41" y="302"/>
                </a:cubicBezTo>
                <a:cubicBezTo>
                  <a:pt x="43" y="302"/>
                  <a:pt x="44" y="301"/>
                  <a:pt x="45" y="299"/>
                </a:cubicBezTo>
                <a:cubicBezTo>
                  <a:pt x="45" y="299"/>
                  <a:pt x="45" y="299"/>
                  <a:pt x="45" y="299"/>
                </a:cubicBezTo>
                <a:cubicBezTo>
                  <a:pt x="45" y="297"/>
                  <a:pt x="44" y="295"/>
                  <a:pt x="42" y="294"/>
                </a:cubicBezTo>
                <a:cubicBezTo>
                  <a:pt x="42" y="294"/>
                  <a:pt x="42" y="294"/>
                  <a:pt x="42" y="294"/>
                </a:cubicBezTo>
                <a:cubicBezTo>
                  <a:pt x="40" y="294"/>
                  <a:pt x="38" y="295"/>
                  <a:pt x="37" y="297"/>
                </a:cubicBezTo>
                <a:cubicBezTo>
                  <a:pt x="37" y="297"/>
                  <a:pt x="37" y="297"/>
                  <a:pt x="37" y="297"/>
                </a:cubicBezTo>
                <a:cubicBezTo>
                  <a:pt x="36" y="299"/>
                  <a:pt x="38" y="301"/>
                  <a:pt x="40" y="302"/>
                </a:cubicBezTo>
                <a:cubicBezTo>
                  <a:pt x="40" y="302"/>
                  <a:pt x="40" y="302"/>
                  <a:pt x="41" y="302"/>
                </a:cubicBezTo>
                <a:close/>
                <a:moveTo>
                  <a:pt x="46" y="283"/>
                </a:moveTo>
                <a:cubicBezTo>
                  <a:pt x="46" y="283"/>
                  <a:pt x="46" y="283"/>
                  <a:pt x="46" y="283"/>
                </a:cubicBezTo>
                <a:cubicBezTo>
                  <a:pt x="47" y="283"/>
                  <a:pt x="49" y="281"/>
                  <a:pt x="49" y="279"/>
                </a:cubicBezTo>
                <a:cubicBezTo>
                  <a:pt x="50" y="279"/>
                  <a:pt x="50" y="279"/>
                  <a:pt x="50" y="279"/>
                </a:cubicBezTo>
                <a:cubicBezTo>
                  <a:pt x="50" y="277"/>
                  <a:pt x="49" y="275"/>
                  <a:pt x="46" y="275"/>
                </a:cubicBezTo>
                <a:cubicBezTo>
                  <a:pt x="46" y="275"/>
                  <a:pt x="46" y="275"/>
                  <a:pt x="46" y="275"/>
                </a:cubicBezTo>
                <a:cubicBezTo>
                  <a:pt x="44" y="274"/>
                  <a:pt x="42" y="276"/>
                  <a:pt x="42" y="278"/>
                </a:cubicBezTo>
                <a:cubicBezTo>
                  <a:pt x="42" y="278"/>
                  <a:pt x="42" y="278"/>
                  <a:pt x="42" y="278"/>
                </a:cubicBezTo>
                <a:cubicBezTo>
                  <a:pt x="42" y="278"/>
                  <a:pt x="42" y="278"/>
                  <a:pt x="42" y="278"/>
                </a:cubicBezTo>
                <a:cubicBezTo>
                  <a:pt x="42" y="278"/>
                  <a:pt x="42" y="278"/>
                  <a:pt x="42" y="278"/>
                </a:cubicBezTo>
                <a:cubicBezTo>
                  <a:pt x="41" y="280"/>
                  <a:pt x="43" y="282"/>
                  <a:pt x="45" y="282"/>
                </a:cubicBezTo>
                <a:cubicBezTo>
                  <a:pt x="45" y="283"/>
                  <a:pt x="45" y="283"/>
                  <a:pt x="46" y="283"/>
                </a:cubicBezTo>
                <a:close/>
                <a:moveTo>
                  <a:pt x="49" y="263"/>
                </a:moveTo>
                <a:cubicBezTo>
                  <a:pt x="49" y="263"/>
                  <a:pt x="49" y="263"/>
                  <a:pt x="49" y="263"/>
                </a:cubicBezTo>
                <a:cubicBezTo>
                  <a:pt x="51" y="263"/>
                  <a:pt x="53" y="261"/>
                  <a:pt x="53" y="259"/>
                </a:cubicBezTo>
                <a:cubicBezTo>
                  <a:pt x="53" y="259"/>
                  <a:pt x="53" y="259"/>
                  <a:pt x="53" y="259"/>
                </a:cubicBezTo>
                <a:cubicBezTo>
                  <a:pt x="53" y="257"/>
                  <a:pt x="52" y="255"/>
                  <a:pt x="50" y="255"/>
                </a:cubicBezTo>
                <a:cubicBezTo>
                  <a:pt x="50" y="255"/>
                  <a:pt x="50" y="255"/>
                  <a:pt x="50" y="255"/>
                </a:cubicBezTo>
                <a:cubicBezTo>
                  <a:pt x="48" y="255"/>
                  <a:pt x="46" y="256"/>
                  <a:pt x="45" y="258"/>
                </a:cubicBezTo>
                <a:cubicBezTo>
                  <a:pt x="45" y="258"/>
                  <a:pt x="45" y="258"/>
                  <a:pt x="45" y="258"/>
                </a:cubicBezTo>
                <a:cubicBezTo>
                  <a:pt x="45" y="258"/>
                  <a:pt x="45" y="258"/>
                  <a:pt x="45" y="258"/>
                </a:cubicBezTo>
                <a:cubicBezTo>
                  <a:pt x="45" y="258"/>
                  <a:pt x="45" y="258"/>
                  <a:pt x="45" y="258"/>
                </a:cubicBezTo>
                <a:cubicBezTo>
                  <a:pt x="45" y="260"/>
                  <a:pt x="46" y="262"/>
                  <a:pt x="49" y="263"/>
                </a:cubicBezTo>
                <a:cubicBezTo>
                  <a:pt x="49" y="263"/>
                  <a:pt x="49" y="263"/>
                  <a:pt x="49" y="263"/>
                </a:cubicBezTo>
                <a:close/>
                <a:moveTo>
                  <a:pt x="52" y="243"/>
                </a:moveTo>
                <a:cubicBezTo>
                  <a:pt x="52" y="243"/>
                  <a:pt x="52" y="243"/>
                  <a:pt x="52" y="243"/>
                </a:cubicBezTo>
                <a:cubicBezTo>
                  <a:pt x="54" y="243"/>
                  <a:pt x="56" y="242"/>
                  <a:pt x="56" y="240"/>
                </a:cubicBezTo>
                <a:cubicBezTo>
                  <a:pt x="56" y="240"/>
                  <a:pt x="56" y="240"/>
                  <a:pt x="56" y="240"/>
                </a:cubicBezTo>
                <a:cubicBezTo>
                  <a:pt x="56" y="237"/>
                  <a:pt x="55" y="235"/>
                  <a:pt x="52" y="235"/>
                </a:cubicBezTo>
                <a:cubicBezTo>
                  <a:pt x="52" y="235"/>
                  <a:pt x="52" y="235"/>
                  <a:pt x="52" y="235"/>
                </a:cubicBezTo>
                <a:cubicBezTo>
                  <a:pt x="50" y="235"/>
                  <a:pt x="48" y="236"/>
                  <a:pt x="48" y="239"/>
                </a:cubicBezTo>
                <a:cubicBezTo>
                  <a:pt x="48" y="239"/>
                  <a:pt x="48" y="239"/>
                  <a:pt x="48" y="239"/>
                </a:cubicBezTo>
                <a:cubicBezTo>
                  <a:pt x="48" y="241"/>
                  <a:pt x="49" y="243"/>
                  <a:pt x="51" y="243"/>
                </a:cubicBezTo>
                <a:cubicBezTo>
                  <a:pt x="52" y="243"/>
                  <a:pt x="52" y="243"/>
                  <a:pt x="52" y="243"/>
                </a:cubicBezTo>
                <a:close/>
                <a:moveTo>
                  <a:pt x="54" y="223"/>
                </a:moveTo>
                <a:cubicBezTo>
                  <a:pt x="54" y="223"/>
                  <a:pt x="54" y="223"/>
                  <a:pt x="54" y="223"/>
                </a:cubicBezTo>
                <a:cubicBezTo>
                  <a:pt x="56" y="223"/>
                  <a:pt x="58" y="222"/>
                  <a:pt x="58" y="220"/>
                </a:cubicBezTo>
                <a:cubicBezTo>
                  <a:pt x="58" y="220"/>
                  <a:pt x="58" y="220"/>
                  <a:pt x="58" y="220"/>
                </a:cubicBezTo>
                <a:cubicBezTo>
                  <a:pt x="59" y="217"/>
                  <a:pt x="57" y="215"/>
                  <a:pt x="55" y="215"/>
                </a:cubicBezTo>
                <a:cubicBezTo>
                  <a:pt x="55" y="215"/>
                  <a:pt x="55" y="215"/>
                  <a:pt x="55" y="215"/>
                </a:cubicBezTo>
                <a:cubicBezTo>
                  <a:pt x="53" y="215"/>
                  <a:pt x="51" y="216"/>
                  <a:pt x="50" y="219"/>
                </a:cubicBezTo>
                <a:cubicBezTo>
                  <a:pt x="50" y="219"/>
                  <a:pt x="50" y="219"/>
                  <a:pt x="50" y="219"/>
                </a:cubicBezTo>
                <a:cubicBezTo>
                  <a:pt x="50" y="221"/>
                  <a:pt x="52" y="223"/>
                  <a:pt x="54" y="223"/>
                </a:cubicBezTo>
                <a:cubicBezTo>
                  <a:pt x="54" y="223"/>
                  <a:pt x="54" y="223"/>
                  <a:pt x="54" y="223"/>
                </a:cubicBezTo>
                <a:close/>
                <a:moveTo>
                  <a:pt x="56" y="203"/>
                </a:moveTo>
                <a:cubicBezTo>
                  <a:pt x="56" y="203"/>
                  <a:pt x="56" y="203"/>
                  <a:pt x="56" y="203"/>
                </a:cubicBezTo>
                <a:cubicBezTo>
                  <a:pt x="58" y="203"/>
                  <a:pt x="60" y="202"/>
                  <a:pt x="60" y="200"/>
                </a:cubicBezTo>
                <a:cubicBezTo>
                  <a:pt x="60" y="200"/>
                  <a:pt x="60" y="200"/>
                  <a:pt x="60" y="200"/>
                </a:cubicBezTo>
                <a:cubicBezTo>
                  <a:pt x="61" y="197"/>
                  <a:pt x="59" y="195"/>
                  <a:pt x="57" y="195"/>
                </a:cubicBezTo>
                <a:cubicBezTo>
                  <a:pt x="57" y="195"/>
                  <a:pt x="57" y="195"/>
                  <a:pt x="57" y="195"/>
                </a:cubicBezTo>
                <a:cubicBezTo>
                  <a:pt x="55" y="195"/>
                  <a:pt x="53" y="197"/>
                  <a:pt x="52" y="199"/>
                </a:cubicBezTo>
                <a:cubicBezTo>
                  <a:pt x="52" y="199"/>
                  <a:pt x="52" y="199"/>
                  <a:pt x="52" y="199"/>
                </a:cubicBezTo>
                <a:cubicBezTo>
                  <a:pt x="52" y="201"/>
                  <a:pt x="54" y="203"/>
                  <a:pt x="56" y="203"/>
                </a:cubicBezTo>
                <a:cubicBezTo>
                  <a:pt x="56" y="203"/>
                  <a:pt x="56" y="203"/>
                  <a:pt x="56" y="203"/>
                </a:cubicBezTo>
                <a:close/>
                <a:moveTo>
                  <a:pt x="58" y="183"/>
                </a:moveTo>
                <a:cubicBezTo>
                  <a:pt x="58" y="183"/>
                  <a:pt x="58" y="183"/>
                  <a:pt x="58" y="183"/>
                </a:cubicBezTo>
                <a:cubicBezTo>
                  <a:pt x="60" y="183"/>
                  <a:pt x="62" y="182"/>
                  <a:pt x="62" y="180"/>
                </a:cubicBezTo>
                <a:cubicBezTo>
                  <a:pt x="62" y="180"/>
                  <a:pt x="62" y="180"/>
                  <a:pt x="62" y="180"/>
                </a:cubicBezTo>
                <a:cubicBezTo>
                  <a:pt x="62" y="177"/>
                  <a:pt x="61" y="175"/>
                  <a:pt x="59" y="175"/>
                </a:cubicBezTo>
                <a:cubicBezTo>
                  <a:pt x="59" y="175"/>
                  <a:pt x="59" y="175"/>
                  <a:pt x="59" y="175"/>
                </a:cubicBezTo>
                <a:cubicBezTo>
                  <a:pt x="56" y="175"/>
                  <a:pt x="55" y="177"/>
                  <a:pt x="54" y="179"/>
                </a:cubicBezTo>
                <a:cubicBezTo>
                  <a:pt x="54" y="179"/>
                  <a:pt x="54" y="179"/>
                  <a:pt x="54" y="179"/>
                </a:cubicBezTo>
                <a:cubicBezTo>
                  <a:pt x="54" y="181"/>
                  <a:pt x="56" y="183"/>
                  <a:pt x="58" y="183"/>
                </a:cubicBezTo>
                <a:cubicBezTo>
                  <a:pt x="58" y="183"/>
                  <a:pt x="58" y="183"/>
                  <a:pt x="58" y="183"/>
                </a:cubicBezTo>
                <a:close/>
                <a:moveTo>
                  <a:pt x="60" y="163"/>
                </a:moveTo>
                <a:cubicBezTo>
                  <a:pt x="60" y="163"/>
                  <a:pt x="60" y="163"/>
                  <a:pt x="60" y="163"/>
                </a:cubicBezTo>
                <a:cubicBezTo>
                  <a:pt x="62" y="163"/>
                  <a:pt x="64" y="162"/>
                  <a:pt x="64" y="160"/>
                </a:cubicBezTo>
                <a:cubicBezTo>
                  <a:pt x="64" y="160"/>
                  <a:pt x="64" y="160"/>
                  <a:pt x="64" y="160"/>
                </a:cubicBezTo>
                <a:cubicBezTo>
                  <a:pt x="64" y="158"/>
                  <a:pt x="63" y="156"/>
                  <a:pt x="61" y="155"/>
                </a:cubicBezTo>
                <a:cubicBezTo>
                  <a:pt x="61" y="155"/>
                  <a:pt x="61" y="155"/>
                  <a:pt x="61" y="155"/>
                </a:cubicBezTo>
                <a:cubicBezTo>
                  <a:pt x="58" y="155"/>
                  <a:pt x="57" y="157"/>
                  <a:pt x="56" y="159"/>
                </a:cubicBezTo>
                <a:cubicBezTo>
                  <a:pt x="56" y="159"/>
                  <a:pt x="56" y="159"/>
                  <a:pt x="56" y="159"/>
                </a:cubicBezTo>
                <a:cubicBezTo>
                  <a:pt x="56" y="159"/>
                  <a:pt x="56" y="159"/>
                  <a:pt x="56" y="159"/>
                </a:cubicBezTo>
                <a:cubicBezTo>
                  <a:pt x="56" y="159"/>
                  <a:pt x="56" y="159"/>
                  <a:pt x="56" y="159"/>
                </a:cubicBezTo>
                <a:cubicBezTo>
                  <a:pt x="56" y="161"/>
                  <a:pt x="58" y="163"/>
                  <a:pt x="60" y="163"/>
                </a:cubicBezTo>
                <a:cubicBezTo>
                  <a:pt x="60" y="163"/>
                  <a:pt x="60" y="163"/>
                  <a:pt x="60" y="163"/>
                </a:cubicBezTo>
                <a:close/>
                <a:moveTo>
                  <a:pt x="62" y="143"/>
                </a:moveTo>
                <a:cubicBezTo>
                  <a:pt x="62" y="143"/>
                  <a:pt x="62" y="143"/>
                  <a:pt x="62" y="143"/>
                </a:cubicBezTo>
                <a:cubicBezTo>
                  <a:pt x="64" y="143"/>
                  <a:pt x="66" y="142"/>
                  <a:pt x="66" y="140"/>
                </a:cubicBezTo>
                <a:cubicBezTo>
                  <a:pt x="66" y="140"/>
                  <a:pt x="66" y="140"/>
                  <a:pt x="66" y="140"/>
                </a:cubicBezTo>
                <a:cubicBezTo>
                  <a:pt x="67" y="138"/>
                  <a:pt x="65" y="136"/>
                  <a:pt x="63" y="135"/>
                </a:cubicBezTo>
                <a:cubicBezTo>
                  <a:pt x="63" y="135"/>
                  <a:pt x="63" y="135"/>
                  <a:pt x="63" y="135"/>
                </a:cubicBezTo>
                <a:cubicBezTo>
                  <a:pt x="61" y="135"/>
                  <a:pt x="59" y="137"/>
                  <a:pt x="58" y="139"/>
                </a:cubicBezTo>
                <a:cubicBezTo>
                  <a:pt x="58" y="139"/>
                  <a:pt x="58" y="139"/>
                  <a:pt x="58" y="139"/>
                </a:cubicBezTo>
                <a:cubicBezTo>
                  <a:pt x="58" y="139"/>
                  <a:pt x="58" y="139"/>
                  <a:pt x="58" y="139"/>
                </a:cubicBezTo>
                <a:cubicBezTo>
                  <a:pt x="58" y="139"/>
                  <a:pt x="58" y="139"/>
                  <a:pt x="58" y="139"/>
                </a:cubicBezTo>
                <a:cubicBezTo>
                  <a:pt x="58" y="141"/>
                  <a:pt x="60" y="143"/>
                  <a:pt x="62" y="143"/>
                </a:cubicBezTo>
                <a:cubicBezTo>
                  <a:pt x="62" y="143"/>
                  <a:pt x="62" y="143"/>
                  <a:pt x="62" y="143"/>
                </a:cubicBezTo>
                <a:close/>
                <a:moveTo>
                  <a:pt x="65" y="124"/>
                </a:moveTo>
                <a:cubicBezTo>
                  <a:pt x="65" y="124"/>
                  <a:pt x="65" y="124"/>
                  <a:pt x="65" y="124"/>
                </a:cubicBezTo>
                <a:cubicBezTo>
                  <a:pt x="67" y="124"/>
                  <a:pt x="68" y="122"/>
                  <a:pt x="69" y="120"/>
                </a:cubicBezTo>
                <a:cubicBezTo>
                  <a:pt x="69" y="120"/>
                  <a:pt x="69" y="120"/>
                  <a:pt x="69" y="120"/>
                </a:cubicBezTo>
                <a:cubicBezTo>
                  <a:pt x="69" y="118"/>
                  <a:pt x="67" y="116"/>
                  <a:pt x="65" y="116"/>
                </a:cubicBezTo>
                <a:cubicBezTo>
                  <a:pt x="65" y="116"/>
                  <a:pt x="65" y="116"/>
                  <a:pt x="65" y="116"/>
                </a:cubicBezTo>
                <a:cubicBezTo>
                  <a:pt x="63" y="115"/>
                  <a:pt x="61" y="117"/>
                  <a:pt x="61" y="119"/>
                </a:cubicBezTo>
                <a:cubicBezTo>
                  <a:pt x="61" y="119"/>
                  <a:pt x="61" y="119"/>
                  <a:pt x="61" y="119"/>
                </a:cubicBezTo>
                <a:cubicBezTo>
                  <a:pt x="61" y="119"/>
                  <a:pt x="61" y="119"/>
                  <a:pt x="61" y="119"/>
                </a:cubicBezTo>
                <a:cubicBezTo>
                  <a:pt x="61" y="119"/>
                  <a:pt x="61" y="119"/>
                  <a:pt x="61" y="119"/>
                </a:cubicBezTo>
                <a:cubicBezTo>
                  <a:pt x="61" y="121"/>
                  <a:pt x="62" y="123"/>
                  <a:pt x="64" y="123"/>
                </a:cubicBezTo>
                <a:cubicBezTo>
                  <a:pt x="64" y="124"/>
                  <a:pt x="65" y="124"/>
                  <a:pt x="65" y="124"/>
                </a:cubicBezTo>
                <a:close/>
                <a:moveTo>
                  <a:pt x="68" y="104"/>
                </a:moveTo>
                <a:cubicBezTo>
                  <a:pt x="68" y="104"/>
                  <a:pt x="68" y="104"/>
                  <a:pt x="68" y="104"/>
                </a:cubicBezTo>
                <a:cubicBezTo>
                  <a:pt x="70" y="104"/>
                  <a:pt x="71" y="102"/>
                  <a:pt x="72" y="100"/>
                </a:cubicBezTo>
                <a:cubicBezTo>
                  <a:pt x="72" y="100"/>
                  <a:pt x="72" y="100"/>
                  <a:pt x="72" y="100"/>
                </a:cubicBezTo>
                <a:cubicBezTo>
                  <a:pt x="72" y="98"/>
                  <a:pt x="70" y="96"/>
                  <a:pt x="68" y="96"/>
                </a:cubicBezTo>
                <a:cubicBezTo>
                  <a:pt x="68" y="96"/>
                  <a:pt x="68" y="96"/>
                  <a:pt x="68" y="96"/>
                </a:cubicBezTo>
                <a:cubicBezTo>
                  <a:pt x="66" y="95"/>
                  <a:pt x="64" y="97"/>
                  <a:pt x="64" y="99"/>
                </a:cubicBezTo>
                <a:cubicBezTo>
                  <a:pt x="64" y="99"/>
                  <a:pt x="64" y="99"/>
                  <a:pt x="64" y="99"/>
                </a:cubicBezTo>
                <a:cubicBezTo>
                  <a:pt x="63" y="101"/>
                  <a:pt x="65" y="103"/>
                  <a:pt x="67" y="104"/>
                </a:cubicBezTo>
                <a:cubicBezTo>
                  <a:pt x="67" y="104"/>
                  <a:pt x="67" y="104"/>
                  <a:pt x="68" y="104"/>
                </a:cubicBezTo>
                <a:close/>
                <a:moveTo>
                  <a:pt x="71" y="84"/>
                </a:moveTo>
                <a:cubicBezTo>
                  <a:pt x="71" y="84"/>
                  <a:pt x="71" y="84"/>
                  <a:pt x="71" y="84"/>
                </a:cubicBezTo>
                <a:cubicBezTo>
                  <a:pt x="73" y="84"/>
                  <a:pt x="75" y="83"/>
                  <a:pt x="75" y="81"/>
                </a:cubicBezTo>
                <a:cubicBezTo>
                  <a:pt x="75" y="81"/>
                  <a:pt x="75" y="81"/>
                  <a:pt x="75" y="81"/>
                </a:cubicBezTo>
                <a:cubicBezTo>
                  <a:pt x="76" y="79"/>
                  <a:pt x="74" y="76"/>
                  <a:pt x="72" y="76"/>
                </a:cubicBezTo>
                <a:cubicBezTo>
                  <a:pt x="72" y="76"/>
                  <a:pt x="72" y="76"/>
                  <a:pt x="72" y="76"/>
                </a:cubicBezTo>
                <a:cubicBezTo>
                  <a:pt x="70" y="76"/>
                  <a:pt x="68" y="77"/>
                  <a:pt x="67" y="79"/>
                </a:cubicBezTo>
                <a:cubicBezTo>
                  <a:pt x="67" y="79"/>
                  <a:pt x="67" y="79"/>
                  <a:pt x="67" y="79"/>
                </a:cubicBezTo>
                <a:cubicBezTo>
                  <a:pt x="67" y="81"/>
                  <a:pt x="68" y="83"/>
                  <a:pt x="70" y="84"/>
                </a:cubicBezTo>
                <a:cubicBezTo>
                  <a:pt x="71" y="84"/>
                  <a:pt x="71" y="84"/>
                  <a:pt x="71" y="84"/>
                </a:cubicBezTo>
                <a:close/>
                <a:moveTo>
                  <a:pt x="76" y="64"/>
                </a:moveTo>
                <a:cubicBezTo>
                  <a:pt x="76" y="64"/>
                  <a:pt x="76" y="64"/>
                  <a:pt x="76" y="64"/>
                </a:cubicBezTo>
                <a:cubicBezTo>
                  <a:pt x="78" y="64"/>
                  <a:pt x="79" y="63"/>
                  <a:pt x="80" y="62"/>
                </a:cubicBezTo>
                <a:cubicBezTo>
                  <a:pt x="80" y="62"/>
                  <a:pt x="80" y="62"/>
                  <a:pt x="80" y="62"/>
                </a:cubicBezTo>
                <a:cubicBezTo>
                  <a:pt x="80" y="59"/>
                  <a:pt x="79" y="57"/>
                  <a:pt x="77" y="57"/>
                </a:cubicBezTo>
                <a:cubicBezTo>
                  <a:pt x="77" y="57"/>
                  <a:pt x="77" y="57"/>
                  <a:pt x="77" y="57"/>
                </a:cubicBezTo>
                <a:cubicBezTo>
                  <a:pt x="75" y="56"/>
                  <a:pt x="72" y="57"/>
                  <a:pt x="72" y="59"/>
                </a:cubicBezTo>
                <a:cubicBezTo>
                  <a:pt x="72" y="59"/>
                  <a:pt x="72" y="59"/>
                  <a:pt x="72" y="59"/>
                </a:cubicBezTo>
                <a:cubicBezTo>
                  <a:pt x="71" y="62"/>
                  <a:pt x="73" y="64"/>
                  <a:pt x="75" y="64"/>
                </a:cubicBezTo>
                <a:cubicBezTo>
                  <a:pt x="75" y="64"/>
                  <a:pt x="75" y="64"/>
                  <a:pt x="76" y="64"/>
                </a:cubicBezTo>
                <a:close/>
                <a:moveTo>
                  <a:pt x="82" y="46"/>
                </a:moveTo>
                <a:cubicBezTo>
                  <a:pt x="82" y="46"/>
                  <a:pt x="82" y="46"/>
                  <a:pt x="82" y="46"/>
                </a:cubicBezTo>
                <a:cubicBezTo>
                  <a:pt x="84" y="46"/>
                  <a:pt x="85" y="45"/>
                  <a:pt x="86" y="43"/>
                </a:cubicBezTo>
                <a:cubicBezTo>
                  <a:pt x="86" y="43"/>
                  <a:pt x="86" y="43"/>
                  <a:pt x="86" y="43"/>
                </a:cubicBezTo>
                <a:cubicBezTo>
                  <a:pt x="87" y="41"/>
                  <a:pt x="86" y="39"/>
                  <a:pt x="83" y="38"/>
                </a:cubicBezTo>
                <a:cubicBezTo>
                  <a:pt x="83" y="38"/>
                  <a:pt x="83" y="38"/>
                  <a:pt x="83" y="38"/>
                </a:cubicBezTo>
                <a:cubicBezTo>
                  <a:pt x="81" y="37"/>
                  <a:pt x="79" y="38"/>
                  <a:pt x="78" y="40"/>
                </a:cubicBezTo>
                <a:cubicBezTo>
                  <a:pt x="78" y="40"/>
                  <a:pt x="78" y="40"/>
                  <a:pt x="78" y="40"/>
                </a:cubicBezTo>
                <a:cubicBezTo>
                  <a:pt x="78" y="40"/>
                  <a:pt x="78" y="40"/>
                  <a:pt x="78" y="40"/>
                </a:cubicBezTo>
                <a:cubicBezTo>
                  <a:pt x="78" y="40"/>
                  <a:pt x="78" y="40"/>
                  <a:pt x="78" y="40"/>
                </a:cubicBezTo>
                <a:cubicBezTo>
                  <a:pt x="77" y="42"/>
                  <a:pt x="78" y="44"/>
                  <a:pt x="81" y="45"/>
                </a:cubicBezTo>
                <a:cubicBezTo>
                  <a:pt x="81" y="45"/>
                  <a:pt x="82" y="46"/>
                  <a:pt x="82" y="46"/>
                </a:cubicBezTo>
                <a:close/>
                <a:moveTo>
                  <a:pt x="91" y="28"/>
                </a:moveTo>
                <a:cubicBezTo>
                  <a:pt x="91" y="28"/>
                  <a:pt x="91" y="28"/>
                  <a:pt x="91" y="28"/>
                </a:cubicBezTo>
                <a:cubicBezTo>
                  <a:pt x="92" y="28"/>
                  <a:pt x="94" y="27"/>
                  <a:pt x="94" y="26"/>
                </a:cubicBezTo>
                <a:cubicBezTo>
                  <a:pt x="94" y="26"/>
                  <a:pt x="94" y="26"/>
                  <a:pt x="94" y="26"/>
                </a:cubicBezTo>
                <a:cubicBezTo>
                  <a:pt x="96" y="24"/>
                  <a:pt x="95" y="22"/>
                  <a:pt x="93" y="20"/>
                </a:cubicBezTo>
                <a:cubicBezTo>
                  <a:pt x="93" y="20"/>
                  <a:pt x="93" y="20"/>
                  <a:pt x="93" y="20"/>
                </a:cubicBezTo>
                <a:cubicBezTo>
                  <a:pt x="91" y="19"/>
                  <a:pt x="89" y="20"/>
                  <a:pt x="88" y="22"/>
                </a:cubicBezTo>
                <a:cubicBezTo>
                  <a:pt x="88" y="22"/>
                  <a:pt x="88" y="22"/>
                  <a:pt x="88" y="22"/>
                </a:cubicBezTo>
                <a:cubicBezTo>
                  <a:pt x="88" y="22"/>
                  <a:pt x="88" y="22"/>
                  <a:pt x="88" y="22"/>
                </a:cubicBezTo>
                <a:cubicBezTo>
                  <a:pt x="88" y="22"/>
                  <a:pt x="88" y="22"/>
                  <a:pt x="88" y="22"/>
                </a:cubicBezTo>
                <a:cubicBezTo>
                  <a:pt x="86" y="23"/>
                  <a:pt x="87" y="26"/>
                  <a:pt x="89" y="27"/>
                </a:cubicBezTo>
                <a:cubicBezTo>
                  <a:pt x="90" y="28"/>
                  <a:pt x="90" y="28"/>
                  <a:pt x="91" y="28"/>
                </a:cubicBezTo>
                <a:close/>
                <a:moveTo>
                  <a:pt x="105" y="13"/>
                </a:moveTo>
                <a:cubicBezTo>
                  <a:pt x="105" y="13"/>
                  <a:pt x="105" y="13"/>
                  <a:pt x="105" y="13"/>
                </a:cubicBezTo>
                <a:cubicBezTo>
                  <a:pt x="105" y="13"/>
                  <a:pt x="106" y="13"/>
                  <a:pt x="107" y="13"/>
                </a:cubicBezTo>
                <a:cubicBezTo>
                  <a:pt x="107" y="13"/>
                  <a:pt x="107" y="13"/>
                  <a:pt x="107" y="13"/>
                </a:cubicBezTo>
                <a:cubicBezTo>
                  <a:pt x="109" y="12"/>
                  <a:pt x="109" y="9"/>
                  <a:pt x="108" y="7"/>
                </a:cubicBezTo>
                <a:cubicBezTo>
                  <a:pt x="108" y="7"/>
                  <a:pt x="108" y="7"/>
                  <a:pt x="108" y="7"/>
                </a:cubicBezTo>
                <a:cubicBezTo>
                  <a:pt x="107" y="5"/>
                  <a:pt x="104" y="5"/>
                  <a:pt x="103" y="6"/>
                </a:cubicBezTo>
                <a:cubicBezTo>
                  <a:pt x="103" y="6"/>
                  <a:pt x="103" y="6"/>
                  <a:pt x="103" y="6"/>
                </a:cubicBezTo>
                <a:cubicBezTo>
                  <a:pt x="101" y="7"/>
                  <a:pt x="100" y="10"/>
                  <a:pt x="101" y="12"/>
                </a:cubicBezTo>
                <a:cubicBezTo>
                  <a:pt x="102" y="13"/>
                  <a:pt x="103" y="13"/>
                  <a:pt x="105" y="13"/>
                </a:cubicBezTo>
                <a:close/>
                <a:moveTo>
                  <a:pt x="125" y="8"/>
                </a:moveTo>
                <a:cubicBezTo>
                  <a:pt x="125" y="7"/>
                  <a:pt x="126" y="7"/>
                  <a:pt x="126" y="7"/>
                </a:cubicBezTo>
                <a:cubicBezTo>
                  <a:pt x="127" y="6"/>
                  <a:pt x="127" y="6"/>
                  <a:pt x="127" y="6"/>
                </a:cubicBezTo>
                <a:cubicBezTo>
                  <a:pt x="127" y="5"/>
                  <a:pt x="127" y="5"/>
                  <a:pt x="127" y="4"/>
                </a:cubicBezTo>
                <a:cubicBezTo>
                  <a:pt x="127" y="3"/>
                  <a:pt x="127" y="2"/>
                  <a:pt x="126" y="1"/>
                </a:cubicBezTo>
                <a:cubicBezTo>
                  <a:pt x="125" y="0"/>
                  <a:pt x="122" y="0"/>
                  <a:pt x="121" y="1"/>
                </a:cubicBezTo>
                <a:cubicBezTo>
                  <a:pt x="120" y="2"/>
                  <a:pt x="119" y="3"/>
                  <a:pt x="119" y="4"/>
                </a:cubicBezTo>
                <a:cubicBezTo>
                  <a:pt x="119" y="5"/>
                  <a:pt x="119" y="5"/>
                  <a:pt x="120" y="6"/>
                </a:cubicBezTo>
                <a:cubicBezTo>
                  <a:pt x="120" y="6"/>
                  <a:pt x="120" y="6"/>
                  <a:pt x="121" y="7"/>
                </a:cubicBezTo>
                <a:cubicBezTo>
                  <a:pt x="121" y="7"/>
                  <a:pt x="121" y="7"/>
                  <a:pt x="122" y="8"/>
                </a:cubicBezTo>
                <a:cubicBezTo>
                  <a:pt x="122" y="8"/>
                  <a:pt x="123" y="8"/>
                  <a:pt x="123" y="8"/>
                </a:cubicBezTo>
                <a:cubicBezTo>
                  <a:pt x="124" y="8"/>
                  <a:pt x="124" y="8"/>
                  <a:pt x="125" y="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24" name="Freeform 44">
            <a:extLst>
              <a:ext uri="{FF2B5EF4-FFF2-40B4-BE49-F238E27FC236}">
                <a16:creationId xmlns:a16="http://schemas.microsoft.com/office/drawing/2014/main" id="{C81435B5-E653-4022-8DCC-0AC8E33E4BD0}"/>
              </a:ext>
            </a:extLst>
          </p:cNvPr>
          <p:cNvSpPr>
            <a:spLocks noEditPoints="1"/>
          </p:cNvSpPr>
          <p:nvPr/>
        </p:nvSpPr>
        <p:spPr bwMode="auto">
          <a:xfrm>
            <a:off x="7141368" y="2143125"/>
            <a:ext cx="484188" cy="1311275"/>
          </a:xfrm>
          <a:custGeom>
            <a:avLst/>
            <a:gdLst>
              <a:gd name="T0" fmla="*/ 8 w 127"/>
              <a:gd name="T1" fmla="*/ 340 h 344"/>
              <a:gd name="T2" fmla="*/ 0 w 127"/>
              <a:gd name="T3" fmla="*/ 340 h 344"/>
              <a:gd name="T4" fmla="*/ 26 w 127"/>
              <a:gd name="T5" fmla="*/ 332 h 344"/>
              <a:gd name="T6" fmla="*/ 23 w 127"/>
              <a:gd name="T7" fmla="*/ 339 h 344"/>
              <a:gd name="T8" fmla="*/ 33 w 127"/>
              <a:gd name="T9" fmla="*/ 318 h 344"/>
              <a:gd name="T10" fmla="*/ 40 w 127"/>
              <a:gd name="T11" fmla="*/ 323 h 344"/>
              <a:gd name="T12" fmla="*/ 34 w 127"/>
              <a:gd name="T13" fmla="*/ 324 h 344"/>
              <a:gd name="T14" fmla="*/ 47 w 127"/>
              <a:gd name="T15" fmla="*/ 299 h 344"/>
              <a:gd name="T16" fmla="*/ 45 w 127"/>
              <a:gd name="T17" fmla="*/ 307 h 344"/>
              <a:gd name="T18" fmla="*/ 48 w 127"/>
              <a:gd name="T19" fmla="*/ 282 h 344"/>
              <a:gd name="T20" fmla="*/ 55 w 127"/>
              <a:gd name="T21" fmla="*/ 285 h 344"/>
              <a:gd name="T22" fmla="*/ 50 w 127"/>
              <a:gd name="T23" fmla="*/ 287 h 344"/>
              <a:gd name="T24" fmla="*/ 52 w 127"/>
              <a:gd name="T25" fmla="*/ 263 h 344"/>
              <a:gd name="T26" fmla="*/ 60 w 127"/>
              <a:gd name="T27" fmla="*/ 265 h 344"/>
              <a:gd name="T28" fmla="*/ 55 w 127"/>
              <a:gd name="T29" fmla="*/ 268 h 344"/>
              <a:gd name="T30" fmla="*/ 56 w 127"/>
              <a:gd name="T31" fmla="*/ 244 h 344"/>
              <a:gd name="T32" fmla="*/ 64 w 127"/>
              <a:gd name="T33" fmla="*/ 245 h 344"/>
              <a:gd name="T34" fmla="*/ 59 w 127"/>
              <a:gd name="T35" fmla="*/ 248 h 344"/>
              <a:gd name="T36" fmla="*/ 63 w 127"/>
              <a:gd name="T37" fmla="*/ 221 h 344"/>
              <a:gd name="T38" fmla="*/ 63 w 127"/>
              <a:gd name="T39" fmla="*/ 228 h 344"/>
              <a:gd name="T40" fmla="*/ 61 w 127"/>
              <a:gd name="T41" fmla="*/ 204 h 344"/>
              <a:gd name="T42" fmla="*/ 65 w 127"/>
              <a:gd name="T43" fmla="*/ 201 h 344"/>
              <a:gd name="T44" fmla="*/ 65 w 127"/>
              <a:gd name="T45" fmla="*/ 209 h 344"/>
              <a:gd name="T46" fmla="*/ 63 w 127"/>
              <a:gd name="T47" fmla="*/ 184 h 344"/>
              <a:gd name="T48" fmla="*/ 71 w 127"/>
              <a:gd name="T49" fmla="*/ 185 h 344"/>
              <a:gd name="T50" fmla="*/ 67 w 127"/>
              <a:gd name="T51" fmla="*/ 189 h 344"/>
              <a:gd name="T52" fmla="*/ 69 w 127"/>
              <a:gd name="T53" fmla="*/ 161 h 344"/>
              <a:gd name="T54" fmla="*/ 69 w 127"/>
              <a:gd name="T55" fmla="*/ 169 h 344"/>
              <a:gd name="T56" fmla="*/ 67 w 127"/>
              <a:gd name="T57" fmla="*/ 144 h 344"/>
              <a:gd name="T58" fmla="*/ 75 w 127"/>
              <a:gd name="T59" fmla="*/ 145 h 344"/>
              <a:gd name="T60" fmla="*/ 71 w 127"/>
              <a:gd name="T61" fmla="*/ 149 h 344"/>
              <a:gd name="T62" fmla="*/ 73 w 127"/>
              <a:gd name="T63" fmla="*/ 121 h 344"/>
              <a:gd name="T64" fmla="*/ 73 w 127"/>
              <a:gd name="T65" fmla="*/ 129 h 344"/>
              <a:gd name="T66" fmla="*/ 71 w 127"/>
              <a:gd name="T67" fmla="*/ 104 h 344"/>
              <a:gd name="T68" fmla="*/ 79 w 127"/>
              <a:gd name="T69" fmla="*/ 105 h 344"/>
              <a:gd name="T70" fmla="*/ 75 w 127"/>
              <a:gd name="T71" fmla="*/ 109 h 344"/>
              <a:gd name="T72" fmla="*/ 79 w 127"/>
              <a:gd name="T73" fmla="*/ 81 h 344"/>
              <a:gd name="T74" fmla="*/ 78 w 127"/>
              <a:gd name="T75" fmla="*/ 89 h 344"/>
              <a:gd name="T76" fmla="*/ 78 w 127"/>
              <a:gd name="T77" fmla="*/ 64 h 344"/>
              <a:gd name="T78" fmla="*/ 83 w 127"/>
              <a:gd name="T79" fmla="*/ 61 h 344"/>
              <a:gd name="T80" fmla="*/ 82 w 127"/>
              <a:gd name="T81" fmla="*/ 69 h 344"/>
              <a:gd name="T82" fmla="*/ 83 w 127"/>
              <a:gd name="T83" fmla="*/ 45 h 344"/>
              <a:gd name="T84" fmla="*/ 90 w 127"/>
              <a:gd name="T85" fmla="*/ 47 h 344"/>
              <a:gd name="T86" fmla="*/ 85 w 127"/>
              <a:gd name="T87" fmla="*/ 50 h 344"/>
              <a:gd name="T88" fmla="*/ 95 w 127"/>
              <a:gd name="T89" fmla="*/ 23 h 344"/>
              <a:gd name="T90" fmla="*/ 94 w 127"/>
              <a:gd name="T91" fmla="*/ 31 h 344"/>
              <a:gd name="T92" fmla="*/ 102 w 127"/>
              <a:gd name="T93" fmla="*/ 8 h 344"/>
              <a:gd name="T94" fmla="*/ 108 w 127"/>
              <a:gd name="T95" fmla="*/ 14 h 344"/>
              <a:gd name="T96" fmla="*/ 102 w 127"/>
              <a:gd name="T97" fmla="*/ 14 h 344"/>
              <a:gd name="T98" fmla="*/ 127 w 127"/>
              <a:gd name="T99" fmla="*/ 4 h 344"/>
              <a:gd name="T100" fmla="*/ 123 w 127"/>
              <a:gd name="T101"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 h="344">
                <a:moveTo>
                  <a:pt x="0" y="340"/>
                </a:moveTo>
                <a:cubicBezTo>
                  <a:pt x="0" y="338"/>
                  <a:pt x="2" y="336"/>
                  <a:pt x="4" y="336"/>
                </a:cubicBezTo>
                <a:cubicBezTo>
                  <a:pt x="4" y="336"/>
                  <a:pt x="4" y="336"/>
                  <a:pt x="4" y="336"/>
                </a:cubicBezTo>
                <a:cubicBezTo>
                  <a:pt x="6" y="336"/>
                  <a:pt x="8" y="338"/>
                  <a:pt x="8" y="340"/>
                </a:cubicBezTo>
                <a:cubicBezTo>
                  <a:pt x="8" y="340"/>
                  <a:pt x="8" y="340"/>
                  <a:pt x="8" y="340"/>
                </a:cubicBezTo>
                <a:cubicBezTo>
                  <a:pt x="8" y="342"/>
                  <a:pt x="6" y="344"/>
                  <a:pt x="4" y="344"/>
                </a:cubicBezTo>
                <a:cubicBezTo>
                  <a:pt x="4" y="344"/>
                  <a:pt x="4" y="344"/>
                  <a:pt x="4" y="344"/>
                </a:cubicBezTo>
                <a:cubicBezTo>
                  <a:pt x="2" y="344"/>
                  <a:pt x="0" y="342"/>
                  <a:pt x="0" y="340"/>
                </a:cubicBezTo>
                <a:close/>
                <a:moveTo>
                  <a:pt x="19" y="337"/>
                </a:moveTo>
                <a:cubicBezTo>
                  <a:pt x="18" y="335"/>
                  <a:pt x="19" y="332"/>
                  <a:pt x="20" y="331"/>
                </a:cubicBezTo>
                <a:cubicBezTo>
                  <a:pt x="20" y="331"/>
                  <a:pt x="20" y="331"/>
                  <a:pt x="20" y="331"/>
                </a:cubicBezTo>
                <a:cubicBezTo>
                  <a:pt x="22" y="330"/>
                  <a:pt x="25" y="330"/>
                  <a:pt x="26" y="332"/>
                </a:cubicBezTo>
                <a:cubicBezTo>
                  <a:pt x="26" y="332"/>
                  <a:pt x="26" y="332"/>
                  <a:pt x="26" y="332"/>
                </a:cubicBezTo>
                <a:cubicBezTo>
                  <a:pt x="27" y="334"/>
                  <a:pt x="27" y="337"/>
                  <a:pt x="25" y="338"/>
                </a:cubicBezTo>
                <a:cubicBezTo>
                  <a:pt x="25" y="338"/>
                  <a:pt x="25" y="338"/>
                  <a:pt x="25" y="338"/>
                </a:cubicBezTo>
                <a:cubicBezTo>
                  <a:pt x="24" y="338"/>
                  <a:pt x="23" y="339"/>
                  <a:pt x="23" y="339"/>
                </a:cubicBezTo>
                <a:cubicBezTo>
                  <a:pt x="23" y="339"/>
                  <a:pt x="23" y="339"/>
                  <a:pt x="23" y="339"/>
                </a:cubicBezTo>
                <a:cubicBezTo>
                  <a:pt x="21" y="339"/>
                  <a:pt x="20" y="338"/>
                  <a:pt x="19" y="337"/>
                </a:cubicBezTo>
                <a:close/>
                <a:moveTo>
                  <a:pt x="34" y="324"/>
                </a:moveTo>
                <a:cubicBezTo>
                  <a:pt x="32" y="322"/>
                  <a:pt x="32" y="320"/>
                  <a:pt x="33" y="318"/>
                </a:cubicBezTo>
                <a:cubicBezTo>
                  <a:pt x="33" y="318"/>
                  <a:pt x="33" y="318"/>
                  <a:pt x="33" y="318"/>
                </a:cubicBezTo>
                <a:cubicBezTo>
                  <a:pt x="34" y="316"/>
                  <a:pt x="37" y="316"/>
                  <a:pt x="38" y="317"/>
                </a:cubicBezTo>
                <a:cubicBezTo>
                  <a:pt x="38" y="317"/>
                  <a:pt x="38" y="317"/>
                  <a:pt x="38" y="317"/>
                </a:cubicBezTo>
                <a:cubicBezTo>
                  <a:pt x="40" y="318"/>
                  <a:pt x="41" y="321"/>
                  <a:pt x="40" y="323"/>
                </a:cubicBezTo>
                <a:cubicBezTo>
                  <a:pt x="40" y="323"/>
                  <a:pt x="40" y="323"/>
                  <a:pt x="40" y="323"/>
                </a:cubicBezTo>
                <a:cubicBezTo>
                  <a:pt x="39" y="324"/>
                  <a:pt x="38" y="324"/>
                  <a:pt x="36" y="324"/>
                </a:cubicBezTo>
                <a:cubicBezTo>
                  <a:pt x="36" y="324"/>
                  <a:pt x="36" y="324"/>
                  <a:pt x="36" y="324"/>
                </a:cubicBezTo>
                <a:cubicBezTo>
                  <a:pt x="35" y="324"/>
                  <a:pt x="35" y="324"/>
                  <a:pt x="34" y="324"/>
                </a:cubicBezTo>
                <a:close/>
                <a:moveTo>
                  <a:pt x="44" y="306"/>
                </a:moveTo>
                <a:cubicBezTo>
                  <a:pt x="42" y="305"/>
                  <a:pt x="41" y="303"/>
                  <a:pt x="42" y="301"/>
                </a:cubicBezTo>
                <a:cubicBezTo>
                  <a:pt x="42" y="301"/>
                  <a:pt x="42" y="301"/>
                  <a:pt x="42" y="301"/>
                </a:cubicBezTo>
                <a:cubicBezTo>
                  <a:pt x="42" y="299"/>
                  <a:pt x="45" y="298"/>
                  <a:pt x="47" y="299"/>
                </a:cubicBezTo>
                <a:cubicBezTo>
                  <a:pt x="47" y="299"/>
                  <a:pt x="47" y="299"/>
                  <a:pt x="47" y="299"/>
                </a:cubicBezTo>
                <a:cubicBezTo>
                  <a:pt x="49" y="300"/>
                  <a:pt x="50" y="302"/>
                  <a:pt x="49" y="304"/>
                </a:cubicBezTo>
                <a:cubicBezTo>
                  <a:pt x="49" y="304"/>
                  <a:pt x="49" y="304"/>
                  <a:pt x="49" y="304"/>
                </a:cubicBezTo>
                <a:cubicBezTo>
                  <a:pt x="48" y="306"/>
                  <a:pt x="47" y="307"/>
                  <a:pt x="45" y="307"/>
                </a:cubicBezTo>
                <a:cubicBezTo>
                  <a:pt x="45" y="307"/>
                  <a:pt x="45" y="307"/>
                  <a:pt x="45" y="307"/>
                </a:cubicBezTo>
                <a:cubicBezTo>
                  <a:pt x="45" y="307"/>
                  <a:pt x="44" y="306"/>
                  <a:pt x="44" y="306"/>
                </a:cubicBezTo>
                <a:close/>
                <a:moveTo>
                  <a:pt x="50" y="287"/>
                </a:moveTo>
                <a:cubicBezTo>
                  <a:pt x="48" y="287"/>
                  <a:pt x="47" y="285"/>
                  <a:pt x="48" y="282"/>
                </a:cubicBezTo>
                <a:cubicBezTo>
                  <a:pt x="48" y="282"/>
                  <a:pt x="48" y="282"/>
                  <a:pt x="48" y="282"/>
                </a:cubicBezTo>
                <a:cubicBezTo>
                  <a:pt x="48" y="280"/>
                  <a:pt x="50" y="279"/>
                  <a:pt x="53" y="280"/>
                </a:cubicBezTo>
                <a:cubicBezTo>
                  <a:pt x="53" y="280"/>
                  <a:pt x="53" y="280"/>
                  <a:pt x="53" y="280"/>
                </a:cubicBezTo>
                <a:cubicBezTo>
                  <a:pt x="55" y="280"/>
                  <a:pt x="56" y="282"/>
                  <a:pt x="55" y="285"/>
                </a:cubicBezTo>
                <a:cubicBezTo>
                  <a:pt x="55" y="285"/>
                  <a:pt x="55" y="285"/>
                  <a:pt x="55" y="285"/>
                </a:cubicBezTo>
                <a:cubicBezTo>
                  <a:pt x="55" y="286"/>
                  <a:pt x="53" y="288"/>
                  <a:pt x="52" y="288"/>
                </a:cubicBezTo>
                <a:cubicBezTo>
                  <a:pt x="52" y="288"/>
                  <a:pt x="52" y="288"/>
                  <a:pt x="52" y="288"/>
                </a:cubicBezTo>
                <a:cubicBezTo>
                  <a:pt x="51" y="288"/>
                  <a:pt x="51" y="288"/>
                  <a:pt x="50" y="287"/>
                </a:cubicBezTo>
                <a:close/>
                <a:moveTo>
                  <a:pt x="55" y="268"/>
                </a:moveTo>
                <a:cubicBezTo>
                  <a:pt x="53" y="268"/>
                  <a:pt x="52" y="265"/>
                  <a:pt x="52" y="263"/>
                </a:cubicBezTo>
                <a:cubicBezTo>
                  <a:pt x="52" y="263"/>
                  <a:pt x="52" y="263"/>
                  <a:pt x="52" y="263"/>
                </a:cubicBezTo>
                <a:cubicBezTo>
                  <a:pt x="52" y="263"/>
                  <a:pt x="52" y="263"/>
                  <a:pt x="52" y="263"/>
                </a:cubicBezTo>
                <a:cubicBezTo>
                  <a:pt x="52" y="263"/>
                  <a:pt x="52" y="263"/>
                  <a:pt x="52" y="263"/>
                </a:cubicBezTo>
                <a:cubicBezTo>
                  <a:pt x="53" y="261"/>
                  <a:pt x="55" y="260"/>
                  <a:pt x="57" y="260"/>
                </a:cubicBezTo>
                <a:cubicBezTo>
                  <a:pt x="57" y="260"/>
                  <a:pt x="57" y="260"/>
                  <a:pt x="57" y="260"/>
                </a:cubicBezTo>
                <a:cubicBezTo>
                  <a:pt x="59" y="261"/>
                  <a:pt x="61" y="263"/>
                  <a:pt x="60" y="265"/>
                </a:cubicBezTo>
                <a:cubicBezTo>
                  <a:pt x="60" y="265"/>
                  <a:pt x="60" y="265"/>
                  <a:pt x="60" y="265"/>
                </a:cubicBezTo>
                <a:cubicBezTo>
                  <a:pt x="60" y="267"/>
                  <a:pt x="58" y="268"/>
                  <a:pt x="56" y="268"/>
                </a:cubicBezTo>
                <a:cubicBezTo>
                  <a:pt x="56" y="268"/>
                  <a:pt x="56" y="268"/>
                  <a:pt x="56" y="268"/>
                </a:cubicBezTo>
                <a:cubicBezTo>
                  <a:pt x="56" y="268"/>
                  <a:pt x="56" y="268"/>
                  <a:pt x="55" y="268"/>
                </a:cubicBezTo>
                <a:close/>
                <a:moveTo>
                  <a:pt x="59" y="248"/>
                </a:moveTo>
                <a:cubicBezTo>
                  <a:pt x="57" y="248"/>
                  <a:pt x="55" y="246"/>
                  <a:pt x="56" y="244"/>
                </a:cubicBezTo>
                <a:cubicBezTo>
                  <a:pt x="56" y="244"/>
                  <a:pt x="56" y="244"/>
                  <a:pt x="56" y="244"/>
                </a:cubicBezTo>
                <a:cubicBezTo>
                  <a:pt x="56" y="244"/>
                  <a:pt x="56" y="244"/>
                  <a:pt x="56" y="244"/>
                </a:cubicBezTo>
                <a:cubicBezTo>
                  <a:pt x="56" y="244"/>
                  <a:pt x="56" y="244"/>
                  <a:pt x="56" y="244"/>
                </a:cubicBezTo>
                <a:cubicBezTo>
                  <a:pt x="56" y="242"/>
                  <a:pt x="58" y="240"/>
                  <a:pt x="60" y="240"/>
                </a:cubicBezTo>
                <a:cubicBezTo>
                  <a:pt x="60" y="240"/>
                  <a:pt x="60" y="240"/>
                  <a:pt x="60" y="240"/>
                </a:cubicBezTo>
                <a:cubicBezTo>
                  <a:pt x="63" y="241"/>
                  <a:pt x="64" y="243"/>
                  <a:pt x="64" y="245"/>
                </a:cubicBezTo>
                <a:cubicBezTo>
                  <a:pt x="64" y="245"/>
                  <a:pt x="64" y="245"/>
                  <a:pt x="64" y="245"/>
                </a:cubicBezTo>
                <a:cubicBezTo>
                  <a:pt x="63" y="247"/>
                  <a:pt x="62" y="248"/>
                  <a:pt x="60" y="248"/>
                </a:cubicBezTo>
                <a:cubicBezTo>
                  <a:pt x="60" y="248"/>
                  <a:pt x="60" y="248"/>
                  <a:pt x="60" y="248"/>
                </a:cubicBezTo>
                <a:cubicBezTo>
                  <a:pt x="60" y="248"/>
                  <a:pt x="59" y="248"/>
                  <a:pt x="59" y="248"/>
                </a:cubicBezTo>
                <a:close/>
                <a:moveTo>
                  <a:pt x="62" y="228"/>
                </a:moveTo>
                <a:cubicBezTo>
                  <a:pt x="60" y="228"/>
                  <a:pt x="58" y="226"/>
                  <a:pt x="59" y="224"/>
                </a:cubicBezTo>
                <a:cubicBezTo>
                  <a:pt x="59" y="224"/>
                  <a:pt x="59" y="224"/>
                  <a:pt x="59" y="224"/>
                </a:cubicBezTo>
                <a:cubicBezTo>
                  <a:pt x="59" y="222"/>
                  <a:pt x="61" y="220"/>
                  <a:pt x="63" y="221"/>
                </a:cubicBezTo>
                <a:cubicBezTo>
                  <a:pt x="63" y="221"/>
                  <a:pt x="63" y="221"/>
                  <a:pt x="63" y="221"/>
                </a:cubicBezTo>
                <a:cubicBezTo>
                  <a:pt x="65" y="221"/>
                  <a:pt x="67" y="223"/>
                  <a:pt x="67" y="225"/>
                </a:cubicBezTo>
                <a:cubicBezTo>
                  <a:pt x="67" y="225"/>
                  <a:pt x="67" y="225"/>
                  <a:pt x="67" y="225"/>
                </a:cubicBezTo>
                <a:cubicBezTo>
                  <a:pt x="66" y="227"/>
                  <a:pt x="65" y="228"/>
                  <a:pt x="63" y="228"/>
                </a:cubicBezTo>
                <a:cubicBezTo>
                  <a:pt x="63" y="228"/>
                  <a:pt x="63" y="228"/>
                  <a:pt x="63" y="228"/>
                </a:cubicBezTo>
                <a:cubicBezTo>
                  <a:pt x="62" y="228"/>
                  <a:pt x="62" y="228"/>
                  <a:pt x="62" y="228"/>
                </a:cubicBezTo>
                <a:close/>
                <a:moveTo>
                  <a:pt x="65" y="209"/>
                </a:moveTo>
                <a:cubicBezTo>
                  <a:pt x="62" y="208"/>
                  <a:pt x="61" y="206"/>
                  <a:pt x="61" y="204"/>
                </a:cubicBezTo>
                <a:cubicBezTo>
                  <a:pt x="61" y="204"/>
                  <a:pt x="61" y="204"/>
                  <a:pt x="61" y="204"/>
                </a:cubicBezTo>
                <a:cubicBezTo>
                  <a:pt x="61" y="204"/>
                  <a:pt x="61" y="204"/>
                  <a:pt x="61" y="204"/>
                </a:cubicBezTo>
                <a:cubicBezTo>
                  <a:pt x="61" y="204"/>
                  <a:pt x="61" y="204"/>
                  <a:pt x="61" y="204"/>
                </a:cubicBezTo>
                <a:cubicBezTo>
                  <a:pt x="61" y="202"/>
                  <a:pt x="63" y="200"/>
                  <a:pt x="65" y="201"/>
                </a:cubicBezTo>
                <a:cubicBezTo>
                  <a:pt x="65" y="201"/>
                  <a:pt x="65" y="201"/>
                  <a:pt x="65" y="201"/>
                </a:cubicBezTo>
                <a:cubicBezTo>
                  <a:pt x="68" y="201"/>
                  <a:pt x="69" y="203"/>
                  <a:pt x="69" y="205"/>
                </a:cubicBezTo>
                <a:cubicBezTo>
                  <a:pt x="69" y="205"/>
                  <a:pt x="69" y="205"/>
                  <a:pt x="69" y="205"/>
                </a:cubicBezTo>
                <a:cubicBezTo>
                  <a:pt x="69" y="207"/>
                  <a:pt x="67" y="209"/>
                  <a:pt x="65" y="209"/>
                </a:cubicBezTo>
                <a:cubicBezTo>
                  <a:pt x="65" y="209"/>
                  <a:pt x="65" y="209"/>
                  <a:pt x="65" y="209"/>
                </a:cubicBezTo>
                <a:cubicBezTo>
                  <a:pt x="65" y="209"/>
                  <a:pt x="65" y="209"/>
                  <a:pt x="65" y="209"/>
                </a:cubicBezTo>
                <a:close/>
                <a:moveTo>
                  <a:pt x="67" y="189"/>
                </a:moveTo>
                <a:cubicBezTo>
                  <a:pt x="64" y="188"/>
                  <a:pt x="63" y="186"/>
                  <a:pt x="63" y="184"/>
                </a:cubicBezTo>
                <a:cubicBezTo>
                  <a:pt x="63" y="184"/>
                  <a:pt x="63" y="184"/>
                  <a:pt x="63" y="184"/>
                </a:cubicBezTo>
                <a:cubicBezTo>
                  <a:pt x="63" y="182"/>
                  <a:pt x="65" y="180"/>
                  <a:pt x="67" y="181"/>
                </a:cubicBezTo>
                <a:cubicBezTo>
                  <a:pt x="67" y="181"/>
                  <a:pt x="67" y="181"/>
                  <a:pt x="67" y="181"/>
                </a:cubicBezTo>
                <a:cubicBezTo>
                  <a:pt x="70" y="181"/>
                  <a:pt x="71" y="183"/>
                  <a:pt x="71" y="185"/>
                </a:cubicBezTo>
                <a:cubicBezTo>
                  <a:pt x="71" y="185"/>
                  <a:pt x="71" y="185"/>
                  <a:pt x="71" y="185"/>
                </a:cubicBezTo>
                <a:cubicBezTo>
                  <a:pt x="71" y="187"/>
                  <a:pt x="69" y="189"/>
                  <a:pt x="67" y="189"/>
                </a:cubicBezTo>
                <a:cubicBezTo>
                  <a:pt x="67" y="189"/>
                  <a:pt x="67" y="189"/>
                  <a:pt x="67" y="189"/>
                </a:cubicBezTo>
                <a:cubicBezTo>
                  <a:pt x="67" y="189"/>
                  <a:pt x="67" y="189"/>
                  <a:pt x="67" y="189"/>
                </a:cubicBezTo>
                <a:close/>
                <a:moveTo>
                  <a:pt x="69" y="169"/>
                </a:moveTo>
                <a:cubicBezTo>
                  <a:pt x="66" y="168"/>
                  <a:pt x="65" y="166"/>
                  <a:pt x="65" y="164"/>
                </a:cubicBezTo>
                <a:cubicBezTo>
                  <a:pt x="65" y="164"/>
                  <a:pt x="65" y="164"/>
                  <a:pt x="65" y="164"/>
                </a:cubicBezTo>
                <a:cubicBezTo>
                  <a:pt x="65" y="162"/>
                  <a:pt x="67" y="160"/>
                  <a:pt x="69" y="161"/>
                </a:cubicBezTo>
                <a:cubicBezTo>
                  <a:pt x="69" y="161"/>
                  <a:pt x="69" y="161"/>
                  <a:pt x="69" y="161"/>
                </a:cubicBezTo>
                <a:cubicBezTo>
                  <a:pt x="72" y="161"/>
                  <a:pt x="73" y="163"/>
                  <a:pt x="73" y="165"/>
                </a:cubicBezTo>
                <a:cubicBezTo>
                  <a:pt x="73" y="165"/>
                  <a:pt x="73" y="165"/>
                  <a:pt x="73" y="165"/>
                </a:cubicBezTo>
                <a:cubicBezTo>
                  <a:pt x="73" y="167"/>
                  <a:pt x="71" y="169"/>
                  <a:pt x="69" y="169"/>
                </a:cubicBezTo>
                <a:cubicBezTo>
                  <a:pt x="69" y="169"/>
                  <a:pt x="69" y="169"/>
                  <a:pt x="69" y="169"/>
                </a:cubicBezTo>
                <a:cubicBezTo>
                  <a:pt x="69" y="169"/>
                  <a:pt x="69" y="169"/>
                  <a:pt x="69" y="169"/>
                </a:cubicBezTo>
                <a:close/>
                <a:moveTo>
                  <a:pt x="71" y="149"/>
                </a:moveTo>
                <a:cubicBezTo>
                  <a:pt x="68" y="148"/>
                  <a:pt x="67" y="146"/>
                  <a:pt x="67" y="144"/>
                </a:cubicBezTo>
                <a:cubicBezTo>
                  <a:pt x="67" y="144"/>
                  <a:pt x="67" y="144"/>
                  <a:pt x="67" y="144"/>
                </a:cubicBezTo>
                <a:cubicBezTo>
                  <a:pt x="67" y="142"/>
                  <a:pt x="69" y="140"/>
                  <a:pt x="71" y="141"/>
                </a:cubicBezTo>
                <a:cubicBezTo>
                  <a:pt x="71" y="141"/>
                  <a:pt x="71" y="141"/>
                  <a:pt x="71" y="141"/>
                </a:cubicBezTo>
                <a:cubicBezTo>
                  <a:pt x="74" y="141"/>
                  <a:pt x="75" y="143"/>
                  <a:pt x="75" y="145"/>
                </a:cubicBezTo>
                <a:cubicBezTo>
                  <a:pt x="75" y="145"/>
                  <a:pt x="75" y="145"/>
                  <a:pt x="75" y="145"/>
                </a:cubicBezTo>
                <a:cubicBezTo>
                  <a:pt x="75" y="147"/>
                  <a:pt x="73" y="149"/>
                  <a:pt x="71" y="149"/>
                </a:cubicBezTo>
                <a:cubicBezTo>
                  <a:pt x="71" y="149"/>
                  <a:pt x="71" y="149"/>
                  <a:pt x="71" y="149"/>
                </a:cubicBezTo>
                <a:cubicBezTo>
                  <a:pt x="71" y="149"/>
                  <a:pt x="71" y="149"/>
                  <a:pt x="71" y="149"/>
                </a:cubicBezTo>
                <a:close/>
                <a:moveTo>
                  <a:pt x="73" y="129"/>
                </a:moveTo>
                <a:cubicBezTo>
                  <a:pt x="70" y="128"/>
                  <a:pt x="69" y="127"/>
                  <a:pt x="69" y="124"/>
                </a:cubicBezTo>
                <a:cubicBezTo>
                  <a:pt x="69" y="124"/>
                  <a:pt x="69" y="124"/>
                  <a:pt x="69" y="124"/>
                </a:cubicBezTo>
                <a:cubicBezTo>
                  <a:pt x="69" y="122"/>
                  <a:pt x="71" y="121"/>
                  <a:pt x="73" y="121"/>
                </a:cubicBezTo>
                <a:cubicBezTo>
                  <a:pt x="73" y="121"/>
                  <a:pt x="73" y="121"/>
                  <a:pt x="73" y="121"/>
                </a:cubicBezTo>
                <a:cubicBezTo>
                  <a:pt x="76" y="121"/>
                  <a:pt x="77" y="123"/>
                  <a:pt x="77" y="125"/>
                </a:cubicBezTo>
                <a:cubicBezTo>
                  <a:pt x="77" y="125"/>
                  <a:pt x="77" y="125"/>
                  <a:pt x="77" y="125"/>
                </a:cubicBezTo>
                <a:cubicBezTo>
                  <a:pt x="77" y="127"/>
                  <a:pt x="75" y="129"/>
                  <a:pt x="73" y="129"/>
                </a:cubicBezTo>
                <a:cubicBezTo>
                  <a:pt x="73" y="129"/>
                  <a:pt x="73" y="129"/>
                  <a:pt x="73" y="129"/>
                </a:cubicBezTo>
                <a:cubicBezTo>
                  <a:pt x="73" y="129"/>
                  <a:pt x="73" y="129"/>
                  <a:pt x="73" y="129"/>
                </a:cubicBezTo>
                <a:close/>
                <a:moveTo>
                  <a:pt x="75" y="109"/>
                </a:moveTo>
                <a:cubicBezTo>
                  <a:pt x="73" y="109"/>
                  <a:pt x="71" y="107"/>
                  <a:pt x="71" y="104"/>
                </a:cubicBezTo>
                <a:cubicBezTo>
                  <a:pt x="71" y="104"/>
                  <a:pt x="71" y="104"/>
                  <a:pt x="71" y="104"/>
                </a:cubicBezTo>
                <a:cubicBezTo>
                  <a:pt x="72" y="102"/>
                  <a:pt x="74" y="101"/>
                  <a:pt x="76" y="101"/>
                </a:cubicBezTo>
                <a:cubicBezTo>
                  <a:pt x="76" y="101"/>
                  <a:pt x="76" y="101"/>
                  <a:pt x="76" y="101"/>
                </a:cubicBezTo>
                <a:cubicBezTo>
                  <a:pt x="78" y="101"/>
                  <a:pt x="80" y="103"/>
                  <a:pt x="79" y="105"/>
                </a:cubicBezTo>
                <a:cubicBezTo>
                  <a:pt x="79" y="105"/>
                  <a:pt x="79" y="105"/>
                  <a:pt x="79" y="105"/>
                </a:cubicBezTo>
                <a:cubicBezTo>
                  <a:pt x="79" y="107"/>
                  <a:pt x="77" y="109"/>
                  <a:pt x="75" y="109"/>
                </a:cubicBezTo>
                <a:cubicBezTo>
                  <a:pt x="75" y="109"/>
                  <a:pt x="75" y="109"/>
                  <a:pt x="75" y="109"/>
                </a:cubicBezTo>
                <a:cubicBezTo>
                  <a:pt x="75" y="109"/>
                  <a:pt x="75" y="109"/>
                  <a:pt x="75" y="109"/>
                </a:cubicBezTo>
                <a:close/>
                <a:moveTo>
                  <a:pt x="78" y="89"/>
                </a:moveTo>
                <a:cubicBezTo>
                  <a:pt x="75" y="89"/>
                  <a:pt x="74" y="87"/>
                  <a:pt x="74" y="84"/>
                </a:cubicBezTo>
                <a:cubicBezTo>
                  <a:pt x="74" y="84"/>
                  <a:pt x="74" y="84"/>
                  <a:pt x="74" y="84"/>
                </a:cubicBezTo>
                <a:cubicBezTo>
                  <a:pt x="75" y="82"/>
                  <a:pt x="77" y="81"/>
                  <a:pt x="79" y="81"/>
                </a:cubicBezTo>
                <a:cubicBezTo>
                  <a:pt x="79" y="81"/>
                  <a:pt x="79" y="81"/>
                  <a:pt x="79" y="81"/>
                </a:cubicBezTo>
                <a:cubicBezTo>
                  <a:pt x="81" y="81"/>
                  <a:pt x="82" y="83"/>
                  <a:pt x="82" y="86"/>
                </a:cubicBezTo>
                <a:cubicBezTo>
                  <a:pt x="82" y="86"/>
                  <a:pt x="82" y="86"/>
                  <a:pt x="82" y="86"/>
                </a:cubicBezTo>
                <a:cubicBezTo>
                  <a:pt x="82" y="88"/>
                  <a:pt x="80" y="89"/>
                  <a:pt x="78" y="89"/>
                </a:cubicBezTo>
                <a:cubicBezTo>
                  <a:pt x="78" y="89"/>
                  <a:pt x="78" y="89"/>
                  <a:pt x="78" y="89"/>
                </a:cubicBezTo>
                <a:cubicBezTo>
                  <a:pt x="78" y="89"/>
                  <a:pt x="78" y="89"/>
                  <a:pt x="78" y="89"/>
                </a:cubicBezTo>
                <a:close/>
                <a:moveTo>
                  <a:pt x="81" y="69"/>
                </a:moveTo>
                <a:cubicBezTo>
                  <a:pt x="79" y="69"/>
                  <a:pt x="77" y="67"/>
                  <a:pt x="78" y="64"/>
                </a:cubicBezTo>
                <a:cubicBezTo>
                  <a:pt x="78" y="64"/>
                  <a:pt x="78" y="64"/>
                  <a:pt x="78" y="64"/>
                </a:cubicBezTo>
                <a:cubicBezTo>
                  <a:pt x="78" y="64"/>
                  <a:pt x="78" y="64"/>
                  <a:pt x="78" y="64"/>
                </a:cubicBezTo>
                <a:cubicBezTo>
                  <a:pt x="78" y="64"/>
                  <a:pt x="78" y="64"/>
                  <a:pt x="78" y="64"/>
                </a:cubicBezTo>
                <a:cubicBezTo>
                  <a:pt x="78" y="62"/>
                  <a:pt x="80" y="61"/>
                  <a:pt x="83" y="61"/>
                </a:cubicBezTo>
                <a:cubicBezTo>
                  <a:pt x="83" y="61"/>
                  <a:pt x="83" y="61"/>
                  <a:pt x="83" y="61"/>
                </a:cubicBezTo>
                <a:cubicBezTo>
                  <a:pt x="85" y="62"/>
                  <a:pt x="86" y="64"/>
                  <a:pt x="86" y="66"/>
                </a:cubicBezTo>
                <a:cubicBezTo>
                  <a:pt x="86" y="66"/>
                  <a:pt x="86" y="66"/>
                  <a:pt x="86" y="66"/>
                </a:cubicBezTo>
                <a:cubicBezTo>
                  <a:pt x="85" y="68"/>
                  <a:pt x="84" y="69"/>
                  <a:pt x="82" y="69"/>
                </a:cubicBezTo>
                <a:cubicBezTo>
                  <a:pt x="82" y="69"/>
                  <a:pt x="82" y="69"/>
                  <a:pt x="82" y="69"/>
                </a:cubicBezTo>
                <a:cubicBezTo>
                  <a:pt x="82" y="69"/>
                  <a:pt x="81" y="69"/>
                  <a:pt x="81" y="69"/>
                </a:cubicBezTo>
                <a:close/>
                <a:moveTo>
                  <a:pt x="85" y="50"/>
                </a:moveTo>
                <a:cubicBezTo>
                  <a:pt x="83" y="49"/>
                  <a:pt x="82" y="47"/>
                  <a:pt x="83" y="45"/>
                </a:cubicBezTo>
                <a:cubicBezTo>
                  <a:pt x="83" y="45"/>
                  <a:pt x="83" y="45"/>
                  <a:pt x="83" y="45"/>
                </a:cubicBezTo>
                <a:cubicBezTo>
                  <a:pt x="83" y="43"/>
                  <a:pt x="86" y="41"/>
                  <a:pt x="88" y="42"/>
                </a:cubicBezTo>
                <a:cubicBezTo>
                  <a:pt x="88" y="42"/>
                  <a:pt x="88" y="42"/>
                  <a:pt x="88" y="42"/>
                </a:cubicBezTo>
                <a:cubicBezTo>
                  <a:pt x="90" y="43"/>
                  <a:pt x="91" y="45"/>
                  <a:pt x="90" y="47"/>
                </a:cubicBezTo>
                <a:cubicBezTo>
                  <a:pt x="90" y="47"/>
                  <a:pt x="90" y="47"/>
                  <a:pt x="90" y="47"/>
                </a:cubicBezTo>
                <a:cubicBezTo>
                  <a:pt x="90" y="49"/>
                  <a:pt x="88" y="50"/>
                  <a:pt x="87" y="50"/>
                </a:cubicBezTo>
                <a:cubicBezTo>
                  <a:pt x="87" y="50"/>
                  <a:pt x="87" y="50"/>
                  <a:pt x="87" y="50"/>
                </a:cubicBezTo>
                <a:cubicBezTo>
                  <a:pt x="86" y="50"/>
                  <a:pt x="86" y="50"/>
                  <a:pt x="85" y="50"/>
                </a:cubicBezTo>
                <a:close/>
                <a:moveTo>
                  <a:pt x="92" y="31"/>
                </a:moveTo>
                <a:cubicBezTo>
                  <a:pt x="90" y="30"/>
                  <a:pt x="89" y="27"/>
                  <a:pt x="90" y="25"/>
                </a:cubicBezTo>
                <a:cubicBezTo>
                  <a:pt x="90" y="25"/>
                  <a:pt x="90" y="25"/>
                  <a:pt x="90" y="25"/>
                </a:cubicBezTo>
                <a:cubicBezTo>
                  <a:pt x="91" y="23"/>
                  <a:pt x="93" y="23"/>
                  <a:pt x="95" y="23"/>
                </a:cubicBezTo>
                <a:cubicBezTo>
                  <a:pt x="95" y="23"/>
                  <a:pt x="95" y="23"/>
                  <a:pt x="95" y="23"/>
                </a:cubicBezTo>
                <a:cubicBezTo>
                  <a:pt x="97" y="24"/>
                  <a:pt x="98" y="27"/>
                  <a:pt x="97" y="29"/>
                </a:cubicBezTo>
                <a:cubicBezTo>
                  <a:pt x="97" y="29"/>
                  <a:pt x="97" y="29"/>
                  <a:pt x="97" y="29"/>
                </a:cubicBezTo>
                <a:cubicBezTo>
                  <a:pt x="97" y="30"/>
                  <a:pt x="95" y="31"/>
                  <a:pt x="94" y="31"/>
                </a:cubicBezTo>
                <a:cubicBezTo>
                  <a:pt x="94" y="31"/>
                  <a:pt x="94" y="31"/>
                  <a:pt x="94" y="31"/>
                </a:cubicBezTo>
                <a:cubicBezTo>
                  <a:pt x="93" y="31"/>
                  <a:pt x="92" y="31"/>
                  <a:pt x="92" y="31"/>
                </a:cubicBezTo>
                <a:close/>
                <a:moveTo>
                  <a:pt x="102" y="14"/>
                </a:moveTo>
                <a:cubicBezTo>
                  <a:pt x="101" y="12"/>
                  <a:pt x="101" y="9"/>
                  <a:pt x="102" y="8"/>
                </a:cubicBezTo>
                <a:cubicBezTo>
                  <a:pt x="102" y="8"/>
                  <a:pt x="102" y="8"/>
                  <a:pt x="102" y="8"/>
                </a:cubicBezTo>
                <a:cubicBezTo>
                  <a:pt x="104" y="6"/>
                  <a:pt x="106" y="7"/>
                  <a:pt x="108" y="8"/>
                </a:cubicBezTo>
                <a:cubicBezTo>
                  <a:pt x="108" y="8"/>
                  <a:pt x="108" y="8"/>
                  <a:pt x="108" y="8"/>
                </a:cubicBezTo>
                <a:cubicBezTo>
                  <a:pt x="109" y="10"/>
                  <a:pt x="109" y="12"/>
                  <a:pt x="108" y="14"/>
                </a:cubicBezTo>
                <a:cubicBezTo>
                  <a:pt x="108" y="14"/>
                  <a:pt x="108" y="14"/>
                  <a:pt x="108" y="14"/>
                </a:cubicBezTo>
                <a:cubicBezTo>
                  <a:pt x="107" y="15"/>
                  <a:pt x="106" y="15"/>
                  <a:pt x="105" y="15"/>
                </a:cubicBezTo>
                <a:cubicBezTo>
                  <a:pt x="105" y="15"/>
                  <a:pt x="105" y="15"/>
                  <a:pt x="105" y="15"/>
                </a:cubicBezTo>
                <a:cubicBezTo>
                  <a:pt x="104" y="15"/>
                  <a:pt x="103" y="14"/>
                  <a:pt x="102" y="14"/>
                </a:cubicBezTo>
                <a:close/>
                <a:moveTo>
                  <a:pt x="119" y="4"/>
                </a:moveTo>
                <a:cubicBezTo>
                  <a:pt x="119" y="2"/>
                  <a:pt x="121" y="0"/>
                  <a:pt x="123" y="0"/>
                </a:cubicBezTo>
                <a:cubicBezTo>
                  <a:pt x="123" y="0"/>
                  <a:pt x="123" y="0"/>
                  <a:pt x="123" y="0"/>
                </a:cubicBezTo>
                <a:cubicBezTo>
                  <a:pt x="125" y="0"/>
                  <a:pt x="127" y="1"/>
                  <a:pt x="127" y="4"/>
                </a:cubicBezTo>
                <a:cubicBezTo>
                  <a:pt x="127" y="4"/>
                  <a:pt x="127" y="4"/>
                  <a:pt x="127" y="4"/>
                </a:cubicBezTo>
                <a:cubicBezTo>
                  <a:pt x="127" y="6"/>
                  <a:pt x="125" y="8"/>
                  <a:pt x="123" y="8"/>
                </a:cubicBezTo>
                <a:cubicBezTo>
                  <a:pt x="123" y="8"/>
                  <a:pt x="123" y="8"/>
                  <a:pt x="123" y="8"/>
                </a:cubicBezTo>
                <a:cubicBezTo>
                  <a:pt x="123" y="8"/>
                  <a:pt x="123" y="8"/>
                  <a:pt x="123" y="8"/>
                </a:cubicBezTo>
                <a:cubicBezTo>
                  <a:pt x="123" y="8"/>
                  <a:pt x="123" y="8"/>
                  <a:pt x="123" y="8"/>
                </a:cubicBezTo>
                <a:cubicBezTo>
                  <a:pt x="121" y="8"/>
                  <a:pt x="119" y="6"/>
                  <a:pt x="119"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25" name="Freeform 45">
            <a:extLst>
              <a:ext uri="{FF2B5EF4-FFF2-40B4-BE49-F238E27FC236}">
                <a16:creationId xmlns:a16="http://schemas.microsoft.com/office/drawing/2014/main" id="{35AD1BED-7883-40B0-BCA8-F2F5EC106829}"/>
              </a:ext>
            </a:extLst>
          </p:cNvPr>
          <p:cNvSpPr>
            <a:spLocks noEditPoints="1"/>
          </p:cNvSpPr>
          <p:nvPr/>
        </p:nvSpPr>
        <p:spPr bwMode="auto">
          <a:xfrm>
            <a:off x="7171531" y="3687763"/>
            <a:ext cx="944563" cy="30163"/>
          </a:xfrm>
          <a:custGeom>
            <a:avLst/>
            <a:gdLst>
              <a:gd name="T0" fmla="*/ 244 w 248"/>
              <a:gd name="T1" fmla="*/ 0 h 8"/>
              <a:gd name="T2" fmla="*/ 248 w 248"/>
              <a:gd name="T3" fmla="*/ 4 h 8"/>
              <a:gd name="T4" fmla="*/ 244 w 248"/>
              <a:gd name="T5" fmla="*/ 8 h 8"/>
              <a:gd name="T6" fmla="*/ 240 w 248"/>
              <a:gd name="T7" fmla="*/ 4 h 8"/>
              <a:gd name="T8" fmla="*/ 224 w 248"/>
              <a:gd name="T9" fmla="*/ 0 h 8"/>
              <a:gd name="T10" fmla="*/ 228 w 248"/>
              <a:gd name="T11" fmla="*/ 4 h 8"/>
              <a:gd name="T12" fmla="*/ 224 w 248"/>
              <a:gd name="T13" fmla="*/ 8 h 8"/>
              <a:gd name="T14" fmla="*/ 220 w 248"/>
              <a:gd name="T15" fmla="*/ 4 h 8"/>
              <a:gd name="T16" fmla="*/ 204 w 248"/>
              <a:gd name="T17" fmla="*/ 0 h 8"/>
              <a:gd name="T18" fmla="*/ 208 w 248"/>
              <a:gd name="T19" fmla="*/ 4 h 8"/>
              <a:gd name="T20" fmla="*/ 204 w 248"/>
              <a:gd name="T21" fmla="*/ 8 h 8"/>
              <a:gd name="T22" fmla="*/ 200 w 248"/>
              <a:gd name="T23" fmla="*/ 4 h 8"/>
              <a:gd name="T24" fmla="*/ 184 w 248"/>
              <a:gd name="T25" fmla="*/ 0 h 8"/>
              <a:gd name="T26" fmla="*/ 188 w 248"/>
              <a:gd name="T27" fmla="*/ 4 h 8"/>
              <a:gd name="T28" fmla="*/ 184 w 248"/>
              <a:gd name="T29" fmla="*/ 8 h 8"/>
              <a:gd name="T30" fmla="*/ 180 w 248"/>
              <a:gd name="T31" fmla="*/ 4 h 8"/>
              <a:gd name="T32" fmla="*/ 164 w 248"/>
              <a:gd name="T33" fmla="*/ 0 h 8"/>
              <a:gd name="T34" fmla="*/ 168 w 248"/>
              <a:gd name="T35" fmla="*/ 4 h 8"/>
              <a:gd name="T36" fmla="*/ 164 w 248"/>
              <a:gd name="T37" fmla="*/ 8 h 8"/>
              <a:gd name="T38" fmla="*/ 160 w 248"/>
              <a:gd name="T39" fmla="*/ 4 h 8"/>
              <a:gd name="T40" fmla="*/ 144 w 248"/>
              <a:gd name="T41" fmla="*/ 0 h 8"/>
              <a:gd name="T42" fmla="*/ 148 w 248"/>
              <a:gd name="T43" fmla="*/ 4 h 8"/>
              <a:gd name="T44" fmla="*/ 144 w 248"/>
              <a:gd name="T45" fmla="*/ 8 h 8"/>
              <a:gd name="T46" fmla="*/ 140 w 248"/>
              <a:gd name="T47" fmla="*/ 4 h 8"/>
              <a:gd name="T48" fmla="*/ 124 w 248"/>
              <a:gd name="T49" fmla="*/ 0 h 8"/>
              <a:gd name="T50" fmla="*/ 128 w 248"/>
              <a:gd name="T51" fmla="*/ 4 h 8"/>
              <a:gd name="T52" fmla="*/ 124 w 248"/>
              <a:gd name="T53" fmla="*/ 8 h 8"/>
              <a:gd name="T54" fmla="*/ 120 w 248"/>
              <a:gd name="T55" fmla="*/ 4 h 8"/>
              <a:gd name="T56" fmla="*/ 104 w 248"/>
              <a:gd name="T57" fmla="*/ 0 h 8"/>
              <a:gd name="T58" fmla="*/ 108 w 248"/>
              <a:gd name="T59" fmla="*/ 4 h 8"/>
              <a:gd name="T60" fmla="*/ 104 w 248"/>
              <a:gd name="T61" fmla="*/ 8 h 8"/>
              <a:gd name="T62" fmla="*/ 100 w 248"/>
              <a:gd name="T63" fmla="*/ 4 h 8"/>
              <a:gd name="T64" fmla="*/ 84 w 248"/>
              <a:gd name="T65" fmla="*/ 0 h 8"/>
              <a:gd name="T66" fmla="*/ 88 w 248"/>
              <a:gd name="T67" fmla="*/ 4 h 8"/>
              <a:gd name="T68" fmla="*/ 84 w 248"/>
              <a:gd name="T69" fmla="*/ 8 h 8"/>
              <a:gd name="T70" fmla="*/ 80 w 248"/>
              <a:gd name="T71" fmla="*/ 4 h 8"/>
              <a:gd name="T72" fmla="*/ 64 w 248"/>
              <a:gd name="T73" fmla="*/ 0 h 8"/>
              <a:gd name="T74" fmla="*/ 68 w 248"/>
              <a:gd name="T75" fmla="*/ 4 h 8"/>
              <a:gd name="T76" fmla="*/ 64 w 248"/>
              <a:gd name="T77" fmla="*/ 8 h 8"/>
              <a:gd name="T78" fmla="*/ 60 w 248"/>
              <a:gd name="T79" fmla="*/ 4 h 8"/>
              <a:gd name="T80" fmla="*/ 44 w 248"/>
              <a:gd name="T81" fmla="*/ 0 h 8"/>
              <a:gd name="T82" fmla="*/ 48 w 248"/>
              <a:gd name="T83" fmla="*/ 4 h 8"/>
              <a:gd name="T84" fmla="*/ 44 w 248"/>
              <a:gd name="T85" fmla="*/ 8 h 8"/>
              <a:gd name="T86" fmla="*/ 40 w 248"/>
              <a:gd name="T87" fmla="*/ 4 h 8"/>
              <a:gd name="T88" fmla="*/ 24 w 248"/>
              <a:gd name="T89" fmla="*/ 0 h 8"/>
              <a:gd name="T90" fmla="*/ 28 w 248"/>
              <a:gd name="T91" fmla="*/ 4 h 8"/>
              <a:gd name="T92" fmla="*/ 24 w 248"/>
              <a:gd name="T93" fmla="*/ 8 h 8"/>
              <a:gd name="T94" fmla="*/ 20 w 248"/>
              <a:gd name="T95" fmla="*/ 4 h 8"/>
              <a:gd name="T96" fmla="*/ 4 w 248"/>
              <a:gd name="T97" fmla="*/ 0 h 8"/>
              <a:gd name="T98" fmla="*/ 8 w 248"/>
              <a:gd name="T99" fmla="*/ 4 h 8"/>
              <a:gd name="T100" fmla="*/ 4 w 248"/>
              <a:gd name="T101" fmla="*/ 8 h 8"/>
              <a:gd name="T102" fmla="*/ 0 w 248"/>
              <a:gd name="T10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8" h="8">
                <a:moveTo>
                  <a:pt x="240" y="4"/>
                </a:moveTo>
                <a:cubicBezTo>
                  <a:pt x="240" y="2"/>
                  <a:pt x="242" y="0"/>
                  <a:pt x="244" y="0"/>
                </a:cubicBezTo>
                <a:cubicBezTo>
                  <a:pt x="244" y="0"/>
                  <a:pt x="244" y="0"/>
                  <a:pt x="244" y="0"/>
                </a:cubicBezTo>
                <a:cubicBezTo>
                  <a:pt x="247" y="0"/>
                  <a:pt x="248" y="2"/>
                  <a:pt x="248" y="4"/>
                </a:cubicBezTo>
                <a:cubicBezTo>
                  <a:pt x="248" y="4"/>
                  <a:pt x="248" y="4"/>
                  <a:pt x="248" y="4"/>
                </a:cubicBezTo>
                <a:cubicBezTo>
                  <a:pt x="248" y="6"/>
                  <a:pt x="247" y="8"/>
                  <a:pt x="244" y="8"/>
                </a:cubicBezTo>
                <a:cubicBezTo>
                  <a:pt x="244" y="8"/>
                  <a:pt x="244" y="8"/>
                  <a:pt x="244" y="8"/>
                </a:cubicBezTo>
                <a:cubicBezTo>
                  <a:pt x="242" y="8"/>
                  <a:pt x="240" y="6"/>
                  <a:pt x="240" y="4"/>
                </a:cubicBezTo>
                <a:close/>
                <a:moveTo>
                  <a:pt x="220" y="4"/>
                </a:moveTo>
                <a:cubicBezTo>
                  <a:pt x="220" y="2"/>
                  <a:pt x="222" y="0"/>
                  <a:pt x="224" y="0"/>
                </a:cubicBezTo>
                <a:cubicBezTo>
                  <a:pt x="224" y="0"/>
                  <a:pt x="224" y="0"/>
                  <a:pt x="224" y="0"/>
                </a:cubicBezTo>
                <a:cubicBezTo>
                  <a:pt x="227" y="0"/>
                  <a:pt x="228" y="2"/>
                  <a:pt x="228" y="4"/>
                </a:cubicBezTo>
                <a:cubicBezTo>
                  <a:pt x="228" y="4"/>
                  <a:pt x="228" y="4"/>
                  <a:pt x="228" y="4"/>
                </a:cubicBezTo>
                <a:cubicBezTo>
                  <a:pt x="228" y="6"/>
                  <a:pt x="227" y="8"/>
                  <a:pt x="224" y="8"/>
                </a:cubicBezTo>
                <a:cubicBezTo>
                  <a:pt x="224" y="8"/>
                  <a:pt x="224" y="8"/>
                  <a:pt x="224" y="8"/>
                </a:cubicBezTo>
                <a:cubicBezTo>
                  <a:pt x="222" y="8"/>
                  <a:pt x="220" y="6"/>
                  <a:pt x="220" y="4"/>
                </a:cubicBezTo>
                <a:close/>
                <a:moveTo>
                  <a:pt x="200" y="4"/>
                </a:moveTo>
                <a:cubicBezTo>
                  <a:pt x="200" y="2"/>
                  <a:pt x="202" y="0"/>
                  <a:pt x="204" y="0"/>
                </a:cubicBezTo>
                <a:cubicBezTo>
                  <a:pt x="204" y="0"/>
                  <a:pt x="204" y="0"/>
                  <a:pt x="204" y="0"/>
                </a:cubicBezTo>
                <a:cubicBezTo>
                  <a:pt x="207" y="0"/>
                  <a:pt x="208" y="2"/>
                  <a:pt x="208" y="4"/>
                </a:cubicBezTo>
                <a:cubicBezTo>
                  <a:pt x="208" y="4"/>
                  <a:pt x="208" y="4"/>
                  <a:pt x="208" y="4"/>
                </a:cubicBezTo>
                <a:cubicBezTo>
                  <a:pt x="208" y="6"/>
                  <a:pt x="207" y="8"/>
                  <a:pt x="204" y="8"/>
                </a:cubicBezTo>
                <a:cubicBezTo>
                  <a:pt x="204" y="8"/>
                  <a:pt x="204" y="8"/>
                  <a:pt x="204" y="8"/>
                </a:cubicBezTo>
                <a:cubicBezTo>
                  <a:pt x="202" y="8"/>
                  <a:pt x="200" y="6"/>
                  <a:pt x="200" y="4"/>
                </a:cubicBezTo>
                <a:close/>
                <a:moveTo>
                  <a:pt x="180" y="4"/>
                </a:moveTo>
                <a:cubicBezTo>
                  <a:pt x="180" y="2"/>
                  <a:pt x="182" y="0"/>
                  <a:pt x="184" y="0"/>
                </a:cubicBezTo>
                <a:cubicBezTo>
                  <a:pt x="184" y="0"/>
                  <a:pt x="184" y="0"/>
                  <a:pt x="184" y="0"/>
                </a:cubicBezTo>
                <a:cubicBezTo>
                  <a:pt x="187" y="0"/>
                  <a:pt x="188" y="2"/>
                  <a:pt x="188" y="4"/>
                </a:cubicBezTo>
                <a:cubicBezTo>
                  <a:pt x="188" y="4"/>
                  <a:pt x="188" y="4"/>
                  <a:pt x="188" y="4"/>
                </a:cubicBezTo>
                <a:cubicBezTo>
                  <a:pt x="188" y="6"/>
                  <a:pt x="187" y="8"/>
                  <a:pt x="184" y="8"/>
                </a:cubicBezTo>
                <a:cubicBezTo>
                  <a:pt x="184" y="8"/>
                  <a:pt x="184" y="8"/>
                  <a:pt x="184" y="8"/>
                </a:cubicBezTo>
                <a:cubicBezTo>
                  <a:pt x="182" y="8"/>
                  <a:pt x="180" y="6"/>
                  <a:pt x="180" y="4"/>
                </a:cubicBezTo>
                <a:close/>
                <a:moveTo>
                  <a:pt x="160" y="4"/>
                </a:moveTo>
                <a:cubicBezTo>
                  <a:pt x="160" y="2"/>
                  <a:pt x="162" y="0"/>
                  <a:pt x="164" y="0"/>
                </a:cubicBezTo>
                <a:cubicBezTo>
                  <a:pt x="164" y="0"/>
                  <a:pt x="164" y="0"/>
                  <a:pt x="164" y="0"/>
                </a:cubicBezTo>
                <a:cubicBezTo>
                  <a:pt x="167" y="0"/>
                  <a:pt x="168" y="2"/>
                  <a:pt x="168" y="4"/>
                </a:cubicBezTo>
                <a:cubicBezTo>
                  <a:pt x="168" y="4"/>
                  <a:pt x="168" y="4"/>
                  <a:pt x="168" y="4"/>
                </a:cubicBezTo>
                <a:cubicBezTo>
                  <a:pt x="168" y="6"/>
                  <a:pt x="167" y="8"/>
                  <a:pt x="164" y="8"/>
                </a:cubicBezTo>
                <a:cubicBezTo>
                  <a:pt x="164" y="8"/>
                  <a:pt x="164" y="8"/>
                  <a:pt x="164" y="8"/>
                </a:cubicBezTo>
                <a:cubicBezTo>
                  <a:pt x="162" y="8"/>
                  <a:pt x="160" y="6"/>
                  <a:pt x="160" y="4"/>
                </a:cubicBezTo>
                <a:close/>
                <a:moveTo>
                  <a:pt x="140" y="4"/>
                </a:moveTo>
                <a:cubicBezTo>
                  <a:pt x="140" y="2"/>
                  <a:pt x="142" y="0"/>
                  <a:pt x="144" y="0"/>
                </a:cubicBezTo>
                <a:cubicBezTo>
                  <a:pt x="144" y="0"/>
                  <a:pt x="144" y="0"/>
                  <a:pt x="144" y="0"/>
                </a:cubicBezTo>
                <a:cubicBezTo>
                  <a:pt x="147" y="0"/>
                  <a:pt x="148" y="2"/>
                  <a:pt x="148" y="4"/>
                </a:cubicBezTo>
                <a:cubicBezTo>
                  <a:pt x="148" y="4"/>
                  <a:pt x="148" y="4"/>
                  <a:pt x="148" y="4"/>
                </a:cubicBezTo>
                <a:cubicBezTo>
                  <a:pt x="148" y="6"/>
                  <a:pt x="147" y="8"/>
                  <a:pt x="144" y="8"/>
                </a:cubicBezTo>
                <a:cubicBezTo>
                  <a:pt x="144" y="8"/>
                  <a:pt x="144" y="8"/>
                  <a:pt x="144" y="8"/>
                </a:cubicBezTo>
                <a:cubicBezTo>
                  <a:pt x="142" y="8"/>
                  <a:pt x="140" y="6"/>
                  <a:pt x="140" y="4"/>
                </a:cubicBezTo>
                <a:close/>
                <a:moveTo>
                  <a:pt x="120" y="4"/>
                </a:moveTo>
                <a:cubicBezTo>
                  <a:pt x="120" y="2"/>
                  <a:pt x="122" y="0"/>
                  <a:pt x="124" y="0"/>
                </a:cubicBezTo>
                <a:cubicBezTo>
                  <a:pt x="124" y="0"/>
                  <a:pt x="124" y="0"/>
                  <a:pt x="124" y="0"/>
                </a:cubicBezTo>
                <a:cubicBezTo>
                  <a:pt x="127" y="0"/>
                  <a:pt x="128" y="2"/>
                  <a:pt x="128" y="4"/>
                </a:cubicBezTo>
                <a:cubicBezTo>
                  <a:pt x="128" y="4"/>
                  <a:pt x="128" y="4"/>
                  <a:pt x="128" y="4"/>
                </a:cubicBezTo>
                <a:cubicBezTo>
                  <a:pt x="128" y="6"/>
                  <a:pt x="127" y="8"/>
                  <a:pt x="124" y="8"/>
                </a:cubicBezTo>
                <a:cubicBezTo>
                  <a:pt x="124" y="8"/>
                  <a:pt x="124" y="8"/>
                  <a:pt x="124" y="8"/>
                </a:cubicBezTo>
                <a:cubicBezTo>
                  <a:pt x="122" y="8"/>
                  <a:pt x="120" y="6"/>
                  <a:pt x="120" y="4"/>
                </a:cubicBezTo>
                <a:close/>
                <a:moveTo>
                  <a:pt x="100" y="4"/>
                </a:moveTo>
                <a:cubicBezTo>
                  <a:pt x="100" y="2"/>
                  <a:pt x="102" y="0"/>
                  <a:pt x="104" y="0"/>
                </a:cubicBezTo>
                <a:cubicBezTo>
                  <a:pt x="104" y="0"/>
                  <a:pt x="104" y="0"/>
                  <a:pt x="104" y="0"/>
                </a:cubicBezTo>
                <a:cubicBezTo>
                  <a:pt x="107" y="0"/>
                  <a:pt x="108" y="2"/>
                  <a:pt x="108" y="4"/>
                </a:cubicBezTo>
                <a:cubicBezTo>
                  <a:pt x="108" y="4"/>
                  <a:pt x="108" y="4"/>
                  <a:pt x="108" y="4"/>
                </a:cubicBezTo>
                <a:cubicBezTo>
                  <a:pt x="108" y="6"/>
                  <a:pt x="107" y="8"/>
                  <a:pt x="104" y="8"/>
                </a:cubicBezTo>
                <a:cubicBezTo>
                  <a:pt x="104" y="8"/>
                  <a:pt x="104" y="8"/>
                  <a:pt x="104" y="8"/>
                </a:cubicBezTo>
                <a:cubicBezTo>
                  <a:pt x="102" y="8"/>
                  <a:pt x="100" y="6"/>
                  <a:pt x="100" y="4"/>
                </a:cubicBezTo>
                <a:close/>
                <a:moveTo>
                  <a:pt x="80" y="4"/>
                </a:moveTo>
                <a:cubicBezTo>
                  <a:pt x="80" y="2"/>
                  <a:pt x="82" y="0"/>
                  <a:pt x="84" y="0"/>
                </a:cubicBezTo>
                <a:cubicBezTo>
                  <a:pt x="84" y="0"/>
                  <a:pt x="84" y="0"/>
                  <a:pt x="84" y="0"/>
                </a:cubicBezTo>
                <a:cubicBezTo>
                  <a:pt x="87" y="0"/>
                  <a:pt x="88" y="2"/>
                  <a:pt x="88" y="4"/>
                </a:cubicBezTo>
                <a:cubicBezTo>
                  <a:pt x="88" y="4"/>
                  <a:pt x="88" y="4"/>
                  <a:pt x="88" y="4"/>
                </a:cubicBezTo>
                <a:cubicBezTo>
                  <a:pt x="88" y="6"/>
                  <a:pt x="87" y="8"/>
                  <a:pt x="84" y="8"/>
                </a:cubicBezTo>
                <a:cubicBezTo>
                  <a:pt x="84" y="8"/>
                  <a:pt x="84" y="8"/>
                  <a:pt x="84" y="8"/>
                </a:cubicBezTo>
                <a:cubicBezTo>
                  <a:pt x="82" y="8"/>
                  <a:pt x="80" y="6"/>
                  <a:pt x="80" y="4"/>
                </a:cubicBezTo>
                <a:close/>
                <a:moveTo>
                  <a:pt x="60" y="4"/>
                </a:moveTo>
                <a:cubicBezTo>
                  <a:pt x="60" y="2"/>
                  <a:pt x="62" y="0"/>
                  <a:pt x="64" y="0"/>
                </a:cubicBezTo>
                <a:cubicBezTo>
                  <a:pt x="64" y="0"/>
                  <a:pt x="64" y="0"/>
                  <a:pt x="64" y="0"/>
                </a:cubicBezTo>
                <a:cubicBezTo>
                  <a:pt x="67" y="0"/>
                  <a:pt x="68" y="2"/>
                  <a:pt x="68" y="4"/>
                </a:cubicBezTo>
                <a:cubicBezTo>
                  <a:pt x="68" y="4"/>
                  <a:pt x="68" y="4"/>
                  <a:pt x="68" y="4"/>
                </a:cubicBezTo>
                <a:cubicBezTo>
                  <a:pt x="68" y="6"/>
                  <a:pt x="67" y="8"/>
                  <a:pt x="64" y="8"/>
                </a:cubicBezTo>
                <a:cubicBezTo>
                  <a:pt x="64" y="8"/>
                  <a:pt x="64" y="8"/>
                  <a:pt x="64" y="8"/>
                </a:cubicBezTo>
                <a:cubicBezTo>
                  <a:pt x="62" y="8"/>
                  <a:pt x="60" y="6"/>
                  <a:pt x="60" y="4"/>
                </a:cubicBezTo>
                <a:close/>
                <a:moveTo>
                  <a:pt x="40" y="4"/>
                </a:moveTo>
                <a:cubicBezTo>
                  <a:pt x="40" y="2"/>
                  <a:pt x="42" y="0"/>
                  <a:pt x="44" y="0"/>
                </a:cubicBezTo>
                <a:cubicBezTo>
                  <a:pt x="44" y="0"/>
                  <a:pt x="44" y="0"/>
                  <a:pt x="44" y="0"/>
                </a:cubicBezTo>
                <a:cubicBezTo>
                  <a:pt x="47" y="0"/>
                  <a:pt x="48" y="2"/>
                  <a:pt x="48" y="4"/>
                </a:cubicBezTo>
                <a:cubicBezTo>
                  <a:pt x="48" y="4"/>
                  <a:pt x="48" y="4"/>
                  <a:pt x="48" y="4"/>
                </a:cubicBezTo>
                <a:cubicBezTo>
                  <a:pt x="48" y="6"/>
                  <a:pt x="47" y="8"/>
                  <a:pt x="44" y="8"/>
                </a:cubicBezTo>
                <a:cubicBezTo>
                  <a:pt x="44" y="8"/>
                  <a:pt x="44" y="8"/>
                  <a:pt x="44" y="8"/>
                </a:cubicBezTo>
                <a:cubicBezTo>
                  <a:pt x="42" y="8"/>
                  <a:pt x="40" y="6"/>
                  <a:pt x="40" y="4"/>
                </a:cubicBezTo>
                <a:close/>
                <a:moveTo>
                  <a:pt x="20" y="4"/>
                </a:moveTo>
                <a:cubicBezTo>
                  <a:pt x="20" y="2"/>
                  <a:pt x="22" y="0"/>
                  <a:pt x="24" y="0"/>
                </a:cubicBezTo>
                <a:cubicBezTo>
                  <a:pt x="24" y="0"/>
                  <a:pt x="24" y="0"/>
                  <a:pt x="24" y="0"/>
                </a:cubicBezTo>
                <a:cubicBezTo>
                  <a:pt x="27" y="0"/>
                  <a:pt x="28" y="2"/>
                  <a:pt x="28" y="4"/>
                </a:cubicBezTo>
                <a:cubicBezTo>
                  <a:pt x="28" y="4"/>
                  <a:pt x="28" y="4"/>
                  <a:pt x="28" y="4"/>
                </a:cubicBezTo>
                <a:cubicBezTo>
                  <a:pt x="28" y="6"/>
                  <a:pt x="27" y="8"/>
                  <a:pt x="24" y="8"/>
                </a:cubicBezTo>
                <a:cubicBezTo>
                  <a:pt x="24" y="8"/>
                  <a:pt x="24" y="8"/>
                  <a:pt x="24" y="8"/>
                </a:cubicBezTo>
                <a:cubicBezTo>
                  <a:pt x="22" y="8"/>
                  <a:pt x="20" y="6"/>
                  <a:pt x="20" y="4"/>
                </a:cubicBezTo>
                <a:close/>
                <a:moveTo>
                  <a:pt x="0" y="4"/>
                </a:moveTo>
                <a:cubicBezTo>
                  <a:pt x="0" y="2"/>
                  <a:pt x="2" y="0"/>
                  <a:pt x="4" y="0"/>
                </a:cubicBezTo>
                <a:cubicBezTo>
                  <a:pt x="4" y="0"/>
                  <a:pt x="4" y="0"/>
                  <a:pt x="4" y="0"/>
                </a:cubicBezTo>
                <a:cubicBezTo>
                  <a:pt x="7" y="0"/>
                  <a:pt x="8" y="2"/>
                  <a:pt x="8" y="4"/>
                </a:cubicBezTo>
                <a:cubicBezTo>
                  <a:pt x="8" y="4"/>
                  <a:pt x="8" y="4"/>
                  <a:pt x="8" y="4"/>
                </a:cubicBezTo>
                <a:cubicBezTo>
                  <a:pt x="8" y="6"/>
                  <a:pt x="7" y="8"/>
                  <a:pt x="4" y="8"/>
                </a:cubicBezTo>
                <a:cubicBezTo>
                  <a:pt x="4" y="8"/>
                  <a:pt x="4" y="8"/>
                  <a:pt x="4" y="8"/>
                </a:cubicBezTo>
                <a:cubicBezTo>
                  <a:pt x="2" y="8"/>
                  <a:pt x="0" y="6"/>
                  <a:pt x="0"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26" name="Freeform 46">
            <a:extLst>
              <a:ext uri="{FF2B5EF4-FFF2-40B4-BE49-F238E27FC236}">
                <a16:creationId xmlns:a16="http://schemas.microsoft.com/office/drawing/2014/main" id="{A0888C5E-51A8-40D6-8BA5-07A5287BE6E0}"/>
              </a:ext>
            </a:extLst>
          </p:cNvPr>
          <p:cNvSpPr>
            <a:spLocks noEditPoints="1"/>
          </p:cNvSpPr>
          <p:nvPr/>
        </p:nvSpPr>
        <p:spPr bwMode="auto">
          <a:xfrm>
            <a:off x="4566443" y="2143125"/>
            <a:ext cx="484188" cy="1311275"/>
          </a:xfrm>
          <a:custGeom>
            <a:avLst/>
            <a:gdLst>
              <a:gd name="T0" fmla="*/ 127 w 127"/>
              <a:gd name="T1" fmla="*/ 340 h 344"/>
              <a:gd name="T2" fmla="*/ 119 w 127"/>
              <a:gd name="T3" fmla="*/ 340 h 344"/>
              <a:gd name="T4" fmla="*/ 107 w 127"/>
              <a:gd name="T5" fmla="*/ 331 h 344"/>
              <a:gd name="T6" fmla="*/ 105 w 127"/>
              <a:gd name="T7" fmla="*/ 339 h 344"/>
              <a:gd name="T8" fmla="*/ 89 w 127"/>
              <a:gd name="T9" fmla="*/ 317 h 344"/>
              <a:gd name="T10" fmla="*/ 93 w 127"/>
              <a:gd name="T11" fmla="*/ 324 h 344"/>
              <a:gd name="T12" fmla="*/ 88 w 127"/>
              <a:gd name="T13" fmla="*/ 323 h 344"/>
              <a:gd name="T14" fmla="*/ 86 w 127"/>
              <a:gd name="T15" fmla="*/ 301 h 344"/>
              <a:gd name="T16" fmla="*/ 82 w 127"/>
              <a:gd name="T17" fmla="*/ 307 h 344"/>
              <a:gd name="T18" fmla="*/ 75 w 127"/>
              <a:gd name="T19" fmla="*/ 280 h 344"/>
              <a:gd name="T20" fmla="*/ 77 w 127"/>
              <a:gd name="T21" fmla="*/ 287 h 344"/>
              <a:gd name="T22" fmla="*/ 72 w 127"/>
              <a:gd name="T23" fmla="*/ 285 h 344"/>
              <a:gd name="T24" fmla="*/ 75 w 127"/>
              <a:gd name="T25" fmla="*/ 263 h 344"/>
              <a:gd name="T26" fmla="*/ 71 w 127"/>
              <a:gd name="T27" fmla="*/ 268 h 344"/>
              <a:gd name="T28" fmla="*/ 67 w 127"/>
              <a:gd name="T29" fmla="*/ 240 h 344"/>
              <a:gd name="T30" fmla="*/ 68 w 127"/>
              <a:gd name="T31" fmla="*/ 248 h 344"/>
              <a:gd name="T32" fmla="*/ 64 w 127"/>
              <a:gd name="T33" fmla="*/ 245 h 344"/>
              <a:gd name="T34" fmla="*/ 64 w 127"/>
              <a:gd name="T35" fmla="*/ 221 h 344"/>
              <a:gd name="T36" fmla="*/ 65 w 127"/>
              <a:gd name="T37" fmla="*/ 228 h 344"/>
              <a:gd name="T38" fmla="*/ 61 w 127"/>
              <a:gd name="T39" fmla="*/ 225 h 344"/>
              <a:gd name="T40" fmla="*/ 66 w 127"/>
              <a:gd name="T41" fmla="*/ 204 h 344"/>
              <a:gd name="T42" fmla="*/ 62 w 127"/>
              <a:gd name="T43" fmla="*/ 209 h 344"/>
              <a:gd name="T44" fmla="*/ 56 w 127"/>
              <a:gd name="T45" fmla="*/ 185 h 344"/>
              <a:gd name="T46" fmla="*/ 64 w 127"/>
              <a:gd name="T47" fmla="*/ 184 h 344"/>
              <a:gd name="T48" fmla="*/ 60 w 127"/>
              <a:gd name="T49" fmla="*/ 189 h 344"/>
              <a:gd name="T50" fmla="*/ 58 w 127"/>
              <a:gd name="T51" fmla="*/ 161 h 344"/>
              <a:gd name="T52" fmla="*/ 59 w 127"/>
              <a:gd name="T53" fmla="*/ 169 h 344"/>
              <a:gd name="T54" fmla="*/ 54 w 127"/>
              <a:gd name="T55" fmla="*/ 165 h 344"/>
              <a:gd name="T56" fmla="*/ 60 w 127"/>
              <a:gd name="T57" fmla="*/ 144 h 344"/>
              <a:gd name="T58" fmla="*/ 56 w 127"/>
              <a:gd name="T59" fmla="*/ 149 h 344"/>
              <a:gd name="T60" fmla="*/ 54 w 127"/>
              <a:gd name="T61" fmla="*/ 121 h 344"/>
              <a:gd name="T62" fmla="*/ 55 w 127"/>
              <a:gd name="T63" fmla="*/ 129 h 344"/>
              <a:gd name="T64" fmla="*/ 50 w 127"/>
              <a:gd name="T65" fmla="*/ 125 h 344"/>
              <a:gd name="T66" fmla="*/ 56 w 127"/>
              <a:gd name="T67" fmla="*/ 104 h 344"/>
              <a:gd name="T68" fmla="*/ 52 w 127"/>
              <a:gd name="T69" fmla="*/ 109 h 344"/>
              <a:gd name="T70" fmla="*/ 49 w 127"/>
              <a:gd name="T71" fmla="*/ 81 h 344"/>
              <a:gd name="T72" fmla="*/ 50 w 127"/>
              <a:gd name="T73" fmla="*/ 89 h 344"/>
              <a:gd name="T74" fmla="*/ 45 w 127"/>
              <a:gd name="T75" fmla="*/ 86 h 344"/>
              <a:gd name="T76" fmla="*/ 45 w 127"/>
              <a:gd name="T77" fmla="*/ 61 h 344"/>
              <a:gd name="T78" fmla="*/ 46 w 127"/>
              <a:gd name="T79" fmla="*/ 69 h 344"/>
              <a:gd name="T80" fmla="*/ 42 w 127"/>
              <a:gd name="T81" fmla="*/ 66 h 344"/>
              <a:gd name="T82" fmla="*/ 45 w 127"/>
              <a:gd name="T83" fmla="*/ 45 h 344"/>
              <a:gd name="T84" fmla="*/ 41 w 127"/>
              <a:gd name="T85" fmla="*/ 50 h 344"/>
              <a:gd name="T86" fmla="*/ 30 w 127"/>
              <a:gd name="T87" fmla="*/ 29 h 344"/>
              <a:gd name="T88" fmla="*/ 37 w 127"/>
              <a:gd name="T89" fmla="*/ 25 h 344"/>
              <a:gd name="T90" fmla="*/ 34 w 127"/>
              <a:gd name="T91" fmla="*/ 31 h 344"/>
              <a:gd name="T92" fmla="*/ 19 w 127"/>
              <a:gd name="T93" fmla="*/ 8 h 344"/>
              <a:gd name="T94" fmla="*/ 25 w 127"/>
              <a:gd name="T95" fmla="*/ 14 h 344"/>
              <a:gd name="T96" fmla="*/ 20 w 127"/>
              <a:gd name="T97" fmla="*/ 14 h 344"/>
              <a:gd name="T98" fmla="*/ 5 w 127"/>
              <a:gd name="T99" fmla="*/ 0 h 344"/>
              <a:gd name="T100" fmla="*/ 5 w 127"/>
              <a:gd name="T101"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 h="344">
                <a:moveTo>
                  <a:pt x="119" y="340"/>
                </a:moveTo>
                <a:cubicBezTo>
                  <a:pt x="119" y="338"/>
                  <a:pt x="121" y="336"/>
                  <a:pt x="123" y="336"/>
                </a:cubicBezTo>
                <a:cubicBezTo>
                  <a:pt x="123" y="336"/>
                  <a:pt x="123" y="336"/>
                  <a:pt x="123" y="336"/>
                </a:cubicBezTo>
                <a:cubicBezTo>
                  <a:pt x="126" y="336"/>
                  <a:pt x="127" y="338"/>
                  <a:pt x="127" y="340"/>
                </a:cubicBezTo>
                <a:cubicBezTo>
                  <a:pt x="127" y="340"/>
                  <a:pt x="127" y="340"/>
                  <a:pt x="127" y="340"/>
                </a:cubicBezTo>
                <a:cubicBezTo>
                  <a:pt x="127" y="342"/>
                  <a:pt x="126" y="344"/>
                  <a:pt x="123" y="344"/>
                </a:cubicBezTo>
                <a:cubicBezTo>
                  <a:pt x="123" y="344"/>
                  <a:pt x="123" y="344"/>
                  <a:pt x="123" y="344"/>
                </a:cubicBezTo>
                <a:cubicBezTo>
                  <a:pt x="121" y="344"/>
                  <a:pt x="119" y="342"/>
                  <a:pt x="119" y="340"/>
                </a:cubicBezTo>
                <a:close/>
                <a:moveTo>
                  <a:pt x="103" y="338"/>
                </a:moveTo>
                <a:cubicBezTo>
                  <a:pt x="101" y="337"/>
                  <a:pt x="100" y="334"/>
                  <a:pt x="101" y="332"/>
                </a:cubicBezTo>
                <a:cubicBezTo>
                  <a:pt x="101" y="332"/>
                  <a:pt x="101" y="332"/>
                  <a:pt x="101" y="332"/>
                </a:cubicBezTo>
                <a:cubicBezTo>
                  <a:pt x="103" y="330"/>
                  <a:pt x="105" y="330"/>
                  <a:pt x="107" y="331"/>
                </a:cubicBezTo>
                <a:cubicBezTo>
                  <a:pt x="107" y="331"/>
                  <a:pt x="107" y="331"/>
                  <a:pt x="107" y="331"/>
                </a:cubicBezTo>
                <a:cubicBezTo>
                  <a:pt x="109" y="332"/>
                  <a:pt x="109" y="335"/>
                  <a:pt x="108" y="337"/>
                </a:cubicBezTo>
                <a:cubicBezTo>
                  <a:pt x="108" y="337"/>
                  <a:pt x="108" y="337"/>
                  <a:pt x="108" y="337"/>
                </a:cubicBezTo>
                <a:cubicBezTo>
                  <a:pt x="107" y="338"/>
                  <a:pt x="106" y="339"/>
                  <a:pt x="105" y="339"/>
                </a:cubicBezTo>
                <a:cubicBezTo>
                  <a:pt x="105" y="339"/>
                  <a:pt x="105" y="339"/>
                  <a:pt x="105" y="339"/>
                </a:cubicBezTo>
                <a:cubicBezTo>
                  <a:pt x="104" y="339"/>
                  <a:pt x="103" y="338"/>
                  <a:pt x="103" y="338"/>
                </a:cubicBezTo>
                <a:close/>
                <a:moveTo>
                  <a:pt x="88" y="323"/>
                </a:moveTo>
                <a:cubicBezTo>
                  <a:pt x="87" y="321"/>
                  <a:pt x="87" y="318"/>
                  <a:pt x="89" y="317"/>
                </a:cubicBezTo>
                <a:cubicBezTo>
                  <a:pt x="89" y="317"/>
                  <a:pt x="89" y="317"/>
                  <a:pt x="89" y="317"/>
                </a:cubicBezTo>
                <a:cubicBezTo>
                  <a:pt x="91" y="316"/>
                  <a:pt x="93" y="316"/>
                  <a:pt x="94" y="318"/>
                </a:cubicBezTo>
                <a:cubicBezTo>
                  <a:pt x="94" y="318"/>
                  <a:pt x="94" y="318"/>
                  <a:pt x="94" y="318"/>
                </a:cubicBezTo>
                <a:cubicBezTo>
                  <a:pt x="96" y="320"/>
                  <a:pt x="95" y="322"/>
                  <a:pt x="93" y="324"/>
                </a:cubicBezTo>
                <a:cubicBezTo>
                  <a:pt x="93" y="324"/>
                  <a:pt x="93" y="324"/>
                  <a:pt x="93" y="324"/>
                </a:cubicBezTo>
                <a:cubicBezTo>
                  <a:pt x="93" y="324"/>
                  <a:pt x="92" y="324"/>
                  <a:pt x="91" y="324"/>
                </a:cubicBezTo>
                <a:cubicBezTo>
                  <a:pt x="91" y="324"/>
                  <a:pt x="91" y="324"/>
                  <a:pt x="91" y="324"/>
                </a:cubicBezTo>
                <a:cubicBezTo>
                  <a:pt x="90" y="324"/>
                  <a:pt x="89" y="324"/>
                  <a:pt x="88" y="323"/>
                </a:cubicBezTo>
                <a:close/>
                <a:moveTo>
                  <a:pt x="78" y="304"/>
                </a:moveTo>
                <a:cubicBezTo>
                  <a:pt x="78" y="302"/>
                  <a:pt x="79" y="300"/>
                  <a:pt x="81" y="299"/>
                </a:cubicBezTo>
                <a:cubicBezTo>
                  <a:pt x="81" y="299"/>
                  <a:pt x="81" y="299"/>
                  <a:pt x="81" y="299"/>
                </a:cubicBezTo>
                <a:cubicBezTo>
                  <a:pt x="83" y="298"/>
                  <a:pt x="85" y="299"/>
                  <a:pt x="86" y="301"/>
                </a:cubicBezTo>
                <a:cubicBezTo>
                  <a:pt x="86" y="301"/>
                  <a:pt x="86" y="301"/>
                  <a:pt x="86" y="301"/>
                </a:cubicBezTo>
                <a:cubicBezTo>
                  <a:pt x="87" y="303"/>
                  <a:pt x="86" y="305"/>
                  <a:pt x="84" y="306"/>
                </a:cubicBezTo>
                <a:cubicBezTo>
                  <a:pt x="84" y="306"/>
                  <a:pt x="84" y="306"/>
                  <a:pt x="84" y="306"/>
                </a:cubicBezTo>
                <a:cubicBezTo>
                  <a:pt x="83" y="306"/>
                  <a:pt x="83" y="307"/>
                  <a:pt x="82" y="307"/>
                </a:cubicBezTo>
                <a:cubicBezTo>
                  <a:pt x="82" y="307"/>
                  <a:pt x="82" y="307"/>
                  <a:pt x="82" y="307"/>
                </a:cubicBezTo>
                <a:cubicBezTo>
                  <a:pt x="80" y="307"/>
                  <a:pt x="79" y="306"/>
                  <a:pt x="78" y="304"/>
                </a:cubicBezTo>
                <a:close/>
                <a:moveTo>
                  <a:pt x="72" y="285"/>
                </a:moveTo>
                <a:cubicBezTo>
                  <a:pt x="71" y="282"/>
                  <a:pt x="73" y="280"/>
                  <a:pt x="75" y="280"/>
                </a:cubicBezTo>
                <a:cubicBezTo>
                  <a:pt x="75" y="280"/>
                  <a:pt x="75" y="280"/>
                  <a:pt x="75" y="280"/>
                </a:cubicBezTo>
                <a:cubicBezTo>
                  <a:pt x="77" y="279"/>
                  <a:pt x="79" y="280"/>
                  <a:pt x="80" y="283"/>
                </a:cubicBezTo>
                <a:cubicBezTo>
                  <a:pt x="80" y="283"/>
                  <a:pt x="80" y="283"/>
                  <a:pt x="80" y="283"/>
                </a:cubicBezTo>
                <a:cubicBezTo>
                  <a:pt x="80" y="285"/>
                  <a:pt x="79" y="287"/>
                  <a:pt x="77" y="287"/>
                </a:cubicBezTo>
                <a:cubicBezTo>
                  <a:pt x="77" y="287"/>
                  <a:pt x="77" y="287"/>
                  <a:pt x="77" y="287"/>
                </a:cubicBezTo>
                <a:cubicBezTo>
                  <a:pt x="76" y="288"/>
                  <a:pt x="76" y="288"/>
                  <a:pt x="76" y="288"/>
                </a:cubicBezTo>
                <a:cubicBezTo>
                  <a:pt x="76" y="288"/>
                  <a:pt x="76" y="288"/>
                  <a:pt x="76" y="288"/>
                </a:cubicBezTo>
                <a:cubicBezTo>
                  <a:pt x="74" y="288"/>
                  <a:pt x="72" y="286"/>
                  <a:pt x="72" y="285"/>
                </a:cubicBezTo>
                <a:close/>
                <a:moveTo>
                  <a:pt x="67" y="265"/>
                </a:moveTo>
                <a:cubicBezTo>
                  <a:pt x="67" y="263"/>
                  <a:pt x="68" y="261"/>
                  <a:pt x="70" y="260"/>
                </a:cubicBezTo>
                <a:cubicBezTo>
                  <a:pt x="70" y="260"/>
                  <a:pt x="70" y="260"/>
                  <a:pt x="70" y="260"/>
                </a:cubicBezTo>
                <a:cubicBezTo>
                  <a:pt x="73" y="260"/>
                  <a:pt x="75" y="261"/>
                  <a:pt x="75" y="263"/>
                </a:cubicBezTo>
                <a:cubicBezTo>
                  <a:pt x="75" y="263"/>
                  <a:pt x="75" y="263"/>
                  <a:pt x="75" y="263"/>
                </a:cubicBezTo>
                <a:cubicBezTo>
                  <a:pt x="76" y="265"/>
                  <a:pt x="74" y="268"/>
                  <a:pt x="72" y="268"/>
                </a:cubicBezTo>
                <a:cubicBezTo>
                  <a:pt x="72" y="268"/>
                  <a:pt x="72" y="268"/>
                  <a:pt x="72" y="268"/>
                </a:cubicBezTo>
                <a:cubicBezTo>
                  <a:pt x="72" y="268"/>
                  <a:pt x="71" y="268"/>
                  <a:pt x="71" y="268"/>
                </a:cubicBezTo>
                <a:cubicBezTo>
                  <a:pt x="71" y="268"/>
                  <a:pt x="71" y="268"/>
                  <a:pt x="71" y="268"/>
                </a:cubicBezTo>
                <a:cubicBezTo>
                  <a:pt x="69" y="268"/>
                  <a:pt x="68" y="267"/>
                  <a:pt x="67" y="265"/>
                </a:cubicBezTo>
                <a:close/>
                <a:moveTo>
                  <a:pt x="64" y="245"/>
                </a:moveTo>
                <a:cubicBezTo>
                  <a:pt x="63" y="243"/>
                  <a:pt x="65" y="241"/>
                  <a:pt x="67" y="240"/>
                </a:cubicBezTo>
                <a:cubicBezTo>
                  <a:pt x="67" y="240"/>
                  <a:pt x="67" y="240"/>
                  <a:pt x="67" y="240"/>
                </a:cubicBezTo>
                <a:cubicBezTo>
                  <a:pt x="69" y="240"/>
                  <a:pt x="71" y="242"/>
                  <a:pt x="72" y="244"/>
                </a:cubicBezTo>
                <a:cubicBezTo>
                  <a:pt x="72" y="244"/>
                  <a:pt x="72" y="244"/>
                  <a:pt x="72" y="244"/>
                </a:cubicBezTo>
                <a:cubicBezTo>
                  <a:pt x="72" y="246"/>
                  <a:pt x="70" y="248"/>
                  <a:pt x="68" y="248"/>
                </a:cubicBezTo>
                <a:cubicBezTo>
                  <a:pt x="68" y="248"/>
                  <a:pt x="68" y="248"/>
                  <a:pt x="68" y="248"/>
                </a:cubicBezTo>
                <a:cubicBezTo>
                  <a:pt x="68" y="248"/>
                  <a:pt x="68" y="248"/>
                  <a:pt x="68" y="248"/>
                </a:cubicBezTo>
                <a:cubicBezTo>
                  <a:pt x="68" y="248"/>
                  <a:pt x="68" y="248"/>
                  <a:pt x="68" y="248"/>
                </a:cubicBezTo>
                <a:cubicBezTo>
                  <a:pt x="66" y="248"/>
                  <a:pt x="64" y="247"/>
                  <a:pt x="64" y="245"/>
                </a:cubicBezTo>
                <a:close/>
                <a:moveTo>
                  <a:pt x="61" y="225"/>
                </a:moveTo>
                <a:cubicBezTo>
                  <a:pt x="61" y="225"/>
                  <a:pt x="61" y="225"/>
                  <a:pt x="61" y="225"/>
                </a:cubicBezTo>
                <a:cubicBezTo>
                  <a:pt x="61" y="225"/>
                  <a:pt x="61" y="225"/>
                  <a:pt x="61" y="225"/>
                </a:cubicBezTo>
                <a:cubicBezTo>
                  <a:pt x="61" y="223"/>
                  <a:pt x="62" y="221"/>
                  <a:pt x="64" y="221"/>
                </a:cubicBezTo>
                <a:cubicBezTo>
                  <a:pt x="64" y="221"/>
                  <a:pt x="64" y="221"/>
                  <a:pt x="64" y="221"/>
                </a:cubicBezTo>
                <a:cubicBezTo>
                  <a:pt x="66" y="220"/>
                  <a:pt x="68" y="222"/>
                  <a:pt x="69" y="224"/>
                </a:cubicBezTo>
                <a:cubicBezTo>
                  <a:pt x="69" y="224"/>
                  <a:pt x="69" y="224"/>
                  <a:pt x="69" y="224"/>
                </a:cubicBezTo>
                <a:cubicBezTo>
                  <a:pt x="69" y="226"/>
                  <a:pt x="67" y="228"/>
                  <a:pt x="65" y="228"/>
                </a:cubicBezTo>
                <a:cubicBezTo>
                  <a:pt x="65" y="228"/>
                  <a:pt x="65" y="228"/>
                  <a:pt x="65" y="228"/>
                </a:cubicBezTo>
                <a:cubicBezTo>
                  <a:pt x="65" y="228"/>
                  <a:pt x="65" y="228"/>
                  <a:pt x="65" y="228"/>
                </a:cubicBezTo>
                <a:cubicBezTo>
                  <a:pt x="65" y="228"/>
                  <a:pt x="65" y="228"/>
                  <a:pt x="65" y="228"/>
                </a:cubicBezTo>
                <a:cubicBezTo>
                  <a:pt x="63" y="228"/>
                  <a:pt x="61" y="227"/>
                  <a:pt x="61" y="225"/>
                </a:cubicBezTo>
                <a:close/>
                <a:moveTo>
                  <a:pt x="58" y="205"/>
                </a:moveTo>
                <a:cubicBezTo>
                  <a:pt x="58" y="203"/>
                  <a:pt x="60" y="201"/>
                  <a:pt x="62" y="201"/>
                </a:cubicBezTo>
                <a:cubicBezTo>
                  <a:pt x="62" y="201"/>
                  <a:pt x="62" y="201"/>
                  <a:pt x="62" y="201"/>
                </a:cubicBezTo>
                <a:cubicBezTo>
                  <a:pt x="64" y="200"/>
                  <a:pt x="66" y="202"/>
                  <a:pt x="66" y="204"/>
                </a:cubicBezTo>
                <a:cubicBezTo>
                  <a:pt x="66" y="204"/>
                  <a:pt x="66" y="204"/>
                  <a:pt x="66" y="204"/>
                </a:cubicBezTo>
                <a:cubicBezTo>
                  <a:pt x="67" y="206"/>
                  <a:pt x="65" y="208"/>
                  <a:pt x="63" y="209"/>
                </a:cubicBezTo>
                <a:cubicBezTo>
                  <a:pt x="63" y="209"/>
                  <a:pt x="63" y="209"/>
                  <a:pt x="63" y="209"/>
                </a:cubicBezTo>
                <a:cubicBezTo>
                  <a:pt x="63" y="209"/>
                  <a:pt x="63" y="209"/>
                  <a:pt x="62" y="209"/>
                </a:cubicBezTo>
                <a:cubicBezTo>
                  <a:pt x="62" y="209"/>
                  <a:pt x="62" y="209"/>
                  <a:pt x="62" y="209"/>
                </a:cubicBezTo>
                <a:cubicBezTo>
                  <a:pt x="60" y="209"/>
                  <a:pt x="59" y="207"/>
                  <a:pt x="58" y="205"/>
                </a:cubicBezTo>
                <a:close/>
                <a:moveTo>
                  <a:pt x="56" y="185"/>
                </a:moveTo>
                <a:cubicBezTo>
                  <a:pt x="56" y="185"/>
                  <a:pt x="56" y="185"/>
                  <a:pt x="56" y="185"/>
                </a:cubicBezTo>
                <a:cubicBezTo>
                  <a:pt x="56" y="185"/>
                  <a:pt x="56" y="185"/>
                  <a:pt x="56" y="185"/>
                </a:cubicBezTo>
                <a:cubicBezTo>
                  <a:pt x="56" y="183"/>
                  <a:pt x="58" y="181"/>
                  <a:pt x="60" y="181"/>
                </a:cubicBezTo>
                <a:cubicBezTo>
                  <a:pt x="60" y="181"/>
                  <a:pt x="60" y="181"/>
                  <a:pt x="60" y="181"/>
                </a:cubicBezTo>
                <a:cubicBezTo>
                  <a:pt x="62" y="180"/>
                  <a:pt x="64" y="182"/>
                  <a:pt x="64" y="184"/>
                </a:cubicBezTo>
                <a:cubicBezTo>
                  <a:pt x="64" y="184"/>
                  <a:pt x="64" y="184"/>
                  <a:pt x="64" y="184"/>
                </a:cubicBezTo>
                <a:cubicBezTo>
                  <a:pt x="64" y="186"/>
                  <a:pt x="63" y="188"/>
                  <a:pt x="61" y="189"/>
                </a:cubicBezTo>
                <a:cubicBezTo>
                  <a:pt x="61" y="189"/>
                  <a:pt x="61" y="189"/>
                  <a:pt x="61" y="189"/>
                </a:cubicBezTo>
                <a:cubicBezTo>
                  <a:pt x="61" y="189"/>
                  <a:pt x="60" y="189"/>
                  <a:pt x="60" y="189"/>
                </a:cubicBezTo>
                <a:cubicBezTo>
                  <a:pt x="60" y="189"/>
                  <a:pt x="60" y="189"/>
                  <a:pt x="60" y="189"/>
                </a:cubicBezTo>
                <a:cubicBezTo>
                  <a:pt x="58" y="189"/>
                  <a:pt x="56" y="187"/>
                  <a:pt x="56" y="185"/>
                </a:cubicBezTo>
                <a:close/>
                <a:moveTo>
                  <a:pt x="54" y="165"/>
                </a:moveTo>
                <a:cubicBezTo>
                  <a:pt x="54" y="163"/>
                  <a:pt x="56" y="161"/>
                  <a:pt x="58" y="161"/>
                </a:cubicBezTo>
                <a:cubicBezTo>
                  <a:pt x="58" y="161"/>
                  <a:pt x="58" y="161"/>
                  <a:pt x="58" y="161"/>
                </a:cubicBezTo>
                <a:cubicBezTo>
                  <a:pt x="60" y="160"/>
                  <a:pt x="62" y="162"/>
                  <a:pt x="62" y="164"/>
                </a:cubicBezTo>
                <a:cubicBezTo>
                  <a:pt x="62" y="164"/>
                  <a:pt x="62" y="164"/>
                  <a:pt x="62" y="164"/>
                </a:cubicBezTo>
                <a:cubicBezTo>
                  <a:pt x="62" y="166"/>
                  <a:pt x="61" y="168"/>
                  <a:pt x="59" y="169"/>
                </a:cubicBezTo>
                <a:cubicBezTo>
                  <a:pt x="59" y="169"/>
                  <a:pt x="59" y="169"/>
                  <a:pt x="59" y="169"/>
                </a:cubicBezTo>
                <a:cubicBezTo>
                  <a:pt x="59" y="169"/>
                  <a:pt x="58" y="169"/>
                  <a:pt x="58" y="169"/>
                </a:cubicBezTo>
                <a:cubicBezTo>
                  <a:pt x="58" y="169"/>
                  <a:pt x="58" y="169"/>
                  <a:pt x="58" y="169"/>
                </a:cubicBezTo>
                <a:cubicBezTo>
                  <a:pt x="56" y="169"/>
                  <a:pt x="55" y="167"/>
                  <a:pt x="54" y="165"/>
                </a:cubicBezTo>
                <a:close/>
                <a:moveTo>
                  <a:pt x="52" y="145"/>
                </a:moveTo>
                <a:cubicBezTo>
                  <a:pt x="52" y="143"/>
                  <a:pt x="54" y="141"/>
                  <a:pt x="56" y="141"/>
                </a:cubicBezTo>
                <a:cubicBezTo>
                  <a:pt x="56" y="141"/>
                  <a:pt x="56" y="141"/>
                  <a:pt x="56" y="141"/>
                </a:cubicBezTo>
                <a:cubicBezTo>
                  <a:pt x="58" y="140"/>
                  <a:pt x="60" y="142"/>
                  <a:pt x="60" y="144"/>
                </a:cubicBezTo>
                <a:cubicBezTo>
                  <a:pt x="60" y="144"/>
                  <a:pt x="60" y="144"/>
                  <a:pt x="60" y="144"/>
                </a:cubicBezTo>
                <a:cubicBezTo>
                  <a:pt x="61" y="146"/>
                  <a:pt x="59" y="148"/>
                  <a:pt x="57" y="149"/>
                </a:cubicBezTo>
                <a:cubicBezTo>
                  <a:pt x="57" y="149"/>
                  <a:pt x="57" y="149"/>
                  <a:pt x="57" y="149"/>
                </a:cubicBezTo>
                <a:cubicBezTo>
                  <a:pt x="57" y="149"/>
                  <a:pt x="56" y="149"/>
                  <a:pt x="56" y="149"/>
                </a:cubicBezTo>
                <a:cubicBezTo>
                  <a:pt x="56" y="149"/>
                  <a:pt x="56" y="149"/>
                  <a:pt x="56" y="149"/>
                </a:cubicBezTo>
                <a:cubicBezTo>
                  <a:pt x="54" y="149"/>
                  <a:pt x="53" y="147"/>
                  <a:pt x="52" y="145"/>
                </a:cubicBezTo>
                <a:close/>
                <a:moveTo>
                  <a:pt x="50" y="125"/>
                </a:moveTo>
                <a:cubicBezTo>
                  <a:pt x="50" y="123"/>
                  <a:pt x="52" y="121"/>
                  <a:pt x="54" y="121"/>
                </a:cubicBezTo>
                <a:cubicBezTo>
                  <a:pt x="54" y="121"/>
                  <a:pt x="54" y="121"/>
                  <a:pt x="54" y="121"/>
                </a:cubicBezTo>
                <a:cubicBezTo>
                  <a:pt x="56" y="121"/>
                  <a:pt x="58" y="122"/>
                  <a:pt x="58" y="124"/>
                </a:cubicBezTo>
                <a:cubicBezTo>
                  <a:pt x="58" y="124"/>
                  <a:pt x="58" y="124"/>
                  <a:pt x="58" y="124"/>
                </a:cubicBezTo>
                <a:cubicBezTo>
                  <a:pt x="59" y="126"/>
                  <a:pt x="57" y="128"/>
                  <a:pt x="55" y="129"/>
                </a:cubicBezTo>
                <a:cubicBezTo>
                  <a:pt x="55" y="129"/>
                  <a:pt x="55" y="129"/>
                  <a:pt x="55" y="129"/>
                </a:cubicBezTo>
                <a:cubicBezTo>
                  <a:pt x="55" y="129"/>
                  <a:pt x="54" y="129"/>
                  <a:pt x="54" y="129"/>
                </a:cubicBezTo>
                <a:cubicBezTo>
                  <a:pt x="54" y="129"/>
                  <a:pt x="54" y="129"/>
                  <a:pt x="54" y="129"/>
                </a:cubicBezTo>
                <a:cubicBezTo>
                  <a:pt x="52" y="129"/>
                  <a:pt x="51" y="127"/>
                  <a:pt x="50" y="125"/>
                </a:cubicBezTo>
                <a:close/>
                <a:moveTo>
                  <a:pt x="48" y="105"/>
                </a:moveTo>
                <a:cubicBezTo>
                  <a:pt x="48" y="103"/>
                  <a:pt x="49" y="101"/>
                  <a:pt x="51" y="101"/>
                </a:cubicBezTo>
                <a:cubicBezTo>
                  <a:pt x="51" y="101"/>
                  <a:pt x="51" y="101"/>
                  <a:pt x="51" y="101"/>
                </a:cubicBezTo>
                <a:cubicBezTo>
                  <a:pt x="54" y="101"/>
                  <a:pt x="56" y="102"/>
                  <a:pt x="56" y="104"/>
                </a:cubicBezTo>
                <a:cubicBezTo>
                  <a:pt x="56" y="104"/>
                  <a:pt x="56" y="104"/>
                  <a:pt x="56" y="104"/>
                </a:cubicBezTo>
                <a:cubicBezTo>
                  <a:pt x="56" y="107"/>
                  <a:pt x="55" y="109"/>
                  <a:pt x="52" y="109"/>
                </a:cubicBezTo>
                <a:cubicBezTo>
                  <a:pt x="52" y="109"/>
                  <a:pt x="52" y="109"/>
                  <a:pt x="52" y="109"/>
                </a:cubicBezTo>
                <a:cubicBezTo>
                  <a:pt x="52" y="109"/>
                  <a:pt x="52" y="109"/>
                  <a:pt x="52" y="109"/>
                </a:cubicBezTo>
                <a:cubicBezTo>
                  <a:pt x="52" y="109"/>
                  <a:pt x="52" y="109"/>
                  <a:pt x="52" y="109"/>
                </a:cubicBezTo>
                <a:cubicBezTo>
                  <a:pt x="50" y="109"/>
                  <a:pt x="48" y="107"/>
                  <a:pt x="48" y="105"/>
                </a:cubicBezTo>
                <a:close/>
                <a:moveTo>
                  <a:pt x="45" y="86"/>
                </a:moveTo>
                <a:cubicBezTo>
                  <a:pt x="45" y="83"/>
                  <a:pt x="46" y="81"/>
                  <a:pt x="49" y="81"/>
                </a:cubicBezTo>
                <a:cubicBezTo>
                  <a:pt x="49" y="81"/>
                  <a:pt x="49" y="81"/>
                  <a:pt x="49" y="81"/>
                </a:cubicBezTo>
                <a:cubicBezTo>
                  <a:pt x="51" y="81"/>
                  <a:pt x="53" y="82"/>
                  <a:pt x="53" y="84"/>
                </a:cubicBezTo>
                <a:cubicBezTo>
                  <a:pt x="53" y="84"/>
                  <a:pt x="53" y="84"/>
                  <a:pt x="53" y="84"/>
                </a:cubicBezTo>
                <a:cubicBezTo>
                  <a:pt x="53" y="87"/>
                  <a:pt x="52" y="89"/>
                  <a:pt x="50" y="89"/>
                </a:cubicBezTo>
                <a:cubicBezTo>
                  <a:pt x="50" y="89"/>
                  <a:pt x="50" y="89"/>
                  <a:pt x="50" y="89"/>
                </a:cubicBezTo>
                <a:cubicBezTo>
                  <a:pt x="50" y="89"/>
                  <a:pt x="49" y="89"/>
                  <a:pt x="49" y="89"/>
                </a:cubicBezTo>
                <a:cubicBezTo>
                  <a:pt x="49" y="89"/>
                  <a:pt x="49" y="89"/>
                  <a:pt x="49" y="89"/>
                </a:cubicBezTo>
                <a:cubicBezTo>
                  <a:pt x="47" y="89"/>
                  <a:pt x="45" y="88"/>
                  <a:pt x="45" y="86"/>
                </a:cubicBezTo>
                <a:close/>
                <a:moveTo>
                  <a:pt x="42" y="66"/>
                </a:moveTo>
                <a:cubicBezTo>
                  <a:pt x="42" y="66"/>
                  <a:pt x="42" y="66"/>
                  <a:pt x="42" y="66"/>
                </a:cubicBezTo>
                <a:cubicBezTo>
                  <a:pt x="42" y="66"/>
                  <a:pt x="42" y="66"/>
                  <a:pt x="42" y="66"/>
                </a:cubicBezTo>
                <a:cubicBezTo>
                  <a:pt x="41" y="64"/>
                  <a:pt x="43" y="62"/>
                  <a:pt x="45" y="61"/>
                </a:cubicBezTo>
                <a:cubicBezTo>
                  <a:pt x="45" y="61"/>
                  <a:pt x="45" y="61"/>
                  <a:pt x="45" y="61"/>
                </a:cubicBezTo>
                <a:cubicBezTo>
                  <a:pt x="47" y="61"/>
                  <a:pt x="49" y="62"/>
                  <a:pt x="49" y="64"/>
                </a:cubicBezTo>
                <a:cubicBezTo>
                  <a:pt x="49" y="64"/>
                  <a:pt x="49" y="64"/>
                  <a:pt x="49" y="64"/>
                </a:cubicBezTo>
                <a:cubicBezTo>
                  <a:pt x="50" y="67"/>
                  <a:pt x="49" y="69"/>
                  <a:pt x="46" y="69"/>
                </a:cubicBezTo>
                <a:cubicBezTo>
                  <a:pt x="46" y="69"/>
                  <a:pt x="46" y="69"/>
                  <a:pt x="46" y="69"/>
                </a:cubicBezTo>
                <a:cubicBezTo>
                  <a:pt x="46" y="69"/>
                  <a:pt x="46" y="69"/>
                  <a:pt x="46" y="69"/>
                </a:cubicBezTo>
                <a:cubicBezTo>
                  <a:pt x="46" y="69"/>
                  <a:pt x="46" y="69"/>
                  <a:pt x="46" y="69"/>
                </a:cubicBezTo>
                <a:cubicBezTo>
                  <a:pt x="44" y="69"/>
                  <a:pt x="42" y="68"/>
                  <a:pt x="42" y="66"/>
                </a:cubicBezTo>
                <a:close/>
                <a:moveTo>
                  <a:pt x="37" y="47"/>
                </a:moveTo>
                <a:cubicBezTo>
                  <a:pt x="36" y="45"/>
                  <a:pt x="37" y="43"/>
                  <a:pt x="40" y="42"/>
                </a:cubicBezTo>
                <a:cubicBezTo>
                  <a:pt x="40" y="42"/>
                  <a:pt x="40" y="42"/>
                  <a:pt x="40" y="42"/>
                </a:cubicBezTo>
                <a:cubicBezTo>
                  <a:pt x="42" y="41"/>
                  <a:pt x="44" y="43"/>
                  <a:pt x="45" y="45"/>
                </a:cubicBezTo>
                <a:cubicBezTo>
                  <a:pt x="45" y="45"/>
                  <a:pt x="45" y="45"/>
                  <a:pt x="45" y="45"/>
                </a:cubicBezTo>
                <a:cubicBezTo>
                  <a:pt x="45" y="47"/>
                  <a:pt x="44" y="49"/>
                  <a:pt x="42" y="50"/>
                </a:cubicBezTo>
                <a:cubicBezTo>
                  <a:pt x="42" y="50"/>
                  <a:pt x="42" y="50"/>
                  <a:pt x="42" y="50"/>
                </a:cubicBezTo>
                <a:cubicBezTo>
                  <a:pt x="41" y="50"/>
                  <a:pt x="41" y="50"/>
                  <a:pt x="41" y="50"/>
                </a:cubicBezTo>
                <a:cubicBezTo>
                  <a:pt x="41" y="50"/>
                  <a:pt x="41" y="50"/>
                  <a:pt x="41" y="50"/>
                </a:cubicBezTo>
                <a:cubicBezTo>
                  <a:pt x="39" y="50"/>
                  <a:pt x="37" y="49"/>
                  <a:pt x="37" y="47"/>
                </a:cubicBezTo>
                <a:close/>
                <a:moveTo>
                  <a:pt x="30" y="29"/>
                </a:moveTo>
                <a:cubicBezTo>
                  <a:pt x="30" y="29"/>
                  <a:pt x="30" y="29"/>
                  <a:pt x="30" y="29"/>
                </a:cubicBezTo>
                <a:cubicBezTo>
                  <a:pt x="30" y="29"/>
                  <a:pt x="30" y="29"/>
                  <a:pt x="30" y="29"/>
                </a:cubicBezTo>
                <a:cubicBezTo>
                  <a:pt x="29" y="27"/>
                  <a:pt x="30" y="24"/>
                  <a:pt x="32" y="23"/>
                </a:cubicBezTo>
                <a:cubicBezTo>
                  <a:pt x="32" y="23"/>
                  <a:pt x="32" y="23"/>
                  <a:pt x="32" y="23"/>
                </a:cubicBezTo>
                <a:cubicBezTo>
                  <a:pt x="34" y="23"/>
                  <a:pt x="36" y="23"/>
                  <a:pt x="37" y="25"/>
                </a:cubicBezTo>
                <a:cubicBezTo>
                  <a:pt x="37" y="25"/>
                  <a:pt x="37" y="25"/>
                  <a:pt x="37" y="25"/>
                </a:cubicBezTo>
                <a:cubicBezTo>
                  <a:pt x="38" y="27"/>
                  <a:pt x="37" y="30"/>
                  <a:pt x="35" y="31"/>
                </a:cubicBezTo>
                <a:cubicBezTo>
                  <a:pt x="35" y="31"/>
                  <a:pt x="35" y="31"/>
                  <a:pt x="35" y="31"/>
                </a:cubicBezTo>
                <a:cubicBezTo>
                  <a:pt x="35" y="31"/>
                  <a:pt x="34" y="31"/>
                  <a:pt x="34" y="31"/>
                </a:cubicBezTo>
                <a:cubicBezTo>
                  <a:pt x="34" y="31"/>
                  <a:pt x="34" y="31"/>
                  <a:pt x="34" y="31"/>
                </a:cubicBezTo>
                <a:cubicBezTo>
                  <a:pt x="32" y="31"/>
                  <a:pt x="31" y="30"/>
                  <a:pt x="30" y="29"/>
                </a:cubicBezTo>
                <a:close/>
                <a:moveTo>
                  <a:pt x="20" y="14"/>
                </a:moveTo>
                <a:cubicBezTo>
                  <a:pt x="18" y="12"/>
                  <a:pt x="18" y="10"/>
                  <a:pt x="19" y="8"/>
                </a:cubicBezTo>
                <a:cubicBezTo>
                  <a:pt x="19" y="8"/>
                  <a:pt x="19" y="8"/>
                  <a:pt x="19" y="8"/>
                </a:cubicBezTo>
                <a:cubicBezTo>
                  <a:pt x="21" y="7"/>
                  <a:pt x="23" y="6"/>
                  <a:pt x="25" y="8"/>
                </a:cubicBezTo>
                <a:cubicBezTo>
                  <a:pt x="25" y="8"/>
                  <a:pt x="25" y="8"/>
                  <a:pt x="25" y="8"/>
                </a:cubicBezTo>
                <a:cubicBezTo>
                  <a:pt x="27" y="9"/>
                  <a:pt x="27" y="12"/>
                  <a:pt x="25" y="14"/>
                </a:cubicBezTo>
                <a:cubicBezTo>
                  <a:pt x="25" y="14"/>
                  <a:pt x="25" y="14"/>
                  <a:pt x="25" y="14"/>
                </a:cubicBezTo>
                <a:cubicBezTo>
                  <a:pt x="24" y="14"/>
                  <a:pt x="23" y="15"/>
                  <a:pt x="22" y="15"/>
                </a:cubicBezTo>
                <a:cubicBezTo>
                  <a:pt x="22" y="15"/>
                  <a:pt x="22" y="15"/>
                  <a:pt x="22" y="15"/>
                </a:cubicBezTo>
                <a:cubicBezTo>
                  <a:pt x="21" y="15"/>
                  <a:pt x="20" y="15"/>
                  <a:pt x="20" y="14"/>
                </a:cubicBezTo>
                <a:close/>
                <a:moveTo>
                  <a:pt x="4" y="8"/>
                </a:moveTo>
                <a:cubicBezTo>
                  <a:pt x="2" y="8"/>
                  <a:pt x="0" y="6"/>
                  <a:pt x="1" y="4"/>
                </a:cubicBezTo>
                <a:cubicBezTo>
                  <a:pt x="1" y="4"/>
                  <a:pt x="1" y="4"/>
                  <a:pt x="1" y="4"/>
                </a:cubicBezTo>
                <a:cubicBezTo>
                  <a:pt x="1" y="1"/>
                  <a:pt x="2" y="0"/>
                  <a:pt x="5" y="0"/>
                </a:cubicBezTo>
                <a:cubicBezTo>
                  <a:pt x="5" y="0"/>
                  <a:pt x="5" y="0"/>
                  <a:pt x="5" y="0"/>
                </a:cubicBezTo>
                <a:cubicBezTo>
                  <a:pt x="7" y="0"/>
                  <a:pt x="9" y="2"/>
                  <a:pt x="9" y="4"/>
                </a:cubicBezTo>
                <a:cubicBezTo>
                  <a:pt x="9" y="4"/>
                  <a:pt x="9" y="4"/>
                  <a:pt x="9" y="4"/>
                </a:cubicBezTo>
                <a:cubicBezTo>
                  <a:pt x="8" y="6"/>
                  <a:pt x="7" y="8"/>
                  <a:pt x="5" y="8"/>
                </a:cubicBezTo>
                <a:cubicBezTo>
                  <a:pt x="5" y="8"/>
                  <a:pt x="5" y="8"/>
                  <a:pt x="5" y="8"/>
                </a:cubicBezTo>
                <a:cubicBezTo>
                  <a:pt x="4" y="8"/>
                  <a:pt x="4" y="8"/>
                  <a:pt x="4" y="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27" name="Freeform 47">
            <a:extLst>
              <a:ext uri="{FF2B5EF4-FFF2-40B4-BE49-F238E27FC236}">
                <a16:creationId xmlns:a16="http://schemas.microsoft.com/office/drawing/2014/main" id="{BF8336A6-CDC1-4D72-A673-46868DA261D5}"/>
              </a:ext>
            </a:extLst>
          </p:cNvPr>
          <p:cNvSpPr>
            <a:spLocks noEditPoints="1"/>
          </p:cNvSpPr>
          <p:nvPr/>
        </p:nvSpPr>
        <p:spPr bwMode="auto">
          <a:xfrm>
            <a:off x="4075906" y="3687763"/>
            <a:ext cx="944563" cy="30163"/>
          </a:xfrm>
          <a:custGeom>
            <a:avLst/>
            <a:gdLst>
              <a:gd name="T0" fmla="*/ 244 w 248"/>
              <a:gd name="T1" fmla="*/ 0 h 8"/>
              <a:gd name="T2" fmla="*/ 248 w 248"/>
              <a:gd name="T3" fmla="*/ 4 h 8"/>
              <a:gd name="T4" fmla="*/ 244 w 248"/>
              <a:gd name="T5" fmla="*/ 8 h 8"/>
              <a:gd name="T6" fmla="*/ 240 w 248"/>
              <a:gd name="T7" fmla="*/ 4 h 8"/>
              <a:gd name="T8" fmla="*/ 224 w 248"/>
              <a:gd name="T9" fmla="*/ 0 h 8"/>
              <a:gd name="T10" fmla="*/ 228 w 248"/>
              <a:gd name="T11" fmla="*/ 4 h 8"/>
              <a:gd name="T12" fmla="*/ 224 w 248"/>
              <a:gd name="T13" fmla="*/ 8 h 8"/>
              <a:gd name="T14" fmla="*/ 220 w 248"/>
              <a:gd name="T15" fmla="*/ 4 h 8"/>
              <a:gd name="T16" fmla="*/ 204 w 248"/>
              <a:gd name="T17" fmla="*/ 0 h 8"/>
              <a:gd name="T18" fmla="*/ 208 w 248"/>
              <a:gd name="T19" fmla="*/ 4 h 8"/>
              <a:gd name="T20" fmla="*/ 204 w 248"/>
              <a:gd name="T21" fmla="*/ 8 h 8"/>
              <a:gd name="T22" fmla="*/ 200 w 248"/>
              <a:gd name="T23" fmla="*/ 4 h 8"/>
              <a:gd name="T24" fmla="*/ 184 w 248"/>
              <a:gd name="T25" fmla="*/ 0 h 8"/>
              <a:gd name="T26" fmla="*/ 188 w 248"/>
              <a:gd name="T27" fmla="*/ 4 h 8"/>
              <a:gd name="T28" fmla="*/ 184 w 248"/>
              <a:gd name="T29" fmla="*/ 8 h 8"/>
              <a:gd name="T30" fmla="*/ 180 w 248"/>
              <a:gd name="T31" fmla="*/ 4 h 8"/>
              <a:gd name="T32" fmla="*/ 164 w 248"/>
              <a:gd name="T33" fmla="*/ 0 h 8"/>
              <a:gd name="T34" fmla="*/ 168 w 248"/>
              <a:gd name="T35" fmla="*/ 4 h 8"/>
              <a:gd name="T36" fmla="*/ 164 w 248"/>
              <a:gd name="T37" fmla="*/ 8 h 8"/>
              <a:gd name="T38" fmla="*/ 160 w 248"/>
              <a:gd name="T39" fmla="*/ 4 h 8"/>
              <a:gd name="T40" fmla="*/ 144 w 248"/>
              <a:gd name="T41" fmla="*/ 0 h 8"/>
              <a:gd name="T42" fmla="*/ 148 w 248"/>
              <a:gd name="T43" fmla="*/ 4 h 8"/>
              <a:gd name="T44" fmla="*/ 144 w 248"/>
              <a:gd name="T45" fmla="*/ 8 h 8"/>
              <a:gd name="T46" fmla="*/ 140 w 248"/>
              <a:gd name="T47" fmla="*/ 4 h 8"/>
              <a:gd name="T48" fmla="*/ 124 w 248"/>
              <a:gd name="T49" fmla="*/ 0 h 8"/>
              <a:gd name="T50" fmla="*/ 128 w 248"/>
              <a:gd name="T51" fmla="*/ 4 h 8"/>
              <a:gd name="T52" fmla="*/ 124 w 248"/>
              <a:gd name="T53" fmla="*/ 8 h 8"/>
              <a:gd name="T54" fmla="*/ 120 w 248"/>
              <a:gd name="T55" fmla="*/ 4 h 8"/>
              <a:gd name="T56" fmla="*/ 104 w 248"/>
              <a:gd name="T57" fmla="*/ 0 h 8"/>
              <a:gd name="T58" fmla="*/ 108 w 248"/>
              <a:gd name="T59" fmla="*/ 4 h 8"/>
              <a:gd name="T60" fmla="*/ 104 w 248"/>
              <a:gd name="T61" fmla="*/ 8 h 8"/>
              <a:gd name="T62" fmla="*/ 100 w 248"/>
              <a:gd name="T63" fmla="*/ 4 h 8"/>
              <a:gd name="T64" fmla="*/ 84 w 248"/>
              <a:gd name="T65" fmla="*/ 0 h 8"/>
              <a:gd name="T66" fmla="*/ 88 w 248"/>
              <a:gd name="T67" fmla="*/ 4 h 8"/>
              <a:gd name="T68" fmla="*/ 84 w 248"/>
              <a:gd name="T69" fmla="*/ 8 h 8"/>
              <a:gd name="T70" fmla="*/ 80 w 248"/>
              <a:gd name="T71" fmla="*/ 4 h 8"/>
              <a:gd name="T72" fmla="*/ 64 w 248"/>
              <a:gd name="T73" fmla="*/ 0 h 8"/>
              <a:gd name="T74" fmla="*/ 68 w 248"/>
              <a:gd name="T75" fmla="*/ 4 h 8"/>
              <a:gd name="T76" fmla="*/ 64 w 248"/>
              <a:gd name="T77" fmla="*/ 8 h 8"/>
              <a:gd name="T78" fmla="*/ 60 w 248"/>
              <a:gd name="T79" fmla="*/ 4 h 8"/>
              <a:gd name="T80" fmla="*/ 44 w 248"/>
              <a:gd name="T81" fmla="*/ 0 h 8"/>
              <a:gd name="T82" fmla="*/ 48 w 248"/>
              <a:gd name="T83" fmla="*/ 4 h 8"/>
              <a:gd name="T84" fmla="*/ 44 w 248"/>
              <a:gd name="T85" fmla="*/ 8 h 8"/>
              <a:gd name="T86" fmla="*/ 40 w 248"/>
              <a:gd name="T87" fmla="*/ 4 h 8"/>
              <a:gd name="T88" fmla="*/ 24 w 248"/>
              <a:gd name="T89" fmla="*/ 0 h 8"/>
              <a:gd name="T90" fmla="*/ 28 w 248"/>
              <a:gd name="T91" fmla="*/ 4 h 8"/>
              <a:gd name="T92" fmla="*/ 24 w 248"/>
              <a:gd name="T93" fmla="*/ 8 h 8"/>
              <a:gd name="T94" fmla="*/ 20 w 248"/>
              <a:gd name="T95" fmla="*/ 4 h 8"/>
              <a:gd name="T96" fmla="*/ 4 w 248"/>
              <a:gd name="T97" fmla="*/ 0 h 8"/>
              <a:gd name="T98" fmla="*/ 8 w 248"/>
              <a:gd name="T99" fmla="*/ 4 h 8"/>
              <a:gd name="T100" fmla="*/ 4 w 248"/>
              <a:gd name="T101" fmla="*/ 8 h 8"/>
              <a:gd name="T102" fmla="*/ 0 w 248"/>
              <a:gd name="T10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8" h="8">
                <a:moveTo>
                  <a:pt x="240" y="4"/>
                </a:moveTo>
                <a:cubicBezTo>
                  <a:pt x="240" y="2"/>
                  <a:pt x="242" y="0"/>
                  <a:pt x="244" y="0"/>
                </a:cubicBezTo>
                <a:cubicBezTo>
                  <a:pt x="244" y="0"/>
                  <a:pt x="244" y="0"/>
                  <a:pt x="244" y="0"/>
                </a:cubicBezTo>
                <a:cubicBezTo>
                  <a:pt x="246" y="0"/>
                  <a:pt x="248" y="2"/>
                  <a:pt x="248" y="4"/>
                </a:cubicBezTo>
                <a:cubicBezTo>
                  <a:pt x="248" y="4"/>
                  <a:pt x="248" y="4"/>
                  <a:pt x="248" y="4"/>
                </a:cubicBezTo>
                <a:cubicBezTo>
                  <a:pt x="248" y="6"/>
                  <a:pt x="246" y="8"/>
                  <a:pt x="244" y="8"/>
                </a:cubicBezTo>
                <a:cubicBezTo>
                  <a:pt x="244" y="8"/>
                  <a:pt x="244" y="8"/>
                  <a:pt x="244" y="8"/>
                </a:cubicBezTo>
                <a:cubicBezTo>
                  <a:pt x="242" y="8"/>
                  <a:pt x="240" y="6"/>
                  <a:pt x="240" y="4"/>
                </a:cubicBezTo>
                <a:close/>
                <a:moveTo>
                  <a:pt x="220" y="4"/>
                </a:moveTo>
                <a:cubicBezTo>
                  <a:pt x="220" y="2"/>
                  <a:pt x="222" y="0"/>
                  <a:pt x="224" y="0"/>
                </a:cubicBezTo>
                <a:cubicBezTo>
                  <a:pt x="224" y="0"/>
                  <a:pt x="224" y="0"/>
                  <a:pt x="224" y="0"/>
                </a:cubicBezTo>
                <a:cubicBezTo>
                  <a:pt x="226" y="0"/>
                  <a:pt x="228" y="2"/>
                  <a:pt x="228" y="4"/>
                </a:cubicBezTo>
                <a:cubicBezTo>
                  <a:pt x="228" y="4"/>
                  <a:pt x="228" y="4"/>
                  <a:pt x="228" y="4"/>
                </a:cubicBezTo>
                <a:cubicBezTo>
                  <a:pt x="228" y="6"/>
                  <a:pt x="226" y="8"/>
                  <a:pt x="224" y="8"/>
                </a:cubicBezTo>
                <a:cubicBezTo>
                  <a:pt x="224" y="8"/>
                  <a:pt x="224" y="8"/>
                  <a:pt x="224" y="8"/>
                </a:cubicBezTo>
                <a:cubicBezTo>
                  <a:pt x="222" y="8"/>
                  <a:pt x="220" y="6"/>
                  <a:pt x="220" y="4"/>
                </a:cubicBezTo>
                <a:close/>
                <a:moveTo>
                  <a:pt x="200" y="4"/>
                </a:moveTo>
                <a:cubicBezTo>
                  <a:pt x="200" y="2"/>
                  <a:pt x="202" y="0"/>
                  <a:pt x="204" y="0"/>
                </a:cubicBezTo>
                <a:cubicBezTo>
                  <a:pt x="204" y="0"/>
                  <a:pt x="204" y="0"/>
                  <a:pt x="204" y="0"/>
                </a:cubicBezTo>
                <a:cubicBezTo>
                  <a:pt x="206" y="0"/>
                  <a:pt x="208" y="2"/>
                  <a:pt x="208" y="4"/>
                </a:cubicBezTo>
                <a:cubicBezTo>
                  <a:pt x="208" y="4"/>
                  <a:pt x="208" y="4"/>
                  <a:pt x="208" y="4"/>
                </a:cubicBezTo>
                <a:cubicBezTo>
                  <a:pt x="208" y="6"/>
                  <a:pt x="206" y="8"/>
                  <a:pt x="204" y="8"/>
                </a:cubicBezTo>
                <a:cubicBezTo>
                  <a:pt x="204" y="8"/>
                  <a:pt x="204" y="8"/>
                  <a:pt x="204" y="8"/>
                </a:cubicBezTo>
                <a:cubicBezTo>
                  <a:pt x="202" y="8"/>
                  <a:pt x="200" y="6"/>
                  <a:pt x="200" y="4"/>
                </a:cubicBezTo>
                <a:close/>
                <a:moveTo>
                  <a:pt x="180" y="4"/>
                </a:moveTo>
                <a:cubicBezTo>
                  <a:pt x="180" y="2"/>
                  <a:pt x="182" y="0"/>
                  <a:pt x="184" y="0"/>
                </a:cubicBezTo>
                <a:cubicBezTo>
                  <a:pt x="184" y="0"/>
                  <a:pt x="184" y="0"/>
                  <a:pt x="184" y="0"/>
                </a:cubicBezTo>
                <a:cubicBezTo>
                  <a:pt x="186" y="0"/>
                  <a:pt x="188" y="2"/>
                  <a:pt x="188" y="4"/>
                </a:cubicBezTo>
                <a:cubicBezTo>
                  <a:pt x="188" y="4"/>
                  <a:pt x="188" y="4"/>
                  <a:pt x="188" y="4"/>
                </a:cubicBezTo>
                <a:cubicBezTo>
                  <a:pt x="188" y="6"/>
                  <a:pt x="186" y="8"/>
                  <a:pt x="184" y="8"/>
                </a:cubicBezTo>
                <a:cubicBezTo>
                  <a:pt x="184" y="8"/>
                  <a:pt x="184" y="8"/>
                  <a:pt x="184" y="8"/>
                </a:cubicBezTo>
                <a:cubicBezTo>
                  <a:pt x="182" y="8"/>
                  <a:pt x="180" y="6"/>
                  <a:pt x="180" y="4"/>
                </a:cubicBezTo>
                <a:close/>
                <a:moveTo>
                  <a:pt x="160" y="4"/>
                </a:moveTo>
                <a:cubicBezTo>
                  <a:pt x="160" y="2"/>
                  <a:pt x="162" y="0"/>
                  <a:pt x="164" y="0"/>
                </a:cubicBezTo>
                <a:cubicBezTo>
                  <a:pt x="164" y="0"/>
                  <a:pt x="164" y="0"/>
                  <a:pt x="164" y="0"/>
                </a:cubicBezTo>
                <a:cubicBezTo>
                  <a:pt x="166" y="0"/>
                  <a:pt x="168" y="2"/>
                  <a:pt x="168" y="4"/>
                </a:cubicBezTo>
                <a:cubicBezTo>
                  <a:pt x="168" y="4"/>
                  <a:pt x="168" y="4"/>
                  <a:pt x="168" y="4"/>
                </a:cubicBezTo>
                <a:cubicBezTo>
                  <a:pt x="168" y="6"/>
                  <a:pt x="166" y="8"/>
                  <a:pt x="164" y="8"/>
                </a:cubicBezTo>
                <a:cubicBezTo>
                  <a:pt x="164" y="8"/>
                  <a:pt x="164" y="8"/>
                  <a:pt x="164" y="8"/>
                </a:cubicBezTo>
                <a:cubicBezTo>
                  <a:pt x="162" y="8"/>
                  <a:pt x="160" y="6"/>
                  <a:pt x="160" y="4"/>
                </a:cubicBezTo>
                <a:close/>
                <a:moveTo>
                  <a:pt x="140" y="4"/>
                </a:moveTo>
                <a:cubicBezTo>
                  <a:pt x="140" y="2"/>
                  <a:pt x="142" y="0"/>
                  <a:pt x="144" y="0"/>
                </a:cubicBezTo>
                <a:cubicBezTo>
                  <a:pt x="144" y="0"/>
                  <a:pt x="144" y="0"/>
                  <a:pt x="144" y="0"/>
                </a:cubicBezTo>
                <a:cubicBezTo>
                  <a:pt x="146" y="0"/>
                  <a:pt x="148" y="2"/>
                  <a:pt x="148" y="4"/>
                </a:cubicBezTo>
                <a:cubicBezTo>
                  <a:pt x="148" y="4"/>
                  <a:pt x="148" y="4"/>
                  <a:pt x="148" y="4"/>
                </a:cubicBezTo>
                <a:cubicBezTo>
                  <a:pt x="148" y="6"/>
                  <a:pt x="146" y="8"/>
                  <a:pt x="144" y="8"/>
                </a:cubicBezTo>
                <a:cubicBezTo>
                  <a:pt x="144" y="8"/>
                  <a:pt x="144" y="8"/>
                  <a:pt x="144" y="8"/>
                </a:cubicBezTo>
                <a:cubicBezTo>
                  <a:pt x="142" y="8"/>
                  <a:pt x="140" y="6"/>
                  <a:pt x="140" y="4"/>
                </a:cubicBezTo>
                <a:close/>
                <a:moveTo>
                  <a:pt x="120" y="4"/>
                </a:moveTo>
                <a:cubicBezTo>
                  <a:pt x="120" y="2"/>
                  <a:pt x="122" y="0"/>
                  <a:pt x="124" y="0"/>
                </a:cubicBezTo>
                <a:cubicBezTo>
                  <a:pt x="124" y="0"/>
                  <a:pt x="124" y="0"/>
                  <a:pt x="124" y="0"/>
                </a:cubicBezTo>
                <a:cubicBezTo>
                  <a:pt x="126" y="0"/>
                  <a:pt x="128" y="2"/>
                  <a:pt x="128" y="4"/>
                </a:cubicBezTo>
                <a:cubicBezTo>
                  <a:pt x="128" y="4"/>
                  <a:pt x="128" y="4"/>
                  <a:pt x="128" y="4"/>
                </a:cubicBezTo>
                <a:cubicBezTo>
                  <a:pt x="128" y="6"/>
                  <a:pt x="126" y="8"/>
                  <a:pt x="124" y="8"/>
                </a:cubicBezTo>
                <a:cubicBezTo>
                  <a:pt x="124" y="8"/>
                  <a:pt x="124" y="8"/>
                  <a:pt x="124" y="8"/>
                </a:cubicBezTo>
                <a:cubicBezTo>
                  <a:pt x="122" y="8"/>
                  <a:pt x="120" y="6"/>
                  <a:pt x="120" y="4"/>
                </a:cubicBezTo>
                <a:close/>
                <a:moveTo>
                  <a:pt x="100" y="4"/>
                </a:moveTo>
                <a:cubicBezTo>
                  <a:pt x="100" y="2"/>
                  <a:pt x="102" y="0"/>
                  <a:pt x="104" y="0"/>
                </a:cubicBezTo>
                <a:cubicBezTo>
                  <a:pt x="104" y="0"/>
                  <a:pt x="104" y="0"/>
                  <a:pt x="104" y="0"/>
                </a:cubicBezTo>
                <a:cubicBezTo>
                  <a:pt x="106" y="0"/>
                  <a:pt x="108" y="2"/>
                  <a:pt x="108" y="4"/>
                </a:cubicBezTo>
                <a:cubicBezTo>
                  <a:pt x="108" y="4"/>
                  <a:pt x="108" y="4"/>
                  <a:pt x="108" y="4"/>
                </a:cubicBezTo>
                <a:cubicBezTo>
                  <a:pt x="108" y="6"/>
                  <a:pt x="106" y="8"/>
                  <a:pt x="104" y="8"/>
                </a:cubicBezTo>
                <a:cubicBezTo>
                  <a:pt x="104" y="8"/>
                  <a:pt x="104" y="8"/>
                  <a:pt x="104" y="8"/>
                </a:cubicBezTo>
                <a:cubicBezTo>
                  <a:pt x="102" y="8"/>
                  <a:pt x="100" y="6"/>
                  <a:pt x="100" y="4"/>
                </a:cubicBezTo>
                <a:close/>
                <a:moveTo>
                  <a:pt x="80" y="4"/>
                </a:moveTo>
                <a:cubicBezTo>
                  <a:pt x="80" y="2"/>
                  <a:pt x="82" y="0"/>
                  <a:pt x="84" y="0"/>
                </a:cubicBezTo>
                <a:cubicBezTo>
                  <a:pt x="84" y="0"/>
                  <a:pt x="84" y="0"/>
                  <a:pt x="84" y="0"/>
                </a:cubicBezTo>
                <a:cubicBezTo>
                  <a:pt x="86" y="0"/>
                  <a:pt x="88" y="2"/>
                  <a:pt x="88" y="4"/>
                </a:cubicBezTo>
                <a:cubicBezTo>
                  <a:pt x="88" y="4"/>
                  <a:pt x="88" y="4"/>
                  <a:pt x="88" y="4"/>
                </a:cubicBezTo>
                <a:cubicBezTo>
                  <a:pt x="88" y="6"/>
                  <a:pt x="86" y="8"/>
                  <a:pt x="84" y="8"/>
                </a:cubicBezTo>
                <a:cubicBezTo>
                  <a:pt x="84" y="8"/>
                  <a:pt x="84" y="8"/>
                  <a:pt x="84" y="8"/>
                </a:cubicBezTo>
                <a:cubicBezTo>
                  <a:pt x="82" y="8"/>
                  <a:pt x="80" y="6"/>
                  <a:pt x="80" y="4"/>
                </a:cubicBezTo>
                <a:close/>
                <a:moveTo>
                  <a:pt x="60" y="4"/>
                </a:moveTo>
                <a:cubicBezTo>
                  <a:pt x="60" y="2"/>
                  <a:pt x="62" y="0"/>
                  <a:pt x="64" y="0"/>
                </a:cubicBezTo>
                <a:cubicBezTo>
                  <a:pt x="64" y="0"/>
                  <a:pt x="64" y="0"/>
                  <a:pt x="64" y="0"/>
                </a:cubicBezTo>
                <a:cubicBezTo>
                  <a:pt x="66" y="0"/>
                  <a:pt x="68" y="2"/>
                  <a:pt x="68" y="4"/>
                </a:cubicBezTo>
                <a:cubicBezTo>
                  <a:pt x="68" y="4"/>
                  <a:pt x="68" y="4"/>
                  <a:pt x="68" y="4"/>
                </a:cubicBezTo>
                <a:cubicBezTo>
                  <a:pt x="68" y="6"/>
                  <a:pt x="66" y="8"/>
                  <a:pt x="64" y="8"/>
                </a:cubicBezTo>
                <a:cubicBezTo>
                  <a:pt x="64" y="8"/>
                  <a:pt x="64" y="8"/>
                  <a:pt x="64" y="8"/>
                </a:cubicBezTo>
                <a:cubicBezTo>
                  <a:pt x="62" y="8"/>
                  <a:pt x="60" y="6"/>
                  <a:pt x="60" y="4"/>
                </a:cubicBezTo>
                <a:close/>
                <a:moveTo>
                  <a:pt x="40" y="4"/>
                </a:moveTo>
                <a:cubicBezTo>
                  <a:pt x="40" y="2"/>
                  <a:pt x="42" y="0"/>
                  <a:pt x="44" y="0"/>
                </a:cubicBezTo>
                <a:cubicBezTo>
                  <a:pt x="44" y="0"/>
                  <a:pt x="44" y="0"/>
                  <a:pt x="44" y="0"/>
                </a:cubicBezTo>
                <a:cubicBezTo>
                  <a:pt x="46" y="0"/>
                  <a:pt x="48" y="2"/>
                  <a:pt x="48" y="4"/>
                </a:cubicBezTo>
                <a:cubicBezTo>
                  <a:pt x="48" y="4"/>
                  <a:pt x="48" y="4"/>
                  <a:pt x="48" y="4"/>
                </a:cubicBezTo>
                <a:cubicBezTo>
                  <a:pt x="48" y="6"/>
                  <a:pt x="46" y="8"/>
                  <a:pt x="44" y="8"/>
                </a:cubicBezTo>
                <a:cubicBezTo>
                  <a:pt x="44" y="8"/>
                  <a:pt x="44" y="8"/>
                  <a:pt x="44" y="8"/>
                </a:cubicBezTo>
                <a:cubicBezTo>
                  <a:pt x="42" y="8"/>
                  <a:pt x="40" y="6"/>
                  <a:pt x="40" y="4"/>
                </a:cubicBezTo>
                <a:close/>
                <a:moveTo>
                  <a:pt x="20" y="4"/>
                </a:moveTo>
                <a:cubicBezTo>
                  <a:pt x="20" y="2"/>
                  <a:pt x="22" y="0"/>
                  <a:pt x="24" y="0"/>
                </a:cubicBezTo>
                <a:cubicBezTo>
                  <a:pt x="24" y="0"/>
                  <a:pt x="24" y="0"/>
                  <a:pt x="24" y="0"/>
                </a:cubicBezTo>
                <a:cubicBezTo>
                  <a:pt x="26" y="0"/>
                  <a:pt x="28" y="2"/>
                  <a:pt x="28" y="4"/>
                </a:cubicBezTo>
                <a:cubicBezTo>
                  <a:pt x="28" y="4"/>
                  <a:pt x="28" y="4"/>
                  <a:pt x="28" y="4"/>
                </a:cubicBezTo>
                <a:cubicBezTo>
                  <a:pt x="28" y="6"/>
                  <a:pt x="26" y="8"/>
                  <a:pt x="24" y="8"/>
                </a:cubicBezTo>
                <a:cubicBezTo>
                  <a:pt x="24" y="8"/>
                  <a:pt x="24" y="8"/>
                  <a:pt x="24" y="8"/>
                </a:cubicBezTo>
                <a:cubicBezTo>
                  <a:pt x="22" y="8"/>
                  <a:pt x="20" y="6"/>
                  <a:pt x="20" y="4"/>
                </a:cubicBezTo>
                <a:close/>
                <a:moveTo>
                  <a:pt x="0" y="4"/>
                </a:moveTo>
                <a:cubicBezTo>
                  <a:pt x="0" y="2"/>
                  <a:pt x="2" y="0"/>
                  <a:pt x="4" y="0"/>
                </a:cubicBezTo>
                <a:cubicBezTo>
                  <a:pt x="4" y="0"/>
                  <a:pt x="4" y="0"/>
                  <a:pt x="4" y="0"/>
                </a:cubicBezTo>
                <a:cubicBezTo>
                  <a:pt x="6" y="0"/>
                  <a:pt x="8" y="2"/>
                  <a:pt x="8" y="4"/>
                </a:cubicBezTo>
                <a:cubicBezTo>
                  <a:pt x="8" y="4"/>
                  <a:pt x="8" y="4"/>
                  <a:pt x="8" y="4"/>
                </a:cubicBezTo>
                <a:cubicBezTo>
                  <a:pt x="8" y="6"/>
                  <a:pt x="6" y="8"/>
                  <a:pt x="4" y="8"/>
                </a:cubicBezTo>
                <a:cubicBezTo>
                  <a:pt x="4" y="8"/>
                  <a:pt x="4" y="8"/>
                  <a:pt x="4" y="8"/>
                </a:cubicBezTo>
                <a:cubicBezTo>
                  <a:pt x="2" y="8"/>
                  <a:pt x="0" y="6"/>
                  <a:pt x="0"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28" name="Oval 48">
            <a:extLst>
              <a:ext uri="{FF2B5EF4-FFF2-40B4-BE49-F238E27FC236}">
                <a16:creationId xmlns:a16="http://schemas.microsoft.com/office/drawing/2014/main" id="{60F5D16C-3B8B-4C58-837C-09B4EB5D2E29}"/>
              </a:ext>
            </a:extLst>
          </p:cNvPr>
          <p:cNvSpPr>
            <a:spLocks noChangeArrowheads="1"/>
          </p:cNvSpPr>
          <p:nvPr/>
        </p:nvSpPr>
        <p:spPr bwMode="auto">
          <a:xfrm>
            <a:off x="5191918" y="2795588"/>
            <a:ext cx="1808163" cy="1814513"/>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29" name="Oval 49">
            <a:extLst>
              <a:ext uri="{FF2B5EF4-FFF2-40B4-BE49-F238E27FC236}">
                <a16:creationId xmlns:a16="http://schemas.microsoft.com/office/drawing/2014/main" id="{6E1AD151-BE9B-48C8-8CA4-C72553ACC2D6}"/>
              </a:ext>
            </a:extLst>
          </p:cNvPr>
          <p:cNvSpPr>
            <a:spLocks noChangeArrowheads="1"/>
          </p:cNvSpPr>
          <p:nvPr/>
        </p:nvSpPr>
        <p:spPr bwMode="auto">
          <a:xfrm>
            <a:off x="7770018" y="1571625"/>
            <a:ext cx="1176338" cy="117475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30" name="Oval 50">
            <a:extLst>
              <a:ext uri="{FF2B5EF4-FFF2-40B4-BE49-F238E27FC236}">
                <a16:creationId xmlns:a16="http://schemas.microsoft.com/office/drawing/2014/main" id="{F0497073-3A74-414B-A278-69AC1B50D43A}"/>
              </a:ext>
            </a:extLst>
          </p:cNvPr>
          <p:cNvSpPr>
            <a:spLocks noChangeArrowheads="1"/>
          </p:cNvSpPr>
          <p:nvPr/>
        </p:nvSpPr>
        <p:spPr bwMode="auto">
          <a:xfrm>
            <a:off x="8257381" y="3116263"/>
            <a:ext cx="1173163" cy="117475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31" name="Oval 51">
            <a:extLst>
              <a:ext uri="{FF2B5EF4-FFF2-40B4-BE49-F238E27FC236}">
                <a16:creationId xmlns:a16="http://schemas.microsoft.com/office/drawing/2014/main" id="{42593A94-2C84-4CA4-90C0-B75838669CCA}"/>
              </a:ext>
            </a:extLst>
          </p:cNvPr>
          <p:cNvSpPr>
            <a:spLocks noChangeArrowheads="1"/>
          </p:cNvSpPr>
          <p:nvPr/>
        </p:nvSpPr>
        <p:spPr bwMode="auto">
          <a:xfrm>
            <a:off x="7770018" y="4660900"/>
            <a:ext cx="1176338" cy="1173163"/>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32" name="Oval 52">
            <a:extLst>
              <a:ext uri="{FF2B5EF4-FFF2-40B4-BE49-F238E27FC236}">
                <a16:creationId xmlns:a16="http://schemas.microsoft.com/office/drawing/2014/main" id="{128F9EAE-7B61-43A9-88CF-ACFDF4CF9B95}"/>
              </a:ext>
            </a:extLst>
          </p:cNvPr>
          <p:cNvSpPr>
            <a:spLocks noChangeArrowheads="1"/>
          </p:cNvSpPr>
          <p:nvPr/>
        </p:nvSpPr>
        <p:spPr bwMode="auto">
          <a:xfrm>
            <a:off x="3248818" y="1571625"/>
            <a:ext cx="1173163" cy="117475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33" name="Oval 53">
            <a:extLst>
              <a:ext uri="{FF2B5EF4-FFF2-40B4-BE49-F238E27FC236}">
                <a16:creationId xmlns:a16="http://schemas.microsoft.com/office/drawing/2014/main" id="{C60DAD95-8CF3-4B89-9866-DE4059240094}"/>
              </a:ext>
            </a:extLst>
          </p:cNvPr>
          <p:cNvSpPr>
            <a:spLocks noChangeArrowheads="1"/>
          </p:cNvSpPr>
          <p:nvPr/>
        </p:nvSpPr>
        <p:spPr bwMode="auto">
          <a:xfrm>
            <a:off x="2761456" y="3116263"/>
            <a:ext cx="1173163" cy="1174750"/>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1034" name="Oval 54">
            <a:extLst>
              <a:ext uri="{FF2B5EF4-FFF2-40B4-BE49-F238E27FC236}">
                <a16:creationId xmlns:a16="http://schemas.microsoft.com/office/drawing/2014/main" id="{944B286B-9C26-4F53-A2A3-F167BA778BDB}"/>
              </a:ext>
            </a:extLst>
          </p:cNvPr>
          <p:cNvSpPr>
            <a:spLocks noChangeArrowheads="1"/>
          </p:cNvSpPr>
          <p:nvPr/>
        </p:nvSpPr>
        <p:spPr bwMode="auto">
          <a:xfrm>
            <a:off x="3248818" y="4660900"/>
            <a:ext cx="1173163" cy="1173163"/>
          </a:xfrm>
          <a:prstGeom prst="ellipse">
            <a:avLst/>
          </a:pr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85" name="Freeform 82">
            <a:extLst>
              <a:ext uri="{FF2B5EF4-FFF2-40B4-BE49-F238E27FC236}">
                <a16:creationId xmlns:a16="http://schemas.microsoft.com/office/drawing/2014/main" id="{328C9FAF-6880-4835-95E0-AE2FED9428CB}"/>
              </a:ext>
            </a:extLst>
          </p:cNvPr>
          <p:cNvSpPr>
            <a:spLocks noEditPoints="1"/>
          </p:cNvSpPr>
          <p:nvPr/>
        </p:nvSpPr>
        <p:spPr bwMode="auto">
          <a:xfrm>
            <a:off x="3758406" y="5143500"/>
            <a:ext cx="174625" cy="244475"/>
          </a:xfrm>
          <a:custGeom>
            <a:avLst/>
            <a:gdLst>
              <a:gd name="T0" fmla="*/ 3 w 46"/>
              <a:gd name="T1" fmla="*/ 36 h 64"/>
              <a:gd name="T2" fmla="*/ 0 w 46"/>
              <a:gd name="T3" fmla="*/ 23 h 64"/>
              <a:gd name="T4" fmla="*/ 23 w 46"/>
              <a:gd name="T5" fmla="*/ 0 h 64"/>
              <a:gd name="T6" fmla="*/ 46 w 46"/>
              <a:gd name="T7" fmla="*/ 23 h 64"/>
              <a:gd name="T8" fmla="*/ 42 w 46"/>
              <a:gd name="T9" fmla="*/ 36 h 64"/>
              <a:gd name="T10" fmla="*/ 36 w 46"/>
              <a:gd name="T11" fmla="*/ 51 h 64"/>
              <a:gd name="T12" fmla="*/ 9 w 46"/>
              <a:gd name="T13" fmla="*/ 51 h 64"/>
              <a:gd name="T14" fmla="*/ 3 w 46"/>
              <a:gd name="T15" fmla="*/ 36 h 64"/>
              <a:gd name="T16" fmla="*/ 9 w 46"/>
              <a:gd name="T17" fmla="*/ 64 h 64"/>
              <a:gd name="T18" fmla="*/ 36 w 46"/>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64">
                <a:moveTo>
                  <a:pt x="3" y="36"/>
                </a:moveTo>
                <a:cubicBezTo>
                  <a:pt x="1" y="32"/>
                  <a:pt x="0" y="28"/>
                  <a:pt x="0" y="23"/>
                </a:cubicBezTo>
                <a:cubicBezTo>
                  <a:pt x="0" y="10"/>
                  <a:pt x="10" y="0"/>
                  <a:pt x="23" y="0"/>
                </a:cubicBezTo>
                <a:cubicBezTo>
                  <a:pt x="36" y="0"/>
                  <a:pt x="46" y="10"/>
                  <a:pt x="46" y="23"/>
                </a:cubicBezTo>
                <a:cubicBezTo>
                  <a:pt x="46" y="28"/>
                  <a:pt x="45" y="32"/>
                  <a:pt x="42" y="36"/>
                </a:cubicBezTo>
                <a:cubicBezTo>
                  <a:pt x="37" y="44"/>
                  <a:pt x="36" y="47"/>
                  <a:pt x="36" y="51"/>
                </a:cubicBezTo>
                <a:cubicBezTo>
                  <a:pt x="9" y="51"/>
                  <a:pt x="9" y="51"/>
                  <a:pt x="9" y="51"/>
                </a:cubicBezTo>
                <a:cubicBezTo>
                  <a:pt x="9" y="47"/>
                  <a:pt x="8" y="44"/>
                  <a:pt x="3" y="36"/>
                </a:cubicBezTo>
                <a:close/>
                <a:moveTo>
                  <a:pt x="9" y="64"/>
                </a:moveTo>
                <a:cubicBezTo>
                  <a:pt x="36" y="64"/>
                  <a:pt x="36" y="64"/>
                  <a:pt x="36" y="64"/>
                </a:cubicBezTo>
              </a:path>
            </a:pathLst>
          </a:custGeom>
          <a:noFill/>
          <a:ln w="15875" cap="flat">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6" name="Freeform 83">
            <a:extLst>
              <a:ext uri="{FF2B5EF4-FFF2-40B4-BE49-F238E27FC236}">
                <a16:creationId xmlns:a16="http://schemas.microsoft.com/office/drawing/2014/main" id="{8BABABE0-5630-4209-A3A0-67452D757FC8}"/>
              </a:ext>
            </a:extLst>
          </p:cNvPr>
          <p:cNvSpPr>
            <a:spLocks noEditPoints="1"/>
          </p:cNvSpPr>
          <p:nvPr/>
        </p:nvSpPr>
        <p:spPr bwMode="auto">
          <a:xfrm>
            <a:off x="3231356" y="3586163"/>
            <a:ext cx="269875" cy="228600"/>
          </a:xfrm>
          <a:custGeom>
            <a:avLst/>
            <a:gdLst>
              <a:gd name="T0" fmla="*/ 64 w 71"/>
              <a:gd name="T1" fmla="*/ 31 h 60"/>
              <a:gd name="T2" fmla="*/ 64 w 71"/>
              <a:gd name="T3" fmla="*/ 34 h 60"/>
              <a:gd name="T4" fmla="*/ 56 w 71"/>
              <a:gd name="T5" fmla="*/ 53 h 60"/>
              <a:gd name="T6" fmla="*/ 56 w 71"/>
              <a:gd name="T7" fmla="*/ 53 h 60"/>
              <a:gd name="T8" fmla="*/ 56 w 71"/>
              <a:gd name="T9" fmla="*/ 60 h 60"/>
              <a:gd name="T10" fmla="*/ 41 w 71"/>
              <a:gd name="T11" fmla="*/ 60 h 60"/>
              <a:gd name="T12" fmla="*/ 41 w 71"/>
              <a:gd name="T13" fmla="*/ 55 h 60"/>
              <a:gd name="T14" fmla="*/ 41 w 71"/>
              <a:gd name="T15" fmla="*/ 55 h 60"/>
              <a:gd name="T16" fmla="*/ 34 w 71"/>
              <a:gd name="T17" fmla="*/ 56 h 60"/>
              <a:gd name="T18" fmla="*/ 28 w 71"/>
              <a:gd name="T19" fmla="*/ 55 h 60"/>
              <a:gd name="T20" fmla="*/ 28 w 71"/>
              <a:gd name="T21" fmla="*/ 55 h 60"/>
              <a:gd name="T22" fmla="*/ 28 w 71"/>
              <a:gd name="T23" fmla="*/ 60 h 60"/>
              <a:gd name="T24" fmla="*/ 12 w 71"/>
              <a:gd name="T25" fmla="*/ 60 h 60"/>
              <a:gd name="T26" fmla="*/ 12 w 71"/>
              <a:gd name="T27" fmla="*/ 53 h 60"/>
              <a:gd name="T28" fmla="*/ 12 w 71"/>
              <a:gd name="T29" fmla="*/ 53 h 60"/>
              <a:gd name="T30" fmla="*/ 5 w 71"/>
              <a:gd name="T31" fmla="*/ 41 h 60"/>
              <a:gd name="T32" fmla="*/ 5 w 71"/>
              <a:gd name="T33" fmla="*/ 41 h 60"/>
              <a:gd name="T34" fmla="*/ 2 w 71"/>
              <a:gd name="T35" fmla="*/ 41 h 60"/>
              <a:gd name="T36" fmla="*/ 0 w 71"/>
              <a:gd name="T37" fmla="*/ 39 h 60"/>
              <a:gd name="T38" fmla="*/ 0 w 71"/>
              <a:gd name="T39" fmla="*/ 28 h 60"/>
              <a:gd name="T40" fmla="*/ 2 w 71"/>
              <a:gd name="T41" fmla="*/ 26 h 60"/>
              <a:gd name="T42" fmla="*/ 5 w 71"/>
              <a:gd name="T43" fmla="*/ 26 h 60"/>
              <a:gd name="T44" fmla="*/ 5 w 71"/>
              <a:gd name="T45" fmla="*/ 26 h 60"/>
              <a:gd name="T46" fmla="*/ 17 w 71"/>
              <a:gd name="T47" fmla="*/ 11 h 60"/>
              <a:gd name="T48" fmla="*/ 17 w 71"/>
              <a:gd name="T49" fmla="*/ 11 h 60"/>
              <a:gd name="T50" fmla="*/ 12 w 71"/>
              <a:gd name="T51" fmla="*/ 2 h 60"/>
              <a:gd name="T52" fmla="*/ 25 w 71"/>
              <a:gd name="T53" fmla="*/ 7 h 60"/>
              <a:gd name="T54" fmla="*/ 25 w 71"/>
              <a:gd name="T55" fmla="*/ 7 h 60"/>
              <a:gd name="T56" fmla="*/ 34 w 71"/>
              <a:gd name="T57" fmla="*/ 6 h 60"/>
              <a:gd name="T58" fmla="*/ 41 w 71"/>
              <a:gd name="T59" fmla="*/ 6 h 60"/>
              <a:gd name="T60" fmla="*/ 48 w 71"/>
              <a:gd name="T61" fmla="*/ 23 h 60"/>
              <a:gd name="T62" fmla="*/ 54 w 71"/>
              <a:gd name="T63" fmla="*/ 25 h 60"/>
              <a:gd name="T64" fmla="*/ 60 w 71"/>
              <a:gd name="T65" fmla="*/ 21 h 60"/>
              <a:gd name="T66" fmla="*/ 54 w 71"/>
              <a:gd name="T67" fmla="*/ 16 h 60"/>
              <a:gd name="T68" fmla="*/ 49 w 71"/>
              <a:gd name="T69" fmla="*/ 13 h 60"/>
              <a:gd name="T70" fmla="*/ 54 w 71"/>
              <a:gd name="T71" fmla="*/ 9 h 60"/>
              <a:gd name="T72" fmla="*/ 59 w 71"/>
              <a:gd name="T73" fmla="*/ 10 h 60"/>
              <a:gd name="T74" fmla="*/ 54 w 71"/>
              <a:gd name="T75" fmla="*/ 25 h 60"/>
              <a:gd name="T76" fmla="*/ 54 w 71"/>
              <a:gd name="T77" fmla="*/ 28 h 60"/>
              <a:gd name="T78" fmla="*/ 54 w 71"/>
              <a:gd name="T79" fmla="*/ 6 h 60"/>
              <a:gd name="T80" fmla="*/ 54 w 71"/>
              <a:gd name="T81" fmla="*/ 9 h 60"/>
              <a:gd name="T82" fmla="*/ 54 w 71"/>
              <a:gd name="T83" fmla="*/ 0 h 60"/>
              <a:gd name="T84" fmla="*/ 37 w 71"/>
              <a:gd name="T85" fmla="*/ 17 h 60"/>
              <a:gd name="T86" fmla="*/ 54 w 71"/>
              <a:gd name="T87" fmla="*/ 34 h 60"/>
              <a:gd name="T88" fmla="*/ 71 w 71"/>
              <a:gd name="T89" fmla="*/ 17 h 60"/>
              <a:gd name="T90" fmla="*/ 54 w 71"/>
              <a:gd name="T9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0">
                <a:moveTo>
                  <a:pt x="64" y="31"/>
                </a:moveTo>
                <a:cubicBezTo>
                  <a:pt x="64" y="32"/>
                  <a:pt x="64" y="33"/>
                  <a:pt x="64" y="34"/>
                </a:cubicBezTo>
                <a:cubicBezTo>
                  <a:pt x="64" y="41"/>
                  <a:pt x="61" y="48"/>
                  <a:pt x="56" y="53"/>
                </a:cubicBezTo>
                <a:cubicBezTo>
                  <a:pt x="56" y="53"/>
                  <a:pt x="56" y="53"/>
                  <a:pt x="56" y="53"/>
                </a:cubicBezTo>
                <a:cubicBezTo>
                  <a:pt x="56" y="60"/>
                  <a:pt x="56" y="60"/>
                  <a:pt x="56" y="60"/>
                </a:cubicBezTo>
                <a:cubicBezTo>
                  <a:pt x="41" y="60"/>
                  <a:pt x="41" y="60"/>
                  <a:pt x="41" y="60"/>
                </a:cubicBezTo>
                <a:cubicBezTo>
                  <a:pt x="41" y="55"/>
                  <a:pt x="41" y="55"/>
                  <a:pt x="41" y="55"/>
                </a:cubicBezTo>
                <a:cubicBezTo>
                  <a:pt x="41" y="55"/>
                  <a:pt x="41" y="55"/>
                  <a:pt x="41" y="55"/>
                </a:cubicBezTo>
                <a:cubicBezTo>
                  <a:pt x="39" y="56"/>
                  <a:pt x="36" y="56"/>
                  <a:pt x="34" y="56"/>
                </a:cubicBezTo>
                <a:cubicBezTo>
                  <a:pt x="32" y="56"/>
                  <a:pt x="30" y="56"/>
                  <a:pt x="28" y="55"/>
                </a:cubicBezTo>
                <a:cubicBezTo>
                  <a:pt x="28" y="55"/>
                  <a:pt x="28" y="55"/>
                  <a:pt x="28" y="55"/>
                </a:cubicBezTo>
                <a:cubicBezTo>
                  <a:pt x="28" y="60"/>
                  <a:pt x="28" y="60"/>
                  <a:pt x="28" y="60"/>
                </a:cubicBezTo>
                <a:cubicBezTo>
                  <a:pt x="12" y="60"/>
                  <a:pt x="12" y="60"/>
                  <a:pt x="12" y="60"/>
                </a:cubicBezTo>
                <a:cubicBezTo>
                  <a:pt x="12" y="53"/>
                  <a:pt x="12" y="53"/>
                  <a:pt x="12" y="53"/>
                </a:cubicBezTo>
                <a:cubicBezTo>
                  <a:pt x="12" y="53"/>
                  <a:pt x="12" y="53"/>
                  <a:pt x="12" y="53"/>
                </a:cubicBezTo>
                <a:cubicBezTo>
                  <a:pt x="9" y="50"/>
                  <a:pt x="7" y="46"/>
                  <a:pt x="5" y="41"/>
                </a:cubicBezTo>
                <a:cubicBezTo>
                  <a:pt x="5" y="41"/>
                  <a:pt x="5" y="41"/>
                  <a:pt x="5" y="41"/>
                </a:cubicBezTo>
                <a:cubicBezTo>
                  <a:pt x="2" y="41"/>
                  <a:pt x="2" y="41"/>
                  <a:pt x="2" y="41"/>
                </a:cubicBezTo>
                <a:cubicBezTo>
                  <a:pt x="1" y="41"/>
                  <a:pt x="0" y="40"/>
                  <a:pt x="0" y="39"/>
                </a:cubicBezTo>
                <a:cubicBezTo>
                  <a:pt x="0" y="28"/>
                  <a:pt x="0" y="28"/>
                  <a:pt x="0" y="28"/>
                </a:cubicBezTo>
                <a:cubicBezTo>
                  <a:pt x="0" y="27"/>
                  <a:pt x="1" y="26"/>
                  <a:pt x="2" y="26"/>
                </a:cubicBezTo>
                <a:cubicBezTo>
                  <a:pt x="5" y="26"/>
                  <a:pt x="5" y="26"/>
                  <a:pt x="5" y="26"/>
                </a:cubicBezTo>
                <a:cubicBezTo>
                  <a:pt x="5" y="26"/>
                  <a:pt x="5" y="26"/>
                  <a:pt x="5" y="26"/>
                </a:cubicBezTo>
                <a:cubicBezTo>
                  <a:pt x="7" y="20"/>
                  <a:pt x="11" y="15"/>
                  <a:pt x="17" y="11"/>
                </a:cubicBezTo>
                <a:cubicBezTo>
                  <a:pt x="17" y="11"/>
                  <a:pt x="17" y="11"/>
                  <a:pt x="17" y="11"/>
                </a:cubicBezTo>
                <a:cubicBezTo>
                  <a:pt x="15" y="8"/>
                  <a:pt x="14" y="6"/>
                  <a:pt x="12" y="2"/>
                </a:cubicBezTo>
                <a:cubicBezTo>
                  <a:pt x="19" y="1"/>
                  <a:pt x="25" y="7"/>
                  <a:pt x="25" y="7"/>
                </a:cubicBezTo>
                <a:cubicBezTo>
                  <a:pt x="25" y="7"/>
                  <a:pt x="25" y="7"/>
                  <a:pt x="25" y="7"/>
                </a:cubicBezTo>
                <a:cubicBezTo>
                  <a:pt x="28" y="6"/>
                  <a:pt x="31" y="6"/>
                  <a:pt x="34" y="6"/>
                </a:cubicBezTo>
                <a:cubicBezTo>
                  <a:pt x="36" y="6"/>
                  <a:pt x="39" y="6"/>
                  <a:pt x="41" y="6"/>
                </a:cubicBezTo>
                <a:moveTo>
                  <a:pt x="48" y="23"/>
                </a:moveTo>
                <a:cubicBezTo>
                  <a:pt x="49" y="24"/>
                  <a:pt x="51" y="25"/>
                  <a:pt x="54" y="25"/>
                </a:cubicBezTo>
                <a:cubicBezTo>
                  <a:pt x="55" y="25"/>
                  <a:pt x="60" y="25"/>
                  <a:pt x="60" y="21"/>
                </a:cubicBezTo>
                <a:cubicBezTo>
                  <a:pt x="60" y="18"/>
                  <a:pt x="59" y="17"/>
                  <a:pt x="54" y="16"/>
                </a:cubicBezTo>
                <a:cubicBezTo>
                  <a:pt x="52" y="16"/>
                  <a:pt x="49" y="16"/>
                  <a:pt x="49" y="13"/>
                </a:cubicBezTo>
                <a:cubicBezTo>
                  <a:pt x="49" y="11"/>
                  <a:pt x="50" y="9"/>
                  <a:pt x="54" y="9"/>
                </a:cubicBezTo>
                <a:cubicBezTo>
                  <a:pt x="56" y="9"/>
                  <a:pt x="57" y="9"/>
                  <a:pt x="59" y="10"/>
                </a:cubicBezTo>
                <a:moveTo>
                  <a:pt x="54" y="25"/>
                </a:moveTo>
                <a:cubicBezTo>
                  <a:pt x="54" y="28"/>
                  <a:pt x="54" y="28"/>
                  <a:pt x="54" y="28"/>
                </a:cubicBezTo>
                <a:moveTo>
                  <a:pt x="54" y="6"/>
                </a:moveTo>
                <a:cubicBezTo>
                  <a:pt x="54" y="9"/>
                  <a:pt x="54" y="9"/>
                  <a:pt x="54" y="9"/>
                </a:cubicBezTo>
                <a:moveTo>
                  <a:pt x="54" y="0"/>
                </a:moveTo>
                <a:cubicBezTo>
                  <a:pt x="45" y="0"/>
                  <a:pt x="37" y="8"/>
                  <a:pt x="37" y="17"/>
                </a:cubicBezTo>
                <a:cubicBezTo>
                  <a:pt x="37" y="26"/>
                  <a:pt x="45" y="34"/>
                  <a:pt x="54" y="34"/>
                </a:cubicBezTo>
                <a:cubicBezTo>
                  <a:pt x="63" y="34"/>
                  <a:pt x="71" y="26"/>
                  <a:pt x="71" y="17"/>
                </a:cubicBezTo>
                <a:cubicBezTo>
                  <a:pt x="71" y="8"/>
                  <a:pt x="63" y="0"/>
                  <a:pt x="54" y="0"/>
                </a:cubicBezTo>
                <a:close/>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7" name="Freeform 84">
            <a:extLst>
              <a:ext uri="{FF2B5EF4-FFF2-40B4-BE49-F238E27FC236}">
                <a16:creationId xmlns:a16="http://schemas.microsoft.com/office/drawing/2014/main" id="{DEEC2307-3E88-4331-99CA-A8805305835B}"/>
              </a:ext>
            </a:extLst>
          </p:cNvPr>
          <p:cNvSpPr>
            <a:spLocks noEditPoints="1"/>
          </p:cNvSpPr>
          <p:nvPr/>
        </p:nvSpPr>
        <p:spPr bwMode="auto">
          <a:xfrm>
            <a:off x="8746331" y="3587750"/>
            <a:ext cx="231775" cy="247650"/>
          </a:xfrm>
          <a:custGeom>
            <a:avLst/>
            <a:gdLst>
              <a:gd name="T0" fmla="*/ 54 w 61"/>
              <a:gd name="T1" fmla="*/ 37 h 65"/>
              <a:gd name="T2" fmla="*/ 61 w 61"/>
              <a:gd name="T3" fmla="*/ 45 h 65"/>
              <a:gd name="T4" fmla="*/ 56 w 61"/>
              <a:gd name="T5" fmla="*/ 53 h 65"/>
              <a:gd name="T6" fmla="*/ 46 w 61"/>
              <a:gd name="T7" fmla="*/ 50 h 65"/>
              <a:gd name="T8" fmla="*/ 38 w 61"/>
              <a:gd name="T9" fmla="*/ 55 h 65"/>
              <a:gd name="T10" fmla="*/ 35 w 61"/>
              <a:gd name="T11" fmla="*/ 65 h 65"/>
              <a:gd name="T12" fmla="*/ 26 w 61"/>
              <a:gd name="T13" fmla="*/ 65 h 65"/>
              <a:gd name="T14" fmla="*/ 23 w 61"/>
              <a:gd name="T15" fmla="*/ 55 h 65"/>
              <a:gd name="T16" fmla="*/ 15 w 61"/>
              <a:gd name="T17" fmla="*/ 50 h 65"/>
              <a:gd name="T18" fmla="*/ 5 w 61"/>
              <a:gd name="T19" fmla="*/ 53 h 65"/>
              <a:gd name="T20" fmla="*/ 0 w 61"/>
              <a:gd name="T21" fmla="*/ 45 h 65"/>
              <a:gd name="T22" fmla="*/ 8 w 61"/>
              <a:gd name="T23" fmla="*/ 37 h 65"/>
              <a:gd name="T24" fmla="*/ 7 w 61"/>
              <a:gd name="T25" fmla="*/ 33 h 65"/>
              <a:gd name="T26" fmla="*/ 8 w 61"/>
              <a:gd name="T27" fmla="*/ 28 h 65"/>
              <a:gd name="T28" fmla="*/ 0 w 61"/>
              <a:gd name="T29" fmla="*/ 21 h 65"/>
              <a:gd name="T30" fmla="*/ 5 w 61"/>
              <a:gd name="T31" fmla="*/ 12 h 65"/>
              <a:gd name="T32" fmla="*/ 15 w 61"/>
              <a:gd name="T33" fmla="*/ 15 h 65"/>
              <a:gd name="T34" fmla="*/ 23 w 61"/>
              <a:gd name="T35" fmla="*/ 11 h 65"/>
              <a:gd name="T36" fmla="*/ 26 w 61"/>
              <a:gd name="T37" fmla="*/ 0 h 65"/>
              <a:gd name="T38" fmla="*/ 35 w 61"/>
              <a:gd name="T39" fmla="*/ 0 h 65"/>
              <a:gd name="T40" fmla="*/ 38 w 61"/>
              <a:gd name="T41" fmla="*/ 11 h 65"/>
              <a:gd name="T42" fmla="*/ 46 w 61"/>
              <a:gd name="T43" fmla="*/ 15 h 65"/>
              <a:gd name="T44" fmla="*/ 56 w 61"/>
              <a:gd name="T45" fmla="*/ 12 h 65"/>
              <a:gd name="T46" fmla="*/ 61 w 61"/>
              <a:gd name="T47" fmla="*/ 21 h 65"/>
              <a:gd name="T48" fmla="*/ 54 w 61"/>
              <a:gd name="T49" fmla="*/ 28 h 65"/>
              <a:gd name="T50" fmla="*/ 54 w 61"/>
              <a:gd name="T51" fmla="*/ 33 h 65"/>
              <a:gd name="T52" fmla="*/ 54 w 61"/>
              <a:gd name="T53" fmla="*/ 37 h 65"/>
              <a:gd name="T54" fmla="*/ 31 w 61"/>
              <a:gd name="T55" fmla="*/ 21 h 65"/>
              <a:gd name="T56" fmla="*/ 19 w 61"/>
              <a:gd name="T57" fmla="*/ 33 h 65"/>
              <a:gd name="T58" fmla="*/ 31 w 61"/>
              <a:gd name="T59" fmla="*/ 44 h 65"/>
              <a:gd name="T60" fmla="*/ 42 w 61"/>
              <a:gd name="T61" fmla="*/ 33 h 65"/>
              <a:gd name="T62" fmla="*/ 31 w 61"/>
              <a:gd name="T63" fmla="*/ 2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65">
                <a:moveTo>
                  <a:pt x="54" y="37"/>
                </a:moveTo>
                <a:cubicBezTo>
                  <a:pt x="61" y="45"/>
                  <a:pt x="61" y="45"/>
                  <a:pt x="61" y="45"/>
                </a:cubicBezTo>
                <a:cubicBezTo>
                  <a:pt x="56" y="53"/>
                  <a:pt x="56" y="53"/>
                  <a:pt x="56" y="53"/>
                </a:cubicBezTo>
                <a:cubicBezTo>
                  <a:pt x="46" y="50"/>
                  <a:pt x="46" y="50"/>
                  <a:pt x="46" y="50"/>
                </a:cubicBezTo>
                <a:cubicBezTo>
                  <a:pt x="44" y="52"/>
                  <a:pt x="41" y="54"/>
                  <a:pt x="38" y="55"/>
                </a:cubicBezTo>
                <a:cubicBezTo>
                  <a:pt x="35" y="65"/>
                  <a:pt x="35" y="65"/>
                  <a:pt x="35" y="65"/>
                </a:cubicBezTo>
                <a:cubicBezTo>
                  <a:pt x="26" y="65"/>
                  <a:pt x="26" y="65"/>
                  <a:pt x="26" y="65"/>
                </a:cubicBezTo>
                <a:cubicBezTo>
                  <a:pt x="23" y="55"/>
                  <a:pt x="23" y="55"/>
                  <a:pt x="23" y="55"/>
                </a:cubicBezTo>
                <a:cubicBezTo>
                  <a:pt x="20" y="54"/>
                  <a:pt x="18" y="52"/>
                  <a:pt x="15" y="50"/>
                </a:cubicBezTo>
                <a:cubicBezTo>
                  <a:pt x="5" y="53"/>
                  <a:pt x="5" y="53"/>
                  <a:pt x="5" y="53"/>
                </a:cubicBezTo>
                <a:cubicBezTo>
                  <a:pt x="0" y="45"/>
                  <a:pt x="0" y="45"/>
                  <a:pt x="0" y="45"/>
                </a:cubicBezTo>
                <a:cubicBezTo>
                  <a:pt x="8" y="37"/>
                  <a:pt x="8" y="37"/>
                  <a:pt x="8" y="37"/>
                </a:cubicBezTo>
                <a:cubicBezTo>
                  <a:pt x="7" y="36"/>
                  <a:pt x="7" y="34"/>
                  <a:pt x="7" y="33"/>
                </a:cubicBezTo>
                <a:cubicBezTo>
                  <a:pt x="7" y="31"/>
                  <a:pt x="7" y="30"/>
                  <a:pt x="8" y="28"/>
                </a:cubicBezTo>
                <a:cubicBezTo>
                  <a:pt x="0" y="21"/>
                  <a:pt x="0" y="21"/>
                  <a:pt x="0" y="21"/>
                </a:cubicBezTo>
                <a:cubicBezTo>
                  <a:pt x="5" y="12"/>
                  <a:pt x="5" y="12"/>
                  <a:pt x="5" y="12"/>
                </a:cubicBezTo>
                <a:cubicBezTo>
                  <a:pt x="15" y="15"/>
                  <a:pt x="15" y="15"/>
                  <a:pt x="15" y="15"/>
                </a:cubicBezTo>
                <a:cubicBezTo>
                  <a:pt x="18" y="13"/>
                  <a:pt x="20" y="12"/>
                  <a:pt x="23" y="11"/>
                </a:cubicBezTo>
                <a:cubicBezTo>
                  <a:pt x="26" y="0"/>
                  <a:pt x="26" y="0"/>
                  <a:pt x="26" y="0"/>
                </a:cubicBezTo>
                <a:cubicBezTo>
                  <a:pt x="35" y="0"/>
                  <a:pt x="35" y="0"/>
                  <a:pt x="35" y="0"/>
                </a:cubicBezTo>
                <a:cubicBezTo>
                  <a:pt x="38" y="11"/>
                  <a:pt x="38" y="11"/>
                  <a:pt x="38" y="11"/>
                </a:cubicBezTo>
                <a:cubicBezTo>
                  <a:pt x="41" y="12"/>
                  <a:pt x="44" y="13"/>
                  <a:pt x="46" y="15"/>
                </a:cubicBezTo>
                <a:cubicBezTo>
                  <a:pt x="56" y="12"/>
                  <a:pt x="56" y="12"/>
                  <a:pt x="56" y="12"/>
                </a:cubicBezTo>
                <a:cubicBezTo>
                  <a:pt x="61" y="21"/>
                  <a:pt x="61" y="21"/>
                  <a:pt x="61" y="21"/>
                </a:cubicBezTo>
                <a:cubicBezTo>
                  <a:pt x="54" y="28"/>
                  <a:pt x="54" y="28"/>
                  <a:pt x="54" y="28"/>
                </a:cubicBezTo>
                <a:cubicBezTo>
                  <a:pt x="54" y="30"/>
                  <a:pt x="54" y="31"/>
                  <a:pt x="54" y="33"/>
                </a:cubicBezTo>
                <a:cubicBezTo>
                  <a:pt x="54" y="34"/>
                  <a:pt x="54" y="36"/>
                  <a:pt x="54" y="37"/>
                </a:cubicBezTo>
                <a:close/>
                <a:moveTo>
                  <a:pt x="31" y="21"/>
                </a:moveTo>
                <a:cubicBezTo>
                  <a:pt x="24" y="21"/>
                  <a:pt x="19" y="26"/>
                  <a:pt x="19" y="33"/>
                </a:cubicBezTo>
                <a:cubicBezTo>
                  <a:pt x="19" y="39"/>
                  <a:pt x="24" y="44"/>
                  <a:pt x="31" y="44"/>
                </a:cubicBezTo>
                <a:cubicBezTo>
                  <a:pt x="37" y="44"/>
                  <a:pt x="42" y="39"/>
                  <a:pt x="42" y="33"/>
                </a:cubicBezTo>
                <a:cubicBezTo>
                  <a:pt x="42" y="26"/>
                  <a:pt x="37" y="21"/>
                  <a:pt x="31" y="21"/>
                </a:cubicBezTo>
                <a:close/>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8" name="Freeform 85">
            <a:extLst>
              <a:ext uri="{FF2B5EF4-FFF2-40B4-BE49-F238E27FC236}">
                <a16:creationId xmlns:a16="http://schemas.microsoft.com/office/drawing/2014/main" id="{1B76A483-0F74-4A73-A775-0CBB883A3F03}"/>
              </a:ext>
            </a:extLst>
          </p:cNvPr>
          <p:cNvSpPr>
            <a:spLocks noEditPoints="1"/>
          </p:cNvSpPr>
          <p:nvPr/>
        </p:nvSpPr>
        <p:spPr bwMode="auto">
          <a:xfrm>
            <a:off x="8260556" y="2062163"/>
            <a:ext cx="236538" cy="201613"/>
          </a:xfrm>
          <a:custGeom>
            <a:avLst/>
            <a:gdLst>
              <a:gd name="T0" fmla="*/ 62 w 62"/>
              <a:gd name="T1" fmla="*/ 53 h 53"/>
              <a:gd name="T2" fmla="*/ 0 w 62"/>
              <a:gd name="T3" fmla="*/ 53 h 53"/>
              <a:gd name="T4" fmla="*/ 0 w 62"/>
              <a:gd name="T5" fmla="*/ 11 h 53"/>
              <a:gd name="T6" fmla="*/ 62 w 62"/>
              <a:gd name="T7" fmla="*/ 11 h 53"/>
              <a:gd name="T8" fmla="*/ 62 w 62"/>
              <a:gd name="T9" fmla="*/ 53 h 53"/>
              <a:gd name="T10" fmla="*/ 42 w 62"/>
              <a:gd name="T11" fmla="*/ 0 h 53"/>
              <a:gd name="T12" fmla="*/ 20 w 62"/>
              <a:gd name="T13" fmla="*/ 0 h 53"/>
              <a:gd name="T14" fmla="*/ 20 w 62"/>
              <a:gd name="T15" fmla="*/ 11 h 53"/>
              <a:gd name="T16" fmla="*/ 42 w 62"/>
              <a:gd name="T17" fmla="*/ 11 h 53"/>
              <a:gd name="T18" fmla="*/ 42 w 62"/>
              <a:gd name="T19" fmla="*/ 0 h 53"/>
              <a:gd name="T20" fmla="*/ 0 w 62"/>
              <a:gd name="T21" fmla="*/ 23 h 53"/>
              <a:gd name="T22" fmla="*/ 17 w 62"/>
              <a:gd name="T23" fmla="*/ 30 h 53"/>
              <a:gd name="T24" fmla="*/ 45 w 62"/>
              <a:gd name="T25" fmla="*/ 30 h 53"/>
              <a:gd name="T26" fmla="*/ 62 w 62"/>
              <a:gd name="T27" fmla="*/ 23 h 53"/>
              <a:gd name="T28" fmla="*/ 31 w 62"/>
              <a:gd name="T29" fmla="*/ 40 h 53"/>
              <a:gd name="T30" fmla="*/ 31 w 62"/>
              <a:gd name="T31" fmla="*/ 2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3">
                <a:moveTo>
                  <a:pt x="62" y="53"/>
                </a:moveTo>
                <a:cubicBezTo>
                  <a:pt x="0" y="53"/>
                  <a:pt x="0" y="53"/>
                  <a:pt x="0" y="53"/>
                </a:cubicBezTo>
                <a:cubicBezTo>
                  <a:pt x="0" y="11"/>
                  <a:pt x="0" y="11"/>
                  <a:pt x="0" y="11"/>
                </a:cubicBezTo>
                <a:cubicBezTo>
                  <a:pt x="62" y="11"/>
                  <a:pt x="62" y="11"/>
                  <a:pt x="62" y="11"/>
                </a:cubicBezTo>
                <a:lnTo>
                  <a:pt x="62" y="53"/>
                </a:lnTo>
                <a:close/>
                <a:moveTo>
                  <a:pt x="42" y="0"/>
                </a:moveTo>
                <a:cubicBezTo>
                  <a:pt x="20" y="0"/>
                  <a:pt x="20" y="0"/>
                  <a:pt x="20" y="0"/>
                </a:cubicBezTo>
                <a:cubicBezTo>
                  <a:pt x="20" y="11"/>
                  <a:pt x="20" y="11"/>
                  <a:pt x="20" y="11"/>
                </a:cubicBezTo>
                <a:cubicBezTo>
                  <a:pt x="42" y="11"/>
                  <a:pt x="42" y="11"/>
                  <a:pt x="42" y="11"/>
                </a:cubicBezTo>
                <a:lnTo>
                  <a:pt x="42" y="0"/>
                </a:lnTo>
                <a:close/>
                <a:moveTo>
                  <a:pt x="0" y="23"/>
                </a:moveTo>
                <a:cubicBezTo>
                  <a:pt x="17" y="30"/>
                  <a:pt x="17" y="30"/>
                  <a:pt x="17" y="30"/>
                </a:cubicBezTo>
                <a:cubicBezTo>
                  <a:pt x="26" y="33"/>
                  <a:pt x="36" y="33"/>
                  <a:pt x="45" y="30"/>
                </a:cubicBezTo>
                <a:cubicBezTo>
                  <a:pt x="62" y="23"/>
                  <a:pt x="62" y="23"/>
                  <a:pt x="62" y="23"/>
                </a:cubicBezTo>
                <a:moveTo>
                  <a:pt x="31" y="40"/>
                </a:moveTo>
                <a:cubicBezTo>
                  <a:pt x="31" y="25"/>
                  <a:pt x="31" y="25"/>
                  <a:pt x="31" y="25"/>
                </a:cubicBezTo>
              </a:path>
            </a:pathLst>
          </a:custGeom>
          <a:noFill/>
          <a:ln w="15875"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9" name="Freeform 86">
            <a:extLst>
              <a:ext uri="{FF2B5EF4-FFF2-40B4-BE49-F238E27FC236}">
                <a16:creationId xmlns:a16="http://schemas.microsoft.com/office/drawing/2014/main" id="{74AACBC4-A6A2-4B7D-9B4F-686815F2FF59}"/>
              </a:ext>
            </a:extLst>
          </p:cNvPr>
          <p:cNvSpPr>
            <a:spLocks noEditPoints="1"/>
          </p:cNvSpPr>
          <p:nvPr/>
        </p:nvSpPr>
        <p:spPr bwMode="auto">
          <a:xfrm>
            <a:off x="3713956" y="2038350"/>
            <a:ext cx="269875" cy="209550"/>
          </a:xfrm>
          <a:custGeom>
            <a:avLst/>
            <a:gdLst>
              <a:gd name="T0" fmla="*/ 0 w 170"/>
              <a:gd name="T1" fmla="*/ 132 h 132"/>
              <a:gd name="T2" fmla="*/ 170 w 170"/>
              <a:gd name="T3" fmla="*/ 132 h 132"/>
              <a:gd name="T4" fmla="*/ 48 w 170"/>
              <a:gd name="T5" fmla="*/ 79 h 132"/>
              <a:gd name="T6" fmla="*/ 17 w 170"/>
              <a:gd name="T7" fmla="*/ 79 h 132"/>
              <a:gd name="T8" fmla="*/ 17 w 170"/>
              <a:gd name="T9" fmla="*/ 132 h 132"/>
              <a:gd name="T10" fmla="*/ 48 w 170"/>
              <a:gd name="T11" fmla="*/ 132 h 132"/>
              <a:gd name="T12" fmla="*/ 48 w 170"/>
              <a:gd name="T13" fmla="*/ 79 h 132"/>
              <a:gd name="T14" fmla="*/ 101 w 170"/>
              <a:gd name="T15" fmla="*/ 43 h 132"/>
              <a:gd name="T16" fmla="*/ 69 w 170"/>
              <a:gd name="T17" fmla="*/ 43 h 132"/>
              <a:gd name="T18" fmla="*/ 69 w 170"/>
              <a:gd name="T19" fmla="*/ 132 h 132"/>
              <a:gd name="T20" fmla="*/ 101 w 170"/>
              <a:gd name="T21" fmla="*/ 132 h 132"/>
              <a:gd name="T22" fmla="*/ 101 w 170"/>
              <a:gd name="T23" fmla="*/ 43 h 132"/>
              <a:gd name="T24" fmla="*/ 153 w 170"/>
              <a:gd name="T25" fmla="*/ 63 h 132"/>
              <a:gd name="T26" fmla="*/ 122 w 170"/>
              <a:gd name="T27" fmla="*/ 63 h 132"/>
              <a:gd name="T28" fmla="*/ 122 w 170"/>
              <a:gd name="T29" fmla="*/ 132 h 132"/>
              <a:gd name="T30" fmla="*/ 153 w 170"/>
              <a:gd name="T31" fmla="*/ 132 h 132"/>
              <a:gd name="T32" fmla="*/ 153 w 170"/>
              <a:gd name="T33" fmla="*/ 63 h 132"/>
              <a:gd name="T34" fmla="*/ 165 w 170"/>
              <a:gd name="T35" fmla="*/ 5 h 132"/>
              <a:gd name="T36" fmla="*/ 139 w 170"/>
              <a:gd name="T37" fmla="*/ 36 h 132"/>
              <a:gd name="T38" fmla="*/ 86 w 170"/>
              <a:gd name="T39" fmla="*/ 0 h 132"/>
              <a:gd name="T40" fmla="*/ 14 w 170"/>
              <a:gd name="T41" fmla="*/ 48 h 132"/>
              <a:gd name="T42" fmla="*/ 168 w 170"/>
              <a:gd name="T43" fmla="*/ 34 h 132"/>
              <a:gd name="T44" fmla="*/ 165 w 170"/>
              <a:gd name="T45" fmla="*/ 5 h 132"/>
              <a:gd name="T46" fmla="*/ 137 w 170"/>
              <a:gd name="T47" fmla="*/ 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32">
                <a:moveTo>
                  <a:pt x="0" y="132"/>
                </a:moveTo>
                <a:lnTo>
                  <a:pt x="170" y="132"/>
                </a:lnTo>
                <a:moveTo>
                  <a:pt x="48" y="79"/>
                </a:moveTo>
                <a:lnTo>
                  <a:pt x="17" y="79"/>
                </a:lnTo>
                <a:lnTo>
                  <a:pt x="17" y="132"/>
                </a:lnTo>
                <a:lnTo>
                  <a:pt x="48" y="132"/>
                </a:lnTo>
                <a:lnTo>
                  <a:pt x="48" y="79"/>
                </a:lnTo>
                <a:moveTo>
                  <a:pt x="101" y="43"/>
                </a:moveTo>
                <a:lnTo>
                  <a:pt x="69" y="43"/>
                </a:lnTo>
                <a:lnTo>
                  <a:pt x="69" y="132"/>
                </a:lnTo>
                <a:lnTo>
                  <a:pt x="101" y="132"/>
                </a:lnTo>
                <a:lnTo>
                  <a:pt x="101" y="43"/>
                </a:lnTo>
                <a:moveTo>
                  <a:pt x="153" y="63"/>
                </a:moveTo>
                <a:lnTo>
                  <a:pt x="122" y="63"/>
                </a:lnTo>
                <a:lnTo>
                  <a:pt x="122" y="132"/>
                </a:lnTo>
                <a:lnTo>
                  <a:pt x="153" y="132"/>
                </a:lnTo>
                <a:lnTo>
                  <a:pt x="153" y="63"/>
                </a:lnTo>
                <a:moveTo>
                  <a:pt x="165" y="5"/>
                </a:moveTo>
                <a:lnTo>
                  <a:pt x="139" y="36"/>
                </a:lnTo>
                <a:lnTo>
                  <a:pt x="86" y="0"/>
                </a:lnTo>
                <a:lnTo>
                  <a:pt x="14" y="48"/>
                </a:lnTo>
                <a:moveTo>
                  <a:pt x="168" y="34"/>
                </a:moveTo>
                <a:lnTo>
                  <a:pt x="165" y="5"/>
                </a:lnTo>
                <a:lnTo>
                  <a:pt x="137" y="7"/>
                </a:lnTo>
              </a:path>
            </a:pathLst>
          </a:custGeom>
          <a:noFill/>
          <a:ln w="15875"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0" name="Freeform 88">
            <a:extLst>
              <a:ext uri="{FF2B5EF4-FFF2-40B4-BE49-F238E27FC236}">
                <a16:creationId xmlns:a16="http://schemas.microsoft.com/office/drawing/2014/main" id="{695870BC-6A9E-442A-8D6B-16C56E7897EB}"/>
              </a:ext>
            </a:extLst>
          </p:cNvPr>
          <p:cNvSpPr>
            <a:spLocks noEditPoints="1"/>
          </p:cNvSpPr>
          <p:nvPr/>
        </p:nvSpPr>
        <p:spPr bwMode="auto">
          <a:xfrm>
            <a:off x="8262143" y="5121275"/>
            <a:ext cx="252413" cy="250825"/>
          </a:xfrm>
          <a:custGeom>
            <a:avLst/>
            <a:gdLst>
              <a:gd name="T0" fmla="*/ 33 w 66"/>
              <a:gd name="T1" fmla="*/ 33 h 66"/>
              <a:gd name="T2" fmla="*/ 66 w 66"/>
              <a:gd name="T3" fmla="*/ 33 h 66"/>
              <a:gd name="T4" fmla="*/ 33 w 66"/>
              <a:gd name="T5" fmla="*/ 66 h 66"/>
              <a:gd name="T6" fmla="*/ 0 w 66"/>
              <a:gd name="T7" fmla="*/ 33 h 66"/>
              <a:gd name="T8" fmla="*/ 33 w 66"/>
              <a:gd name="T9" fmla="*/ 0 h 66"/>
              <a:gd name="T10" fmla="*/ 33 w 66"/>
              <a:gd name="T11" fmla="*/ 33 h 66"/>
              <a:gd name="T12" fmla="*/ 65 w 66"/>
              <a:gd name="T13" fmla="*/ 22 h 66"/>
              <a:gd name="T14" fmla="*/ 43 w 66"/>
              <a:gd name="T15" fmla="*/ 1 h 66"/>
              <a:gd name="T16" fmla="*/ 43 w 66"/>
              <a:gd name="T17" fmla="*/ 22 h 66"/>
              <a:gd name="T18" fmla="*/ 65 w 66"/>
              <a:gd name="T19" fmla="*/ 2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6">
                <a:moveTo>
                  <a:pt x="33" y="33"/>
                </a:moveTo>
                <a:cubicBezTo>
                  <a:pt x="66" y="33"/>
                  <a:pt x="66" y="33"/>
                  <a:pt x="66" y="33"/>
                </a:cubicBezTo>
                <a:cubicBezTo>
                  <a:pt x="66" y="51"/>
                  <a:pt x="51" y="66"/>
                  <a:pt x="33" y="66"/>
                </a:cubicBezTo>
                <a:cubicBezTo>
                  <a:pt x="15" y="66"/>
                  <a:pt x="0" y="51"/>
                  <a:pt x="0" y="33"/>
                </a:cubicBezTo>
                <a:cubicBezTo>
                  <a:pt x="0" y="15"/>
                  <a:pt x="15" y="0"/>
                  <a:pt x="33" y="0"/>
                </a:cubicBezTo>
                <a:lnTo>
                  <a:pt x="33" y="33"/>
                </a:lnTo>
                <a:close/>
                <a:moveTo>
                  <a:pt x="65" y="22"/>
                </a:moveTo>
                <a:cubicBezTo>
                  <a:pt x="62" y="12"/>
                  <a:pt x="54" y="3"/>
                  <a:pt x="43" y="1"/>
                </a:cubicBezTo>
                <a:cubicBezTo>
                  <a:pt x="43" y="22"/>
                  <a:pt x="43" y="22"/>
                  <a:pt x="43" y="22"/>
                </a:cubicBezTo>
                <a:lnTo>
                  <a:pt x="65" y="22"/>
                </a:lnTo>
                <a:close/>
              </a:path>
            </a:pathLst>
          </a:custGeom>
          <a:noFill/>
          <a:ln w="15875" cap="flat">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1035" name="Group 1034">
            <a:extLst>
              <a:ext uri="{FF2B5EF4-FFF2-40B4-BE49-F238E27FC236}">
                <a16:creationId xmlns:a16="http://schemas.microsoft.com/office/drawing/2014/main" id="{AFCF99B6-1E97-4FD7-821D-29B598E2BEB3}"/>
              </a:ext>
            </a:extLst>
          </p:cNvPr>
          <p:cNvGrpSpPr/>
          <p:nvPr/>
        </p:nvGrpSpPr>
        <p:grpSpPr>
          <a:xfrm>
            <a:off x="5515772" y="3426839"/>
            <a:ext cx="1169984" cy="692725"/>
            <a:chOff x="5521329" y="3460176"/>
            <a:chExt cx="1169984" cy="692725"/>
          </a:xfrm>
        </p:grpSpPr>
        <p:sp>
          <p:nvSpPr>
            <p:cNvPr id="92" name="Text Placeholder 53">
              <a:extLst>
                <a:ext uri="{FF2B5EF4-FFF2-40B4-BE49-F238E27FC236}">
                  <a16:creationId xmlns:a16="http://schemas.microsoft.com/office/drawing/2014/main" id="{89CA085F-2BCB-41B0-9673-5442527034F1}"/>
                </a:ext>
              </a:extLst>
            </p:cNvPr>
            <p:cNvSpPr txBox="1">
              <a:spLocks/>
            </p:cNvSpPr>
            <p:nvPr/>
          </p:nvSpPr>
          <p:spPr>
            <a:xfrm>
              <a:off x="5521329" y="3683431"/>
              <a:ext cx="1169984" cy="469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700">
                  <a:solidFill>
                    <a:schemeClr val="tx1">
                      <a:lumMod val="50000"/>
                    </a:schemeClr>
                  </a:solidFill>
                  <a:latin typeface="Montserrat Light" panose="00000400000000000000" pitchFamily="50" charset="-52"/>
                </a:rPr>
                <a:t>Lorem ipsum dolor sit amet, consectetur adipiscing elit</a:t>
              </a:r>
              <a:endParaRPr lang="en-US" sz="700" dirty="0">
                <a:solidFill>
                  <a:schemeClr val="tx1">
                    <a:lumMod val="50000"/>
                  </a:schemeClr>
                </a:solidFill>
                <a:latin typeface="Montserrat Light" panose="00000400000000000000" pitchFamily="50" charset="-52"/>
              </a:endParaRPr>
            </a:p>
          </p:txBody>
        </p:sp>
        <p:sp>
          <p:nvSpPr>
            <p:cNvPr id="93" name="Text Placeholder 56">
              <a:extLst>
                <a:ext uri="{FF2B5EF4-FFF2-40B4-BE49-F238E27FC236}">
                  <a16:creationId xmlns:a16="http://schemas.microsoft.com/office/drawing/2014/main" id="{919B7673-0264-4DAD-90C1-824F81E97122}"/>
                </a:ext>
              </a:extLst>
            </p:cNvPr>
            <p:cNvSpPr txBox="1">
              <a:spLocks/>
            </p:cNvSpPr>
            <p:nvPr/>
          </p:nvSpPr>
          <p:spPr>
            <a:xfrm>
              <a:off x="5608640" y="3460176"/>
              <a:ext cx="963610" cy="2641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tx1">
                      <a:lumMod val="50000"/>
                    </a:schemeClr>
                  </a:solidFill>
                </a:rPr>
                <a:t>Title Here</a:t>
              </a:r>
              <a:endParaRPr lang="ru-RU" sz="1200" b="1" dirty="0">
                <a:solidFill>
                  <a:schemeClr val="tx1">
                    <a:lumMod val="50000"/>
                  </a:schemeClr>
                </a:solidFill>
              </a:endParaRPr>
            </a:p>
          </p:txBody>
        </p:sp>
      </p:grpSp>
      <p:grpSp>
        <p:nvGrpSpPr>
          <p:cNvPr id="95" name="Group 94">
            <a:extLst>
              <a:ext uri="{FF2B5EF4-FFF2-40B4-BE49-F238E27FC236}">
                <a16:creationId xmlns:a16="http://schemas.microsoft.com/office/drawing/2014/main" id="{A9C8510B-681F-465D-9034-366927D53431}"/>
              </a:ext>
            </a:extLst>
          </p:cNvPr>
          <p:cNvGrpSpPr/>
          <p:nvPr/>
        </p:nvGrpSpPr>
        <p:grpSpPr>
          <a:xfrm>
            <a:off x="1418313" y="1660682"/>
            <a:ext cx="1433141" cy="874321"/>
            <a:chOff x="9558709" y="1959132"/>
            <a:chExt cx="1433141" cy="874321"/>
          </a:xfrm>
        </p:grpSpPr>
        <p:sp>
          <p:nvSpPr>
            <p:cNvPr id="96" name="Text Placeholder 53">
              <a:extLst>
                <a:ext uri="{FF2B5EF4-FFF2-40B4-BE49-F238E27FC236}">
                  <a16:creationId xmlns:a16="http://schemas.microsoft.com/office/drawing/2014/main" id="{DCE23124-4407-4201-8DDE-5C31A92ECFB8}"/>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97" name="Text Placeholder 56">
              <a:extLst>
                <a:ext uri="{FF2B5EF4-FFF2-40B4-BE49-F238E27FC236}">
                  <a16:creationId xmlns:a16="http://schemas.microsoft.com/office/drawing/2014/main" id="{DB2CE444-0E90-4A29-BDB6-B293285858BD}"/>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98" name="Group 97">
            <a:extLst>
              <a:ext uri="{FF2B5EF4-FFF2-40B4-BE49-F238E27FC236}">
                <a16:creationId xmlns:a16="http://schemas.microsoft.com/office/drawing/2014/main" id="{88A7E33E-BFC0-4D0C-BEF0-DF68FB99FACE}"/>
              </a:ext>
            </a:extLst>
          </p:cNvPr>
          <p:cNvGrpSpPr/>
          <p:nvPr/>
        </p:nvGrpSpPr>
        <p:grpSpPr>
          <a:xfrm>
            <a:off x="973204" y="3260882"/>
            <a:ext cx="1433141" cy="874321"/>
            <a:chOff x="9558709" y="1959132"/>
            <a:chExt cx="1433141" cy="874321"/>
          </a:xfrm>
        </p:grpSpPr>
        <p:sp>
          <p:nvSpPr>
            <p:cNvPr id="99" name="Text Placeholder 53">
              <a:extLst>
                <a:ext uri="{FF2B5EF4-FFF2-40B4-BE49-F238E27FC236}">
                  <a16:creationId xmlns:a16="http://schemas.microsoft.com/office/drawing/2014/main" id="{CE6E2249-61F6-4ED4-AFDC-BAB16824C0A4}"/>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100" name="Text Placeholder 56">
              <a:extLst>
                <a:ext uri="{FF2B5EF4-FFF2-40B4-BE49-F238E27FC236}">
                  <a16:creationId xmlns:a16="http://schemas.microsoft.com/office/drawing/2014/main" id="{53A8359C-87B0-4501-963F-3D50A2AD50BC}"/>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101" name="Group 100">
            <a:extLst>
              <a:ext uri="{FF2B5EF4-FFF2-40B4-BE49-F238E27FC236}">
                <a16:creationId xmlns:a16="http://schemas.microsoft.com/office/drawing/2014/main" id="{64235897-7F5A-4D2C-8528-7DAFFEB476FE}"/>
              </a:ext>
            </a:extLst>
          </p:cNvPr>
          <p:cNvGrpSpPr/>
          <p:nvPr/>
        </p:nvGrpSpPr>
        <p:grpSpPr>
          <a:xfrm>
            <a:off x="1418313" y="4861082"/>
            <a:ext cx="1433141" cy="874321"/>
            <a:chOff x="9558709" y="1959132"/>
            <a:chExt cx="1433141" cy="874321"/>
          </a:xfrm>
        </p:grpSpPr>
        <p:sp>
          <p:nvSpPr>
            <p:cNvPr id="102" name="Text Placeholder 53">
              <a:extLst>
                <a:ext uri="{FF2B5EF4-FFF2-40B4-BE49-F238E27FC236}">
                  <a16:creationId xmlns:a16="http://schemas.microsoft.com/office/drawing/2014/main" id="{C238E47C-BFFC-477B-B3CB-53D0A81C71E4}"/>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103" name="Text Placeholder 56">
              <a:extLst>
                <a:ext uri="{FF2B5EF4-FFF2-40B4-BE49-F238E27FC236}">
                  <a16:creationId xmlns:a16="http://schemas.microsoft.com/office/drawing/2014/main" id="{1ED95365-1142-4533-9E45-280CE52A53C2}"/>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104" name="Group 103">
            <a:extLst>
              <a:ext uri="{FF2B5EF4-FFF2-40B4-BE49-F238E27FC236}">
                <a16:creationId xmlns:a16="http://schemas.microsoft.com/office/drawing/2014/main" id="{2254AA6A-9E5D-4B06-B365-5572546F11DB}"/>
              </a:ext>
            </a:extLst>
          </p:cNvPr>
          <p:cNvGrpSpPr/>
          <p:nvPr/>
        </p:nvGrpSpPr>
        <p:grpSpPr>
          <a:xfrm>
            <a:off x="9336763" y="1660682"/>
            <a:ext cx="1433141" cy="874321"/>
            <a:chOff x="9558709" y="1959132"/>
            <a:chExt cx="1433141" cy="874321"/>
          </a:xfrm>
        </p:grpSpPr>
        <p:sp>
          <p:nvSpPr>
            <p:cNvPr id="105" name="Text Placeholder 53">
              <a:extLst>
                <a:ext uri="{FF2B5EF4-FFF2-40B4-BE49-F238E27FC236}">
                  <a16:creationId xmlns:a16="http://schemas.microsoft.com/office/drawing/2014/main" id="{9338DA56-3D2C-4854-8FB1-C7BA31AEDB99}"/>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106" name="Text Placeholder 56">
              <a:extLst>
                <a:ext uri="{FF2B5EF4-FFF2-40B4-BE49-F238E27FC236}">
                  <a16:creationId xmlns:a16="http://schemas.microsoft.com/office/drawing/2014/main" id="{E3DCD1BB-A902-4257-AF0E-5E9AFBDC96CB}"/>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grpSp>
        <p:nvGrpSpPr>
          <p:cNvPr id="107" name="Group 106">
            <a:extLst>
              <a:ext uri="{FF2B5EF4-FFF2-40B4-BE49-F238E27FC236}">
                <a16:creationId xmlns:a16="http://schemas.microsoft.com/office/drawing/2014/main" id="{B2893D8C-0AD0-49E3-96DA-A58542862021}"/>
              </a:ext>
            </a:extLst>
          </p:cNvPr>
          <p:cNvGrpSpPr/>
          <p:nvPr/>
        </p:nvGrpSpPr>
        <p:grpSpPr>
          <a:xfrm>
            <a:off x="9785655" y="3260882"/>
            <a:ext cx="1433141" cy="874321"/>
            <a:chOff x="9558709" y="1959132"/>
            <a:chExt cx="1433141" cy="874321"/>
          </a:xfrm>
        </p:grpSpPr>
        <p:sp>
          <p:nvSpPr>
            <p:cNvPr id="108" name="Text Placeholder 53">
              <a:extLst>
                <a:ext uri="{FF2B5EF4-FFF2-40B4-BE49-F238E27FC236}">
                  <a16:creationId xmlns:a16="http://schemas.microsoft.com/office/drawing/2014/main" id="{9D0FD76C-CA62-4D79-B7F8-A4B651BD6244}"/>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109" name="Text Placeholder 56">
              <a:extLst>
                <a:ext uri="{FF2B5EF4-FFF2-40B4-BE49-F238E27FC236}">
                  <a16:creationId xmlns:a16="http://schemas.microsoft.com/office/drawing/2014/main" id="{AF2DD14D-2D3F-4433-A7A8-A8400FB08ECD}"/>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110" name="Group 109">
            <a:extLst>
              <a:ext uri="{FF2B5EF4-FFF2-40B4-BE49-F238E27FC236}">
                <a16:creationId xmlns:a16="http://schemas.microsoft.com/office/drawing/2014/main" id="{533FB972-71C2-4D0A-835A-3283CA071756}"/>
              </a:ext>
            </a:extLst>
          </p:cNvPr>
          <p:cNvGrpSpPr/>
          <p:nvPr/>
        </p:nvGrpSpPr>
        <p:grpSpPr>
          <a:xfrm>
            <a:off x="9336763" y="4861082"/>
            <a:ext cx="1433141" cy="874321"/>
            <a:chOff x="9558709" y="1959132"/>
            <a:chExt cx="1433141" cy="874321"/>
          </a:xfrm>
        </p:grpSpPr>
        <p:sp>
          <p:nvSpPr>
            <p:cNvPr id="111" name="Text Placeholder 53">
              <a:extLst>
                <a:ext uri="{FF2B5EF4-FFF2-40B4-BE49-F238E27FC236}">
                  <a16:creationId xmlns:a16="http://schemas.microsoft.com/office/drawing/2014/main" id="{9784866D-A496-4569-AD0D-DB3D270F3D99}"/>
                </a:ext>
              </a:extLst>
            </p:cNvPr>
            <p:cNvSpPr txBox="1">
              <a:spLocks/>
            </p:cNvSpPr>
            <p:nvPr/>
          </p:nvSpPr>
          <p:spPr>
            <a:xfrm>
              <a:off x="9577243" y="2256949"/>
              <a:ext cx="1414607" cy="576504"/>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112" name="Text Placeholder 56">
              <a:extLst>
                <a:ext uri="{FF2B5EF4-FFF2-40B4-BE49-F238E27FC236}">
                  <a16:creationId xmlns:a16="http://schemas.microsoft.com/office/drawing/2014/main" id="{3F008318-4AB0-43E5-B963-42D1105E0969}"/>
                </a:ext>
              </a:extLst>
            </p:cNvPr>
            <p:cNvSpPr txBox="1">
              <a:spLocks/>
            </p:cNvSpPr>
            <p:nvPr/>
          </p:nvSpPr>
          <p:spPr>
            <a:xfrm>
              <a:off x="9558709" y="1959132"/>
              <a:ext cx="1433141"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sp>
        <p:nvSpPr>
          <p:cNvPr id="117" name="Rectangle 116">
            <a:extLst>
              <a:ext uri="{FF2B5EF4-FFF2-40B4-BE49-F238E27FC236}">
                <a16:creationId xmlns:a16="http://schemas.microsoft.com/office/drawing/2014/main" id="{2474B360-1931-43A4-994D-5F56A4C98DBC}"/>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spTree>
    <p:extLst>
      <p:ext uri="{BB962C8B-B14F-4D97-AF65-F5344CB8AC3E}">
        <p14:creationId xmlns:p14="http://schemas.microsoft.com/office/powerpoint/2010/main" val="2697749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750"/>
                                        <p:tgtEl>
                                          <p:spTgt spid="1028"/>
                                        </p:tgtEl>
                                      </p:cBhvr>
                                    </p:animEffect>
                                  </p:childTnLst>
                                </p:cTn>
                              </p:par>
                              <p:par>
                                <p:cTn id="8" presetID="10" presetClass="entr" presetSubtype="0" fill="hold" nodeType="withEffect">
                                  <p:stCondLst>
                                    <p:cond delay="0"/>
                                  </p:stCondLst>
                                  <p:childTnLst>
                                    <p:set>
                                      <p:cBhvr>
                                        <p:cTn id="9" dur="1" fill="hold">
                                          <p:stCondLst>
                                            <p:cond delay="0"/>
                                          </p:stCondLst>
                                        </p:cTn>
                                        <p:tgtEl>
                                          <p:spTgt spid="1035"/>
                                        </p:tgtEl>
                                        <p:attrNameLst>
                                          <p:attrName>style.visibility</p:attrName>
                                        </p:attrNameLst>
                                      </p:cBhvr>
                                      <p:to>
                                        <p:strVal val="visible"/>
                                      </p:to>
                                    </p:set>
                                    <p:animEffect transition="in" filter="fade">
                                      <p:cBhvr>
                                        <p:cTn id="10" dur="750"/>
                                        <p:tgtEl>
                                          <p:spTgt spid="1035"/>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1026"/>
                                        </p:tgtEl>
                                        <p:attrNameLst>
                                          <p:attrName>style.visibility</p:attrName>
                                        </p:attrNameLst>
                                      </p:cBhvr>
                                      <p:to>
                                        <p:strVal val="visible"/>
                                      </p:to>
                                    </p:set>
                                    <p:animEffect transition="in" filter="wipe(down)">
                                      <p:cBhvr>
                                        <p:cTn id="13" dur="500"/>
                                        <p:tgtEl>
                                          <p:spTgt spid="1026"/>
                                        </p:tgtEl>
                                      </p:cBhvr>
                                    </p:animEffect>
                                  </p:childTnLst>
                                </p:cTn>
                              </p:par>
                              <p:par>
                                <p:cTn id="14" presetID="22" presetClass="entr" presetSubtype="1" fill="hold" grpId="0" nodeType="withEffect">
                                  <p:stCondLst>
                                    <p:cond delay="500"/>
                                  </p:stCondLst>
                                  <p:childTnLst>
                                    <p:set>
                                      <p:cBhvr>
                                        <p:cTn id="15" dur="1" fill="hold">
                                          <p:stCondLst>
                                            <p:cond delay="0"/>
                                          </p:stCondLst>
                                        </p:cTn>
                                        <p:tgtEl>
                                          <p:spTgt spid="62"/>
                                        </p:tgtEl>
                                        <p:attrNameLst>
                                          <p:attrName>style.visibility</p:attrName>
                                        </p:attrNameLst>
                                      </p:cBhvr>
                                      <p:to>
                                        <p:strVal val="visible"/>
                                      </p:to>
                                    </p:set>
                                    <p:animEffect transition="in" filter="wipe(up)">
                                      <p:cBhvr>
                                        <p:cTn id="16" dur="500"/>
                                        <p:tgtEl>
                                          <p:spTgt spid="62"/>
                                        </p:tgtEl>
                                      </p:cBhvr>
                                    </p:animEffect>
                                  </p:childTnLst>
                                </p:cTn>
                              </p:par>
                              <p:par>
                                <p:cTn id="17" presetID="22" presetClass="entr" presetSubtype="2" fill="hold" grpId="0" nodeType="withEffect">
                                  <p:stCondLst>
                                    <p:cond delay="750"/>
                                  </p:stCondLst>
                                  <p:childTnLst>
                                    <p:set>
                                      <p:cBhvr>
                                        <p:cTn id="18" dur="1" fill="hold">
                                          <p:stCondLst>
                                            <p:cond delay="0"/>
                                          </p:stCondLst>
                                        </p:cTn>
                                        <p:tgtEl>
                                          <p:spTgt spid="1027"/>
                                        </p:tgtEl>
                                        <p:attrNameLst>
                                          <p:attrName>style.visibility</p:attrName>
                                        </p:attrNameLst>
                                      </p:cBhvr>
                                      <p:to>
                                        <p:strVal val="visible"/>
                                      </p:to>
                                    </p:set>
                                    <p:animEffect transition="in" filter="wipe(right)">
                                      <p:cBhvr>
                                        <p:cTn id="19" dur="500"/>
                                        <p:tgtEl>
                                          <p:spTgt spid="1027"/>
                                        </p:tgtEl>
                                      </p:cBhvr>
                                    </p:animEffect>
                                  </p:childTnLst>
                                </p:cTn>
                              </p:par>
                              <p:par>
                                <p:cTn id="20" presetID="22" presetClass="entr" presetSubtype="8" fill="hold" grpId="0" nodeType="withEffect">
                                  <p:stCondLst>
                                    <p:cond delay="750"/>
                                  </p:stCondLst>
                                  <p:childTnLst>
                                    <p:set>
                                      <p:cBhvr>
                                        <p:cTn id="21" dur="1" fill="hold">
                                          <p:stCondLst>
                                            <p:cond delay="0"/>
                                          </p:stCondLst>
                                        </p:cTn>
                                        <p:tgtEl>
                                          <p:spTgt spid="1025"/>
                                        </p:tgtEl>
                                        <p:attrNameLst>
                                          <p:attrName>style.visibility</p:attrName>
                                        </p:attrNameLst>
                                      </p:cBhvr>
                                      <p:to>
                                        <p:strVal val="visible"/>
                                      </p:to>
                                    </p:set>
                                    <p:animEffect transition="in" filter="wipe(left)">
                                      <p:cBhvr>
                                        <p:cTn id="22" dur="500"/>
                                        <p:tgtEl>
                                          <p:spTgt spid="1025"/>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1024"/>
                                        </p:tgtEl>
                                        <p:attrNameLst>
                                          <p:attrName>style.visibility</p:attrName>
                                        </p:attrNameLst>
                                      </p:cBhvr>
                                      <p:to>
                                        <p:strVal val="visible"/>
                                      </p:to>
                                    </p:set>
                                    <p:animEffect transition="in" filter="wipe(down)">
                                      <p:cBhvr>
                                        <p:cTn id="25" dur="500"/>
                                        <p:tgtEl>
                                          <p:spTgt spid="1024"/>
                                        </p:tgtEl>
                                      </p:cBhvr>
                                    </p:animEffect>
                                  </p:childTnLst>
                                </p:cTn>
                              </p:par>
                              <p:par>
                                <p:cTn id="26" presetID="22" presetClass="entr" presetSubtype="1" fill="hold" grpId="0" nodeType="withEffect">
                                  <p:stCondLst>
                                    <p:cond delay="1000"/>
                                  </p:stCondLst>
                                  <p:childTnLst>
                                    <p:set>
                                      <p:cBhvr>
                                        <p:cTn id="27" dur="1" fill="hold">
                                          <p:stCondLst>
                                            <p:cond delay="0"/>
                                          </p:stCondLst>
                                        </p:cTn>
                                        <p:tgtEl>
                                          <p:spTgt spid="63"/>
                                        </p:tgtEl>
                                        <p:attrNameLst>
                                          <p:attrName>style.visibility</p:attrName>
                                        </p:attrNameLst>
                                      </p:cBhvr>
                                      <p:to>
                                        <p:strVal val="visible"/>
                                      </p:to>
                                    </p:set>
                                    <p:animEffect transition="in" filter="wipe(up)">
                                      <p:cBhvr>
                                        <p:cTn id="28" dur="500"/>
                                        <p:tgtEl>
                                          <p:spTgt spid="63"/>
                                        </p:tgtEl>
                                      </p:cBhvr>
                                    </p:animEffect>
                                  </p:childTnLst>
                                </p:cTn>
                              </p:par>
                              <p:par>
                                <p:cTn id="29" presetID="2" presetClass="entr" presetSubtype="8" decel="100000" fill="hold" grpId="0" nodeType="withEffect">
                                  <p:stCondLst>
                                    <p:cond delay="500"/>
                                  </p:stCondLst>
                                  <p:childTnLst>
                                    <p:set>
                                      <p:cBhvr>
                                        <p:cTn id="30" dur="1" fill="hold">
                                          <p:stCondLst>
                                            <p:cond delay="0"/>
                                          </p:stCondLst>
                                        </p:cTn>
                                        <p:tgtEl>
                                          <p:spTgt spid="1032"/>
                                        </p:tgtEl>
                                        <p:attrNameLst>
                                          <p:attrName>style.visibility</p:attrName>
                                        </p:attrNameLst>
                                      </p:cBhvr>
                                      <p:to>
                                        <p:strVal val="visible"/>
                                      </p:to>
                                    </p:set>
                                    <p:anim calcmode="lin" valueType="num">
                                      <p:cBhvr additive="base">
                                        <p:cTn id="31" dur="1000" fill="hold"/>
                                        <p:tgtEl>
                                          <p:spTgt spid="1032"/>
                                        </p:tgtEl>
                                        <p:attrNameLst>
                                          <p:attrName>ppt_x</p:attrName>
                                        </p:attrNameLst>
                                      </p:cBhvr>
                                      <p:tavLst>
                                        <p:tav tm="0">
                                          <p:val>
                                            <p:strVal val="0-#ppt_w/2"/>
                                          </p:val>
                                        </p:tav>
                                        <p:tav tm="100000">
                                          <p:val>
                                            <p:strVal val="#ppt_x"/>
                                          </p:val>
                                        </p:tav>
                                      </p:tavLst>
                                    </p:anim>
                                    <p:anim calcmode="lin" valueType="num">
                                      <p:cBhvr additive="base">
                                        <p:cTn id="32" dur="1000" fill="hold"/>
                                        <p:tgtEl>
                                          <p:spTgt spid="1032"/>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500"/>
                                  </p:stCondLst>
                                  <p:childTnLst>
                                    <p:set>
                                      <p:cBhvr>
                                        <p:cTn id="34" dur="1" fill="hold">
                                          <p:stCondLst>
                                            <p:cond delay="0"/>
                                          </p:stCondLst>
                                        </p:cTn>
                                        <p:tgtEl>
                                          <p:spTgt spid="1031"/>
                                        </p:tgtEl>
                                        <p:attrNameLst>
                                          <p:attrName>style.visibility</p:attrName>
                                        </p:attrNameLst>
                                      </p:cBhvr>
                                      <p:to>
                                        <p:strVal val="visible"/>
                                      </p:to>
                                    </p:set>
                                    <p:anim calcmode="lin" valueType="num">
                                      <p:cBhvr additive="base">
                                        <p:cTn id="35" dur="1000" fill="hold"/>
                                        <p:tgtEl>
                                          <p:spTgt spid="1031"/>
                                        </p:tgtEl>
                                        <p:attrNameLst>
                                          <p:attrName>ppt_x</p:attrName>
                                        </p:attrNameLst>
                                      </p:cBhvr>
                                      <p:tavLst>
                                        <p:tav tm="0">
                                          <p:val>
                                            <p:strVal val="1+#ppt_w/2"/>
                                          </p:val>
                                        </p:tav>
                                        <p:tav tm="100000">
                                          <p:val>
                                            <p:strVal val="#ppt_x"/>
                                          </p:val>
                                        </p:tav>
                                      </p:tavLst>
                                    </p:anim>
                                    <p:anim calcmode="lin" valueType="num">
                                      <p:cBhvr additive="base">
                                        <p:cTn id="36" dur="1000" fill="hold"/>
                                        <p:tgtEl>
                                          <p:spTgt spid="103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750"/>
                                  </p:stCondLst>
                                  <p:childTnLst>
                                    <p:set>
                                      <p:cBhvr>
                                        <p:cTn id="38" dur="1" fill="hold">
                                          <p:stCondLst>
                                            <p:cond delay="0"/>
                                          </p:stCondLst>
                                        </p:cTn>
                                        <p:tgtEl>
                                          <p:spTgt spid="1030"/>
                                        </p:tgtEl>
                                        <p:attrNameLst>
                                          <p:attrName>style.visibility</p:attrName>
                                        </p:attrNameLst>
                                      </p:cBhvr>
                                      <p:to>
                                        <p:strVal val="visible"/>
                                      </p:to>
                                    </p:set>
                                    <p:anim calcmode="lin" valueType="num">
                                      <p:cBhvr additive="base">
                                        <p:cTn id="39" dur="1000" fill="hold"/>
                                        <p:tgtEl>
                                          <p:spTgt spid="1030"/>
                                        </p:tgtEl>
                                        <p:attrNameLst>
                                          <p:attrName>ppt_x</p:attrName>
                                        </p:attrNameLst>
                                      </p:cBhvr>
                                      <p:tavLst>
                                        <p:tav tm="0">
                                          <p:val>
                                            <p:strVal val="1+#ppt_w/2"/>
                                          </p:val>
                                        </p:tav>
                                        <p:tav tm="100000">
                                          <p:val>
                                            <p:strVal val="#ppt_x"/>
                                          </p:val>
                                        </p:tav>
                                      </p:tavLst>
                                    </p:anim>
                                    <p:anim calcmode="lin" valueType="num">
                                      <p:cBhvr additive="base">
                                        <p:cTn id="40" dur="1000" fill="hold"/>
                                        <p:tgtEl>
                                          <p:spTgt spid="1030"/>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750"/>
                                  </p:stCondLst>
                                  <p:childTnLst>
                                    <p:set>
                                      <p:cBhvr>
                                        <p:cTn id="42" dur="1" fill="hold">
                                          <p:stCondLst>
                                            <p:cond delay="0"/>
                                          </p:stCondLst>
                                        </p:cTn>
                                        <p:tgtEl>
                                          <p:spTgt spid="1033"/>
                                        </p:tgtEl>
                                        <p:attrNameLst>
                                          <p:attrName>style.visibility</p:attrName>
                                        </p:attrNameLst>
                                      </p:cBhvr>
                                      <p:to>
                                        <p:strVal val="visible"/>
                                      </p:to>
                                    </p:set>
                                    <p:anim calcmode="lin" valueType="num">
                                      <p:cBhvr additive="base">
                                        <p:cTn id="43" dur="1000" fill="hold"/>
                                        <p:tgtEl>
                                          <p:spTgt spid="1033"/>
                                        </p:tgtEl>
                                        <p:attrNameLst>
                                          <p:attrName>ppt_x</p:attrName>
                                        </p:attrNameLst>
                                      </p:cBhvr>
                                      <p:tavLst>
                                        <p:tav tm="0">
                                          <p:val>
                                            <p:strVal val="0-#ppt_w/2"/>
                                          </p:val>
                                        </p:tav>
                                        <p:tav tm="100000">
                                          <p:val>
                                            <p:strVal val="#ppt_x"/>
                                          </p:val>
                                        </p:tav>
                                      </p:tavLst>
                                    </p:anim>
                                    <p:anim calcmode="lin" valueType="num">
                                      <p:cBhvr additive="base">
                                        <p:cTn id="44" dur="1000" fill="hold"/>
                                        <p:tgtEl>
                                          <p:spTgt spid="1033"/>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1000"/>
                                  </p:stCondLst>
                                  <p:childTnLst>
                                    <p:set>
                                      <p:cBhvr>
                                        <p:cTn id="46" dur="1" fill="hold">
                                          <p:stCondLst>
                                            <p:cond delay="0"/>
                                          </p:stCondLst>
                                        </p:cTn>
                                        <p:tgtEl>
                                          <p:spTgt spid="1029"/>
                                        </p:tgtEl>
                                        <p:attrNameLst>
                                          <p:attrName>style.visibility</p:attrName>
                                        </p:attrNameLst>
                                      </p:cBhvr>
                                      <p:to>
                                        <p:strVal val="visible"/>
                                      </p:to>
                                    </p:set>
                                    <p:anim calcmode="lin" valueType="num">
                                      <p:cBhvr additive="base">
                                        <p:cTn id="47" dur="1000" fill="hold"/>
                                        <p:tgtEl>
                                          <p:spTgt spid="1029"/>
                                        </p:tgtEl>
                                        <p:attrNameLst>
                                          <p:attrName>ppt_x</p:attrName>
                                        </p:attrNameLst>
                                      </p:cBhvr>
                                      <p:tavLst>
                                        <p:tav tm="0">
                                          <p:val>
                                            <p:strVal val="1+#ppt_w/2"/>
                                          </p:val>
                                        </p:tav>
                                        <p:tav tm="100000">
                                          <p:val>
                                            <p:strVal val="#ppt_x"/>
                                          </p:val>
                                        </p:tav>
                                      </p:tavLst>
                                    </p:anim>
                                    <p:anim calcmode="lin" valueType="num">
                                      <p:cBhvr additive="base">
                                        <p:cTn id="48" dur="1000" fill="hold"/>
                                        <p:tgtEl>
                                          <p:spTgt spid="1029"/>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1000"/>
                                  </p:stCondLst>
                                  <p:childTnLst>
                                    <p:set>
                                      <p:cBhvr>
                                        <p:cTn id="50" dur="1" fill="hold">
                                          <p:stCondLst>
                                            <p:cond delay="0"/>
                                          </p:stCondLst>
                                        </p:cTn>
                                        <p:tgtEl>
                                          <p:spTgt spid="1034"/>
                                        </p:tgtEl>
                                        <p:attrNameLst>
                                          <p:attrName>style.visibility</p:attrName>
                                        </p:attrNameLst>
                                      </p:cBhvr>
                                      <p:to>
                                        <p:strVal val="visible"/>
                                      </p:to>
                                    </p:set>
                                    <p:anim calcmode="lin" valueType="num">
                                      <p:cBhvr additive="base">
                                        <p:cTn id="51" dur="1000" fill="hold"/>
                                        <p:tgtEl>
                                          <p:spTgt spid="1034"/>
                                        </p:tgtEl>
                                        <p:attrNameLst>
                                          <p:attrName>ppt_x</p:attrName>
                                        </p:attrNameLst>
                                      </p:cBhvr>
                                      <p:tavLst>
                                        <p:tav tm="0">
                                          <p:val>
                                            <p:strVal val="0-#ppt_w/2"/>
                                          </p:val>
                                        </p:tav>
                                        <p:tav tm="100000">
                                          <p:val>
                                            <p:strVal val="#ppt_x"/>
                                          </p:val>
                                        </p:tav>
                                      </p:tavLst>
                                    </p:anim>
                                    <p:anim calcmode="lin" valueType="num">
                                      <p:cBhvr additive="base">
                                        <p:cTn id="52" dur="1000" fill="hold"/>
                                        <p:tgtEl>
                                          <p:spTgt spid="103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1000"/>
                                  </p:stCondLst>
                                  <p:childTnLst>
                                    <p:set>
                                      <p:cBhvr>
                                        <p:cTn id="54" dur="1" fill="hold">
                                          <p:stCondLst>
                                            <p:cond delay="0"/>
                                          </p:stCondLst>
                                        </p:cTn>
                                        <p:tgtEl>
                                          <p:spTgt spid="89"/>
                                        </p:tgtEl>
                                        <p:attrNameLst>
                                          <p:attrName>style.visibility</p:attrName>
                                        </p:attrNameLst>
                                      </p:cBhvr>
                                      <p:to>
                                        <p:strVal val="visible"/>
                                      </p:to>
                                    </p:set>
                                    <p:animEffect transition="in" filter="fade">
                                      <p:cBhvr>
                                        <p:cTn id="55" dur="500"/>
                                        <p:tgtEl>
                                          <p:spTgt spid="89"/>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90"/>
                                        </p:tgtEl>
                                        <p:attrNameLst>
                                          <p:attrName>style.visibility</p:attrName>
                                        </p:attrNameLst>
                                      </p:cBhvr>
                                      <p:to>
                                        <p:strVal val="visible"/>
                                      </p:to>
                                    </p:set>
                                    <p:animEffect transition="in" filter="fade">
                                      <p:cBhvr>
                                        <p:cTn id="58" dur="500"/>
                                        <p:tgtEl>
                                          <p:spTgt spid="90"/>
                                        </p:tgtEl>
                                      </p:cBhvr>
                                    </p:animEffect>
                                  </p:childTnLst>
                                </p:cTn>
                              </p:par>
                              <p:par>
                                <p:cTn id="59" presetID="10" presetClass="entr" presetSubtype="0" fill="hold" grpId="0" nodeType="withEffect">
                                  <p:stCondLst>
                                    <p:cond delay="1250"/>
                                  </p:stCondLst>
                                  <p:childTnLst>
                                    <p:set>
                                      <p:cBhvr>
                                        <p:cTn id="60" dur="1" fill="hold">
                                          <p:stCondLst>
                                            <p:cond delay="0"/>
                                          </p:stCondLst>
                                        </p:cTn>
                                        <p:tgtEl>
                                          <p:spTgt spid="87"/>
                                        </p:tgtEl>
                                        <p:attrNameLst>
                                          <p:attrName>style.visibility</p:attrName>
                                        </p:attrNameLst>
                                      </p:cBhvr>
                                      <p:to>
                                        <p:strVal val="visible"/>
                                      </p:to>
                                    </p:set>
                                    <p:animEffect transition="in" filter="fade">
                                      <p:cBhvr>
                                        <p:cTn id="61" dur="500"/>
                                        <p:tgtEl>
                                          <p:spTgt spid="87"/>
                                        </p:tgtEl>
                                      </p:cBhvr>
                                    </p:animEffect>
                                  </p:childTnLst>
                                </p:cTn>
                              </p:par>
                              <p:par>
                                <p:cTn id="62" presetID="10" presetClass="entr" presetSubtype="0" fill="hold" grpId="0" nodeType="withEffect">
                                  <p:stCondLst>
                                    <p:cond delay="1250"/>
                                  </p:stCondLst>
                                  <p:childTnLst>
                                    <p:set>
                                      <p:cBhvr>
                                        <p:cTn id="63" dur="1" fill="hold">
                                          <p:stCondLst>
                                            <p:cond delay="0"/>
                                          </p:stCondLst>
                                        </p:cTn>
                                        <p:tgtEl>
                                          <p:spTgt spid="86"/>
                                        </p:tgtEl>
                                        <p:attrNameLst>
                                          <p:attrName>style.visibility</p:attrName>
                                        </p:attrNameLst>
                                      </p:cBhvr>
                                      <p:to>
                                        <p:strVal val="visible"/>
                                      </p:to>
                                    </p:set>
                                    <p:animEffect transition="in" filter="fade">
                                      <p:cBhvr>
                                        <p:cTn id="64" dur="500"/>
                                        <p:tgtEl>
                                          <p:spTgt spid="86"/>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88"/>
                                        </p:tgtEl>
                                        <p:attrNameLst>
                                          <p:attrName>style.visibility</p:attrName>
                                        </p:attrNameLst>
                                      </p:cBhvr>
                                      <p:to>
                                        <p:strVal val="visible"/>
                                      </p:to>
                                    </p:set>
                                    <p:animEffect transition="in" filter="fade">
                                      <p:cBhvr>
                                        <p:cTn id="67" dur="500"/>
                                        <p:tgtEl>
                                          <p:spTgt spid="88"/>
                                        </p:tgtEl>
                                      </p:cBhvr>
                                    </p:animEffect>
                                  </p:childTnLst>
                                </p:cTn>
                              </p:par>
                              <p:par>
                                <p:cTn id="68" presetID="10" presetClass="entr" presetSubtype="0" fill="hold" grpId="0" nodeType="withEffect">
                                  <p:stCondLst>
                                    <p:cond delay="1500"/>
                                  </p:stCondLst>
                                  <p:childTnLst>
                                    <p:set>
                                      <p:cBhvr>
                                        <p:cTn id="69" dur="1" fill="hold">
                                          <p:stCondLst>
                                            <p:cond delay="0"/>
                                          </p:stCondLst>
                                        </p:cTn>
                                        <p:tgtEl>
                                          <p:spTgt spid="85"/>
                                        </p:tgtEl>
                                        <p:attrNameLst>
                                          <p:attrName>style.visibility</p:attrName>
                                        </p:attrNameLst>
                                      </p:cBhvr>
                                      <p:to>
                                        <p:strVal val="visible"/>
                                      </p:to>
                                    </p:set>
                                    <p:animEffect transition="in" filter="fade">
                                      <p:cBhvr>
                                        <p:cTn id="70" dur="500"/>
                                        <p:tgtEl>
                                          <p:spTgt spid="85"/>
                                        </p:tgtEl>
                                      </p:cBhvr>
                                    </p:animEffect>
                                  </p:childTnLst>
                                </p:cTn>
                              </p:par>
                              <p:par>
                                <p:cTn id="71" presetID="2" presetClass="entr" presetSubtype="2" decel="100000" fill="hold" nodeType="withEffect">
                                  <p:stCondLst>
                                    <p:cond delay="1000"/>
                                  </p:stCondLst>
                                  <p:childTnLst>
                                    <p:set>
                                      <p:cBhvr>
                                        <p:cTn id="72" dur="1" fill="hold">
                                          <p:stCondLst>
                                            <p:cond delay="0"/>
                                          </p:stCondLst>
                                        </p:cTn>
                                        <p:tgtEl>
                                          <p:spTgt spid="110"/>
                                        </p:tgtEl>
                                        <p:attrNameLst>
                                          <p:attrName>style.visibility</p:attrName>
                                        </p:attrNameLst>
                                      </p:cBhvr>
                                      <p:to>
                                        <p:strVal val="visible"/>
                                      </p:to>
                                    </p:set>
                                    <p:anim calcmode="lin" valueType="num">
                                      <p:cBhvr additive="base">
                                        <p:cTn id="73" dur="1000" fill="hold"/>
                                        <p:tgtEl>
                                          <p:spTgt spid="110"/>
                                        </p:tgtEl>
                                        <p:attrNameLst>
                                          <p:attrName>ppt_x</p:attrName>
                                        </p:attrNameLst>
                                      </p:cBhvr>
                                      <p:tavLst>
                                        <p:tav tm="0">
                                          <p:val>
                                            <p:strVal val="1+#ppt_w/2"/>
                                          </p:val>
                                        </p:tav>
                                        <p:tav tm="100000">
                                          <p:val>
                                            <p:strVal val="#ppt_x"/>
                                          </p:val>
                                        </p:tav>
                                      </p:tavLst>
                                    </p:anim>
                                    <p:anim calcmode="lin" valueType="num">
                                      <p:cBhvr additive="base">
                                        <p:cTn id="74" dur="1000" fill="hold"/>
                                        <p:tgtEl>
                                          <p:spTgt spid="110"/>
                                        </p:tgtEl>
                                        <p:attrNameLst>
                                          <p:attrName>ppt_y</p:attrName>
                                        </p:attrNameLst>
                                      </p:cBhvr>
                                      <p:tavLst>
                                        <p:tav tm="0">
                                          <p:val>
                                            <p:strVal val="#ppt_y"/>
                                          </p:val>
                                        </p:tav>
                                        <p:tav tm="100000">
                                          <p:val>
                                            <p:strVal val="#ppt_y"/>
                                          </p:val>
                                        </p:tav>
                                      </p:tavLst>
                                    </p:anim>
                                  </p:childTnLst>
                                </p:cTn>
                              </p:par>
                              <p:par>
                                <p:cTn id="75" presetID="2" presetClass="entr" presetSubtype="8" decel="100000" fill="hold" nodeType="withEffect">
                                  <p:stCondLst>
                                    <p:cond delay="1000"/>
                                  </p:stCondLst>
                                  <p:childTnLst>
                                    <p:set>
                                      <p:cBhvr>
                                        <p:cTn id="76" dur="1" fill="hold">
                                          <p:stCondLst>
                                            <p:cond delay="0"/>
                                          </p:stCondLst>
                                        </p:cTn>
                                        <p:tgtEl>
                                          <p:spTgt spid="95"/>
                                        </p:tgtEl>
                                        <p:attrNameLst>
                                          <p:attrName>style.visibility</p:attrName>
                                        </p:attrNameLst>
                                      </p:cBhvr>
                                      <p:to>
                                        <p:strVal val="visible"/>
                                      </p:to>
                                    </p:set>
                                    <p:anim calcmode="lin" valueType="num">
                                      <p:cBhvr additive="base">
                                        <p:cTn id="77" dur="1000" fill="hold"/>
                                        <p:tgtEl>
                                          <p:spTgt spid="95"/>
                                        </p:tgtEl>
                                        <p:attrNameLst>
                                          <p:attrName>ppt_x</p:attrName>
                                        </p:attrNameLst>
                                      </p:cBhvr>
                                      <p:tavLst>
                                        <p:tav tm="0">
                                          <p:val>
                                            <p:strVal val="0-#ppt_w/2"/>
                                          </p:val>
                                        </p:tav>
                                        <p:tav tm="100000">
                                          <p:val>
                                            <p:strVal val="#ppt_x"/>
                                          </p:val>
                                        </p:tav>
                                      </p:tavLst>
                                    </p:anim>
                                    <p:anim calcmode="lin" valueType="num">
                                      <p:cBhvr additive="base">
                                        <p:cTn id="78" dur="1000" fill="hold"/>
                                        <p:tgtEl>
                                          <p:spTgt spid="95"/>
                                        </p:tgtEl>
                                        <p:attrNameLst>
                                          <p:attrName>ppt_y</p:attrName>
                                        </p:attrNameLst>
                                      </p:cBhvr>
                                      <p:tavLst>
                                        <p:tav tm="0">
                                          <p:val>
                                            <p:strVal val="#ppt_y"/>
                                          </p:val>
                                        </p:tav>
                                        <p:tav tm="100000">
                                          <p:val>
                                            <p:strVal val="#ppt_y"/>
                                          </p:val>
                                        </p:tav>
                                      </p:tavLst>
                                    </p:anim>
                                  </p:childTnLst>
                                </p:cTn>
                              </p:par>
                              <p:par>
                                <p:cTn id="79" presetID="2" presetClass="entr" presetSubtype="2" decel="100000" fill="hold" nodeType="withEffect">
                                  <p:stCondLst>
                                    <p:cond delay="1250"/>
                                  </p:stCondLst>
                                  <p:childTnLst>
                                    <p:set>
                                      <p:cBhvr>
                                        <p:cTn id="80" dur="1" fill="hold">
                                          <p:stCondLst>
                                            <p:cond delay="0"/>
                                          </p:stCondLst>
                                        </p:cTn>
                                        <p:tgtEl>
                                          <p:spTgt spid="107"/>
                                        </p:tgtEl>
                                        <p:attrNameLst>
                                          <p:attrName>style.visibility</p:attrName>
                                        </p:attrNameLst>
                                      </p:cBhvr>
                                      <p:to>
                                        <p:strVal val="visible"/>
                                      </p:to>
                                    </p:set>
                                    <p:anim calcmode="lin" valueType="num">
                                      <p:cBhvr additive="base">
                                        <p:cTn id="81" dur="1000" fill="hold"/>
                                        <p:tgtEl>
                                          <p:spTgt spid="107"/>
                                        </p:tgtEl>
                                        <p:attrNameLst>
                                          <p:attrName>ppt_x</p:attrName>
                                        </p:attrNameLst>
                                      </p:cBhvr>
                                      <p:tavLst>
                                        <p:tav tm="0">
                                          <p:val>
                                            <p:strVal val="1+#ppt_w/2"/>
                                          </p:val>
                                        </p:tav>
                                        <p:tav tm="100000">
                                          <p:val>
                                            <p:strVal val="#ppt_x"/>
                                          </p:val>
                                        </p:tav>
                                      </p:tavLst>
                                    </p:anim>
                                    <p:anim calcmode="lin" valueType="num">
                                      <p:cBhvr additive="base">
                                        <p:cTn id="82" dur="1000" fill="hold"/>
                                        <p:tgtEl>
                                          <p:spTgt spid="107"/>
                                        </p:tgtEl>
                                        <p:attrNameLst>
                                          <p:attrName>ppt_y</p:attrName>
                                        </p:attrNameLst>
                                      </p:cBhvr>
                                      <p:tavLst>
                                        <p:tav tm="0">
                                          <p:val>
                                            <p:strVal val="#ppt_y"/>
                                          </p:val>
                                        </p:tav>
                                        <p:tav tm="100000">
                                          <p:val>
                                            <p:strVal val="#ppt_y"/>
                                          </p:val>
                                        </p:tav>
                                      </p:tavLst>
                                    </p:anim>
                                  </p:childTnLst>
                                </p:cTn>
                              </p:par>
                              <p:par>
                                <p:cTn id="83" presetID="2" presetClass="entr" presetSubtype="8" decel="100000" fill="hold" nodeType="withEffect">
                                  <p:stCondLst>
                                    <p:cond delay="1250"/>
                                  </p:stCondLst>
                                  <p:childTnLst>
                                    <p:set>
                                      <p:cBhvr>
                                        <p:cTn id="84" dur="1" fill="hold">
                                          <p:stCondLst>
                                            <p:cond delay="0"/>
                                          </p:stCondLst>
                                        </p:cTn>
                                        <p:tgtEl>
                                          <p:spTgt spid="98"/>
                                        </p:tgtEl>
                                        <p:attrNameLst>
                                          <p:attrName>style.visibility</p:attrName>
                                        </p:attrNameLst>
                                      </p:cBhvr>
                                      <p:to>
                                        <p:strVal val="visible"/>
                                      </p:to>
                                    </p:set>
                                    <p:anim calcmode="lin" valueType="num">
                                      <p:cBhvr additive="base">
                                        <p:cTn id="85" dur="1000" fill="hold"/>
                                        <p:tgtEl>
                                          <p:spTgt spid="98"/>
                                        </p:tgtEl>
                                        <p:attrNameLst>
                                          <p:attrName>ppt_x</p:attrName>
                                        </p:attrNameLst>
                                      </p:cBhvr>
                                      <p:tavLst>
                                        <p:tav tm="0">
                                          <p:val>
                                            <p:strVal val="0-#ppt_w/2"/>
                                          </p:val>
                                        </p:tav>
                                        <p:tav tm="100000">
                                          <p:val>
                                            <p:strVal val="#ppt_x"/>
                                          </p:val>
                                        </p:tav>
                                      </p:tavLst>
                                    </p:anim>
                                    <p:anim calcmode="lin" valueType="num">
                                      <p:cBhvr additive="base">
                                        <p:cTn id="86" dur="1000" fill="hold"/>
                                        <p:tgtEl>
                                          <p:spTgt spid="98"/>
                                        </p:tgtEl>
                                        <p:attrNameLst>
                                          <p:attrName>ppt_y</p:attrName>
                                        </p:attrNameLst>
                                      </p:cBhvr>
                                      <p:tavLst>
                                        <p:tav tm="0">
                                          <p:val>
                                            <p:strVal val="#ppt_y"/>
                                          </p:val>
                                        </p:tav>
                                        <p:tav tm="100000">
                                          <p:val>
                                            <p:strVal val="#ppt_y"/>
                                          </p:val>
                                        </p:tav>
                                      </p:tavLst>
                                    </p:anim>
                                  </p:childTnLst>
                                </p:cTn>
                              </p:par>
                              <p:par>
                                <p:cTn id="87" presetID="2" presetClass="entr" presetSubtype="2" decel="100000" fill="hold" nodeType="withEffect">
                                  <p:stCondLst>
                                    <p:cond delay="1500"/>
                                  </p:stCondLst>
                                  <p:childTnLst>
                                    <p:set>
                                      <p:cBhvr>
                                        <p:cTn id="88" dur="1" fill="hold">
                                          <p:stCondLst>
                                            <p:cond delay="0"/>
                                          </p:stCondLst>
                                        </p:cTn>
                                        <p:tgtEl>
                                          <p:spTgt spid="104"/>
                                        </p:tgtEl>
                                        <p:attrNameLst>
                                          <p:attrName>style.visibility</p:attrName>
                                        </p:attrNameLst>
                                      </p:cBhvr>
                                      <p:to>
                                        <p:strVal val="visible"/>
                                      </p:to>
                                    </p:set>
                                    <p:anim calcmode="lin" valueType="num">
                                      <p:cBhvr additive="base">
                                        <p:cTn id="89" dur="1000" fill="hold"/>
                                        <p:tgtEl>
                                          <p:spTgt spid="104"/>
                                        </p:tgtEl>
                                        <p:attrNameLst>
                                          <p:attrName>ppt_x</p:attrName>
                                        </p:attrNameLst>
                                      </p:cBhvr>
                                      <p:tavLst>
                                        <p:tav tm="0">
                                          <p:val>
                                            <p:strVal val="1+#ppt_w/2"/>
                                          </p:val>
                                        </p:tav>
                                        <p:tav tm="100000">
                                          <p:val>
                                            <p:strVal val="#ppt_x"/>
                                          </p:val>
                                        </p:tav>
                                      </p:tavLst>
                                    </p:anim>
                                    <p:anim calcmode="lin" valueType="num">
                                      <p:cBhvr additive="base">
                                        <p:cTn id="90" dur="1000" fill="hold"/>
                                        <p:tgtEl>
                                          <p:spTgt spid="104"/>
                                        </p:tgtEl>
                                        <p:attrNameLst>
                                          <p:attrName>ppt_y</p:attrName>
                                        </p:attrNameLst>
                                      </p:cBhvr>
                                      <p:tavLst>
                                        <p:tav tm="0">
                                          <p:val>
                                            <p:strVal val="#ppt_y"/>
                                          </p:val>
                                        </p:tav>
                                        <p:tav tm="100000">
                                          <p:val>
                                            <p:strVal val="#ppt_y"/>
                                          </p:val>
                                        </p:tav>
                                      </p:tavLst>
                                    </p:anim>
                                  </p:childTnLst>
                                </p:cTn>
                              </p:par>
                              <p:par>
                                <p:cTn id="91" presetID="2" presetClass="entr" presetSubtype="8" decel="100000" fill="hold" nodeType="withEffect">
                                  <p:stCondLst>
                                    <p:cond delay="1500"/>
                                  </p:stCondLst>
                                  <p:childTnLst>
                                    <p:set>
                                      <p:cBhvr>
                                        <p:cTn id="92" dur="1" fill="hold">
                                          <p:stCondLst>
                                            <p:cond delay="0"/>
                                          </p:stCondLst>
                                        </p:cTn>
                                        <p:tgtEl>
                                          <p:spTgt spid="101"/>
                                        </p:tgtEl>
                                        <p:attrNameLst>
                                          <p:attrName>style.visibility</p:attrName>
                                        </p:attrNameLst>
                                      </p:cBhvr>
                                      <p:to>
                                        <p:strVal val="visible"/>
                                      </p:to>
                                    </p:set>
                                    <p:anim calcmode="lin" valueType="num">
                                      <p:cBhvr additive="base">
                                        <p:cTn id="93" dur="1000" fill="hold"/>
                                        <p:tgtEl>
                                          <p:spTgt spid="101"/>
                                        </p:tgtEl>
                                        <p:attrNameLst>
                                          <p:attrName>ppt_x</p:attrName>
                                        </p:attrNameLst>
                                      </p:cBhvr>
                                      <p:tavLst>
                                        <p:tav tm="0">
                                          <p:val>
                                            <p:strVal val="0-#ppt_w/2"/>
                                          </p:val>
                                        </p:tav>
                                        <p:tav tm="100000">
                                          <p:val>
                                            <p:strVal val="#ppt_x"/>
                                          </p:val>
                                        </p:tav>
                                      </p:tavLst>
                                    </p:anim>
                                    <p:anim calcmode="lin" valueType="num">
                                      <p:cBhvr additive="base">
                                        <p:cTn id="94" dur="10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1024" grpId="0" animBg="1"/>
      <p:bldP spid="1025" grpId="0" animBg="1"/>
      <p:bldP spid="1026" grpId="0" animBg="1"/>
      <p:bldP spid="1027" grpId="0" animBg="1"/>
      <p:bldP spid="1028" grpId="0" animBg="1"/>
      <p:bldP spid="1029" grpId="0" animBg="1"/>
      <p:bldP spid="1030" grpId="0" animBg="1"/>
      <p:bldP spid="1031" grpId="0" animBg="1"/>
      <p:bldP spid="1032" grpId="0" animBg="1"/>
      <p:bldP spid="1033" grpId="0" animBg="1"/>
      <p:bldP spid="1034" grpId="0" animBg="1"/>
      <p:bldP spid="85" grpId="0" animBg="1"/>
      <p:bldP spid="86" grpId="0" animBg="1"/>
      <p:bldP spid="87" grpId="0" animBg="1"/>
      <p:bldP spid="88" grpId="0" animBg="1"/>
      <p:bldP spid="89" grpId="0" animBg="1"/>
      <p:bldP spid="9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Freeform 121"/>
          <p:cNvSpPr>
            <a:spLocks noEditPoints="1"/>
          </p:cNvSpPr>
          <p:nvPr/>
        </p:nvSpPr>
        <p:spPr bwMode="auto">
          <a:xfrm>
            <a:off x="4413250" y="1606550"/>
            <a:ext cx="3659188" cy="3657600"/>
          </a:xfrm>
          <a:custGeom>
            <a:avLst/>
            <a:gdLst>
              <a:gd name="T0" fmla="*/ 448 w 961"/>
              <a:gd name="T1" fmla="*/ 954 h 960"/>
              <a:gd name="T2" fmla="*/ 505 w 961"/>
              <a:gd name="T3" fmla="*/ 955 h 960"/>
              <a:gd name="T4" fmla="*/ 537 w 961"/>
              <a:gd name="T5" fmla="*/ 957 h 960"/>
              <a:gd name="T6" fmla="*/ 566 w 961"/>
              <a:gd name="T7" fmla="*/ 953 h 960"/>
              <a:gd name="T8" fmla="*/ 597 w 961"/>
              <a:gd name="T9" fmla="*/ 941 h 960"/>
              <a:gd name="T10" fmla="*/ 618 w 961"/>
              <a:gd name="T11" fmla="*/ 930 h 960"/>
              <a:gd name="T12" fmla="*/ 315 w 961"/>
              <a:gd name="T13" fmla="*/ 931 h 960"/>
              <a:gd name="T14" fmla="*/ 293 w 961"/>
              <a:gd name="T15" fmla="*/ 911 h 960"/>
              <a:gd name="T16" fmla="*/ 263 w 961"/>
              <a:gd name="T17" fmla="*/ 908 h 960"/>
              <a:gd name="T18" fmla="*/ 699 w 961"/>
              <a:gd name="T19" fmla="*/ 908 h 960"/>
              <a:gd name="T20" fmla="*/ 718 w 961"/>
              <a:gd name="T21" fmla="*/ 886 h 960"/>
              <a:gd name="T22" fmla="*/ 215 w 961"/>
              <a:gd name="T23" fmla="*/ 880 h 960"/>
              <a:gd name="T24" fmla="*/ 195 w 961"/>
              <a:gd name="T25" fmla="*/ 864 h 960"/>
              <a:gd name="T26" fmla="*/ 177 w 961"/>
              <a:gd name="T27" fmla="*/ 845 h 960"/>
              <a:gd name="T28" fmla="*/ 149 w 961"/>
              <a:gd name="T29" fmla="*/ 820 h 960"/>
              <a:gd name="T30" fmla="*/ 810 w 961"/>
              <a:gd name="T31" fmla="*/ 828 h 960"/>
              <a:gd name="T32" fmla="*/ 833 w 961"/>
              <a:gd name="T33" fmla="*/ 806 h 960"/>
              <a:gd name="T34" fmla="*/ 844 w 961"/>
              <a:gd name="T35" fmla="*/ 779 h 960"/>
              <a:gd name="T36" fmla="*/ 93 w 961"/>
              <a:gd name="T37" fmla="*/ 763 h 960"/>
              <a:gd name="T38" fmla="*/ 81 w 961"/>
              <a:gd name="T39" fmla="*/ 742 h 960"/>
              <a:gd name="T40" fmla="*/ 71 w 961"/>
              <a:gd name="T41" fmla="*/ 711 h 960"/>
              <a:gd name="T42" fmla="*/ 52 w 961"/>
              <a:gd name="T43" fmla="*/ 684 h 960"/>
              <a:gd name="T44" fmla="*/ 906 w 961"/>
              <a:gd name="T45" fmla="*/ 693 h 960"/>
              <a:gd name="T46" fmla="*/ 919 w 961"/>
              <a:gd name="T47" fmla="*/ 668 h 960"/>
              <a:gd name="T48" fmla="*/ 934 w 961"/>
              <a:gd name="T49" fmla="*/ 638 h 960"/>
              <a:gd name="T50" fmla="*/ 19 w 961"/>
              <a:gd name="T51" fmla="*/ 612 h 960"/>
              <a:gd name="T52" fmla="*/ 17 w 961"/>
              <a:gd name="T53" fmla="*/ 589 h 960"/>
              <a:gd name="T54" fmla="*/ 12 w 961"/>
              <a:gd name="T55" fmla="*/ 562 h 960"/>
              <a:gd name="T56" fmla="*/ 7 w 961"/>
              <a:gd name="T57" fmla="*/ 524 h 960"/>
              <a:gd name="T58" fmla="*/ 953 w 961"/>
              <a:gd name="T59" fmla="*/ 533 h 960"/>
              <a:gd name="T60" fmla="*/ 955 w 961"/>
              <a:gd name="T61" fmla="*/ 505 h 960"/>
              <a:gd name="T62" fmla="*/ 961 w 961"/>
              <a:gd name="T63" fmla="*/ 472 h 960"/>
              <a:gd name="T64" fmla="*/ 949 w 961"/>
              <a:gd name="T65" fmla="*/ 445 h 960"/>
              <a:gd name="T66" fmla="*/ 14 w 961"/>
              <a:gd name="T67" fmla="*/ 418 h 960"/>
              <a:gd name="T68" fmla="*/ 15 w 961"/>
              <a:gd name="T69" fmla="*/ 385 h 960"/>
              <a:gd name="T70" fmla="*/ 947 w 961"/>
              <a:gd name="T71" fmla="*/ 394 h 960"/>
              <a:gd name="T72" fmla="*/ 942 w 961"/>
              <a:gd name="T73" fmla="*/ 367 h 960"/>
              <a:gd name="T74" fmla="*/ 938 w 961"/>
              <a:gd name="T75" fmla="*/ 334 h 960"/>
              <a:gd name="T76" fmla="*/ 922 w 961"/>
              <a:gd name="T77" fmla="*/ 304 h 960"/>
              <a:gd name="T78" fmla="*/ 48 w 961"/>
              <a:gd name="T79" fmla="*/ 289 h 960"/>
              <a:gd name="T80" fmla="*/ 64 w 961"/>
              <a:gd name="T81" fmla="*/ 261 h 960"/>
              <a:gd name="T82" fmla="*/ 76 w 961"/>
              <a:gd name="T83" fmla="*/ 230 h 960"/>
              <a:gd name="T84" fmla="*/ 86 w 961"/>
              <a:gd name="T85" fmla="*/ 215 h 960"/>
              <a:gd name="T86" fmla="*/ 875 w 961"/>
              <a:gd name="T87" fmla="*/ 215 h 960"/>
              <a:gd name="T88" fmla="*/ 859 w 961"/>
              <a:gd name="T89" fmla="*/ 185 h 960"/>
              <a:gd name="T90" fmla="*/ 834 w 961"/>
              <a:gd name="T91" fmla="*/ 170 h 960"/>
              <a:gd name="T92" fmla="*/ 146 w 961"/>
              <a:gd name="T93" fmla="*/ 150 h 960"/>
              <a:gd name="T94" fmla="*/ 159 w 961"/>
              <a:gd name="T95" fmla="*/ 124 h 960"/>
              <a:gd name="T96" fmla="*/ 798 w 961"/>
              <a:gd name="T97" fmla="*/ 132 h 960"/>
              <a:gd name="T98" fmla="*/ 781 w 961"/>
              <a:gd name="T99" fmla="*/ 112 h 960"/>
              <a:gd name="T100" fmla="*/ 758 w 961"/>
              <a:gd name="T101" fmla="*/ 88 h 960"/>
              <a:gd name="T102" fmla="*/ 225 w 961"/>
              <a:gd name="T103" fmla="*/ 80 h 960"/>
              <a:gd name="T104" fmla="*/ 255 w 961"/>
              <a:gd name="T105" fmla="*/ 67 h 960"/>
              <a:gd name="T106" fmla="*/ 282 w 961"/>
              <a:gd name="T107" fmla="*/ 48 h 960"/>
              <a:gd name="T108" fmla="*/ 301 w 961"/>
              <a:gd name="T109" fmla="*/ 34 h 960"/>
              <a:gd name="T110" fmla="*/ 662 w 961"/>
              <a:gd name="T111" fmla="*/ 41 h 960"/>
              <a:gd name="T112" fmla="*/ 632 w 961"/>
              <a:gd name="T113" fmla="*/ 24 h 960"/>
              <a:gd name="T114" fmla="*/ 351 w 961"/>
              <a:gd name="T115" fmla="*/ 23 h 960"/>
              <a:gd name="T116" fmla="*/ 383 w 961"/>
              <a:gd name="T117" fmla="*/ 20 h 960"/>
              <a:gd name="T118" fmla="*/ 415 w 961"/>
              <a:gd name="T119" fmla="*/ 9 h 960"/>
              <a:gd name="T120" fmla="*/ 438 w 961"/>
              <a:gd name="T121" fmla="*/ 2 h 960"/>
              <a:gd name="T122" fmla="*/ 522 w 961"/>
              <a:gd name="T123" fmla="*/ 12 h 960"/>
              <a:gd name="T124" fmla="*/ 494 w 961"/>
              <a:gd name="T125" fmla="*/ 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1" h="960">
                <a:moveTo>
                  <a:pt x="481" y="960"/>
                </a:moveTo>
                <a:cubicBezTo>
                  <a:pt x="481" y="960"/>
                  <a:pt x="481" y="960"/>
                  <a:pt x="481" y="960"/>
                </a:cubicBezTo>
                <a:cubicBezTo>
                  <a:pt x="481" y="960"/>
                  <a:pt x="481" y="960"/>
                  <a:pt x="481" y="960"/>
                </a:cubicBezTo>
                <a:cubicBezTo>
                  <a:pt x="478" y="960"/>
                  <a:pt x="476" y="958"/>
                  <a:pt x="476" y="955"/>
                </a:cubicBezTo>
                <a:cubicBezTo>
                  <a:pt x="476" y="955"/>
                  <a:pt x="476" y="955"/>
                  <a:pt x="476" y="955"/>
                </a:cubicBezTo>
                <a:cubicBezTo>
                  <a:pt x="476" y="952"/>
                  <a:pt x="478" y="950"/>
                  <a:pt x="481" y="950"/>
                </a:cubicBezTo>
                <a:cubicBezTo>
                  <a:pt x="481" y="950"/>
                  <a:pt x="481" y="950"/>
                  <a:pt x="481" y="950"/>
                </a:cubicBezTo>
                <a:cubicBezTo>
                  <a:pt x="481" y="950"/>
                  <a:pt x="481" y="950"/>
                  <a:pt x="481" y="950"/>
                </a:cubicBezTo>
                <a:cubicBezTo>
                  <a:pt x="481" y="950"/>
                  <a:pt x="481" y="950"/>
                  <a:pt x="481" y="950"/>
                </a:cubicBezTo>
                <a:cubicBezTo>
                  <a:pt x="481" y="950"/>
                  <a:pt x="481" y="950"/>
                  <a:pt x="482" y="950"/>
                </a:cubicBezTo>
                <a:cubicBezTo>
                  <a:pt x="482" y="950"/>
                  <a:pt x="482" y="950"/>
                  <a:pt x="482" y="950"/>
                </a:cubicBezTo>
                <a:cubicBezTo>
                  <a:pt x="484" y="950"/>
                  <a:pt x="487" y="952"/>
                  <a:pt x="487" y="955"/>
                </a:cubicBezTo>
                <a:cubicBezTo>
                  <a:pt x="487" y="955"/>
                  <a:pt x="487" y="955"/>
                  <a:pt x="487" y="955"/>
                </a:cubicBezTo>
                <a:cubicBezTo>
                  <a:pt x="487" y="958"/>
                  <a:pt x="484" y="960"/>
                  <a:pt x="482" y="960"/>
                </a:cubicBezTo>
                <a:cubicBezTo>
                  <a:pt x="482" y="960"/>
                  <a:pt x="482" y="960"/>
                  <a:pt x="482" y="960"/>
                </a:cubicBezTo>
                <a:cubicBezTo>
                  <a:pt x="482" y="960"/>
                  <a:pt x="481" y="960"/>
                  <a:pt x="481" y="960"/>
                </a:cubicBezTo>
                <a:close/>
                <a:moveTo>
                  <a:pt x="452" y="959"/>
                </a:moveTo>
                <a:cubicBezTo>
                  <a:pt x="450" y="959"/>
                  <a:pt x="448" y="957"/>
                  <a:pt x="448" y="954"/>
                </a:cubicBezTo>
                <a:cubicBezTo>
                  <a:pt x="448" y="954"/>
                  <a:pt x="448" y="954"/>
                  <a:pt x="448" y="954"/>
                </a:cubicBezTo>
                <a:cubicBezTo>
                  <a:pt x="448" y="951"/>
                  <a:pt x="450" y="949"/>
                  <a:pt x="453" y="949"/>
                </a:cubicBezTo>
                <a:cubicBezTo>
                  <a:pt x="453" y="949"/>
                  <a:pt x="453" y="949"/>
                  <a:pt x="453" y="949"/>
                </a:cubicBezTo>
                <a:cubicBezTo>
                  <a:pt x="456" y="950"/>
                  <a:pt x="458" y="952"/>
                  <a:pt x="458" y="955"/>
                </a:cubicBezTo>
                <a:cubicBezTo>
                  <a:pt x="458" y="955"/>
                  <a:pt x="458" y="955"/>
                  <a:pt x="458" y="955"/>
                </a:cubicBezTo>
                <a:cubicBezTo>
                  <a:pt x="458" y="957"/>
                  <a:pt x="455" y="959"/>
                  <a:pt x="453" y="959"/>
                </a:cubicBezTo>
                <a:cubicBezTo>
                  <a:pt x="453" y="959"/>
                  <a:pt x="453" y="959"/>
                  <a:pt x="453" y="959"/>
                </a:cubicBezTo>
                <a:cubicBezTo>
                  <a:pt x="453" y="959"/>
                  <a:pt x="453" y="959"/>
                  <a:pt x="452" y="959"/>
                </a:cubicBezTo>
                <a:close/>
                <a:moveTo>
                  <a:pt x="505" y="955"/>
                </a:moveTo>
                <a:cubicBezTo>
                  <a:pt x="504" y="952"/>
                  <a:pt x="507" y="949"/>
                  <a:pt x="509" y="949"/>
                </a:cubicBezTo>
                <a:cubicBezTo>
                  <a:pt x="509" y="949"/>
                  <a:pt x="509" y="949"/>
                  <a:pt x="509" y="949"/>
                </a:cubicBezTo>
                <a:cubicBezTo>
                  <a:pt x="512" y="949"/>
                  <a:pt x="514" y="951"/>
                  <a:pt x="515" y="954"/>
                </a:cubicBezTo>
                <a:cubicBezTo>
                  <a:pt x="515" y="954"/>
                  <a:pt x="515" y="954"/>
                  <a:pt x="515" y="954"/>
                </a:cubicBezTo>
                <a:cubicBezTo>
                  <a:pt x="515" y="957"/>
                  <a:pt x="513" y="959"/>
                  <a:pt x="510" y="959"/>
                </a:cubicBezTo>
                <a:cubicBezTo>
                  <a:pt x="510" y="959"/>
                  <a:pt x="510" y="959"/>
                  <a:pt x="510" y="959"/>
                </a:cubicBezTo>
                <a:cubicBezTo>
                  <a:pt x="510" y="959"/>
                  <a:pt x="510" y="959"/>
                  <a:pt x="510" y="959"/>
                </a:cubicBezTo>
                <a:cubicBezTo>
                  <a:pt x="510" y="959"/>
                  <a:pt x="510" y="959"/>
                  <a:pt x="510" y="959"/>
                </a:cubicBezTo>
                <a:cubicBezTo>
                  <a:pt x="507" y="959"/>
                  <a:pt x="505" y="957"/>
                  <a:pt x="505" y="955"/>
                </a:cubicBezTo>
                <a:close/>
                <a:moveTo>
                  <a:pt x="424" y="957"/>
                </a:moveTo>
                <a:cubicBezTo>
                  <a:pt x="422" y="957"/>
                  <a:pt x="420" y="954"/>
                  <a:pt x="420" y="951"/>
                </a:cubicBezTo>
                <a:cubicBezTo>
                  <a:pt x="420" y="951"/>
                  <a:pt x="420" y="951"/>
                  <a:pt x="420" y="951"/>
                </a:cubicBezTo>
                <a:cubicBezTo>
                  <a:pt x="420" y="949"/>
                  <a:pt x="423" y="947"/>
                  <a:pt x="426" y="947"/>
                </a:cubicBezTo>
                <a:cubicBezTo>
                  <a:pt x="426" y="947"/>
                  <a:pt x="426" y="947"/>
                  <a:pt x="426" y="947"/>
                </a:cubicBezTo>
                <a:cubicBezTo>
                  <a:pt x="428" y="947"/>
                  <a:pt x="430" y="950"/>
                  <a:pt x="430" y="953"/>
                </a:cubicBezTo>
                <a:cubicBezTo>
                  <a:pt x="430" y="953"/>
                  <a:pt x="430" y="953"/>
                  <a:pt x="430" y="953"/>
                </a:cubicBezTo>
                <a:cubicBezTo>
                  <a:pt x="430" y="955"/>
                  <a:pt x="427" y="957"/>
                  <a:pt x="425" y="957"/>
                </a:cubicBezTo>
                <a:cubicBezTo>
                  <a:pt x="425" y="957"/>
                  <a:pt x="425" y="957"/>
                  <a:pt x="425" y="957"/>
                </a:cubicBezTo>
                <a:cubicBezTo>
                  <a:pt x="425" y="957"/>
                  <a:pt x="425" y="957"/>
                  <a:pt x="424" y="957"/>
                </a:cubicBezTo>
                <a:close/>
                <a:moveTo>
                  <a:pt x="532" y="952"/>
                </a:moveTo>
                <a:cubicBezTo>
                  <a:pt x="532" y="950"/>
                  <a:pt x="534" y="947"/>
                  <a:pt x="537" y="947"/>
                </a:cubicBezTo>
                <a:cubicBezTo>
                  <a:pt x="537" y="947"/>
                  <a:pt x="537" y="947"/>
                  <a:pt x="537" y="947"/>
                </a:cubicBezTo>
                <a:cubicBezTo>
                  <a:pt x="539" y="947"/>
                  <a:pt x="542" y="948"/>
                  <a:pt x="542" y="951"/>
                </a:cubicBezTo>
                <a:cubicBezTo>
                  <a:pt x="542" y="951"/>
                  <a:pt x="542" y="951"/>
                  <a:pt x="542" y="951"/>
                </a:cubicBezTo>
                <a:cubicBezTo>
                  <a:pt x="543" y="954"/>
                  <a:pt x="541" y="956"/>
                  <a:pt x="538" y="957"/>
                </a:cubicBezTo>
                <a:cubicBezTo>
                  <a:pt x="538" y="957"/>
                  <a:pt x="538" y="957"/>
                  <a:pt x="538" y="957"/>
                </a:cubicBezTo>
                <a:cubicBezTo>
                  <a:pt x="538" y="957"/>
                  <a:pt x="538" y="957"/>
                  <a:pt x="537" y="957"/>
                </a:cubicBezTo>
                <a:cubicBezTo>
                  <a:pt x="537" y="957"/>
                  <a:pt x="537" y="957"/>
                  <a:pt x="537" y="957"/>
                </a:cubicBezTo>
                <a:cubicBezTo>
                  <a:pt x="535" y="957"/>
                  <a:pt x="533" y="955"/>
                  <a:pt x="532" y="952"/>
                </a:cubicBezTo>
                <a:close/>
                <a:moveTo>
                  <a:pt x="396" y="953"/>
                </a:moveTo>
                <a:cubicBezTo>
                  <a:pt x="394" y="952"/>
                  <a:pt x="392" y="950"/>
                  <a:pt x="392" y="947"/>
                </a:cubicBezTo>
                <a:cubicBezTo>
                  <a:pt x="392" y="947"/>
                  <a:pt x="392" y="947"/>
                  <a:pt x="392" y="947"/>
                </a:cubicBezTo>
                <a:cubicBezTo>
                  <a:pt x="393" y="944"/>
                  <a:pt x="395" y="942"/>
                  <a:pt x="398" y="943"/>
                </a:cubicBezTo>
                <a:cubicBezTo>
                  <a:pt x="398" y="943"/>
                  <a:pt x="398" y="943"/>
                  <a:pt x="398" y="943"/>
                </a:cubicBezTo>
                <a:cubicBezTo>
                  <a:pt x="401" y="943"/>
                  <a:pt x="403" y="946"/>
                  <a:pt x="402" y="949"/>
                </a:cubicBezTo>
                <a:cubicBezTo>
                  <a:pt x="402" y="949"/>
                  <a:pt x="402" y="949"/>
                  <a:pt x="402" y="949"/>
                </a:cubicBezTo>
                <a:cubicBezTo>
                  <a:pt x="402" y="951"/>
                  <a:pt x="400" y="953"/>
                  <a:pt x="397" y="953"/>
                </a:cubicBezTo>
                <a:cubicBezTo>
                  <a:pt x="397" y="953"/>
                  <a:pt x="397" y="953"/>
                  <a:pt x="397" y="953"/>
                </a:cubicBezTo>
                <a:cubicBezTo>
                  <a:pt x="397" y="953"/>
                  <a:pt x="397" y="953"/>
                  <a:pt x="396" y="953"/>
                </a:cubicBezTo>
                <a:close/>
                <a:moveTo>
                  <a:pt x="560" y="949"/>
                </a:moveTo>
                <a:cubicBezTo>
                  <a:pt x="560" y="946"/>
                  <a:pt x="561" y="943"/>
                  <a:pt x="564" y="943"/>
                </a:cubicBezTo>
                <a:cubicBezTo>
                  <a:pt x="564" y="943"/>
                  <a:pt x="564" y="943"/>
                  <a:pt x="564" y="943"/>
                </a:cubicBezTo>
                <a:cubicBezTo>
                  <a:pt x="567" y="942"/>
                  <a:pt x="569" y="944"/>
                  <a:pt x="570" y="947"/>
                </a:cubicBezTo>
                <a:cubicBezTo>
                  <a:pt x="570" y="947"/>
                  <a:pt x="570" y="947"/>
                  <a:pt x="570" y="947"/>
                </a:cubicBezTo>
                <a:cubicBezTo>
                  <a:pt x="570" y="950"/>
                  <a:pt x="569" y="952"/>
                  <a:pt x="566" y="953"/>
                </a:cubicBezTo>
                <a:cubicBezTo>
                  <a:pt x="566" y="953"/>
                  <a:pt x="566" y="953"/>
                  <a:pt x="566" y="953"/>
                </a:cubicBezTo>
                <a:cubicBezTo>
                  <a:pt x="565" y="953"/>
                  <a:pt x="565" y="953"/>
                  <a:pt x="565" y="953"/>
                </a:cubicBezTo>
                <a:cubicBezTo>
                  <a:pt x="565" y="953"/>
                  <a:pt x="565" y="953"/>
                  <a:pt x="565" y="953"/>
                </a:cubicBezTo>
                <a:cubicBezTo>
                  <a:pt x="563" y="953"/>
                  <a:pt x="560" y="951"/>
                  <a:pt x="560" y="949"/>
                </a:cubicBezTo>
                <a:close/>
                <a:moveTo>
                  <a:pt x="369" y="947"/>
                </a:moveTo>
                <a:cubicBezTo>
                  <a:pt x="366" y="946"/>
                  <a:pt x="365" y="944"/>
                  <a:pt x="365" y="941"/>
                </a:cubicBezTo>
                <a:cubicBezTo>
                  <a:pt x="365" y="941"/>
                  <a:pt x="365" y="941"/>
                  <a:pt x="365" y="941"/>
                </a:cubicBezTo>
                <a:cubicBezTo>
                  <a:pt x="366" y="938"/>
                  <a:pt x="369" y="937"/>
                  <a:pt x="371" y="937"/>
                </a:cubicBezTo>
                <a:cubicBezTo>
                  <a:pt x="371" y="937"/>
                  <a:pt x="371" y="937"/>
                  <a:pt x="371" y="937"/>
                </a:cubicBezTo>
                <a:cubicBezTo>
                  <a:pt x="374" y="938"/>
                  <a:pt x="376" y="941"/>
                  <a:pt x="375" y="943"/>
                </a:cubicBezTo>
                <a:cubicBezTo>
                  <a:pt x="375" y="943"/>
                  <a:pt x="375" y="943"/>
                  <a:pt x="375" y="943"/>
                </a:cubicBezTo>
                <a:cubicBezTo>
                  <a:pt x="374" y="946"/>
                  <a:pt x="372" y="947"/>
                  <a:pt x="370" y="947"/>
                </a:cubicBezTo>
                <a:cubicBezTo>
                  <a:pt x="370" y="947"/>
                  <a:pt x="370" y="947"/>
                  <a:pt x="370" y="947"/>
                </a:cubicBezTo>
                <a:cubicBezTo>
                  <a:pt x="370" y="947"/>
                  <a:pt x="369" y="947"/>
                  <a:pt x="369" y="947"/>
                </a:cubicBezTo>
                <a:close/>
                <a:moveTo>
                  <a:pt x="587" y="943"/>
                </a:moveTo>
                <a:cubicBezTo>
                  <a:pt x="587" y="940"/>
                  <a:pt x="588" y="938"/>
                  <a:pt x="591" y="937"/>
                </a:cubicBezTo>
                <a:cubicBezTo>
                  <a:pt x="591" y="937"/>
                  <a:pt x="591" y="937"/>
                  <a:pt x="591" y="937"/>
                </a:cubicBezTo>
                <a:cubicBezTo>
                  <a:pt x="594" y="936"/>
                  <a:pt x="596" y="938"/>
                  <a:pt x="597" y="941"/>
                </a:cubicBezTo>
                <a:cubicBezTo>
                  <a:pt x="597" y="941"/>
                  <a:pt x="597" y="941"/>
                  <a:pt x="597" y="941"/>
                </a:cubicBezTo>
                <a:cubicBezTo>
                  <a:pt x="598" y="943"/>
                  <a:pt x="596" y="946"/>
                  <a:pt x="593" y="947"/>
                </a:cubicBezTo>
                <a:cubicBezTo>
                  <a:pt x="593" y="947"/>
                  <a:pt x="593" y="947"/>
                  <a:pt x="593" y="947"/>
                </a:cubicBezTo>
                <a:cubicBezTo>
                  <a:pt x="593" y="947"/>
                  <a:pt x="593" y="947"/>
                  <a:pt x="592" y="947"/>
                </a:cubicBezTo>
                <a:cubicBezTo>
                  <a:pt x="592" y="947"/>
                  <a:pt x="592" y="947"/>
                  <a:pt x="592" y="947"/>
                </a:cubicBezTo>
                <a:cubicBezTo>
                  <a:pt x="590" y="947"/>
                  <a:pt x="588" y="945"/>
                  <a:pt x="587" y="943"/>
                </a:cubicBezTo>
                <a:close/>
                <a:moveTo>
                  <a:pt x="342" y="940"/>
                </a:moveTo>
                <a:cubicBezTo>
                  <a:pt x="339" y="939"/>
                  <a:pt x="338" y="936"/>
                  <a:pt x="338" y="933"/>
                </a:cubicBezTo>
                <a:cubicBezTo>
                  <a:pt x="338" y="933"/>
                  <a:pt x="338" y="933"/>
                  <a:pt x="338" y="933"/>
                </a:cubicBezTo>
                <a:cubicBezTo>
                  <a:pt x="339" y="931"/>
                  <a:pt x="342" y="929"/>
                  <a:pt x="345" y="930"/>
                </a:cubicBezTo>
                <a:cubicBezTo>
                  <a:pt x="345" y="930"/>
                  <a:pt x="345" y="930"/>
                  <a:pt x="345" y="930"/>
                </a:cubicBezTo>
                <a:cubicBezTo>
                  <a:pt x="347" y="931"/>
                  <a:pt x="349" y="934"/>
                  <a:pt x="348" y="936"/>
                </a:cubicBezTo>
                <a:cubicBezTo>
                  <a:pt x="348" y="936"/>
                  <a:pt x="348" y="936"/>
                  <a:pt x="348" y="936"/>
                </a:cubicBezTo>
                <a:cubicBezTo>
                  <a:pt x="347" y="939"/>
                  <a:pt x="345" y="940"/>
                  <a:pt x="343" y="940"/>
                </a:cubicBezTo>
                <a:cubicBezTo>
                  <a:pt x="343" y="940"/>
                  <a:pt x="343" y="940"/>
                  <a:pt x="343" y="940"/>
                </a:cubicBezTo>
                <a:cubicBezTo>
                  <a:pt x="343" y="940"/>
                  <a:pt x="342" y="940"/>
                  <a:pt x="342" y="940"/>
                </a:cubicBezTo>
                <a:close/>
                <a:moveTo>
                  <a:pt x="614" y="936"/>
                </a:moveTo>
                <a:cubicBezTo>
                  <a:pt x="613" y="933"/>
                  <a:pt x="615" y="931"/>
                  <a:pt x="618" y="930"/>
                </a:cubicBezTo>
                <a:cubicBezTo>
                  <a:pt x="618" y="930"/>
                  <a:pt x="618" y="930"/>
                  <a:pt x="618" y="930"/>
                </a:cubicBezTo>
                <a:cubicBezTo>
                  <a:pt x="620" y="929"/>
                  <a:pt x="623" y="930"/>
                  <a:pt x="624" y="933"/>
                </a:cubicBezTo>
                <a:cubicBezTo>
                  <a:pt x="624" y="933"/>
                  <a:pt x="624" y="933"/>
                  <a:pt x="624" y="933"/>
                </a:cubicBezTo>
                <a:cubicBezTo>
                  <a:pt x="625" y="936"/>
                  <a:pt x="623" y="939"/>
                  <a:pt x="621" y="939"/>
                </a:cubicBezTo>
                <a:cubicBezTo>
                  <a:pt x="621" y="939"/>
                  <a:pt x="621" y="939"/>
                  <a:pt x="621" y="939"/>
                </a:cubicBezTo>
                <a:cubicBezTo>
                  <a:pt x="620" y="940"/>
                  <a:pt x="620" y="940"/>
                  <a:pt x="619" y="940"/>
                </a:cubicBezTo>
                <a:cubicBezTo>
                  <a:pt x="619" y="940"/>
                  <a:pt x="619" y="940"/>
                  <a:pt x="619" y="940"/>
                </a:cubicBezTo>
                <a:cubicBezTo>
                  <a:pt x="617" y="940"/>
                  <a:pt x="615" y="938"/>
                  <a:pt x="614" y="936"/>
                </a:cubicBezTo>
                <a:close/>
                <a:moveTo>
                  <a:pt x="315" y="931"/>
                </a:moveTo>
                <a:cubicBezTo>
                  <a:pt x="312" y="930"/>
                  <a:pt x="311" y="927"/>
                  <a:pt x="312" y="924"/>
                </a:cubicBezTo>
                <a:cubicBezTo>
                  <a:pt x="312" y="924"/>
                  <a:pt x="312" y="924"/>
                  <a:pt x="312" y="924"/>
                </a:cubicBezTo>
                <a:cubicBezTo>
                  <a:pt x="313" y="922"/>
                  <a:pt x="316" y="920"/>
                  <a:pt x="318" y="921"/>
                </a:cubicBezTo>
                <a:cubicBezTo>
                  <a:pt x="318" y="921"/>
                  <a:pt x="318" y="921"/>
                  <a:pt x="318" y="921"/>
                </a:cubicBezTo>
                <a:cubicBezTo>
                  <a:pt x="321" y="922"/>
                  <a:pt x="322" y="925"/>
                  <a:pt x="321" y="928"/>
                </a:cubicBezTo>
                <a:cubicBezTo>
                  <a:pt x="321" y="928"/>
                  <a:pt x="321" y="928"/>
                  <a:pt x="321" y="928"/>
                </a:cubicBezTo>
                <a:cubicBezTo>
                  <a:pt x="321" y="930"/>
                  <a:pt x="319" y="931"/>
                  <a:pt x="317" y="931"/>
                </a:cubicBezTo>
                <a:cubicBezTo>
                  <a:pt x="317" y="931"/>
                  <a:pt x="317" y="931"/>
                  <a:pt x="317" y="931"/>
                </a:cubicBezTo>
                <a:cubicBezTo>
                  <a:pt x="316" y="931"/>
                  <a:pt x="315" y="931"/>
                  <a:pt x="315" y="931"/>
                </a:cubicBezTo>
                <a:close/>
                <a:moveTo>
                  <a:pt x="641" y="927"/>
                </a:moveTo>
                <a:cubicBezTo>
                  <a:pt x="640" y="925"/>
                  <a:pt x="641" y="922"/>
                  <a:pt x="644" y="921"/>
                </a:cubicBezTo>
                <a:cubicBezTo>
                  <a:pt x="644" y="921"/>
                  <a:pt x="644" y="921"/>
                  <a:pt x="644" y="921"/>
                </a:cubicBezTo>
                <a:cubicBezTo>
                  <a:pt x="646" y="920"/>
                  <a:pt x="649" y="921"/>
                  <a:pt x="650" y="924"/>
                </a:cubicBezTo>
                <a:cubicBezTo>
                  <a:pt x="650" y="924"/>
                  <a:pt x="650" y="924"/>
                  <a:pt x="650" y="924"/>
                </a:cubicBezTo>
                <a:cubicBezTo>
                  <a:pt x="651" y="927"/>
                  <a:pt x="650" y="929"/>
                  <a:pt x="647" y="930"/>
                </a:cubicBezTo>
                <a:cubicBezTo>
                  <a:pt x="647" y="930"/>
                  <a:pt x="647" y="930"/>
                  <a:pt x="647" y="930"/>
                </a:cubicBezTo>
                <a:cubicBezTo>
                  <a:pt x="647" y="930"/>
                  <a:pt x="647" y="930"/>
                  <a:pt x="647" y="930"/>
                </a:cubicBezTo>
                <a:cubicBezTo>
                  <a:pt x="647" y="930"/>
                  <a:pt x="647" y="930"/>
                  <a:pt x="647" y="930"/>
                </a:cubicBezTo>
                <a:cubicBezTo>
                  <a:pt x="647" y="931"/>
                  <a:pt x="646" y="931"/>
                  <a:pt x="646" y="931"/>
                </a:cubicBezTo>
                <a:cubicBezTo>
                  <a:pt x="646" y="931"/>
                  <a:pt x="646" y="931"/>
                  <a:pt x="646" y="931"/>
                </a:cubicBezTo>
                <a:cubicBezTo>
                  <a:pt x="643" y="931"/>
                  <a:pt x="642" y="929"/>
                  <a:pt x="641" y="927"/>
                </a:cubicBezTo>
                <a:close/>
                <a:moveTo>
                  <a:pt x="289" y="920"/>
                </a:moveTo>
                <a:cubicBezTo>
                  <a:pt x="289" y="920"/>
                  <a:pt x="289" y="920"/>
                  <a:pt x="289" y="920"/>
                </a:cubicBezTo>
                <a:cubicBezTo>
                  <a:pt x="289" y="920"/>
                  <a:pt x="289" y="920"/>
                  <a:pt x="289" y="920"/>
                </a:cubicBezTo>
                <a:cubicBezTo>
                  <a:pt x="286" y="919"/>
                  <a:pt x="285" y="916"/>
                  <a:pt x="286" y="914"/>
                </a:cubicBezTo>
                <a:cubicBezTo>
                  <a:pt x="286" y="914"/>
                  <a:pt x="286" y="914"/>
                  <a:pt x="286" y="914"/>
                </a:cubicBezTo>
                <a:cubicBezTo>
                  <a:pt x="287" y="911"/>
                  <a:pt x="290" y="910"/>
                  <a:pt x="293" y="911"/>
                </a:cubicBezTo>
                <a:cubicBezTo>
                  <a:pt x="293" y="911"/>
                  <a:pt x="293" y="911"/>
                  <a:pt x="293" y="911"/>
                </a:cubicBezTo>
                <a:cubicBezTo>
                  <a:pt x="295" y="912"/>
                  <a:pt x="296" y="915"/>
                  <a:pt x="295" y="918"/>
                </a:cubicBezTo>
                <a:cubicBezTo>
                  <a:pt x="295" y="918"/>
                  <a:pt x="295" y="918"/>
                  <a:pt x="295" y="918"/>
                </a:cubicBezTo>
                <a:cubicBezTo>
                  <a:pt x="294" y="919"/>
                  <a:pt x="293" y="921"/>
                  <a:pt x="291" y="921"/>
                </a:cubicBezTo>
                <a:cubicBezTo>
                  <a:pt x="291" y="921"/>
                  <a:pt x="291" y="921"/>
                  <a:pt x="291" y="921"/>
                </a:cubicBezTo>
                <a:cubicBezTo>
                  <a:pt x="290" y="921"/>
                  <a:pt x="289" y="920"/>
                  <a:pt x="289" y="920"/>
                </a:cubicBezTo>
                <a:close/>
                <a:moveTo>
                  <a:pt x="667" y="917"/>
                </a:moveTo>
                <a:cubicBezTo>
                  <a:pt x="666" y="915"/>
                  <a:pt x="667" y="912"/>
                  <a:pt x="669" y="911"/>
                </a:cubicBezTo>
                <a:cubicBezTo>
                  <a:pt x="669" y="911"/>
                  <a:pt x="669" y="911"/>
                  <a:pt x="669" y="911"/>
                </a:cubicBezTo>
                <a:cubicBezTo>
                  <a:pt x="672" y="910"/>
                  <a:pt x="675" y="911"/>
                  <a:pt x="676" y="913"/>
                </a:cubicBezTo>
                <a:cubicBezTo>
                  <a:pt x="676" y="913"/>
                  <a:pt x="676" y="913"/>
                  <a:pt x="676" y="913"/>
                </a:cubicBezTo>
                <a:cubicBezTo>
                  <a:pt x="677" y="916"/>
                  <a:pt x="676" y="919"/>
                  <a:pt x="673" y="920"/>
                </a:cubicBezTo>
                <a:cubicBezTo>
                  <a:pt x="673" y="920"/>
                  <a:pt x="673" y="920"/>
                  <a:pt x="673" y="920"/>
                </a:cubicBezTo>
                <a:cubicBezTo>
                  <a:pt x="673" y="920"/>
                  <a:pt x="672" y="920"/>
                  <a:pt x="671" y="920"/>
                </a:cubicBezTo>
                <a:cubicBezTo>
                  <a:pt x="671" y="920"/>
                  <a:pt x="671" y="920"/>
                  <a:pt x="671" y="920"/>
                </a:cubicBezTo>
                <a:cubicBezTo>
                  <a:pt x="669" y="920"/>
                  <a:pt x="668" y="919"/>
                  <a:pt x="667" y="917"/>
                </a:cubicBezTo>
                <a:close/>
                <a:moveTo>
                  <a:pt x="263" y="908"/>
                </a:moveTo>
                <a:cubicBezTo>
                  <a:pt x="263" y="908"/>
                  <a:pt x="263" y="908"/>
                  <a:pt x="263" y="908"/>
                </a:cubicBezTo>
                <a:cubicBezTo>
                  <a:pt x="263" y="908"/>
                  <a:pt x="263" y="908"/>
                  <a:pt x="263" y="908"/>
                </a:cubicBezTo>
                <a:cubicBezTo>
                  <a:pt x="261" y="907"/>
                  <a:pt x="260" y="904"/>
                  <a:pt x="261" y="901"/>
                </a:cubicBezTo>
                <a:cubicBezTo>
                  <a:pt x="261" y="901"/>
                  <a:pt x="261" y="901"/>
                  <a:pt x="261" y="901"/>
                </a:cubicBezTo>
                <a:cubicBezTo>
                  <a:pt x="262" y="899"/>
                  <a:pt x="265" y="898"/>
                  <a:pt x="268" y="899"/>
                </a:cubicBezTo>
                <a:cubicBezTo>
                  <a:pt x="268" y="899"/>
                  <a:pt x="268" y="899"/>
                  <a:pt x="268" y="899"/>
                </a:cubicBezTo>
                <a:cubicBezTo>
                  <a:pt x="270" y="900"/>
                  <a:pt x="271" y="903"/>
                  <a:pt x="270" y="906"/>
                </a:cubicBezTo>
                <a:cubicBezTo>
                  <a:pt x="270" y="906"/>
                  <a:pt x="270" y="906"/>
                  <a:pt x="270" y="906"/>
                </a:cubicBezTo>
                <a:cubicBezTo>
                  <a:pt x="269" y="908"/>
                  <a:pt x="267" y="909"/>
                  <a:pt x="265" y="909"/>
                </a:cubicBezTo>
                <a:cubicBezTo>
                  <a:pt x="265" y="909"/>
                  <a:pt x="265" y="909"/>
                  <a:pt x="265" y="909"/>
                </a:cubicBezTo>
                <a:cubicBezTo>
                  <a:pt x="265" y="909"/>
                  <a:pt x="264" y="908"/>
                  <a:pt x="263" y="908"/>
                </a:cubicBezTo>
                <a:close/>
                <a:moveTo>
                  <a:pt x="692" y="906"/>
                </a:moveTo>
                <a:cubicBezTo>
                  <a:pt x="691" y="903"/>
                  <a:pt x="692" y="900"/>
                  <a:pt x="694" y="899"/>
                </a:cubicBezTo>
                <a:cubicBezTo>
                  <a:pt x="694" y="899"/>
                  <a:pt x="694" y="899"/>
                  <a:pt x="694" y="899"/>
                </a:cubicBezTo>
                <a:cubicBezTo>
                  <a:pt x="697" y="898"/>
                  <a:pt x="700" y="899"/>
                  <a:pt x="701" y="901"/>
                </a:cubicBezTo>
                <a:cubicBezTo>
                  <a:pt x="701" y="901"/>
                  <a:pt x="701" y="901"/>
                  <a:pt x="701" y="901"/>
                </a:cubicBezTo>
                <a:cubicBezTo>
                  <a:pt x="702" y="903"/>
                  <a:pt x="701" y="906"/>
                  <a:pt x="699" y="908"/>
                </a:cubicBezTo>
                <a:cubicBezTo>
                  <a:pt x="699" y="908"/>
                  <a:pt x="699" y="908"/>
                  <a:pt x="699" y="908"/>
                </a:cubicBezTo>
                <a:cubicBezTo>
                  <a:pt x="699" y="908"/>
                  <a:pt x="699" y="908"/>
                  <a:pt x="699" y="908"/>
                </a:cubicBezTo>
                <a:cubicBezTo>
                  <a:pt x="699" y="908"/>
                  <a:pt x="699" y="908"/>
                  <a:pt x="699" y="908"/>
                </a:cubicBezTo>
                <a:cubicBezTo>
                  <a:pt x="698" y="908"/>
                  <a:pt x="697" y="908"/>
                  <a:pt x="696" y="908"/>
                </a:cubicBezTo>
                <a:cubicBezTo>
                  <a:pt x="696" y="908"/>
                  <a:pt x="696" y="908"/>
                  <a:pt x="696" y="908"/>
                </a:cubicBezTo>
                <a:cubicBezTo>
                  <a:pt x="695" y="908"/>
                  <a:pt x="693" y="907"/>
                  <a:pt x="692" y="906"/>
                </a:cubicBezTo>
                <a:close/>
                <a:moveTo>
                  <a:pt x="238" y="895"/>
                </a:moveTo>
                <a:cubicBezTo>
                  <a:pt x="238" y="895"/>
                  <a:pt x="238" y="895"/>
                  <a:pt x="238" y="895"/>
                </a:cubicBezTo>
                <a:cubicBezTo>
                  <a:pt x="238" y="895"/>
                  <a:pt x="238" y="895"/>
                  <a:pt x="238" y="895"/>
                </a:cubicBezTo>
                <a:cubicBezTo>
                  <a:pt x="236" y="893"/>
                  <a:pt x="235" y="890"/>
                  <a:pt x="237" y="888"/>
                </a:cubicBezTo>
                <a:cubicBezTo>
                  <a:pt x="237" y="888"/>
                  <a:pt x="237" y="888"/>
                  <a:pt x="237" y="888"/>
                </a:cubicBezTo>
                <a:cubicBezTo>
                  <a:pt x="238" y="885"/>
                  <a:pt x="241" y="885"/>
                  <a:pt x="244" y="886"/>
                </a:cubicBezTo>
                <a:cubicBezTo>
                  <a:pt x="244" y="886"/>
                  <a:pt x="244" y="886"/>
                  <a:pt x="244" y="886"/>
                </a:cubicBezTo>
                <a:cubicBezTo>
                  <a:pt x="246" y="887"/>
                  <a:pt x="247" y="890"/>
                  <a:pt x="245" y="893"/>
                </a:cubicBezTo>
                <a:cubicBezTo>
                  <a:pt x="245" y="893"/>
                  <a:pt x="245" y="893"/>
                  <a:pt x="245" y="893"/>
                </a:cubicBezTo>
                <a:cubicBezTo>
                  <a:pt x="244" y="894"/>
                  <a:pt x="243" y="895"/>
                  <a:pt x="241" y="895"/>
                </a:cubicBezTo>
                <a:cubicBezTo>
                  <a:pt x="241" y="895"/>
                  <a:pt x="241" y="895"/>
                  <a:pt x="241" y="895"/>
                </a:cubicBezTo>
                <a:cubicBezTo>
                  <a:pt x="240" y="895"/>
                  <a:pt x="239" y="895"/>
                  <a:pt x="238" y="895"/>
                </a:cubicBezTo>
                <a:close/>
                <a:moveTo>
                  <a:pt x="717" y="892"/>
                </a:moveTo>
                <a:cubicBezTo>
                  <a:pt x="715" y="890"/>
                  <a:pt x="716" y="887"/>
                  <a:pt x="718" y="886"/>
                </a:cubicBezTo>
                <a:cubicBezTo>
                  <a:pt x="718" y="886"/>
                  <a:pt x="718" y="886"/>
                  <a:pt x="718" y="886"/>
                </a:cubicBezTo>
                <a:cubicBezTo>
                  <a:pt x="721" y="884"/>
                  <a:pt x="724" y="885"/>
                  <a:pt x="725" y="887"/>
                </a:cubicBezTo>
                <a:cubicBezTo>
                  <a:pt x="725" y="887"/>
                  <a:pt x="725" y="887"/>
                  <a:pt x="725" y="887"/>
                </a:cubicBezTo>
                <a:cubicBezTo>
                  <a:pt x="727" y="890"/>
                  <a:pt x="726" y="893"/>
                  <a:pt x="723" y="894"/>
                </a:cubicBezTo>
                <a:cubicBezTo>
                  <a:pt x="723" y="894"/>
                  <a:pt x="723" y="894"/>
                  <a:pt x="723" y="894"/>
                </a:cubicBezTo>
                <a:cubicBezTo>
                  <a:pt x="723" y="895"/>
                  <a:pt x="722" y="895"/>
                  <a:pt x="721" y="895"/>
                </a:cubicBezTo>
                <a:cubicBezTo>
                  <a:pt x="721" y="895"/>
                  <a:pt x="721" y="895"/>
                  <a:pt x="721" y="895"/>
                </a:cubicBezTo>
                <a:cubicBezTo>
                  <a:pt x="719" y="895"/>
                  <a:pt x="718" y="894"/>
                  <a:pt x="717" y="892"/>
                </a:cubicBezTo>
                <a:close/>
                <a:moveTo>
                  <a:pt x="215" y="880"/>
                </a:moveTo>
                <a:cubicBezTo>
                  <a:pt x="212" y="878"/>
                  <a:pt x="212" y="875"/>
                  <a:pt x="213" y="873"/>
                </a:cubicBezTo>
                <a:cubicBezTo>
                  <a:pt x="213" y="873"/>
                  <a:pt x="213" y="873"/>
                  <a:pt x="213" y="873"/>
                </a:cubicBezTo>
                <a:cubicBezTo>
                  <a:pt x="215" y="870"/>
                  <a:pt x="218" y="870"/>
                  <a:pt x="220" y="871"/>
                </a:cubicBezTo>
                <a:cubicBezTo>
                  <a:pt x="220" y="871"/>
                  <a:pt x="220" y="871"/>
                  <a:pt x="220" y="871"/>
                </a:cubicBezTo>
                <a:cubicBezTo>
                  <a:pt x="222" y="873"/>
                  <a:pt x="223" y="876"/>
                  <a:pt x="221" y="878"/>
                </a:cubicBezTo>
                <a:cubicBezTo>
                  <a:pt x="221" y="878"/>
                  <a:pt x="221" y="878"/>
                  <a:pt x="221" y="878"/>
                </a:cubicBezTo>
                <a:cubicBezTo>
                  <a:pt x="221" y="880"/>
                  <a:pt x="219" y="880"/>
                  <a:pt x="217" y="880"/>
                </a:cubicBezTo>
                <a:cubicBezTo>
                  <a:pt x="217" y="880"/>
                  <a:pt x="217" y="880"/>
                  <a:pt x="217" y="880"/>
                </a:cubicBezTo>
                <a:cubicBezTo>
                  <a:pt x="216" y="880"/>
                  <a:pt x="215" y="880"/>
                  <a:pt x="215" y="880"/>
                </a:cubicBezTo>
                <a:close/>
                <a:moveTo>
                  <a:pt x="740" y="878"/>
                </a:moveTo>
                <a:cubicBezTo>
                  <a:pt x="739" y="875"/>
                  <a:pt x="739" y="872"/>
                  <a:pt x="742" y="871"/>
                </a:cubicBezTo>
                <a:cubicBezTo>
                  <a:pt x="742" y="871"/>
                  <a:pt x="742" y="871"/>
                  <a:pt x="742" y="871"/>
                </a:cubicBezTo>
                <a:cubicBezTo>
                  <a:pt x="744" y="869"/>
                  <a:pt x="747" y="870"/>
                  <a:pt x="749" y="872"/>
                </a:cubicBezTo>
                <a:cubicBezTo>
                  <a:pt x="749" y="872"/>
                  <a:pt x="749" y="872"/>
                  <a:pt x="749" y="872"/>
                </a:cubicBezTo>
                <a:cubicBezTo>
                  <a:pt x="750" y="875"/>
                  <a:pt x="750" y="878"/>
                  <a:pt x="747" y="879"/>
                </a:cubicBezTo>
                <a:cubicBezTo>
                  <a:pt x="747" y="879"/>
                  <a:pt x="747" y="879"/>
                  <a:pt x="747" y="879"/>
                </a:cubicBezTo>
                <a:cubicBezTo>
                  <a:pt x="746" y="880"/>
                  <a:pt x="745" y="880"/>
                  <a:pt x="744" y="880"/>
                </a:cubicBezTo>
                <a:cubicBezTo>
                  <a:pt x="744" y="880"/>
                  <a:pt x="744" y="880"/>
                  <a:pt x="744" y="880"/>
                </a:cubicBezTo>
                <a:cubicBezTo>
                  <a:pt x="743" y="880"/>
                  <a:pt x="741" y="879"/>
                  <a:pt x="740" y="878"/>
                </a:cubicBezTo>
                <a:close/>
                <a:moveTo>
                  <a:pt x="192" y="863"/>
                </a:moveTo>
                <a:cubicBezTo>
                  <a:pt x="189" y="862"/>
                  <a:pt x="189" y="858"/>
                  <a:pt x="191" y="856"/>
                </a:cubicBezTo>
                <a:cubicBezTo>
                  <a:pt x="191" y="856"/>
                  <a:pt x="191" y="856"/>
                  <a:pt x="191" y="856"/>
                </a:cubicBezTo>
                <a:cubicBezTo>
                  <a:pt x="192" y="854"/>
                  <a:pt x="195" y="854"/>
                  <a:pt x="198" y="855"/>
                </a:cubicBezTo>
                <a:cubicBezTo>
                  <a:pt x="198" y="855"/>
                  <a:pt x="198" y="855"/>
                  <a:pt x="198" y="855"/>
                </a:cubicBezTo>
                <a:cubicBezTo>
                  <a:pt x="200" y="857"/>
                  <a:pt x="200" y="860"/>
                  <a:pt x="199" y="862"/>
                </a:cubicBezTo>
                <a:cubicBezTo>
                  <a:pt x="199" y="862"/>
                  <a:pt x="199" y="862"/>
                  <a:pt x="199" y="862"/>
                </a:cubicBezTo>
                <a:cubicBezTo>
                  <a:pt x="198" y="864"/>
                  <a:pt x="196" y="864"/>
                  <a:pt x="195" y="864"/>
                </a:cubicBezTo>
                <a:cubicBezTo>
                  <a:pt x="195" y="864"/>
                  <a:pt x="195" y="864"/>
                  <a:pt x="195" y="864"/>
                </a:cubicBezTo>
                <a:cubicBezTo>
                  <a:pt x="194" y="864"/>
                  <a:pt x="192" y="864"/>
                  <a:pt x="192" y="863"/>
                </a:cubicBezTo>
                <a:close/>
                <a:moveTo>
                  <a:pt x="763" y="862"/>
                </a:moveTo>
                <a:cubicBezTo>
                  <a:pt x="762" y="860"/>
                  <a:pt x="762" y="856"/>
                  <a:pt x="764" y="855"/>
                </a:cubicBezTo>
                <a:cubicBezTo>
                  <a:pt x="764" y="855"/>
                  <a:pt x="764" y="855"/>
                  <a:pt x="764" y="855"/>
                </a:cubicBezTo>
                <a:cubicBezTo>
                  <a:pt x="766" y="853"/>
                  <a:pt x="769" y="854"/>
                  <a:pt x="771" y="856"/>
                </a:cubicBezTo>
                <a:cubicBezTo>
                  <a:pt x="771" y="856"/>
                  <a:pt x="771" y="856"/>
                  <a:pt x="771" y="856"/>
                </a:cubicBezTo>
                <a:cubicBezTo>
                  <a:pt x="773" y="858"/>
                  <a:pt x="772" y="861"/>
                  <a:pt x="770" y="863"/>
                </a:cubicBezTo>
                <a:cubicBezTo>
                  <a:pt x="770" y="863"/>
                  <a:pt x="770" y="863"/>
                  <a:pt x="770" y="863"/>
                </a:cubicBezTo>
                <a:cubicBezTo>
                  <a:pt x="769" y="863"/>
                  <a:pt x="768" y="864"/>
                  <a:pt x="767" y="864"/>
                </a:cubicBezTo>
                <a:cubicBezTo>
                  <a:pt x="767" y="864"/>
                  <a:pt x="767" y="864"/>
                  <a:pt x="767" y="864"/>
                </a:cubicBezTo>
                <a:cubicBezTo>
                  <a:pt x="766" y="864"/>
                  <a:pt x="764" y="863"/>
                  <a:pt x="763" y="862"/>
                </a:cubicBezTo>
                <a:close/>
                <a:moveTo>
                  <a:pt x="170" y="846"/>
                </a:moveTo>
                <a:cubicBezTo>
                  <a:pt x="167" y="844"/>
                  <a:pt x="167" y="841"/>
                  <a:pt x="169" y="839"/>
                </a:cubicBezTo>
                <a:cubicBezTo>
                  <a:pt x="169" y="839"/>
                  <a:pt x="169" y="839"/>
                  <a:pt x="169" y="839"/>
                </a:cubicBezTo>
                <a:cubicBezTo>
                  <a:pt x="171" y="836"/>
                  <a:pt x="174" y="836"/>
                  <a:pt x="176" y="838"/>
                </a:cubicBezTo>
                <a:cubicBezTo>
                  <a:pt x="176" y="838"/>
                  <a:pt x="176" y="838"/>
                  <a:pt x="176" y="838"/>
                </a:cubicBezTo>
                <a:cubicBezTo>
                  <a:pt x="178" y="840"/>
                  <a:pt x="178" y="843"/>
                  <a:pt x="177" y="845"/>
                </a:cubicBezTo>
                <a:cubicBezTo>
                  <a:pt x="177" y="845"/>
                  <a:pt x="177" y="845"/>
                  <a:pt x="177" y="845"/>
                </a:cubicBezTo>
                <a:cubicBezTo>
                  <a:pt x="176" y="846"/>
                  <a:pt x="174" y="847"/>
                  <a:pt x="173" y="847"/>
                </a:cubicBezTo>
                <a:cubicBezTo>
                  <a:pt x="173" y="847"/>
                  <a:pt x="173" y="847"/>
                  <a:pt x="173" y="847"/>
                </a:cubicBezTo>
                <a:cubicBezTo>
                  <a:pt x="172" y="847"/>
                  <a:pt x="171" y="846"/>
                  <a:pt x="170" y="846"/>
                </a:cubicBezTo>
                <a:close/>
                <a:moveTo>
                  <a:pt x="785" y="845"/>
                </a:moveTo>
                <a:cubicBezTo>
                  <a:pt x="783" y="842"/>
                  <a:pt x="784" y="839"/>
                  <a:pt x="786" y="838"/>
                </a:cubicBezTo>
                <a:cubicBezTo>
                  <a:pt x="786" y="838"/>
                  <a:pt x="786" y="838"/>
                  <a:pt x="786" y="838"/>
                </a:cubicBezTo>
                <a:cubicBezTo>
                  <a:pt x="788" y="836"/>
                  <a:pt x="791" y="836"/>
                  <a:pt x="793" y="838"/>
                </a:cubicBezTo>
                <a:cubicBezTo>
                  <a:pt x="793" y="838"/>
                  <a:pt x="793" y="838"/>
                  <a:pt x="793" y="838"/>
                </a:cubicBezTo>
                <a:cubicBezTo>
                  <a:pt x="794" y="840"/>
                  <a:pt x="794" y="843"/>
                  <a:pt x="792" y="845"/>
                </a:cubicBezTo>
                <a:cubicBezTo>
                  <a:pt x="792" y="845"/>
                  <a:pt x="792" y="845"/>
                  <a:pt x="792" y="845"/>
                </a:cubicBezTo>
                <a:cubicBezTo>
                  <a:pt x="792" y="845"/>
                  <a:pt x="792" y="845"/>
                  <a:pt x="792" y="845"/>
                </a:cubicBezTo>
                <a:cubicBezTo>
                  <a:pt x="792" y="845"/>
                  <a:pt x="792" y="845"/>
                  <a:pt x="792" y="845"/>
                </a:cubicBezTo>
                <a:cubicBezTo>
                  <a:pt x="791" y="846"/>
                  <a:pt x="790" y="846"/>
                  <a:pt x="789" y="846"/>
                </a:cubicBezTo>
                <a:cubicBezTo>
                  <a:pt x="789" y="846"/>
                  <a:pt x="789" y="846"/>
                  <a:pt x="789" y="846"/>
                </a:cubicBezTo>
                <a:cubicBezTo>
                  <a:pt x="787" y="846"/>
                  <a:pt x="786" y="846"/>
                  <a:pt x="785" y="845"/>
                </a:cubicBezTo>
                <a:close/>
                <a:moveTo>
                  <a:pt x="149" y="827"/>
                </a:moveTo>
                <a:cubicBezTo>
                  <a:pt x="147" y="825"/>
                  <a:pt x="147" y="822"/>
                  <a:pt x="149" y="820"/>
                </a:cubicBezTo>
                <a:cubicBezTo>
                  <a:pt x="149" y="820"/>
                  <a:pt x="149" y="820"/>
                  <a:pt x="149" y="820"/>
                </a:cubicBezTo>
                <a:cubicBezTo>
                  <a:pt x="150" y="818"/>
                  <a:pt x="154" y="818"/>
                  <a:pt x="156" y="819"/>
                </a:cubicBezTo>
                <a:cubicBezTo>
                  <a:pt x="156" y="819"/>
                  <a:pt x="156" y="819"/>
                  <a:pt x="156" y="819"/>
                </a:cubicBezTo>
                <a:cubicBezTo>
                  <a:pt x="158" y="821"/>
                  <a:pt x="158" y="825"/>
                  <a:pt x="156" y="827"/>
                </a:cubicBezTo>
                <a:cubicBezTo>
                  <a:pt x="156" y="827"/>
                  <a:pt x="156" y="827"/>
                  <a:pt x="156" y="827"/>
                </a:cubicBezTo>
                <a:cubicBezTo>
                  <a:pt x="155" y="828"/>
                  <a:pt x="153" y="828"/>
                  <a:pt x="152" y="828"/>
                </a:cubicBezTo>
                <a:cubicBezTo>
                  <a:pt x="152" y="828"/>
                  <a:pt x="152" y="828"/>
                  <a:pt x="152" y="828"/>
                </a:cubicBezTo>
                <a:cubicBezTo>
                  <a:pt x="151" y="828"/>
                  <a:pt x="150" y="828"/>
                  <a:pt x="149" y="827"/>
                </a:cubicBezTo>
                <a:close/>
                <a:moveTo>
                  <a:pt x="806" y="826"/>
                </a:moveTo>
                <a:cubicBezTo>
                  <a:pt x="804" y="824"/>
                  <a:pt x="804" y="821"/>
                  <a:pt x="806" y="819"/>
                </a:cubicBezTo>
                <a:cubicBezTo>
                  <a:pt x="806" y="819"/>
                  <a:pt x="806" y="819"/>
                  <a:pt x="806" y="819"/>
                </a:cubicBezTo>
                <a:cubicBezTo>
                  <a:pt x="808" y="817"/>
                  <a:pt x="811" y="817"/>
                  <a:pt x="813" y="819"/>
                </a:cubicBezTo>
                <a:cubicBezTo>
                  <a:pt x="813" y="819"/>
                  <a:pt x="813" y="819"/>
                  <a:pt x="813" y="819"/>
                </a:cubicBezTo>
                <a:cubicBezTo>
                  <a:pt x="815" y="821"/>
                  <a:pt x="815" y="824"/>
                  <a:pt x="813" y="826"/>
                </a:cubicBezTo>
                <a:cubicBezTo>
                  <a:pt x="813" y="826"/>
                  <a:pt x="813" y="826"/>
                  <a:pt x="813" y="826"/>
                </a:cubicBezTo>
                <a:cubicBezTo>
                  <a:pt x="813" y="826"/>
                  <a:pt x="813" y="826"/>
                  <a:pt x="813" y="826"/>
                </a:cubicBezTo>
                <a:cubicBezTo>
                  <a:pt x="813" y="826"/>
                  <a:pt x="813" y="826"/>
                  <a:pt x="813" y="826"/>
                </a:cubicBezTo>
                <a:cubicBezTo>
                  <a:pt x="812" y="827"/>
                  <a:pt x="811" y="828"/>
                  <a:pt x="810" y="828"/>
                </a:cubicBezTo>
                <a:cubicBezTo>
                  <a:pt x="810" y="828"/>
                  <a:pt x="810" y="828"/>
                  <a:pt x="810" y="828"/>
                </a:cubicBezTo>
                <a:cubicBezTo>
                  <a:pt x="808" y="828"/>
                  <a:pt x="807" y="827"/>
                  <a:pt x="806" y="826"/>
                </a:cubicBezTo>
                <a:close/>
                <a:moveTo>
                  <a:pt x="129" y="807"/>
                </a:moveTo>
                <a:cubicBezTo>
                  <a:pt x="127" y="805"/>
                  <a:pt x="127" y="801"/>
                  <a:pt x="129" y="800"/>
                </a:cubicBezTo>
                <a:cubicBezTo>
                  <a:pt x="129" y="800"/>
                  <a:pt x="129" y="800"/>
                  <a:pt x="129" y="800"/>
                </a:cubicBezTo>
                <a:cubicBezTo>
                  <a:pt x="131" y="798"/>
                  <a:pt x="134" y="798"/>
                  <a:pt x="136" y="800"/>
                </a:cubicBezTo>
                <a:cubicBezTo>
                  <a:pt x="136" y="800"/>
                  <a:pt x="136" y="800"/>
                  <a:pt x="136" y="800"/>
                </a:cubicBezTo>
                <a:cubicBezTo>
                  <a:pt x="138" y="802"/>
                  <a:pt x="138" y="805"/>
                  <a:pt x="136" y="807"/>
                </a:cubicBezTo>
                <a:cubicBezTo>
                  <a:pt x="136" y="807"/>
                  <a:pt x="136" y="807"/>
                  <a:pt x="136" y="807"/>
                </a:cubicBezTo>
                <a:cubicBezTo>
                  <a:pt x="135" y="808"/>
                  <a:pt x="134" y="808"/>
                  <a:pt x="133" y="808"/>
                </a:cubicBezTo>
                <a:cubicBezTo>
                  <a:pt x="133" y="808"/>
                  <a:pt x="133" y="808"/>
                  <a:pt x="133" y="808"/>
                </a:cubicBezTo>
                <a:cubicBezTo>
                  <a:pt x="131" y="808"/>
                  <a:pt x="130" y="808"/>
                  <a:pt x="129" y="807"/>
                </a:cubicBezTo>
                <a:close/>
                <a:moveTo>
                  <a:pt x="826" y="806"/>
                </a:moveTo>
                <a:cubicBezTo>
                  <a:pt x="824" y="804"/>
                  <a:pt x="824" y="801"/>
                  <a:pt x="825" y="799"/>
                </a:cubicBezTo>
                <a:cubicBezTo>
                  <a:pt x="825" y="799"/>
                  <a:pt x="825" y="799"/>
                  <a:pt x="825" y="799"/>
                </a:cubicBezTo>
                <a:cubicBezTo>
                  <a:pt x="827" y="797"/>
                  <a:pt x="830" y="797"/>
                  <a:pt x="832" y="799"/>
                </a:cubicBezTo>
                <a:cubicBezTo>
                  <a:pt x="832" y="799"/>
                  <a:pt x="832" y="799"/>
                  <a:pt x="832" y="799"/>
                </a:cubicBezTo>
                <a:cubicBezTo>
                  <a:pt x="835" y="801"/>
                  <a:pt x="835" y="804"/>
                  <a:pt x="833" y="806"/>
                </a:cubicBezTo>
                <a:cubicBezTo>
                  <a:pt x="833" y="806"/>
                  <a:pt x="833" y="806"/>
                  <a:pt x="833" y="806"/>
                </a:cubicBezTo>
                <a:cubicBezTo>
                  <a:pt x="832" y="807"/>
                  <a:pt x="830" y="808"/>
                  <a:pt x="829" y="808"/>
                </a:cubicBezTo>
                <a:cubicBezTo>
                  <a:pt x="829" y="808"/>
                  <a:pt x="829" y="808"/>
                  <a:pt x="829" y="808"/>
                </a:cubicBezTo>
                <a:cubicBezTo>
                  <a:pt x="828" y="808"/>
                  <a:pt x="827" y="807"/>
                  <a:pt x="826" y="806"/>
                </a:cubicBezTo>
                <a:close/>
                <a:moveTo>
                  <a:pt x="110" y="785"/>
                </a:moveTo>
                <a:cubicBezTo>
                  <a:pt x="110" y="785"/>
                  <a:pt x="110" y="785"/>
                  <a:pt x="110" y="785"/>
                </a:cubicBezTo>
                <a:cubicBezTo>
                  <a:pt x="110" y="785"/>
                  <a:pt x="110" y="785"/>
                  <a:pt x="110" y="785"/>
                </a:cubicBezTo>
                <a:cubicBezTo>
                  <a:pt x="109" y="783"/>
                  <a:pt x="109" y="780"/>
                  <a:pt x="111" y="778"/>
                </a:cubicBezTo>
                <a:cubicBezTo>
                  <a:pt x="111" y="778"/>
                  <a:pt x="111" y="778"/>
                  <a:pt x="111" y="778"/>
                </a:cubicBezTo>
                <a:cubicBezTo>
                  <a:pt x="113" y="777"/>
                  <a:pt x="116" y="777"/>
                  <a:pt x="118" y="779"/>
                </a:cubicBezTo>
                <a:cubicBezTo>
                  <a:pt x="118" y="779"/>
                  <a:pt x="118" y="779"/>
                  <a:pt x="118" y="779"/>
                </a:cubicBezTo>
                <a:cubicBezTo>
                  <a:pt x="120" y="781"/>
                  <a:pt x="119" y="784"/>
                  <a:pt x="117" y="786"/>
                </a:cubicBezTo>
                <a:cubicBezTo>
                  <a:pt x="117" y="786"/>
                  <a:pt x="117" y="786"/>
                  <a:pt x="117" y="786"/>
                </a:cubicBezTo>
                <a:cubicBezTo>
                  <a:pt x="116" y="787"/>
                  <a:pt x="115" y="787"/>
                  <a:pt x="114" y="787"/>
                </a:cubicBezTo>
                <a:cubicBezTo>
                  <a:pt x="114" y="787"/>
                  <a:pt x="114" y="787"/>
                  <a:pt x="114" y="787"/>
                </a:cubicBezTo>
                <a:cubicBezTo>
                  <a:pt x="113" y="787"/>
                  <a:pt x="111" y="787"/>
                  <a:pt x="110" y="785"/>
                </a:cubicBezTo>
                <a:close/>
                <a:moveTo>
                  <a:pt x="844" y="786"/>
                </a:moveTo>
                <a:cubicBezTo>
                  <a:pt x="842" y="784"/>
                  <a:pt x="842" y="781"/>
                  <a:pt x="844" y="779"/>
                </a:cubicBezTo>
                <a:cubicBezTo>
                  <a:pt x="844" y="779"/>
                  <a:pt x="844" y="779"/>
                  <a:pt x="844" y="779"/>
                </a:cubicBezTo>
                <a:cubicBezTo>
                  <a:pt x="845" y="776"/>
                  <a:pt x="848" y="776"/>
                  <a:pt x="851" y="778"/>
                </a:cubicBezTo>
                <a:cubicBezTo>
                  <a:pt x="851" y="778"/>
                  <a:pt x="851" y="778"/>
                  <a:pt x="851" y="778"/>
                </a:cubicBezTo>
                <a:cubicBezTo>
                  <a:pt x="853" y="780"/>
                  <a:pt x="853" y="783"/>
                  <a:pt x="851" y="785"/>
                </a:cubicBezTo>
                <a:cubicBezTo>
                  <a:pt x="851" y="785"/>
                  <a:pt x="851" y="785"/>
                  <a:pt x="851" y="785"/>
                </a:cubicBezTo>
                <a:cubicBezTo>
                  <a:pt x="850" y="786"/>
                  <a:pt x="849" y="787"/>
                  <a:pt x="847" y="787"/>
                </a:cubicBezTo>
                <a:cubicBezTo>
                  <a:pt x="847" y="787"/>
                  <a:pt x="847" y="787"/>
                  <a:pt x="847" y="787"/>
                </a:cubicBezTo>
                <a:cubicBezTo>
                  <a:pt x="846" y="787"/>
                  <a:pt x="845" y="786"/>
                  <a:pt x="844" y="786"/>
                </a:cubicBezTo>
                <a:close/>
                <a:moveTo>
                  <a:pt x="93" y="763"/>
                </a:moveTo>
                <a:cubicBezTo>
                  <a:pt x="91" y="761"/>
                  <a:pt x="92" y="758"/>
                  <a:pt x="94" y="756"/>
                </a:cubicBezTo>
                <a:cubicBezTo>
                  <a:pt x="94" y="756"/>
                  <a:pt x="94" y="756"/>
                  <a:pt x="94" y="756"/>
                </a:cubicBezTo>
                <a:cubicBezTo>
                  <a:pt x="96" y="755"/>
                  <a:pt x="99" y="755"/>
                  <a:pt x="101" y="757"/>
                </a:cubicBezTo>
                <a:cubicBezTo>
                  <a:pt x="101" y="757"/>
                  <a:pt x="101" y="757"/>
                  <a:pt x="101" y="757"/>
                </a:cubicBezTo>
                <a:cubicBezTo>
                  <a:pt x="103" y="760"/>
                  <a:pt x="102" y="763"/>
                  <a:pt x="100" y="764"/>
                </a:cubicBezTo>
                <a:cubicBezTo>
                  <a:pt x="100" y="764"/>
                  <a:pt x="100" y="764"/>
                  <a:pt x="100" y="764"/>
                </a:cubicBezTo>
                <a:cubicBezTo>
                  <a:pt x="99" y="765"/>
                  <a:pt x="98" y="765"/>
                  <a:pt x="97" y="765"/>
                </a:cubicBezTo>
                <a:cubicBezTo>
                  <a:pt x="97" y="765"/>
                  <a:pt x="97" y="765"/>
                  <a:pt x="97" y="765"/>
                </a:cubicBezTo>
                <a:cubicBezTo>
                  <a:pt x="96" y="765"/>
                  <a:pt x="94" y="765"/>
                  <a:pt x="93" y="763"/>
                </a:cubicBezTo>
                <a:close/>
                <a:moveTo>
                  <a:pt x="862" y="764"/>
                </a:moveTo>
                <a:cubicBezTo>
                  <a:pt x="859" y="762"/>
                  <a:pt x="859" y="759"/>
                  <a:pt x="861" y="757"/>
                </a:cubicBezTo>
                <a:cubicBezTo>
                  <a:pt x="861" y="757"/>
                  <a:pt x="861" y="757"/>
                  <a:pt x="861" y="757"/>
                </a:cubicBezTo>
                <a:cubicBezTo>
                  <a:pt x="862" y="754"/>
                  <a:pt x="865" y="754"/>
                  <a:pt x="867" y="756"/>
                </a:cubicBezTo>
                <a:cubicBezTo>
                  <a:pt x="867" y="756"/>
                  <a:pt x="867" y="756"/>
                  <a:pt x="867" y="756"/>
                </a:cubicBezTo>
                <a:cubicBezTo>
                  <a:pt x="870" y="757"/>
                  <a:pt x="870" y="760"/>
                  <a:pt x="869" y="763"/>
                </a:cubicBezTo>
                <a:cubicBezTo>
                  <a:pt x="869" y="763"/>
                  <a:pt x="869" y="763"/>
                  <a:pt x="869" y="763"/>
                </a:cubicBezTo>
                <a:cubicBezTo>
                  <a:pt x="868" y="764"/>
                  <a:pt x="866" y="765"/>
                  <a:pt x="865" y="765"/>
                </a:cubicBezTo>
                <a:cubicBezTo>
                  <a:pt x="865" y="765"/>
                  <a:pt x="865" y="765"/>
                  <a:pt x="865" y="765"/>
                </a:cubicBezTo>
                <a:cubicBezTo>
                  <a:pt x="864" y="765"/>
                  <a:pt x="862" y="764"/>
                  <a:pt x="862" y="764"/>
                </a:cubicBezTo>
                <a:close/>
                <a:moveTo>
                  <a:pt x="77" y="740"/>
                </a:moveTo>
                <a:cubicBezTo>
                  <a:pt x="76" y="738"/>
                  <a:pt x="76" y="735"/>
                  <a:pt x="79" y="733"/>
                </a:cubicBezTo>
                <a:cubicBezTo>
                  <a:pt x="79" y="733"/>
                  <a:pt x="79" y="733"/>
                  <a:pt x="79" y="733"/>
                </a:cubicBezTo>
                <a:cubicBezTo>
                  <a:pt x="81" y="732"/>
                  <a:pt x="84" y="732"/>
                  <a:pt x="85" y="735"/>
                </a:cubicBezTo>
                <a:cubicBezTo>
                  <a:pt x="85" y="735"/>
                  <a:pt x="85" y="735"/>
                  <a:pt x="85" y="735"/>
                </a:cubicBezTo>
                <a:cubicBezTo>
                  <a:pt x="87" y="737"/>
                  <a:pt x="86" y="740"/>
                  <a:pt x="84" y="742"/>
                </a:cubicBezTo>
                <a:cubicBezTo>
                  <a:pt x="84" y="742"/>
                  <a:pt x="84" y="742"/>
                  <a:pt x="84" y="742"/>
                </a:cubicBezTo>
                <a:cubicBezTo>
                  <a:pt x="83" y="742"/>
                  <a:pt x="82" y="742"/>
                  <a:pt x="81" y="742"/>
                </a:cubicBezTo>
                <a:cubicBezTo>
                  <a:pt x="81" y="742"/>
                  <a:pt x="81" y="742"/>
                  <a:pt x="81" y="742"/>
                </a:cubicBezTo>
                <a:cubicBezTo>
                  <a:pt x="80" y="742"/>
                  <a:pt x="78" y="742"/>
                  <a:pt x="77" y="740"/>
                </a:cubicBezTo>
                <a:close/>
                <a:moveTo>
                  <a:pt x="878" y="741"/>
                </a:moveTo>
                <a:cubicBezTo>
                  <a:pt x="875" y="739"/>
                  <a:pt x="875" y="736"/>
                  <a:pt x="876" y="734"/>
                </a:cubicBezTo>
                <a:cubicBezTo>
                  <a:pt x="876" y="734"/>
                  <a:pt x="876" y="734"/>
                  <a:pt x="876" y="734"/>
                </a:cubicBezTo>
                <a:cubicBezTo>
                  <a:pt x="878" y="732"/>
                  <a:pt x="881" y="731"/>
                  <a:pt x="883" y="732"/>
                </a:cubicBezTo>
                <a:cubicBezTo>
                  <a:pt x="883" y="732"/>
                  <a:pt x="883" y="732"/>
                  <a:pt x="883" y="732"/>
                </a:cubicBezTo>
                <a:cubicBezTo>
                  <a:pt x="885" y="734"/>
                  <a:pt x="886" y="737"/>
                  <a:pt x="885" y="739"/>
                </a:cubicBezTo>
                <a:cubicBezTo>
                  <a:pt x="885" y="739"/>
                  <a:pt x="885" y="739"/>
                  <a:pt x="885" y="739"/>
                </a:cubicBezTo>
                <a:cubicBezTo>
                  <a:pt x="885" y="739"/>
                  <a:pt x="885" y="739"/>
                  <a:pt x="885" y="739"/>
                </a:cubicBezTo>
                <a:cubicBezTo>
                  <a:pt x="885" y="739"/>
                  <a:pt x="885" y="739"/>
                  <a:pt x="885" y="739"/>
                </a:cubicBezTo>
                <a:cubicBezTo>
                  <a:pt x="884" y="741"/>
                  <a:pt x="882" y="742"/>
                  <a:pt x="880" y="742"/>
                </a:cubicBezTo>
                <a:cubicBezTo>
                  <a:pt x="880" y="742"/>
                  <a:pt x="880" y="742"/>
                  <a:pt x="880" y="742"/>
                </a:cubicBezTo>
                <a:cubicBezTo>
                  <a:pt x="879" y="742"/>
                  <a:pt x="878" y="741"/>
                  <a:pt x="878" y="741"/>
                </a:cubicBezTo>
                <a:close/>
                <a:moveTo>
                  <a:pt x="62" y="716"/>
                </a:moveTo>
                <a:cubicBezTo>
                  <a:pt x="61" y="714"/>
                  <a:pt x="62" y="711"/>
                  <a:pt x="64" y="709"/>
                </a:cubicBezTo>
                <a:cubicBezTo>
                  <a:pt x="64" y="709"/>
                  <a:pt x="64" y="709"/>
                  <a:pt x="64" y="709"/>
                </a:cubicBezTo>
                <a:cubicBezTo>
                  <a:pt x="67" y="708"/>
                  <a:pt x="70" y="709"/>
                  <a:pt x="71" y="711"/>
                </a:cubicBezTo>
                <a:cubicBezTo>
                  <a:pt x="71" y="711"/>
                  <a:pt x="71" y="711"/>
                  <a:pt x="71" y="711"/>
                </a:cubicBezTo>
                <a:cubicBezTo>
                  <a:pt x="73" y="713"/>
                  <a:pt x="72" y="716"/>
                  <a:pt x="69" y="718"/>
                </a:cubicBezTo>
                <a:cubicBezTo>
                  <a:pt x="69" y="718"/>
                  <a:pt x="69" y="718"/>
                  <a:pt x="69" y="718"/>
                </a:cubicBezTo>
                <a:cubicBezTo>
                  <a:pt x="68" y="718"/>
                  <a:pt x="68" y="718"/>
                  <a:pt x="67" y="718"/>
                </a:cubicBezTo>
                <a:cubicBezTo>
                  <a:pt x="67" y="718"/>
                  <a:pt x="67" y="718"/>
                  <a:pt x="67" y="718"/>
                </a:cubicBezTo>
                <a:cubicBezTo>
                  <a:pt x="65" y="718"/>
                  <a:pt x="63" y="718"/>
                  <a:pt x="62" y="716"/>
                </a:cubicBezTo>
                <a:close/>
                <a:moveTo>
                  <a:pt x="892" y="717"/>
                </a:moveTo>
                <a:cubicBezTo>
                  <a:pt x="890" y="716"/>
                  <a:pt x="889" y="713"/>
                  <a:pt x="890" y="710"/>
                </a:cubicBezTo>
                <a:cubicBezTo>
                  <a:pt x="890" y="710"/>
                  <a:pt x="890" y="710"/>
                  <a:pt x="890" y="710"/>
                </a:cubicBezTo>
                <a:cubicBezTo>
                  <a:pt x="892" y="708"/>
                  <a:pt x="895" y="707"/>
                  <a:pt x="897" y="708"/>
                </a:cubicBezTo>
                <a:cubicBezTo>
                  <a:pt x="897" y="708"/>
                  <a:pt x="897" y="708"/>
                  <a:pt x="897" y="708"/>
                </a:cubicBezTo>
                <a:cubicBezTo>
                  <a:pt x="900" y="710"/>
                  <a:pt x="900" y="713"/>
                  <a:pt x="899" y="715"/>
                </a:cubicBezTo>
                <a:cubicBezTo>
                  <a:pt x="899" y="715"/>
                  <a:pt x="899" y="715"/>
                  <a:pt x="899" y="715"/>
                </a:cubicBezTo>
                <a:cubicBezTo>
                  <a:pt x="898" y="717"/>
                  <a:pt x="897" y="718"/>
                  <a:pt x="895" y="718"/>
                </a:cubicBezTo>
                <a:cubicBezTo>
                  <a:pt x="895" y="718"/>
                  <a:pt x="895" y="718"/>
                  <a:pt x="895" y="718"/>
                </a:cubicBezTo>
                <a:cubicBezTo>
                  <a:pt x="894" y="718"/>
                  <a:pt x="893" y="718"/>
                  <a:pt x="892" y="717"/>
                </a:cubicBezTo>
                <a:close/>
                <a:moveTo>
                  <a:pt x="49" y="691"/>
                </a:moveTo>
                <a:cubicBezTo>
                  <a:pt x="48" y="689"/>
                  <a:pt x="49" y="686"/>
                  <a:pt x="52" y="684"/>
                </a:cubicBezTo>
                <a:cubicBezTo>
                  <a:pt x="52" y="684"/>
                  <a:pt x="52" y="684"/>
                  <a:pt x="52" y="684"/>
                </a:cubicBezTo>
                <a:cubicBezTo>
                  <a:pt x="54" y="683"/>
                  <a:pt x="57" y="684"/>
                  <a:pt x="58" y="687"/>
                </a:cubicBezTo>
                <a:cubicBezTo>
                  <a:pt x="58" y="687"/>
                  <a:pt x="58" y="687"/>
                  <a:pt x="58" y="687"/>
                </a:cubicBezTo>
                <a:cubicBezTo>
                  <a:pt x="59" y="689"/>
                  <a:pt x="58" y="692"/>
                  <a:pt x="56" y="693"/>
                </a:cubicBezTo>
                <a:cubicBezTo>
                  <a:pt x="56" y="693"/>
                  <a:pt x="56" y="693"/>
                  <a:pt x="56" y="693"/>
                </a:cubicBezTo>
                <a:cubicBezTo>
                  <a:pt x="55" y="694"/>
                  <a:pt x="55" y="694"/>
                  <a:pt x="54" y="694"/>
                </a:cubicBezTo>
                <a:cubicBezTo>
                  <a:pt x="54" y="694"/>
                  <a:pt x="54" y="694"/>
                  <a:pt x="54" y="694"/>
                </a:cubicBezTo>
                <a:cubicBezTo>
                  <a:pt x="52" y="694"/>
                  <a:pt x="50" y="693"/>
                  <a:pt x="49" y="691"/>
                </a:cubicBezTo>
                <a:close/>
                <a:moveTo>
                  <a:pt x="906" y="693"/>
                </a:moveTo>
                <a:cubicBezTo>
                  <a:pt x="903" y="691"/>
                  <a:pt x="902" y="688"/>
                  <a:pt x="903" y="686"/>
                </a:cubicBezTo>
                <a:cubicBezTo>
                  <a:pt x="903" y="686"/>
                  <a:pt x="903" y="686"/>
                  <a:pt x="903" y="686"/>
                </a:cubicBezTo>
                <a:cubicBezTo>
                  <a:pt x="904" y="683"/>
                  <a:pt x="907" y="682"/>
                  <a:pt x="910" y="684"/>
                </a:cubicBezTo>
                <a:cubicBezTo>
                  <a:pt x="910" y="684"/>
                  <a:pt x="910" y="684"/>
                  <a:pt x="910" y="684"/>
                </a:cubicBezTo>
                <a:cubicBezTo>
                  <a:pt x="912" y="685"/>
                  <a:pt x="913" y="688"/>
                  <a:pt x="912" y="690"/>
                </a:cubicBezTo>
                <a:cubicBezTo>
                  <a:pt x="912" y="690"/>
                  <a:pt x="912" y="690"/>
                  <a:pt x="912" y="690"/>
                </a:cubicBezTo>
                <a:cubicBezTo>
                  <a:pt x="911" y="692"/>
                  <a:pt x="910" y="693"/>
                  <a:pt x="908" y="693"/>
                </a:cubicBezTo>
                <a:cubicBezTo>
                  <a:pt x="908" y="693"/>
                  <a:pt x="908" y="693"/>
                  <a:pt x="908" y="693"/>
                </a:cubicBezTo>
                <a:cubicBezTo>
                  <a:pt x="907" y="693"/>
                  <a:pt x="906" y="693"/>
                  <a:pt x="906" y="693"/>
                </a:cubicBezTo>
                <a:close/>
                <a:moveTo>
                  <a:pt x="38" y="665"/>
                </a:moveTo>
                <a:cubicBezTo>
                  <a:pt x="37" y="663"/>
                  <a:pt x="38" y="660"/>
                  <a:pt x="40" y="659"/>
                </a:cubicBezTo>
                <a:cubicBezTo>
                  <a:pt x="40" y="659"/>
                  <a:pt x="40" y="659"/>
                  <a:pt x="40" y="659"/>
                </a:cubicBezTo>
                <a:cubicBezTo>
                  <a:pt x="43" y="658"/>
                  <a:pt x="46" y="659"/>
                  <a:pt x="47" y="662"/>
                </a:cubicBezTo>
                <a:cubicBezTo>
                  <a:pt x="47" y="662"/>
                  <a:pt x="47" y="662"/>
                  <a:pt x="47" y="662"/>
                </a:cubicBezTo>
                <a:cubicBezTo>
                  <a:pt x="48" y="664"/>
                  <a:pt x="47" y="667"/>
                  <a:pt x="44" y="668"/>
                </a:cubicBezTo>
                <a:cubicBezTo>
                  <a:pt x="44" y="668"/>
                  <a:pt x="44" y="668"/>
                  <a:pt x="44" y="668"/>
                </a:cubicBezTo>
                <a:cubicBezTo>
                  <a:pt x="44" y="668"/>
                  <a:pt x="43" y="669"/>
                  <a:pt x="42" y="669"/>
                </a:cubicBezTo>
                <a:cubicBezTo>
                  <a:pt x="42" y="669"/>
                  <a:pt x="42" y="669"/>
                  <a:pt x="42" y="669"/>
                </a:cubicBezTo>
                <a:cubicBezTo>
                  <a:pt x="40" y="669"/>
                  <a:pt x="38" y="667"/>
                  <a:pt x="38" y="665"/>
                </a:cubicBezTo>
                <a:close/>
                <a:moveTo>
                  <a:pt x="917" y="667"/>
                </a:moveTo>
                <a:cubicBezTo>
                  <a:pt x="915" y="666"/>
                  <a:pt x="914" y="663"/>
                  <a:pt x="915" y="661"/>
                </a:cubicBezTo>
                <a:cubicBezTo>
                  <a:pt x="915" y="661"/>
                  <a:pt x="915" y="661"/>
                  <a:pt x="915" y="661"/>
                </a:cubicBezTo>
                <a:cubicBezTo>
                  <a:pt x="916" y="658"/>
                  <a:pt x="919" y="657"/>
                  <a:pt x="921" y="658"/>
                </a:cubicBezTo>
                <a:cubicBezTo>
                  <a:pt x="921" y="658"/>
                  <a:pt x="921" y="658"/>
                  <a:pt x="921" y="658"/>
                </a:cubicBezTo>
                <a:cubicBezTo>
                  <a:pt x="924" y="659"/>
                  <a:pt x="925" y="662"/>
                  <a:pt x="924" y="665"/>
                </a:cubicBezTo>
                <a:cubicBezTo>
                  <a:pt x="924" y="665"/>
                  <a:pt x="924" y="665"/>
                  <a:pt x="924" y="665"/>
                </a:cubicBezTo>
                <a:cubicBezTo>
                  <a:pt x="923" y="666"/>
                  <a:pt x="921" y="668"/>
                  <a:pt x="919" y="668"/>
                </a:cubicBezTo>
                <a:cubicBezTo>
                  <a:pt x="919" y="668"/>
                  <a:pt x="919" y="668"/>
                  <a:pt x="919" y="668"/>
                </a:cubicBezTo>
                <a:cubicBezTo>
                  <a:pt x="919" y="668"/>
                  <a:pt x="918" y="667"/>
                  <a:pt x="917" y="667"/>
                </a:cubicBezTo>
                <a:close/>
                <a:moveTo>
                  <a:pt x="28" y="639"/>
                </a:moveTo>
                <a:cubicBezTo>
                  <a:pt x="27" y="637"/>
                  <a:pt x="28" y="634"/>
                  <a:pt x="31" y="633"/>
                </a:cubicBezTo>
                <a:cubicBezTo>
                  <a:pt x="31" y="633"/>
                  <a:pt x="31" y="633"/>
                  <a:pt x="31" y="633"/>
                </a:cubicBezTo>
                <a:cubicBezTo>
                  <a:pt x="33" y="632"/>
                  <a:pt x="36" y="633"/>
                  <a:pt x="37" y="636"/>
                </a:cubicBezTo>
                <a:cubicBezTo>
                  <a:pt x="37" y="636"/>
                  <a:pt x="37" y="636"/>
                  <a:pt x="37" y="636"/>
                </a:cubicBezTo>
                <a:cubicBezTo>
                  <a:pt x="38" y="639"/>
                  <a:pt x="36" y="641"/>
                  <a:pt x="34" y="642"/>
                </a:cubicBezTo>
                <a:cubicBezTo>
                  <a:pt x="34" y="642"/>
                  <a:pt x="34" y="642"/>
                  <a:pt x="34" y="642"/>
                </a:cubicBezTo>
                <a:cubicBezTo>
                  <a:pt x="33" y="642"/>
                  <a:pt x="33" y="643"/>
                  <a:pt x="32" y="643"/>
                </a:cubicBezTo>
                <a:cubicBezTo>
                  <a:pt x="32" y="643"/>
                  <a:pt x="32" y="643"/>
                  <a:pt x="32" y="643"/>
                </a:cubicBezTo>
                <a:cubicBezTo>
                  <a:pt x="30" y="643"/>
                  <a:pt x="28" y="641"/>
                  <a:pt x="28" y="639"/>
                </a:cubicBezTo>
                <a:close/>
                <a:moveTo>
                  <a:pt x="928" y="641"/>
                </a:moveTo>
                <a:cubicBezTo>
                  <a:pt x="925" y="640"/>
                  <a:pt x="924" y="637"/>
                  <a:pt x="925" y="635"/>
                </a:cubicBezTo>
                <a:cubicBezTo>
                  <a:pt x="925" y="635"/>
                  <a:pt x="925" y="635"/>
                  <a:pt x="925" y="635"/>
                </a:cubicBezTo>
                <a:cubicBezTo>
                  <a:pt x="925" y="632"/>
                  <a:pt x="928" y="631"/>
                  <a:pt x="931" y="632"/>
                </a:cubicBezTo>
                <a:cubicBezTo>
                  <a:pt x="931" y="632"/>
                  <a:pt x="931" y="632"/>
                  <a:pt x="931" y="632"/>
                </a:cubicBezTo>
                <a:cubicBezTo>
                  <a:pt x="934" y="633"/>
                  <a:pt x="935" y="636"/>
                  <a:pt x="934" y="638"/>
                </a:cubicBezTo>
                <a:cubicBezTo>
                  <a:pt x="934" y="638"/>
                  <a:pt x="934" y="638"/>
                  <a:pt x="934" y="638"/>
                </a:cubicBezTo>
                <a:cubicBezTo>
                  <a:pt x="934" y="638"/>
                  <a:pt x="934" y="638"/>
                  <a:pt x="934" y="638"/>
                </a:cubicBezTo>
                <a:cubicBezTo>
                  <a:pt x="934" y="638"/>
                  <a:pt x="934" y="638"/>
                  <a:pt x="934" y="638"/>
                </a:cubicBezTo>
                <a:cubicBezTo>
                  <a:pt x="933" y="640"/>
                  <a:pt x="931" y="642"/>
                  <a:pt x="929" y="642"/>
                </a:cubicBezTo>
                <a:cubicBezTo>
                  <a:pt x="929" y="642"/>
                  <a:pt x="929" y="642"/>
                  <a:pt x="929" y="642"/>
                </a:cubicBezTo>
                <a:cubicBezTo>
                  <a:pt x="929" y="642"/>
                  <a:pt x="928" y="641"/>
                  <a:pt x="928" y="641"/>
                </a:cubicBezTo>
                <a:close/>
                <a:moveTo>
                  <a:pt x="19" y="612"/>
                </a:moveTo>
                <a:cubicBezTo>
                  <a:pt x="19" y="612"/>
                  <a:pt x="19" y="612"/>
                  <a:pt x="19" y="612"/>
                </a:cubicBezTo>
                <a:cubicBezTo>
                  <a:pt x="19" y="612"/>
                  <a:pt x="19" y="612"/>
                  <a:pt x="19" y="612"/>
                </a:cubicBezTo>
                <a:cubicBezTo>
                  <a:pt x="18" y="610"/>
                  <a:pt x="20" y="607"/>
                  <a:pt x="22" y="606"/>
                </a:cubicBezTo>
                <a:cubicBezTo>
                  <a:pt x="22" y="606"/>
                  <a:pt x="22" y="606"/>
                  <a:pt x="22" y="606"/>
                </a:cubicBezTo>
                <a:cubicBezTo>
                  <a:pt x="25" y="605"/>
                  <a:pt x="28" y="607"/>
                  <a:pt x="29" y="610"/>
                </a:cubicBezTo>
                <a:cubicBezTo>
                  <a:pt x="29" y="610"/>
                  <a:pt x="29" y="610"/>
                  <a:pt x="29" y="610"/>
                </a:cubicBezTo>
                <a:cubicBezTo>
                  <a:pt x="29" y="612"/>
                  <a:pt x="28" y="615"/>
                  <a:pt x="25" y="616"/>
                </a:cubicBezTo>
                <a:cubicBezTo>
                  <a:pt x="25" y="616"/>
                  <a:pt x="25" y="616"/>
                  <a:pt x="25" y="616"/>
                </a:cubicBezTo>
                <a:cubicBezTo>
                  <a:pt x="25" y="616"/>
                  <a:pt x="24" y="616"/>
                  <a:pt x="24" y="616"/>
                </a:cubicBezTo>
                <a:cubicBezTo>
                  <a:pt x="24" y="616"/>
                  <a:pt x="24" y="616"/>
                  <a:pt x="24" y="616"/>
                </a:cubicBezTo>
                <a:cubicBezTo>
                  <a:pt x="22" y="616"/>
                  <a:pt x="20" y="615"/>
                  <a:pt x="19" y="612"/>
                </a:cubicBezTo>
                <a:close/>
                <a:moveTo>
                  <a:pt x="936" y="615"/>
                </a:moveTo>
                <a:cubicBezTo>
                  <a:pt x="934" y="614"/>
                  <a:pt x="932" y="611"/>
                  <a:pt x="933" y="609"/>
                </a:cubicBezTo>
                <a:cubicBezTo>
                  <a:pt x="933" y="609"/>
                  <a:pt x="933" y="609"/>
                  <a:pt x="933" y="609"/>
                </a:cubicBezTo>
                <a:cubicBezTo>
                  <a:pt x="934" y="606"/>
                  <a:pt x="936" y="604"/>
                  <a:pt x="939" y="605"/>
                </a:cubicBezTo>
                <a:cubicBezTo>
                  <a:pt x="939" y="605"/>
                  <a:pt x="939" y="605"/>
                  <a:pt x="939" y="605"/>
                </a:cubicBezTo>
                <a:cubicBezTo>
                  <a:pt x="942" y="606"/>
                  <a:pt x="943" y="609"/>
                  <a:pt x="943" y="611"/>
                </a:cubicBezTo>
                <a:cubicBezTo>
                  <a:pt x="943" y="611"/>
                  <a:pt x="943" y="611"/>
                  <a:pt x="943" y="611"/>
                </a:cubicBezTo>
                <a:cubicBezTo>
                  <a:pt x="942" y="614"/>
                  <a:pt x="940" y="615"/>
                  <a:pt x="938" y="615"/>
                </a:cubicBezTo>
                <a:cubicBezTo>
                  <a:pt x="938" y="615"/>
                  <a:pt x="938" y="615"/>
                  <a:pt x="938" y="615"/>
                </a:cubicBezTo>
                <a:cubicBezTo>
                  <a:pt x="937" y="615"/>
                  <a:pt x="937" y="615"/>
                  <a:pt x="936" y="615"/>
                </a:cubicBezTo>
                <a:close/>
                <a:moveTo>
                  <a:pt x="12" y="585"/>
                </a:moveTo>
                <a:cubicBezTo>
                  <a:pt x="11" y="582"/>
                  <a:pt x="13" y="580"/>
                  <a:pt x="16" y="579"/>
                </a:cubicBezTo>
                <a:cubicBezTo>
                  <a:pt x="16" y="579"/>
                  <a:pt x="16" y="579"/>
                  <a:pt x="16" y="579"/>
                </a:cubicBezTo>
                <a:cubicBezTo>
                  <a:pt x="18" y="578"/>
                  <a:pt x="21" y="580"/>
                  <a:pt x="22" y="583"/>
                </a:cubicBezTo>
                <a:cubicBezTo>
                  <a:pt x="22" y="583"/>
                  <a:pt x="22" y="583"/>
                  <a:pt x="22" y="583"/>
                </a:cubicBezTo>
                <a:cubicBezTo>
                  <a:pt x="22" y="586"/>
                  <a:pt x="21" y="588"/>
                  <a:pt x="18" y="589"/>
                </a:cubicBezTo>
                <a:cubicBezTo>
                  <a:pt x="18" y="589"/>
                  <a:pt x="18" y="589"/>
                  <a:pt x="18" y="589"/>
                </a:cubicBezTo>
                <a:cubicBezTo>
                  <a:pt x="18" y="589"/>
                  <a:pt x="17" y="589"/>
                  <a:pt x="17" y="589"/>
                </a:cubicBezTo>
                <a:cubicBezTo>
                  <a:pt x="17" y="589"/>
                  <a:pt x="17" y="589"/>
                  <a:pt x="17" y="589"/>
                </a:cubicBezTo>
                <a:cubicBezTo>
                  <a:pt x="15" y="589"/>
                  <a:pt x="12" y="587"/>
                  <a:pt x="12" y="585"/>
                </a:cubicBezTo>
                <a:close/>
                <a:moveTo>
                  <a:pt x="943" y="588"/>
                </a:moveTo>
                <a:cubicBezTo>
                  <a:pt x="941" y="587"/>
                  <a:pt x="939" y="585"/>
                  <a:pt x="940" y="582"/>
                </a:cubicBezTo>
                <a:cubicBezTo>
                  <a:pt x="940" y="582"/>
                  <a:pt x="940" y="582"/>
                  <a:pt x="940" y="582"/>
                </a:cubicBezTo>
                <a:cubicBezTo>
                  <a:pt x="940" y="579"/>
                  <a:pt x="943" y="577"/>
                  <a:pt x="946" y="578"/>
                </a:cubicBezTo>
                <a:cubicBezTo>
                  <a:pt x="946" y="578"/>
                  <a:pt x="946" y="578"/>
                  <a:pt x="946" y="578"/>
                </a:cubicBezTo>
                <a:cubicBezTo>
                  <a:pt x="948" y="579"/>
                  <a:pt x="950" y="581"/>
                  <a:pt x="949" y="584"/>
                </a:cubicBezTo>
                <a:cubicBezTo>
                  <a:pt x="949" y="584"/>
                  <a:pt x="949" y="584"/>
                  <a:pt x="949" y="584"/>
                </a:cubicBezTo>
                <a:cubicBezTo>
                  <a:pt x="949" y="586"/>
                  <a:pt x="947" y="588"/>
                  <a:pt x="945" y="588"/>
                </a:cubicBezTo>
                <a:cubicBezTo>
                  <a:pt x="945" y="588"/>
                  <a:pt x="945" y="588"/>
                  <a:pt x="945" y="588"/>
                </a:cubicBezTo>
                <a:cubicBezTo>
                  <a:pt x="944" y="588"/>
                  <a:pt x="944" y="588"/>
                  <a:pt x="943" y="588"/>
                </a:cubicBezTo>
                <a:close/>
                <a:moveTo>
                  <a:pt x="7" y="557"/>
                </a:moveTo>
                <a:cubicBezTo>
                  <a:pt x="6" y="555"/>
                  <a:pt x="8" y="552"/>
                  <a:pt x="11" y="552"/>
                </a:cubicBezTo>
                <a:cubicBezTo>
                  <a:pt x="11" y="552"/>
                  <a:pt x="11" y="552"/>
                  <a:pt x="11" y="552"/>
                </a:cubicBezTo>
                <a:cubicBezTo>
                  <a:pt x="13" y="551"/>
                  <a:pt x="16" y="553"/>
                  <a:pt x="16" y="556"/>
                </a:cubicBezTo>
                <a:cubicBezTo>
                  <a:pt x="16" y="556"/>
                  <a:pt x="16" y="556"/>
                  <a:pt x="16" y="556"/>
                </a:cubicBezTo>
                <a:cubicBezTo>
                  <a:pt x="17" y="559"/>
                  <a:pt x="15" y="561"/>
                  <a:pt x="12" y="562"/>
                </a:cubicBezTo>
                <a:cubicBezTo>
                  <a:pt x="12" y="562"/>
                  <a:pt x="12" y="562"/>
                  <a:pt x="12" y="562"/>
                </a:cubicBezTo>
                <a:cubicBezTo>
                  <a:pt x="12" y="562"/>
                  <a:pt x="12" y="562"/>
                  <a:pt x="12" y="562"/>
                </a:cubicBezTo>
                <a:cubicBezTo>
                  <a:pt x="12" y="562"/>
                  <a:pt x="12" y="562"/>
                  <a:pt x="12" y="562"/>
                </a:cubicBezTo>
                <a:cubicBezTo>
                  <a:pt x="9" y="562"/>
                  <a:pt x="7" y="560"/>
                  <a:pt x="7" y="557"/>
                </a:cubicBezTo>
                <a:close/>
                <a:moveTo>
                  <a:pt x="949" y="560"/>
                </a:moveTo>
                <a:cubicBezTo>
                  <a:pt x="946" y="560"/>
                  <a:pt x="944" y="557"/>
                  <a:pt x="945" y="555"/>
                </a:cubicBezTo>
                <a:cubicBezTo>
                  <a:pt x="945" y="555"/>
                  <a:pt x="945" y="555"/>
                  <a:pt x="945" y="555"/>
                </a:cubicBezTo>
                <a:cubicBezTo>
                  <a:pt x="945" y="552"/>
                  <a:pt x="948" y="550"/>
                  <a:pt x="951" y="551"/>
                </a:cubicBezTo>
                <a:cubicBezTo>
                  <a:pt x="951" y="551"/>
                  <a:pt x="951" y="551"/>
                  <a:pt x="951" y="551"/>
                </a:cubicBezTo>
                <a:cubicBezTo>
                  <a:pt x="953" y="551"/>
                  <a:pt x="955" y="554"/>
                  <a:pt x="955" y="556"/>
                </a:cubicBezTo>
                <a:cubicBezTo>
                  <a:pt x="955" y="556"/>
                  <a:pt x="955" y="556"/>
                  <a:pt x="955" y="556"/>
                </a:cubicBezTo>
                <a:cubicBezTo>
                  <a:pt x="955" y="556"/>
                  <a:pt x="955" y="556"/>
                  <a:pt x="955" y="556"/>
                </a:cubicBezTo>
                <a:cubicBezTo>
                  <a:pt x="955" y="556"/>
                  <a:pt x="955" y="556"/>
                  <a:pt x="955" y="556"/>
                </a:cubicBezTo>
                <a:cubicBezTo>
                  <a:pt x="954" y="559"/>
                  <a:pt x="952" y="561"/>
                  <a:pt x="950" y="561"/>
                </a:cubicBezTo>
                <a:cubicBezTo>
                  <a:pt x="950" y="561"/>
                  <a:pt x="950" y="561"/>
                  <a:pt x="950" y="561"/>
                </a:cubicBezTo>
                <a:cubicBezTo>
                  <a:pt x="950" y="561"/>
                  <a:pt x="949" y="560"/>
                  <a:pt x="949" y="560"/>
                </a:cubicBezTo>
                <a:close/>
                <a:moveTo>
                  <a:pt x="3" y="529"/>
                </a:moveTo>
                <a:cubicBezTo>
                  <a:pt x="3" y="527"/>
                  <a:pt x="5" y="524"/>
                  <a:pt x="7" y="524"/>
                </a:cubicBezTo>
                <a:cubicBezTo>
                  <a:pt x="7" y="524"/>
                  <a:pt x="7" y="524"/>
                  <a:pt x="7" y="524"/>
                </a:cubicBezTo>
                <a:cubicBezTo>
                  <a:pt x="10" y="524"/>
                  <a:pt x="13" y="526"/>
                  <a:pt x="13" y="528"/>
                </a:cubicBezTo>
                <a:cubicBezTo>
                  <a:pt x="13" y="528"/>
                  <a:pt x="13" y="528"/>
                  <a:pt x="13" y="528"/>
                </a:cubicBezTo>
                <a:cubicBezTo>
                  <a:pt x="13" y="531"/>
                  <a:pt x="11" y="534"/>
                  <a:pt x="8" y="534"/>
                </a:cubicBezTo>
                <a:cubicBezTo>
                  <a:pt x="8" y="534"/>
                  <a:pt x="8" y="534"/>
                  <a:pt x="8" y="534"/>
                </a:cubicBezTo>
                <a:cubicBezTo>
                  <a:pt x="8" y="534"/>
                  <a:pt x="8" y="534"/>
                  <a:pt x="8" y="534"/>
                </a:cubicBezTo>
                <a:cubicBezTo>
                  <a:pt x="8" y="534"/>
                  <a:pt x="8" y="534"/>
                  <a:pt x="8" y="534"/>
                </a:cubicBezTo>
                <a:cubicBezTo>
                  <a:pt x="5" y="534"/>
                  <a:pt x="3" y="532"/>
                  <a:pt x="3" y="529"/>
                </a:cubicBezTo>
                <a:close/>
                <a:moveTo>
                  <a:pt x="953" y="533"/>
                </a:moveTo>
                <a:cubicBezTo>
                  <a:pt x="950" y="533"/>
                  <a:pt x="948" y="530"/>
                  <a:pt x="948" y="527"/>
                </a:cubicBezTo>
                <a:cubicBezTo>
                  <a:pt x="948" y="527"/>
                  <a:pt x="948" y="527"/>
                  <a:pt x="948" y="527"/>
                </a:cubicBezTo>
                <a:cubicBezTo>
                  <a:pt x="949" y="525"/>
                  <a:pt x="951" y="523"/>
                  <a:pt x="954" y="523"/>
                </a:cubicBezTo>
                <a:cubicBezTo>
                  <a:pt x="954" y="523"/>
                  <a:pt x="954" y="523"/>
                  <a:pt x="954" y="523"/>
                </a:cubicBezTo>
                <a:cubicBezTo>
                  <a:pt x="957" y="523"/>
                  <a:pt x="959" y="526"/>
                  <a:pt x="958" y="528"/>
                </a:cubicBezTo>
                <a:cubicBezTo>
                  <a:pt x="958" y="528"/>
                  <a:pt x="958" y="528"/>
                  <a:pt x="958" y="528"/>
                </a:cubicBezTo>
                <a:cubicBezTo>
                  <a:pt x="958" y="531"/>
                  <a:pt x="956" y="533"/>
                  <a:pt x="953" y="533"/>
                </a:cubicBezTo>
                <a:cubicBezTo>
                  <a:pt x="953" y="533"/>
                  <a:pt x="953" y="533"/>
                  <a:pt x="953" y="533"/>
                </a:cubicBezTo>
                <a:cubicBezTo>
                  <a:pt x="953" y="533"/>
                  <a:pt x="953" y="533"/>
                  <a:pt x="953" y="533"/>
                </a:cubicBezTo>
                <a:close/>
                <a:moveTo>
                  <a:pt x="1" y="501"/>
                </a:moveTo>
                <a:cubicBezTo>
                  <a:pt x="1" y="499"/>
                  <a:pt x="3" y="496"/>
                  <a:pt x="6" y="496"/>
                </a:cubicBezTo>
                <a:cubicBezTo>
                  <a:pt x="6" y="496"/>
                  <a:pt x="6" y="496"/>
                  <a:pt x="6" y="496"/>
                </a:cubicBezTo>
                <a:cubicBezTo>
                  <a:pt x="8" y="496"/>
                  <a:pt x="11" y="498"/>
                  <a:pt x="11" y="501"/>
                </a:cubicBezTo>
                <a:cubicBezTo>
                  <a:pt x="11" y="501"/>
                  <a:pt x="11" y="501"/>
                  <a:pt x="11" y="501"/>
                </a:cubicBezTo>
                <a:cubicBezTo>
                  <a:pt x="11" y="504"/>
                  <a:pt x="9" y="506"/>
                  <a:pt x="6" y="506"/>
                </a:cubicBezTo>
                <a:cubicBezTo>
                  <a:pt x="6" y="506"/>
                  <a:pt x="6" y="506"/>
                  <a:pt x="6" y="506"/>
                </a:cubicBezTo>
                <a:cubicBezTo>
                  <a:pt x="6" y="506"/>
                  <a:pt x="6" y="506"/>
                  <a:pt x="6" y="506"/>
                </a:cubicBezTo>
                <a:cubicBezTo>
                  <a:pt x="6" y="506"/>
                  <a:pt x="6" y="506"/>
                  <a:pt x="6" y="506"/>
                </a:cubicBezTo>
                <a:cubicBezTo>
                  <a:pt x="3" y="506"/>
                  <a:pt x="1" y="504"/>
                  <a:pt x="1" y="501"/>
                </a:cubicBezTo>
                <a:close/>
                <a:moveTo>
                  <a:pt x="955" y="505"/>
                </a:moveTo>
                <a:cubicBezTo>
                  <a:pt x="952" y="505"/>
                  <a:pt x="950" y="503"/>
                  <a:pt x="950" y="500"/>
                </a:cubicBezTo>
                <a:cubicBezTo>
                  <a:pt x="950" y="500"/>
                  <a:pt x="950" y="500"/>
                  <a:pt x="950" y="500"/>
                </a:cubicBezTo>
                <a:cubicBezTo>
                  <a:pt x="950" y="497"/>
                  <a:pt x="953" y="495"/>
                  <a:pt x="956" y="495"/>
                </a:cubicBezTo>
                <a:cubicBezTo>
                  <a:pt x="956" y="495"/>
                  <a:pt x="956" y="495"/>
                  <a:pt x="956" y="495"/>
                </a:cubicBezTo>
                <a:cubicBezTo>
                  <a:pt x="958" y="495"/>
                  <a:pt x="960" y="498"/>
                  <a:pt x="960" y="500"/>
                </a:cubicBezTo>
                <a:cubicBezTo>
                  <a:pt x="960" y="500"/>
                  <a:pt x="960" y="500"/>
                  <a:pt x="960" y="500"/>
                </a:cubicBezTo>
                <a:cubicBezTo>
                  <a:pt x="960" y="503"/>
                  <a:pt x="958" y="505"/>
                  <a:pt x="955" y="505"/>
                </a:cubicBezTo>
                <a:cubicBezTo>
                  <a:pt x="955" y="505"/>
                  <a:pt x="955" y="505"/>
                  <a:pt x="955" y="505"/>
                </a:cubicBezTo>
                <a:cubicBezTo>
                  <a:pt x="955" y="505"/>
                  <a:pt x="955" y="505"/>
                  <a:pt x="955" y="505"/>
                </a:cubicBezTo>
                <a:close/>
                <a:moveTo>
                  <a:pt x="5" y="478"/>
                </a:moveTo>
                <a:cubicBezTo>
                  <a:pt x="3" y="478"/>
                  <a:pt x="0" y="476"/>
                  <a:pt x="0" y="473"/>
                </a:cubicBezTo>
                <a:cubicBezTo>
                  <a:pt x="0" y="473"/>
                  <a:pt x="0" y="473"/>
                  <a:pt x="0" y="473"/>
                </a:cubicBezTo>
                <a:cubicBezTo>
                  <a:pt x="0" y="470"/>
                  <a:pt x="3" y="468"/>
                  <a:pt x="5" y="468"/>
                </a:cubicBezTo>
                <a:cubicBezTo>
                  <a:pt x="5" y="468"/>
                  <a:pt x="5" y="468"/>
                  <a:pt x="5" y="468"/>
                </a:cubicBezTo>
                <a:cubicBezTo>
                  <a:pt x="8" y="468"/>
                  <a:pt x="10" y="471"/>
                  <a:pt x="10" y="473"/>
                </a:cubicBezTo>
                <a:cubicBezTo>
                  <a:pt x="10" y="473"/>
                  <a:pt x="10" y="473"/>
                  <a:pt x="10" y="473"/>
                </a:cubicBezTo>
                <a:cubicBezTo>
                  <a:pt x="10" y="476"/>
                  <a:pt x="8" y="478"/>
                  <a:pt x="5" y="478"/>
                </a:cubicBezTo>
                <a:cubicBezTo>
                  <a:pt x="5" y="478"/>
                  <a:pt x="5" y="478"/>
                  <a:pt x="5" y="478"/>
                </a:cubicBezTo>
                <a:cubicBezTo>
                  <a:pt x="5" y="478"/>
                  <a:pt x="5" y="478"/>
                  <a:pt x="5" y="478"/>
                </a:cubicBezTo>
                <a:close/>
                <a:moveTo>
                  <a:pt x="951" y="472"/>
                </a:moveTo>
                <a:cubicBezTo>
                  <a:pt x="951" y="472"/>
                  <a:pt x="951" y="472"/>
                  <a:pt x="951" y="472"/>
                </a:cubicBezTo>
                <a:cubicBezTo>
                  <a:pt x="951" y="469"/>
                  <a:pt x="953" y="467"/>
                  <a:pt x="956" y="467"/>
                </a:cubicBezTo>
                <a:cubicBezTo>
                  <a:pt x="956" y="467"/>
                  <a:pt x="956" y="467"/>
                  <a:pt x="956" y="467"/>
                </a:cubicBezTo>
                <a:cubicBezTo>
                  <a:pt x="958" y="467"/>
                  <a:pt x="961" y="469"/>
                  <a:pt x="961" y="472"/>
                </a:cubicBezTo>
                <a:cubicBezTo>
                  <a:pt x="961" y="472"/>
                  <a:pt x="961" y="472"/>
                  <a:pt x="961" y="472"/>
                </a:cubicBezTo>
                <a:cubicBezTo>
                  <a:pt x="961" y="472"/>
                  <a:pt x="961" y="472"/>
                  <a:pt x="961" y="472"/>
                </a:cubicBezTo>
                <a:cubicBezTo>
                  <a:pt x="961" y="472"/>
                  <a:pt x="961" y="472"/>
                  <a:pt x="961" y="472"/>
                </a:cubicBezTo>
                <a:cubicBezTo>
                  <a:pt x="961" y="475"/>
                  <a:pt x="959" y="477"/>
                  <a:pt x="956" y="477"/>
                </a:cubicBezTo>
                <a:cubicBezTo>
                  <a:pt x="956" y="477"/>
                  <a:pt x="956" y="477"/>
                  <a:pt x="956" y="477"/>
                </a:cubicBezTo>
                <a:cubicBezTo>
                  <a:pt x="956" y="477"/>
                  <a:pt x="956" y="477"/>
                  <a:pt x="956" y="477"/>
                </a:cubicBezTo>
                <a:cubicBezTo>
                  <a:pt x="956" y="477"/>
                  <a:pt x="956" y="477"/>
                  <a:pt x="956" y="477"/>
                </a:cubicBezTo>
                <a:cubicBezTo>
                  <a:pt x="953" y="477"/>
                  <a:pt x="951" y="475"/>
                  <a:pt x="951" y="472"/>
                </a:cubicBezTo>
                <a:close/>
                <a:moveTo>
                  <a:pt x="6" y="450"/>
                </a:moveTo>
                <a:cubicBezTo>
                  <a:pt x="3" y="450"/>
                  <a:pt x="1" y="448"/>
                  <a:pt x="2" y="445"/>
                </a:cubicBezTo>
                <a:cubicBezTo>
                  <a:pt x="2" y="445"/>
                  <a:pt x="2" y="445"/>
                  <a:pt x="2" y="445"/>
                </a:cubicBezTo>
                <a:cubicBezTo>
                  <a:pt x="2" y="442"/>
                  <a:pt x="4" y="440"/>
                  <a:pt x="7" y="440"/>
                </a:cubicBezTo>
                <a:cubicBezTo>
                  <a:pt x="7" y="440"/>
                  <a:pt x="7" y="440"/>
                  <a:pt x="7" y="440"/>
                </a:cubicBezTo>
                <a:cubicBezTo>
                  <a:pt x="10" y="441"/>
                  <a:pt x="12" y="443"/>
                  <a:pt x="12" y="446"/>
                </a:cubicBezTo>
                <a:cubicBezTo>
                  <a:pt x="12" y="446"/>
                  <a:pt x="12" y="446"/>
                  <a:pt x="12" y="446"/>
                </a:cubicBezTo>
                <a:cubicBezTo>
                  <a:pt x="11" y="448"/>
                  <a:pt x="9" y="450"/>
                  <a:pt x="7" y="450"/>
                </a:cubicBezTo>
                <a:cubicBezTo>
                  <a:pt x="7" y="450"/>
                  <a:pt x="7" y="450"/>
                  <a:pt x="7" y="450"/>
                </a:cubicBezTo>
                <a:cubicBezTo>
                  <a:pt x="6" y="450"/>
                  <a:pt x="6" y="450"/>
                  <a:pt x="6" y="450"/>
                </a:cubicBezTo>
                <a:close/>
                <a:moveTo>
                  <a:pt x="949" y="445"/>
                </a:moveTo>
                <a:cubicBezTo>
                  <a:pt x="949" y="445"/>
                  <a:pt x="949" y="445"/>
                  <a:pt x="949" y="445"/>
                </a:cubicBezTo>
                <a:cubicBezTo>
                  <a:pt x="949" y="442"/>
                  <a:pt x="951" y="440"/>
                  <a:pt x="954" y="439"/>
                </a:cubicBezTo>
                <a:cubicBezTo>
                  <a:pt x="954" y="439"/>
                  <a:pt x="954" y="439"/>
                  <a:pt x="954" y="439"/>
                </a:cubicBezTo>
                <a:cubicBezTo>
                  <a:pt x="957" y="439"/>
                  <a:pt x="959" y="441"/>
                  <a:pt x="959" y="444"/>
                </a:cubicBezTo>
                <a:cubicBezTo>
                  <a:pt x="959" y="444"/>
                  <a:pt x="959" y="444"/>
                  <a:pt x="959" y="444"/>
                </a:cubicBezTo>
                <a:cubicBezTo>
                  <a:pt x="960" y="447"/>
                  <a:pt x="958" y="449"/>
                  <a:pt x="955" y="449"/>
                </a:cubicBezTo>
                <a:cubicBezTo>
                  <a:pt x="955" y="449"/>
                  <a:pt x="955" y="449"/>
                  <a:pt x="955" y="449"/>
                </a:cubicBezTo>
                <a:cubicBezTo>
                  <a:pt x="955" y="449"/>
                  <a:pt x="955" y="449"/>
                  <a:pt x="954" y="449"/>
                </a:cubicBezTo>
                <a:cubicBezTo>
                  <a:pt x="954" y="449"/>
                  <a:pt x="954" y="449"/>
                  <a:pt x="954" y="449"/>
                </a:cubicBezTo>
                <a:cubicBezTo>
                  <a:pt x="952" y="449"/>
                  <a:pt x="950" y="447"/>
                  <a:pt x="949" y="445"/>
                </a:cubicBezTo>
                <a:close/>
                <a:moveTo>
                  <a:pt x="9" y="423"/>
                </a:moveTo>
                <a:cubicBezTo>
                  <a:pt x="6" y="422"/>
                  <a:pt x="4" y="420"/>
                  <a:pt x="4" y="417"/>
                </a:cubicBezTo>
                <a:cubicBezTo>
                  <a:pt x="4" y="417"/>
                  <a:pt x="4" y="417"/>
                  <a:pt x="4" y="417"/>
                </a:cubicBezTo>
                <a:cubicBezTo>
                  <a:pt x="4" y="417"/>
                  <a:pt x="4" y="417"/>
                  <a:pt x="4" y="417"/>
                </a:cubicBezTo>
                <a:cubicBezTo>
                  <a:pt x="4" y="417"/>
                  <a:pt x="4" y="417"/>
                  <a:pt x="4" y="417"/>
                </a:cubicBezTo>
                <a:cubicBezTo>
                  <a:pt x="5" y="414"/>
                  <a:pt x="7" y="412"/>
                  <a:pt x="10" y="413"/>
                </a:cubicBezTo>
                <a:cubicBezTo>
                  <a:pt x="10" y="413"/>
                  <a:pt x="10" y="413"/>
                  <a:pt x="10" y="413"/>
                </a:cubicBezTo>
                <a:cubicBezTo>
                  <a:pt x="13" y="413"/>
                  <a:pt x="15" y="416"/>
                  <a:pt x="14" y="418"/>
                </a:cubicBezTo>
                <a:cubicBezTo>
                  <a:pt x="14" y="418"/>
                  <a:pt x="14" y="418"/>
                  <a:pt x="14" y="418"/>
                </a:cubicBezTo>
                <a:cubicBezTo>
                  <a:pt x="14" y="421"/>
                  <a:pt x="12" y="423"/>
                  <a:pt x="9" y="423"/>
                </a:cubicBezTo>
                <a:cubicBezTo>
                  <a:pt x="9" y="423"/>
                  <a:pt x="9" y="423"/>
                  <a:pt x="9" y="423"/>
                </a:cubicBezTo>
                <a:cubicBezTo>
                  <a:pt x="9" y="423"/>
                  <a:pt x="9" y="423"/>
                  <a:pt x="9" y="423"/>
                </a:cubicBezTo>
                <a:close/>
                <a:moveTo>
                  <a:pt x="947" y="417"/>
                </a:moveTo>
                <a:cubicBezTo>
                  <a:pt x="946" y="415"/>
                  <a:pt x="948" y="412"/>
                  <a:pt x="951" y="412"/>
                </a:cubicBezTo>
                <a:cubicBezTo>
                  <a:pt x="951" y="412"/>
                  <a:pt x="951" y="412"/>
                  <a:pt x="951" y="412"/>
                </a:cubicBezTo>
                <a:cubicBezTo>
                  <a:pt x="954" y="411"/>
                  <a:pt x="956" y="413"/>
                  <a:pt x="957" y="416"/>
                </a:cubicBezTo>
                <a:cubicBezTo>
                  <a:pt x="957" y="416"/>
                  <a:pt x="957" y="416"/>
                  <a:pt x="957" y="416"/>
                </a:cubicBezTo>
                <a:cubicBezTo>
                  <a:pt x="957" y="419"/>
                  <a:pt x="955" y="421"/>
                  <a:pt x="952" y="422"/>
                </a:cubicBezTo>
                <a:cubicBezTo>
                  <a:pt x="952" y="422"/>
                  <a:pt x="952" y="422"/>
                  <a:pt x="952" y="422"/>
                </a:cubicBezTo>
                <a:cubicBezTo>
                  <a:pt x="952" y="422"/>
                  <a:pt x="952" y="422"/>
                  <a:pt x="952" y="422"/>
                </a:cubicBezTo>
                <a:cubicBezTo>
                  <a:pt x="952" y="422"/>
                  <a:pt x="952" y="422"/>
                  <a:pt x="952" y="422"/>
                </a:cubicBezTo>
                <a:cubicBezTo>
                  <a:pt x="949" y="422"/>
                  <a:pt x="947" y="420"/>
                  <a:pt x="947" y="417"/>
                </a:cubicBezTo>
                <a:close/>
                <a:moveTo>
                  <a:pt x="13" y="395"/>
                </a:moveTo>
                <a:cubicBezTo>
                  <a:pt x="10" y="395"/>
                  <a:pt x="8" y="392"/>
                  <a:pt x="9" y="389"/>
                </a:cubicBezTo>
                <a:cubicBezTo>
                  <a:pt x="9" y="389"/>
                  <a:pt x="9" y="389"/>
                  <a:pt x="9" y="389"/>
                </a:cubicBezTo>
                <a:cubicBezTo>
                  <a:pt x="9" y="386"/>
                  <a:pt x="12" y="385"/>
                  <a:pt x="15" y="385"/>
                </a:cubicBezTo>
                <a:cubicBezTo>
                  <a:pt x="15" y="385"/>
                  <a:pt x="15" y="385"/>
                  <a:pt x="15" y="385"/>
                </a:cubicBezTo>
                <a:cubicBezTo>
                  <a:pt x="18" y="386"/>
                  <a:pt x="19" y="388"/>
                  <a:pt x="19" y="391"/>
                </a:cubicBezTo>
                <a:cubicBezTo>
                  <a:pt x="19" y="391"/>
                  <a:pt x="19" y="391"/>
                  <a:pt x="19" y="391"/>
                </a:cubicBezTo>
                <a:cubicBezTo>
                  <a:pt x="18" y="393"/>
                  <a:pt x="16" y="395"/>
                  <a:pt x="14" y="395"/>
                </a:cubicBezTo>
                <a:cubicBezTo>
                  <a:pt x="14" y="395"/>
                  <a:pt x="14" y="395"/>
                  <a:pt x="14" y="395"/>
                </a:cubicBezTo>
                <a:cubicBezTo>
                  <a:pt x="14" y="395"/>
                  <a:pt x="13" y="395"/>
                  <a:pt x="13" y="395"/>
                </a:cubicBezTo>
                <a:close/>
                <a:moveTo>
                  <a:pt x="942" y="390"/>
                </a:moveTo>
                <a:cubicBezTo>
                  <a:pt x="942" y="390"/>
                  <a:pt x="942" y="390"/>
                  <a:pt x="942" y="390"/>
                </a:cubicBezTo>
                <a:cubicBezTo>
                  <a:pt x="942" y="387"/>
                  <a:pt x="943" y="385"/>
                  <a:pt x="946" y="384"/>
                </a:cubicBezTo>
                <a:cubicBezTo>
                  <a:pt x="946" y="384"/>
                  <a:pt x="946" y="384"/>
                  <a:pt x="946" y="384"/>
                </a:cubicBezTo>
                <a:cubicBezTo>
                  <a:pt x="949" y="384"/>
                  <a:pt x="951" y="385"/>
                  <a:pt x="952" y="388"/>
                </a:cubicBezTo>
                <a:cubicBezTo>
                  <a:pt x="952" y="388"/>
                  <a:pt x="952" y="388"/>
                  <a:pt x="952" y="388"/>
                </a:cubicBezTo>
                <a:cubicBezTo>
                  <a:pt x="952" y="388"/>
                  <a:pt x="952" y="388"/>
                  <a:pt x="952" y="388"/>
                </a:cubicBezTo>
                <a:cubicBezTo>
                  <a:pt x="952" y="388"/>
                  <a:pt x="952" y="388"/>
                  <a:pt x="952" y="388"/>
                </a:cubicBezTo>
                <a:cubicBezTo>
                  <a:pt x="952" y="391"/>
                  <a:pt x="951" y="393"/>
                  <a:pt x="948" y="394"/>
                </a:cubicBezTo>
                <a:cubicBezTo>
                  <a:pt x="948" y="394"/>
                  <a:pt x="948" y="394"/>
                  <a:pt x="948" y="394"/>
                </a:cubicBezTo>
                <a:cubicBezTo>
                  <a:pt x="948" y="394"/>
                  <a:pt x="947" y="394"/>
                  <a:pt x="947" y="394"/>
                </a:cubicBezTo>
                <a:cubicBezTo>
                  <a:pt x="947" y="394"/>
                  <a:pt x="947" y="394"/>
                  <a:pt x="947" y="394"/>
                </a:cubicBezTo>
                <a:cubicBezTo>
                  <a:pt x="945" y="394"/>
                  <a:pt x="943" y="392"/>
                  <a:pt x="942" y="390"/>
                </a:cubicBezTo>
                <a:close/>
                <a:moveTo>
                  <a:pt x="19" y="368"/>
                </a:moveTo>
                <a:cubicBezTo>
                  <a:pt x="16" y="367"/>
                  <a:pt x="14" y="364"/>
                  <a:pt x="15" y="362"/>
                </a:cubicBezTo>
                <a:cubicBezTo>
                  <a:pt x="15" y="362"/>
                  <a:pt x="15" y="362"/>
                  <a:pt x="15" y="362"/>
                </a:cubicBezTo>
                <a:cubicBezTo>
                  <a:pt x="16" y="359"/>
                  <a:pt x="18" y="357"/>
                  <a:pt x="21" y="358"/>
                </a:cubicBezTo>
                <a:cubicBezTo>
                  <a:pt x="21" y="358"/>
                  <a:pt x="21" y="358"/>
                  <a:pt x="21" y="358"/>
                </a:cubicBezTo>
                <a:cubicBezTo>
                  <a:pt x="24" y="359"/>
                  <a:pt x="25" y="361"/>
                  <a:pt x="25" y="364"/>
                </a:cubicBezTo>
                <a:cubicBezTo>
                  <a:pt x="25" y="364"/>
                  <a:pt x="25" y="364"/>
                  <a:pt x="25" y="364"/>
                </a:cubicBezTo>
                <a:cubicBezTo>
                  <a:pt x="24" y="366"/>
                  <a:pt x="22" y="368"/>
                  <a:pt x="20" y="368"/>
                </a:cubicBezTo>
                <a:cubicBezTo>
                  <a:pt x="20" y="368"/>
                  <a:pt x="20" y="368"/>
                  <a:pt x="20" y="368"/>
                </a:cubicBezTo>
                <a:cubicBezTo>
                  <a:pt x="20" y="368"/>
                  <a:pt x="19" y="368"/>
                  <a:pt x="19" y="368"/>
                </a:cubicBezTo>
                <a:close/>
                <a:moveTo>
                  <a:pt x="936" y="363"/>
                </a:moveTo>
                <a:cubicBezTo>
                  <a:pt x="936" y="363"/>
                  <a:pt x="936" y="363"/>
                  <a:pt x="936" y="363"/>
                </a:cubicBezTo>
                <a:cubicBezTo>
                  <a:pt x="935" y="360"/>
                  <a:pt x="937" y="358"/>
                  <a:pt x="940" y="357"/>
                </a:cubicBezTo>
                <a:cubicBezTo>
                  <a:pt x="940" y="357"/>
                  <a:pt x="940" y="357"/>
                  <a:pt x="940" y="357"/>
                </a:cubicBezTo>
                <a:cubicBezTo>
                  <a:pt x="942" y="356"/>
                  <a:pt x="945" y="358"/>
                  <a:pt x="946" y="361"/>
                </a:cubicBezTo>
                <a:cubicBezTo>
                  <a:pt x="946" y="361"/>
                  <a:pt x="946" y="361"/>
                  <a:pt x="946" y="361"/>
                </a:cubicBezTo>
                <a:cubicBezTo>
                  <a:pt x="946" y="363"/>
                  <a:pt x="945" y="366"/>
                  <a:pt x="942" y="367"/>
                </a:cubicBezTo>
                <a:cubicBezTo>
                  <a:pt x="942" y="367"/>
                  <a:pt x="942" y="367"/>
                  <a:pt x="942" y="367"/>
                </a:cubicBezTo>
                <a:cubicBezTo>
                  <a:pt x="942" y="367"/>
                  <a:pt x="941" y="367"/>
                  <a:pt x="941" y="367"/>
                </a:cubicBezTo>
                <a:cubicBezTo>
                  <a:pt x="941" y="367"/>
                  <a:pt x="941" y="367"/>
                  <a:pt x="941" y="367"/>
                </a:cubicBezTo>
                <a:cubicBezTo>
                  <a:pt x="939" y="367"/>
                  <a:pt x="937" y="365"/>
                  <a:pt x="936" y="363"/>
                </a:cubicBezTo>
                <a:close/>
                <a:moveTo>
                  <a:pt x="26" y="341"/>
                </a:moveTo>
                <a:cubicBezTo>
                  <a:pt x="23" y="340"/>
                  <a:pt x="22" y="337"/>
                  <a:pt x="23" y="335"/>
                </a:cubicBezTo>
                <a:cubicBezTo>
                  <a:pt x="23" y="335"/>
                  <a:pt x="23" y="335"/>
                  <a:pt x="23" y="335"/>
                </a:cubicBezTo>
                <a:cubicBezTo>
                  <a:pt x="24" y="332"/>
                  <a:pt x="27" y="331"/>
                  <a:pt x="29" y="331"/>
                </a:cubicBezTo>
                <a:cubicBezTo>
                  <a:pt x="29" y="331"/>
                  <a:pt x="29" y="331"/>
                  <a:pt x="29" y="331"/>
                </a:cubicBezTo>
                <a:cubicBezTo>
                  <a:pt x="32" y="332"/>
                  <a:pt x="33" y="335"/>
                  <a:pt x="32" y="338"/>
                </a:cubicBezTo>
                <a:cubicBezTo>
                  <a:pt x="32" y="338"/>
                  <a:pt x="32" y="338"/>
                  <a:pt x="32" y="338"/>
                </a:cubicBezTo>
                <a:cubicBezTo>
                  <a:pt x="32" y="340"/>
                  <a:pt x="30" y="341"/>
                  <a:pt x="28" y="341"/>
                </a:cubicBezTo>
                <a:cubicBezTo>
                  <a:pt x="28" y="341"/>
                  <a:pt x="28" y="341"/>
                  <a:pt x="28" y="341"/>
                </a:cubicBezTo>
                <a:cubicBezTo>
                  <a:pt x="27" y="341"/>
                  <a:pt x="27" y="341"/>
                  <a:pt x="26" y="341"/>
                </a:cubicBezTo>
                <a:close/>
                <a:moveTo>
                  <a:pt x="928" y="337"/>
                </a:moveTo>
                <a:cubicBezTo>
                  <a:pt x="928" y="334"/>
                  <a:pt x="929" y="331"/>
                  <a:pt x="932" y="330"/>
                </a:cubicBezTo>
                <a:cubicBezTo>
                  <a:pt x="932" y="330"/>
                  <a:pt x="932" y="330"/>
                  <a:pt x="932" y="330"/>
                </a:cubicBezTo>
                <a:cubicBezTo>
                  <a:pt x="934" y="329"/>
                  <a:pt x="937" y="331"/>
                  <a:pt x="938" y="334"/>
                </a:cubicBezTo>
                <a:cubicBezTo>
                  <a:pt x="938" y="334"/>
                  <a:pt x="938" y="334"/>
                  <a:pt x="938" y="334"/>
                </a:cubicBezTo>
                <a:cubicBezTo>
                  <a:pt x="939" y="336"/>
                  <a:pt x="937" y="339"/>
                  <a:pt x="935" y="340"/>
                </a:cubicBezTo>
                <a:cubicBezTo>
                  <a:pt x="935" y="340"/>
                  <a:pt x="935" y="340"/>
                  <a:pt x="935" y="340"/>
                </a:cubicBezTo>
                <a:cubicBezTo>
                  <a:pt x="934" y="340"/>
                  <a:pt x="934" y="340"/>
                  <a:pt x="933" y="340"/>
                </a:cubicBezTo>
                <a:cubicBezTo>
                  <a:pt x="933" y="340"/>
                  <a:pt x="933" y="340"/>
                  <a:pt x="933" y="340"/>
                </a:cubicBezTo>
                <a:cubicBezTo>
                  <a:pt x="931" y="340"/>
                  <a:pt x="929" y="339"/>
                  <a:pt x="928" y="337"/>
                </a:cubicBezTo>
                <a:close/>
                <a:moveTo>
                  <a:pt x="35" y="314"/>
                </a:moveTo>
                <a:cubicBezTo>
                  <a:pt x="32" y="313"/>
                  <a:pt x="31" y="311"/>
                  <a:pt x="32" y="308"/>
                </a:cubicBezTo>
                <a:cubicBezTo>
                  <a:pt x="32" y="308"/>
                  <a:pt x="32" y="308"/>
                  <a:pt x="32" y="308"/>
                </a:cubicBezTo>
                <a:cubicBezTo>
                  <a:pt x="33" y="305"/>
                  <a:pt x="36" y="304"/>
                  <a:pt x="39" y="305"/>
                </a:cubicBezTo>
                <a:cubicBezTo>
                  <a:pt x="39" y="305"/>
                  <a:pt x="39" y="305"/>
                  <a:pt x="39" y="305"/>
                </a:cubicBezTo>
                <a:cubicBezTo>
                  <a:pt x="41" y="306"/>
                  <a:pt x="43" y="309"/>
                  <a:pt x="42" y="312"/>
                </a:cubicBezTo>
                <a:cubicBezTo>
                  <a:pt x="42" y="312"/>
                  <a:pt x="42" y="312"/>
                  <a:pt x="42" y="312"/>
                </a:cubicBezTo>
                <a:cubicBezTo>
                  <a:pt x="41" y="314"/>
                  <a:pt x="39" y="315"/>
                  <a:pt x="37" y="315"/>
                </a:cubicBezTo>
                <a:cubicBezTo>
                  <a:pt x="37" y="315"/>
                  <a:pt x="37" y="315"/>
                  <a:pt x="37" y="315"/>
                </a:cubicBezTo>
                <a:cubicBezTo>
                  <a:pt x="36" y="315"/>
                  <a:pt x="36" y="315"/>
                  <a:pt x="35" y="314"/>
                </a:cubicBezTo>
                <a:close/>
                <a:moveTo>
                  <a:pt x="919" y="311"/>
                </a:moveTo>
                <a:cubicBezTo>
                  <a:pt x="918" y="308"/>
                  <a:pt x="920" y="305"/>
                  <a:pt x="922" y="304"/>
                </a:cubicBezTo>
                <a:cubicBezTo>
                  <a:pt x="922" y="304"/>
                  <a:pt x="922" y="304"/>
                  <a:pt x="922" y="304"/>
                </a:cubicBezTo>
                <a:cubicBezTo>
                  <a:pt x="925" y="303"/>
                  <a:pt x="928" y="304"/>
                  <a:pt x="929" y="307"/>
                </a:cubicBezTo>
                <a:cubicBezTo>
                  <a:pt x="929" y="307"/>
                  <a:pt x="929" y="307"/>
                  <a:pt x="929" y="307"/>
                </a:cubicBezTo>
                <a:cubicBezTo>
                  <a:pt x="930" y="310"/>
                  <a:pt x="928" y="312"/>
                  <a:pt x="926" y="313"/>
                </a:cubicBezTo>
                <a:cubicBezTo>
                  <a:pt x="926" y="313"/>
                  <a:pt x="926" y="313"/>
                  <a:pt x="926" y="313"/>
                </a:cubicBezTo>
                <a:cubicBezTo>
                  <a:pt x="925" y="314"/>
                  <a:pt x="924" y="314"/>
                  <a:pt x="924" y="314"/>
                </a:cubicBezTo>
                <a:cubicBezTo>
                  <a:pt x="924" y="314"/>
                  <a:pt x="924" y="314"/>
                  <a:pt x="924" y="314"/>
                </a:cubicBezTo>
                <a:cubicBezTo>
                  <a:pt x="922" y="314"/>
                  <a:pt x="920" y="313"/>
                  <a:pt x="919" y="311"/>
                </a:cubicBezTo>
                <a:close/>
                <a:moveTo>
                  <a:pt x="46" y="289"/>
                </a:moveTo>
                <a:cubicBezTo>
                  <a:pt x="43" y="287"/>
                  <a:pt x="42" y="284"/>
                  <a:pt x="43" y="282"/>
                </a:cubicBezTo>
                <a:cubicBezTo>
                  <a:pt x="43" y="282"/>
                  <a:pt x="43" y="282"/>
                  <a:pt x="43" y="282"/>
                </a:cubicBezTo>
                <a:cubicBezTo>
                  <a:pt x="43" y="282"/>
                  <a:pt x="43" y="282"/>
                  <a:pt x="43" y="282"/>
                </a:cubicBezTo>
                <a:cubicBezTo>
                  <a:pt x="43" y="282"/>
                  <a:pt x="43" y="282"/>
                  <a:pt x="43" y="282"/>
                </a:cubicBezTo>
                <a:cubicBezTo>
                  <a:pt x="44" y="279"/>
                  <a:pt x="47" y="278"/>
                  <a:pt x="50" y="279"/>
                </a:cubicBezTo>
                <a:cubicBezTo>
                  <a:pt x="50" y="279"/>
                  <a:pt x="50" y="279"/>
                  <a:pt x="50" y="279"/>
                </a:cubicBezTo>
                <a:cubicBezTo>
                  <a:pt x="52" y="281"/>
                  <a:pt x="53" y="284"/>
                  <a:pt x="52" y="286"/>
                </a:cubicBezTo>
                <a:cubicBezTo>
                  <a:pt x="52" y="286"/>
                  <a:pt x="52" y="286"/>
                  <a:pt x="52" y="286"/>
                </a:cubicBezTo>
                <a:cubicBezTo>
                  <a:pt x="51" y="288"/>
                  <a:pt x="50" y="289"/>
                  <a:pt x="48" y="289"/>
                </a:cubicBezTo>
                <a:cubicBezTo>
                  <a:pt x="48" y="289"/>
                  <a:pt x="48" y="289"/>
                  <a:pt x="48" y="289"/>
                </a:cubicBezTo>
                <a:cubicBezTo>
                  <a:pt x="47" y="289"/>
                  <a:pt x="46" y="289"/>
                  <a:pt x="46" y="289"/>
                </a:cubicBezTo>
                <a:close/>
                <a:moveTo>
                  <a:pt x="909" y="285"/>
                </a:moveTo>
                <a:cubicBezTo>
                  <a:pt x="907" y="283"/>
                  <a:pt x="908" y="280"/>
                  <a:pt x="911" y="279"/>
                </a:cubicBezTo>
                <a:cubicBezTo>
                  <a:pt x="911" y="279"/>
                  <a:pt x="911" y="279"/>
                  <a:pt x="911" y="279"/>
                </a:cubicBezTo>
                <a:cubicBezTo>
                  <a:pt x="914" y="277"/>
                  <a:pt x="916" y="279"/>
                  <a:pt x="918" y="281"/>
                </a:cubicBezTo>
                <a:cubicBezTo>
                  <a:pt x="918" y="281"/>
                  <a:pt x="918" y="281"/>
                  <a:pt x="918" y="281"/>
                </a:cubicBezTo>
                <a:cubicBezTo>
                  <a:pt x="919" y="284"/>
                  <a:pt x="918" y="287"/>
                  <a:pt x="915" y="288"/>
                </a:cubicBezTo>
                <a:cubicBezTo>
                  <a:pt x="915" y="288"/>
                  <a:pt x="915" y="288"/>
                  <a:pt x="915" y="288"/>
                </a:cubicBezTo>
                <a:cubicBezTo>
                  <a:pt x="914" y="288"/>
                  <a:pt x="914" y="288"/>
                  <a:pt x="913" y="288"/>
                </a:cubicBezTo>
                <a:cubicBezTo>
                  <a:pt x="913" y="288"/>
                  <a:pt x="913" y="288"/>
                  <a:pt x="913" y="288"/>
                </a:cubicBezTo>
                <a:cubicBezTo>
                  <a:pt x="911" y="288"/>
                  <a:pt x="909" y="287"/>
                  <a:pt x="909" y="285"/>
                </a:cubicBezTo>
                <a:close/>
                <a:moveTo>
                  <a:pt x="58" y="263"/>
                </a:moveTo>
                <a:cubicBezTo>
                  <a:pt x="55" y="262"/>
                  <a:pt x="54" y="259"/>
                  <a:pt x="56" y="257"/>
                </a:cubicBezTo>
                <a:cubicBezTo>
                  <a:pt x="56" y="257"/>
                  <a:pt x="56" y="257"/>
                  <a:pt x="56" y="257"/>
                </a:cubicBezTo>
                <a:cubicBezTo>
                  <a:pt x="57" y="254"/>
                  <a:pt x="60" y="253"/>
                  <a:pt x="62" y="255"/>
                </a:cubicBezTo>
                <a:cubicBezTo>
                  <a:pt x="62" y="255"/>
                  <a:pt x="62" y="255"/>
                  <a:pt x="62" y="255"/>
                </a:cubicBezTo>
                <a:cubicBezTo>
                  <a:pt x="65" y="256"/>
                  <a:pt x="66" y="259"/>
                  <a:pt x="64" y="261"/>
                </a:cubicBezTo>
                <a:cubicBezTo>
                  <a:pt x="64" y="261"/>
                  <a:pt x="64" y="261"/>
                  <a:pt x="64" y="261"/>
                </a:cubicBezTo>
                <a:cubicBezTo>
                  <a:pt x="63" y="263"/>
                  <a:pt x="62" y="264"/>
                  <a:pt x="60" y="264"/>
                </a:cubicBezTo>
                <a:cubicBezTo>
                  <a:pt x="60" y="264"/>
                  <a:pt x="60" y="264"/>
                  <a:pt x="60" y="264"/>
                </a:cubicBezTo>
                <a:cubicBezTo>
                  <a:pt x="59" y="264"/>
                  <a:pt x="58" y="264"/>
                  <a:pt x="58" y="263"/>
                </a:cubicBezTo>
                <a:close/>
                <a:moveTo>
                  <a:pt x="896" y="260"/>
                </a:moveTo>
                <a:cubicBezTo>
                  <a:pt x="895" y="258"/>
                  <a:pt x="896" y="255"/>
                  <a:pt x="898" y="254"/>
                </a:cubicBezTo>
                <a:cubicBezTo>
                  <a:pt x="898" y="254"/>
                  <a:pt x="898" y="254"/>
                  <a:pt x="898" y="254"/>
                </a:cubicBezTo>
                <a:cubicBezTo>
                  <a:pt x="901" y="252"/>
                  <a:pt x="904" y="253"/>
                  <a:pt x="905" y="256"/>
                </a:cubicBezTo>
                <a:cubicBezTo>
                  <a:pt x="905" y="256"/>
                  <a:pt x="905" y="256"/>
                  <a:pt x="905" y="256"/>
                </a:cubicBezTo>
                <a:cubicBezTo>
                  <a:pt x="906" y="258"/>
                  <a:pt x="906" y="261"/>
                  <a:pt x="903" y="263"/>
                </a:cubicBezTo>
                <a:cubicBezTo>
                  <a:pt x="903" y="263"/>
                  <a:pt x="903" y="263"/>
                  <a:pt x="903" y="263"/>
                </a:cubicBezTo>
                <a:cubicBezTo>
                  <a:pt x="902" y="263"/>
                  <a:pt x="902" y="263"/>
                  <a:pt x="901" y="263"/>
                </a:cubicBezTo>
                <a:cubicBezTo>
                  <a:pt x="901" y="263"/>
                  <a:pt x="901" y="263"/>
                  <a:pt x="901" y="263"/>
                </a:cubicBezTo>
                <a:cubicBezTo>
                  <a:pt x="899" y="263"/>
                  <a:pt x="897" y="262"/>
                  <a:pt x="896" y="260"/>
                </a:cubicBezTo>
                <a:close/>
                <a:moveTo>
                  <a:pt x="71" y="239"/>
                </a:moveTo>
                <a:cubicBezTo>
                  <a:pt x="69" y="237"/>
                  <a:pt x="68" y="234"/>
                  <a:pt x="69" y="232"/>
                </a:cubicBezTo>
                <a:cubicBezTo>
                  <a:pt x="69" y="232"/>
                  <a:pt x="69" y="232"/>
                  <a:pt x="69" y="232"/>
                </a:cubicBezTo>
                <a:cubicBezTo>
                  <a:pt x="71" y="230"/>
                  <a:pt x="74" y="229"/>
                  <a:pt x="76" y="230"/>
                </a:cubicBezTo>
                <a:cubicBezTo>
                  <a:pt x="76" y="230"/>
                  <a:pt x="76" y="230"/>
                  <a:pt x="76" y="230"/>
                </a:cubicBezTo>
                <a:cubicBezTo>
                  <a:pt x="79" y="232"/>
                  <a:pt x="79" y="235"/>
                  <a:pt x="78" y="237"/>
                </a:cubicBezTo>
                <a:cubicBezTo>
                  <a:pt x="78" y="237"/>
                  <a:pt x="78" y="237"/>
                  <a:pt x="78" y="237"/>
                </a:cubicBezTo>
                <a:cubicBezTo>
                  <a:pt x="77" y="239"/>
                  <a:pt x="75" y="240"/>
                  <a:pt x="74" y="240"/>
                </a:cubicBezTo>
                <a:cubicBezTo>
                  <a:pt x="74" y="240"/>
                  <a:pt x="74" y="240"/>
                  <a:pt x="74" y="240"/>
                </a:cubicBezTo>
                <a:cubicBezTo>
                  <a:pt x="73" y="240"/>
                  <a:pt x="72" y="239"/>
                  <a:pt x="71" y="239"/>
                </a:cubicBezTo>
                <a:close/>
                <a:moveTo>
                  <a:pt x="883" y="237"/>
                </a:moveTo>
                <a:cubicBezTo>
                  <a:pt x="883" y="237"/>
                  <a:pt x="883" y="237"/>
                  <a:pt x="883" y="237"/>
                </a:cubicBezTo>
                <a:cubicBezTo>
                  <a:pt x="881" y="234"/>
                  <a:pt x="882" y="231"/>
                  <a:pt x="884" y="230"/>
                </a:cubicBezTo>
                <a:cubicBezTo>
                  <a:pt x="884" y="230"/>
                  <a:pt x="884" y="230"/>
                  <a:pt x="884" y="230"/>
                </a:cubicBezTo>
                <a:cubicBezTo>
                  <a:pt x="887" y="228"/>
                  <a:pt x="890" y="229"/>
                  <a:pt x="891" y="231"/>
                </a:cubicBezTo>
                <a:cubicBezTo>
                  <a:pt x="891" y="231"/>
                  <a:pt x="891" y="231"/>
                  <a:pt x="891" y="231"/>
                </a:cubicBezTo>
                <a:cubicBezTo>
                  <a:pt x="893" y="234"/>
                  <a:pt x="892" y="237"/>
                  <a:pt x="890" y="238"/>
                </a:cubicBezTo>
                <a:cubicBezTo>
                  <a:pt x="890" y="238"/>
                  <a:pt x="890" y="238"/>
                  <a:pt x="890" y="238"/>
                </a:cubicBezTo>
                <a:cubicBezTo>
                  <a:pt x="889" y="239"/>
                  <a:pt x="888" y="239"/>
                  <a:pt x="887" y="239"/>
                </a:cubicBezTo>
                <a:cubicBezTo>
                  <a:pt x="887" y="239"/>
                  <a:pt x="887" y="239"/>
                  <a:pt x="887" y="239"/>
                </a:cubicBezTo>
                <a:cubicBezTo>
                  <a:pt x="885" y="239"/>
                  <a:pt x="884" y="238"/>
                  <a:pt x="883" y="237"/>
                </a:cubicBezTo>
                <a:close/>
                <a:moveTo>
                  <a:pt x="86" y="215"/>
                </a:moveTo>
                <a:cubicBezTo>
                  <a:pt x="84" y="214"/>
                  <a:pt x="83" y="211"/>
                  <a:pt x="85" y="208"/>
                </a:cubicBezTo>
                <a:cubicBezTo>
                  <a:pt x="85" y="208"/>
                  <a:pt x="85" y="208"/>
                  <a:pt x="85" y="208"/>
                </a:cubicBezTo>
                <a:cubicBezTo>
                  <a:pt x="85" y="208"/>
                  <a:pt x="85" y="208"/>
                  <a:pt x="85" y="208"/>
                </a:cubicBezTo>
                <a:cubicBezTo>
                  <a:pt x="85" y="208"/>
                  <a:pt x="85" y="208"/>
                  <a:pt x="85" y="208"/>
                </a:cubicBezTo>
                <a:cubicBezTo>
                  <a:pt x="86" y="206"/>
                  <a:pt x="89" y="205"/>
                  <a:pt x="92" y="207"/>
                </a:cubicBezTo>
                <a:cubicBezTo>
                  <a:pt x="92" y="207"/>
                  <a:pt x="92" y="207"/>
                  <a:pt x="92" y="207"/>
                </a:cubicBezTo>
                <a:cubicBezTo>
                  <a:pt x="94" y="209"/>
                  <a:pt x="95" y="212"/>
                  <a:pt x="93" y="214"/>
                </a:cubicBezTo>
                <a:cubicBezTo>
                  <a:pt x="93" y="214"/>
                  <a:pt x="93" y="214"/>
                  <a:pt x="93" y="214"/>
                </a:cubicBezTo>
                <a:cubicBezTo>
                  <a:pt x="92" y="215"/>
                  <a:pt x="90" y="216"/>
                  <a:pt x="89" y="216"/>
                </a:cubicBezTo>
                <a:cubicBezTo>
                  <a:pt x="89" y="216"/>
                  <a:pt x="89" y="216"/>
                  <a:pt x="89" y="216"/>
                </a:cubicBezTo>
                <a:cubicBezTo>
                  <a:pt x="88" y="216"/>
                  <a:pt x="87" y="216"/>
                  <a:pt x="86" y="215"/>
                </a:cubicBezTo>
                <a:close/>
                <a:moveTo>
                  <a:pt x="868" y="213"/>
                </a:moveTo>
                <a:cubicBezTo>
                  <a:pt x="866" y="211"/>
                  <a:pt x="867" y="208"/>
                  <a:pt x="869" y="206"/>
                </a:cubicBezTo>
                <a:cubicBezTo>
                  <a:pt x="869" y="206"/>
                  <a:pt x="869" y="206"/>
                  <a:pt x="869" y="206"/>
                </a:cubicBezTo>
                <a:cubicBezTo>
                  <a:pt x="871" y="205"/>
                  <a:pt x="874" y="205"/>
                  <a:pt x="876" y="208"/>
                </a:cubicBezTo>
                <a:cubicBezTo>
                  <a:pt x="876" y="208"/>
                  <a:pt x="876" y="208"/>
                  <a:pt x="876" y="208"/>
                </a:cubicBezTo>
                <a:cubicBezTo>
                  <a:pt x="878" y="210"/>
                  <a:pt x="877" y="213"/>
                  <a:pt x="875" y="215"/>
                </a:cubicBezTo>
                <a:cubicBezTo>
                  <a:pt x="875" y="215"/>
                  <a:pt x="875" y="215"/>
                  <a:pt x="875" y="215"/>
                </a:cubicBezTo>
                <a:cubicBezTo>
                  <a:pt x="874" y="215"/>
                  <a:pt x="873" y="216"/>
                  <a:pt x="872" y="216"/>
                </a:cubicBezTo>
                <a:cubicBezTo>
                  <a:pt x="872" y="216"/>
                  <a:pt x="872" y="216"/>
                  <a:pt x="872" y="216"/>
                </a:cubicBezTo>
                <a:cubicBezTo>
                  <a:pt x="870" y="216"/>
                  <a:pt x="869" y="215"/>
                  <a:pt x="868" y="213"/>
                </a:cubicBezTo>
                <a:close/>
                <a:moveTo>
                  <a:pt x="102" y="193"/>
                </a:moveTo>
                <a:cubicBezTo>
                  <a:pt x="100" y="191"/>
                  <a:pt x="100" y="188"/>
                  <a:pt x="101" y="186"/>
                </a:cubicBezTo>
                <a:cubicBezTo>
                  <a:pt x="101" y="186"/>
                  <a:pt x="101" y="186"/>
                  <a:pt x="101" y="186"/>
                </a:cubicBezTo>
                <a:cubicBezTo>
                  <a:pt x="103" y="183"/>
                  <a:pt x="106" y="183"/>
                  <a:pt x="108" y="185"/>
                </a:cubicBezTo>
                <a:cubicBezTo>
                  <a:pt x="108" y="185"/>
                  <a:pt x="108" y="185"/>
                  <a:pt x="108" y="185"/>
                </a:cubicBezTo>
                <a:cubicBezTo>
                  <a:pt x="111" y="186"/>
                  <a:pt x="111" y="190"/>
                  <a:pt x="109" y="192"/>
                </a:cubicBezTo>
                <a:cubicBezTo>
                  <a:pt x="109" y="192"/>
                  <a:pt x="109" y="192"/>
                  <a:pt x="109" y="192"/>
                </a:cubicBezTo>
                <a:cubicBezTo>
                  <a:pt x="108" y="193"/>
                  <a:pt x="107" y="194"/>
                  <a:pt x="105" y="194"/>
                </a:cubicBezTo>
                <a:cubicBezTo>
                  <a:pt x="105" y="194"/>
                  <a:pt x="105" y="194"/>
                  <a:pt x="105" y="194"/>
                </a:cubicBezTo>
                <a:cubicBezTo>
                  <a:pt x="104" y="194"/>
                  <a:pt x="103" y="193"/>
                  <a:pt x="102" y="193"/>
                </a:cubicBezTo>
                <a:close/>
                <a:moveTo>
                  <a:pt x="851" y="191"/>
                </a:moveTo>
                <a:cubicBezTo>
                  <a:pt x="850" y="189"/>
                  <a:pt x="850" y="186"/>
                  <a:pt x="852" y="184"/>
                </a:cubicBezTo>
                <a:cubicBezTo>
                  <a:pt x="852" y="184"/>
                  <a:pt x="852" y="184"/>
                  <a:pt x="852" y="184"/>
                </a:cubicBezTo>
                <a:cubicBezTo>
                  <a:pt x="854" y="182"/>
                  <a:pt x="858" y="183"/>
                  <a:pt x="859" y="185"/>
                </a:cubicBezTo>
                <a:cubicBezTo>
                  <a:pt x="859" y="185"/>
                  <a:pt x="859" y="185"/>
                  <a:pt x="859" y="185"/>
                </a:cubicBezTo>
                <a:cubicBezTo>
                  <a:pt x="861" y="187"/>
                  <a:pt x="861" y="190"/>
                  <a:pt x="858" y="192"/>
                </a:cubicBezTo>
                <a:cubicBezTo>
                  <a:pt x="858" y="192"/>
                  <a:pt x="858" y="192"/>
                  <a:pt x="858" y="192"/>
                </a:cubicBezTo>
                <a:cubicBezTo>
                  <a:pt x="857" y="193"/>
                  <a:pt x="856" y="193"/>
                  <a:pt x="855" y="193"/>
                </a:cubicBezTo>
                <a:cubicBezTo>
                  <a:pt x="855" y="193"/>
                  <a:pt x="855" y="193"/>
                  <a:pt x="855" y="193"/>
                </a:cubicBezTo>
                <a:cubicBezTo>
                  <a:pt x="854" y="193"/>
                  <a:pt x="852" y="192"/>
                  <a:pt x="851" y="191"/>
                </a:cubicBezTo>
                <a:close/>
                <a:moveTo>
                  <a:pt x="120" y="171"/>
                </a:moveTo>
                <a:cubicBezTo>
                  <a:pt x="118" y="169"/>
                  <a:pt x="118" y="166"/>
                  <a:pt x="119" y="164"/>
                </a:cubicBezTo>
                <a:cubicBezTo>
                  <a:pt x="119" y="164"/>
                  <a:pt x="119" y="164"/>
                  <a:pt x="119" y="164"/>
                </a:cubicBezTo>
                <a:cubicBezTo>
                  <a:pt x="119" y="164"/>
                  <a:pt x="119" y="164"/>
                  <a:pt x="119" y="164"/>
                </a:cubicBezTo>
                <a:cubicBezTo>
                  <a:pt x="119" y="164"/>
                  <a:pt x="119" y="164"/>
                  <a:pt x="119" y="164"/>
                </a:cubicBezTo>
                <a:cubicBezTo>
                  <a:pt x="121" y="162"/>
                  <a:pt x="124" y="162"/>
                  <a:pt x="126" y="163"/>
                </a:cubicBezTo>
                <a:cubicBezTo>
                  <a:pt x="126" y="163"/>
                  <a:pt x="126" y="163"/>
                  <a:pt x="126" y="163"/>
                </a:cubicBezTo>
                <a:cubicBezTo>
                  <a:pt x="128" y="165"/>
                  <a:pt x="129" y="168"/>
                  <a:pt x="127" y="170"/>
                </a:cubicBezTo>
                <a:cubicBezTo>
                  <a:pt x="127" y="170"/>
                  <a:pt x="127" y="170"/>
                  <a:pt x="127" y="170"/>
                </a:cubicBezTo>
                <a:cubicBezTo>
                  <a:pt x="126" y="172"/>
                  <a:pt x="125" y="172"/>
                  <a:pt x="123" y="172"/>
                </a:cubicBezTo>
                <a:cubicBezTo>
                  <a:pt x="123" y="172"/>
                  <a:pt x="123" y="172"/>
                  <a:pt x="123" y="172"/>
                </a:cubicBezTo>
                <a:cubicBezTo>
                  <a:pt x="122" y="172"/>
                  <a:pt x="121" y="172"/>
                  <a:pt x="120" y="171"/>
                </a:cubicBezTo>
                <a:close/>
                <a:moveTo>
                  <a:pt x="834" y="170"/>
                </a:moveTo>
                <a:cubicBezTo>
                  <a:pt x="832" y="168"/>
                  <a:pt x="832" y="165"/>
                  <a:pt x="834" y="163"/>
                </a:cubicBezTo>
                <a:cubicBezTo>
                  <a:pt x="834" y="163"/>
                  <a:pt x="834" y="163"/>
                  <a:pt x="834" y="163"/>
                </a:cubicBezTo>
                <a:cubicBezTo>
                  <a:pt x="836" y="161"/>
                  <a:pt x="839" y="161"/>
                  <a:pt x="841" y="163"/>
                </a:cubicBezTo>
                <a:cubicBezTo>
                  <a:pt x="841" y="163"/>
                  <a:pt x="841" y="163"/>
                  <a:pt x="841" y="163"/>
                </a:cubicBezTo>
                <a:cubicBezTo>
                  <a:pt x="843" y="165"/>
                  <a:pt x="843" y="169"/>
                  <a:pt x="841" y="170"/>
                </a:cubicBezTo>
                <a:cubicBezTo>
                  <a:pt x="841" y="170"/>
                  <a:pt x="841" y="170"/>
                  <a:pt x="841" y="170"/>
                </a:cubicBezTo>
                <a:cubicBezTo>
                  <a:pt x="840" y="171"/>
                  <a:pt x="839" y="172"/>
                  <a:pt x="838" y="172"/>
                </a:cubicBezTo>
                <a:cubicBezTo>
                  <a:pt x="838" y="172"/>
                  <a:pt x="838" y="172"/>
                  <a:pt x="838" y="172"/>
                </a:cubicBezTo>
                <a:cubicBezTo>
                  <a:pt x="836" y="172"/>
                  <a:pt x="835" y="171"/>
                  <a:pt x="834" y="170"/>
                </a:cubicBezTo>
                <a:close/>
                <a:moveTo>
                  <a:pt x="139" y="150"/>
                </a:moveTo>
                <a:cubicBezTo>
                  <a:pt x="137" y="148"/>
                  <a:pt x="137" y="145"/>
                  <a:pt x="139" y="143"/>
                </a:cubicBezTo>
                <a:cubicBezTo>
                  <a:pt x="139" y="143"/>
                  <a:pt x="139" y="143"/>
                  <a:pt x="139" y="143"/>
                </a:cubicBezTo>
                <a:cubicBezTo>
                  <a:pt x="139" y="143"/>
                  <a:pt x="139" y="143"/>
                  <a:pt x="139" y="143"/>
                </a:cubicBezTo>
                <a:cubicBezTo>
                  <a:pt x="139" y="143"/>
                  <a:pt x="139" y="143"/>
                  <a:pt x="139" y="143"/>
                </a:cubicBezTo>
                <a:cubicBezTo>
                  <a:pt x="140" y="141"/>
                  <a:pt x="144" y="141"/>
                  <a:pt x="146" y="143"/>
                </a:cubicBezTo>
                <a:cubicBezTo>
                  <a:pt x="146" y="143"/>
                  <a:pt x="146" y="143"/>
                  <a:pt x="146" y="143"/>
                </a:cubicBezTo>
                <a:cubicBezTo>
                  <a:pt x="148" y="145"/>
                  <a:pt x="148" y="148"/>
                  <a:pt x="146" y="150"/>
                </a:cubicBezTo>
                <a:cubicBezTo>
                  <a:pt x="146" y="150"/>
                  <a:pt x="146" y="150"/>
                  <a:pt x="146" y="150"/>
                </a:cubicBezTo>
                <a:cubicBezTo>
                  <a:pt x="145" y="151"/>
                  <a:pt x="143" y="152"/>
                  <a:pt x="142" y="152"/>
                </a:cubicBezTo>
                <a:cubicBezTo>
                  <a:pt x="142" y="152"/>
                  <a:pt x="142" y="152"/>
                  <a:pt x="142" y="152"/>
                </a:cubicBezTo>
                <a:cubicBezTo>
                  <a:pt x="141" y="152"/>
                  <a:pt x="140" y="151"/>
                  <a:pt x="139" y="150"/>
                </a:cubicBezTo>
                <a:close/>
                <a:moveTo>
                  <a:pt x="815" y="150"/>
                </a:moveTo>
                <a:cubicBezTo>
                  <a:pt x="815" y="150"/>
                  <a:pt x="815" y="150"/>
                  <a:pt x="815" y="150"/>
                </a:cubicBezTo>
                <a:cubicBezTo>
                  <a:pt x="813" y="148"/>
                  <a:pt x="813" y="145"/>
                  <a:pt x="815" y="143"/>
                </a:cubicBezTo>
                <a:cubicBezTo>
                  <a:pt x="815" y="143"/>
                  <a:pt x="815" y="143"/>
                  <a:pt x="815" y="143"/>
                </a:cubicBezTo>
                <a:cubicBezTo>
                  <a:pt x="817" y="141"/>
                  <a:pt x="820" y="141"/>
                  <a:pt x="822" y="143"/>
                </a:cubicBezTo>
                <a:cubicBezTo>
                  <a:pt x="822" y="143"/>
                  <a:pt x="822" y="143"/>
                  <a:pt x="822" y="143"/>
                </a:cubicBezTo>
                <a:cubicBezTo>
                  <a:pt x="822" y="143"/>
                  <a:pt x="822" y="143"/>
                  <a:pt x="822" y="143"/>
                </a:cubicBezTo>
                <a:cubicBezTo>
                  <a:pt x="822" y="143"/>
                  <a:pt x="822" y="143"/>
                  <a:pt x="822" y="143"/>
                </a:cubicBezTo>
                <a:cubicBezTo>
                  <a:pt x="824" y="145"/>
                  <a:pt x="824" y="148"/>
                  <a:pt x="822" y="150"/>
                </a:cubicBezTo>
                <a:cubicBezTo>
                  <a:pt x="822" y="150"/>
                  <a:pt x="822" y="150"/>
                  <a:pt x="822" y="150"/>
                </a:cubicBezTo>
                <a:cubicBezTo>
                  <a:pt x="821" y="151"/>
                  <a:pt x="820" y="151"/>
                  <a:pt x="819" y="151"/>
                </a:cubicBezTo>
                <a:cubicBezTo>
                  <a:pt x="819" y="151"/>
                  <a:pt x="819" y="151"/>
                  <a:pt x="819" y="151"/>
                </a:cubicBezTo>
                <a:cubicBezTo>
                  <a:pt x="817" y="151"/>
                  <a:pt x="816" y="151"/>
                  <a:pt x="815" y="150"/>
                </a:cubicBezTo>
                <a:close/>
                <a:moveTo>
                  <a:pt x="159" y="131"/>
                </a:moveTo>
                <a:cubicBezTo>
                  <a:pt x="157" y="129"/>
                  <a:pt x="157" y="126"/>
                  <a:pt x="159" y="124"/>
                </a:cubicBezTo>
                <a:cubicBezTo>
                  <a:pt x="159" y="124"/>
                  <a:pt x="159" y="124"/>
                  <a:pt x="159" y="124"/>
                </a:cubicBezTo>
                <a:cubicBezTo>
                  <a:pt x="161" y="122"/>
                  <a:pt x="164" y="122"/>
                  <a:pt x="166" y="124"/>
                </a:cubicBezTo>
                <a:cubicBezTo>
                  <a:pt x="166" y="124"/>
                  <a:pt x="166" y="124"/>
                  <a:pt x="166" y="124"/>
                </a:cubicBezTo>
                <a:cubicBezTo>
                  <a:pt x="168" y="126"/>
                  <a:pt x="168" y="129"/>
                  <a:pt x="166" y="131"/>
                </a:cubicBezTo>
                <a:cubicBezTo>
                  <a:pt x="166" y="131"/>
                  <a:pt x="166" y="131"/>
                  <a:pt x="166" y="131"/>
                </a:cubicBezTo>
                <a:cubicBezTo>
                  <a:pt x="165" y="132"/>
                  <a:pt x="163" y="132"/>
                  <a:pt x="162" y="132"/>
                </a:cubicBezTo>
                <a:cubicBezTo>
                  <a:pt x="162" y="132"/>
                  <a:pt x="162" y="132"/>
                  <a:pt x="162" y="132"/>
                </a:cubicBezTo>
                <a:cubicBezTo>
                  <a:pt x="161" y="132"/>
                  <a:pt x="160" y="132"/>
                  <a:pt x="159" y="131"/>
                </a:cubicBezTo>
                <a:close/>
                <a:moveTo>
                  <a:pt x="795" y="131"/>
                </a:moveTo>
                <a:cubicBezTo>
                  <a:pt x="793" y="129"/>
                  <a:pt x="793" y="126"/>
                  <a:pt x="795" y="124"/>
                </a:cubicBezTo>
                <a:cubicBezTo>
                  <a:pt x="795" y="124"/>
                  <a:pt x="795" y="124"/>
                  <a:pt x="795" y="124"/>
                </a:cubicBezTo>
                <a:cubicBezTo>
                  <a:pt x="796" y="122"/>
                  <a:pt x="800" y="121"/>
                  <a:pt x="802" y="123"/>
                </a:cubicBezTo>
                <a:cubicBezTo>
                  <a:pt x="802" y="123"/>
                  <a:pt x="802" y="123"/>
                  <a:pt x="802" y="123"/>
                </a:cubicBezTo>
                <a:cubicBezTo>
                  <a:pt x="802" y="123"/>
                  <a:pt x="802" y="123"/>
                  <a:pt x="802" y="123"/>
                </a:cubicBezTo>
                <a:cubicBezTo>
                  <a:pt x="802" y="123"/>
                  <a:pt x="802" y="123"/>
                  <a:pt x="802" y="123"/>
                </a:cubicBezTo>
                <a:cubicBezTo>
                  <a:pt x="804" y="125"/>
                  <a:pt x="804" y="128"/>
                  <a:pt x="802" y="130"/>
                </a:cubicBezTo>
                <a:cubicBezTo>
                  <a:pt x="802" y="130"/>
                  <a:pt x="802" y="130"/>
                  <a:pt x="802" y="130"/>
                </a:cubicBezTo>
                <a:cubicBezTo>
                  <a:pt x="801" y="131"/>
                  <a:pt x="800" y="132"/>
                  <a:pt x="798" y="132"/>
                </a:cubicBezTo>
                <a:cubicBezTo>
                  <a:pt x="798" y="132"/>
                  <a:pt x="798" y="132"/>
                  <a:pt x="798" y="132"/>
                </a:cubicBezTo>
                <a:cubicBezTo>
                  <a:pt x="797" y="132"/>
                  <a:pt x="796" y="132"/>
                  <a:pt x="795" y="131"/>
                </a:cubicBezTo>
                <a:close/>
                <a:moveTo>
                  <a:pt x="180" y="112"/>
                </a:moveTo>
                <a:cubicBezTo>
                  <a:pt x="178" y="110"/>
                  <a:pt x="178" y="107"/>
                  <a:pt x="180" y="105"/>
                </a:cubicBezTo>
                <a:cubicBezTo>
                  <a:pt x="180" y="105"/>
                  <a:pt x="180" y="105"/>
                  <a:pt x="180" y="105"/>
                </a:cubicBezTo>
                <a:cubicBezTo>
                  <a:pt x="182" y="104"/>
                  <a:pt x="186" y="104"/>
                  <a:pt x="187" y="106"/>
                </a:cubicBezTo>
                <a:cubicBezTo>
                  <a:pt x="187" y="106"/>
                  <a:pt x="187" y="106"/>
                  <a:pt x="187" y="106"/>
                </a:cubicBezTo>
                <a:cubicBezTo>
                  <a:pt x="189" y="108"/>
                  <a:pt x="189" y="112"/>
                  <a:pt x="187" y="113"/>
                </a:cubicBezTo>
                <a:cubicBezTo>
                  <a:pt x="187" y="113"/>
                  <a:pt x="187" y="113"/>
                  <a:pt x="187" y="113"/>
                </a:cubicBezTo>
                <a:cubicBezTo>
                  <a:pt x="186" y="114"/>
                  <a:pt x="185" y="114"/>
                  <a:pt x="183" y="114"/>
                </a:cubicBezTo>
                <a:cubicBezTo>
                  <a:pt x="183" y="114"/>
                  <a:pt x="183" y="114"/>
                  <a:pt x="183" y="114"/>
                </a:cubicBezTo>
                <a:cubicBezTo>
                  <a:pt x="182" y="114"/>
                  <a:pt x="181" y="114"/>
                  <a:pt x="180" y="112"/>
                </a:cubicBezTo>
                <a:close/>
                <a:moveTo>
                  <a:pt x="774" y="113"/>
                </a:moveTo>
                <a:cubicBezTo>
                  <a:pt x="772" y="111"/>
                  <a:pt x="771" y="108"/>
                  <a:pt x="773" y="106"/>
                </a:cubicBezTo>
                <a:cubicBezTo>
                  <a:pt x="773" y="106"/>
                  <a:pt x="773" y="106"/>
                  <a:pt x="773" y="106"/>
                </a:cubicBezTo>
                <a:cubicBezTo>
                  <a:pt x="775" y="104"/>
                  <a:pt x="778" y="103"/>
                  <a:pt x="780" y="105"/>
                </a:cubicBezTo>
                <a:cubicBezTo>
                  <a:pt x="780" y="105"/>
                  <a:pt x="780" y="105"/>
                  <a:pt x="780" y="105"/>
                </a:cubicBezTo>
                <a:cubicBezTo>
                  <a:pt x="782" y="107"/>
                  <a:pt x="783" y="110"/>
                  <a:pt x="781" y="112"/>
                </a:cubicBezTo>
                <a:cubicBezTo>
                  <a:pt x="781" y="112"/>
                  <a:pt x="781" y="112"/>
                  <a:pt x="781" y="112"/>
                </a:cubicBezTo>
                <a:cubicBezTo>
                  <a:pt x="780" y="113"/>
                  <a:pt x="779" y="114"/>
                  <a:pt x="777" y="114"/>
                </a:cubicBezTo>
                <a:cubicBezTo>
                  <a:pt x="777" y="114"/>
                  <a:pt x="777" y="114"/>
                  <a:pt x="777" y="114"/>
                </a:cubicBezTo>
                <a:cubicBezTo>
                  <a:pt x="776" y="114"/>
                  <a:pt x="775" y="114"/>
                  <a:pt x="774" y="113"/>
                </a:cubicBezTo>
                <a:close/>
                <a:moveTo>
                  <a:pt x="202" y="95"/>
                </a:moveTo>
                <a:cubicBezTo>
                  <a:pt x="200" y="93"/>
                  <a:pt x="201" y="90"/>
                  <a:pt x="203" y="88"/>
                </a:cubicBezTo>
                <a:cubicBezTo>
                  <a:pt x="203" y="88"/>
                  <a:pt x="203" y="88"/>
                  <a:pt x="203" y="88"/>
                </a:cubicBezTo>
                <a:cubicBezTo>
                  <a:pt x="205" y="87"/>
                  <a:pt x="208" y="87"/>
                  <a:pt x="210" y="90"/>
                </a:cubicBezTo>
                <a:cubicBezTo>
                  <a:pt x="210" y="90"/>
                  <a:pt x="210" y="90"/>
                  <a:pt x="210" y="90"/>
                </a:cubicBezTo>
                <a:cubicBezTo>
                  <a:pt x="211" y="92"/>
                  <a:pt x="211" y="95"/>
                  <a:pt x="209" y="97"/>
                </a:cubicBezTo>
                <a:cubicBezTo>
                  <a:pt x="209" y="97"/>
                  <a:pt x="209" y="97"/>
                  <a:pt x="209" y="97"/>
                </a:cubicBezTo>
                <a:cubicBezTo>
                  <a:pt x="208" y="97"/>
                  <a:pt x="207" y="98"/>
                  <a:pt x="206" y="98"/>
                </a:cubicBezTo>
                <a:cubicBezTo>
                  <a:pt x="206" y="98"/>
                  <a:pt x="206" y="98"/>
                  <a:pt x="206" y="98"/>
                </a:cubicBezTo>
                <a:cubicBezTo>
                  <a:pt x="204" y="98"/>
                  <a:pt x="203" y="97"/>
                  <a:pt x="202" y="95"/>
                </a:cubicBezTo>
                <a:close/>
                <a:moveTo>
                  <a:pt x="752" y="96"/>
                </a:moveTo>
                <a:cubicBezTo>
                  <a:pt x="750" y="95"/>
                  <a:pt x="749" y="91"/>
                  <a:pt x="751" y="89"/>
                </a:cubicBezTo>
                <a:cubicBezTo>
                  <a:pt x="751" y="89"/>
                  <a:pt x="751" y="89"/>
                  <a:pt x="751" y="89"/>
                </a:cubicBezTo>
                <a:cubicBezTo>
                  <a:pt x="752" y="87"/>
                  <a:pt x="755" y="86"/>
                  <a:pt x="758" y="88"/>
                </a:cubicBezTo>
                <a:cubicBezTo>
                  <a:pt x="758" y="88"/>
                  <a:pt x="758" y="88"/>
                  <a:pt x="758" y="88"/>
                </a:cubicBezTo>
                <a:cubicBezTo>
                  <a:pt x="758" y="88"/>
                  <a:pt x="758" y="88"/>
                  <a:pt x="758" y="88"/>
                </a:cubicBezTo>
                <a:cubicBezTo>
                  <a:pt x="758" y="88"/>
                  <a:pt x="758" y="88"/>
                  <a:pt x="758" y="88"/>
                </a:cubicBezTo>
                <a:cubicBezTo>
                  <a:pt x="760" y="90"/>
                  <a:pt x="761" y="93"/>
                  <a:pt x="759" y="95"/>
                </a:cubicBezTo>
                <a:cubicBezTo>
                  <a:pt x="759" y="95"/>
                  <a:pt x="759" y="95"/>
                  <a:pt x="759" y="95"/>
                </a:cubicBezTo>
                <a:cubicBezTo>
                  <a:pt x="758" y="96"/>
                  <a:pt x="756" y="97"/>
                  <a:pt x="755" y="97"/>
                </a:cubicBezTo>
                <a:cubicBezTo>
                  <a:pt x="755" y="97"/>
                  <a:pt x="755" y="97"/>
                  <a:pt x="755" y="97"/>
                </a:cubicBezTo>
                <a:cubicBezTo>
                  <a:pt x="754" y="97"/>
                  <a:pt x="753" y="97"/>
                  <a:pt x="752" y="96"/>
                </a:cubicBezTo>
                <a:close/>
                <a:moveTo>
                  <a:pt x="225" y="80"/>
                </a:moveTo>
                <a:cubicBezTo>
                  <a:pt x="223" y="77"/>
                  <a:pt x="224" y="74"/>
                  <a:pt x="226" y="73"/>
                </a:cubicBezTo>
                <a:cubicBezTo>
                  <a:pt x="226" y="73"/>
                  <a:pt x="226" y="73"/>
                  <a:pt x="226" y="73"/>
                </a:cubicBezTo>
                <a:cubicBezTo>
                  <a:pt x="229" y="71"/>
                  <a:pt x="232" y="72"/>
                  <a:pt x="233" y="74"/>
                </a:cubicBezTo>
                <a:cubicBezTo>
                  <a:pt x="233" y="74"/>
                  <a:pt x="233" y="74"/>
                  <a:pt x="233" y="74"/>
                </a:cubicBezTo>
                <a:cubicBezTo>
                  <a:pt x="235" y="77"/>
                  <a:pt x="234" y="80"/>
                  <a:pt x="232" y="81"/>
                </a:cubicBezTo>
                <a:cubicBezTo>
                  <a:pt x="232" y="81"/>
                  <a:pt x="232" y="81"/>
                  <a:pt x="232" y="81"/>
                </a:cubicBezTo>
                <a:cubicBezTo>
                  <a:pt x="231" y="82"/>
                  <a:pt x="230" y="82"/>
                  <a:pt x="229" y="82"/>
                </a:cubicBezTo>
                <a:cubicBezTo>
                  <a:pt x="229" y="82"/>
                  <a:pt x="229" y="82"/>
                  <a:pt x="229" y="82"/>
                </a:cubicBezTo>
                <a:cubicBezTo>
                  <a:pt x="227" y="82"/>
                  <a:pt x="226" y="81"/>
                  <a:pt x="225" y="80"/>
                </a:cubicBezTo>
                <a:close/>
                <a:moveTo>
                  <a:pt x="729" y="81"/>
                </a:moveTo>
                <a:cubicBezTo>
                  <a:pt x="727" y="79"/>
                  <a:pt x="726" y="76"/>
                  <a:pt x="727" y="74"/>
                </a:cubicBezTo>
                <a:cubicBezTo>
                  <a:pt x="727" y="74"/>
                  <a:pt x="727" y="74"/>
                  <a:pt x="727" y="74"/>
                </a:cubicBezTo>
                <a:cubicBezTo>
                  <a:pt x="729" y="72"/>
                  <a:pt x="732" y="71"/>
                  <a:pt x="734" y="72"/>
                </a:cubicBezTo>
                <a:cubicBezTo>
                  <a:pt x="734" y="72"/>
                  <a:pt x="734" y="72"/>
                  <a:pt x="734" y="72"/>
                </a:cubicBezTo>
                <a:cubicBezTo>
                  <a:pt x="737" y="74"/>
                  <a:pt x="737" y="77"/>
                  <a:pt x="736" y="79"/>
                </a:cubicBezTo>
                <a:cubicBezTo>
                  <a:pt x="736" y="79"/>
                  <a:pt x="736" y="79"/>
                  <a:pt x="736" y="79"/>
                </a:cubicBezTo>
                <a:cubicBezTo>
                  <a:pt x="735" y="81"/>
                  <a:pt x="733" y="82"/>
                  <a:pt x="732" y="82"/>
                </a:cubicBezTo>
                <a:cubicBezTo>
                  <a:pt x="732" y="82"/>
                  <a:pt x="732" y="82"/>
                  <a:pt x="732" y="82"/>
                </a:cubicBezTo>
                <a:cubicBezTo>
                  <a:pt x="731" y="82"/>
                  <a:pt x="730" y="81"/>
                  <a:pt x="729" y="81"/>
                </a:cubicBezTo>
                <a:close/>
                <a:moveTo>
                  <a:pt x="249" y="65"/>
                </a:moveTo>
                <a:cubicBezTo>
                  <a:pt x="247" y="63"/>
                  <a:pt x="248" y="60"/>
                  <a:pt x="250" y="59"/>
                </a:cubicBezTo>
                <a:cubicBezTo>
                  <a:pt x="250" y="59"/>
                  <a:pt x="250" y="59"/>
                  <a:pt x="250" y="59"/>
                </a:cubicBezTo>
                <a:cubicBezTo>
                  <a:pt x="250" y="59"/>
                  <a:pt x="250" y="59"/>
                  <a:pt x="250" y="59"/>
                </a:cubicBezTo>
                <a:cubicBezTo>
                  <a:pt x="250" y="59"/>
                  <a:pt x="250" y="59"/>
                  <a:pt x="250" y="59"/>
                </a:cubicBezTo>
                <a:cubicBezTo>
                  <a:pt x="253" y="57"/>
                  <a:pt x="256" y="58"/>
                  <a:pt x="257" y="61"/>
                </a:cubicBezTo>
                <a:cubicBezTo>
                  <a:pt x="257" y="61"/>
                  <a:pt x="257" y="61"/>
                  <a:pt x="257" y="61"/>
                </a:cubicBezTo>
                <a:cubicBezTo>
                  <a:pt x="259" y="63"/>
                  <a:pt x="258" y="66"/>
                  <a:pt x="255" y="67"/>
                </a:cubicBezTo>
                <a:cubicBezTo>
                  <a:pt x="255" y="67"/>
                  <a:pt x="255" y="67"/>
                  <a:pt x="255" y="67"/>
                </a:cubicBezTo>
                <a:cubicBezTo>
                  <a:pt x="255" y="68"/>
                  <a:pt x="254" y="68"/>
                  <a:pt x="253" y="68"/>
                </a:cubicBezTo>
                <a:cubicBezTo>
                  <a:pt x="253" y="68"/>
                  <a:pt x="253" y="68"/>
                  <a:pt x="253" y="68"/>
                </a:cubicBezTo>
                <a:cubicBezTo>
                  <a:pt x="251" y="68"/>
                  <a:pt x="249" y="67"/>
                  <a:pt x="249" y="65"/>
                </a:cubicBezTo>
                <a:close/>
                <a:moveTo>
                  <a:pt x="705" y="67"/>
                </a:moveTo>
                <a:cubicBezTo>
                  <a:pt x="703" y="66"/>
                  <a:pt x="702" y="63"/>
                  <a:pt x="703" y="60"/>
                </a:cubicBezTo>
                <a:cubicBezTo>
                  <a:pt x="703" y="60"/>
                  <a:pt x="703" y="60"/>
                  <a:pt x="703" y="60"/>
                </a:cubicBezTo>
                <a:cubicBezTo>
                  <a:pt x="704" y="58"/>
                  <a:pt x="707" y="57"/>
                  <a:pt x="710" y="58"/>
                </a:cubicBezTo>
                <a:cubicBezTo>
                  <a:pt x="710" y="58"/>
                  <a:pt x="710" y="58"/>
                  <a:pt x="710" y="58"/>
                </a:cubicBezTo>
                <a:cubicBezTo>
                  <a:pt x="712" y="59"/>
                  <a:pt x="713" y="62"/>
                  <a:pt x="712" y="65"/>
                </a:cubicBezTo>
                <a:cubicBezTo>
                  <a:pt x="712" y="65"/>
                  <a:pt x="712" y="65"/>
                  <a:pt x="712" y="65"/>
                </a:cubicBezTo>
                <a:cubicBezTo>
                  <a:pt x="711" y="67"/>
                  <a:pt x="709" y="68"/>
                  <a:pt x="708" y="68"/>
                </a:cubicBezTo>
                <a:cubicBezTo>
                  <a:pt x="708" y="68"/>
                  <a:pt x="708" y="68"/>
                  <a:pt x="708" y="68"/>
                </a:cubicBezTo>
                <a:cubicBezTo>
                  <a:pt x="707" y="68"/>
                  <a:pt x="706" y="67"/>
                  <a:pt x="705" y="67"/>
                </a:cubicBezTo>
                <a:close/>
                <a:moveTo>
                  <a:pt x="273" y="52"/>
                </a:moveTo>
                <a:cubicBezTo>
                  <a:pt x="272" y="50"/>
                  <a:pt x="273" y="47"/>
                  <a:pt x="276" y="46"/>
                </a:cubicBezTo>
                <a:cubicBezTo>
                  <a:pt x="276" y="46"/>
                  <a:pt x="276" y="46"/>
                  <a:pt x="276" y="46"/>
                </a:cubicBezTo>
                <a:cubicBezTo>
                  <a:pt x="278" y="45"/>
                  <a:pt x="281" y="46"/>
                  <a:pt x="282" y="48"/>
                </a:cubicBezTo>
                <a:cubicBezTo>
                  <a:pt x="282" y="48"/>
                  <a:pt x="282" y="48"/>
                  <a:pt x="282" y="48"/>
                </a:cubicBezTo>
                <a:cubicBezTo>
                  <a:pt x="283" y="51"/>
                  <a:pt x="282" y="54"/>
                  <a:pt x="280" y="55"/>
                </a:cubicBezTo>
                <a:cubicBezTo>
                  <a:pt x="280" y="55"/>
                  <a:pt x="280" y="55"/>
                  <a:pt x="280" y="55"/>
                </a:cubicBezTo>
                <a:cubicBezTo>
                  <a:pt x="279" y="55"/>
                  <a:pt x="278" y="55"/>
                  <a:pt x="278" y="55"/>
                </a:cubicBezTo>
                <a:cubicBezTo>
                  <a:pt x="278" y="55"/>
                  <a:pt x="278" y="55"/>
                  <a:pt x="278" y="55"/>
                </a:cubicBezTo>
                <a:cubicBezTo>
                  <a:pt x="276" y="55"/>
                  <a:pt x="274" y="54"/>
                  <a:pt x="273" y="52"/>
                </a:cubicBezTo>
                <a:close/>
                <a:moveTo>
                  <a:pt x="680" y="54"/>
                </a:moveTo>
                <a:cubicBezTo>
                  <a:pt x="678" y="53"/>
                  <a:pt x="677" y="50"/>
                  <a:pt x="678" y="48"/>
                </a:cubicBezTo>
                <a:cubicBezTo>
                  <a:pt x="678" y="48"/>
                  <a:pt x="678" y="48"/>
                  <a:pt x="678" y="48"/>
                </a:cubicBezTo>
                <a:cubicBezTo>
                  <a:pt x="679" y="45"/>
                  <a:pt x="682" y="44"/>
                  <a:pt x="685" y="45"/>
                </a:cubicBezTo>
                <a:cubicBezTo>
                  <a:pt x="685" y="45"/>
                  <a:pt x="685" y="45"/>
                  <a:pt x="685" y="45"/>
                </a:cubicBezTo>
                <a:cubicBezTo>
                  <a:pt x="687" y="47"/>
                  <a:pt x="688" y="50"/>
                  <a:pt x="687" y="52"/>
                </a:cubicBezTo>
                <a:cubicBezTo>
                  <a:pt x="687" y="52"/>
                  <a:pt x="687" y="52"/>
                  <a:pt x="687" y="52"/>
                </a:cubicBezTo>
                <a:cubicBezTo>
                  <a:pt x="686" y="54"/>
                  <a:pt x="684" y="55"/>
                  <a:pt x="683" y="55"/>
                </a:cubicBezTo>
                <a:cubicBezTo>
                  <a:pt x="683" y="55"/>
                  <a:pt x="683" y="55"/>
                  <a:pt x="683" y="55"/>
                </a:cubicBezTo>
                <a:cubicBezTo>
                  <a:pt x="682" y="55"/>
                  <a:pt x="681" y="55"/>
                  <a:pt x="680" y="54"/>
                </a:cubicBezTo>
                <a:close/>
                <a:moveTo>
                  <a:pt x="299" y="41"/>
                </a:moveTo>
                <a:cubicBezTo>
                  <a:pt x="298" y="38"/>
                  <a:pt x="299" y="36"/>
                  <a:pt x="301" y="34"/>
                </a:cubicBezTo>
                <a:cubicBezTo>
                  <a:pt x="301" y="34"/>
                  <a:pt x="301" y="34"/>
                  <a:pt x="301" y="34"/>
                </a:cubicBezTo>
                <a:cubicBezTo>
                  <a:pt x="301" y="34"/>
                  <a:pt x="301" y="34"/>
                  <a:pt x="301" y="34"/>
                </a:cubicBezTo>
                <a:cubicBezTo>
                  <a:pt x="301" y="34"/>
                  <a:pt x="301" y="34"/>
                  <a:pt x="301" y="34"/>
                </a:cubicBezTo>
                <a:cubicBezTo>
                  <a:pt x="304" y="33"/>
                  <a:pt x="307" y="35"/>
                  <a:pt x="308" y="37"/>
                </a:cubicBezTo>
                <a:cubicBezTo>
                  <a:pt x="308" y="37"/>
                  <a:pt x="308" y="37"/>
                  <a:pt x="308" y="37"/>
                </a:cubicBezTo>
                <a:cubicBezTo>
                  <a:pt x="309" y="40"/>
                  <a:pt x="308" y="43"/>
                  <a:pt x="305" y="44"/>
                </a:cubicBezTo>
                <a:cubicBezTo>
                  <a:pt x="305" y="44"/>
                  <a:pt x="305" y="44"/>
                  <a:pt x="305" y="44"/>
                </a:cubicBezTo>
                <a:cubicBezTo>
                  <a:pt x="304" y="44"/>
                  <a:pt x="304" y="44"/>
                  <a:pt x="303" y="44"/>
                </a:cubicBezTo>
                <a:cubicBezTo>
                  <a:pt x="303" y="44"/>
                  <a:pt x="303" y="44"/>
                  <a:pt x="303" y="44"/>
                </a:cubicBezTo>
                <a:cubicBezTo>
                  <a:pt x="301" y="44"/>
                  <a:pt x="299" y="43"/>
                  <a:pt x="299" y="41"/>
                </a:cubicBezTo>
                <a:close/>
                <a:moveTo>
                  <a:pt x="655" y="43"/>
                </a:moveTo>
                <a:cubicBezTo>
                  <a:pt x="653" y="42"/>
                  <a:pt x="651" y="39"/>
                  <a:pt x="652" y="37"/>
                </a:cubicBezTo>
                <a:cubicBezTo>
                  <a:pt x="652" y="37"/>
                  <a:pt x="652" y="37"/>
                  <a:pt x="652" y="37"/>
                </a:cubicBezTo>
                <a:cubicBezTo>
                  <a:pt x="653" y="34"/>
                  <a:pt x="656" y="33"/>
                  <a:pt x="659" y="34"/>
                </a:cubicBezTo>
                <a:cubicBezTo>
                  <a:pt x="659" y="34"/>
                  <a:pt x="659" y="34"/>
                  <a:pt x="659" y="34"/>
                </a:cubicBezTo>
                <a:cubicBezTo>
                  <a:pt x="659" y="34"/>
                  <a:pt x="659" y="34"/>
                  <a:pt x="659" y="34"/>
                </a:cubicBezTo>
                <a:cubicBezTo>
                  <a:pt x="659" y="34"/>
                  <a:pt x="659" y="34"/>
                  <a:pt x="659" y="34"/>
                </a:cubicBezTo>
                <a:cubicBezTo>
                  <a:pt x="661" y="35"/>
                  <a:pt x="663" y="38"/>
                  <a:pt x="662" y="41"/>
                </a:cubicBezTo>
                <a:cubicBezTo>
                  <a:pt x="662" y="41"/>
                  <a:pt x="662" y="41"/>
                  <a:pt x="662" y="41"/>
                </a:cubicBezTo>
                <a:cubicBezTo>
                  <a:pt x="661" y="43"/>
                  <a:pt x="659" y="44"/>
                  <a:pt x="657" y="44"/>
                </a:cubicBezTo>
                <a:cubicBezTo>
                  <a:pt x="657" y="44"/>
                  <a:pt x="657" y="44"/>
                  <a:pt x="657" y="44"/>
                </a:cubicBezTo>
                <a:cubicBezTo>
                  <a:pt x="656" y="44"/>
                  <a:pt x="656" y="44"/>
                  <a:pt x="655" y="43"/>
                </a:cubicBezTo>
                <a:close/>
                <a:moveTo>
                  <a:pt x="325" y="31"/>
                </a:moveTo>
                <a:cubicBezTo>
                  <a:pt x="324" y="28"/>
                  <a:pt x="325" y="26"/>
                  <a:pt x="328" y="25"/>
                </a:cubicBezTo>
                <a:cubicBezTo>
                  <a:pt x="328" y="25"/>
                  <a:pt x="328" y="25"/>
                  <a:pt x="328" y="25"/>
                </a:cubicBezTo>
                <a:cubicBezTo>
                  <a:pt x="330" y="24"/>
                  <a:pt x="333" y="25"/>
                  <a:pt x="334" y="28"/>
                </a:cubicBezTo>
                <a:cubicBezTo>
                  <a:pt x="334" y="28"/>
                  <a:pt x="334" y="28"/>
                  <a:pt x="334" y="28"/>
                </a:cubicBezTo>
                <a:cubicBezTo>
                  <a:pt x="335" y="30"/>
                  <a:pt x="334" y="33"/>
                  <a:pt x="331" y="34"/>
                </a:cubicBezTo>
                <a:cubicBezTo>
                  <a:pt x="331" y="34"/>
                  <a:pt x="331" y="34"/>
                  <a:pt x="331" y="34"/>
                </a:cubicBezTo>
                <a:cubicBezTo>
                  <a:pt x="330" y="34"/>
                  <a:pt x="330" y="34"/>
                  <a:pt x="329" y="34"/>
                </a:cubicBezTo>
                <a:cubicBezTo>
                  <a:pt x="329" y="34"/>
                  <a:pt x="329" y="34"/>
                  <a:pt x="329" y="34"/>
                </a:cubicBezTo>
                <a:cubicBezTo>
                  <a:pt x="327" y="34"/>
                  <a:pt x="325" y="33"/>
                  <a:pt x="325" y="31"/>
                </a:cubicBezTo>
                <a:close/>
                <a:moveTo>
                  <a:pt x="629" y="34"/>
                </a:moveTo>
                <a:cubicBezTo>
                  <a:pt x="627" y="33"/>
                  <a:pt x="625" y="30"/>
                  <a:pt x="626" y="28"/>
                </a:cubicBezTo>
                <a:cubicBezTo>
                  <a:pt x="626" y="28"/>
                  <a:pt x="626" y="28"/>
                  <a:pt x="626" y="28"/>
                </a:cubicBezTo>
                <a:cubicBezTo>
                  <a:pt x="627" y="25"/>
                  <a:pt x="630" y="23"/>
                  <a:pt x="632" y="24"/>
                </a:cubicBezTo>
                <a:cubicBezTo>
                  <a:pt x="632" y="24"/>
                  <a:pt x="632" y="24"/>
                  <a:pt x="632" y="24"/>
                </a:cubicBezTo>
                <a:cubicBezTo>
                  <a:pt x="632" y="24"/>
                  <a:pt x="632" y="24"/>
                  <a:pt x="632" y="24"/>
                </a:cubicBezTo>
                <a:cubicBezTo>
                  <a:pt x="632" y="24"/>
                  <a:pt x="632" y="24"/>
                  <a:pt x="632" y="24"/>
                </a:cubicBezTo>
                <a:cubicBezTo>
                  <a:pt x="635" y="25"/>
                  <a:pt x="636" y="28"/>
                  <a:pt x="636" y="31"/>
                </a:cubicBezTo>
                <a:cubicBezTo>
                  <a:pt x="636" y="31"/>
                  <a:pt x="636" y="31"/>
                  <a:pt x="636" y="31"/>
                </a:cubicBezTo>
                <a:cubicBezTo>
                  <a:pt x="635" y="33"/>
                  <a:pt x="633" y="34"/>
                  <a:pt x="631" y="34"/>
                </a:cubicBezTo>
                <a:cubicBezTo>
                  <a:pt x="631" y="34"/>
                  <a:pt x="631" y="34"/>
                  <a:pt x="631" y="34"/>
                </a:cubicBezTo>
                <a:cubicBezTo>
                  <a:pt x="630" y="34"/>
                  <a:pt x="630" y="34"/>
                  <a:pt x="629" y="34"/>
                </a:cubicBezTo>
                <a:close/>
                <a:moveTo>
                  <a:pt x="351" y="23"/>
                </a:moveTo>
                <a:cubicBezTo>
                  <a:pt x="350" y="20"/>
                  <a:pt x="352" y="17"/>
                  <a:pt x="355" y="17"/>
                </a:cubicBezTo>
                <a:cubicBezTo>
                  <a:pt x="355" y="17"/>
                  <a:pt x="355" y="17"/>
                  <a:pt x="355" y="17"/>
                </a:cubicBezTo>
                <a:cubicBezTo>
                  <a:pt x="357" y="16"/>
                  <a:pt x="360" y="17"/>
                  <a:pt x="361" y="20"/>
                </a:cubicBezTo>
                <a:cubicBezTo>
                  <a:pt x="361" y="20"/>
                  <a:pt x="361" y="20"/>
                  <a:pt x="361" y="20"/>
                </a:cubicBezTo>
                <a:cubicBezTo>
                  <a:pt x="362" y="23"/>
                  <a:pt x="360" y="25"/>
                  <a:pt x="357" y="26"/>
                </a:cubicBezTo>
                <a:cubicBezTo>
                  <a:pt x="357" y="26"/>
                  <a:pt x="357" y="26"/>
                  <a:pt x="357" y="26"/>
                </a:cubicBezTo>
                <a:cubicBezTo>
                  <a:pt x="357" y="26"/>
                  <a:pt x="356" y="26"/>
                  <a:pt x="356" y="26"/>
                </a:cubicBezTo>
                <a:cubicBezTo>
                  <a:pt x="356" y="26"/>
                  <a:pt x="356" y="26"/>
                  <a:pt x="356" y="26"/>
                </a:cubicBezTo>
                <a:cubicBezTo>
                  <a:pt x="354" y="26"/>
                  <a:pt x="352" y="25"/>
                  <a:pt x="351" y="23"/>
                </a:cubicBezTo>
                <a:close/>
                <a:moveTo>
                  <a:pt x="603" y="26"/>
                </a:moveTo>
                <a:cubicBezTo>
                  <a:pt x="600" y="25"/>
                  <a:pt x="599" y="22"/>
                  <a:pt x="599" y="20"/>
                </a:cubicBezTo>
                <a:cubicBezTo>
                  <a:pt x="599" y="20"/>
                  <a:pt x="599" y="20"/>
                  <a:pt x="599" y="20"/>
                </a:cubicBezTo>
                <a:cubicBezTo>
                  <a:pt x="600" y="17"/>
                  <a:pt x="603" y="15"/>
                  <a:pt x="605" y="16"/>
                </a:cubicBezTo>
                <a:cubicBezTo>
                  <a:pt x="605" y="16"/>
                  <a:pt x="605" y="16"/>
                  <a:pt x="605" y="16"/>
                </a:cubicBezTo>
                <a:cubicBezTo>
                  <a:pt x="608" y="17"/>
                  <a:pt x="610" y="20"/>
                  <a:pt x="609" y="22"/>
                </a:cubicBezTo>
                <a:cubicBezTo>
                  <a:pt x="609" y="22"/>
                  <a:pt x="609" y="22"/>
                  <a:pt x="609" y="22"/>
                </a:cubicBezTo>
                <a:cubicBezTo>
                  <a:pt x="608" y="25"/>
                  <a:pt x="606" y="26"/>
                  <a:pt x="604" y="26"/>
                </a:cubicBezTo>
                <a:cubicBezTo>
                  <a:pt x="604" y="26"/>
                  <a:pt x="604" y="26"/>
                  <a:pt x="604" y="26"/>
                </a:cubicBezTo>
                <a:cubicBezTo>
                  <a:pt x="604" y="26"/>
                  <a:pt x="603" y="26"/>
                  <a:pt x="603" y="26"/>
                </a:cubicBezTo>
                <a:close/>
                <a:moveTo>
                  <a:pt x="378" y="16"/>
                </a:moveTo>
                <a:cubicBezTo>
                  <a:pt x="378" y="13"/>
                  <a:pt x="379" y="10"/>
                  <a:pt x="382" y="10"/>
                </a:cubicBezTo>
                <a:cubicBezTo>
                  <a:pt x="382" y="10"/>
                  <a:pt x="382" y="10"/>
                  <a:pt x="382" y="10"/>
                </a:cubicBezTo>
                <a:cubicBezTo>
                  <a:pt x="385" y="9"/>
                  <a:pt x="387" y="11"/>
                  <a:pt x="388" y="14"/>
                </a:cubicBezTo>
                <a:cubicBezTo>
                  <a:pt x="388" y="14"/>
                  <a:pt x="388" y="14"/>
                  <a:pt x="388" y="14"/>
                </a:cubicBezTo>
                <a:cubicBezTo>
                  <a:pt x="389" y="16"/>
                  <a:pt x="387" y="19"/>
                  <a:pt x="384" y="20"/>
                </a:cubicBezTo>
                <a:cubicBezTo>
                  <a:pt x="384" y="20"/>
                  <a:pt x="384" y="20"/>
                  <a:pt x="384" y="20"/>
                </a:cubicBezTo>
                <a:cubicBezTo>
                  <a:pt x="384" y="20"/>
                  <a:pt x="383" y="20"/>
                  <a:pt x="383" y="20"/>
                </a:cubicBezTo>
                <a:cubicBezTo>
                  <a:pt x="383" y="20"/>
                  <a:pt x="383" y="20"/>
                  <a:pt x="383" y="20"/>
                </a:cubicBezTo>
                <a:cubicBezTo>
                  <a:pt x="381" y="20"/>
                  <a:pt x="379" y="18"/>
                  <a:pt x="378" y="16"/>
                </a:cubicBezTo>
                <a:close/>
                <a:moveTo>
                  <a:pt x="576" y="19"/>
                </a:moveTo>
                <a:cubicBezTo>
                  <a:pt x="573" y="19"/>
                  <a:pt x="572" y="16"/>
                  <a:pt x="572" y="14"/>
                </a:cubicBezTo>
                <a:cubicBezTo>
                  <a:pt x="572" y="14"/>
                  <a:pt x="572" y="14"/>
                  <a:pt x="572" y="14"/>
                </a:cubicBezTo>
                <a:cubicBezTo>
                  <a:pt x="573" y="11"/>
                  <a:pt x="575" y="9"/>
                  <a:pt x="578" y="10"/>
                </a:cubicBezTo>
                <a:cubicBezTo>
                  <a:pt x="578" y="10"/>
                  <a:pt x="578" y="10"/>
                  <a:pt x="578" y="10"/>
                </a:cubicBezTo>
                <a:cubicBezTo>
                  <a:pt x="581" y="10"/>
                  <a:pt x="582" y="13"/>
                  <a:pt x="582" y="16"/>
                </a:cubicBezTo>
                <a:cubicBezTo>
                  <a:pt x="582" y="16"/>
                  <a:pt x="582" y="16"/>
                  <a:pt x="582" y="16"/>
                </a:cubicBezTo>
                <a:cubicBezTo>
                  <a:pt x="581" y="18"/>
                  <a:pt x="579" y="20"/>
                  <a:pt x="577" y="20"/>
                </a:cubicBezTo>
                <a:cubicBezTo>
                  <a:pt x="577" y="20"/>
                  <a:pt x="577" y="20"/>
                  <a:pt x="577" y="20"/>
                </a:cubicBezTo>
                <a:cubicBezTo>
                  <a:pt x="577" y="20"/>
                  <a:pt x="576" y="20"/>
                  <a:pt x="576" y="19"/>
                </a:cubicBezTo>
                <a:close/>
                <a:moveTo>
                  <a:pt x="406" y="11"/>
                </a:moveTo>
                <a:cubicBezTo>
                  <a:pt x="405" y="8"/>
                  <a:pt x="407" y="5"/>
                  <a:pt x="410" y="5"/>
                </a:cubicBezTo>
                <a:cubicBezTo>
                  <a:pt x="410" y="5"/>
                  <a:pt x="410" y="5"/>
                  <a:pt x="410" y="5"/>
                </a:cubicBezTo>
                <a:cubicBezTo>
                  <a:pt x="410" y="5"/>
                  <a:pt x="410" y="5"/>
                  <a:pt x="410" y="5"/>
                </a:cubicBezTo>
                <a:cubicBezTo>
                  <a:pt x="410" y="5"/>
                  <a:pt x="410" y="5"/>
                  <a:pt x="410" y="5"/>
                </a:cubicBezTo>
                <a:cubicBezTo>
                  <a:pt x="413" y="5"/>
                  <a:pt x="415" y="6"/>
                  <a:pt x="415" y="9"/>
                </a:cubicBezTo>
                <a:cubicBezTo>
                  <a:pt x="415" y="9"/>
                  <a:pt x="415" y="9"/>
                  <a:pt x="415" y="9"/>
                </a:cubicBezTo>
                <a:cubicBezTo>
                  <a:pt x="416" y="12"/>
                  <a:pt x="414" y="14"/>
                  <a:pt x="411" y="15"/>
                </a:cubicBezTo>
                <a:cubicBezTo>
                  <a:pt x="411" y="15"/>
                  <a:pt x="411" y="15"/>
                  <a:pt x="411" y="15"/>
                </a:cubicBezTo>
                <a:cubicBezTo>
                  <a:pt x="411" y="15"/>
                  <a:pt x="411" y="15"/>
                  <a:pt x="411" y="15"/>
                </a:cubicBezTo>
                <a:cubicBezTo>
                  <a:pt x="411" y="15"/>
                  <a:pt x="411" y="15"/>
                  <a:pt x="411" y="15"/>
                </a:cubicBezTo>
                <a:cubicBezTo>
                  <a:pt x="408" y="15"/>
                  <a:pt x="406" y="13"/>
                  <a:pt x="406" y="11"/>
                </a:cubicBezTo>
                <a:close/>
                <a:moveTo>
                  <a:pt x="549" y="15"/>
                </a:moveTo>
                <a:cubicBezTo>
                  <a:pt x="546" y="14"/>
                  <a:pt x="544" y="12"/>
                  <a:pt x="545" y="9"/>
                </a:cubicBezTo>
                <a:cubicBezTo>
                  <a:pt x="545" y="9"/>
                  <a:pt x="545" y="9"/>
                  <a:pt x="545" y="9"/>
                </a:cubicBezTo>
                <a:cubicBezTo>
                  <a:pt x="545" y="6"/>
                  <a:pt x="547" y="4"/>
                  <a:pt x="550" y="5"/>
                </a:cubicBezTo>
                <a:cubicBezTo>
                  <a:pt x="550" y="5"/>
                  <a:pt x="550" y="5"/>
                  <a:pt x="550" y="5"/>
                </a:cubicBezTo>
                <a:cubicBezTo>
                  <a:pt x="553" y="5"/>
                  <a:pt x="555" y="8"/>
                  <a:pt x="554" y="10"/>
                </a:cubicBezTo>
                <a:cubicBezTo>
                  <a:pt x="554" y="10"/>
                  <a:pt x="554" y="10"/>
                  <a:pt x="554" y="10"/>
                </a:cubicBezTo>
                <a:cubicBezTo>
                  <a:pt x="554" y="13"/>
                  <a:pt x="552" y="15"/>
                  <a:pt x="549" y="15"/>
                </a:cubicBezTo>
                <a:cubicBezTo>
                  <a:pt x="549" y="15"/>
                  <a:pt x="549" y="15"/>
                  <a:pt x="549" y="15"/>
                </a:cubicBezTo>
                <a:cubicBezTo>
                  <a:pt x="549" y="15"/>
                  <a:pt x="549" y="15"/>
                  <a:pt x="549" y="15"/>
                </a:cubicBezTo>
                <a:close/>
                <a:moveTo>
                  <a:pt x="433" y="7"/>
                </a:moveTo>
                <a:cubicBezTo>
                  <a:pt x="433" y="4"/>
                  <a:pt x="435" y="2"/>
                  <a:pt x="438" y="2"/>
                </a:cubicBezTo>
                <a:cubicBezTo>
                  <a:pt x="438" y="2"/>
                  <a:pt x="438" y="2"/>
                  <a:pt x="438" y="2"/>
                </a:cubicBezTo>
                <a:cubicBezTo>
                  <a:pt x="441" y="1"/>
                  <a:pt x="443" y="3"/>
                  <a:pt x="443" y="6"/>
                </a:cubicBezTo>
                <a:cubicBezTo>
                  <a:pt x="443" y="6"/>
                  <a:pt x="443" y="6"/>
                  <a:pt x="443" y="6"/>
                </a:cubicBezTo>
                <a:cubicBezTo>
                  <a:pt x="443" y="9"/>
                  <a:pt x="441" y="11"/>
                  <a:pt x="439" y="12"/>
                </a:cubicBezTo>
                <a:cubicBezTo>
                  <a:pt x="439" y="12"/>
                  <a:pt x="439" y="12"/>
                  <a:pt x="439" y="12"/>
                </a:cubicBezTo>
                <a:cubicBezTo>
                  <a:pt x="439" y="12"/>
                  <a:pt x="438" y="12"/>
                  <a:pt x="438" y="12"/>
                </a:cubicBezTo>
                <a:cubicBezTo>
                  <a:pt x="438" y="12"/>
                  <a:pt x="438" y="12"/>
                  <a:pt x="438" y="12"/>
                </a:cubicBezTo>
                <a:cubicBezTo>
                  <a:pt x="436" y="12"/>
                  <a:pt x="433" y="10"/>
                  <a:pt x="433" y="7"/>
                </a:cubicBezTo>
                <a:close/>
                <a:moveTo>
                  <a:pt x="521" y="12"/>
                </a:moveTo>
                <a:cubicBezTo>
                  <a:pt x="521" y="12"/>
                  <a:pt x="521" y="12"/>
                  <a:pt x="521" y="12"/>
                </a:cubicBezTo>
                <a:cubicBezTo>
                  <a:pt x="519" y="11"/>
                  <a:pt x="517" y="9"/>
                  <a:pt x="517" y="6"/>
                </a:cubicBezTo>
                <a:cubicBezTo>
                  <a:pt x="517" y="6"/>
                  <a:pt x="517" y="6"/>
                  <a:pt x="517" y="6"/>
                </a:cubicBezTo>
                <a:cubicBezTo>
                  <a:pt x="517" y="3"/>
                  <a:pt x="519" y="1"/>
                  <a:pt x="522" y="2"/>
                </a:cubicBezTo>
                <a:cubicBezTo>
                  <a:pt x="522" y="2"/>
                  <a:pt x="522" y="2"/>
                  <a:pt x="522" y="2"/>
                </a:cubicBezTo>
                <a:cubicBezTo>
                  <a:pt x="525" y="2"/>
                  <a:pt x="527" y="4"/>
                  <a:pt x="527" y="7"/>
                </a:cubicBezTo>
                <a:cubicBezTo>
                  <a:pt x="527" y="7"/>
                  <a:pt x="527" y="7"/>
                  <a:pt x="527" y="7"/>
                </a:cubicBezTo>
                <a:cubicBezTo>
                  <a:pt x="527" y="10"/>
                  <a:pt x="524" y="12"/>
                  <a:pt x="522" y="12"/>
                </a:cubicBezTo>
                <a:cubicBezTo>
                  <a:pt x="522" y="12"/>
                  <a:pt x="522" y="12"/>
                  <a:pt x="522" y="12"/>
                </a:cubicBezTo>
                <a:cubicBezTo>
                  <a:pt x="522" y="12"/>
                  <a:pt x="522" y="12"/>
                  <a:pt x="521" y="12"/>
                </a:cubicBezTo>
                <a:close/>
                <a:moveTo>
                  <a:pt x="461" y="5"/>
                </a:moveTo>
                <a:cubicBezTo>
                  <a:pt x="461" y="2"/>
                  <a:pt x="463" y="0"/>
                  <a:pt x="466" y="0"/>
                </a:cubicBezTo>
                <a:cubicBezTo>
                  <a:pt x="466" y="0"/>
                  <a:pt x="466" y="0"/>
                  <a:pt x="466" y="0"/>
                </a:cubicBezTo>
                <a:cubicBezTo>
                  <a:pt x="469" y="0"/>
                  <a:pt x="471" y="2"/>
                  <a:pt x="471" y="5"/>
                </a:cubicBezTo>
                <a:cubicBezTo>
                  <a:pt x="471" y="5"/>
                  <a:pt x="471" y="5"/>
                  <a:pt x="471" y="5"/>
                </a:cubicBezTo>
                <a:cubicBezTo>
                  <a:pt x="471" y="8"/>
                  <a:pt x="469" y="10"/>
                  <a:pt x="466" y="10"/>
                </a:cubicBezTo>
                <a:cubicBezTo>
                  <a:pt x="466" y="10"/>
                  <a:pt x="466" y="10"/>
                  <a:pt x="466" y="10"/>
                </a:cubicBezTo>
                <a:cubicBezTo>
                  <a:pt x="466" y="10"/>
                  <a:pt x="466" y="10"/>
                  <a:pt x="466" y="10"/>
                </a:cubicBezTo>
                <a:cubicBezTo>
                  <a:pt x="466" y="10"/>
                  <a:pt x="466" y="10"/>
                  <a:pt x="466" y="10"/>
                </a:cubicBezTo>
                <a:cubicBezTo>
                  <a:pt x="463" y="10"/>
                  <a:pt x="461" y="8"/>
                  <a:pt x="461" y="5"/>
                </a:cubicBezTo>
                <a:close/>
                <a:moveTo>
                  <a:pt x="494" y="10"/>
                </a:moveTo>
                <a:cubicBezTo>
                  <a:pt x="491" y="10"/>
                  <a:pt x="489" y="8"/>
                  <a:pt x="489" y="5"/>
                </a:cubicBezTo>
                <a:cubicBezTo>
                  <a:pt x="489" y="5"/>
                  <a:pt x="489" y="5"/>
                  <a:pt x="489" y="5"/>
                </a:cubicBezTo>
                <a:cubicBezTo>
                  <a:pt x="489" y="2"/>
                  <a:pt x="491" y="0"/>
                  <a:pt x="494" y="0"/>
                </a:cubicBezTo>
                <a:cubicBezTo>
                  <a:pt x="494" y="0"/>
                  <a:pt x="494" y="0"/>
                  <a:pt x="494" y="0"/>
                </a:cubicBezTo>
                <a:cubicBezTo>
                  <a:pt x="494" y="0"/>
                  <a:pt x="494" y="0"/>
                  <a:pt x="494" y="0"/>
                </a:cubicBezTo>
                <a:cubicBezTo>
                  <a:pt x="494" y="0"/>
                  <a:pt x="494" y="0"/>
                  <a:pt x="494" y="0"/>
                </a:cubicBezTo>
                <a:cubicBezTo>
                  <a:pt x="497" y="0"/>
                  <a:pt x="499" y="2"/>
                  <a:pt x="499" y="5"/>
                </a:cubicBezTo>
                <a:cubicBezTo>
                  <a:pt x="499" y="5"/>
                  <a:pt x="499" y="5"/>
                  <a:pt x="499" y="5"/>
                </a:cubicBezTo>
                <a:cubicBezTo>
                  <a:pt x="499" y="8"/>
                  <a:pt x="497" y="10"/>
                  <a:pt x="494" y="10"/>
                </a:cubicBezTo>
                <a:cubicBezTo>
                  <a:pt x="494" y="10"/>
                  <a:pt x="494" y="10"/>
                  <a:pt x="494" y="10"/>
                </a:cubicBezTo>
                <a:cubicBezTo>
                  <a:pt x="494" y="10"/>
                  <a:pt x="494" y="10"/>
                  <a:pt x="494" y="10"/>
                </a:cubicBezTo>
                <a:close/>
              </a:path>
            </a:pathLst>
          </a:cu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ru-RU"/>
          </a:p>
        </p:txBody>
      </p:sp>
      <p:sp>
        <p:nvSpPr>
          <p:cNvPr id="147" name="Oval 147"/>
          <p:cNvSpPr>
            <a:spLocks noChangeArrowheads="1"/>
          </p:cNvSpPr>
          <p:nvPr/>
        </p:nvSpPr>
        <p:spPr bwMode="auto">
          <a:xfrm>
            <a:off x="4890396" y="2085265"/>
            <a:ext cx="2694781" cy="2698241"/>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grpSp>
        <p:nvGrpSpPr>
          <p:cNvPr id="8" name="Group 7">
            <a:extLst>
              <a:ext uri="{FF2B5EF4-FFF2-40B4-BE49-F238E27FC236}">
                <a16:creationId xmlns:a16="http://schemas.microsoft.com/office/drawing/2014/main" id="{E470B288-49F7-4BBD-9747-5280EFB0FF0D}"/>
              </a:ext>
            </a:extLst>
          </p:cNvPr>
          <p:cNvGrpSpPr/>
          <p:nvPr/>
        </p:nvGrpSpPr>
        <p:grpSpPr>
          <a:xfrm>
            <a:off x="1843088" y="4452938"/>
            <a:ext cx="2687638" cy="1120775"/>
            <a:chOff x="1843088" y="4452938"/>
            <a:chExt cx="2687638" cy="1120775"/>
          </a:xfrm>
        </p:grpSpPr>
        <p:sp>
          <p:nvSpPr>
            <p:cNvPr id="111" name="Freeform 111"/>
            <p:cNvSpPr>
              <a:spLocks/>
            </p:cNvSpPr>
            <p:nvPr/>
          </p:nvSpPr>
          <p:spPr bwMode="auto">
            <a:xfrm>
              <a:off x="1843088" y="4452938"/>
              <a:ext cx="2687638" cy="1120775"/>
            </a:xfrm>
            <a:custGeom>
              <a:avLst/>
              <a:gdLst>
                <a:gd name="T0" fmla="*/ 706 w 706"/>
                <a:gd name="T1" fmla="*/ 42 h 294"/>
                <a:gd name="T2" fmla="*/ 643 w 706"/>
                <a:gd name="T3" fmla="*/ 44 h 294"/>
                <a:gd name="T4" fmla="*/ 602 w 706"/>
                <a:gd name="T5" fmla="*/ 15 h 294"/>
                <a:gd name="T6" fmla="*/ 548 w 706"/>
                <a:gd name="T7" fmla="*/ 0 h 294"/>
                <a:gd name="T8" fmla="*/ 548 w 706"/>
                <a:gd name="T9" fmla="*/ 0 h 294"/>
                <a:gd name="T10" fmla="*/ 541 w 706"/>
                <a:gd name="T11" fmla="*/ 0 h 294"/>
                <a:gd name="T12" fmla="*/ 540 w 706"/>
                <a:gd name="T13" fmla="*/ 0 h 294"/>
                <a:gd name="T14" fmla="*/ 539 w 706"/>
                <a:gd name="T15" fmla="*/ 0 h 294"/>
                <a:gd name="T16" fmla="*/ 538 w 706"/>
                <a:gd name="T17" fmla="*/ 0 h 294"/>
                <a:gd name="T18" fmla="*/ 536 w 706"/>
                <a:gd name="T19" fmla="*/ 0 h 294"/>
                <a:gd name="T20" fmla="*/ 148 w 706"/>
                <a:gd name="T21" fmla="*/ 0 h 294"/>
                <a:gd name="T22" fmla="*/ 147 w 706"/>
                <a:gd name="T23" fmla="*/ 0 h 294"/>
                <a:gd name="T24" fmla="*/ 0 w 706"/>
                <a:gd name="T25" fmla="*/ 147 h 294"/>
                <a:gd name="T26" fmla="*/ 147 w 706"/>
                <a:gd name="T27" fmla="*/ 294 h 294"/>
                <a:gd name="T28" fmla="*/ 538 w 706"/>
                <a:gd name="T29" fmla="*/ 294 h 294"/>
                <a:gd name="T30" fmla="*/ 539 w 706"/>
                <a:gd name="T31" fmla="*/ 294 h 294"/>
                <a:gd name="T32" fmla="*/ 546 w 706"/>
                <a:gd name="T33" fmla="*/ 294 h 294"/>
                <a:gd name="T34" fmla="*/ 548 w 706"/>
                <a:gd name="T35" fmla="*/ 294 h 294"/>
                <a:gd name="T36" fmla="*/ 548 w 706"/>
                <a:gd name="T37" fmla="*/ 294 h 294"/>
                <a:gd name="T38" fmla="*/ 670 w 706"/>
                <a:gd name="T39" fmla="*/ 211 h 294"/>
                <a:gd name="T40" fmla="*/ 676 w 706"/>
                <a:gd name="T41" fmla="*/ 97 h 294"/>
                <a:gd name="T42" fmla="*/ 706 w 706"/>
                <a:gd name="T43" fmla="*/ 4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6" h="294">
                  <a:moveTo>
                    <a:pt x="706" y="42"/>
                  </a:moveTo>
                  <a:cubicBezTo>
                    <a:pt x="643" y="44"/>
                    <a:pt x="643" y="44"/>
                    <a:pt x="643" y="44"/>
                  </a:cubicBezTo>
                  <a:cubicBezTo>
                    <a:pt x="631" y="32"/>
                    <a:pt x="618" y="22"/>
                    <a:pt x="602" y="15"/>
                  </a:cubicBezTo>
                  <a:cubicBezTo>
                    <a:pt x="585" y="6"/>
                    <a:pt x="567" y="1"/>
                    <a:pt x="548" y="0"/>
                  </a:cubicBezTo>
                  <a:cubicBezTo>
                    <a:pt x="548" y="0"/>
                    <a:pt x="548" y="0"/>
                    <a:pt x="548" y="0"/>
                  </a:cubicBezTo>
                  <a:cubicBezTo>
                    <a:pt x="546" y="0"/>
                    <a:pt x="544" y="0"/>
                    <a:pt x="541" y="0"/>
                  </a:cubicBezTo>
                  <a:cubicBezTo>
                    <a:pt x="540" y="0"/>
                    <a:pt x="540" y="0"/>
                    <a:pt x="540" y="0"/>
                  </a:cubicBezTo>
                  <a:cubicBezTo>
                    <a:pt x="539" y="0"/>
                    <a:pt x="539" y="0"/>
                    <a:pt x="539" y="0"/>
                  </a:cubicBezTo>
                  <a:cubicBezTo>
                    <a:pt x="539" y="0"/>
                    <a:pt x="538" y="0"/>
                    <a:pt x="538" y="0"/>
                  </a:cubicBezTo>
                  <a:cubicBezTo>
                    <a:pt x="536" y="0"/>
                    <a:pt x="536" y="0"/>
                    <a:pt x="536" y="0"/>
                  </a:cubicBezTo>
                  <a:cubicBezTo>
                    <a:pt x="148" y="0"/>
                    <a:pt x="148" y="0"/>
                    <a:pt x="148" y="0"/>
                  </a:cubicBezTo>
                  <a:cubicBezTo>
                    <a:pt x="148" y="0"/>
                    <a:pt x="148" y="0"/>
                    <a:pt x="147" y="0"/>
                  </a:cubicBezTo>
                  <a:cubicBezTo>
                    <a:pt x="66" y="0"/>
                    <a:pt x="0" y="65"/>
                    <a:pt x="0" y="147"/>
                  </a:cubicBezTo>
                  <a:cubicBezTo>
                    <a:pt x="0" y="228"/>
                    <a:pt x="66" y="294"/>
                    <a:pt x="147" y="294"/>
                  </a:cubicBezTo>
                  <a:cubicBezTo>
                    <a:pt x="147" y="294"/>
                    <a:pt x="538" y="294"/>
                    <a:pt x="538" y="294"/>
                  </a:cubicBezTo>
                  <a:cubicBezTo>
                    <a:pt x="539" y="294"/>
                    <a:pt x="539" y="294"/>
                    <a:pt x="539" y="294"/>
                  </a:cubicBezTo>
                  <a:cubicBezTo>
                    <a:pt x="541" y="294"/>
                    <a:pt x="544" y="294"/>
                    <a:pt x="546" y="294"/>
                  </a:cubicBezTo>
                  <a:cubicBezTo>
                    <a:pt x="548" y="294"/>
                    <a:pt x="548" y="294"/>
                    <a:pt x="548" y="294"/>
                  </a:cubicBezTo>
                  <a:cubicBezTo>
                    <a:pt x="548" y="294"/>
                    <a:pt x="548" y="294"/>
                    <a:pt x="548" y="294"/>
                  </a:cubicBezTo>
                  <a:cubicBezTo>
                    <a:pt x="599" y="290"/>
                    <a:pt x="646" y="260"/>
                    <a:pt x="670" y="211"/>
                  </a:cubicBezTo>
                  <a:cubicBezTo>
                    <a:pt x="688" y="174"/>
                    <a:pt x="689" y="133"/>
                    <a:pt x="676" y="97"/>
                  </a:cubicBezTo>
                  <a:lnTo>
                    <a:pt x="706" y="42"/>
                  </a:lnTo>
                  <a:close/>
                </a:path>
              </a:pathLst>
            </a:cu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17" name="Oval 117"/>
            <p:cNvSpPr>
              <a:spLocks noChangeArrowheads="1"/>
            </p:cNvSpPr>
            <p:nvPr/>
          </p:nvSpPr>
          <p:spPr bwMode="auto">
            <a:xfrm>
              <a:off x="3479800" y="4602163"/>
              <a:ext cx="822325" cy="822325"/>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168" name="Group 167"/>
          <p:cNvGrpSpPr/>
          <p:nvPr/>
        </p:nvGrpSpPr>
        <p:grpSpPr>
          <a:xfrm>
            <a:off x="4625975" y="4354513"/>
            <a:ext cx="274638" cy="274638"/>
            <a:chOff x="4625975" y="4354513"/>
            <a:chExt cx="274638" cy="274638"/>
          </a:xfrm>
        </p:grpSpPr>
        <p:sp>
          <p:nvSpPr>
            <p:cNvPr id="125" name="Oval 125"/>
            <p:cNvSpPr>
              <a:spLocks noChangeArrowheads="1"/>
            </p:cNvSpPr>
            <p:nvPr/>
          </p:nvSpPr>
          <p:spPr bwMode="auto">
            <a:xfrm>
              <a:off x="4625975" y="4354513"/>
              <a:ext cx="274638" cy="274638"/>
            </a:xfrm>
            <a:prstGeom prst="ellipse">
              <a:avLst/>
            </a:prstGeom>
            <a:solidFill>
              <a:schemeClr val="bg2"/>
            </a:solidFill>
            <a:ln w="38100" cap="rnd">
              <a:solidFill>
                <a:schemeClr val="accent2"/>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31" name="Oval 131"/>
            <p:cNvSpPr>
              <a:spLocks noChangeArrowheads="1"/>
            </p:cNvSpPr>
            <p:nvPr/>
          </p:nvSpPr>
          <p:spPr bwMode="auto">
            <a:xfrm>
              <a:off x="4697413" y="4425950"/>
              <a:ext cx="130175" cy="1270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9" name="Group 8">
            <a:extLst>
              <a:ext uri="{FF2B5EF4-FFF2-40B4-BE49-F238E27FC236}">
                <a16:creationId xmlns:a16="http://schemas.microsoft.com/office/drawing/2014/main" id="{1D180EB8-209F-4D2A-AD19-9415D32A00CA}"/>
              </a:ext>
            </a:extLst>
          </p:cNvPr>
          <p:cNvGrpSpPr/>
          <p:nvPr/>
        </p:nvGrpSpPr>
        <p:grpSpPr>
          <a:xfrm>
            <a:off x="1358900" y="2876550"/>
            <a:ext cx="2813050" cy="1119188"/>
            <a:chOff x="1358900" y="2876550"/>
            <a:chExt cx="2813050" cy="1119188"/>
          </a:xfrm>
        </p:grpSpPr>
        <p:sp>
          <p:nvSpPr>
            <p:cNvPr id="112" name="Freeform 112"/>
            <p:cNvSpPr>
              <a:spLocks/>
            </p:cNvSpPr>
            <p:nvPr/>
          </p:nvSpPr>
          <p:spPr bwMode="auto">
            <a:xfrm>
              <a:off x="1358900" y="2876550"/>
              <a:ext cx="2813050" cy="1119188"/>
            </a:xfrm>
            <a:custGeom>
              <a:avLst/>
              <a:gdLst>
                <a:gd name="T0" fmla="*/ 684 w 739"/>
                <a:gd name="T1" fmla="*/ 115 h 294"/>
                <a:gd name="T2" fmla="*/ 665 w 739"/>
                <a:gd name="T3" fmla="*/ 69 h 294"/>
                <a:gd name="T4" fmla="*/ 548 w 739"/>
                <a:gd name="T5" fmla="*/ 0 h 294"/>
                <a:gd name="T6" fmla="*/ 547 w 739"/>
                <a:gd name="T7" fmla="*/ 0 h 294"/>
                <a:gd name="T8" fmla="*/ 534 w 739"/>
                <a:gd name="T9" fmla="*/ 0 h 294"/>
                <a:gd name="T10" fmla="*/ 148 w 739"/>
                <a:gd name="T11" fmla="*/ 0 h 294"/>
                <a:gd name="T12" fmla="*/ 148 w 739"/>
                <a:gd name="T13" fmla="*/ 0 h 294"/>
                <a:gd name="T14" fmla="*/ 0 w 739"/>
                <a:gd name="T15" fmla="*/ 147 h 294"/>
                <a:gd name="T16" fmla="*/ 148 w 739"/>
                <a:gd name="T17" fmla="*/ 294 h 294"/>
                <a:gd name="T18" fmla="*/ 148 w 739"/>
                <a:gd name="T19" fmla="*/ 294 h 294"/>
                <a:gd name="T20" fmla="*/ 534 w 739"/>
                <a:gd name="T21" fmla="*/ 294 h 294"/>
                <a:gd name="T22" fmla="*/ 548 w 739"/>
                <a:gd name="T23" fmla="*/ 294 h 294"/>
                <a:gd name="T24" fmla="*/ 619 w 739"/>
                <a:gd name="T25" fmla="*/ 272 h 294"/>
                <a:gd name="T26" fmla="*/ 684 w 739"/>
                <a:gd name="T27" fmla="*/ 178 h 294"/>
                <a:gd name="T28" fmla="*/ 739 w 739"/>
                <a:gd name="T29" fmla="*/ 147 h 294"/>
                <a:gd name="T30" fmla="*/ 684 w 739"/>
                <a:gd name="T31" fmla="*/ 11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39" h="294">
                  <a:moveTo>
                    <a:pt x="684" y="115"/>
                  </a:moveTo>
                  <a:cubicBezTo>
                    <a:pt x="681" y="99"/>
                    <a:pt x="675" y="83"/>
                    <a:pt x="665" y="69"/>
                  </a:cubicBezTo>
                  <a:cubicBezTo>
                    <a:pt x="639" y="27"/>
                    <a:pt x="595" y="2"/>
                    <a:pt x="548" y="0"/>
                  </a:cubicBezTo>
                  <a:cubicBezTo>
                    <a:pt x="548" y="0"/>
                    <a:pt x="547" y="0"/>
                    <a:pt x="547" y="0"/>
                  </a:cubicBezTo>
                  <a:cubicBezTo>
                    <a:pt x="534" y="0"/>
                    <a:pt x="534" y="0"/>
                    <a:pt x="534" y="0"/>
                  </a:cubicBezTo>
                  <a:cubicBezTo>
                    <a:pt x="148" y="0"/>
                    <a:pt x="148" y="0"/>
                    <a:pt x="148" y="0"/>
                  </a:cubicBezTo>
                  <a:cubicBezTo>
                    <a:pt x="148" y="0"/>
                    <a:pt x="148" y="0"/>
                    <a:pt x="148" y="0"/>
                  </a:cubicBezTo>
                  <a:cubicBezTo>
                    <a:pt x="66" y="0"/>
                    <a:pt x="0" y="66"/>
                    <a:pt x="0" y="147"/>
                  </a:cubicBezTo>
                  <a:cubicBezTo>
                    <a:pt x="0" y="228"/>
                    <a:pt x="66" y="294"/>
                    <a:pt x="148" y="294"/>
                  </a:cubicBezTo>
                  <a:cubicBezTo>
                    <a:pt x="148" y="294"/>
                    <a:pt x="148" y="294"/>
                    <a:pt x="148" y="294"/>
                  </a:cubicBezTo>
                  <a:cubicBezTo>
                    <a:pt x="534" y="294"/>
                    <a:pt x="534" y="294"/>
                    <a:pt x="534" y="294"/>
                  </a:cubicBezTo>
                  <a:cubicBezTo>
                    <a:pt x="539" y="294"/>
                    <a:pt x="544" y="294"/>
                    <a:pt x="548" y="294"/>
                  </a:cubicBezTo>
                  <a:cubicBezTo>
                    <a:pt x="573" y="292"/>
                    <a:pt x="597" y="285"/>
                    <a:pt x="619" y="272"/>
                  </a:cubicBezTo>
                  <a:cubicBezTo>
                    <a:pt x="654" y="250"/>
                    <a:pt x="676" y="216"/>
                    <a:pt x="684" y="178"/>
                  </a:cubicBezTo>
                  <a:cubicBezTo>
                    <a:pt x="739" y="147"/>
                    <a:pt x="739" y="147"/>
                    <a:pt x="739" y="147"/>
                  </a:cubicBezTo>
                  <a:lnTo>
                    <a:pt x="684" y="115"/>
                  </a:ln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18" name="Oval 118"/>
            <p:cNvSpPr>
              <a:spLocks noChangeArrowheads="1"/>
            </p:cNvSpPr>
            <p:nvPr/>
          </p:nvSpPr>
          <p:spPr bwMode="auto">
            <a:xfrm>
              <a:off x="3008313" y="3024188"/>
              <a:ext cx="822325" cy="823913"/>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169" name="Group 168"/>
          <p:cNvGrpSpPr/>
          <p:nvPr/>
        </p:nvGrpSpPr>
        <p:grpSpPr>
          <a:xfrm>
            <a:off x="4302125" y="3298825"/>
            <a:ext cx="274638" cy="274638"/>
            <a:chOff x="4302125" y="3298825"/>
            <a:chExt cx="274638" cy="274638"/>
          </a:xfrm>
        </p:grpSpPr>
        <p:sp>
          <p:nvSpPr>
            <p:cNvPr id="126" name="Oval 126"/>
            <p:cNvSpPr>
              <a:spLocks noChangeArrowheads="1"/>
            </p:cNvSpPr>
            <p:nvPr/>
          </p:nvSpPr>
          <p:spPr bwMode="auto">
            <a:xfrm>
              <a:off x="4302125" y="3298825"/>
              <a:ext cx="274638" cy="274638"/>
            </a:xfrm>
            <a:prstGeom prst="ellipse">
              <a:avLst/>
            </a:prstGeom>
            <a:solidFill>
              <a:schemeClr val="bg2"/>
            </a:solidFill>
            <a:ln w="38100" cap="rnd">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32" name="Oval 132"/>
            <p:cNvSpPr>
              <a:spLocks noChangeArrowheads="1"/>
            </p:cNvSpPr>
            <p:nvPr/>
          </p:nvSpPr>
          <p:spPr bwMode="auto">
            <a:xfrm>
              <a:off x="4375150" y="3371850"/>
              <a:ext cx="128588" cy="12858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10" name="Group 9">
            <a:extLst>
              <a:ext uri="{FF2B5EF4-FFF2-40B4-BE49-F238E27FC236}">
                <a16:creationId xmlns:a16="http://schemas.microsoft.com/office/drawing/2014/main" id="{F4B783B7-A316-48EE-858C-04D33F2D44AB}"/>
              </a:ext>
            </a:extLst>
          </p:cNvPr>
          <p:cNvGrpSpPr/>
          <p:nvPr/>
        </p:nvGrpSpPr>
        <p:grpSpPr>
          <a:xfrm>
            <a:off x="1843088" y="1298575"/>
            <a:ext cx="2687638" cy="1120775"/>
            <a:chOff x="1843088" y="1298575"/>
            <a:chExt cx="2687638" cy="1120775"/>
          </a:xfrm>
        </p:grpSpPr>
        <p:sp>
          <p:nvSpPr>
            <p:cNvPr id="113" name="Freeform 113"/>
            <p:cNvSpPr>
              <a:spLocks/>
            </p:cNvSpPr>
            <p:nvPr/>
          </p:nvSpPr>
          <p:spPr bwMode="auto">
            <a:xfrm>
              <a:off x="1843088" y="1298575"/>
              <a:ext cx="2687638" cy="1120775"/>
            </a:xfrm>
            <a:custGeom>
              <a:avLst/>
              <a:gdLst>
                <a:gd name="T0" fmla="*/ 676 w 706"/>
                <a:gd name="T1" fmla="*/ 196 h 294"/>
                <a:gd name="T2" fmla="*/ 670 w 706"/>
                <a:gd name="T3" fmla="*/ 83 h 294"/>
                <a:gd name="T4" fmla="*/ 548 w 706"/>
                <a:gd name="T5" fmla="*/ 0 h 294"/>
                <a:gd name="T6" fmla="*/ 547 w 706"/>
                <a:gd name="T7" fmla="*/ 0 h 294"/>
                <a:gd name="T8" fmla="*/ 539 w 706"/>
                <a:gd name="T9" fmla="*/ 0 h 294"/>
                <a:gd name="T10" fmla="*/ 538 w 706"/>
                <a:gd name="T11" fmla="*/ 0 h 294"/>
                <a:gd name="T12" fmla="*/ 147 w 706"/>
                <a:gd name="T13" fmla="*/ 0 h 294"/>
                <a:gd name="T14" fmla="*/ 0 w 706"/>
                <a:gd name="T15" fmla="*/ 147 h 294"/>
                <a:gd name="T16" fmla="*/ 147 w 706"/>
                <a:gd name="T17" fmla="*/ 294 h 294"/>
                <a:gd name="T18" fmla="*/ 148 w 706"/>
                <a:gd name="T19" fmla="*/ 294 h 294"/>
                <a:gd name="T20" fmla="*/ 536 w 706"/>
                <a:gd name="T21" fmla="*/ 294 h 294"/>
                <a:gd name="T22" fmla="*/ 538 w 706"/>
                <a:gd name="T23" fmla="*/ 294 h 294"/>
                <a:gd name="T24" fmla="*/ 539 w 706"/>
                <a:gd name="T25" fmla="*/ 294 h 294"/>
                <a:gd name="T26" fmla="*/ 540 w 706"/>
                <a:gd name="T27" fmla="*/ 294 h 294"/>
                <a:gd name="T28" fmla="*/ 541 w 706"/>
                <a:gd name="T29" fmla="*/ 294 h 294"/>
                <a:gd name="T30" fmla="*/ 548 w 706"/>
                <a:gd name="T31" fmla="*/ 294 h 294"/>
                <a:gd name="T32" fmla="*/ 548 w 706"/>
                <a:gd name="T33" fmla="*/ 294 h 294"/>
                <a:gd name="T34" fmla="*/ 602 w 706"/>
                <a:gd name="T35" fmla="*/ 279 h 294"/>
                <a:gd name="T36" fmla="*/ 643 w 706"/>
                <a:gd name="T37" fmla="*/ 250 h 294"/>
                <a:gd name="T38" fmla="*/ 706 w 706"/>
                <a:gd name="T39" fmla="*/ 252 h 294"/>
                <a:gd name="T40" fmla="*/ 676 w 706"/>
                <a:gd name="T41" fmla="*/ 196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6" h="294">
                  <a:moveTo>
                    <a:pt x="676" y="196"/>
                  </a:moveTo>
                  <a:cubicBezTo>
                    <a:pt x="689" y="161"/>
                    <a:pt x="688" y="120"/>
                    <a:pt x="670" y="83"/>
                  </a:cubicBezTo>
                  <a:cubicBezTo>
                    <a:pt x="646" y="34"/>
                    <a:pt x="599" y="4"/>
                    <a:pt x="548" y="0"/>
                  </a:cubicBezTo>
                  <a:cubicBezTo>
                    <a:pt x="548" y="0"/>
                    <a:pt x="547" y="0"/>
                    <a:pt x="547" y="0"/>
                  </a:cubicBezTo>
                  <a:cubicBezTo>
                    <a:pt x="544" y="0"/>
                    <a:pt x="541" y="0"/>
                    <a:pt x="539" y="0"/>
                  </a:cubicBezTo>
                  <a:cubicBezTo>
                    <a:pt x="538" y="0"/>
                    <a:pt x="538" y="0"/>
                    <a:pt x="538" y="0"/>
                  </a:cubicBezTo>
                  <a:cubicBezTo>
                    <a:pt x="147" y="0"/>
                    <a:pt x="147" y="0"/>
                    <a:pt x="147" y="0"/>
                  </a:cubicBezTo>
                  <a:cubicBezTo>
                    <a:pt x="66" y="0"/>
                    <a:pt x="0" y="66"/>
                    <a:pt x="0" y="147"/>
                  </a:cubicBezTo>
                  <a:cubicBezTo>
                    <a:pt x="0" y="228"/>
                    <a:pt x="66" y="294"/>
                    <a:pt x="147" y="294"/>
                  </a:cubicBezTo>
                  <a:cubicBezTo>
                    <a:pt x="148" y="294"/>
                    <a:pt x="148" y="294"/>
                    <a:pt x="148" y="294"/>
                  </a:cubicBezTo>
                  <a:cubicBezTo>
                    <a:pt x="536" y="294"/>
                    <a:pt x="536" y="294"/>
                    <a:pt x="536" y="294"/>
                  </a:cubicBezTo>
                  <a:cubicBezTo>
                    <a:pt x="538" y="294"/>
                    <a:pt x="538" y="294"/>
                    <a:pt x="538" y="294"/>
                  </a:cubicBezTo>
                  <a:cubicBezTo>
                    <a:pt x="538" y="294"/>
                    <a:pt x="539" y="294"/>
                    <a:pt x="539" y="294"/>
                  </a:cubicBezTo>
                  <a:cubicBezTo>
                    <a:pt x="540" y="294"/>
                    <a:pt x="540" y="294"/>
                    <a:pt x="540" y="294"/>
                  </a:cubicBezTo>
                  <a:cubicBezTo>
                    <a:pt x="541" y="294"/>
                    <a:pt x="541" y="294"/>
                    <a:pt x="541" y="294"/>
                  </a:cubicBezTo>
                  <a:cubicBezTo>
                    <a:pt x="544" y="294"/>
                    <a:pt x="546" y="294"/>
                    <a:pt x="548" y="294"/>
                  </a:cubicBezTo>
                  <a:cubicBezTo>
                    <a:pt x="548" y="294"/>
                    <a:pt x="548" y="294"/>
                    <a:pt x="548" y="294"/>
                  </a:cubicBezTo>
                  <a:cubicBezTo>
                    <a:pt x="567" y="293"/>
                    <a:pt x="585" y="288"/>
                    <a:pt x="602" y="279"/>
                  </a:cubicBezTo>
                  <a:cubicBezTo>
                    <a:pt x="618" y="272"/>
                    <a:pt x="631" y="262"/>
                    <a:pt x="643" y="250"/>
                  </a:cubicBezTo>
                  <a:cubicBezTo>
                    <a:pt x="706" y="252"/>
                    <a:pt x="706" y="252"/>
                    <a:pt x="706" y="252"/>
                  </a:cubicBezTo>
                  <a:lnTo>
                    <a:pt x="676" y="196"/>
                  </a:lnTo>
                  <a:close/>
                </a:path>
              </a:pathLst>
            </a:custGeom>
            <a:solidFill>
              <a:schemeClr val="accent4"/>
            </a:solidFill>
            <a:ln>
              <a:noFill/>
            </a:ln>
            <a:effectLst>
              <a:outerShdw blurRad="254000" dist="190500" dir="2400000" sx="94000" sy="94000" algn="ctr" rotWithShape="0">
                <a:schemeClr val="accent4">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119" name="Oval 119"/>
            <p:cNvSpPr>
              <a:spLocks noChangeArrowheads="1"/>
            </p:cNvSpPr>
            <p:nvPr/>
          </p:nvSpPr>
          <p:spPr bwMode="auto">
            <a:xfrm>
              <a:off x="3479800" y="1447800"/>
              <a:ext cx="822325" cy="822325"/>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170" name="Group 169"/>
          <p:cNvGrpSpPr/>
          <p:nvPr/>
        </p:nvGrpSpPr>
        <p:grpSpPr>
          <a:xfrm>
            <a:off x="4625975" y="2243138"/>
            <a:ext cx="274638" cy="274638"/>
            <a:chOff x="4625975" y="2243138"/>
            <a:chExt cx="274638" cy="274638"/>
          </a:xfrm>
        </p:grpSpPr>
        <p:sp>
          <p:nvSpPr>
            <p:cNvPr id="127" name="Oval 127"/>
            <p:cNvSpPr>
              <a:spLocks noChangeArrowheads="1"/>
            </p:cNvSpPr>
            <p:nvPr/>
          </p:nvSpPr>
          <p:spPr bwMode="auto">
            <a:xfrm>
              <a:off x="4625975" y="2243138"/>
              <a:ext cx="274638" cy="274638"/>
            </a:xfrm>
            <a:prstGeom prst="ellipse">
              <a:avLst/>
            </a:prstGeom>
            <a:solidFill>
              <a:schemeClr val="bg2"/>
            </a:solidFill>
            <a:ln w="38100" cap="rnd">
              <a:solidFill>
                <a:schemeClr val="accent4"/>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33" name="Oval 133"/>
            <p:cNvSpPr>
              <a:spLocks noChangeArrowheads="1"/>
            </p:cNvSpPr>
            <p:nvPr/>
          </p:nvSpPr>
          <p:spPr bwMode="auto">
            <a:xfrm>
              <a:off x="4697413" y="2316163"/>
              <a:ext cx="130175" cy="1285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7" name="Group 6">
            <a:extLst>
              <a:ext uri="{FF2B5EF4-FFF2-40B4-BE49-F238E27FC236}">
                <a16:creationId xmlns:a16="http://schemas.microsoft.com/office/drawing/2014/main" id="{CB660575-C23B-437C-A29A-61F1EB1735C4}"/>
              </a:ext>
            </a:extLst>
          </p:cNvPr>
          <p:cNvGrpSpPr/>
          <p:nvPr/>
        </p:nvGrpSpPr>
        <p:grpSpPr>
          <a:xfrm>
            <a:off x="7966075" y="4438650"/>
            <a:ext cx="2687638" cy="1119188"/>
            <a:chOff x="7966075" y="4438650"/>
            <a:chExt cx="2687638" cy="1119188"/>
          </a:xfrm>
        </p:grpSpPr>
        <p:sp>
          <p:nvSpPr>
            <p:cNvPr id="108" name="Freeform 108"/>
            <p:cNvSpPr>
              <a:spLocks/>
            </p:cNvSpPr>
            <p:nvPr/>
          </p:nvSpPr>
          <p:spPr bwMode="auto">
            <a:xfrm>
              <a:off x="7966075" y="4438650"/>
              <a:ext cx="2687638" cy="1119188"/>
            </a:xfrm>
            <a:custGeom>
              <a:avLst/>
              <a:gdLst>
                <a:gd name="T0" fmla="*/ 558 w 706"/>
                <a:gd name="T1" fmla="*/ 0 h 294"/>
                <a:gd name="T2" fmla="*/ 558 w 706"/>
                <a:gd name="T3" fmla="*/ 0 h 294"/>
                <a:gd name="T4" fmla="*/ 170 w 706"/>
                <a:gd name="T5" fmla="*/ 0 h 294"/>
                <a:gd name="T6" fmla="*/ 168 w 706"/>
                <a:gd name="T7" fmla="*/ 0 h 294"/>
                <a:gd name="T8" fmla="*/ 167 w 706"/>
                <a:gd name="T9" fmla="*/ 0 h 294"/>
                <a:gd name="T10" fmla="*/ 166 w 706"/>
                <a:gd name="T11" fmla="*/ 0 h 294"/>
                <a:gd name="T12" fmla="*/ 164 w 706"/>
                <a:gd name="T13" fmla="*/ 0 h 294"/>
                <a:gd name="T14" fmla="*/ 158 w 706"/>
                <a:gd name="T15" fmla="*/ 0 h 294"/>
                <a:gd name="T16" fmla="*/ 158 w 706"/>
                <a:gd name="T17" fmla="*/ 0 h 294"/>
                <a:gd name="T18" fmla="*/ 104 w 706"/>
                <a:gd name="T19" fmla="*/ 15 h 294"/>
                <a:gd name="T20" fmla="*/ 63 w 706"/>
                <a:gd name="T21" fmla="*/ 44 h 294"/>
                <a:gd name="T22" fmla="*/ 0 w 706"/>
                <a:gd name="T23" fmla="*/ 42 h 294"/>
                <a:gd name="T24" fmla="*/ 29 w 706"/>
                <a:gd name="T25" fmla="*/ 97 h 294"/>
                <a:gd name="T26" fmla="*/ 36 w 706"/>
                <a:gd name="T27" fmla="*/ 211 h 294"/>
                <a:gd name="T28" fmla="*/ 158 w 706"/>
                <a:gd name="T29" fmla="*/ 294 h 294"/>
                <a:gd name="T30" fmla="*/ 159 w 706"/>
                <a:gd name="T31" fmla="*/ 294 h 294"/>
                <a:gd name="T32" fmla="*/ 167 w 706"/>
                <a:gd name="T33" fmla="*/ 294 h 294"/>
                <a:gd name="T34" fmla="*/ 168 w 706"/>
                <a:gd name="T35" fmla="*/ 294 h 294"/>
                <a:gd name="T36" fmla="*/ 558 w 706"/>
                <a:gd name="T37" fmla="*/ 294 h 294"/>
                <a:gd name="T38" fmla="*/ 706 w 706"/>
                <a:gd name="T39" fmla="*/ 147 h 294"/>
                <a:gd name="T40" fmla="*/ 558 w 706"/>
                <a:gd name="T41"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6" h="294">
                  <a:moveTo>
                    <a:pt x="558" y="0"/>
                  </a:moveTo>
                  <a:cubicBezTo>
                    <a:pt x="558" y="0"/>
                    <a:pt x="558" y="0"/>
                    <a:pt x="558" y="0"/>
                  </a:cubicBezTo>
                  <a:cubicBezTo>
                    <a:pt x="170" y="0"/>
                    <a:pt x="170" y="0"/>
                    <a:pt x="170" y="0"/>
                  </a:cubicBezTo>
                  <a:cubicBezTo>
                    <a:pt x="168" y="0"/>
                    <a:pt x="168" y="0"/>
                    <a:pt x="168" y="0"/>
                  </a:cubicBezTo>
                  <a:cubicBezTo>
                    <a:pt x="168" y="0"/>
                    <a:pt x="167" y="0"/>
                    <a:pt x="167" y="0"/>
                  </a:cubicBezTo>
                  <a:cubicBezTo>
                    <a:pt x="166" y="0"/>
                    <a:pt x="166" y="0"/>
                    <a:pt x="166" y="0"/>
                  </a:cubicBezTo>
                  <a:cubicBezTo>
                    <a:pt x="164" y="0"/>
                    <a:pt x="164" y="0"/>
                    <a:pt x="164" y="0"/>
                  </a:cubicBezTo>
                  <a:cubicBezTo>
                    <a:pt x="162" y="0"/>
                    <a:pt x="160" y="0"/>
                    <a:pt x="158" y="0"/>
                  </a:cubicBezTo>
                  <a:cubicBezTo>
                    <a:pt x="158" y="0"/>
                    <a:pt x="158" y="0"/>
                    <a:pt x="158" y="0"/>
                  </a:cubicBezTo>
                  <a:cubicBezTo>
                    <a:pt x="139" y="1"/>
                    <a:pt x="121" y="6"/>
                    <a:pt x="104" y="15"/>
                  </a:cubicBezTo>
                  <a:cubicBezTo>
                    <a:pt x="88" y="22"/>
                    <a:pt x="74" y="32"/>
                    <a:pt x="63" y="44"/>
                  </a:cubicBezTo>
                  <a:cubicBezTo>
                    <a:pt x="0" y="42"/>
                    <a:pt x="0" y="42"/>
                    <a:pt x="0" y="42"/>
                  </a:cubicBezTo>
                  <a:cubicBezTo>
                    <a:pt x="29" y="97"/>
                    <a:pt x="29" y="97"/>
                    <a:pt x="29" y="97"/>
                  </a:cubicBezTo>
                  <a:cubicBezTo>
                    <a:pt x="17" y="133"/>
                    <a:pt x="18" y="174"/>
                    <a:pt x="36" y="211"/>
                  </a:cubicBezTo>
                  <a:cubicBezTo>
                    <a:pt x="60" y="260"/>
                    <a:pt x="107" y="290"/>
                    <a:pt x="158" y="294"/>
                  </a:cubicBezTo>
                  <a:cubicBezTo>
                    <a:pt x="158" y="294"/>
                    <a:pt x="159" y="294"/>
                    <a:pt x="159" y="294"/>
                  </a:cubicBezTo>
                  <a:cubicBezTo>
                    <a:pt x="162" y="294"/>
                    <a:pt x="165" y="294"/>
                    <a:pt x="167" y="294"/>
                  </a:cubicBezTo>
                  <a:cubicBezTo>
                    <a:pt x="168" y="294"/>
                    <a:pt x="168" y="294"/>
                    <a:pt x="168" y="294"/>
                  </a:cubicBezTo>
                  <a:cubicBezTo>
                    <a:pt x="558" y="294"/>
                    <a:pt x="558" y="294"/>
                    <a:pt x="558" y="294"/>
                  </a:cubicBezTo>
                  <a:cubicBezTo>
                    <a:pt x="640" y="294"/>
                    <a:pt x="706" y="228"/>
                    <a:pt x="706" y="147"/>
                  </a:cubicBezTo>
                  <a:cubicBezTo>
                    <a:pt x="706" y="65"/>
                    <a:pt x="640" y="0"/>
                    <a:pt x="558" y="0"/>
                  </a:cubicBezTo>
                  <a:close/>
                </a:path>
              </a:pathLst>
            </a:custGeom>
            <a:solidFill>
              <a:schemeClr val="accent4"/>
            </a:solidFill>
            <a:ln>
              <a:noFill/>
            </a:ln>
            <a:effectLst>
              <a:outerShdw blurRad="254000" dist="190500" dir="2400000" sx="94000" sy="94000" algn="ctr" rotWithShape="0">
                <a:schemeClr val="accent4">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114" name="Oval 114"/>
            <p:cNvSpPr>
              <a:spLocks noChangeArrowheads="1"/>
            </p:cNvSpPr>
            <p:nvPr/>
          </p:nvSpPr>
          <p:spPr bwMode="auto">
            <a:xfrm>
              <a:off x="8186738" y="4602163"/>
              <a:ext cx="817563" cy="822325"/>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6" name="Group 5">
            <a:extLst>
              <a:ext uri="{FF2B5EF4-FFF2-40B4-BE49-F238E27FC236}">
                <a16:creationId xmlns:a16="http://schemas.microsoft.com/office/drawing/2014/main" id="{4D47EE1F-E410-499C-9E77-A44E2F3F4C5C}"/>
              </a:ext>
            </a:extLst>
          </p:cNvPr>
          <p:cNvGrpSpPr/>
          <p:nvPr/>
        </p:nvGrpSpPr>
        <p:grpSpPr>
          <a:xfrm>
            <a:off x="8312150" y="2876550"/>
            <a:ext cx="2813050" cy="1119188"/>
            <a:chOff x="8312150" y="2876550"/>
            <a:chExt cx="2813050" cy="1119188"/>
          </a:xfrm>
        </p:grpSpPr>
        <p:sp>
          <p:nvSpPr>
            <p:cNvPr id="109" name="Freeform 109"/>
            <p:cNvSpPr>
              <a:spLocks/>
            </p:cNvSpPr>
            <p:nvPr/>
          </p:nvSpPr>
          <p:spPr bwMode="auto">
            <a:xfrm>
              <a:off x="8312150" y="2876550"/>
              <a:ext cx="2813050" cy="1119188"/>
            </a:xfrm>
            <a:custGeom>
              <a:avLst/>
              <a:gdLst>
                <a:gd name="T0" fmla="*/ 592 w 739"/>
                <a:gd name="T1" fmla="*/ 0 h 294"/>
                <a:gd name="T2" fmla="*/ 591 w 739"/>
                <a:gd name="T3" fmla="*/ 0 h 294"/>
                <a:gd name="T4" fmla="*/ 199 w 739"/>
                <a:gd name="T5" fmla="*/ 0 h 294"/>
                <a:gd name="T6" fmla="*/ 196 w 739"/>
                <a:gd name="T7" fmla="*/ 0 h 294"/>
                <a:gd name="T8" fmla="*/ 192 w 739"/>
                <a:gd name="T9" fmla="*/ 0 h 294"/>
                <a:gd name="T10" fmla="*/ 191 w 739"/>
                <a:gd name="T11" fmla="*/ 0 h 294"/>
                <a:gd name="T12" fmla="*/ 74 w 739"/>
                <a:gd name="T13" fmla="*/ 69 h 294"/>
                <a:gd name="T14" fmla="*/ 55 w 739"/>
                <a:gd name="T15" fmla="*/ 115 h 294"/>
                <a:gd name="T16" fmla="*/ 0 w 739"/>
                <a:gd name="T17" fmla="*/ 147 h 294"/>
                <a:gd name="T18" fmla="*/ 55 w 739"/>
                <a:gd name="T19" fmla="*/ 179 h 294"/>
                <a:gd name="T20" fmla="*/ 120 w 739"/>
                <a:gd name="T21" fmla="*/ 272 h 294"/>
                <a:gd name="T22" fmla="*/ 191 w 739"/>
                <a:gd name="T23" fmla="*/ 294 h 294"/>
                <a:gd name="T24" fmla="*/ 193 w 739"/>
                <a:gd name="T25" fmla="*/ 294 h 294"/>
                <a:gd name="T26" fmla="*/ 197 w 739"/>
                <a:gd name="T27" fmla="*/ 294 h 294"/>
                <a:gd name="T28" fmla="*/ 198 w 739"/>
                <a:gd name="T29" fmla="*/ 294 h 294"/>
                <a:gd name="T30" fmla="*/ 591 w 739"/>
                <a:gd name="T31" fmla="*/ 294 h 294"/>
                <a:gd name="T32" fmla="*/ 592 w 739"/>
                <a:gd name="T33" fmla="*/ 294 h 294"/>
                <a:gd name="T34" fmla="*/ 739 w 739"/>
                <a:gd name="T35" fmla="*/ 147 h 294"/>
                <a:gd name="T36" fmla="*/ 592 w 739"/>
                <a:gd name="T3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9" h="294">
                  <a:moveTo>
                    <a:pt x="592" y="0"/>
                  </a:moveTo>
                  <a:cubicBezTo>
                    <a:pt x="592" y="0"/>
                    <a:pt x="591" y="0"/>
                    <a:pt x="591" y="0"/>
                  </a:cubicBezTo>
                  <a:cubicBezTo>
                    <a:pt x="199" y="0"/>
                    <a:pt x="199" y="0"/>
                    <a:pt x="199" y="0"/>
                  </a:cubicBezTo>
                  <a:cubicBezTo>
                    <a:pt x="196" y="0"/>
                    <a:pt x="196" y="0"/>
                    <a:pt x="196" y="0"/>
                  </a:cubicBezTo>
                  <a:cubicBezTo>
                    <a:pt x="195" y="0"/>
                    <a:pt x="193" y="0"/>
                    <a:pt x="192" y="0"/>
                  </a:cubicBezTo>
                  <a:cubicBezTo>
                    <a:pt x="191" y="0"/>
                    <a:pt x="191" y="0"/>
                    <a:pt x="191" y="0"/>
                  </a:cubicBezTo>
                  <a:cubicBezTo>
                    <a:pt x="144" y="3"/>
                    <a:pt x="100" y="27"/>
                    <a:pt x="74" y="69"/>
                  </a:cubicBezTo>
                  <a:cubicBezTo>
                    <a:pt x="64" y="84"/>
                    <a:pt x="58" y="99"/>
                    <a:pt x="55" y="115"/>
                  </a:cubicBezTo>
                  <a:cubicBezTo>
                    <a:pt x="0" y="147"/>
                    <a:pt x="0" y="147"/>
                    <a:pt x="0" y="147"/>
                  </a:cubicBezTo>
                  <a:cubicBezTo>
                    <a:pt x="55" y="179"/>
                    <a:pt x="55" y="179"/>
                    <a:pt x="55" y="179"/>
                  </a:cubicBezTo>
                  <a:cubicBezTo>
                    <a:pt x="63" y="216"/>
                    <a:pt x="86" y="250"/>
                    <a:pt x="120" y="272"/>
                  </a:cubicBezTo>
                  <a:cubicBezTo>
                    <a:pt x="142" y="285"/>
                    <a:pt x="167" y="293"/>
                    <a:pt x="191" y="294"/>
                  </a:cubicBezTo>
                  <a:cubicBezTo>
                    <a:pt x="191" y="294"/>
                    <a:pt x="193" y="294"/>
                    <a:pt x="193" y="294"/>
                  </a:cubicBezTo>
                  <a:cubicBezTo>
                    <a:pt x="194" y="294"/>
                    <a:pt x="196" y="294"/>
                    <a:pt x="197" y="294"/>
                  </a:cubicBezTo>
                  <a:cubicBezTo>
                    <a:pt x="198" y="294"/>
                    <a:pt x="198" y="294"/>
                    <a:pt x="198" y="294"/>
                  </a:cubicBezTo>
                  <a:cubicBezTo>
                    <a:pt x="591" y="294"/>
                    <a:pt x="591" y="294"/>
                    <a:pt x="591" y="294"/>
                  </a:cubicBezTo>
                  <a:cubicBezTo>
                    <a:pt x="591" y="294"/>
                    <a:pt x="592" y="294"/>
                    <a:pt x="592" y="294"/>
                  </a:cubicBezTo>
                  <a:cubicBezTo>
                    <a:pt x="673" y="294"/>
                    <a:pt x="739" y="228"/>
                    <a:pt x="739" y="147"/>
                  </a:cubicBezTo>
                  <a:cubicBezTo>
                    <a:pt x="739" y="66"/>
                    <a:pt x="673" y="0"/>
                    <a:pt x="592" y="0"/>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15" name="Oval 115"/>
            <p:cNvSpPr>
              <a:spLocks noChangeArrowheads="1"/>
            </p:cNvSpPr>
            <p:nvPr/>
          </p:nvSpPr>
          <p:spPr bwMode="auto">
            <a:xfrm>
              <a:off x="8655050" y="3024188"/>
              <a:ext cx="822325" cy="823913"/>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5" name="Group 4">
            <a:extLst>
              <a:ext uri="{FF2B5EF4-FFF2-40B4-BE49-F238E27FC236}">
                <a16:creationId xmlns:a16="http://schemas.microsoft.com/office/drawing/2014/main" id="{A74EAA6B-A695-48DC-8BD4-B8819B493CEB}"/>
              </a:ext>
            </a:extLst>
          </p:cNvPr>
          <p:cNvGrpSpPr/>
          <p:nvPr/>
        </p:nvGrpSpPr>
        <p:grpSpPr>
          <a:xfrm>
            <a:off x="7953375" y="1298575"/>
            <a:ext cx="2689225" cy="1120775"/>
            <a:chOff x="7953375" y="1298575"/>
            <a:chExt cx="2689225" cy="1120775"/>
          </a:xfrm>
        </p:grpSpPr>
        <p:sp>
          <p:nvSpPr>
            <p:cNvPr id="110" name="Freeform 110"/>
            <p:cNvSpPr>
              <a:spLocks/>
            </p:cNvSpPr>
            <p:nvPr/>
          </p:nvSpPr>
          <p:spPr bwMode="auto">
            <a:xfrm>
              <a:off x="7953375" y="1298575"/>
              <a:ext cx="2689225" cy="1120775"/>
            </a:xfrm>
            <a:custGeom>
              <a:avLst/>
              <a:gdLst>
                <a:gd name="T0" fmla="*/ 559 w 706"/>
                <a:gd name="T1" fmla="*/ 0 h 294"/>
                <a:gd name="T2" fmla="*/ 169 w 706"/>
                <a:gd name="T3" fmla="*/ 0 h 294"/>
                <a:gd name="T4" fmla="*/ 168 w 706"/>
                <a:gd name="T5" fmla="*/ 0 h 294"/>
                <a:gd name="T6" fmla="*/ 159 w 706"/>
                <a:gd name="T7" fmla="*/ 0 h 294"/>
                <a:gd name="T8" fmla="*/ 158 w 706"/>
                <a:gd name="T9" fmla="*/ 0 h 294"/>
                <a:gd name="T10" fmla="*/ 36 w 706"/>
                <a:gd name="T11" fmla="*/ 83 h 294"/>
                <a:gd name="T12" fmla="*/ 30 w 706"/>
                <a:gd name="T13" fmla="*/ 196 h 294"/>
                <a:gd name="T14" fmla="*/ 0 w 706"/>
                <a:gd name="T15" fmla="*/ 252 h 294"/>
                <a:gd name="T16" fmla="*/ 63 w 706"/>
                <a:gd name="T17" fmla="*/ 250 h 294"/>
                <a:gd name="T18" fmla="*/ 104 w 706"/>
                <a:gd name="T19" fmla="*/ 279 h 294"/>
                <a:gd name="T20" fmla="*/ 158 w 706"/>
                <a:gd name="T21" fmla="*/ 294 h 294"/>
                <a:gd name="T22" fmla="*/ 158 w 706"/>
                <a:gd name="T23" fmla="*/ 294 h 294"/>
                <a:gd name="T24" fmla="*/ 165 w 706"/>
                <a:gd name="T25" fmla="*/ 294 h 294"/>
                <a:gd name="T26" fmla="*/ 166 w 706"/>
                <a:gd name="T27" fmla="*/ 294 h 294"/>
                <a:gd name="T28" fmla="*/ 167 w 706"/>
                <a:gd name="T29" fmla="*/ 294 h 294"/>
                <a:gd name="T30" fmla="*/ 168 w 706"/>
                <a:gd name="T31" fmla="*/ 294 h 294"/>
                <a:gd name="T32" fmla="*/ 170 w 706"/>
                <a:gd name="T33" fmla="*/ 294 h 294"/>
                <a:gd name="T34" fmla="*/ 558 w 706"/>
                <a:gd name="T35" fmla="*/ 294 h 294"/>
                <a:gd name="T36" fmla="*/ 559 w 706"/>
                <a:gd name="T37" fmla="*/ 294 h 294"/>
                <a:gd name="T38" fmla="*/ 706 w 706"/>
                <a:gd name="T39" fmla="*/ 147 h 294"/>
                <a:gd name="T40" fmla="*/ 559 w 706"/>
                <a:gd name="T41"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6" h="294">
                  <a:moveTo>
                    <a:pt x="559" y="0"/>
                  </a:moveTo>
                  <a:cubicBezTo>
                    <a:pt x="559" y="0"/>
                    <a:pt x="169" y="0"/>
                    <a:pt x="169" y="0"/>
                  </a:cubicBezTo>
                  <a:cubicBezTo>
                    <a:pt x="168" y="0"/>
                    <a:pt x="168" y="0"/>
                    <a:pt x="168" y="0"/>
                  </a:cubicBezTo>
                  <a:cubicBezTo>
                    <a:pt x="165" y="0"/>
                    <a:pt x="162" y="0"/>
                    <a:pt x="159" y="0"/>
                  </a:cubicBezTo>
                  <a:cubicBezTo>
                    <a:pt x="158" y="0"/>
                    <a:pt x="158" y="0"/>
                    <a:pt x="158" y="0"/>
                  </a:cubicBezTo>
                  <a:cubicBezTo>
                    <a:pt x="107" y="4"/>
                    <a:pt x="60" y="34"/>
                    <a:pt x="36" y="83"/>
                  </a:cubicBezTo>
                  <a:cubicBezTo>
                    <a:pt x="18" y="120"/>
                    <a:pt x="17" y="161"/>
                    <a:pt x="30" y="196"/>
                  </a:cubicBezTo>
                  <a:cubicBezTo>
                    <a:pt x="0" y="252"/>
                    <a:pt x="0" y="252"/>
                    <a:pt x="0" y="252"/>
                  </a:cubicBezTo>
                  <a:cubicBezTo>
                    <a:pt x="63" y="250"/>
                    <a:pt x="63" y="250"/>
                    <a:pt x="63" y="250"/>
                  </a:cubicBezTo>
                  <a:cubicBezTo>
                    <a:pt x="75" y="262"/>
                    <a:pt x="88" y="272"/>
                    <a:pt x="104" y="279"/>
                  </a:cubicBezTo>
                  <a:cubicBezTo>
                    <a:pt x="121" y="288"/>
                    <a:pt x="140" y="293"/>
                    <a:pt x="158" y="294"/>
                  </a:cubicBezTo>
                  <a:cubicBezTo>
                    <a:pt x="158" y="294"/>
                    <a:pt x="158" y="294"/>
                    <a:pt x="158" y="294"/>
                  </a:cubicBezTo>
                  <a:cubicBezTo>
                    <a:pt x="161" y="294"/>
                    <a:pt x="163" y="294"/>
                    <a:pt x="165" y="294"/>
                  </a:cubicBezTo>
                  <a:cubicBezTo>
                    <a:pt x="166" y="294"/>
                    <a:pt x="166" y="294"/>
                    <a:pt x="166" y="294"/>
                  </a:cubicBezTo>
                  <a:cubicBezTo>
                    <a:pt x="167" y="294"/>
                    <a:pt x="167" y="294"/>
                    <a:pt x="167" y="294"/>
                  </a:cubicBezTo>
                  <a:cubicBezTo>
                    <a:pt x="168" y="294"/>
                    <a:pt x="168" y="294"/>
                    <a:pt x="168" y="294"/>
                  </a:cubicBezTo>
                  <a:cubicBezTo>
                    <a:pt x="170" y="294"/>
                    <a:pt x="170" y="294"/>
                    <a:pt x="170" y="294"/>
                  </a:cubicBezTo>
                  <a:cubicBezTo>
                    <a:pt x="558" y="294"/>
                    <a:pt x="558" y="294"/>
                    <a:pt x="558" y="294"/>
                  </a:cubicBezTo>
                  <a:cubicBezTo>
                    <a:pt x="558" y="294"/>
                    <a:pt x="559" y="294"/>
                    <a:pt x="559" y="294"/>
                  </a:cubicBezTo>
                  <a:cubicBezTo>
                    <a:pt x="640" y="294"/>
                    <a:pt x="706" y="228"/>
                    <a:pt x="706" y="147"/>
                  </a:cubicBezTo>
                  <a:cubicBezTo>
                    <a:pt x="706" y="66"/>
                    <a:pt x="640" y="0"/>
                    <a:pt x="559" y="0"/>
                  </a:cubicBezTo>
                  <a:close/>
                </a:path>
              </a:pathLst>
            </a:cu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16" name="Oval 116"/>
            <p:cNvSpPr>
              <a:spLocks noChangeArrowheads="1"/>
            </p:cNvSpPr>
            <p:nvPr/>
          </p:nvSpPr>
          <p:spPr bwMode="auto">
            <a:xfrm>
              <a:off x="8186738" y="1447800"/>
              <a:ext cx="817563" cy="822325"/>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61" name="Group 60">
            <a:extLst>
              <a:ext uri="{FF2B5EF4-FFF2-40B4-BE49-F238E27FC236}">
                <a16:creationId xmlns:a16="http://schemas.microsoft.com/office/drawing/2014/main" id="{D359E5EF-FA1D-48D3-9450-B272842F0481}"/>
              </a:ext>
            </a:extLst>
          </p:cNvPr>
          <p:cNvGrpSpPr/>
          <p:nvPr/>
        </p:nvGrpSpPr>
        <p:grpSpPr>
          <a:xfrm>
            <a:off x="5353683" y="2988110"/>
            <a:ext cx="1801790" cy="1148178"/>
            <a:chOff x="2431095" y="2981760"/>
            <a:chExt cx="1801790" cy="1148178"/>
          </a:xfrm>
        </p:grpSpPr>
        <p:sp>
          <p:nvSpPr>
            <p:cNvPr id="62" name="Text Placeholder 53">
              <a:extLst>
                <a:ext uri="{FF2B5EF4-FFF2-40B4-BE49-F238E27FC236}">
                  <a16:creationId xmlns:a16="http://schemas.microsoft.com/office/drawing/2014/main" id="{9A3A8C45-7112-4FCF-BEF1-124F357403EC}"/>
                </a:ext>
              </a:extLst>
            </p:cNvPr>
            <p:cNvSpPr txBox="1">
              <a:spLocks/>
            </p:cNvSpPr>
            <p:nvPr/>
          </p:nvSpPr>
          <p:spPr>
            <a:xfrm>
              <a:off x="2431095" y="3412789"/>
              <a:ext cx="1801790" cy="7171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bg2"/>
                  </a:solidFill>
                  <a:latin typeface="Montserrat Light" panose="00000400000000000000" pitchFamily="50" charset="-52"/>
                </a:rPr>
                <a:t>Lorem ipsum dolor sit amet, consectetur adipiscing elit</a:t>
              </a:r>
              <a:endParaRPr lang="en-US" sz="1100" dirty="0">
                <a:solidFill>
                  <a:schemeClr val="bg2"/>
                </a:solidFill>
                <a:latin typeface="Montserrat Light" panose="00000400000000000000" pitchFamily="50" charset="-52"/>
              </a:endParaRPr>
            </a:p>
          </p:txBody>
        </p:sp>
        <p:sp>
          <p:nvSpPr>
            <p:cNvPr id="63" name="Text Placeholder 56">
              <a:extLst>
                <a:ext uri="{FF2B5EF4-FFF2-40B4-BE49-F238E27FC236}">
                  <a16:creationId xmlns:a16="http://schemas.microsoft.com/office/drawing/2014/main" id="{DF6FFA5D-B5B5-45D5-BB0A-FAE4EE3DE922}"/>
                </a:ext>
              </a:extLst>
            </p:cNvPr>
            <p:cNvSpPr txBox="1">
              <a:spLocks/>
            </p:cNvSpPr>
            <p:nvPr/>
          </p:nvSpPr>
          <p:spPr>
            <a:xfrm>
              <a:off x="2462443" y="298176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a:solidFill>
                    <a:schemeClr val="bg2"/>
                  </a:solidFill>
                </a:rPr>
                <a:t>Title Here</a:t>
              </a:r>
              <a:endParaRPr lang="ru-RU" sz="2000" b="1" dirty="0">
                <a:solidFill>
                  <a:schemeClr val="bg2"/>
                </a:solidFill>
              </a:endParaRPr>
            </a:p>
          </p:txBody>
        </p:sp>
      </p:grpSp>
      <p:grpSp>
        <p:nvGrpSpPr>
          <p:cNvPr id="64" name="Group 63">
            <a:extLst>
              <a:ext uri="{FF2B5EF4-FFF2-40B4-BE49-F238E27FC236}">
                <a16:creationId xmlns:a16="http://schemas.microsoft.com/office/drawing/2014/main" id="{06DC12F4-8A46-4058-BA15-A264399A0533}"/>
              </a:ext>
            </a:extLst>
          </p:cNvPr>
          <p:cNvGrpSpPr/>
          <p:nvPr/>
        </p:nvGrpSpPr>
        <p:grpSpPr>
          <a:xfrm>
            <a:off x="7581900" y="2243138"/>
            <a:ext cx="274638" cy="274638"/>
            <a:chOff x="4625975" y="4354513"/>
            <a:chExt cx="274638" cy="274638"/>
          </a:xfrm>
        </p:grpSpPr>
        <p:sp>
          <p:nvSpPr>
            <p:cNvPr id="65" name="Oval 125">
              <a:extLst>
                <a:ext uri="{FF2B5EF4-FFF2-40B4-BE49-F238E27FC236}">
                  <a16:creationId xmlns:a16="http://schemas.microsoft.com/office/drawing/2014/main" id="{60D09808-B71D-45E2-9CA8-61F41DF9CEA5}"/>
                </a:ext>
              </a:extLst>
            </p:cNvPr>
            <p:cNvSpPr>
              <a:spLocks noChangeArrowheads="1"/>
            </p:cNvSpPr>
            <p:nvPr/>
          </p:nvSpPr>
          <p:spPr bwMode="auto">
            <a:xfrm>
              <a:off x="4625975" y="4354513"/>
              <a:ext cx="274638" cy="274638"/>
            </a:xfrm>
            <a:prstGeom prst="ellipse">
              <a:avLst/>
            </a:prstGeom>
            <a:solidFill>
              <a:schemeClr val="bg2"/>
            </a:solidFill>
            <a:ln w="38100" cap="rnd">
              <a:solidFill>
                <a:schemeClr val="accent2"/>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66" name="Oval 131">
              <a:extLst>
                <a:ext uri="{FF2B5EF4-FFF2-40B4-BE49-F238E27FC236}">
                  <a16:creationId xmlns:a16="http://schemas.microsoft.com/office/drawing/2014/main" id="{33FBF624-7932-4A87-B451-5644AB8175F0}"/>
                </a:ext>
              </a:extLst>
            </p:cNvPr>
            <p:cNvSpPr>
              <a:spLocks noChangeArrowheads="1"/>
            </p:cNvSpPr>
            <p:nvPr/>
          </p:nvSpPr>
          <p:spPr bwMode="auto">
            <a:xfrm>
              <a:off x="4697413" y="4425950"/>
              <a:ext cx="130175" cy="1270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67" name="Group 66">
            <a:extLst>
              <a:ext uri="{FF2B5EF4-FFF2-40B4-BE49-F238E27FC236}">
                <a16:creationId xmlns:a16="http://schemas.microsoft.com/office/drawing/2014/main" id="{BEADD44C-C7AF-44C7-80E7-C0FCADED1E4A}"/>
              </a:ext>
            </a:extLst>
          </p:cNvPr>
          <p:cNvGrpSpPr/>
          <p:nvPr/>
        </p:nvGrpSpPr>
        <p:grpSpPr>
          <a:xfrm>
            <a:off x="7906198" y="3300412"/>
            <a:ext cx="274638" cy="274638"/>
            <a:chOff x="4302125" y="3298825"/>
            <a:chExt cx="274638" cy="274638"/>
          </a:xfrm>
        </p:grpSpPr>
        <p:sp>
          <p:nvSpPr>
            <p:cNvPr id="68" name="Oval 126">
              <a:extLst>
                <a:ext uri="{FF2B5EF4-FFF2-40B4-BE49-F238E27FC236}">
                  <a16:creationId xmlns:a16="http://schemas.microsoft.com/office/drawing/2014/main" id="{232B8CF9-0E97-4F3A-A757-1FEACD69926D}"/>
                </a:ext>
              </a:extLst>
            </p:cNvPr>
            <p:cNvSpPr>
              <a:spLocks noChangeArrowheads="1"/>
            </p:cNvSpPr>
            <p:nvPr/>
          </p:nvSpPr>
          <p:spPr bwMode="auto">
            <a:xfrm>
              <a:off x="4302125" y="3298825"/>
              <a:ext cx="274638" cy="274638"/>
            </a:xfrm>
            <a:prstGeom prst="ellipse">
              <a:avLst/>
            </a:prstGeom>
            <a:solidFill>
              <a:schemeClr val="bg2"/>
            </a:solidFill>
            <a:ln w="38100" cap="rnd">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69" name="Oval 132">
              <a:extLst>
                <a:ext uri="{FF2B5EF4-FFF2-40B4-BE49-F238E27FC236}">
                  <a16:creationId xmlns:a16="http://schemas.microsoft.com/office/drawing/2014/main" id="{9AF7F53F-2CC2-47BD-9D7C-58092C21B9BC}"/>
                </a:ext>
              </a:extLst>
            </p:cNvPr>
            <p:cNvSpPr>
              <a:spLocks noChangeArrowheads="1"/>
            </p:cNvSpPr>
            <p:nvPr/>
          </p:nvSpPr>
          <p:spPr bwMode="auto">
            <a:xfrm>
              <a:off x="4375150" y="3371850"/>
              <a:ext cx="128588" cy="12858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77" name="Group 76">
            <a:extLst>
              <a:ext uri="{FF2B5EF4-FFF2-40B4-BE49-F238E27FC236}">
                <a16:creationId xmlns:a16="http://schemas.microsoft.com/office/drawing/2014/main" id="{436D91F5-CB42-4536-AEEE-440FA790B5A8}"/>
              </a:ext>
            </a:extLst>
          </p:cNvPr>
          <p:cNvGrpSpPr/>
          <p:nvPr/>
        </p:nvGrpSpPr>
        <p:grpSpPr>
          <a:xfrm>
            <a:off x="7586460" y="4358481"/>
            <a:ext cx="274638" cy="274638"/>
            <a:chOff x="4625975" y="2243138"/>
            <a:chExt cx="274638" cy="274638"/>
          </a:xfrm>
        </p:grpSpPr>
        <p:sp>
          <p:nvSpPr>
            <p:cNvPr id="78" name="Oval 127">
              <a:extLst>
                <a:ext uri="{FF2B5EF4-FFF2-40B4-BE49-F238E27FC236}">
                  <a16:creationId xmlns:a16="http://schemas.microsoft.com/office/drawing/2014/main" id="{7B146F5B-8C8B-4820-BB6A-688CEDE9FAED}"/>
                </a:ext>
              </a:extLst>
            </p:cNvPr>
            <p:cNvSpPr>
              <a:spLocks noChangeArrowheads="1"/>
            </p:cNvSpPr>
            <p:nvPr/>
          </p:nvSpPr>
          <p:spPr bwMode="auto">
            <a:xfrm>
              <a:off x="4625975" y="2243138"/>
              <a:ext cx="274638" cy="274638"/>
            </a:xfrm>
            <a:prstGeom prst="ellipse">
              <a:avLst/>
            </a:prstGeom>
            <a:solidFill>
              <a:schemeClr val="bg2"/>
            </a:solidFill>
            <a:ln w="38100" cap="rnd">
              <a:solidFill>
                <a:schemeClr val="accent4"/>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79" name="Oval 133">
              <a:extLst>
                <a:ext uri="{FF2B5EF4-FFF2-40B4-BE49-F238E27FC236}">
                  <a16:creationId xmlns:a16="http://schemas.microsoft.com/office/drawing/2014/main" id="{CAC85823-6774-456A-BFB4-4405C05F3995}"/>
                </a:ext>
              </a:extLst>
            </p:cNvPr>
            <p:cNvSpPr>
              <a:spLocks noChangeArrowheads="1"/>
            </p:cNvSpPr>
            <p:nvPr/>
          </p:nvSpPr>
          <p:spPr bwMode="auto">
            <a:xfrm>
              <a:off x="4697413" y="2316163"/>
              <a:ext cx="130175" cy="1285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grpSp>
      <p:sp>
        <p:nvSpPr>
          <p:cNvPr id="97" name="Freeform 17">
            <a:extLst>
              <a:ext uri="{FF2B5EF4-FFF2-40B4-BE49-F238E27FC236}">
                <a16:creationId xmlns:a16="http://schemas.microsoft.com/office/drawing/2014/main" id="{0D739C49-2D60-48B1-8AAF-D47FA7A8B9AD}"/>
              </a:ext>
            </a:extLst>
          </p:cNvPr>
          <p:cNvSpPr>
            <a:spLocks noEditPoints="1"/>
          </p:cNvSpPr>
          <p:nvPr/>
        </p:nvSpPr>
        <p:spPr bwMode="auto">
          <a:xfrm>
            <a:off x="3794989" y="4873765"/>
            <a:ext cx="215036" cy="313986"/>
          </a:xfrm>
          <a:custGeom>
            <a:avLst/>
            <a:gdLst>
              <a:gd name="T0" fmla="*/ 53 w 115"/>
              <a:gd name="T1" fmla="*/ 83 h 168"/>
              <a:gd name="T2" fmla="*/ 63 w 115"/>
              <a:gd name="T3" fmla="*/ 83 h 168"/>
              <a:gd name="T4" fmla="*/ 63 w 115"/>
              <a:gd name="T5" fmla="*/ 133 h 168"/>
              <a:gd name="T6" fmla="*/ 53 w 115"/>
              <a:gd name="T7" fmla="*/ 133 h 168"/>
              <a:gd name="T8" fmla="*/ 53 w 115"/>
              <a:gd name="T9" fmla="*/ 83 h 168"/>
              <a:gd name="T10" fmla="*/ 58 w 115"/>
              <a:gd name="T11" fmla="*/ 0 h 168"/>
              <a:gd name="T12" fmla="*/ 0 w 115"/>
              <a:gd name="T13" fmla="*/ 59 h 168"/>
              <a:gd name="T14" fmla="*/ 12 w 115"/>
              <a:gd name="T15" fmla="*/ 94 h 168"/>
              <a:gd name="T16" fmla="*/ 25 w 115"/>
              <a:gd name="T17" fmla="*/ 121 h 168"/>
              <a:gd name="T18" fmla="*/ 37 w 115"/>
              <a:gd name="T19" fmla="*/ 133 h 168"/>
              <a:gd name="T20" fmla="*/ 44 w 115"/>
              <a:gd name="T21" fmla="*/ 133 h 168"/>
              <a:gd name="T22" fmla="*/ 44 w 115"/>
              <a:gd name="T23" fmla="*/ 83 h 168"/>
              <a:gd name="T24" fmla="*/ 35 w 115"/>
              <a:gd name="T25" fmla="*/ 83 h 168"/>
              <a:gd name="T26" fmla="*/ 18 w 115"/>
              <a:gd name="T27" fmla="*/ 66 h 168"/>
              <a:gd name="T28" fmla="*/ 35 w 115"/>
              <a:gd name="T29" fmla="*/ 49 h 168"/>
              <a:gd name="T30" fmla="*/ 52 w 115"/>
              <a:gd name="T31" fmla="*/ 66 h 168"/>
              <a:gd name="T32" fmla="*/ 50 w 115"/>
              <a:gd name="T33" fmla="*/ 74 h 168"/>
              <a:gd name="T34" fmla="*/ 65 w 115"/>
              <a:gd name="T35" fmla="*/ 74 h 168"/>
              <a:gd name="T36" fmla="*/ 63 w 115"/>
              <a:gd name="T37" fmla="*/ 66 h 168"/>
              <a:gd name="T38" fmla="*/ 80 w 115"/>
              <a:gd name="T39" fmla="*/ 49 h 168"/>
              <a:gd name="T40" fmla="*/ 97 w 115"/>
              <a:gd name="T41" fmla="*/ 66 h 168"/>
              <a:gd name="T42" fmla="*/ 80 w 115"/>
              <a:gd name="T43" fmla="*/ 83 h 168"/>
              <a:gd name="T44" fmla="*/ 72 w 115"/>
              <a:gd name="T45" fmla="*/ 83 h 168"/>
              <a:gd name="T46" fmla="*/ 72 w 115"/>
              <a:gd name="T47" fmla="*/ 133 h 168"/>
              <a:gd name="T48" fmla="*/ 79 w 115"/>
              <a:gd name="T49" fmla="*/ 133 h 168"/>
              <a:gd name="T50" fmla="*/ 90 w 115"/>
              <a:gd name="T51" fmla="*/ 121 h 168"/>
              <a:gd name="T52" fmla="*/ 104 w 115"/>
              <a:gd name="T53" fmla="*/ 94 h 168"/>
              <a:gd name="T54" fmla="*/ 115 w 115"/>
              <a:gd name="T55" fmla="*/ 59 h 168"/>
              <a:gd name="T56" fmla="*/ 58 w 115"/>
              <a:gd name="T57" fmla="*/ 0 h 168"/>
              <a:gd name="T58" fmla="*/ 27 w 115"/>
              <a:gd name="T59" fmla="*/ 66 h 168"/>
              <a:gd name="T60" fmla="*/ 35 w 115"/>
              <a:gd name="T61" fmla="*/ 74 h 168"/>
              <a:gd name="T62" fmla="*/ 43 w 115"/>
              <a:gd name="T63" fmla="*/ 66 h 168"/>
              <a:gd name="T64" fmla="*/ 35 w 115"/>
              <a:gd name="T65" fmla="*/ 58 h 168"/>
              <a:gd name="T66" fmla="*/ 27 w 115"/>
              <a:gd name="T67" fmla="*/ 66 h 168"/>
              <a:gd name="T68" fmla="*/ 88 w 115"/>
              <a:gd name="T69" fmla="*/ 66 h 168"/>
              <a:gd name="T70" fmla="*/ 80 w 115"/>
              <a:gd name="T71" fmla="*/ 58 h 168"/>
              <a:gd name="T72" fmla="*/ 72 w 115"/>
              <a:gd name="T73" fmla="*/ 66 h 168"/>
              <a:gd name="T74" fmla="*/ 80 w 115"/>
              <a:gd name="T75" fmla="*/ 74 h 168"/>
              <a:gd name="T76" fmla="*/ 88 w 115"/>
              <a:gd name="T77" fmla="*/ 66 h 168"/>
              <a:gd name="T78" fmla="*/ 85 w 115"/>
              <a:gd name="T79" fmla="*/ 147 h 168"/>
              <a:gd name="T80" fmla="*/ 80 w 115"/>
              <a:gd name="T81" fmla="*/ 142 h 168"/>
              <a:gd name="T82" fmla="*/ 35 w 115"/>
              <a:gd name="T83" fmla="*/ 142 h 168"/>
              <a:gd name="T84" fmla="*/ 31 w 115"/>
              <a:gd name="T85" fmla="*/ 147 h 168"/>
              <a:gd name="T86" fmla="*/ 35 w 115"/>
              <a:gd name="T87" fmla="*/ 151 h 168"/>
              <a:gd name="T88" fmla="*/ 80 w 115"/>
              <a:gd name="T89" fmla="*/ 151 h 168"/>
              <a:gd name="T90" fmla="*/ 85 w 115"/>
              <a:gd name="T91" fmla="*/ 147 h 168"/>
              <a:gd name="T92" fmla="*/ 79 w 115"/>
              <a:gd name="T93" fmla="*/ 163 h 168"/>
              <a:gd name="T94" fmla="*/ 75 w 115"/>
              <a:gd name="T95" fmla="*/ 159 h 168"/>
              <a:gd name="T96" fmla="*/ 41 w 115"/>
              <a:gd name="T97" fmla="*/ 159 h 168"/>
              <a:gd name="T98" fmla="*/ 36 w 115"/>
              <a:gd name="T99" fmla="*/ 163 h 168"/>
              <a:gd name="T100" fmla="*/ 41 w 115"/>
              <a:gd name="T101" fmla="*/ 168 h 168"/>
              <a:gd name="T102" fmla="*/ 75 w 115"/>
              <a:gd name="T103" fmla="*/ 168 h 168"/>
              <a:gd name="T104" fmla="*/ 79 w 115"/>
              <a:gd name="T105" fmla="*/ 16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 h="168">
                <a:moveTo>
                  <a:pt x="53" y="83"/>
                </a:moveTo>
                <a:cubicBezTo>
                  <a:pt x="63" y="83"/>
                  <a:pt x="63" y="83"/>
                  <a:pt x="63" y="83"/>
                </a:cubicBezTo>
                <a:cubicBezTo>
                  <a:pt x="63" y="133"/>
                  <a:pt x="63" y="133"/>
                  <a:pt x="63" y="133"/>
                </a:cubicBezTo>
                <a:cubicBezTo>
                  <a:pt x="53" y="133"/>
                  <a:pt x="53" y="133"/>
                  <a:pt x="53" y="133"/>
                </a:cubicBezTo>
                <a:lnTo>
                  <a:pt x="53" y="83"/>
                </a:lnTo>
                <a:close/>
                <a:moveTo>
                  <a:pt x="58" y="0"/>
                </a:moveTo>
                <a:cubicBezTo>
                  <a:pt x="26" y="1"/>
                  <a:pt x="0" y="27"/>
                  <a:pt x="0" y="59"/>
                </a:cubicBezTo>
                <a:cubicBezTo>
                  <a:pt x="0" y="72"/>
                  <a:pt x="4" y="84"/>
                  <a:pt x="12" y="94"/>
                </a:cubicBezTo>
                <a:cubicBezTo>
                  <a:pt x="22" y="108"/>
                  <a:pt x="25" y="114"/>
                  <a:pt x="25" y="121"/>
                </a:cubicBezTo>
                <a:cubicBezTo>
                  <a:pt x="25" y="127"/>
                  <a:pt x="30" y="133"/>
                  <a:pt x="37" y="133"/>
                </a:cubicBezTo>
                <a:cubicBezTo>
                  <a:pt x="44" y="133"/>
                  <a:pt x="44" y="133"/>
                  <a:pt x="44" y="133"/>
                </a:cubicBezTo>
                <a:cubicBezTo>
                  <a:pt x="44" y="83"/>
                  <a:pt x="44" y="83"/>
                  <a:pt x="44" y="83"/>
                </a:cubicBezTo>
                <a:cubicBezTo>
                  <a:pt x="35" y="83"/>
                  <a:pt x="35" y="83"/>
                  <a:pt x="35" y="83"/>
                </a:cubicBezTo>
                <a:cubicBezTo>
                  <a:pt x="26" y="83"/>
                  <a:pt x="18" y="75"/>
                  <a:pt x="18" y="66"/>
                </a:cubicBezTo>
                <a:cubicBezTo>
                  <a:pt x="18" y="56"/>
                  <a:pt x="26" y="49"/>
                  <a:pt x="35" y="49"/>
                </a:cubicBezTo>
                <a:cubicBezTo>
                  <a:pt x="44" y="49"/>
                  <a:pt x="52" y="56"/>
                  <a:pt x="52" y="66"/>
                </a:cubicBezTo>
                <a:cubicBezTo>
                  <a:pt x="52" y="69"/>
                  <a:pt x="51" y="71"/>
                  <a:pt x="50" y="74"/>
                </a:cubicBezTo>
                <a:cubicBezTo>
                  <a:pt x="65" y="74"/>
                  <a:pt x="65" y="74"/>
                  <a:pt x="65" y="74"/>
                </a:cubicBezTo>
                <a:cubicBezTo>
                  <a:pt x="64" y="71"/>
                  <a:pt x="63" y="69"/>
                  <a:pt x="63" y="66"/>
                </a:cubicBezTo>
                <a:cubicBezTo>
                  <a:pt x="63" y="56"/>
                  <a:pt x="71" y="49"/>
                  <a:pt x="80" y="49"/>
                </a:cubicBezTo>
                <a:cubicBezTo>
                  <a:pt x="90" y="49"/>
                  <a:pt x="97" y="56"/>
                  <a:pt x="97" y="66"/>
                </a:cubicBezTo>
                <a:cubicBezTo>
                  <a:pt x="97" y="75"/>
                  <a:pt x="90" y="83"/>
                  <a:pt x="80" y="83"/>
                </a:cubicBezTo>
                <a:cubicBezTo>
                  <a:pt x="72" y="83"/>
                  <a:pt x="72" y="83"/>
                  <a:pt x="72" y="83"/>
                </a:cubicBezTo>
                <a:cubicBezTo>
                  <a:pt x="72" y="133"/>
                  <a:pt x="72" y="133"/>
                  <a:pt x="72" y="133"/>
                </a:cubicBezTo>
                <a:cubicBezTo>
                  <a:pt x="79" y="133"/>
                  <a:pt x="79" y="133"/>
                  <a:pt x="79" y="133"/>
                </a:cubicBezTo>
                <a:cubicBezTo>
                  <a:pt x="85" y="133"/>
                  <a:pt x="90" y="127"/>
                  <a:pt x="90" y="121"/>
                </a:cubicBezTo>
                <a:cubicBezTo>
                  <a:pt x="90" y="114"/>
                  <a:pt x="93" y="108"/>
                  <a:pt x="104" y="94"/>
                </a:cubicBezTo>
                <a:cubicBezTo>
                  <a:pt x="111" y="84"/>
                  <a:pt x="115" y="72"/>
                  <a:pt x="115" y="59"/>
                </a:cubicBezTo>
                <a:cubicBezTo>
                  <a:pt x="115" y="27"/>
                  <a:pt x="90" y="1"/>
                  <a:pt x="58" y="0"/>
                </a:cubicBezTo>
                <a:close/>
                <a:moveTo>
                  <a:pt x="27" y="66"/>
                </a:moveTo>
                <a:cubicBezTo>
                  <a:pt x="27" y="70"/>
                  <a:pt x="31" y="74"/>
                  <a:pt x="35" y="74"/>
                </a:cubicBezTo>
                <a:cubicBezTo>
                  <a:pt x="39" y="74"/>
                  <a:pt x="43" y="70"/>
                  <a:pt x="43" y="66"/>
                </a:cubicBezTo>
                <a:cubicBezTo>
                  <a:pt x="43" y="61"/>
                  <a:pt x="39" y="58"/>
                  <a:pt x="35" y="58"/>
                </a:cubicBezTo>
                <a:cubicBezTo>
                  <a:pt x="31" y="58"/>
                  <a:pt x="27" y="61"/>
                  <a:pt x="27" y="66"/>
                </a:cubicBezTo>
                <a:close/>
                <a:moveTo>
                  <a:pt x="88" y="66"/>
                </a:moveTo>
                <a:cubicBezTo>
                  <a:pt x="88" y="61"/>
                  <a:pt x="85" y="58"/>
                  <a:pt x="80" y="58"/>
                </a:cubicBezTo>
                <a:cubicBezTo>
                  <a:pt x="76" y="58"/>
                  <a:pt x="72" y="61"/>
                  <a:pt x="72" y="66"/>
                </a:cubicBezTo>
                <a:cubicBezTo>
                  <a:pt x="72" y="70"/>
                  <a:pt x="76" y="74"/>
                  <a:pt x="80" y="74"/>
                </a:cubicBezTo>
                <a:cubicBezTo>
                  <a:pt x="85" y="74"/>
                  <a:pt x="88" y="70"/>
                  <a:pt x="88" y="66"/>
                </a:cubicBezTo>
                <a:close/>
                <a:moveTo>
                  <a:pt x="85" y="147"/>
                </a:moveTo>
                <a:cubicBezTo>
                  <a:pt x="85" y="144"/>
                  <a:pt x="83" y="142"/>
                  <a:pt x="80" y="142"/>
                </a:cubicBezTo>
                <a:cubicBezTo>
                  <a:pt x="35" y="142"/>
                  <a:pt x="35" y="142"/>
                  <a:pt x="35" y="142"/>
                </a:cubicBezTo>
                <a:cubicBezTo>
                  <a:pt x="33" y="142"/>
                  <a:pt x="31" y="144"/>
                  <a:pt x="31" y="147"/>
                </a:cubicBezTo>
                <a:cubicBezTo>
                  <a:pt x="31" y="149"/>
                  <a:pt x="33" y="151"/>
                  <a:pt x="35" y="151"/>
                </a:cubicBezTo>
                <a:cubicBezTo>
                  <a:pt x="80" y="151"/>
                  <a:pt x="80" y="151"/>
                  <a:pt x="80" y="151"/>
                </a:cubicBezTo>
                <a:cubicBezTo>
                  <a:pt x="83" y="151"/>
                  <a:pt x="85" y="149"/>
                  <a:pt x="85" y="147"/>
                </a:cubicBezTo>
                <a:close/>
                <a:moveTo>
                  <a:pt x="79" y="163"/>
                </a:moveTo>
                <a:cubicBezTo>
                  <a:pt x="79" y="161"/>
                  <a:pt x="77" y="159"/>
                  <a:pt x="75" y="159"/>
                </a:cubicBezTo>
                <a:cubicBezTo>
                  <a:pt x="41" y="159"/>
                  <a:pt x="41" y="159"/>
                  <a:pt x="41" y="159"/>
                </a:cubicBezTo>
                <a:cubicBezTo>
                  <a:pt x="38" y="159"/>
                  <a:pt x="36" y="161"/>
                  <a:pt x="36" y="163"/>
                </a:cubicBezTo>
                <a:cubicBezTo>
                  <a:pt x="36" y="166"/>
                  <a:pt x="38" y="168"/>
                  <a:pt x="41" y="168"/>
                </a:cubicBezTo>
                <a:cubicBezTo>
                  <a:pt x="75" y="168"/>
                  <a:pt x="75" y="168"/>
                  <a:pt x="75" y="168"/>
                </a:cubicBezTo>
                <a:cubicBezTo>
                  <a:pt x="77" y="168"/>
                  <a:pt x="79" y="166"/>
                  <a:pt x="79" y="16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98" name="Freeform 18">
            <a:extLst>
              <a:ext uri="{FF2B5EF4-FFF2-40B4-BE49-F238E27FC236}">
                <a16:creationId xmlns:a16="http://schemas.microsoft.com/office/drawing/2014/main" id="{9B994D2A-C4B7-40F7-A8CD-325909DCBD8A}"/>
              </a:ext>
            </a:extLst>
          </p:cNvPr>
          <p:cNvSpPr>
            <a:spLocks noEditPoints="1"/>
          </p:cNvSpPr>
          <p:nvPr/>
        </p:nvSpPr>
        <p:spPr bwMode="auto">
          <a:xfrm>
            <a:off x="3732945" y="1727096"/>
            <a:ext cx="335001" cy="258866"/>
          </a:xfrm>
          <a:custGeom>
            <a:avLst/>
            <a:gdLst>
              <a:gd name="T0" fmla="*/ 151 w 211"/>
              <a:gd name="T1" fmla="*/ 75 h 163"/>
              <a:gd name="T2" fmla="*/ 186 w 211"/>
              <a:gd name="T3" fmla="*/ 44 h 163"/>
              <a:gd name="T4" fmla="*/ 186 w 211"/>
              <a:gd name="T5" fmla="*/ 163 h 163"/>
              <a:gd name="T6" fmla="*/ 151 w 211"/>
              <a:gd name="T7" fmla="*/ 163 h 163"/>
              <a:gd name="T8" fmla="*/ 151 w 211"/>
              <a:gd name="T9" fmla="*/ 75 h 163"/>
              <a:gd name="T10" fmla="*/ 106 w 211"/>
              <a:gd name="T11" fmla="*/ 163 h 163"/>
              <a:gd name="T12" fmla="*/ 141 w 211"/>
              <a:gd name="T13" fmla="*/ 163 h 163"/>
              <a:gd name="T14" fmla="*/ 141 w 211"/>
              <a:gd name="T15" fmla="*/ 83 h 163"/>
              <a:gd name="T16" fmla="*/ 106 w 211"/>
              <a:gd name="T17" fmla="*/ 114 h 163"/>
              <a:gd name="T18" fmla="*/ 106 w 211"/>
              <a:gd name="T19" fmla="*/ 163 h 163"/>
              <a:gd name="T20" fmla="*/ 61 w 211"/>
              <a:gd name="T21" fmla="*/ 163 h 163"/>
              <a:gd name="T22" fmla="*/ 96 w 211"/>
              <a:gd name="T23" fmla="*/ 163 h 163"/>
              <a:gd name="T24" fmla="*/ 96 w 211"/>
              <a:gd name="T25" fmla="*/ 115 h 163"/>
              <a:gd name="T26" fmla="*/ 61 w 211"/>
              <a:gd name="T27" fmla="*/ 77 h 163"/>
              <a:gd name="T28" fmla="*/ 61 w 211"/>
              <a:gd name="T29" fmla="*/ 163 h 163"/>
              <a:gd name="T30" fmla="*/ 15 w 211"/>
              <a:gd name="T31" fmla="*/ 163 h 163"/>
              <a:gd name="T32" fmla="*/ 51 w 211"/>
              <a:gd name="T33" fmla="*/ 163 h 163"/>
              <a:gd name="T34" fmla="*/ 51 w 211"/>
              <a:gd name="T35" fmla="*/ 72 h 163"/>
              <a:gd name="T36" fmla="*/ 15 w 211"/>
              <a:gd name="T37" fmla="*/ 101 h 163"/>
              <a:gd name="T38" fmla="*/ 15 w 211"/>
              <a:gd name="T39" fmla="*/ 163 h 163"/>
              <a:gd name="T40" fmla="*/ 208 w 211"/>
              <a:gd name="T41" fmla="*/ 0 h 163"/>
              <a:gd name="T42" fmla="*/ 173 w 211"/>
              <a:gd name="T43" fmla="*/ 0 h 163"/>
              <a:gd name="T44" fmla="*/ 171 w 211"/>
              <a:gd name="T45" fmla="*/ 5 h 163"/>
              <a:gd name="T46" fmla="*/ 181 w 211"/>
              <a:gd name="T47" fmla="*/ 17 h 163"/>
              <a:gd name="T48" fmla="*/ 101 w 211"/>
              <a:gd name="T49" fmla="*/ 86 h 163"/>
              <a:gd name="T50" fmla="*/ 59 w 211"/>
              <a:gd name="T51" fmla="*/ 42 h 163"/>
              <a:gd name="T52" fmla="*/ 50 w 211"/>
              <a:gd name="T53" fmla="*/ 41 h 163"/>
              <a:gd name="T54" fmla="*/ 4 w 211"/>
              <a:gd name="T55" fmla="*/ 79 h 163"/>
              <a:gd name="T56" fmla="*/ 3 w 211"/>
              <a:gd name="T57" fmla="*/ 89 h 163"/>
              <a:gd name="T58" fmla="*/ 12 w 211"/>
              <a:gd name="T59" fmla="*/ 90 h 163"/>
              <a:gd name="T60" fmla="*/ 54 w 211"/>
              <a:gd name="T61" fmla="*/ 56 h 163"/>
              <a:gd name="T62" fmla="*/ 96 w 211"/>
              <a:gd name="T63" fmla="*/ 100 h 163"/>
              <a:gd name="T64" fmla="*/ 101 w 211"/>
              <a:gd name="T65" fmla="*/ 102 h 163"/>
              <a:gd name="T66" fmla="*/ 105 w 211"/>
              <a:gd name="T67" fmla="*/ 101 h 163"/>
              <a:gd name="T68" fmla="*/ 190 w 211"/>
              <a:gd name="T69" fmla="*/ 27 h 163"/>
              <a:gd name="T70" fmla="*/ 201 w 211"/>
              <a:gd name="T71" fmla="*/ 40 h 163"/>
              <a:gd name="T72" fmla="*/ 207 w 211"/>
              <a:gd name="T73" fmla="*/ 38 h 163"/>
              <a:gd name="T74" fmla="*/ 211 w 211"/>
              <a:gd name="T75" fmla="*/ 4 h 163"/>
              <a:gd name="T76" fmla="*/ 208 w 211"/>
              <a:gd name="T7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163">
                <a:moveTo>
                  <a:pt x="151" y="75"/>
                </a:moveTo>
                <a:cubicBezTo>
                  <a:pt x="186" y="44"/>
                  <a:pt x="186" y="44"/>
                  <a:pt x="186" y="44"/>
                </a:cubicBezTo>
                <a:cubicBezTo>
                  <a:pt x="186" y="163"/>
                  <a:pt x="186" y="163"/>
                  <a:pt x="186" y="163"/>
                </a:cubicBezTo>
                <a:cubicBezTo>
                  <a:pt x="151" y="163"/>
                  <a:pt x="151" y="163"/>
                  <a:pt x="151" y="163"/>
                </a:cubicBezTo>
                <a:lnTo>
                  <a:pt x="151" y="75"/>
                </a:lnTo>
                <a:close/>
                <a:moveTo>
                  <a:pt x="106" y="163"/>
                </a:moveTo>
                <a:cubicBezTo>
                  <a:pt x="141" y="163"/>
                  <a:pt x="141" y="163"/>
                  <a:pt x="141" y="163"/>
                </a:cubicBezTo>
                <a:cubicBezTo>
                  <a:pt x="141" y="83"/>
                  <a:pt x="141" y="83"/>
                  <a:pt x="141" y="83"/>
                </a:cubicBezTo>
                <a:cubicBezTo>
                  <a:pt x="106" y="114"/>
                  <a:pt x="106" y="114"/>
                  <a:pt x="106" y="114"/>
                </a:cubicBezTo>
                <a:lnTo>
                  <a:pt x="106" y="163"/>
                </a:lnTo>
                <a:close/>
                <a:moveTo>
                  <a:pt x="61" y="163"/>
                </a:moveTo>
                <a:cubicBezTo>
                  <a:pt x="96" y="163"/>
                  <a:pt x="96" y="163"/>
                  <a:pt x="96" y="163"/>
                </a:cubicBezTo>
                <a:cubicBezTo>
                  <a:pt x="96" y="115"/>
                  <a:pt x="96" y="115"/>
                  <a:pt x="96" y="115"/>
                </a:cubicBezTo>
                <a:cubicBezTo>
                  <a:pt x="61" y="77"/>
                  <a:pt x="61" y="77"/>
                  <a:pt x="61" y="77"/>
                </a:cubicBezTo>
                <a:lnTo>
                  <a:pt x="61" y="163"/>
                </a:lnTo>
                <a:close/>
                <a:moveTo>
                  <a:pt x="15" y="163"/>
                </a:moveTo>
                <a:cubicBezTo>
                  <a:pt x="51" y="163"/>
                  <a:pt x="51" y="163"/>
                  <a:pt x="51" y="163"/>
                </a:cubicBezTo>
                <a:cubicBezTo>
                  <a:pt x="51" y="72"/>
                  <a:pt x="51" y="72"/>
                  <a:pt x="51" y="72"/>
                </a:cubicBezTo>
                <a:cubicBezTo>
                  <a:pt x="15" y="101"/>
                  <a:pt x="15" y="101"/>
                  <a:pt x="15" y="101"/>
                </a:cubicBezTo>
                <a:lnTo>
                  <a:pt x="15" y="163"/>
                </a:lnTo>
                <a:close/>
                <a:moveTo>
                  <a:pt x="208" y="0"/>
                </a:moveTo>
                <a:cubicBezTo>
                  <a:pt x="173" y="0"/>
                  <a:pt x="173" y="0"/>
                  <a:pt x="173" y="0"/>
                </a:cubicBezTo>
                <a:cubicBezTo>
                  <a:pt x="170" y="0"/>
                  <a:pt x="169" y="3"/>
                  <a:pt x="171" y="5"/>
                </a:cubicBezTo>
                <a:cubicBezTo>
                  <a:pt x="181" y="17"/>
                  <a:pt x="181" y="17"/>
                  <a:pt x="181" y="17"/>
                </a:cubicBezTo>
                <a:cubicBezTo>
                  <a:pt x="101" y="86"/>
                  <a:pt x="101" y="86"/>
                  <a:pt x="101" y="86"/>
                </a:cubicBezTo>
                <a:cubicBezTo>
                  <a:pt x="59" y="42"/>
                  <a:pt x="59" y="42"/>
                  <a:pt x="59" y="42"/>
                </a:cubicBezTo>
                <a:cubicBezTo>
                  <a:pt x="57" y="39"/>
                  <a:pt x="53" y="39"/>
                  <a:pt x="50" y="41"/>
                </a:cubicBezTo>
                <a:cubicBezTo>
                  <a:pt x="4" y="79"/>
                  <a:pt x="4" y="79"/>
                  <a:pt x="4" y="79"/>
                </a:cubicBezTo>
                <a:cubicBezTo>
                  <a:pt x="1" y="81"/>
                  <a:pt x="0" y="86"/>
                  <a:pt x="3" y="89"/>
                </a:cubicBezTo>
                <a:cubicBezTo>
                  <a:pt x="5" y="91"/>
                  <a:pt x="9" y="92"/>
                  <a:pt x="12" y="90"/>
                </a:cubicBezTo>
                <a:cubicBezTo>
                  <a:pt x="54" y="56"/>
                  <a:pt x="54" y="56"/>
                  <a:pt x="54" y="56"/>
                </a:cubicBezTo>
                <a:cubicBezTo>
                  <a:pt x="96" y="100"/>
                  <a:pt x="96" y="100"/>
                  <a:pt x="96" y="100"/>
                </a:cubicBezTo>
                <a:cubicBezTo>
                  <a:pt x="97" y="102"/>
                  <a:pt x="99" y="102"/>
                  <a:pt x="101" y="102"/>
                </a:cubicBezTo>
                <a:cubicBezTo>
                  <a:pt x="102" y="102"/>
                  <a:pt x="104" y="102"/>
                  <a:pt x="105" y="101"/>
                </a:cubicBezTo>
                <a:cubicBezTo>
                  <a:pt x="190" y="27"/>
                  <a:pt x="190" y="27"/>
                  <a:pt x="190" y="27"/>
                </a:cubicBezTo>
                <a:cubicBezTo>
                  <a:pt x="201" y="40"/>
                  <a:pt x="201" y="40"/>
                  <a:pt x="201" y="40"/>
                </a:cubicBezTo>
                <a:cubicBezTo>
                  <a:pt x="203" y="42"/>
                  <a:pt x="206" y="41"/>
                  <a:pt x="207" y="38"/>
                </a:cubicBezTo>
                <a:cubicBezTo>
                  <a:pt x="211" y="4"/>
                  <a:pt x="211" y="4"/>
                  <a:pt x="211" y="4"/>
                </a:cubicBezTo>
                <a:cubicBezTo>
                  <a:pt x="211" y="2"/>
                  <a:pt x="210" y="0"/>
                  <a:pt x="208"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99" name="Freeform 20">
            <a:extLst>
              <a:ext uri="{FF2B5EF4-FFF2-40B4-BE49-F238E27FC236}">
                <a16:creationId xmlns:a16="http://schemas.microsoft.com/office/drawing/2014/main" id="{42E8F26D-B946-47B0-972D-AC872245EC66}"/>
              </a:ext>
            </a:extLst>
          </p:cNvPr>
          <p:cNvSpPr>
            <a:spLocks noEditPoints="1"/>
          </p:cNvSpPr>
          <p:nvPr/>
        </p:nvSpPr>
        <p:spPr bwMode="auto">
          <a:xfrm>
            <a:off x="8464882" y="1739900"/>
            <a:ext cx="259228" cy="257969"/>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100" name="Freeform 21">
            <a:extLst>
              <a:ext uri="{FF2B5EF4-FFF2-40B4-BE49-F238E27FC236}">
                <a16:creationId xmlns:a16="http://schemas.microsoft.com/office/drawing/2014/main" id="{1D9DC649-8411-4283-B31E-2F7A69FC56E0}"/>
              </a:ext>
            </a:extLst>
          </p:cNvPr>
          <p:cNvSpPr>
            <a:spLocks noEditPoints="1"/>
          </p:cNvSpPr>
          <p:nvPr/>
        </p:nvSpPr>
        <p:spPr bwMode="auto">
          <a:xfrm>
            <a:off x="8392367" y="4920759"/>
            <a:ext cx="426195" cy="251805"/>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102" name="Freeform 19">
            <a:extLst>
              <a:ext uri="{FF2B5EF4-FFF2-40B4-BE49-F238E27FC236}">
                <a16:creationId xmlns:a16="http://schemas.microsoft.com/office/drawing/2014/main" id="{9105DD51-8570-48DA-B5DA-10FD650AD981}"/>
              </a:ext>
            </a:extLst>
          </p:cNvPr>
          <p:cNvSpPr>
            <a:spLocks noEditPoints="1"/>
          </p:cNvSpPr>
          <p:nvPr/>
        </p:nvSpPr>
        <p:spPr bwMode="auto">
          <a:xfrm>
            <a:off x="3266635" y="3270526"/>
            <a:ext cx="356573" cy="307700"/>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07" name="Freeform 22">
            <a:extLst>
              <a:ext uri="{FF2B5EF4-FFF2-40B4-BE49-F238E27FC236}">
                <a16:creationId xmlns:a16="http://schemas.microsoft.com/office/drawing/2014/main" id="{7D7C4D0C-958F-4A5A-B046-FBE20FD392F9}"/>
              </a:ext>
            </a:extLst>
          </p:cNvPr>
          <p:cNvSpPr>
            <a:spLocks noEditPoints="1"/>
          </p:cNvSpPr>
          <p:nvPr/>
        </p:nvSpPr>
        <p:spPr bwMode="auto">
          <a:xfrm>
            <a:off x="8916846" y="3271458"/>
            <a:ext cx="293829" cy="327090"/>
          </a:xfrm>
          <a:custGeom>
            <a:avLst/>
            <a:gdLst>
              <a:gd name="T0" fmla="*/ 150 w 155"/>
              <a:gd name="T1" fmla="*/ 43 h 172"/>
              <a:gd name="T2" fmla="*/ 38 w 155"/>
              <a:gd name="T3" fmla="*/ 19 h 172"/>
              <a:gd name="T4" fmla="*/ 16 w 155"/>
              <a:gd name="T5" fmla="*/ 74 h 172"/>
              <a:gd name="T6" fmla="*/ 1 w 155"/>
              <a:gd name="T7" fmla="*/ 117 h 172"/>
              <a:gd name="T8" fmla="*/ 20 w 155"/>
              <a:gd name="T9" fmla="*/ 123 h 172"/>
              <a:gd name="T10" fmla="*/ 28 w 155"/>
              <a:gd name="T11" fmla="*/ 156 h 172"/>
              <a:gd name="T12" fmla="*/ 45 w 155"/>
              <a:gd name="T13" fmla="*/ 157 h 172"/>
              <a:gd name="T14" fmla="*/ 127 w 155"/>
              <a:gd name="T15" fmla="*/ 172 h 172"/>
              <a:gd name="T16" fmla="*/ 127 w 155"/>
              <a:gd name="T17" fmla="*/ 144 h 172"/>
              <a:gd name="T18" fmla="*/ 155 w 155"/>
              <a:gd name="T19" fmla="*/ 70 h 172"/>
              <a:gd name="T20" fmla="*/ 155 w 155"/>
              <a:gd name="T21" fmla="*/ 69 h 172"/>
              <a:gd name="T22" fmla="*/ 39 w 155"/>
              <a:gd name="T23" fmla="*/ 69 h 172"/>
              <a:gd name="T24" fmla="*/ 132 w 155"/>
              <a:gd name="T25" fmla="*/ 69 h 172"/>
              <a:gd name="T26" fmla="*/ 124 w 155"/>
              <a:gd name="T27" fmla="*/ 74 h 172"/>
              <a:gd name="T28" fmla="*/ 113 w 155"/>
              <a:gd name="T29" fmla="*/ 60 h 172"/>
              <a:gd name="T30" fmla="*/ 116 w 155"/>
              <a:gd name="T31" fmla="*/ 45 h 172"/>
              <a:gd name="T32" fmla="*/ 99 w 155"/>
              <a:gd name="T33" fmla="*/ 43 h 172"/>
              <a:gd name="T34" fmla="*/ 90 w 155"/>
              <a:gd name="T35" fmla="*/ 30 h 172"/>
              <a:gd name="T36" fmla="*/ 76 w 155"/>
              <a:gd name="T37" fmla="*/ 41 h 172"/>
              <a:gd name="T38" fmla="*/ 62 w 155"/>
              <a:gd name="T39" fmla="*/ 38 h 172"/>
              <a:gd name="T40" fmla="*/ 60 w 155"/>
              <a:gd name="T41" fmla="*/ 56 h 172"/>
              <a:gd name="T42" fmla="*/ 47 w 155"/>
              <a:gd name="T43" fmla="*/ 64 h 172"/>
              <a:gd name="T44" fmla="*/ 58 w 155"/>
              <a:gd name="T45" fmla="*/ 78 h 172"/>
              <a:gd name="T46" fmla="*/ 55 w 155"/>
              <a:gd name="T47" fmla="*/ 93 h 172"/>
              <a:gd name="T48" fmla="*/ 73 w 155"/>
              <a:gd name="T49" fmla="*/ 95 h 172"/>
              <a:gd name="T50" fmla="*/ 81 w 155"/>
              <a:gd name="T51" fmla="*/ 108 h 172"/>
              <a:gd name="T52" fmla="*/ 95 w 155"/>
              <a:gd name="T53" fmla="*/ 97 h 172"/>
              <a:gd name="T54" fmla="*/ 109 w 155"/>
              <a:gd name="T55" fmla="*/ 100 h 172"/>
              <a:gd name="T56" fmla="*/ 112 w 155"/>
              <a:gd name="T57" fmla="*/ 82 h 172"/>
              <a:gd name="T58" fmla="*/ 124 w 155"/>
              <a:gd name="T59" fmla="*/ 74 h 172"/>
              <a:gd name="T60" fmla="*/ 64 w 155"/>
              <a:gd name="T61" fmla="*/ 69 h 172"/>
              <a:gd name="T62" fmla="*/ 107 w 155"/>
              <a:gd name="T63" fmla="*/ 69 h 172"/>
              <a:gd name="T64" fmla="*/ 86 w 155"/>
              <a:gd name="T65" fmla="*/ 80 h 172"/>
              <a:gd name="T66" fmla="*/ 86 w 155"/>
              <a:gd name="T67" fmla="*/ 58 h 172"/>
              <a:gd name="T68" fmla="*/ 86 w 155"/>
              <a:gd name="T69" fmla="*/ 8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72">
                <a:moveTo>
                  <a:pt x="155" y="69"/>
                </a:moveTo>
                <a:cubicBezTo>
                  <a:pt x="155" y="60"/>
                  <a:pt x="153" y="51"/>
                  <a:pt x="150" y="43"/>
                </a:cubicBezTo>
                <a:cubicBezTo>
                  <a:pt x="139" y="17"/>
                  <a:pt x="115" y="0"/>
                  <a:pt x="86" y="0"/>
                </a:cubicBezTo>
                <a:cubicBezTo>
                  <a:pt x="67" y="0"/>
                  <a:pt x="50" y="7"/>
                  <a:pt x="38" y="19"/>
                </a:cubicBezTo>
                <a:cubicBezTo>
                  <a:pt x="29" y="27"/>
                  <a:pt x="22" y="38"/>
                  <a:pt x="19" y="50"/>
                </a:cubicBezTo>
                <a:cubicBezTo>
                  <a:pt x="17" y="59"/>
                  <a:pt x="16" y="68"/>
                  <a:pt x="16" y="74"/>
                </a:cubicBezTo>
                <a:cubicBezTo>
                  <a:pt x="16" y="77"/>
                  <a:pt x="16" y="79"/>
                  <a:pt x="16" y="79"/>
                </a:cubicBezTo>
                <a:cubicBezTo>
                  <a:pt x="1" y="117"/>
                  <a:pt x="1" y="117"/>
                  <a:pt x="1" y="117"/>
                </a:cubicBezTo>
                <a:cubicBezTo>
                  <a:pt x="0" y="119"/>
                  <a:pt x="2" y="123"/>
                  <a:pt x="5" y="123"/>
                </a:cubicBezTo>
                <a:cubicBezTo>
                  <a:pt x="20" y="123"/>
                  <a:pt x="20" y="123"/>
                  <a:pt x="20" y="123"/>
                </a:cubicBezTo>
                <a:cubicBezTo>
                  <a:pt x="20" y="147"/>
                  <a:pt x="20" y="147"/>
                  <a:pt x="20" y="147"/>
                </a:cubicBezTo>
                <a:cubicBezTo>
                  <a:pt x="20" y="152"/>
                  <a:pt x="23" y="156"/>
                  <a:pt x="28" y="156"/>
                </a:cubicBezTo>
                <a:cubicBezTo>
                  <a:pt x="28" y="157"/>
                  <a:pt x="29" y="157"/>
                  <a:pt x="30" y="157"/>
                </a:cubicBezTo>
                <a:cubicBezTo>
                  <a:pt x="45" y="157"/>
                  <a:pt x="45" y="157"/>
                  <a:pt x="45" y="157"/>
                </a:cubicBezTo>
                <a:cubicBezTo>
                  <a:pt x="45" y="172"/>
                  <a:pt x="45" y="172"/>
                  <a:pt x="45" y="172"/>
                </a:cubicBezTo>
                <a:cubicBezTo>
                  <a:pt x="127" y="172"/>
                  <a:pt x="127" y="172"/>
                  <a:pt x="127" y="172"/>
                </a:cubicBezTo>
                <a:cubicBezTo>
                  <a:pt x="127" y="147"/>
                  <a:pt x="127" y="147"/>
                  <a:pt x="127" y="147"/>
                </a:cubicBezTo>
                <a:cubicBezTo>
                  <a:pt x="127" y="146"/>
                  <a:pt x="127" y="145"/>
                  <a:pt x="127" y="144"/>
                </a:cubicBezTo>
                <a:cubicBezTo>
                  <a:pt x="129" y="139"/>
                  <a:pt x="132" y="134"/>
                  <a:pt x="136" y="128"/>
                </a:cubicBezTo>
                <a:cubicBezTo>
                  <a:pt x="145" y="115"/>
                  <a:pt x="155" y="98"/>
                  <a:pt x="155" y="70"/>
                </a:cubicBezTo>
                <a:cubicBezTo>
                  <a:pt x="155" y="70"/>
                  <a:pt x="155" y="70"/>
                  <a:pt x="155" y="70"/>
                </a:cubicBezTo>
                <a:cubicBezTo>
                  <a:pt x="155" y="69"/>
                  <a:pt x="155" y="69"/>
                  <a:pt x="155" y="69"/>
                </a:cubicBezTo>
                <a:close/>
                <a:moveTo>
                  <a:pt x="86" y="116"/>
                </a:moveTo>
                <a:cubicBezTo>
                  <a:pt x="60" y="116"/>
                  <a:pt x="39" y="95"/>
                  <a:pt x="39" y="69"/>
                </a:cubicBezTo>
                <a:cubicBezTo>
                  <a:pt x="39" y="43"/>
                  <a:pt x="60" y="22"/>
                  <a:pt x="86" y="22"/>
                </a:cubicBezTo>
                <a:cubicBezTo>
                  <a:pt x="111" y="22"/>
                  <a:pt x="132" y="43"/>
                  <a:pt x="132" y="69"/>
                </a:cubicBezTo>
                <a:cubicBezTo>
                  <a:pt x="132" y="95"/>
                  <a:pt x="111" y="116"/>
                  <a:pt x="86" y="116"/>
                </a:cubicBezTo>
                <a:close/>
                <a:moveTo>
                  <a:pt x="124" y="74"/>
                </a:moveTo>
                <a:cubicBezTo>
                  <a:pt x="124" y="64"/>
                  <a:pt x="124" y="64"/>
                  <a:pt x="124" y="64"/>
                </a:cubicBezTo>
                <a:cubicBezTo>
                  <a:pt x="113" y="60"/>
                  <a:pt x="113" y="60"/>
                  <a:pt x="113" y="60"/>
                </a:cubicBezTo>
                <a:cubicBezTo>
                  <a:pt x="113" y="59"/>
                  <a:pt x="112" y="57"/>
                  <a:pt x="112" y="56"/>
                </a:cubicBezTo>
                <a:cubicBezTo>
                  <a:pt x="116" y="45"/>
                  <a:pt x="116" y="45"/>
                  <a:pt x="116" y="45"/>
                </a:cubicBezTo>
                <a:cubicBezTo>
                  <a:pt x="109" y="38"/>
                  <a:pt x="109" y="38"/>
                  <a:pt x="109" y="38"/>
                </a:cubicBezTo>
                <a:cubicBezTo>
                  <a:pt x="99" y="43"/>
                  <a:pt x="99" y="43"/>
                  <a:pt x="99" y="43"/>
                </a:cubicBezTo>
                <a:cubicBezTo>
                  <a:pt x="97" y="42"/>
                  <a:pt x="96" y="42"/>
                  <a:pt x="95" y="41"/>
                </a:cubicBezTo>
                <a:cubicBezTo>
                  <a:pt x="90" y="30"/>
                  <a:pt x="90" y="30"/>
                  <a:pt x="90" y="30"/>
                </a:cubicBezTo>
                <a:cubicBezTo>
                  <a:pt x="81" y="30"/>
                  <a:pt x="81" y="30"/>
                  <a:pt x="81" y="30"/>
                </a:cubicBezTo>
                <a:cubicBezTo>
                  <a:pt x="76" y="41"/>
                  <a:pt x="76" y="41"/>
                  <a:pt x="76" y="41"/>
                </a:cubicBezTo>
                <a:cubicBezTo>
                  <a:pt x="75" y="42"/>
                  <a:pt x="74" y="42"/>
                  <a:pt x="73" y="43"/>
                </a:cubicBezTo>
                <a:cubicBezTo>
                  <a:pt x="62" y="38"/>
                  <a:pt x="62" y="38"/>
                  <a:pt x="62" y="38"/>
                </a:cubicBezTo>
                <a:cubicBezTo>
                  <a:pt x="55" y="45"/>
                  <a:pt x="55" y="45"/>
                  <a:pt x="55" y="45"/>
                </a:cubicBezTo>
                <a:cubicBezTo>
                  <a:pt x="60" y="56"/>
                  <a:pt x="60" y="56"/>
                  <a:pt x="60" y="56"/>
                </a:cubicBezTo>
                <a:cubicBezTo>
                  <a:pt x="59" y="57"/>
                  <a:pt x="58" y="59"/>
                  <a:pt x="58" y="60"/>
                </a:cubicBezTo>
                <a:cubicBezTo>
                  <a:pt x="47" y="64"/>
                  <a:pt x="47" y="64"/>
                  <a:pt x="47" y="64"/>
                </a:cubicBezTo>
                <a:cubicBezTo>
                  <a:pt x="47" y="74"/>
                  <a:pt x="47" y="74"/>
                  <a:pt x="47" y="74"/>
                </a:cubicBezTo>
                <a:cubicBezTo>
                  <a:pt x="58" y="78"/>
                  <a:pt x="58" y="78"/>
                  <a:pt x="58" y="78"/>
                </a:cubicBezTo>
                <a:cubicBezTo>
                  <a:pt x="58" y="80"/>
                  <a:pt x="59" y="81"/>
                  <a:pt x="60" y="82"/>
                </a:cubicBezTo>
                <a:cubicBezTo>
                  <a:pt x="55" y="93"/>
                  <a:pt x="55" y="93"/>
                  <a:pt x="55" y="93"/>
                </a:cubicBezTo>
                <a:cubicBezTo>
                  <a:pt x="62" y="100"/>
                  <a:pt x="62" y="100"/>
                  <a:pt x="62" y="100"/>
                </a:cubicBezTo>
                <a:cubicBezTo>
                  <a:pt x="73" y="95"/>
                  <a:pt x="73" y="95"/>
                  <a:pt x="73" y="95"/>
                </a:cubicBezTo>
                <a:cubicBezTo>
                  <a:pt x="74" y="96"/>
                  <a:pt x="75" y="96"/>
                  <a:pt x="76" y="97"/>
                </a:cubicBezTo>
                <a:cubicBezTo>
                  <a:pt x="81" y="108"/>
                  <a:pt x="81" y="108"/>
                  <a:pt x="81" y="108"/>
                </a:cubicBezTo>
                <a:cubicBezTo>
                  <a:pt x="90" y="108"/>
                  <a:pt x="90" y="108"/>
                  <a:pt x="90" y="108"/>
                </a:cubicBezTo>
                <a:cubicBezTo>
                  <a:pt x="95" y="97"/>
                  <a:pt x="95" y="97"/>
                  <a:pt x="95" y="97"/>
                </a:cubicBezTo>
                <a:cubicBezTo>
                  <a:pt x="96" y="96"/>
                  <a:pt x="97" y="96"/>
                  <a:pt x="99" y="95"/>
                </a:cubicBezTo>
                <a:cubicBezTo>
                  <a:pt x="109" y="100"/>
                  <a:pt x="109" y="100"/>
                  <a:pt x="109" y="100"/>
                </a:cubicBezTo>
                <a:cubicBezTo>
                  <a:pt x="116" y="93"/>
                  <a:pt x="116" y="93"/>
                  <a:pt x="116" y="93"/>
                </a:cubicBezTo>
                <a:cubicBezTo>
                  <a:pt x="112" y="82"/>
                  <a:pt x="112" y="82"/>
                  <a:pt x="112" y="82"/>
                </a:cubicBezTo>
                <a:cubicBezTo>
                  <a:pt x="112" y="81"/>
                  <a:pt x="113" y="80"/>
                  <a:pt x="113" y="78"/>
                </a:cubicBezTo>
                <a:lnTo>
                  <a:pt x="124" y="74"/>
                </a:lnTo>
                <a:close/>
                <a:moveTo>
                  <a:pt x="86" y="91"/>
                </a:moveTo>
                <a:cubicBezTo>
                  <a:pt x="74" y="91"/>
                  <a:pt x="64" y="81"/>
                  <a:pt x="64" y="69"/>
                </a:cubicBezTo>
                <a:cubicBezTo>
                  <a:pt x="64" y="57"/>
                  <a:pt x="74" y="47"/>
                  <a:pt x="86" y="47"/>
                </a:cubicBezTo>
                <a:cubicBezTo>
                  <a:pt x="97" y="47"/>
                  <a:pt x="107" y="57"/>
                  <a:pt x="107" y="69"/>
                </a:cubicBezTo>
                <a:cubicBezTo>
                  <a:pt x="107" y="81"/>
                  <a:pt x="97" y="91"/>
                  <a:pt x="86" y="91"/>
                </a:cubicBezTo>
                <a:close/>
                <a:moveTo>
                  <a:pt x="86" y="80"/>
                </a:moveTo>
                <a:cubicBezTo>
                  <a:pt x="79" y="80"/>
                  <a:pt x="75" y="75"/>
                  <a:pt x="75" y="69"/>
                </a:cubicBezTo>
                <a:cubicBezTo>
                  <a:pt x="75" y="63"/>
                  <a:pt x="79" y="58"/>
                  <a:pt x="86" y="58"/>
                </a:cubicBezTo>
                <a:cubicBezTo>
                  <a:pt x="92" y="58"/>
                  <a:pt x="97" y="63"/>
                  <a:pt x="97" y="69"/>
                </a:cubicBezTo>
                <a:cubicBezTo>
                  <a:pt x="97" y="75"/>
                  <a:pt x="92" y="80"/>
                  <a:pt x="86" y="8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grpSp>
        <p:nvGrpSpPr>
          <p:cNvPr id="12" name="Group 11">
            <a:extLst>
              <a:ext uri="{FF2B5EF4-FFF2-40B4-BE49-F238E27FC236}">
                <a16:creationId xmlns:a16="http://schemas.microsoft.com/office/drawing/2014/main" id="{8220456E-9600-4E46-ACE3-EE7FA04253F0}"/>
              </a:ext>
            </a:extLst>
          </p:cNvPr>
          <p:cNvGrpSpPr/>
          <p:nvPr/>
        </p:nvGrpSpPr>
        <p:grpSpPr>
          <a:xfrm>
            <a:off x="2108201" y="1584480"/>
            <a:ext cx="1217611" cy="726920"/>
            <a:chOff x="2108201" y="1584480"/>
            <a:chExt cx="1217611" cy="726920"/>
          </a:xfrm>
        </p:grpSpPr>
        <p:sp>
          <p:nvSpPr>
            <p:cNvPr id="152" name="Text Placeholder 53">
              <a:extLst>
                <a:ext uri="{FF2B5EF4-FFF2-40B4-BE49-F238E27FC236}">
                  <a16:creationId xmlns:a16="http://schemas.microsoft.com/office/drawing/2014/main" id="{8B2243DE-FD57-4584-9CBF-F069C82694D3}"/>
                </a:ext>
              </a:extLst>
            </p:cNvPr>
            <p:cNvSpPr txBox="1">
              <a:spLocks/>
            </p:cNvSpPr>
            <p:nvPr/>
          </p:nvSpPr>
          <p:spPr>
            <a:xfrm>
              <a:off x="2108201" y="1802128"/>
              <a:ext cx="1217611" cy="509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a:t>
              </a:r>
              <a:endParaRPr lang="en-US" sz="900" dirty="0">
                <a:solidFill>
                  <a:schemeClr val="bg2"/>
                </a:solidFill>
                <a:latin typeface="Montserrat Light" panose="00000400000000000000" pitchFamily="50" charset="-52"/>
              </a:endParaRPr>
            </a:p>
          </p:txBody>
        </p:sp>
        <p:sp>
          <p:nvSpPr>
            <p:cNvPr id="153" name="Text Placeholder 56">
              <a:extLst>
                <a:ext uri="{FF2B5EF4-FFF2-40B4-BE49-F238E27FC236}">
                  <a16:creationId xmlns:a16="http://schemas.microsoft.com/office/drawing/2014/main" id="{0E225201-44DE-4C23-8C4B-CA7FAF7E7CBD}"/>
                </a:ext>
              </a:extLst>
            </p:cNvPr>
            <p:cNvSpPr txBox="1">
              <a:spLocks/>
            </p:cNvSpPr>
            <p:nvPr/>
          </p:nvSpPr>
          <p:spPr>
            <a:xfrm>
              <a:off x="2257426" y="1584480"/>
              <a:ext cx="1057375" cy="284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154" name="Group 153">
            <a:extLst>
              <a:ext uri="{FF2B5EF4-FFF2-40B4-BE49-F238E27FC236}">
                <a16:creationId xmlns:a16="http://schemas.microsoft.com/office/drawing/2014/main" id="{D2D35626-992B-4350-BAC3-89F24AFBC341}"/>
              </a:ext>
            </a:extLst>
          </p:cNvPr>
          <p:cNvGrpSpPr/>
          <p:nvPr/>
        </p:nvGrpSpPr>
        <p:grpSpPr>
          <a:xfrm>
            <a:off x="1642616" y="3139514"/>
            <a:ext cx="1217611" cy="726920"/>
            <a:chOff x="2108201" y="1584480"/>
            <a:chExt cx="1217611" cy="726920"/>
          </a:xfrm>
        </p:grpSpPr>
        <p:sp>
          <p:nvSpPr>
            <p:cNvPr id="155" name="Text Placeholder 53">
              <a:extLst>
                <a:ext uri="{FF2B5EF4-FFF2-40B4-BE49-F238E27FC236}">
                  <a16:creationId xmlns:a16="http://schemas.microsoft.com/office/drawing/2014/main" id="{FC56CA65-C9C0-4B64-9431-9390B218AD48}"/>
                </a:ext>
              </a:extLst>
            </p:cNvPr>
            <p:cNvSpPr txBox="1">
              <a:spLocks/>
            </p:cNvSpPr>
            <p:nvPr/>
          </p:nvSpPr>
          <p:spPr>
            <a:xfrm>
              <a:off x="2108201" y="1802128"/>
              <a:ext cx="1217611" cy="509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a:t>
              </a:r>
              <a:endParaRPr lang="en-US" sz="900" dirty="0">
                <a:solidFill>
                  <a:schemeClr val="bg2"/>
                </a:solidFill>
                <a:latin typeface="Montserrat Light" panose="00000400000000000000" pitchFamily="50" charset="-52"/>
              </a:endParaRPr>
            </a:p>
          </p:txBody>
        </p:sp>
        <p:sp>
          <p:nvSpPr>
            <p:cNvPr id="174" name="Text Placeholder 56">
              <a:extLst>
                <a:ext uri="{FF2B5EF4-FFF2-40B4-BE49-F238E27FC236}">
                  <a16:creationId xmlns:a16="http://schemas.microsoft.com/office/drawing/2014/main" id="{C2C56CED-960F-404C-A9DA-23F79B57A4A6}"/>
                </a:ext>
              </a:extLst>
            </p:cNvPr>
            <p:cNvSpPr txBox="1">
              <a:spLocks/>
            </p:cNvSpPr>
            <p:nvPr/>
          </p:nvSpPr>
          <p:spPr>
            <a:xfrm>
              <a:off x="2257426" y="1584480"/>
              <a:ext cx="1057375" cy="284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175" name="Group 174">
            <a:extLst>
              <a:ext uri="{FF2B5EF4-FFF2-40B4-BE49-F238E27FC236}">
                <a16:creationId xmlns:a16="http://schemas.microsoft.com/office/drawing/2014/main" id="{63A5B881-982B-446C-BA35-6F1B370C65C0}"/>
              </a:ext>
            </a:extLst>
          </p:cNvPr>
          <p:cNvGrpSpPr/>
          <p:nvPr/>
        </p:nvGrpSpPr>
        <p:grpSpPr>
          <a:xfrm>
            <a:off x="2084389" y="4716935"/>
            <a:ext cx="1217611" cy="726920"/>
            <a:chOff x="2108201" y="1584480"/>
            <a:chExt cx="1217611" cy="726920"/>
          </a:xfrm>
        </p:grpSpPr>
        <p:sp>
          <p:nvSpPr>
            <p:cNvPr id="176" name="Text Placeholder 53">
              <a:extLst>
                <a:ext uri="{FF2B5EF4-FFF2-40B4-BE49-F238E27FC236}">
                  <a16:creationId xmlns:a16="http://schemas.microsoft.com/office/drawing/2014/main" id="{9F2EE0D2-9218-41D9-8361-D3FFA9FA4279}"/>
                </a:ext>
              </a:extLst>
            </p:cNvPr>
            <p:cNvSpPr txBox="1">
              <a:spLocks/>
            </p:cNvSpPr>
            <p:nvPr/>
          </p:nvSpPr>
          <p:spPr>
            <a:xfrm>
              <a:off x="2108201" y="1802128"/>
              <a:ext cx="1217611" cy="509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a:t>
              </a:r>
              <a:endParaRPr lang="en-US" sz="900" dirty="0">
                <a:solidFill>
                  <a:schemeClr val="bg2"/>
                </a:solidFill>
                <a:latin typeface="Montserrat Light" panose="00000400000000000000" pitchFamily="50" charset="-52"/>
              </a:endParaRPr>
            </a:p>
          </p:txBody>
        </p:sp>
        <p:sp>
          <p:nvSpPr>
            <p:cNvPr id="177" name="Text Placeholder 56">
              <a:extLst>
                <a:ext uri="{FF2B5EF4-FFF2-40B4-BE49-F238E27FC236}">
                  <a16:creationId xmlns:a16="http://schemas.microsoft.com/office/drawing/2014/main" id="{CE6E156B-66E0-478F-857D-DE5AE6A7E800}"/>
                </a:ext>
              </a:extLst>
            </p:cNvPr>
            <p:cNvSpPr txBox="1">
              <a:spLocks/>
            </p:cNvSpPr>
            <p:nvPr/>
          </p:nvSpPr>
          <p:spPr>
            <a:xfrm>
              <a:off x="2257426" y="1584480"/>
              <a:ext cx="1057375" cy="284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178" name="Group 177">
            <a:extLst>
              <a:ext uri="{FF2B5EF4-FFF2-40B4-BE49-F238E27FC236}">
                <a16:creationId xmlns:a16="http://schemas.microsoft.com/office/drawing/2014/main" id="{BCB9DB88-DA2A-4E0C-B62F-9E1114CDCAEA}"/>
              </a:ext>
            </a:extLst>
          </p:cNvPr>
          <p:cNvGrpSpPr/>
          <p:nvPr/>
        </p:nvGrpSpPr>
        <p:grpSpPr>
          <a:xfrm>
            <a:off x="9131301" y="1530421"/>
            <a:ext cx="1217611" cy="726920"/>
            <a:chOff x="2108201" y="1584480"/>
            <a:chExt cx="1217611" cy="726920"/>
          </a:xfrm>
        </p:grpSpPr>
        <p:sp>
          <p:nvSpPr>
            <p:cNvPr id="179" name="Text Placeholder 53">
              <a:extLst>
                <a:ext uri="{FF2B5EF4-FFF2-40B4-BE49-F238E27FC236}">
                  <a16:creationId xmlns:a16="http://schemas.microsoft.com/office/drawing/2014/main" id="{05B7FF84-3D90-4EF6-974A-EE25F0A80AF0}"/>
                </a:ext>
              </a:extLst>
            </p:cNvPr>
            <p:cNvSpPr txBox="1">
              <a:spLocks/>
            </p:cNvSpPr>
            <p:nvPr/>
          </p:nvSpPr>
          <p:spPr>
            <a:xfrm>
              <a:off x="2108201" y="1802128"/>
              <a:ext cx="1217611" cy="509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a:t>
              </a:r>
              <a:endParaRPr lang="en-US" sz="900" dirty="0">
                <a:solidFill>
                  <a:schemeClr val="bg2"/>
                </a:solidFill>
                <a:latin typeface="Montserrat Light" panose="00000400000000000000" pitchFamily="50" charset="-52"/>
              </a:endParaRPr>
            </a:p>
          </p:txBody>
        </p:sp>
        <p:sp>
          <p:nvSpPr>
            <p:cNvPr id="180" name="Text Placeholder 56">
              <a:extLst>
                <a:ext uri="{FF2B5EF4-FFF2-40B4-BE49-F238E27FC236}">
                  <a16:creationId xmlns:a16="http://schemas.microsoft.com/office/drawing/2014/main" id="{D035D0BD-470F-4501-BD42-62411703ECC1}"/>
                </a:ext>
              </a:extLst>
            </p:cNvPr>
            <p:cNvSpPr txBox="1">
              <a:spLocks/>
            </p:cNvSpPr>
            <p:nvPr/>
          </p:nvSpPr>
          <p:spPr>
            <a:xfrm>
              <a:off x="2108201" y="1584480"/>
              <a:ext cx="1057375" cy="284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181" name="Group 180">
            <a:extLst>
              <a:ext uri="{FF2B5EF4-FFF2-40B4-BE49-F238E27FC236}">
                <a16:creationId xmlns:a16="http://schemas.microsoft.com/office/drawing/2014/main" id="{72D75967-6A35-4684-9FB5-601211921317}"/>
              </a:ext>
            </a:extLst>
          </p:cNvPr>
          <p:cNvGrpSpPr/>
          <p:nvPr/>
        </p:nvGrpSpPr>
        <p:grpSpPr>
          <a:xfrm>
            <a:off x="9587542" y="3142689"/>
            <a:ext cx="1217611" cy="726920"/>
            <a:chOff x="2108201" y="1584480"/>
            <a:chExt cx="1217611" cy="726920"/>
          </a:xfrm>
        </p:grpSpPr>
        <p:sp>
          <p:nvSpPr>
            <p:cNvPr id="182" name="Text Placeholder 53">
              <a:extLst>
                <a:ext uri="{FF2B5EF4-FFF2-40B4-BE49-F238E27FC236}">
                  <a16:creationId xmlns:a16="http://schemas.microsoft.com/office/drawing/2014/main" id="{27EBB57F-DBBE-41DD-B83A-5E3EE6678F17}"/>
                </a:ext>
              </a:extLst>
            </p:cNvPr>
            <p:cNvSpPr txBox="1">
              <a:spLocks/>
            </p:cNvSpPr>
            <p:nvPr/>
          </p:nvSpPr>
          <p:spPr>
            <a:xfrm>
              <a:off x="2108201" y="1802128"/>
              <a:ext cx="1217611" cy="509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a:t>
              </a:r>
              <a:endParaRPr lang="en-US" sz="900" dirty="0">
                <a:solidFill>
                  <a:schemeClr val="bg2"/>
                </a:solidFill>
                <a:latin typeface="Montserrat Light" panose="00000400000000000000" pitchFamily="50" charset="-52"/>
              </a:endParaRPr>
            </a:p>
          </p:txBody>
        </p:sp>
        <p:sp>
          <p:nvSpPr>
            <p:cNvPr id="183" name="Text Placeholder 56">
              <a:extLst>
                <a:ext uri="{FF2B5EF4-FFF2-40B4-BE49-F238E27FC236}">
                  <a16:creationId xmlns:a16="http://schemas.microsoft.com/office/drawing/2014/main" id="{49E08CCE-EF4E-43E5-86B6-C2AAC1802034}"/>
                </a:ext>
              </a:extLst>
            </p:cNvPr>
            <p:cNvSpPr txBox="1">
              <a:spLocks/>
            </p:cNvSpPr>
            <p:nvPr/>
          </p:nvSpPr>
          <p:spPr>
            <a:xfrm>
              <a:off x="2119212" y="1584480"/>
              <a:ext cx="1057375" cy="284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184" name="Group 183">
            <a:extLst>
              <a:ext uri="{FF2B5EF4-FFF2-40B4-BE49-F238E27FC236}">
                <a16:creationId xmlns:a16="http://schemas.microsoft.com/office/drawing/2014/main" id="{C36B4250-014C-4F33-A78D-1B88F4FD5655}"/>
              </a:ext>
            </a:extLst>
          </p:cNvPr>
          <p:cNvGrpSpPr/>
          <p:nvPr/>
        </p:nvGrpSpPr>
        <p:grpSpPr>
          <a:xfrm>
            <a:off x="9169928" y="4716935"/>
            <a:ext cx="1217611" cy="726920"/>
            <a:chOff x="2108201" y="1584480"/>
            <a:chExt cx="1217611" cy="726920"/>
          </a:xfrm>
        </p:grpSpPr>
        <p:sp>
          <p:nvSpPr>
            <p:cNvPr id="185" name="Text Placeholder 53">
              <a:extLst>
                <a:ext uri="{FF2B5EF4-FFF2-40B4-BE49-F238E27FC236}">
                  <a16:creationId xmlns:a16="http://schemas.microsoft.com/office/drawing/2014/main" id="{F9804C45-2BB2-4962-92AF-C1889ADFCBB1}"/>
                </a:ext>
              </a:extLst>
            </p:cNvPr>
            <p:cNvSpPr txBox="1">
              <a:spLocks/>
            </p:cNvSpPr>
            <p:nvPr/>
          </p:nvSpPr>
          <p:spPr>
            <a:xfrm>
              <a:off x="2108201" y="1802128"/>
              <a:ext cx="1217611" cy="509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a:t>
              </a:r>
              <a:endParaRPr lang="en-US" sz="900" dirty="0">
                <a:solidFill>
                  <a:schemeClr val="bg2"/>
                </a:solidFill>
                <a:latin typeface="Montserrat Light" panose="00000400000000000000" pitchFamily="50" charset="-52"/>
              </a:endParaRPr>
            </a:p>
          </p:txBody>
        </p:sp>
        <p:sp>
          <p:nvSpPr>
            <p:cNvPr id="186" name="Text Placeholder 56">
              <a:extLst>
                <a:ext uri="{FF2B5EF4-FFF2-40B4-BE49-F238E27FC236}">
                  <a16:creationId xmlns:a16="http://schemas.microsoft.com/office/drawing/2014/main" id="{E5991AFA-45B1-418C-A3F5-CCFED6C374BF}"/>
                </a:ext>
              </a:extLst>
            </p:cNvPr>
            <p:cNvSpPr txBox="1">
              <a:spLocks/>
            </p:cNvSpPr>
            <p:nvPr/>
          </p:nvSpPr>
          <p:spPr>
            <a:xfrm>
              <a:off x="2108201" y="1584480"/>
              <a:ext cx="1057375" cy="284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spTree>
    <p:extLst>
      <p:ext uri="{BB962C8B-B14F-4D97-AF65-F5344CB8AC3E}">
        <p14:creationId xmlns:p14="http://schemas.microsoft.com/office/powerpoint/2010/main" val="118092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fade">
                                      <p:cBhvr>
                                        <p:cTn id="7" dur="750"/>
                                        <p:tgtEl>
                                          <p:spTgt spid="147"/>
                                        </p:tgtEl>
                                      </p:cBhvr>
                                    </p:animEffect>
                                  </p:childTnLst>
                                </p:cTn>
                              </p:par>
                              <p:par>
                                <p:cTn id="8" presetID="10" presetClass="entr" presetSubtype="0" fill="hold" nodeType="withEffect">
                                  <p:stCondLst>
                                    <p:cond delay="50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21" presetClass="entr" presetSubtype="2" fill="hold" grpId="0" nodeType="withEffect">
                                  <p:stCondLst>
                                    <p:cond delay="250"/>
                                  </p:stCondLst>
                                  <p:childTnLst>
                                    <p:set>
                                      <p:cBhvr>
                                        <p:cTn id="12" dur="1" fill="hold">
                                          <p:stCondLst>
                                            <p:cond delay="0"/>
                                          </p:stCondLst>
                                        </p:cTn>
                                        <p:tgtEl>
                                          <p:spTgt spid="121"/>
                                        </p:tgtEl>
                                        <p:attrNameLst>
                                          <p:attrName>style.visibility</p:attrName>
                                        </p:attrNameLst>
                                      </p:cBhvr>
                                      <p:to>
                                        <p:strVal val="visible"/>
                                      </p:to>
                                    </p:set>
                                    <p:animEffect transition="in" filter="wheel(2)">
                                      <p:cBhvr>
                                        <p:cTn id="13" dur="2000"/>
                                        <p:tgtEl>
                                          <p:spTgt spid="121"/>
                                        </p:tgtEl>
                                      </p:cBhvr>
                                    </p:animEffect>
                                  </p:childTnLst>
                                </p:cTn>
                              </p:par>
                              <p:par>
                                <p:cTn id="14" presetID="10" presetClass="entr" presetSubtype="0" fill="hold" nodeType="withEffect">
                                  <p:stCondLst>
                                    <p:cond delay="75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750"/>
                                  </p:stCondLst>
                                  <p:childTnLst>
                                    <p:set>
                                      <p:cBhvr>
                                        <p:cTn id="18" dur="1" fill="hold">
                                          <p:stCondLst>
                                            <p:cond delay="0"/>
                                          </p:stCondLst>
                                        </p:cTn>
                                        <p:tgtEl>
                                          <p:spTgt spid="168"/>
                                        </p:tgtEl>
                                        <p:attrNameLst>
                                          <p:attrName>style.visibility</p:attrName>
                                        </p:attrNameLst>
                                      </p:cBhvr>
                                      <p:to>
                                        <p:strVal val="visible"/>
                                      </p:to>
                                    </p:set>
                                    <p:animEffect transition="in" filter="fade">
                                      <p:cBhvr>
                                        <p:cTn id="19" dur="500"/>
                                        <p:tgtEl>
                                          <p:spTgt spid="168"/>
                                        </p:tgtEl>
                                      </p:cBhvr>
                                    </p:animEffect>
                                  </p:childTnLst>
                                </p:cTn>
                              </p:par>
                              <p:par>
                                <p:cTn id="20" presetID="10" presetClass="entr" presetSubtype="0" fill="hold" nodeType="withEffect">
                                  <p:stCondLst>
                                    <p:cond delay="100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500"/>
                                        <p:tgtEl>
                                          <p:spTgt spid="67"/>
                                        </p:tgtEl>
                                      </p:cBhvr>
                                    </p:animEffect>
                                  </p:childTnLst>
                                </p:cTn>
                              </p:par>
                              <p:par>
                                <p:cTn id="23" presetID="10" presetClass="entr" presetSubtype="0" fill="hold" nodeType="withEffect">
                                  <p:stCondLst>
                                    <p:cond delay="1000"/>
                                  </p:stCondLst>
                                  <p:childTnLst>
                                    <p:set>
                                      <p:cBhvr>
                                        <p:cTn id="24" dur="1" fill="hold">
                                          <p:stCondLst>
                                            <p:cond delay="0"/>
                                          </p:stCondLst>
                                        </p:cTn>
                                        <p:tgtEl>
                                          <p:spTgt spid="169"/>
                                        </p:tgtEl>
                                        <p:attrNameLst>
                                          <p:attrName>style.visibility</p:attrName>
                                        </p:attrNameLst>
                                      </p:cBhvr>
                                      <p:to>
                                        <p:strVal val="visible"/>
                                      </p:to>
                                    </p:set>
                                    <p:animEffect transition="in" filter="fade">
                                      <p:cBhvr>
                                        <p:cTn id="25" dur="500"/>
                                        <p:tgtEl>
                                          <p:spTgt spid="169"/>
                                        </p:tgtEl>
                                      </p:cBhvr>
                                    </p:animEffect>
                                  </p:childTnLst>
                                </p:cTn>
                              </p:par>
                              <p:par>
                                <p:cTn id="26" presetID="10" presetClass="entr" presetSubtype="0" fill="hold" nodeType="withEffect">
                                  <p:stCondLst>
                                    <p:cond delay="1250"/>
                                  </p:stCondLst>
                                  <p:childTnLst>
                                    <p:set>
                                      <p:cBhvr>
                                        <p:cTn id="27" dur="1" fill="hold">
                                          <p:stCondLst>
                                            <p:cond delay="0"/>
                                          </p:stCondLst>
                                        </p:cTn>
                                        <p:tgtEl>
                                          <p:spTgt spid="170"/>
                                        </p:tgtEl>
                                        <p:attrNameLst>
                                          <p:attrName>style.visibility</p:attrName>
                                        </p:attrNameLst>
                                      </p:cBhvr>
                                      <p:to>
                                        <p:strVal val="visible"/>
                                      </p:to>
                                    </p:set>
                                    <p:animEffect transition="in" filter="fade">
                                      <p:cBhvr>
                                        <p:cTn id="28" dur="500"/>
                                        <p:tgtEl>
                                          <p:spTgt spid="170"/>
                                        </p:tgtEl>
                                      </p:cBhvr>
                                    </p:animEffect>
                                  </p:childTnLst>
                                </p:cTn>
                              </p:par>
                              <p:par>
                                <p:cTn id="29" presetID="10" presetClass="entr" presetSubtype="0" fill="hold" nodeType="withEffect">
                                  <p:stCondLst>
                                    <p:cond delay="125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par>
                                <p:cTn id="32" presetID="2" presetClass="entr" presetSubtype="2" decel="100000" fill="hold"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par>
                                <p:cTn id="36" presetID="2" presetClass="entr" presetSubtype="8" decel="100000" fill="hold" nodeType="withEffect">
                                  <p:stCondLst>
                                    <p:cond delay="10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750" fill="hold"/>
                                        <p:tgtEl>
                                          <p:spTgt spid="8"/>
                                        </p:tgtEl>
                                        <p:attrNameLst>
                                          <p:attrName>ppt_x</p:attrName>
                                        </p:attrNameLst>
                                      </p:cBhvr>
                                      <p:tavLst>
                                        <p:tav tm="0">
                                          <p:val>
                                            <p:strVal val="0-#ppt_w/2"/>
                                          </p:val>
                                        </p:tav>
                                        <p:tav tm="100000">
                                          <p:val>
                                            <p:strVal val="#ppt_x"/>
                                          </p:val>
                                        </p:tav>
                                      </p:tavLst>
                                    </p:anim>
                                    <p:anim calcmode="lin" valueType="num">
                                      <p:cBhvr additive="base">
                                        <p:cTn id="39" dur="750" fill="hold"/>
                                        <p:tgtEl>
                                          <p:spTgt spid="8"/>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125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750" fill="hold"/>
                                        <p:tgtEl>
                                          <p:spTgt spid="6"/>
                                        </p:tgtEl>
                                        <p:attrNameLst>
                                          <p:attrName>ppt_x</p:attrName>
                                        </p:attrNameLst>
                                      </p:cBhvr>
                                      <p:tavLst>
                                        <p:tav tm="0">
                                          <p:val>
                                            <p:strVal val="1+#ppt_w/2"/>
                                          </p:val>
                                        </p:tav>
                                        <p:tav tm="100000">
                                          <p:val>
                                            <p:strVal val="#ppt_x"/>
                                          </p:val>
                                        </p:tav>
                                      </p:tavLst>
                                    </p:anim>
                                    <p:anim calcmode="lin" valueType="num">
                                      <p:cBhvr additive="base">
                                        <p:cTn id="43" dur="750" fill="hold"/>
                                        <p:tgtEl>
                                          <p:spTgt spid="6"/>
                                        </p:tgtEl>
                                        <p:attrNameLst>
                                          <p:attrName>ppt_y</p:attrName>
                                        </p:attrNameLst>
                                      </p:cBhvr>
                                      <p:tavLst>
                                        <p:tav tm="0">
                                          <p:val>
                                            <p:strVal val="#ppt_y"/>
                                          </p:val>
                                        </p:tav>
                                        <p:tav tm="100000">
                                          <p:val>
                                            <p:strVal val="#ppt_y"/>
                                          </p:val>
                                        </p:tav>
                                      </p:tavLst>
                                    </p:anim>
                                  </p:childTnLst>
                                </p:cTn>
                              </p:par>
                              <p:par>
                                <p:cTn id="44" presetID="2" presetClass="entr" presetSubtype="8" decel="100000" fill="hold" nodeType="withEffect">
                                  <p:stCondLst>
                                    <p:cond delay="1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0-#ppt_w/2"/>
                                          </p:val>
                                        </p:tav>
                                        <p:tav tm="100000">
                                          <p:val>
                                            <p:strVal val="#ppt_x"/>
                                          </p:val>
                                        </p:tav>
                                      </p:tavLst>
                                    </p:anim>
                                    <p:anim calcmode="lin" valueType="num">
                                      <p:cBhvr additive="base">
                                        <p:cTn id="47" dur="750" fill="hold"/>
                                        <p:tgtEl>
                                          <p:spTgt spid="9"/>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50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750" fill="hold"/>
                                        <p:tgtEl>
                                          <p:spTgt spid="7"/>
                                        </p:tgtEl>
                                        <p:attrNameLst>
                                          <p:attrName>ppt_x</p:attrName>
                                        </p:attrNameLst>
                                      </p:cBhvr>
                                      <p:tavLst>
                                        <p:tav tm="0">
                                          <p:val>
                                            <p:strVal val="1+#ppt_w/2"/>
                                          </p:val>
                                        </p:tav>
                                        <p:tav tm="100000">
                                          <p:val>
                                            <p:strVal val="#ppt_x"/>
                                          </p:val>
                                        </p:tav>
                                      </p:tavLst>
                                    </p:anim>
                                    <p:anim calcmode="lin" valueType="num">
                                      <p:cBhvr additive="base">
                                        <p:cTn id="51" dur="75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8" decel="100000" fill="hold" nodeType="withEffect">
                                  <p:stCondLst>
                                    <p:cond delay="150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750" fill="hold"/>
                                        <p:tgtEl>
                                          <p:spTgt spid="10"/>
                                        </p:tgtEl>
                                        <p:attrNameLst>
                                          <p:attrName>ppt_x</p:attrName>
                                        </p:attrNameLst>
                                      </p:cBhvr>
                                      <p:tavLst>
                                        <p:tav tm="0">
                                          <p:val>
                                            <p:strVal val="0-#ppt_w/2"/>
                                          </p:val>
                                        </p:tav>
                                        <p:tav tm="100000">
                                          <p:val>
                                            <p:strVal val="#ppt_x"/>
                                          </p:val>
                                        </p:tav>
                                      </p:tavLst>
                                    </p:anim>
                                    <p:anim calcmode="lin" valueType="num">
                                      <p:cBhvr additive="base">
                                        <p:cTn id="55" dur="750" fill="hold"/>
                                        <p:tgtEl>
                                          <p:spTgt spid="10"/>
                                        </p:tgtEl>
                                        <p:attrNameLst>
                                          <p:attrName>ppt_y</p:attrName>
                                        </p:attrNameLst>
                                      </p:cBhvr>
                                      <p:tavLst>
                                        <p:tav tm="0">
                                          <p:val>
                                            <p:strVal val="#ppt_y"/>
                                          </p:val>
                                        </p:tav>
                                        <p:tav tm="100000">
                                          <p:val>
                                            <p:strVal val="#ppt_y"/>
                                          </p:val>
                                        </p:tav>
                                      </p:tavLst>
                                    </p:anim>
                                  </p:childTnLst>
                                </p:cTn>
                              </p:par>
                              <p:par>
                                <p:cTn id="56" presetID="10" presetClass="entr" presetSubtype="0" fill="hold" grpId="0" nodeType="withEffect">
                                  <p:stCondLst>
                                    <p:cond delay="1500"/>
                                  </p:stCondLst>
                                  <p:childTnLst>
                                    <p:set>
                                      <p:cBhvr>
                                        <p:cTn id="57" dur="1" fill="hold">
                                          <p:stCondLst>
                                            <p:cond delay="0"/>
                                          </p:stCondLst>
                                        </p:cTn>
                                        <p:tgtEl>
                                          <p:spTgt spid="99"/>
                                        </p:tgtEl>
                                        <p:attrNameLst>
                                          <p:attrName>style.visibility</p:attrName>
                                        </p:attrNameLst>
                                      </p:cBhvr>
                                      <p:to>
                                        <p:strVal val="visible"/>
                                      </p:to>
                                    </p:set>
                                    <p:animEffect transition="in" filter="fade">
                                      <p:cBhvr>
                                        <p:cTn id="58" dur="500"/>
                                        <p:tgtEl>
                                          <p:spTgt spid="99"/>
                                        </p:tgtEl>
                                      </p:cBhvr>
                                    </p:animEffect>
                                  </p:childTnLst>
                                </p:cTn>
                              </p:par>
                              <p:par>
                                <p:cTn id="59" presetID="10" presetClass="entr" presetSubtype="0" fill="hold" grpId="0" nodeType="withEffect">
                                  <p:stCondLst>
                                    <p:cond delay="1500"/>
                                  </p:stCondLst>
                                  <p:childTnLst>
                                    <p:set>
                                      <p:cBhvr>
                                        <p:cTn id="60" dur="1" fill="hold">
                                          <p:stCondLst>
                                            <p:cond delay="0"/>
                                          </p:stCondLst>
                                        </p:cTn>
                                        <p:tgtEl>
                                          <p:spTgt spid="97"/>
                                        </p:tgtEl>
                                        <p:attrNameLst>
                                          <p:attrName>style.visibility</p:attrName>
                                        </p:attrNameLst>
                                      </p:cBhvr>
                                      <p:to>
                                        <p:strVal val="visible"/>
                                      </p:to>
                                    </p:set>
                                    <p:animEffect transition="in" filter="fade">
                                      <p:cBhvr>
                                        <p:cTn id="61" dur="500"/>
                                        <p:tgtEl>
                                          <p:spTgt spid="97"/>
                                        </p:tgtEl>
                                      </p:cBhvr>
                                    </p:animEffect>
                                  </p:childTnLst>
                                </p:cTn>
                              </p:par>
                              <p:par>
                                <p:cTn id="62" presetID="10" presetClass="entr" presetSubtype="0" fill="hold" grpId="0" nodeType="withEffect">
                                  <p:stCondLst>
                                    <p:cond delay="1750"/>
                                  </p:stCondLst>
                                  <p:childTnLst>
                                    <p:set>
                                      <p:cBhvr>
                                        <p:cTn id="63" dur="1" fill="hold">
                                          <p:stCondLst>
                                            <p:cond delay="0"/>
                                          </p:stCondLst>
                                        </p:cTn>
                                        <p:tgtEl>
                                          <p:spTgt spid="107"/>
                                        </p:tgtEl>
                                        <p:attrNameLst>
                                          <p:attrName>style.visibility</p:attrName>
                                        </p:attrNameLst>
                                      </p:cBhvr>
                                      <p:to>
                                        <p:strVal val="visible"/>
                                      </p:to>
                                    </p:set>
                                    <p:animEffect transition="in" filter="fade">
                                      <p:cBhvr>
                                        <p:cTn id="64" dur="500"/>
                                        <p:tgtEl>
                                          <p:spTgt spid="107"/>
                                        </p:tgtEl>
                                      </p:cBhvr>
                                    </p:animEffect>
                                  </p:childTnLst>
                                </p:cTn>
                              </p:par>
                              <p:par>
                                <p:cTn id="65" presetID="10" presetClass="entr" presetSubtype="0" fill="hold" grpId="0" nodeType="withEffect">
                                  <p:stCondLst>
                                    <p:cond delay="1750"/>
                                  </p:stCondLst>
                                  <p:childTnLst>
                                    <p:set>
                                      <p:cBhvr>
                                        <p:cTn id="66" dur="1" fill="hold">
                                          <p:stCondLst>
                                            <p:cond delay="0"/>
                                          </p:stCondLst>
                                        </p:cTn>
                                        <p:tgtEl>
                                          <p:spTgt spid="102"/>
                                        </p:tgtEl>
                                        <p:attrNameLst>
                                          <p:attrName>style.visibility</p:attrName>
                                        </p:attrNameLst>
                                      </p:cBhvr>
                                      <p:to>
                                        <p:strVal val="visible"/>
                                      </p:to>
                                    </p:set>
                                    <p:animEffect transition="in" filter="fade">
                                      <p:cBhvr>
                                        <p:cTn id="67" dur="500"/>
                                        <p:tgtEl>
                                          <p:spTgt spid="102"/>
                                        </p:tgtEl>
                                      </p:cBhvr>
                                    </p:animEffect>
                                  </p:childTnLst>
                                </p:cTn>
                              </p:par>
                              <p:par>
                                <p:cTn id="68" presetID="10" presetClass="entr" presetSubtype="0" fill="hold" grpId="0" nodeType="withEffect">
                                  <p:stCondLst>
                                    <p:cond delay="200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childTnLst>
                                </p:cTn>
                              </p:par>
                              <p:par>
                                <p:cTn id="71" presetID="10" presetClass="entr" presetSubtype="0" fill="hold" grpId="0" nodeType="withEffect">
                                  <p:stCondLst>
                                    <p:cond delay="2000"/>
                                  </p:stCondLst>
                                  <p:childTnLst>
                                    <p:set>
                                      <p:cBhvr>
                                        <p:cTn id="72" dur="1" fill="hold">
                                          <p:stCondLst>
                                            <p:cond delay="0"/>
                                          </p:stCondLst>
                                        </p:cTn>
                                        <p:tgtEl>
                                          <p:spTgt spid="98"/>
                                        </p:tgtEl>
                                        <p:attrNameLst>
                                          <p:attrName>style.visibility</p:attrName>
                                        </p:attrNameLst>
                                      </p:cBhvr>
                                      <p:to>
                                        <p:strVal val="visible"/>
                                      </p:to>
                                    </p:set>
                                    <p:animEffect transition="in" filter="fade">
                                      <p:cBhvr>
                                        <p:cTn id="73" dur="500"/>
                                        <p:tgtEl>
                                          <p:spTgt spid="98"/>
                                        </p:tgtEl>
                                      </p:cBhvr>
                                    </p:animEffect>
                                  </p:childTnLst>
                                </p:cTn>
                              </p:par>
                              <p:par>
                                <p:cTn id="74" presetID="10" presetClass="entr" presetSubtype="0" fill="hold" nodeType="withEffect">
                                  <p:stCondLst>
                                    <p:cond delay="1750"/>
                                  </p:stCondLst>
                                  <p:childTnLst>
                                    <p:set>
                                      <p:cBhvr>
                                        <p:cTn id="75" dur="1" fill="hold">
                                          <p:stCondLst>
                                            <p:cond delay="0"/>
                                          </p:stCondLst>
                                        </p:cTn>
                                        <p:tgtEl>
                                          <p:spTgt spid="175"/>
                                        </p:tgtEl>
                                        <p:attrNameLst>
                                          <p:attrName>style.visibility</p:attrName>
                                        </p:attrNameLst>
                                      </p:cBhvr>
                                      <p:to>
                                        <p:strVal val="visible"/>
                                      </p:to>
                                    </p:set>
                                    <p:animEffect transition="in" filter="fade">
                                      <p:cBhvr>
                                        <p:cTn id="76" dur="500"/>
                                        <p:tgtEl>
                                          <p:spTgt spid="175"/>
                                        </p:tgtEl>
                                      </p:cBhvr>
                                    </p:animEffect>
                                  </p:childTnLst>
                                </p:cTn>
                              </p:par>
                              <p:par>
                                <p:cTn id="77" presetID="10" presetClass="entr" presetSubtype="0" fill="hold" nodeType="withEffect">
                                  <p:stCondLst>
                                    <p:cond delay="1750"/>
                                  </p:stCondLst>
                                  <p:childTnLst>
                                    <p:set>
                                      <p:cBhvr>
                                        <p:cTn id="78" dur="1" fill="hold">
                                          <p:stCondLst>
                                            <p:cond delay="0"/>
                                          </p:stCondLst>
                                        </p:cTn>
                                        <p:tgtEl>
                                          <p:spTgt spid="178"/>
                                        </p:tgtEl>
                                        <p:attrNameLst>
                                          <p:attrName>style.visibility</p:attrName>
                                        </p:attrNameLst>
                                      </p:cBhvr>
                                      <p:to>
                                        <p:strVal val="visible"/>
                                      </p:to>
                                    </p:set>
                                    <p:animEffect transition="in" filter="fade">
                                      <p:cBhvr>
                                        <p:cTn id="79" dur="500"/>
                                        <p:tgtEl>
                                          <p:spTgt spid="178"/>
                                        </p:tgtEl>
                                      </p:cBhvr>
                                    </p:animEffect>
                                  </p:childTnLst>
                                </p:cTn>
                              </p:par>
                              <p:par>
                                <p:cTn id="80" presetID="10" presetClass="entr" presetSubtype="0" fill="hold" nodeType="withEffect">
                                  <p:stCondLst>
                                    <p:cond delay="2000"/>
                                  </p:stCondLst>
                                  <p:childTnLst>
                                    <p:set>
                                      <p:cBhvr>
                                        <p:cTn id="81" dur="1" fill="hold">
                                          <p:stCondLst>
                                            <p:cond delay="0"/>
                                          </p:stCondLst>
                                        </p:cTn>
                                        <p:tgtEl>
                                          <p:spTgt spid="181"/>
                                        </p:tgtEl>
                                        <p:attrNameLst>
                                          <p:attrName>style.visibility</p:attrName>
                                        </p:attrNameLst>
                                      </p:cBhvr>
                                      <p:to>
                                        <p:strVal val="visible"/>
                                      </p:to>
                                    </p:set>
                                    <p:animEffect transition="in" filter="fade">
                                      <p:cBhvr>
                                        <p:cTn id="82" dur="500"/>
                                        <p:tgtEl>
                                          <p:spTgt spid="181"/>
                                        </p:tgtEl>
                                      </p:cBhvr>
                                    </p:animEffect>
                                  </p:childTnLst>
                                </p:cTn>
                              </p:par>
                              <p:par>
                                <p:cTn id="83" presetID="10" presetClass="entr" presetSubtype="0" fill="hold" nodeType="withEffect">
                                  <p:stCondLst>
                                    <p:cond delay="2000"/>
                                  </p:stCondLst>
                                  <p:childTnLst>
                                    <p:set>
                                      <p:cBhvr>
                                        <p:cTn id="84" dur="1" fill="hold">
                                          <p:stCondLst>
                                            <p:cond delay="0"/>
                                          </p:stCondLst>
                                        </p:cTn>
                                        <p:tgtEl>
                                          <p:spTgt spid="154"/>
                                        </p:tgtEl>
                                        <p:attrNameLst>
                                          <p:attrName>style.visibility</p:attrName>
                                        </p:attrNameLst>
                                      </p:cBhvr>
                                      <p:to>
                                        <p:strVal val="visible"/>
                                      </p:to>
                                    </p:set>
                                    <p:animEffect transition="in" filter="fade">
                                      <p:cBhvr>
                                        <p:cTn id="85" dur="500"/>
                                        <p:tgtEl>
                                          <p:spTgt spid="154"/>
                                        </p:tgtEl>
                                      </p:cBhvr>
                                    </p:animEffect>
                                  </p:childTnLst>
                                </p:cTn>
                              </p:par>
                              <p:par>
                                <p:cTn id="86" presetID="10" presetClass="entr" presetSubtype="0" fill="hold" nodeType="withEffect">
                                  <p:stCondLst>
                                    <p:cond delay="225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500"/>
                                        <p:tgtEl>
                                          <p:spTgt spid="12"/>
                                        </p:tgtEl>
                                      </p:cBhvr>
                                    </p:animEffect>
                                  </p:childTnLst>
                                </p:cTn>
                              </p:par>
                              <p:par>
                                <p:cTn id="89" presetID="10" presetClass="entr" presetSubtype="0" fill="hold" nodeType="withEffect">
                                  <p:stCondLst>
                                    <p:cond delay="2250"/>
                                  </p:stCondLst>
                                  <p:childTnLst>
                                    <p:set>
                                      <p:cBhvr>
                                        <p:cTn id="90" dur="1" fill="hold">
                                          <p:stCondLst>
                                            <p:cond delay="0"/>
                                          </p:stCondLst>
                                        </p:cTn>
                                        <p:tgtEl>
                                          <p:spTgt spid="184"/>
                                        </p:tgtEl>
                                        <p:attrNameLst>
                                          <p:attrName>style.visibility</p:attrName>
                                        </p:attrNameLst>
                                      </p:cBhvr>
                                      <p:to>
                                        <p:strVal val="visible"/>
                                      </p:to>
                                    </p:set>
                                    <p:animEffect transition="in" filter="fade">
                                      <p:cBhvr>
                                        <p:cTn id="91" dur="500"/>
                                        <p:tgtEl>
                                          <p:spTgt spid="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47" grpId="0" animBg="1"/>
      <p:bldP spid="97" grpId="0" animBg="1"/>
      <p:bldP spid="98" grpId="0" animBg="1"/>
      <p:bldP spid="99" grpId="0" animBg="1"/>
      <p:bldP spid="100" grpId="0" animBg="1"/>
      <p:bldP spid="102" grpId="0" animBg="1"/>
      <p:bldP spid="10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a:extLst>
              <a:ext uri="{FF2B5EF4-FFF2-40B4-BE49-F238E27FC236}">
                <a16:creationId xmlns:a16="http://schemas.microsoft.com/office/drawing/2014/main" id="{E3FA68D4-CC43-40B1-A008-F8A7A2068A85}"/>
              </a:ext>
            </a:extLst>
          </p:cNvPr>
          <p:cNvSpPr>
            <a:spLocks noChangeArrowheads="1"/>
          </p:cNvSpPr>
          <p:nvPr/>
        </p:nvSpPr>
        <p:spPr bwMode="auto">
          <a:xfrm>
            <a:off x="5192713" y="2571750"/>
            <a:ext cx="1709738" cy="171132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 name="Group 4">
            <a:extLst>
              <a:ext uri="{FF2B5EF4-FFF2-40B4-BE49-F238E27FC236}">
                <a16:creationId xmlns:a16="http://schemas.microsoft.com/office/drawing/2014/main" id="{6825F5B3-F5BC-41BC-BDDF-BE38734D4B98}"/>
              </a:ext>
            </a:extLst>
          </p:cNvPr>
          <p:cNvGrpSpPr/>
          <p:nvPr/>
        </p:nvGrpSpPr>
        <p:grpSpPr>
          <a:xfrm>
            <a:off x="6784975" y="1866900"/>
            <a:ext cx="1350963" cy="936625"/>
            <a:chOff x="6784975" y="1866900"/>
            <a:chExt cx="1350963" cy="936625"/>
          </a:xfrm>
        </p:grpSpPr>
        <p:sp>
          <p:nvSpPr>
            <p:cNvPr id="7" name="Freeform 7">
              <a:extLst>
                <a:ext uri="{FF2B5EF4-FFF2-40B4-BE49-F238E27FC236}">
                  <a16:creationId xmlns:a16="http://schemas.microsoft.com/office/drawing/2014/main" id="{6676A402-1CED-4FFD-AF5E-53F03EED070B}"/>
                </a:ext>
              </a:extLst>
            </p:cNvPr>
            <p:cNvSpPr>
              <a:spLocks/>
            </p:cNvSpPr>
            <p:nvPr/>
          </p:nvSpPr>
          <p:spPr bwMode="auto">
            <a:xfrm>
              <a:off x="6823075" y="1905000"/>
              <a:ext cx="1274763" cy="860425"/>
            </a:xfrm>
            <a:custGeom>
              <a:avLst/>
              <a:gdLst>
                <a:gd name="T0" fmla="*/ 0 w 803"/>
                <a:gd name="T1" fmla="*/ 542 h 542"/>
                <a:gd name="T2" fmla="*/ 419 w 803"/>
                <a:gd name="T3" fmla="*/ 0 h 542"/>
                <a:gd name="T4" fmla="*/ 803 w 803"/>
                <a:gd name="T5" fmla="*/ 0 h 542"/>
              </a:gdLst>
              <a:ahLst/>
              <a:cxnLst>
                <a:cxn ang="0">
                  <a:pos x="T0" y="T1"/>
                </a:cxn>
                <a:cxn ang="0">
                  <a:pos x="T2" y="T3"/>
                </a:cxn>
                <a:cxn ang="0">
                  <a:pos x="T4" y="T5"/>
                </a:cxn>
              </a:cxnLst>
              <a:rect l="0" t="0" r="r" b="b"/>
              <a:pathLst>
                <a:path w="803" h="542">
                  <a:moveTo>
                    <a:pt x="0" y="542"/>
                  </a:moveTo>
                  <a:lnTo>
                    <a:pt x="419" y="0"/>
                  </a:lnTo>
                  <a:lnTo>
                    <a:pt x="803" y="0"/>
                  </a:lnTo>
                </a:path>
              </a:pathLst>
            </a:custGeom>
            <a:noFill/>
            <a:ln w="12700"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Oval 10">
              <a:extLst>
                <a:ext uri="{FF2B5EF4-FFF2-40B4-BE49-F238E27FC236}">
                  <a16:creationId xmlns:a16="http://schemas.microsoft.com/office/drawing/2014/main" id="{7122887F-FF47-4905-8FF7-1133D634F228}"/>
                </a:ext>
              </a:extLst>
            </p:cNvPr>
            <p:cNvSpPr>
              <a:spLocks noChangeArrowheads="1"/>
            </p:cNvSpPr>
            <p:nvPr/>
          </p:nvSpPr>
          <p:spPr bwMode="auto">
            <a:xfrm>
              <a:off x="6784975" y="2727325"/>
              <a:ext cx="76200" cy="762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Oval 11">
              <a:extLst>
                <a:ext uri="{FF2B5EF4-FFF2-40B4-BE49-F238E27FC236}">
                  <a16:creationId xmlns:a16="http://schemas.microsoft.com/office/drawing/2014/main" id="{3646FFF5-9482-47B6-8C51-A22FE1EFD7D2}"/>
                </a:ext>
              </a:extLst>
            </p:cNvPr>
            <p:cNvSpPr>
              <a:spLocks noChangeArrowheads="1"/>
            </p:cNvSpPr>
            <p:nvPr/>
          </p:nvSpPr>
          <p:spPr bwMode="auto">
            <a:xfrm>
              <a:off x="8059738" y="1866900"/>
              <a:ext cx="76200" cy="762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6" name="Group 15">
            <a:extLst>
              <a:ext uri="{FF2B5EF4-FFF2-40B4-BE49-F238E27FC236}">
                <a16:creationId xmlns:a16="http://schemas.microsoft.com/office/drawing/2014/main" id="{A7D4F23E-6D3F-48C6-96ED-30AE80DD5C59}"/>
              </a:ext>
            </a:extLst>
          </p:cNvPr>
          <p:cNvGrpSpPr/>
          <p:nvPr/>
        </p:nvGrpSpPr>
        <p:grpSpPr>
          <a:xfrm>
            <a:off x="7027863" y="3387725"/>
            <a:ext cx="1108075" cy="76200"/>
            <a:chOff x="7027863" y="3387725"/>
            <a:chExt cx="1108075" cy="76200"/>
          </a:xfrm>
        </p:grpSpPr>
        <p:sp>
          <p:nvSpPr>
            <p:cNvPr id="9" name="Line 9">
              <a:extLst>
                <a:ext uri="{FF2B5EF4-FFF2-40B4-BE49-F238E27FC236}">
                  <a16:creationId xmlns:a16="http://schemas.microsoft.com/office/drawing/2014/main" id="{2A4B84D2-E6BD-4292-B14D-5E3EDED190C1}"/>
                </a:ext>
              </a:extLst>
            </p:cNvPr>
            <p:cNvSpPr>
              <a:spLocks noChangeShapeType="1"/>
            </p:cNvSpPr>
            <p:nvPr/>
          </p:nvSpPr>
          <p:spPr bwMode="auto">
            <a:xfrm>
              <a:off x="7065963" y="3425825"/>
              <a:ext cx="1031875" cy="0"/>
            </a:xfrm>
            <a:prstGeom prst="line">
              <a:avLst/>
            </a:prstGeom>
            <a:noFill/>
            <a:ln w="12700" cap="rnd">
              <a:solidFill>
                <a:schemeClr val="tx1">
                  <a:lumMod val="5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Oval 12">
              <a:extLst>
                <a:ext uri="{FF2B5EF4-FFF2-40B4-BE49-F238E27FC236}">
                  <a16:creationId xmlns:a16="http://schemas.microsoft.com/office/drawing/2014/main" id="{6AE8C642-3FBE-4184-9D5D-339704CF570B}"/>
                </a:ext>
              </a:extLst>
            </p:cNvPr>
            <p:cNvSpPr>
              <a:spLocks noChangeArrowheads="1"/>
            </p:cNvSpPr>
            <p:nvPr/>
          </p:nvSpPr>
          <p:spPr bwMode="auto">
            <a:xfrm>
              <a:off x="8059738" y="3387725"/>
              <a:ext cx="76200" cy="762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Oval 14">
              <a:extLst>
                <a:ext uri="{FF2B5EF4-FFF2-40B4-BE49-F238E27FC236}">
                  <a16:creationId xmlns:a16="http://schemas.microsoft.com/office/drawing/2014/main" id="{7A74DE89-1DC6-40E7-B1E1-0B25CA1A3558}"/>
                </a:ext>
              </a:extLst>
            </p:cNvPr>
            <p:cNvSpPr>
              <a:spLocks noChangeArrowheads="1"/>
            </p:cNvSpPr>
            <p:nvPr/>
          </p:nvSpPr>
          <p:spPr bwMode="auto">
            <a:xfrm>
              <a:off x="7027863" y="3387725"/>
              <a:ext cx="76200" cy="762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75" name="Group 74">
            <a:extLst>
              <a:ext uri="{FF2B5EF4-FFF2-40B4-BE49-F238E27FC236}">
                <a16:creationId xmlns:a16="http://schemas.microsoft.com/office/drawing/2014/main" id="{95F1FAB9-7EDE-4390-B3B5-135DC1BA049D}"/>
              </a:ext>
            </a:extLst>
          </p:cNvPr>
          <p:cNvGrpSpPr/>
          <p:nvPr/>
        </p:nvGrpSpPr>
        <p:grpSpPr>
          <a:xfrm>
            <a:off x="6784975" y="4049713"/>
            <a:ext cx="1350963" cy="933450"/>
            <a:chOff x="6784975" y="4049713"/>
            <a:chExt cx="1350963" cy="933450"/>
          </a:xfrm>
        </p:grpSpPr>
        <p:sp>
          <p:nvSpPr>
            <p:cNvPr id="8" name="Freeform 8">
              <a:extLst>
                <a:ext uri="{FF2B5EF4-FFF2-40B4-BE49-F238E27FC236}">
                  <a16:creationId xmlns:a16="http://schemas.microsoft.com/office/drawing/2014/main" id="{0E8FB660-EF14-4CE8-AE6E-2AE0C3F0E437}"/>
                </a:ext>
              </a:extLst>
            </p:cNvPr>
            <p:cNvSpPr>
              <a:spLocks/>
            </p:cNvSpPr>
            <p:nvPr/>
          </p:nvSpPr>
          <p:spPr bwMode="auto">
            <a:xfrm>
              <a:off x="6823075" y="4087813"/>
              <a:ext cx="1274763" cy="857250"/>
            </a:xfrm>
            <a:custGeom>
              <a:avLst/>
              <a:gdLst>
                <a:gd name="T0" fmla="*/ 0 w 803"/>
                <a:gd name="T1" fmla="*/ 0 h 540"/>
                <a:gd name="T2" fmla="*/ 419 w 803"/>
                <a:gd name="T3" fmla="*/ 540 h 540"/>
                <a:gd name="T4" fmla="*/ 803 w 803"/>
                <a:gd name="T5" fmla="*/ 540 h 540"/>
              </a:gdLst>
              <a:ahLst/>
              <a:cxnLst>
                <a:cxn ang="0">
                  <a:pos x="T0" y="T1"/>
                </a:cxn>
                <a:cxn ang="0">
                  <a:pos x="T2" y="T3"/>
                </a:cxn>
                <a:cxn ang="0">
                  <a:pos x="T4" y="T5"/>
                </a:cxn>
              </a:cxnLst>
              <a:rect l="0" t="0" r="r" b="b"/>
              <a:pathLst>
                <a:path w="803" h="540">
                  <a:moveTo>
                    <a:pt x="0" y="0"/>
                  </a:moveTo>
                  <a:lnTo>
                    <a:pt x="419" y="540"/>
                  </a:lnTo>
                  <a:lnTo>
                    <a:pt x="803" y="540"/>
                  </a:lnTo>
                </a:path>
              </a:pathLst>
            </a:custGeom>
            <a:noFill/>
            <a:ln w="12700"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Oval 13">
              <a:extLst>
                <a:ext uri="{FF2B5EF4-FFF2-40B4-BE49-F238E27FC236}">
                  <a16:creationId xmlns:a16="http://schemas.microsoft.com/office/drawing/2014/main" id="{1EBA17B5-EA93-4309-8847-5A955A78E460}"/>
                </a:ext>
              </a:extLst>
            </p:cNvPr>
            <p:cNvSpPr>
              <a:spLocks noChangeArrowheads="1"/>
            </p:cNvSpPr>
            <p:nvPr/>
          </p:nvSpPr>
          <p:spPr bwMode="auto">
            <a:xfrm>
              <a:off x="8059738" y="4906963"/>
              <a:ext cx="76200" cy="762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5">
              <a:extLst>
                <a:ext uri="{FF2B5EF4-FFF2-40B4-BE49-F238E27FC236}">
                  <a16:creationId xmlns:a16="http://schemas.microsoft.com/office/drawing/2014/main" id="{F00EADA3-26EE-45F2-B43C-BD423C1CAF80}"/>
                </a:ext>
              </a:extLst>
            </p:cNvPr>
            <p:cNvSpPr>
              <a:spLocks noChangeArrowheads="1"/>
            </p:cNvSpPr>
            <p:nvPr/>
          </p:nvSpPr>
          <p:spPr bwMode="auto">
            <a:xfrm>
              <a:off x="6784975" y="4049713"/>
              <a:ext cx="76200" cy="762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9" name="Group 58">
            <a:extLst>
              <a:ext uri="{FF2B5EF4-FFF2-40B4-BE49-F238E27FC236}">
                <a16:creationId xmlns:a16="http://schemas.microsoft.com/office/drawing/2014/main" id="{E5431EC6-8A53-4848-BCE3-53678FD48F44}"/>
              </a:ext>
            </a:extLst>
          </p:cNvPr>
          <p:cNvGrpSpPr/>
          <p:nvPr/>
        </p:nvGrpSpPr>
        <p:grpSpPr>
          <a:xfrm>
            <a:off x="5260974" y="2624972"/>
            <a:ext cx="1534278" cy="1534278"/>
            <a:chOff x="7017281" y="2258750"/>
            <a:chExt cx="1072619" cy="1072619"/>
          </a:xfrm>
          <a:effectLst>
            <a:outerShdw blurRad="152400" dist="88900" dir="2700000" algn="tl" rotWithShape="0">
              <a:prstClr val="black">
                <a:alpha val="37000"/>
              </a:prstClr>
            </a:outerShdw>
          </a:effectLst>
        </p:grpSpPr>
        <p:sp>
          <p:nvSpPr>
            <p:cNvPr id="60" name="Oval 22">
              <a:extLst>
                <a:ext uri="{FF2B5EF4-FFF2-40B4-BE49-F238E27FC236}">
                  <a16:creationId xmlns:a16="http://schemas.microsoft.com/office/drawing/2014/main" id="{8F31C432-D287-4DED-9B96-E214BF825DBD}"/>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1" name="Oval 60">
              <a:extLst>
                <a:ext uri="{FF2B5EF4-FFF2-40B4-BE49-F238E27FC236}">
                  <a16:creationId xmlns:a16="http://schemas.microsoft.com/office/drawing/2014/main" id="{F85E3C6B-969B-40A1-BF6C-7C56BE5295CF}"/>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2" name="Oval 61">
              <a:extLst>
                <a:ext uri="{FF2B5EF4-FFF2-40B4-BE49-F238E27FC236}">
                  <a16:creationId xmlns:a16="http://schemas.microsoft.com/office/drawing/2014/main" id="{3DB6ED25-94D6-4175-9F8F-744484703223}"/>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58" name="Group 57">
            <a:extLst>
              <a:ext uri="{FF2B5EF4-FFF2-40B4-BE49-F238E27FC236}">
                <a16:creationId xmlns:a16="http://schemas.microsoft.com/office/drawing/2014/main" id="{A04207F2-9C75-44B2-8C8D-7BDCF6254542}"/>
              </a:ext>
            </a:extLst>
          </p:cNvPr>
          <p:cNvGrpSpPr/>
          <p:nvPr/>
        </p:nvGrpSpPr>
        <p:grpSpPr>
          <a:xfrm>
            <a:off x="5842000" y="3175000"/>
            <a:ext cx="438150" cy="500063"/>
            <a:chOff x="5832475" y="2974975"/>
            <a:chExt cx="438150" cy="500063"/>
          </a:xfrm>
        </p:grpSpPr>
        <p:sp>
          <p:nvSpPr>
            <p:cNvPr id="17" name="Freeform 17">
              <a:extLst>
                <a:ext uri="{FF2B5EF4-FFF2-40B4-BE49-F238E27FC236}">
                  <a16:creationId xmlns:a16="http://schemas.microsoft.com/office/drawing/2014/main" id="{A3B3D848-FF2D-4611-8A16-31C39646FB5F}"/>
                </a:ext>
              </a:extLst>
            </p:cNvPr>
            <p:cNvSpPr>
              <a:spLocks/>
            </p:cNvSpPr>
            <p:nvPr/>
          </p:nvSpPr>
          <p:spPr bwMode="auto">
            <a:xfrm>
              <a:off x="5916613" y="3059113"/>
              <a:ext cx="274638" cy="304800"/>
            </a:xfrm>
            <a:custGeom>
              <a:avLst/>
              <a:gdLst>
                <a:gd name="T0" fmla="*/ 15 w 72"/>
                <a:gd name="T1" fmla="*/ 80 h 80"/>
                <a:gd name="T2" fmla="*/ 5 w 72"/>
                <a:gd name="T3" fmla="*/ 56 h 80"/>
                <a:gd name="T4" fmla="*/ 0 w 72"/>
                <a:gd name="T5" fmla="*/ 36 h 80"/>
                <a:gd name="T6" fmla="*/ 36 w 72"/>
                <a:gd name="T7" fmla="*/ 0 h 80"/>
                <a:gd name="T8" fmla="*/ 72 w 72"/>
                <a:gd name="T9" fmla="*/ 36 h 80"/>
                <a:gd name="T10" fmla="*/ 66 w 72"/>
                <a:gd name="T11" fmla="*/ 56 h 80"/>
                <a:gd name="T12" fmla="*/ 57 w 72"/>
                <a:gd name="T13" fmla="*/ 76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15" y="80"/>
                  </a:moveTo>
                  <a:cubicBezTo>
                    <a:pt x="15" y="74"/>
                    <a:pt x="13" y="68"/>
                    <a:pt x="5" y="56"/>
                  </a:cubicBezTo>
                  <a:cubicBezTo>
                    <a:pt x="2" y="50"/>
                    <a:pt x="0" y="43"/>
                    <a:pt x="0" y="36"/>
                  </a:cubicBezTo>
                  <a:cubicBezTo>
                    <a:pt x="0" y="16"/>
                    <a:pt x="16" y="0"/>
                    <a:pt x="36" y="0"/>
                  </a:cubicBezTo>
                  <a:cubicBezTo>
                    <a:pt x="56" y="0"/>
                    <a:pt x="72" y="16"/>
                    <a:pt x="72" y="36"/>
                  </a:cubicBezTo>
                  <a:cubicBezTo>
                    <a:pt x="72" y="43"/>
                    <a:pt x="70" y="50"/>
                    <a:pt x="66" y="56"/>
                  </a:cubicBezTo>
                  <a:cubicBezTo>
                    <a:pt x="60" y="65"/>
                    <a:pt x="57" y="71"/>
                    <a:pt x="57" y="7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6AF810DE-7791-469E-B73C-0573DA527BC8}"/>
                </a:ext>
              </a:extLst>
            </p:cNvPr>
            <p:cNvSpPr>
              <a:spLocks noChangeArrowheads="1"/>
            </p:cNvSpPr>
            <p:nvPr/>
          </p:nvSpPr>
          <p:spPr bwMode="auto">
            <a:xfrm>
              <a:off x="5970588" y="3113088"/>
              <a:ext cx="163513" cy="16351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Freeform 19">
              <a:extLst>
                <a:ext uri="{FF2B5EF4-FFF2-40B4-BE49-F238E27FC236}">
                  <a16:creationId xmlns:a16="http://schemas.microsoft.com/office/drawing/2014/main" id="{5907A3B4-A863-46C5-BBC5-E31CF4E4BA83}"/>
                </a:ext>
              </a:extLst>
            </p:cNvPr>
            <p:cNvSpPr>
              <a:spLocks/>
            </p:cNvSpPr>
            <p:nvPr/>
          </p:nvSpPr>
          <p:spPr bwMode="auto">
            <a:xfrm>
              <a:off x="6019800" y="3170238"/>
              <a:ext cx="65088" cy="68263"/>
            </a:xfrm>
            <a:custGeom>
              <a:avLst/>
              <a:gdLst>
                <a:gd name="T0" fmla="*/ 0 w 41"/>
                <a:gd name="T1" fmla="*/ 24 h 43"/>
                <a:gd name="T2" fmla="*/ 14 w 41"/>
                <a:gd name="T3" fmla="*/ 43 h 43"/>
                <a:gd name="T4" fmla="*/ 41 w 41"/>
                <a:gd name="T5" fmla="*/ 0 h 43"/>
              </a:gdLst>
              <a:ahLst/>
              <a:cxnLst>
                <a:cxn ang="0">
                  <a:pos x="T0" y="T1"/>
                </a:cxn>
                <a:cxn ang="0">
                  <a:pos x="T2" y="T3"/>
                </a:cxn>
                <a:cxn ang="0">
                  <a:pos x="T4" y="T5"/>
                </a:cxn>
              </a:cxnLst>
              <a:rect l="0" t="0" r="r" b="b"/>
              <a:pathLst>
                <a:path w="41" h="43">
                  <a:moveTo>
                    <a:pt x="0" y="24"/>
                  </a:moveTo>
                  <a:lnTo>
                    <a:pt x="14" y="43"/>
                  </a:lnTo>
                  <a:lnTo>
                    <a:pt x="41" y="0"/>
                  </a:lnTo>
                </a:path>
              </a:pathLst>
            </a:cu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7" name="Group 56">
              <a:extLst>
                <a:ext uri="{FF2B5EF4-FFF2-40B4-BE49-F238E27FC236}">
                  <a16:creationId xmlns:a16="http://schemas.microsoft.com/office/drawing/2014/main" id="{B4B23368-17C7-4FCF-A3F5-78FB20009F6E}"/>
                </a:ext>
              </a:extLst>
            </p:cNvPr>
            <p:cNvGrpSpPr/>
            <p:nvPr/>
          </p:nvGrpSpPr>
          <p:grpSpPr>
            <a:xfrm>
              <a:off x="5832475" y="2974975"/>
              <a:ext cx="438150" cy="222250"/>
              <a:chOff x="5832475" y="2974975"/>
              <a:chExt cx="438150" cy="222250"/>
            </a:xfrm>
          </p:grpSpPr>
          <p:sp>
            <p:nvSpPr>
              <p:cNvPr id="20" name="Line 20">
                <a:extLst>
                  <a:ext uri="{FF2B5EF4-FFF2-40B4-BE49-F238E27FC236}">
                    <a16:creationId xmlns:a16="http://schemas.microsoft.com/office/drawing/2014/main" id="{DF969636-DC92-4C83-BA46-A73DC85A191D}"/>
                  </a:ext>
                </a:extLst>
              </p:cNvPr>
              <p:cNvSpPr>
                <a:spLocks noChangeShapeType="1"/>
              </p:cNvSpPr>
              <p:nvPr/>
            </p:nvSpPr>
            <p:spPr bwMode="auto">
              <a:xfrm flipV="1">
                <a:off x="6053138" y="2974975"/>
                <a:ext cx="0" cy="42863"/>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Line 21">
                <a:extLst>
                  <a:ext uri="{FF2B5EF4-FFF2-40B4-BE49-F238E27FC236}">
                    <a16:creationId xmlns:a16="http://schemas.microsoft.com/office/drawing/2014/main" id="{0089BBEB-EF9F-4211-97EA-77721FE996DF}"/>
                  </a:ext>
                </a:extLst>
              </p:cNvPr>
              <p:cNvSpPr>
                <a:spLocks noChangeShapeType="1"/>
              </p:cNvSpPr>
              <p:nvPr/>
            </p:nvSpPr>
            <p:spPr bwMode="auto">
              <a:xfrm flipH="1" flipV="1">
                <a:off x="5943600" y="3001963"/>
                <a:ext cx="19050"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Line 22">
                <a:extLst>
                  <a:ext uri="{FF2B5EF4-FFF2-40B4-BE49-F238E27FC236}">
                    <a16:creationId xmlns:a16="http://schemas.microsoft.com/office/drawing/2014/main" id="{00ED5A0D-CBC5-4FA9-9FDF-00EA205C4015}"/>
                  </a:ext>
                </a:extLst>
              </p:cNvPr>
              <p:cNvSpPr>
                <a:spLocks noChangeShapeType="1"/>
              </p:cNvSpPr>
              <p:nvPr/>
            </p:nvSpPr>
            <p:spPr bwMode="auto">
              <a:xfrm>
                <a:off x="5862638" y="3086100"/>
                <a:ext cx="34925"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Line 23">
                <a:extLst>
                  <a:ext uri="{FF2B5EF4-FFF2-40B4-BE49-F238E27FC236}">
                    <a16:creationId xmlns:a16="http://schemas.microsoft.com/office/drawing/2014/main" id="{A8D434B7-1FFB-49A1-A6E6-BE044B78FA92}"/>
                  </a:ext>
                </a:extLst>
              </p:cNvPr>
              <p:cNvSpPr>
                <a:spLocks noChangeShapeType="1"/>
              </p:cNvSpPr>
              <p:nvPr/>
            </p:nvSpPr>
            <p:spPr bwMode="auto">
              <a:xfrm>
                <a:off x="5832475" y="3197225"/>
                <a:ext cx="42863"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Line 24">
                <a:extLst>
                  <a:ext uri="{FF2B5EF4-FFF2-40B4-BE49-F238E27FC236}">
                    <a16:creationId xmlns:a16="http://schemas.microsoft.com/office/drawing/2014/main" id="{F2C66A3A-2CB3-415F-A3CF-EA0E120FA7F4}"/>
                  </a:ext>
                </a:extLst>
              </p:cNvPr>
              <p:cNvSpPr>
                <a:spLocks noChangeShapeType="1"/>
              </p:cNvSpPr>
              <p:nvPr/>
            </p:nvSpPr>
            <p:spPr bwMode="auto">
              <a:xfrm flipH="1">
                <a:off x="6140450" y="3001963"/>
                <a:ext cx="23813"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5" name="Line 25">
                <a:extLst>
                  <a:ext uri="{FF2B5EF4-FFF2-40B4-BE49-F238E27FC236}">
                    <a16:creationId xmlns:a16="http://schemas.microsoft.com/office/drawing/2014/main" id="{D0768D7F-8DED-4531-BA0F-A6A6E6FAAA67}"/>
                  </a:ext>
                </a:extLst>
              </p:cNvPr>
              <p:cNvSpPr>
                <a:spLocks noChangeShapeType="1"/>
              </p:cNvSpPr>
              <p:nvPr/>
            </p:nvSpPr>
            <p:spPr bwMode="auto">
              <a:xfrm flipH="1">
                <a:off x="6205538" y="3086100"/>
                <a:ext cx="38100"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Line 26">
                <a:extLst>
                  <a:ext uri="{FF2B5EF4-FFF2-40B4-BE49-F238E27FC236}">
                    <a16:creationId xmlns:a16="http://schemas.microsoft.com/office/drawing/2014/main" id="{2D02DB03-2573-4454-8B02-DE0BBC714787}"/>
                  </a:ext>
                </a:extLst>
              </p:cNvPr>
              <p:cNvSpPr>
                <a:spLocks noChangeShapeType="1"/>
              </p:cNvSpPr>
              <p:nvPr/>
            </p:nvSpPr>
            <p:spPr bwMode="auto">
              <a:xfrm>
                <a:off x="6229350" y="3197225"/>
                <a:ext cx="41275"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27" name="Freeform 27">
              <a:extLst>
                <a:ext uri="{FF2B5EF4-FFF2-40B4-BE49-F238E27FC236}">
                  <a16:creationId xmlns:a16="http://schemas.microsoft.com/office/drawing/2014/main" id="{E338ADCC-1D07-40A1-837F-F0F1A9E452F6}"/>
                </a:ext>
              </a:extLst>
            </p:cNvPr>
            <p:cNvSpPr>
              <a:spLocks/>
            </p:cNvSpPr>
            <p:nvPr/>
          </p:nvSpPr>
          <p:spPr bwMode="auto">
            <a:xfrm>
              <a:off x="5981700" y="3375025"/>
              <a:ext cx="139700" cy="100013"/>
            </a:xfrm>
            <a:custGeom>
              <a:avLst/>
              <a:gdLst>
                <a:gd name="T0" fmla="*/ 32 w 37"/>
                <a:gd name="T1" fmla="*/ 0 h 26"/>
                <a:gd name="T2" fmla="*/ 3 w 37"/>
                <a:gd name="T3" fmla="*/ 8 h 26"/>
                <a:gd name="T4" fmla="*/ 0 w 37"/>
                <a:gd name="T5" fmla="*/ 12 h 26"/>
                <a:gd name="T6" fmla="*/ 5 w 37"/>
                <a:gd name="T7" fmla="*/ 17 h 26"/>
                <a:gd name="T8" fmla="*/ 7 w 37"/>
                <a:gd name="T9" fmla="*/ 17 h 26"/>
                <a:gd name="T10" fmla="*/ 32 w 37"/>
                <a:gd name="T11" fmla="*/ 10 h 26"/>
                <a:gd name="T12" fmla="*/ 32 w 37"/>
                <a:gd name="T13" fmla="*/ 10 h 26"/>
                <a:gd name="T14" fmla="*/ 33 w 37"/>
                <a:gd name="T15" fmla="*/ 9 h 26"/>
                <a:gd name="T16" fmla="*/ 37 w 37"/>
                <a:gd name="T17" fmla="*/ 14 h 26"/>
                <a:gd name="T18" fmla="*/ 34 w 37"/>
                <a:gd name="T19" fmla="*/ 19 h 26"/>
                <a:gd name="T20" fmla="*/ 10 w 37"/>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26">
                  <a:moveTo>
                    <a:pt x="32" y="0"/>
                  </a:moveTo>
                  <a:cubicBezTo>
                    <a:pt x="32" y="0"/>
                    <a:pt x="3" y="8"/>
                    <a:pt x="3" y="8"/>
                  </a:cubicBezTo>
                  <a:cubicBezTo>
                    <a:pt x="1" y="8"/>
                    <a:pt x="0" y="10"/>
                    <a:pt x="0" y="12"/>
                  </a:cubicBezTo>
                  <a:cubicBezTo>
                    <a:pt x="0" y="15"/>
                    <a:pt x="2" y="17"/>
                    <a:pt x="5" y="17"/>
                  </a:cubicBezTo>
                  <a:cubicBezTo>
                    <a:pt x="5" y="17"/>
                    <a:pt x="7" y="17"/>
                    <a:pt x="7" y="17"/>
                  </a:cubicBezTo>
                  <a:cubicBezTo>
                    <a:pt x="32" y="10"/>
                    <a:pt x="32" y="10"/>
                    <a:pt x="32" y="10"/>
                  </a:cubicBezTo>
                  <a:cubicBezTo>
                    <a:pt x="32" y="10"/>
                    <a:pt x="32" y="10"/>
                    <a:pt x="32" y="10"/>
                  </a:cubicBezTo>
                  <a:cubicBezTo>
                    <a:pt x="32" y="10"/>
                    <a:pt x="32" y="9"/>
                    <a:pt x="33" y="9"/>
                  </a:cubicBezTo>
                  <a:cubicBezTo>
                    <a:pt x="35" y="9"/>
                    <a:pt x="37" y="12"/>
                    <a:pt x="37" y="14"/>
                  </a:cubicBezTo>
                  <a:cubicBezTo>
                    <a:pt x="37" y="16"/>
                    <a:pt x="36" y="18"/>
                    <a:pt x="34" y="19"/>
                  </a:cubicBezTo>
                  <a:cubicBezTo>
                    <a:pt x="10" y="26"/>
                    <a:pt x="10" y="26"/>
                    <a:pt x="10" y="2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AE7A51AD-B858-4ACA-B38A-C9FC2DB551A5}"/>
              </a:ext>
            </a:extLst>
          </p:cNvPr>
          <p:cNvGrpSpPr/>
          <p:nvPr/>
        </p:nvGrpSpPr>
        <p:grpSpPr>
          <a:xfrm>
            <a:off x="3959225" y="1866900"/>
            <a:ext cx="1352550" cy="936625"/>
            <a:chOff x="3959225" y="1866900"/>
            <a:chExt cx="1352550" cy="936625"/>
          </a:xfrm>
        </p:grpSpPr>
        <p:sp>
          <p:nvSpPr>
            <p:cNvPr id="28" name="Freeform 28">
              <a:extLst>
                <a:ext uri="{FF2B5EF4-FFF2-40B4-BE49-F238E27FC236}">
                  <a16:creationId xmlns:a16="http://schemas.microsoft.com/office/drawing/2014/main" id="{2BF66BD1-E82D-4BEC-AD7A-63C8DB9CA188}"/>
                </a:ext>
              </a:extLst>
            </p:cNvPr>
            <p:cNvSpPr>
              <a:spLocks/>
            </p:cNvSpPr>
            <p:nvPr/>
          </p:nvSpPr>
          <p:spPr bwMode="auto">
            <a:xfrm>
              <a:off x="3997325" y="1905000"/>
              <a:ext cx="1276350" cy="860425"/>
            </a:xfrm>
            <a:custGeom>
              <a:avLst/>
              <a:gdLst>
                <a:gd name="T0" fmla="*/ 804 w 804"/>
                <a:gd name="T1" fmla="*/ 542 h 542"/>
                <a:gd name="T2" fmla="*/ 384 w 804"/>
                <a:gd name="T3" fmla="*/ 0 h 542"/>
                <a:gd name="T4" fmla="*/ 0 w 804"/>
                <a:gd name="T5" fmla="*/ 0 h 542"/>
              </a:gdLst>
              <a:ahLst/>
              <a:cxnLst>
                <a:cxn ang="0">
                  <a:pos x="T0" y="T1"/>
                </a:cxn>
                <a:cxn ang="0">
                  <a:pos x="T2" y="T3"/>
                </a:cxn>
                <a:cxn ang="0">
                  <a:pos x="T4" y="T5"/>
                </a:cxn>
              </a:cxnLst>
              <a:rect l="0" t="0" r="r" b="b"/>
              <a:pathLst>
                <a:path w="804" h="542">
                  <a:moveTo>
                    <a:pt x="804" y="542"/>
                  </a:moveTo>
                  <a:lnTo>
                    <a:pt x="384" y="0"/>
                  </a:lnTo>
                  <a:lnTo>
                    <a:pt x="0" y="0"/>
                  </a:lnTo>
                </a:path>
              </a:pathLst>
            </a:custGeom>
            <a:noFill/>
            <a:ln w="12700"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Oval 31">
              <a:extLst>
                <a:ext uri="{FF2B5EF4-FFF2-40B4-BE49-F238E27FC236}">
                  <a16:creationId xmlns:a16="http://schemas.microsoft.com/office/drawing/2014/main" id="{23BF2F02-6D7B-409B-B22B-F5FD39BDAC07}"/>
                </a:ext>
              </a:extLst>
            </p:cNvPr>
            <p:cNvSpPr>
              <a:spLocks noChangeArrowheads="1"/>
            </p:cNvSpPr>
            <p:nvPr/>
          </p:nvSpPr>
          <p:spPr bwMode="auto">
            <a:xfrm>
              <a:off x="5235575" y="2727325"/>
              <a:ext cx="76200" cy="762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2" name="Oval 32">
              <a:extLst>
                <a:ext uri="{FF2B5EF4-FFF2-40B4-BE49-F238E27FC236}">
                  <a16:creationId xmlns:a16="http://schemas.microsoft.com/office/drawing/2014/main" id="{7714201F-20B3-43F2-8C96-32690131076B}"/>
                </a:ext>
              </a:extLst>
            </p:cNvPr>
            <p:cNvSpPr>
              <a:spLocks noChangeArrowheads="1"/>
            </p:cNvSpPr>
            <p:nvPr/>
          </p:nvSpPr>
          <p:spPr bwMode="auto">
            <a:xfrm>
              <a:off x="3959225" y="1866900"/>
              <a:ext cx="76200" cy="762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D8421D45-70D4-4395-B930-A9915A1F5951}"/>
              </a:ext>
            </a:extLst>
          </p:cNvPr>
          <p:cNvGrpSpPr/>
          <p:nvPr/>
        </p:nvGrpSpPr>
        <p:grpSpPr>
          <a:xfrm>
            <a:off x="3959225" y="3387725"/>
            <a:ext cx="1108075" cy="76200"/>
            <a:chOff x="3959225" y="3387725"/>
            <a:chExt cx="1108075" cy="76200"/>
          </a:xfrm>
        </p:grpSpPr>
        <p:sp>
          <p:nvSpPr>
            <p:cNvPr id="30" name="Line 30">
              <a:extLst>
                <a:ext uri="{FF2B5EF4-FFF2-40B4-BE49-F238E27FC236}">
                  <a16:creationId xmlns:a16="http://schemas.microsoft.com/office/drawing/2014/main" id="{0B5DCD31-B8B0-4AC8-91AC-771216E70A2D}"/>
                </a:ext>
              </a:extLst>
            </p:cNvPr>
            <p:cNvSpPr>
              <a:spLocks noChangeShapeType="1"/>
            </p:cNvSpPr>
            <p:nvPr/>
          </p:nvSpPr>
          <p:spPr bwMode="auto">
            <a:xfrm flipH="1">
              <a:off x="3997325" y="3425825"/>
              <a:ext cx="1031875" cy="0"/>
            </a:xfrm>
            <a:prstGeom prst="line">
              <a:avLst/>
            </a:prstGeom>
            <a:noFill/>
            <a:ln w="12700" cap="rnd">
              <a:solidFill>
                <a:schemeClr val="tx1">
                  <a:lumMod val="5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Oval 33">
              <a:extLst>
                <a:ext uri="{FF2B5EF4-FFF2-40B4-BE49-F238E27FC236}">
                  <a16:creationId xmlns:a16="http://schemas.microsoft.com/office/drawing/2014/main" id="{A3AC0C25-04C2-4D23-8616-7193B80F7BE6}"/>
                </a:ext>
              </a:extLst>
            </p:cNvPr>
            <p:cNvSpPr>
              <a:spLocks noChangeArrowheads="1"/>
            </p:cNvSpPr>
            <p:nvPr/>
          </p:nvSpPr>
          <p:spPr bwMode="auto">
            <a:xfrm>
              <a:off x="3959225" y="3387725"/>
              <a:ext cx="76200" cy="762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Oval 35">
              <a:extLst>
                <a:ext uri="{FF2B5EF4-FFF2-40B4-BE49-F238E27FC236}">
                  <a16:creationId xmlns:a16="http://schemas.microsoft.com/office/drawing/2014/main" id="{DE0C78B0-8C26-4647-87CC-F4C9E0F5D0F7}"/>
                </a:ext>
              </a:extLst>
            </p:cNvPr>
            <p:cNvSpPr>
              <a:spLocks noChangeArrowheads="1"/>
            </p:cNvSpPr>
            <p:nvPr/>
          </p:nvSpPr>
          <p:spPr bwMode="auto">
            <a:xfrm>
              <a:off x="4991100" y="3387725"/>
              <a:ext cx="76200" cy="762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301BF300-5C8F-4919-98D4-09E476E0D5A9}"/>
              </a:ext>
            </a:extLst>
          </p:cNvPr>
          <p:cNvGrpSpPr/>
          <p:nvPr/>
        </p:nvGrpSpPr>
        <p:grpSpPr>
          <a:xfrm>
            <a:off x="3959225" y="4049713"/>
            <a:ext cx="1352550" cy="933450"/>
            <a:chOff x="3959225" y="4049713"/>
            <a:chExt cx="1352550" cy="933450"/>
          </a:xfrm>
        </p:grpSpPr>
        <p:sp>
          <p:nvSpPr>
            <p:cNvPr id="29" name="Freeform 29">
              <a:extLst>
                <a:ext uri="{FF2B5EF4-FFF2-40B4-BE49-F238E27FC236}">
                  <a16:creationId xmlns:a16="http://schemas.microsoft.com/office/drawing/2014/main" id="{0554621D-A3F6-4B01-9DC3-44E28AD7AD0A}"/>
                </a:ext>
              </a:extLst>
            </p:cNvPr>
            <p:cNvSpPr>
              <a:spLocks/>
            </p:cNvSpPr>
            <p:nvPr/>
          </p:nvSpPr>
          <p:spPr bwMode="auto">
            <a:xfrm>
              <a:off x="3997325" y="4087813"/>
              <a:ext cx="1276350" cy="857250"/>
            </a:xfrm>
            <a:custGeom>
              <a:avLst/>
              <a:gdLst>
                <a:gd name="T0" fmla="*/ 804 w 804"/>
                <a:gd name="T1" fmla="*/ 0 h 540"/>
                <a:gd name="T2" fmla="*/ 384 w 804"/>
                <a:gd name="T3" fmla="*/ 540 h 540"/>
                <a:gd name="T4" fmla="*/ 0 w 804"/>
                <a:gd name="T5" fmla="*/ 540 h 540"/>
              </a:gdLst>
              <a:ahLst/>
              <a:cxnLst>
                <a:cxn ang="0">
                  <a:pos x="T0" y="T1"/>
                </a:cxn>
                <a:cxn ang="0">
                  <a:pos x="T2" y="T3"/>
                </a:cxn>
                <a:cxn ang="0">
                  <a:pos x="T4" y="T5"/>
                </a:cxn>
              </a:cxnLst>
              <a:rect l="0" t="0" r="r" b="b"/>
              <a:pathLst>
                <a:path w="804" h="540">
                  <a:moveTo>
                    <a:pt x="804" y="0"/>
                  </a:moveTo>
                  <a:lnTo>
                    <a:pt x="384" y="540"/>
                  </a:lnTo>
                  <a:lnTo>
                    <a:pt x="0" y="540"/>
                  </a:lnTo>
                </a:path>
              </a:pathLst>
            </a:custGeom>
            <a:noFill/>
            <a:ln w="12700"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Oval 34">
              <a:extLst>
                <a:ext uri="{FF2B5EF4-FFF2-40B4-BE49-F238E27FC236}">
                  <a16:creationId xmlns:a16="http://schemas.microsoft.com/office/drawing/2014/main" id="{889EAD31-ED79-4DDC-A19F-B266066427F8}"/>
                </a:ext>
              </a:extLst>
            </p:cNvPr>
            <p:cNvSpPr>
              <a:spLocks noChangeArrowheads="1"/>
            </p:cNvSpPr>
            <p:nvPr/>
          </p:nvSpPr>
          <p:spPr bwMode="auto">
            <a:xfrm>
              <a:off x="3959225" y="4906963"/>
              <a:ext cx="76200" cy="762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6" name="Oval 36">
              <a:extLst>
                <a:ext uri="{FF2B5EF4-FFF2-40B4-BE49-F238E27FC236}">
                  <a16:creationId xmlns:a16="http://schemas.microsoft.com/office/drawing/2014/main" id="{39ADAB2B-628D-4D84-A3C8-B4AA95F31188}"/>
                </a:ext>
              </a:extLst>
            </p:cNvPr>
            <p:cNvSpPr>
              <a:spLocks noChangeArrowheads="1"/>
            </p:cNvSpPr>
            <p:nvPr/>
          </p:nvSpPr>
          <p:spPr bwMode="auto">
            <a:xfrm>
              <a:off x="5235575" y="4049713"/>
              <a:ext cx="76200" cy="762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6" name="Group 65">
            <a:extLst>
              <a:ext uri="{FF2B5EF4-FFF2-40B4-BE49-F238E27FC236}">
                <a16:creationId xmlns:a16="http://schemas.microsoft.com/office/drawing/2014/main" id="{35B8DCBF-B163-42C2-9200-E7F46804EFEE}"/>
              </a:ext>
            </a:extLst>
          </p:cNvPr>
          <p:cNvGrpSpPr/>
          <p:nvPr/>
        </p:nvGrpSpPr>
        <p:grpSpPr>
          <a:xfrm>
            <a:off x="8399463" y="2936875"/>
            <a:ext cx="2725737" cy="976313"/>
            <a:chOff x="8399463" y="2936875"/>
            <a:chExt cx="2725737" cy="976313"/>
          </a:xfrm>
        </p:grpSpPr>
        <p:sp>
          <p:nvSpPr>
            <p:cNvPr id="37" name="Freeform 37">
              <a:extLst>
                <a:ext uri="{FF2B5EF4-FFF2-40B4-BE49-F238E27FC236}">
                  <a16:creationId xmlns:a16="http://schemas.microsoft.com/office/drawing/2014/main" id="{025DDA93-E094-48C2-A870-A68FE07F5BFA}"/>
                </a:ext>
              </a:extLst>
            </p:cNvPr>
            <p:cNvSpPr>
              <a:spLocks/>
            </p:cNvSpPr>
            <p:nvPr/>
          </p:nvSpPr>
          <p:spPr bwMode="auto">
            <a:xfrm>
              <a:off x="8399463" y="2936875"/>
              <a:ext cx="642938" cy="976313"/>
            </a:xfrm>
            <a:custGeom>
              <a:avLst/>
              <a:gdLst>
                <a:gd name="T0" fmla="*/ 89 w 169"/>
                <a:gd name="T1" fmla="*/ 92 h 256"/>
                <a:gd name="T2" fmla="*/ 147 w 169"/>
                <a:gd name="T3" fmla="*/ 112 h 256"/>
                <a:gd name="T4" fmla="*/ 169 w 169"/>
                <a:gd name="T5" fmla="*/ 168 h 256"/>
                <a:gd name="T6" fmla="*/ 143 w 169"/>
                <a:gd name="T7" fmla="*/ 234 h 256"/>
                <a:gd name="T8" fmla="*/ 68 w 169"/>
                <a:gd name="T9" fmla="*/ 256 h 256"/>
                <a:gd name="T10" fmla="*/ 0 w 169"/>
                <a:gd name="T11" fmla="*/ 243 h 256"/>
                <a:gd name="T12" fmla="*/ 0 w 169"/>
                <a:gd name="T13" fmla="*/ 197 h 256"/>
                <a:gd name="T14" fmla="*/ 32 w 169"/>
                <a:gd name="T15" fmla="*/ 208 h 256"/>
                <a:gd name="T16" fmla="*/ 66 w 169"/>
                <a:gd name="T17" fmla="*/ 213 h 256"/>
                <a:gd name="T18" fmla="*/ 115 w 169"/>
                <a:gd name="T19" fmla="*/ 173 h 256"/>
                <a:gd name="T20" fmla="*/ 64 w 169"/>
                <a:gd name="T21" fmla="*/ 135 h 256"/>
                <a:gd name="T22" fmla="*/ 44 w 169"/>
                <a:gd name="T23" fmla="*/ 137 h 256"/>
                <a:gd name="T24" fmla="*/ 26 w 169"/>
                <a:gd name="T25" fmla="*/ 140 h 256"/>
                <a:gd name="T26" fmla="*/ 5 w 169"/>
                <a:gd name="T27" fmla="*/ 129 h 256"/>
                <a:gd name="T28" fmla="*/ 14 w 169"/>
                <a:gd name="T29" fmla="*/ 0 h 256"/>
                <a:gd name="T30" fmla="*/ 151 w 169"/>
                <a:gd name="T31" fmla="*/ 0 h 256"/>
                <a:gd name="T32" fmla="*/ 151 w 169"/>
                <a:gd name="T33" fmla="*/ 46 h 256"/>
                <a:gd name="T34" fmla="*/ 61 w 169"/>
                <a:gd name="T35" fmla="*/ 46 h 256"/>
                <a:gd name="T36" fmla="*/ 57 w 169"/>
                <a:gd name="T37" fmla="*/ 95 h 256"/>
                <a:gd name="T38" fmla="*/ 63 w 169"/>
                <a:gd name="T39" fmla="*/ 94 h 256"/>
                <a:gd name="T40" fmla="*/ 89 w 169"/>
                <a:gd name="T41" fmla="*/ 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9" h="256">
                  <a:moveTo>
                    <a:pt x="89" y="92"/>
                  </a:moveTo>
                  <a:cubicBezTo>
                    <a:pt x="113" y="92"/>
                    <a:pt x="133" y="98"/>
                    <a:pt x="147" y="112"/>
                  </a:cubicBezTo>
                  <a:cubicBezTo>
                    <a:pt x="162" y="126"/>
                    <a:pt x="169" y="145"/>
                    <a:pt x="169" y="168"/>
                  </a:cubicBezTo>
                  <a:cubicBezTo>
                    <a:pt x="169" y="197"/>
                    <a:pt x="160" y="218"/>
                    <a:pt x="143" y="234"/>
                  </a:cubicBezTo>
                  <a:cubicBezTo>
                    <a:pt x="125" y="249"/>
                    <a:pt x="100" y="256"/>
                    <a:pt x="68" y="256"/>
                  </a:cubicBezTo>
                  <a:cubicBezTo>
                    <a:pt x="40" y="256"/>
                    <a:pt x="17" y="252"/>
                    <a:pt x="0" y="243"/>
                  </a:cubicBezTo>
                  <a:cubicBezTo>
                    <a:pt x="0" y="197"/>
                    <a:pt x="0" y="197"/>
                    <a:pt x="0" y="197"/>
                  </a:cubicBezTo>
                  <a:cubicBezTo>
                    <a:pt x="9" y="201"/>
                    <a:pt x="20" y="205"/>
                    <a:pt x="32" y="208"/>
                  </a:cubicBezTo>
                  <a:cubicBezTo>
                    <a:pt x="44" y="211"/>
                    <a:pt x="55" y="213"/>
                    <a:pt x="66" y="213"/>
                  </a:cubicBezTo>
                  <a:cubicBezTo>
                    <a:pt x="99" y="213"/>
                    <a:pt x="115" y="200"/>
                    <a:pt x="115" y="173"/>
                  </a:cubicBezTo>
                  <a:cubicBezTo>
                    <a:pt x="115" y="147"/>
                    <a:pt x="98" y="135"/>
                    <a:pt x="64" y="135"/>
                  </a:cubicBezTo>
                  <a:cubicBezTo>
                    <a:pt x="58" y="135"/>
                    <a:pt x="52" y="135"/>
                    <a:pt x="44" y="137"/>
                  </a:cubicBezTo>
                  <a:cubicBezTo>
                    <a:pt x="37" y="138"/>
                    <a:pt x="31" y="139"/>
                    <a:pt x="26" y="140"/>
                  </a:cubicBezTo>
                  <a:cubicBezTo>
                    <a:pt x="5" y="129"/>
                    <a:pt x="5" y="129"/>
                    <a:pt x="5" y="129"/>
                  </a:cubicBezTo>
                  <a:cubicBezTo>
                    <a:pt x="14" y="0"/>
                    <a:pt x="14" y="0"/>
                    <a:pt x="14" y="0"/>
                  </a:cubicBezTo>
                  <a:cubicBezTo>
                    <a:pt x="151" y="0"/>
                    <a:pt x="151" y="0"/>
                    <a:pt x="151" y="0"/>
                  </a:cubicBezTo>
                  <a:cubicBezTo>
                    <a:pt x="151" y="46"/>
                    <a:pt x="151" y="46"/>
                    <a:pt x="151" y="46"/>
                  </a:cubicBezTo>
                  <a:cubicBezTo>
                    <a:pt x="61" y="46"/>
                    <a:pt x="61" y="46"/>
                    <a:pt x="61" y="46"/>
                  </a:cubicBezTo>
                  <a:cubicBezTo>
                    <a:pt x="57" y="95"/>
                    <a:pt x="57" y="95"/>
                    <a:pt x="57" y="95"/>
                  </a:cubicBezTo>
                  <a:cubicBezTo>
                    <a:pt x="63" y="94"/>
                    <a:pt x="63" y="94"/>
                    <a:pt x="63" y="94"/>
                  </a:cubicBezTo>
                  <a:cubicBezTo>
                    <a:pt x="70" y="92"/>
                    <a:pt x="78" y="92"/>
                    <a:pt x="89" y="9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8" name="Freeform 38">
              <a:extLst>
                <a:ext uri="{FF2B5EF4-FFF2-40B4-BE49-F238E27FC236}">
                  <a16:creationId xmlns:a16="http://schemas.microsoft.com/office/drawing/2014/main" id="{E736E9BA-E61F-44BE-82F8-B554A9C58A36}"/>
                </a:ext>
              </a:extLst>
            </p:cNvPr>
            <p:cNvSpPr>
              <a:spLocks/>
            </p:cNvSpPr>
            <p:nvPr/>
          </p:nvSpPr>
          <p:spPr bwMode="auto">
            <a:xfrm>
              <a:off x="8699500" y="2936875"/>
              <a:ext cx="2425700" cy="976313"/>
            </a:xfrm>
            <a:custGeom>
              <a:avLst/>
              <a:gdLst>
                <a:gd name="T0" fmla="*/ 92 w 637"/>
                <a:gd name="T1" fmla="*/ 0 h 256"/>
                <a:gd name="T2" fmla="*/ 92 w 637"/>
                <a:gd name="T3" fmla="*/ 65 h 256"/>
                <a:gd name="T4" fmla="*/ 0 w 637"/>
                <a:gd name="T5" fmla="*/ 65 h 256"/>
                <a:gd name="T6" fmla="*/ 0 w 637"/>
                <a:gd name="T7" fmla="*/ 72 h 256"/>
                <a:gd name="T8" fmla="*/ 10 w 637"/>
                <a:gd name="T9" fmla="*/ 72 h 256"/>
                <a:gd name="T10" fmla="*/ 82 w 637"/>
                <a:gd name="T11" fmla="*/ 98 h 256"/>
                <a:gd name="T12" fmla="*/ 109 w 637"/>
                <a:gd name="T13" fmla="*/ 168 h 256"/>
                <a:gd name="T14" fmla="*/ 77 w 637"/>
                <a:gd name="T15" fmla="*/ 248 h 256"/>
                <a:gd name="T16" fmla="*/ 66 w 637"/>
                <a:gd name="T17" fmla="*/ 256 h 256"/>
                <a:gd name="T18" fmla="*/ 509 w 637"/>
                <a:gd name="T19" fmla="*/ 256 h 256"/>
                <a:gd name="T20" fmla="*/ 637 w 637"/>
                <a:gd name="T21" fmla="*/ 128 h 256"/>
                <a:gd name="T22" fmla="*/ 637 w 637"/>
                <a:gd name="T23" fmla="*/ 128 h 256"/>
                <a:gd name="T24" fmla="*/ 509 w 637"/>
                <a:gd name="T25" fmla="*/ 0 h 256"/>
                <a:gd name="T26" fmla="*/ 92 w 637"/>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7" h="256">
                  <a:moveTo>
                    <a:pt x="92" y="0"/>
                  </a:moveTo>
                  <a:cubicBezTo>
                    <a:pt x="92" y="65"/>
                    <a:pt x="92" y="65"/>
                    <a:pt x="92" y="65"/>
                  </a:cubicBezTo>
                  <a:cubicBezTo>
                    <a:pt x="0" y="65"/>
                    <a:pt x="0" y="65"/>
                    <a:pt x="0" y="65"/>
                  </a:cubicBezTo>
                  <a:cubicBezTo>
                    <a:pt x="0" y="72"/>
                    <a:pt x="0" y="72"/>
                    <a:pt x="0" y="72"/>
                  </a:cubicBezTo>
                  <a:cubicBezTo>
                    <a:pt x="3" y="72"/>
                    <a:pt x="6" y="72"/>
                    <a:pt x="10" y="72"/>
                  </a:cubicBezTo>
                  <a:cubicBezTo>
                    <a:pt x="39" y="72"/>
                    <a:pt x="63" y="81"/>
                    <a:pt x="82" y="98"/>
                  </a:cubicBezTo>
                  <a:cubicBezTo>
                    <a:pt x="100" y="115"/>
                    <a:pt x="109" y="139"/>
                    <a:pt x="109" y="168"/>
                  </a:cubicBezTo>
                  <a:cubicBezTo>
                    <a:pt x="109" y="202"/>
                    <a:pt x="98" y="229"/>
                    <a:pt x="77" y="248"/>
                  </a:cubicBezTo>
                  <a:cubicBezTo>
                    <a:pt x="73" y="251"/>
                    <a:pt x="70" y="254"/>
                    <a:pt x="66" y="256"/>
                  </a:cubicBezTo>
                  <a:cubicBezTo>
                    <a:pt x="509" y="256"/>
                    <a:pt x="509" y="256"/>
                    <a:pt x="509" y="256"/>
                  </a:cubicBezTo>
                  <a:cubicBezTo>
                    <a:pt x="579" y="256"/>
                    <a:pt x="637" y="199"/>
                    <a:pt x="637" y="128"/>
                  </a:cubicBezTo>
                  <a:cubicBezTo>
                    <a:pt x="637" y="128"/>
                    <a:pt x="637" y="128"/>
                    <a:pt x="637" y="128"/>
                  </a:cubicBezTo>
                  <a:cubicBezTo>
                    <a:pt x="637" y="58"/>
                    <a:pt x="579" y="0"/>
                    <a:pt x="509" y="0"/>
                  </a:cubicBezTo>
                  <a:lnTo>
                    <a:pt x="9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4" name="Group 63">
            <a:extLst>
              <a:ext uri="{FF2B5EF4-FFF2-40B4-BE49-F238E27FC236}">
                <a16:creationId xmlns:a16="http://schemas.microsoft.com/office/drawing/2014/main" id="{28F291F0-A7CF-427A-BBF9-B3DCFE8209BB}"/>
              </a:ext>
            </a:extLst>
          </p:cNvPr>
          <p:cNvGrpSpPr/>
          <p:nvPr/>
        </p:nvGrpSpPr>
        <p:grpSpPr>
          <a:xfrm>
            <a:off x="8399463" y="1417638"/>
            <a:ext cx="2698750" cy="974725"/>
            <a:chOff x="8399463" y="1417638"/>
            <a:chExt cx="2698750" cy="974725"/>
          </a:xfrm>
        </p:grpSpPr>
        <p:sp>
          <p:nvSpPr>
            <p:cNvPr id="40" name="Freeform 40">
              <a:extLst>
                <a:ext uri="{FF2B5EF4-FFF2-40B4-BE49-F238E27FC236}">
                  <a16:creationId xmlns:a16="http://schemas.microsoft.com/office/drawing/2014/main" id="{32A87182-8724-4531-9209-FD6F64AB0E49}"/>
                </a:ext>
              </a:extLst>
            </p:cNvPr>
            <p:cNvSpPr>
              <a:spLocks noEditPoints="1"/>
            </p:cNvSpPr>
            <p:nvPr/>
          </p:nvSpPr>
          <p:spPr bwMode="auto">
            <a:xfrm>
              <a:off x="8399463" y="1417638"/>
              <a:ext cx="735013" cy="974725"/>
            </a:xfrm>
            <a:custGeom>
              <a:avLst/>
              <a:gdLst>
                <a:gd name="T0" fmla="*/ 193 w 193"/>
                <a:gd name="T1" fmla="*/ 203 h 256"/>
                <a:gd name="T2" fmla="*/ 162 w 193"/>
                <a:gd name="T3" fmla="*/ 203 h 256"/>
                <a:gd name="T4" fmla="*/ 162 w 193"/>
                <a:gd name="T5" fmla="*/ 256 h 256"/>
                <a:gd name="T6" fmla="*/ 110 w 193"/>
                <a:gd name="T7" fmla="*/ 256 h 256"/>
                <a:gd name="T8" fmla="*/ 110 w 193"/>
                <a:gd name="T9" fmla="*/ 203 h 256"/>
                <a:gd name="T10" fmla="*/ 0 w 193"/>
                <a:gd name="T11" fmla="*/ 203 h 256"/>
                <a:gd name="T12" fmla="*/ 0 w 193"/>
                <a:gd name="T13" fmla="*/ 166 h 256"/>
                <a:gd name="T14" fmla="*/ 113 w 193"/>
                <a:gd name="T15" fmla="*/ 0 h 256"/>
                <a:gd name="T16" fmla="*/ 162 w 193"/>
                <a:gd name="T17" fmla="*/ 0 h 256"/>
                <a:gd name="T18" fmla="*/ 162 w 193"/>
                <a:gd name="T19" fmla="*/ 161 h 256"/>
                <a:gd name="T20" fmla="*/ 193 w 193"/>
                <a:gd name="T21" fmla="*/ 161 h 256"/>
                <a:gd name="T22" fmla="*/ 193 w 193"/>
                <a:gd name="T23" fmla="*/ 203 h 256"/>
                <a:gd name="T24" fmla="*/ 110 w 193"/>
                <a:gd name="T25" fmla="*/ 161 h 256"/>
                <a:gd name="T26" fmla="*/ 110 w 193"/>
                <a:gd name="T27" fmla="*/ 118 h 256"/>
                <a:gd name="T28" fmla="*/ 110 w 193"/>
                <a:gd name="T29" fmla="*/ 86 h 256"/>
                <a:gd name="T30" fmla="*/ 112 w 193"/>
                <a:gd name="T31" fmla="*/ 62 h 256"/>
                <a:gd name="T32" fmla="*/ 110 w 193"/>
                <a:gd name="T33" fmla="*/ 62 h 256"/>
                <a:gd name="T34" fmla="*/ 95 w 193"/>
                <a:gd name="T35" fmla="*/ 90 h 256"/>
                <a:gd name="T36" fmla="*/ 48 w 193"/>
                <a:gd name="T37" fmla="*/ 161 h 256"/>
                <a:gd name="T38" fmla="*/ 110 w 193"/>
                <a:gd name="T39" fmla="*/ 16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3" h="256">
                  <a:moveTo>
                    <a:pt x="193" y="203"/>
                  </a:moveTo>
                  <a:cubicBezTo>
                    <a:pt x="162" y="203"/>
                    <a:pt x="162" y="203"/>
                    <a:pt x="162" y="203"/>
                  </a:cubicBezTo>
                  <a:cubicBezTo>
                    <a:pt x="162" y="256"/>
                    <a:pt x="162" y="256"/>
                    <a:pt x="162" y="256"/>
                  </a:cubicBezTo>
                  <a:cubicBezTo>
                    <a:pt x="110" y="256"/>
                    <a:pt x="110" y="256"/>
                    <a:pt x="110" y="256"/>
                  </a:cubicBezTo>
                  <a:cubicBezTo>
                    <a:pt x="110" y="203"/>
                    <a:pt x="110" y="203"/>
                    <a:pt x="110" y="203"/>
                  </a:cubicBezTo>
                  <a:cubicBezTo>
                    <a:pt x="0" y="203"/>
                    <a:pt x="0" y="203"/>
                    <a:pt x="0" y="203"/>
                  </a:cubicBezTo>
                  <a:cubicBezTo>
                    <a:pt x="0" y="166"/>
                    <a:pt x="0" y="166"/>
                    <a:pt x="0" y="166"/>
                  </a:cubicBezTo>
                  <a:cubicBezTo>
                    <a:pt x="113" y="0"/>
                    <a:pt x="113" y="0"/>
                    <a:pt x="113" y="0"/>
                  </a:cubicBezTo>
                  <a:cubicBezTo>
                    <a:pt x="162" y="0"/>
                    <a:pt x="162" y="0"/>
                    <a:pt x="162" y="0"/>
                  </a:cubicBezTo>
                  <a:cubicBezTo>
                    <a:pt x="162" y="161"/>
                    <a:pt x="162" y="161"/>
                    <a:pt x="162" y="161"/>
                  </a:cubicBezTo>
                  <a:cubicBezTo>
                    <a:pt x="193" y="161"/>
                    <a:pt x="193" y="161"/>
                    <a:pt x="193" y="161"/>
                  </a:cubicBezTo>
                  <a:lnTo>
                    <a:pt x="193" y="203"/>
                  </a:lnTo>
                  <a:close/>
                  <a:moveTo>
                    <a:pt x="110" y="161"/>
                  </a:moveTo>
                  <a:cubicBezTo>
                    <a:pt x="110" y="118"/>
                    <a:pt x="110" y="118"/>
                    <a:pt x="110" y="118"/>
                  </a:cubicBezTo>
                  <a:cubicBezTo>
                    <a:pt x="110" y="111"/>
                    <a:pt x="110" y="100"/>
                    <a:pt x="110" y="86"/>
                  </a:cubicBezTo>
                  <a:cubicBezTo>
                    <a:pt x="111" y="72"/>
                    <a:pt x="111" y="64"/>
                    <a:pt x="112" y="62"/>
                  </a:cubicBezTo>
                  <a:cubicBezTo>
                    <a:pt x="110" y="62"/>
                    <a:pt x="110" y="62"/>
                    <a:pt x="110" y="62"/>
                  </a:cubicBezTo>
                  <a:cubicBezTo>
                    <a:pt x="106" y="72"/>
                    <a:pt x="101" y="81"/>
                    <a:pt x="95" y="90"/>
                  </a:cubicBezTo>
                  <a:cubicBezTo>
                    <a:pt x="48" y="161"/>
                    <a:pt x="48" y="161"/>
                    <a:pt x="48" y="161"/>
                  </a:cubicBezTo>
                  <a:lnTo>
                    <a:pt x="110" y="16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1" name="Freeform 41">
              <a:extLst>
                <a:ext uri="{FF2B5EF4-FFF2-40B4-BE49-F238E27FC236}">
                  <a16:creationId xmlns:a16="http://schemas.microsoft.com/office/drawing/2014/main" id="{81FCC8B2-22E5-4830-B7C7-3DE2443DCDA3}"/>
                </a:ext>
              </a:extLst>
            </p:cNvPr>
            <p:cNvSpPr>
              <a:spLocks/>
            </p:cNvSpPr>
            <p:nvPr/>
          </p:nvSpPr>
          <p:spPr bwMode="auto">
            <a:xfrm>
              <a:off x="9091613" y="1417638"/>
              <a:ext cx="2006600" cy="974725"/>
            </a:xfrm>
            <a:custGeom>
              <a:avLst/>
              <a:gdLst>
                <a:gd name="T0" fmla="*/ 0 w 527"/>
                <a:gd name="T1" fmla="*/ 0 h 256"/>
                <a:gd name="T2" fmla="*/ 0 w 527"/>
                <a:gd name="T3" fmla="*/ 142 h 256"/>
                <a:gd name="T4" fmla="*/ 31 w 527"/>
                <a:gd name="T5" fmla="*/ 142 h 256"/>
                <a:gd name="T6" fmla="*/ 31 w 527"/>
                <a:gd name="T7" fmla="*/ 223 h 256"/>
                <a:gd name="T8" fmla="*/ 0 w 527"/>
                <a:gd name="T9" fmla="*/ 223 h 256"/>
                <a:gd name="T10" fmla="*/ 0 w 527"/>
                <a:gd name="T11" fmla="*/ 256 h 256"/>
                <a:gd name="T12" fmla="*/ 399 w 527"/>
                <a:gd name="T13" fmla="*/ 256 h 256"/>
                <a:gd name="T14" fmla="*/ 527 w 527"/>
                <a:gd name="T15" fmla="*/ 128 h 256"/>
                <a:gd name="T16" fmla="*/ 527 w 527"/>
                <a:gd name="T17" fmla="*/ 128 h 256"/>
                <a:gd name="T18" fmla="*/ 399 w 527"/>
                <a:gd name="T19" fmla="*/ 0 h 256"/>
                <a:gd name="T20" fmla="*/ 0 w 527"/>
                <a:gd name="T21"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7" h="256">
                  <a:moveTo>
                    <a:pt x="0" y="0"/>
                  </a:moveTo>
                  <a:cubicBezTo>
                    <a:pt x="0" y="142"/>
                    <a:pt x="0" y="142"/>
                    <a:pt x="0" y="142"/>
                  </a:cubicBezTo>
                  <a:cubicBezTo>
                    <a:pt x="31" y="142"/>
                    <a:pt x="31" y="142"/>
                    <a:pt x="31" y="142"/>
                  </a:cubicBezTo>
                  <a:cubicBezTo>
                    <a:pt x="31" y="223"/>
                    <a:pt x="31" y="223"/>
                    <a:pt x="31" y="223"/>
                  </a:cubicBezTo>
                  <a:cubicBezTo>
                    <a:pt x="0" y="223"/>
                    <a:pt x="0" y="223"/>
                    <a:pt x="0" y="223"/>
                  </a:cubicBezTo>
                  <a:cubicBezTo>
                    <a:pt x="0" y="256"/>
                    <a:pt x="0" y="256"/>
                    <a:pt x="0" y="256"/>
                  </a:cubicBezTo>
                  <a:cubicBezTo>
                    <a:pt x="399" y="256"/>
                    <a:pt x="399" y="256"/>
                    <a:pt x="399" y="256"/>
                  </a:cubicBezTo>
                  <a:cubicBezTo>
                    <a:pt x="470" y="256"/>
                    <a:pt x="527" y="199"/>
                    <a:pt x="527" y="128"/>
                  </a:cubicBezTo>
                  <a:cubicBezTo>
                    <a:pt x="527" y="128"/>
                    <a:pt x="527" y="128"/>
                    <a:pt x="527" y="128"/>
                  </a:cubicBezTo>
                  <a:cubicBezTo>
                    <a:pt x="527" y="58"/>
                    <a:pt x="470" y="0"/>
                    <a:pt x="399" y="0"/>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44" name="Freeform 44">
            <a:extLst>
              <a:ext uri="{FF2B5EF4-FFF2-40B4-BE49-F238E27FC236}">
                <a16:creationId xmlns:a16="http://schemas.microsoft.com/office/drawing/2014/main" id="{5D9F8CA1-04F0-4D27-8D90-58CBA3B860D1}"/>
              </a:ext>
            </a:extLst>
          </p:cNvPr>
          <p:cNvSpPr>
            <a:spLocks/>
          </p:cNvSpPr>
          <p:nvPr/>
        </p:nvSpPr>
        <p:spPr bwMode="auto">
          <a:xfrm>
            <a:off x="3452813" y="3660775"/>
            <a:ext cx="7938" cy="7938"/>
          </a:xfrm>
          <a:custGeom>
            <a:avLst/>
            <a:gdLst>
              <a:gd name="T0" fmla="*/ 0 w 2"/>
              <a:gd name="T1" fmla="*/ 2 h 2"/>
              <a:gd name="T2" fmla="*/ 2 w 2"/>
              <a:gd name="T3" fmla="*/ 2 h 2"/>
              <a:gd name="T4" fmla="*/ 2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2"/>
                  <a:pt x="2" y="2"/>
                </a:cubicBezTo>
                <a:cubicBezTo>
                  <a:pt x="2" y="0"/>
                  <a:pt x="2" y="0"/>
                  <a:pt x="2" y="0"/>
                </a:cubicBezTo>
                <a:cubicBezTo>
                  <a:pt x="1" y="1"/>
                  <a:pt x="1" y="1"/>
                  <a:pt x="0" y="2"/>
                </a:cubicBezTo>
                <a:close/>
              </a:path>
            </a:pathLst>
          </a:custGeom>
          <a:solidFill>
            <a:srgbClr val="A220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5" name="Group 64">
            <a:extLst>
              <a:ext uri="{FF2B5EF4-FFF2-40B4-BE49-F238E27FC236}">
                <a16:creationId xmlns:a16="http://schemas.microsoft.com/office/drawing/2014/main" id="{4B9DBDC6-3AC1-485D-A349-914817D59439}"/>
              </a:ext>
            </a:extLst>
          </p:cNvPr>
          <p:cNvGrpSpPr/>
          <p:nvPr/>
        </p:nvGrpSpPr>
        <p:grpSpPr>
          <a:xfrm>
            <a:off x="1062038" y="2936875"/>
            <a:ext cx="2630487" cy="976313"/>
            <a:chOff x="1062038" y="2936875"/>
            <a:chExt cx="2630487" cy="976313"/>
          </a:xfrm>
        </p:grpSpPr>
        <p:sp>
          <p:nvSpPr>
            <p:cNvPr id="43" name="Freeform 43">
              <a:extLst>
                <a:ext uri="{FF2B5EF4-FFF2-40B4-BE49-F238E27FC236}">
                  <a16:creationId xmlns:a16="http://schemas.microsoft.com/office/drawing/2014/main" id="{859075B7-95A9-4FF2-BAED-F75AF2D03516}"/>
                </a:ext>
              </a:extLst>
            </p:cNvPr>
            <p:cNvSpPr>
              <a:spLocks/>
            </p:cNvSpPr>
            <p:nvPr/>
          </p:nvSpPr>
          <p:spPr bwMode="auto">
            <a:xfrm>
              <a:off x="1062038" y="2936875"/>
              <a:ext cx="2327275" cy="976313"/>
            </a:xfrm>
            <a:custGeom>
              <a:avLst/>
              <a:gdLst>
                <a:gd name="T0" fmla="*/ 495 w 611"/>
                <a:gd name="T1" fmla="*/ 211 h 256"/>
                <a:gd name="T2" fmla="*/ 564 w 611"/>
                <a:gd name="T3" fmla="*/ 141 h 256"/>
                <a:gd name="T4" fmla="*/ 599 w 611"/>
                <a:gd name="T5" fmla="*/ 103 h 256"/>
                <a:gd name="T6" fmla="*/ 609 w 611"/>
                <a:gd name="T7" fmla="*/ 87 h 256"/>
                <a:gd name="T8" fmla="*/ 611 w 611"/>
                <a:gd name="T9" fmla="*/ 75 h 256"/>
                <a:gd name="T10" fmla="*/ 609 w 611"/>
                <a:gd name="T11" fmla="*/ 67 h 256"/>
                <a:gd name="T12" fmla="*/ 600 w 611"/>
                <a:gd name="T13" fmla="*/ 65 h 256"/>
                <a:gd name="T14" fmla="*/ 580 w 611"/>
                <a:gd name="T15" fmla="*/ 69 h 256"/>
                <a:gd name="T16" fmla="*/ 555 w 611"/>
                <a:gd name="T17" fmla="*/ 86 h 256"/>
                <a:gd name="T18" fmla="*/ 540 w 611"/>
                <a:gd name="T19" fmla="*/ 98 h 256"/>
                <a:gd name="T20" fmla="*/ 486 w 611"/>
                <a:gd name="T21" fmla="*/ 34 h 256"/>
                <a:gd name="T22" fmla="*/ 501 w 611"/>
                <a:gd name="T23" fmla="*/ 21 h 256"/>
                <a:gd name="T24" fmla="*/ 529 w 611"/>
                <a:gd name="T25" fmla="*/ 0 h 256"/>
                <a:gd name="T26" fmla="*/ 128 w 611"/>
                <a:gd name="T27" fmla="*/ 0 h 256"/>
                <a:gd name="T28" fmla="*/ 0 w 611"/>
                <a:gd name="T29" fmla="*/ 128 h 256"/>
                <a:gd name="T30" fmla="*/ 0 w 611"/>
                <a:gd name="T31" fmla="*/ 128 h 256"/>
                <a:gd name="T32" fmla="*/ 128 w 611"/>
                <a:gd name="T33" fmla="*/ 256 h 256"/>
                <a:gd name="T34" fmla="*/ 495 w 611"/>
                <a:gd name="T35" fmla="*/ 256 h 256"/>
                <a:gd name="T36" fmla="*/ 495 w 611"/>
                <a:gd name="T37" fmla="*/ 21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256">
                  <a:moveTo>
                    <a:pt x="495" y="211"/>
                  </a:moveTo>
                  <a:cubicBezTo>
                    <a:pt x="564" y="141"/>
                    <a:pt x="564" y="141"/>
                    <a:pt x="564" y="141"/>
                  </a:cubicBezTo>
                  <a:cubicBezTo>
                    <a:pt x="586" y="118"/>
                    <a:pt x="595" y="108"/>
                    <a:pt x="599" y="103"/>
                  </a:cubicBezTo>
                  <a:cubicBezTo>
                    <a:pt x="604" y="97"/>
                    <a:pt x="607" y="92"/>
                    <a:pt x="609" y="87"/>
                  </a:cubicBezTo>
                  <a:cubicBezTo>
                    <a:pt x="610" y="83"/>
                    <a:pt x="611" y="79"/>
                    <a:pt x="611" y="75"/>
                  </a:cubicBezTo>
                  <a:cubicBezTo>
                    <a:pt x="611" y="70"/>
                    <a:pt x="610" y="68"/>
                    <a:pt x="609" y="67"/>
                  </a:cubicBezTo>
                  <a:cubicBezTo>
                    <a:pt x="607" y="65"/>
                    <a:pt x="604" y="65"/>
                    <a:pt x="600" y="65"/>
                  </a:cubicBezTo>
                  <a:cubicBezTo>
                    <a:pt x="593" y="65"/>
                    <a:pt x="587" y="66"/>
                    <a:pt x="580" y="69"/>
                  </a:cubicBezTo>
                  <a:cubicBezTo>
                    <a:pt x="572" y="73"/>
                    <a:pt x="564" y="79"/>
                    <a:pt x="555" y="86"/>
                  </a:cubicBezTo>
                  <a:cubicBezTo>
                    <a:pt x="540" y="98"/>
                    <a:pt x="540" y="98"/>
                    <a:pt x="540" y="98"/>
                  </a:cubicBezTo>
                  <a:cubicBezTo>
                    <a:pt x="486" y="34"/>
                    <a:pt x="486" y="34"/>
                    <a:pt x="486" y="34"/>
                  </a:cubicBezTo>
                  <a:cubicBezTo>
                    <a:pt x="501" y="21"/>
                    <a:pt x="501" y="21"/>
                    <a:pt x="501" y="21"/>
                  </a:cubicBezTo>
                  <a:cubicBezTo>
                    <a:pt x="512" y="12"/>
                    <a:pt x="521" y="5"/>
                    <a:pt x="529" y="0"/>
                  </a:cubicBezTo>
                  <a:cubicBezTo>
                    <a:pt x="128" y="0"/>
                    <a:pt x="128" y="0"/>
                    <a:pt x="128" y="0"/>
                  </a:cubicBezTo>
                  <a:cubicBezTo>
                    <a:pt x="58" y="0"/>
                    <a:pt x="0" y="58"/>
                    <a:pt x="0" y="128"/>
                  </a:cubicBezTo>
                  <a:cubicBezTo>
                    <a:pt x="0" y="128"/>
                    <a:pt x="0" y="128"/>
                    <a:pt x="0" y="128"/>
                  </a:cubicBezTo>
                  <a:cubicBezTo>
                    <a:pt x="0" y="199"/>
                    <a:pt x="58" y="256"/>
                    <a:pt x="128" y="256"/>
                  </a:cubicBezTo>
                  <a:cubicBezTo>
                    <a:pt x="495" y="256"/>
                    <a:pt x="495" y="256"/>
                    <a:pt x="495" y="256"/>
                  </a:cubicBezTo>
                  <a:lnTo>
                    <a:pt x="495" y="21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5" name="Freeform 45">
              <a:extLst>
                <a:ext uri="{FF2B5EF4-FFF2-40B4-BE49-F238E27FC236}">
                  <a16:creationId xmlns:a16="http://schemas.microsoft.com/office/drawing/2014/main" id="{1CD32E31-4773-4A6F-81F3-9D4B57992988}"/>
                </a:ext>
              </a:extLst>
            </p:cNvPr>
            <p:cNvSpPr>
              <a:spLocks/>
            </p:cNvSpPr>
            <p:nvPr/>
          </p:nvSpPr>
          <p:spPr bwMode="auto">
            <a:xfrm>
              <a:off x="3019425" y="2936875"/>
              <a:ext cx="673100" cy="976313"/>
            </a:xfrm>
            <a:custGeom>
              <a:avLst/>
              <a:gdLst>
                <a:gd name="T0" fmla="*/ 177 w 177"/>
                <a:gd name="T1" fmla="*/ 256 h 256"/>
                <a:gd name="T2" fmla="*/ 0 w 177"/>
                <a:gd name="T3" fmla="*/ 256 h 256"/>
                <a:gd name="T4" fmla="*/ 0 w 177"/>
                <a:gd name="T5" fmla="*/ 219 h 256"/>
                <a:gd name="T6" fmla="*/ 64 w 177"/>
                <a:gd name="T7" fmla="*/ 155 h 256"/>
                <a:gd name="T8" fmla="*/ 101 w 177"/>
                <a:gd name="T9" fmla="*/ 115 h 256"/>
                <a:gd name="T10" fmla="*/ 113 w 177"/>
                <a:gd name="T11" fmla="*/ 95 h 256"/>
                <a:gd name="T12" fmla="*/ 117 w 177"/>
                <a:gd name="T13" fmla="*/ 75 h 256"/>
                <a:gd name="T14" fmla="*/ 108 w 177"/>
                <a:gd name="T15" fmla="*/ 52 h 256"/>
                <a:gd name="T16" fmla="*/ 86 w 177"/>
                <a:gd name="T17" fmla="*/ 45 h 256"/>
                <a:gd name="T18" fmla="*/ 58 w 177"/>
                <a:gd name="T19" fmla="*/ 52 h 256"/>
                <a:gd name="T20" fmla="*/ 29 w 177"/>
                <a:gd name="T21" fmla="*/ 71 h 256"/>
                <a:gd name="T22" fmla="*/ 0 w 177"/>
                <a:gd name="T23" fmla="*/ 36 h 256"/>
                <a:gd name="T24" fmla="*/ 31 w 177"/>
                <a:gd name="T25" fmla="*/ 14 h 256"/>
                <a:gd name="T26" fmla="*/ 57 w 177"/>
                <a:gd name="T27" fmla="*/ 4 h 256"/>
                <a:gd name="T28" fmla="*/ 90 w 177"/>
                <a:gd name="T29" fmla="*/ 0 h 256"/>
                <a:gd name="T30" fmla="*/ 132 w 177"/>
                <a:gd name="T31" fmla="*/ 9 h 256"/>
                <a:gd name="T32" fmla="*/ 160 w 177"/>
                <a:gd name="T33" fmla="*/ 33 h 256"/>
                <a:gd name="T34" fmla="*/ 170 w 177"/>
                <a:gd name="T35" fmla="*/ 69 h 256"/>
                <a:gd name="T36" fmla="*/ 164 w 177"/>
                <a:gd name="T37" fmla="*/ 101 h 256"/>
                <a:gd name="T38" fmla="*/ 145 w 177"/>
                <a:gd name="T39" fmla="*/ 133 h 256"/>
                <a:gd name="T40" fmla="*/ 99 w 177"/>
                <a:gd name="T41" fmla="*/ 179 h 256"/>
                <a:gd name="T42" fmla="*/ 67 w 177"/>
                <a:gd name="T43" fmla="*/ 209 h 256"/>
                <a:gd name="T44" fmla="*/ 67 w 177"/>
                <a:gd name="T45" fmla="*/ 211 h 256"/>
                <a:gd name="T46" fmla="*/ 177 w 177"/>
                <a:gd name="T47" fmla="*/ 211 h 256"/>
                <a:gd name="T48" fmla="*/ 177 w 177"/>
                <a:gd name="T4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256">
                  <a:moveTo>
                    <a:pt x="177" y="256"/>
                  </a:moveTo>
                  <a:cubicBezTo>
                    <a:pt x="0" y="256"/>
                    <a:pt x="0" y="256"/>
                    <a:pt x="0" y="256"/>
                  </a:cubicBezTo>
                  <a:cubicBezTo>
                    <a:pt x="0" y="219"/>
                    <a:pt x="0" y="219"/>
                    <a:pt x="0" y="219"/>
                  </a:cubicBezTo>
                  <a:cubicBezTo>
                    <a:pt x="64" y="155"/>
                    <a:pt x="64" y="155"/>
                    <a:pt x="64" y="155"/>
                  </a:cubicBezTo>
                  <a:cubicBezTo>
                    <a:pt x="83" y="136"/>
                    <a:pt x="95" y="123"/>
                    <a:pt x="101" y="115"/>
                  </a:cubicBezTo>
                  <a:cubicBezTo>
                    <a:pt x="106" y="108"/>
                    <a:pt x="110" y="101"/>
                    <a:pt x="113" y="95"/>
                  </a:cubicBezTo>
                  <a:cubicBezTo>
                    <a:pt x="116" y="88"/>
                    <a:pt x="117" y="82"/>
                    <a:pt x="117" y="75"/>
                  </a:cubicBezTo>
                  <a:cubicBezTo>
                    <a:pt x="117" y="65"/>
                    <a:pt x="114" y="57"/>
                    <a:pt x="108" y="52"/>
                  </a:cubicBezTo>
                  <a:cubicBezTo>
                    <a:pt x="103" y="47"/>
                    <a:pt x="95" y="45"/>
                    <a:pt x="86" y="45"/>
                  </a:cubicBezTo>
                  <a:cubicBezTo>
                    <a:pt x="76" y="45"/>
                    <a:pt x="67" y="47"/>
                    <a:pt x="58" y="52"/>
                  </a:cubicBezTo>
                  <a:cubicBezTo>
                    <a:pt x="48" y="56"/>
                    <a:pt x="39" y="62"/>
                    <a:pt x="29" y="71"/>
                  </a:cubicBezTo>
                  <a:cubicBezTo>
                    <a:pt x="0" y="36"/>
                    <a:pt x="0" y="36"/>
                    <a:pt x="0" y="36"/>
                  </a:cubicBezTo>
                  <a:cubicBezTo>
                    <a:pt x="12" y="26"/>
                    <a:pt x="22" y="18"/>
                    <a:pt x="31" y="14"/>
                  </a:cubicBezTo>
                  <a:cubicBezTo>
                    <a:pt x="39" y="10"/>
                    <a:pt x="48" y="6"/>
                    <a:pt x="57" y="4"/>
                  </a:cubicBezTo>
                  <a:cubicBezTo>
                    <a:pt x="67" y="1"/>
                    <a:pt x="78" y="0"/>
                    <a:pt x="90" y="0"/>
                  </a:cubicBezTo>
                  <a:cubicBezTo>
                    <a:pt x="106" y="0"/>
                    <a:pt x="120" y="3"/>
                    <a:pt x="132" y="9"/>
                  </a:cubicBezTo>
                  <a:cubicBezTo>
                    <a:pt x="144" y="15"/>
                    <a:pt x="153" y="23"/>
                    <a:pt x="160" y="33"/>
                  </a:cubicBezTo>
                  <a:cubicBezTo>
                    <a:pt x="166" y="43"/>
                    <a:pt x="170" y="55"/>
                    <a:pt x="170" y="69"/>
                  </a:cubicBezTo>
                  <a:cubicBezTo>
                    <a:pt x="170" y="80"/>
                    <a:pt x="168" y="91"/>
                    <a:pt x="164" y="101"/>
                  </a:cubicBezTo>
                  <a:cubicBezTo>
                    <a:pt x="160" y="112"/>
                    <a:pt x="153" y="122"/>
                    <a:pt x="145" y="133"/>
                  </a:cubicBezTo>
                  <a:cubicBezTo>
                    <a:pt x="136" y="143"/>
                    <a:pt x="121" y="159"/>
                    <a:pt x="99" y="179"/>
                  </a:cubicBezTo>
                  <a:cubicBezTo>
                    <a:pt x="67" y="209"/>
                    <a:pt x="67" y="209"/>
                    <a:pt x="67" y="209"/>
                  </a:cubicBezTo>
                  <a:cubicBezTo>
                    <a:pt x="67" y="211"/>
                    <a:pt x="67" y="211"/>
                    <a:pt x="67" y="211"/>
                  </a:cubicBezTo>
                  <a:cubicBezTo>
                    <a:pt x="177" y="211"/>
                    <a:pt x="177" y="211"/>
                    <a:pt x="177" y="211"/>
                  </a:cubicBezTo>
                  <a:lnTo>
                    <a:pt x="177" y="25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3" name="Group 62">
            <a:extLst>
              <a:ext uri="{FF2B5EF4-FFF2-40B4-BE49-F238E27FC236}">
                <a16:creationId xmlns:a16="http://schemas.microsoft.com/office/drawing/2014/main" id="{700F5B39-110F-41E2-B6A4-5BEDE40F6CC3}"/>
              </a:ext>
            </a:extLst>
          </p:cNvPr>
          <p:cNvGrpSpPr/>
          <p:nvPr/>
        </p:nvGrpSpPr>
        <p:grpSpPr>
          <a:xfrm>
            <a:off x="1058863" y="1417638"/>
            <a:ext cx="2706687" cy="974725"/>
            <a:chOff x="1058863" y="1417638"/>
            <a:chExt cx="2706687" cy="974725"/>
          </a:xfrm>
        </p:grpSpPr>
        <p:sp>
          <p:nvSpPr>
            <p:cNvPr id="47" name="Freeform 47">
              <a:extLst>
                <a:ext uri="{FF2B5EF4-FFF2-40B4-BE49-F238E27FC236}">
                  <a16:creationId xmlns:a16="http://schemas.microsoft.com/office/drawing/2014/main" id="{1D174938-1AD0-4567-A808-0CE633441F20}"/>
                </a:ext>
              </a:extLst>
            </p:cNvPr>
            <p:cNvSpPr>
              <a:spLocks/>
            </p:cNvSpPr>
            <p:nvPr/>
          </p:nvSpPr>
          <p:spPr bwMode="auto">
            <a:xfrm>
              <a:off x="1058863" y="1417638"/>
              <a:ext cx="2284413" cy="974725"/>
            </a:xfrm>
            <a:custGeom>
              <a:avLst/>
              <a:gdLst>
                <a:gd name="T0" fmla="*/ 562 w 600"/>
                <a:gd name="T1" fmla="*/ 193 h 256"/>
                <a:gd name="T2" fmla="*/ 600 w 600"/>
                <a:gd name="T3" fmla="*/ 193 h 256"/>
                <a:gd name="T4" fmla="*/ 600 w 600"/>
                <a:gd name="T5" fmla="*/ 108 h 256"/>
                <a:gd name="T6" fmla="*/ 600 w 600"/>
                <a:gd name="T7" fmla="*/ 102 h 256"/>
                <a:gd name="T8" fmla="*/ 569 w 600"/>
                <a:gd name="T9" fmla="*/ 126 h 256"/>
                <a:gd name="T10" fmla="*/ 519 w 600"/>
                <a:gd name="T11" fmla="*/ 63 h 256"/>
                <a:gd name="T12" fmla="*/ 597 w 600"/>
                <a:gd name="T13" fmla="*/ 0 h 256"/>
                <a:gd name="T14" fmla="*/ 128 w 600"/>
                <a:gd name="T15" fmla="*/ 0 h 256"/>
                <a:gd name="T16" fmla="*/ 0 w 600"/>
                <a:gd name="T17" fmla="*/ 128 h 256"/>
                <a:gd name="T18" fmla="*/ 0 w 600"/>
                <a:gd name="T19" fmla="*/ 128 h 256"/>
                <a:gd name="T20" fmla="*/ 128 w 600"/>
                <a:gd name="T21" fmla="*/ 256 h 256"/>
                <a:gd name="T22" fmla="*/ 562 w 600"/>
                <a:gd name="T23" fmla="*/ 256 h 256"/>
                <a:gd name="T24" fmla="*/ 562 w 600"/>
                <a:gd name="T25" fmla="*/ 19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0" h="256">
                  <a:moveTo>
                    <a:pt x="562" y="193"/>
                  </a:moveTo>
                  <a:cubicBezTo>
                    <a:pt x="600" y="193"/>
                    <a:pt x="600" y="193"/>
                    <a:pt x="600" y="193"/>
                  </a:cubicBezTo>
                  <a:cubicBezTo>
                    <a:pt x="600" y="108"/>
                    <a:pt x="600" y="108"/>
                    <a:pt x="600" y="108"/>
                  </a:cubicBezTo>
                  <a:cubicBezTo>
                    <a:pt x="600" y="102"/>
                    <a:pt x="600" y="102"/>
                    <a:pt x="600" y="102"/>
                  </a:cubicBezTo>
                  <a:cubicBezTo>
                    <a:pt x="569" y="126"/>
                    <a:pt x="569" y="126"/>
                    <a:pt x="569" y="126"/>
                  </a:cubicBezTo>
                  <a:cubicBezTo>
                    <a:pt x="519" y="63"/>
                    <a:pt x="519" y="63"/>
                    <a:pt x="519" y="63"/>
                  </a:cubicBezTo>
                  <a:cubicBezTo>
                    <a:pt x="597" y="0"/>
                    <a:pt x="597" y="0"/>
                    <a:pt x="597" y="0"/>
                  </a:cubicBezTo>
                  <a:cubicBezTo>
                    <a:pt x="128" y="0"/>
                    <a:pt x="128" y="0"/>
                    <a:pt x="128" y="0"/>
                  </a:cubicBezTo>
                  <a:cubicBezTo>
                    <a:pt x="58" y="0"/>
                    <a:pt x="0" y="58"/>
                    <a:pt x="0" y="128"/>
                  </a:cubicBezTo>
                  <a:cubicBezTo>
                    <a:pt x="0" y="128"/>
                    <a:pt x="0" y="128"/>
                    <a:pt x="0" y="128"/>
                  </a:cubicBezTo>
                  <a:cubicBezTo>
                    <a:pt x="0" y="199"/>
                    <a:pt x="58" y="256"/>
                    <a:pt x="128" y="256"/>
                  </a:cubicBezTo>
                  <a:cubicBezTo>
                    <a:pt x="562" y="256"/>
                    <a:pt x="562" y="256"/>
                    <a:pt x="562" y="256"/>
                  </a:cubicBezTo>
                  <a:lnTo>
                    <a:pt x="562" y="19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8" name="Freeform 48">
              <a:extLst>
                <a:ext uri="{FF2B5EF4-FFF2-40B4-BE49-F238E27FC236}">
                  <a16:creationId xmlns:a16="http://schemas.microsoft.com/office/drawing/2014/main" id="{7BAA0988-E97F-40FB-92BA-C9E0B157177D}"/>
                </a:ext>
              </a:extLst>
            </p:cNvPr>
            <p:cNvSpPr>
              <a:spLocks/>
            </p:cNvSpPr>
            <p:nvPr/>
          </p:nvSpPr>
          <p:spPr bwMode="auto">
            <a:xfrm>
              <a:off x="3136900" y="1417638"/>
              <a:ext cx="628650" cy="974725"/>
            </a:xfrm>
            <a:custGeom>
              <a:avLst/>
              <a:gdLst>
                <a:gd name="T0" fmla="*/ 127 w 165"/>
                <a:gd name="T1" fmla="*/ 213 h 256"/>
                <a:gd name="T2" fmla="*/ 127 w 165"/>
                <a:gd name="T3" fmla="*/ 0 h 256"/>
                <a:gd name="T4" fmla="*/ 83 w 165"/>
                <a:gd name="T5" fmla="*/ 0 h 256"/>
                <a:gd name="T6" fmla="*/ 0 w 165"/>
                <a:gd name="T7" fmla="*/ 66 h 256"/>
                <a:gd name="T8" fmla="*/ 27 w 165"/>
                <a:gd name="T9" fmla="*/ 99 h 256"/>
                <a:gd name="T10" fmla="*/ 56 w 165"/>
                <a:gd name="T11" fmla="*/ 75 h 256"/>
                <a:gd name="T12" fmla="*/ 75 w 165"/>
                <a:gd name="T13" fmla="*/ 57 h 256"/>
                <a:gd name="T14" fmla="*/ 74 w 165"/>
                <a:gd name="T15" fmla="*/ 84 h 256"/>
                <a:gd name="T16" fmla="*/ 73 w 165"/>
                <a:gd name="T17" fmla="*/ 108 h 256"/>
                <a:gd name="T18" fmla="*/ 73 w 165"/>
                <a:gd name="T19" fmla="*/ 213 h 256"/>
                <a:gd name="T20" fmla="*/ 36 w 165"/>
                <a:gd name="T21" fmla="*/ 213 h 256"/>
                <a:gd name="T22" fmla="*/ 36 w 165"/>
                <a:gd name="T23" fmla="*/ 256 h 256"/>
                <a:gd name="T24" fmla="*/ 73 w 165"/>
                <a:gd name="T25" fmla="*/ 256 h 256"/>
                <a:gd name="T26" fmla="*/ 127 w 165"/>
                <a:gd name="T27" fmla="*/ 256 h 256"/>
                <a:gd name="T28" fmla="*/ 165 w 165"/>
                <a:gd name="T29" fmla="*/ 256 h 256"/>
                <a:gd name="T30" fmla="*/ 165 w 165"/>
                <a:gd name="T31" fmla="*/ 213 h 256"/>
                <a:gd name="T32" fmla="*/ 127 w 165"/>
                <a:gd name="T33" fmla="*/ 21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256">
                  <a:moveTo>
                    <a:pt x="127" y="213"/>
                  </a:moveTo>
                  <a:cubicBezTo>
                    <a:pt x="127" y="0"/>
                    <a:pt x="127" y="0"/>
                    <a:pt x="127" y="0"/>
                  </a:cubicBezTo>
                  <a:cubicBezTo>
                    <a:pt x="83" y="0"/>
                    <a:pt x="83" y="0"/>
                    <a:pt x="83" y="0"/>
                  </a:cubicBezTo>
                  <a:cubicBezTo>
                    <a:pt x="0" y="66"/>
                    <a:pt x="0" y="66"/>
                    <a:pt x="0" y="66"/>
                  </a:cubicBezTo>
                  <a:cubicBezTo>
                    <a:pt x="27" y="99"/>
                    <a:pt x="27" y="99"/>
                    <a:pt x="27" y="99"/>
                  </a:cubicBezTo>
                  <a:cubicBezTo>
                    <a:pt x="56" y="75"/>
                    <a:pt x="56" y="75"/>
                    <a:pt x="56" y="75"/>
                  </a:cubicBezTo>
                  <a:cubicBezTo>
                    <a:pt x="59" y="72"/>
                    <a:pt x="66" y="66"/>
                    <a:pt x="75" y="57"/>
                  </a:cubicBezTo>
                  <a:cubicBezTo>
                    <a:pt x="74" y="84"/>
                    <a:pt x="74" y="84"/>
                    <a:pt x="74" y="84"/>
                  </a:cubicBezTo>
                  <a:cubicBezTo>
                    <a:pt x="73" y="108"/>
                    <a:pt x="73" y="108"/>
                    <a:pt x="73" y="108"/>
                  </a:cubicBezTo>
                  <a:cubicBezTo>
                    <a:pt x="73" y="213"/>
                    <a:pt x="73" y="213"/>
                    <a:pt x="73" y="213"/>
                  </a:cubicBezTo>
                  <a:cubicBezTo>
                    <a:pt x="36" y="213"/>
                    <a:pt x="36" y="213"/>
                    <a:pt x="36" y="213"/>
                  </a:cubicBezTo>
                  <a:cubicBezTo>
                    <a:pt x="36" y="256"/>
                    <a:pt x="36" y="256"/>
                    <a:pt x="36" y="256"/>
                  </a:cubicBezTo>
                  <a:cubicBezTo>
                    <a:pt x="73" y="256"/>
                    <a:pt x="73" y="256"/>
                    <a:pt x="73" y="256"/>
                  </a:cubicBezTo>
                  <a:cubicBezTo>
                    <a:pt x="127" y="256"/>
                    <a:pt x="127" y="256"/>
                    <a:pt x="127" y="256"/>
                  </a:cubicBezTo>
                  <a:cubicBezTo>
                    <a:pt x="165" y="256"/>
                    <a:pt x="165" y="256"/>
                    <a:pt x="165" y="256"/>
                  </a:cubicBezTo>
                  <a:cubicBezTo>
                    <a:pt x="165" y="213"/>
                    <a:pt x="165" y="213"/>
                    <a:pt x="165" y="213"/>
                  </a:cubicBezTo>
                  <a:lnTo>
                    <a:pt x="127" y="21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79" name="Group 78">
            <a:extLst>
              <a:ext uri="{FF2B5EF4-FFF2-40B4-BE49-F238E27FC236}">
                <a16:creationId xmlns:a16="http://schemas.microsoft.com/office/drawing/2014/main" id="{EECCE36C-5CDB-47BD-B9DA-4188720E0D78}"/>
              </a:ext>
            </a:extLst>
          </p:cNvPr>
          <p:cNvGrpSpPr/>
          <p:nvPr/>
        </p:nvGrpSpPr>
        <p:grpSpPr>
          <a:xfrm>
            <a:off x="1058863" y="4457700"/>
            <a:ext cx="2706688" cy="974725"/>
            <a:chOff x="1058863" y="4457700"/>
            <a:chExt cx="2706688" cy="974725"/>
          </a:xfrm>
        </p:grpSpPr>
        <p:sp>
          <p:nvSpPr>
            <p:cNvPr id="50" name="Freeform 50">
              <a:extLst>
                <a:ext uri="{FF2B5EF4-FFF2-40B4-BE49-F238E27FC236}">
                  <a16:creationId xmlns:a16="http://schemas.microsoft.com/office/drawing/2014/main" id="{BAAE5684-1E3C-4C21-9726-421FE1A271CB}"/>
                </a:ext>
              </a:extLst>
            </p:cNvPr>
            <p:cNvSpPr>
              <a:spLocks/>
            </p:cNvSpPr>
            <p:nvPr/>
          </p:nvSpPr>
          <p:spPr bwMode="auto">
            <a:xfrm>
              <a:off x="3198813" y="4697413"/>
              <a:ext cx="265113" cy="84138"/>
            </a:xfrm>
            <a:custGeom>
              <a:avLst/>
              <a:gdLst>
                <a:gd name="T0" fmla="*/ 35 w 70"/>
                <a:gd name="T1" fmla="*/ 3 h 22"/>
                <a:gd name="T2" fmla="*/ 12 w 70"/>
                <a:gd name="T3" fmla="*/ 15 h 22"/>
                <a:gd name="T4" fmla="*/ 0 w 70"/>
                <a:gd name="T5" fmla="*/ 22 h 22"/>
                <a:gd name="T6" fmla="*/ 34 w 70"/>
                <a:gd name="T7" fmla="*/ 22 h 22"/>
                <a:gd name="T8" fmla="*/ 67 w 70"/>
                <a:gd name="T9" fmla="*/ 17 h 22"/>
                <a:gd name="T10" fmla="*/ 70 w 70"/>
                <a:gd name="T11" fmla="*/ 8 h 22"/>
                <a:gd name="T12" fmla="*/ 54 w 70"/>
                <a:gd name="T13" fmla="*/ 0 h 22"/>
                <a:gd name="T14" fmla="*/ 35 w 70"/>
                <a:gd name="T15" fmla="*/ 3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2">
                  <a:moveTo>
                    <a:pt x="35" y="3"/>
                  </a:moveTo>
                  <a:cubicBezTo>
                    <a:pt x="28" y="5"/>
                    <a:pt x="21" y="9"/>
                    <a:pt x="12" y="15"/>
                  </a:cubicBezTo>
                  <a:cubicBezTo>
                    <a:pt x="0" y="22"/>
                    <a:pt x="0" y="22"/>
                    <a:pt x="0" y="22"/>
                  </a:cubicBezTo>
                  <a:cubicBezTo>
                    <a:pt x="34" y="22"/>
                    <a:pt x="34" y="22"/>
                    <a:pt x="34" y="22"/>
                  </a:cubicBezTo>
                  <a:cubicBezTo>
                    <a:pt x="55" y="22"/>
                    <a:pt x="63" y="19"/>
                    <a:pt x="67" y="17"/>
                  </a:cubicBezTo>
                  <a:cubicBezTo>
                    <a:pt x="68" y="16"/>
                    <a:pt x="70" y="15"/>
                    <a:pt x="70" y="8"/>
                  </a:cubicBezTo>
                  <a:cubicBezTo>
                    <a:pt x="70" y="3"/>
                    <a:pt x="70" y="0"/>
                    <a:pt x="54" y="0"/>
                  </a:cubicBezTo>
                  <a:cubicBezTo>
                    <a:pt x="48" y="0"/>
                    <a:pt x="42" y="1"/>
                    <a:pt x="35" y="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7" name="Group 66">
              <a:extLst>
                <a:ext uri="{FF2B5EF4-FFF2-40B4-BE49-F238E27FC236}">
                  <a16:creationId xmlns:a16="http://schemas.microsoft.com/office/drawing/2014/main" id="{A4E83E90-4700-465F-A1F8-CCB27E64CF75}"/>
                </a:ext>
              </a:extLst>
            </p:cNvPr>
            <p:cNvGrpSpPr/>
            <p:nvPr/>
          </p:nvGrpSpPr>
          <p:grpSpPr>
            <a:xfrm>
              <a:off x="1058863" y="4457700"/>
              <a:ext cx="2706688" cy="974725"/>
              <a:chOff x="1058863" y="4457700"/>
              <a:chExt cx="2706688" cy="974725"/>
            </a:xfrm>
          </p:grpSpPr>
          <p:sp>
            <p:nvSpPr>
              <p:cNvPr id="51" name="Freeform 51">
                <a:extLst>
                  <a:ext uri="{FF2B5EF4-FFF2-40B4-BE49-F238E27FC236}">
                    <a16:creationId xmlns:a16="http://schemas.microsoft.com/office/drawing/2014/main" id="{53EBE805-9A44-43F3-B441-1EE722EAE56E}"/>
                  </a:ext>
                </a:extLst>
              </p:cNvPr>
              <p:cNvSpPr>
                <a:spLocks/>
              </p:cNvSpPr>
              <p:nvPr/>
            </p:nvSpPr>
            <p:spPr bwMode="auto">
              <a:xfrm>
                <a:off x="1058863" y="4457700"/>
                <a:ext cx="2420938" cy="974725"/>
              </a:xfrm>
              <a:custGeom>
                <a:avLst/>
                <a:gdLst>
                  <a:gd name="T0" fmla="*/ 519 w 636"/>
                  <a:gd name="T1" fmla="*/ 256 h 256"/>
                  <a:gd name="T2" fmla="*/ 519 w 636"/>
                  <a:gd name="T3" fmla="*/ 166 h 256"/>
                  <a:gd name="T4" fmla="*/ 547 w 636"/>
                  <a:gd name="T5" fmla="*/ 181 h 256"/>
                  <a:gd name="T6" fmla="*/ 575 w 636"/>
                  <a:gd name="T7" fmla="*/ 191 h 256"/>
                  <a:gd name="T8" fmla="*/ 605 w 636"/>
                  <a:gd name="T9" fmla="*/ 195 h 256"/>
                  <a:gd name="T10" fmla="*/ 632 w 636"/>
                  <a:gd name="T11" fmla="*/ 190 h 256"/>
                  <a:gd name="T12" fmla="*/ 636 w 636"/>
                  <a:gd name="T13" fmla="*/ 177 h 256"/>
                  <a:gd name="T14" fmla="*/ 632 w 636"/>
                  <a:gd name="T15" fmla="*/ 170 h 256"/>
                  <a:gd name="T16" fmla="*/ 596 w 636"/>
                  <a:gd name="T17" fmla="*/ 165 h 256"/>
                  <a:gd name="T18" fmla="*/ 557 w 636"/>
                  <a:gd name="T19" fmla="*/ 165 h 256"/>
                  <a:gd name="T20" fmla="*/ 557 w 636"/>
                  <a:gd name="T21" fmla="*/ 87 h 256"/>
                  <a:gd name="T22" fmla="*/ 512 w 636"/>
                  <a:gd name="T23" fmla="*/ 20 h 256"/>
                  <a:gd name="T24" fmla="*/ 527 w 636"/>
                  <a:gd name="T25" fmla="*/ 9 h 256"/>
                  <a:gd name="T26" fmla="*/ 541 w 636"/>
                  <a:gd name="T27" fmla="*/ 0 h 256"/>
                  <a:gd name="T28" fmla="*/ 128 w 636"/>
                  <a:gd name="T29" fmla="*/ 0 h 256"/>
                  <a:gd name="T30" fmla="*/ 0 w 636"/>
                  <a:gd name="T31" fmla="*/ 128 h 256"/>
                  <a:gd name="T32" fmla="*/ 0 w 636"/>
                  <a:gd name="T33" fmla="*/ 128 h 256"/>
                  <a:gd name="T34" fmla="*/ 128 w 636"/>
                  <a:gd name="T35" fmla="*/ 256 h 256"/>
                  <a:gd name="T36" fmla="*/ 520 w 636"/>
                  <a:gd name="T37" fmla="*/ 256 h 256"/>
                  <a:gd name="T38" fmla="*/ 519 w 636"/>
                  <a:gd name="T3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36" h="256">
                    <a:moveTo>
                      <a:pt x="519" y="256"/>
                    </a:moveTo>
                    <a:cubicBezTo>
                      <a:pt x="519" y="166"/>
                      <a:pt x="519" y="166"/>
                      <a:pt x="519" y="166"/>
                    </a:cubicBezTo>
                    <a:cubicBezTo>
                      <a:pt x="547" y="181"/>
                      <a:pt x="547" y="181"/>
                      <a:pt x="547" y="181"/>
                    </a:cubicBezTo>
                    <a:cubicBezTo>
                      <a:pt x="556" y="185"/>
                      <a:pt x="565" y="188"/>
                      <a:pt x="575" y="191"/>
                    </a:cubicBezTo>
                    <a:cubicBezTo>
                      <a:pt x="585" y="194"/>
                      <a:pt x="595" y="195"/>
                      <a:pt x="605" y="195"/>
                    </a:cubicBezTo>
                    <a:cubicBezTo>
                      <a:pt x="622" y="195"/>
                      <a:pt x="629" y="192"/>
                      <a:pt x="632" y="190"/>
                    </a:cubicBezTo>
                    <a:cubicBezTo>
                      <a:pt x="633" y="189"/>
                      <a:pt x="636" y="187"/>
                      <a:pt x="636" y="177"/>
                    </a:cubicBezTo>
                    <a:cubicBezTo>
                      <a:pt x="636" y="172"/>
                      <a:pt x="634" y="171"/>
                      <a:pt x="632" y="170"/>
                    </a:cubicBezTo>
                    <a:cubicBezTo>
                      <a:pt x="628" y="168"/>
                      <a:pt x="619" y="165"/>
                      <a:pt x="596" y="165"/>
                    </a:cubicBezTo>
                    <a:cubicBezTo>
                      <a:pt x="557" y="165"/>
                      <a:pt x="557" y="165"/>
                      <a:pt x="557" y="165"/>
                    </a:cubicBezTo>
                    <a:cubicBezTo>
                      <a:pt x="557" y="87"/>
                      <a:pt x="557" y="87"/>
                      <a:pt x="557" y="87"/>
                    </a:cubicBezTo>
                    <a:cubicBezTo>
                      <a:pt x="512" y="20"/>
                      <a:pt x="512" y="20"/>
                      <a:pt x="512" y="20"/>
                    </a:cubicBezTo>
                    <a:cubicBezTo>
                      <a:pt x="527" y="9"/>
                      <a:pt x="527" y="9"/>
                      <a:pt x="527" y="9"/>
                    </a:cubicBezTo>
                    <a:cubicBezTo>
                      <a:pt x="531" y="6"/>
                      <a:pt x="536" y="3"/>
                      <a:pt x="541" y="0"/>
                    </a:cubicBezTo>
                    <a:cubicBezTo>
                      <a:pt x="128" y="0"/>
                      <a:pt x="128" y="0"/>
                      <a:pt x="128" y="0"/>
                    </a:cubicBezTo>
                    <a:cubicBezTo>
                      <a:pt x="58" y="0"/>
                      <a:pt x="0" y="58"/>
                      <a:pt x="0" y="128"/>
                    </a:cubicBezTo>
                    <a:cubicBezTo>
                      <a:pt x="0" y="128"/>
                      <a:pt x="0" y="128"/>
                      <a:pt x="0" y="128"/>
                    </a:cubicBezTo>
                    <a:cubicBezTo>
                      <a:pt x="0" y="199"/>
                      <a:pt x="58" y="256"/>
                      <a:pt x="128" y="256"/>
                    </a:cubicBezTo>
                    <a:cubicBezTo>
                      <a:pt x="520" y="256"/>
                      <a:pt x="520" y="256"/>
                      <a:pt x="520" y="256"/>
                    </a:cubicBezTo>
                    <a:lnTo>
                      <a:pt x="519" y="256"/>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2" name="Freeform 52">
                <a:extLst>
                  <a:ext uri="{FF2B5EF4-FFF2-40B4-BE49-F238E27FC236}">
                    <a16:creationId xmlns:a16="http://schemas.microsoft.com/office/drawing/2014/main" id="{C22ADD22-BD72-432D-9F58-E42CFEE12D62}"/>
                  </a:ext>
                </a:extLst>
              </p:cNvPr>
              <p:cNvSpPr>
                <a:spLocks/>
              </p:cNvSpPr>
              <p:nvPr/>
            </p:nvSpPr>
            <p:spPr bwMode="auto">
              <a:xfrm>
                <a:off x="3106738" y="4457700"/>
                <a:ext cx="658813" cy="974725"/>
              </a:xfrm>
              <a:custGeom>
                <a:avLst/>
                <a:gdLst>
                  <a:gd name="T0" fmla="*/ 165 w 173"/>
                  <a:gd name="T1" fmla="*/ 60 h 256"/>
                  <a:gd name="T2" fmla="*/ 151 w 173"/>
                  <a:gd name="T3" fmla="*/ 99 h 256"/>
                  <a:gd name="T4" fmla="*/ 112 w 173"/>
                  <a:gd name="T5" fmla="*/ 122 h 256"/>
                  <a:gd name="T6" fmla="*/ 112 w 173"/>
                  <a:gd name="T7" fmla="*/ 123 h 256"/>
                  <a:gd name="T8" fmla="*/ 157 w 173"/>
                  <a:gd name="T9" fmla="*/ 141 h 256"/>
                  <a:gd name="T10" fmla="*/ 173 w 173"/>
                  <a:gd name="T11" fmla="*/ 180 h 256"/>
                  <a:gd name="T12" fmla="*/ 147 w 173"/>
                  <a:gd name="T13" fmla="*/ 236 h 256"/>
                  <a:gd name="T14" fmla="*/ 72 w 173"/>
                  <a:gd name="T15" fmla="*/ 256 h 256"/>
                  <a:gd name="T16" fmla="*/ 0 w 173"/>
                  <a:gd name="T17" fmla="*/ 243 h 256"/>
                  <a:gd name="T18" fmla="*/ 0 w 173"/>
                  <a:gd name="T19" fmla="*/ 198 h 256"/>
                  <a:gd name="T20" fmla="*/ 32 w 173"/>
                  <a:gd name="T21" fmla="*/ 210 h 256"/>
                  <a:gd name="T22" fmla="*/ 67 w 173"/>
                  <a:gd name="T23" fmla="*/ 215 h 256"/>
                  <a:gd name="T24" fmla="*/ 105 w 173"/>
                  <a:gd name="T25" fmla="*/ 206 h 256"/>
                  <a:gd name="T26" fmla="*/ 118 w 173"/>
                  <a:gd name="T27" fmla="*/ 177 h 256"/>
                  <a:gd name="T28" fmla="*/ 103 w 173"/>
                  <a:gd name="T29" fmla="*/ 152 h 256"/>
                  <a:gd name="T30" fmla="*/ 58 w 173"/>
                  <a:gd name="T31" fmla="*/ 145 h 256"/>
                  <a:gd name="T32" fmla="*/ 39 w 173"/>
                  <a:gd name="T33" fmla="*/ 145 h 256"/>
                  <a:gd name="T34" fmla="*/ 39 w 173"/>
                  <a:gd name="T35" fmla="*/ 105 h 256"/>
                  <a:gd name="T36" fmla="*/ 58 w 173"/>
                  <a:gd name="T37" fmla="*/ 105 h 256"/>
                  <a:gd name="T38" fmla="*/ 100 w 173"/>
                  <a:gd name="T39" fmla="*/ 97 h 256"/>
                  <a:gd name="T40" fmla="*/ 114 w 173"/>
                  <a:gd name="T41" fmla="*/ 71 h 256"/>
                  <a:gd name="T42" fmla="*/ 78 w 173"/>
                  <a:gd name="T43" fmla="*/ 43 h 256"/>
                  <a:gd name="T44" fmla="*/ 53 w 173"/>
                  <a:gd name="T45" fmla="*/ 47 h 256"/>
                  <a:gd name="T46" fmla="*/ 25 w 173"/>
                  <a:gd name="T47" fmla="*/ 61 h 256"/>
                  <a:gd name="T48" fmla="*/ 1 w 173"/>
                  <a:gd name="T49" fmla="*/ 25 h 256"/>
                  <a:gd name="T50" fmla="*/ 82 w 173"/>
                  <a:gd name="T51" fmla="*/ 0 h 256"/>
                  <a:gd name="T52" fmla="*/ 143 w 173"/>
                  <a:gd name="T53" fmla="*/ 16 h 256"/>
                  <a:gd name="T54" fmla="*/ 165 w 173"/>
                  <a:gd name="T55" fmla="*/ 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256">
                    <a:moveTo>
                      <a:pt x="165" y="60"/>
                    </a:moveTo>
                    <a:cubicBezTo>
                      <a:pt x="165" y="75"/>
                      <a:pt x="161" y="88"/>
                      <a:pt x="151" y="99"/>
                    </a:cubicBezTo>
                    <a:cubicBezTo>
                      <a:pt x="142" y="110"/>
                      <a:pt x="129" y="118"/>
                      <a:pt x="112" y="122"/>
                    </a:cubicBezTo>
                    <a:cubicBezTo>
                      <a:pt x="112" y="123"/>
                      <a:pt x="112" y="123"/>
                      <a:pt x="112" y="123"/>
                    </a:cubicBezTo>
                    <a:cubicBezTo>
                      <a:pt x="132" y="125"/>
                      <a:pt x="147" y="131"/>
                      <a:pt x="157" y="141"/>
                    </a:cubicBezTo>
                    <a:cubicBezTo>
                      <a:pt x="168" y="151"/>
                      <a:pt x="173" y="164"/>
                      <a:pt x="173" y="180"/>
                    </a:cubicBezTo>
                    <a:cubicBezTo>
                      <a:pt x="173" y="204"/>
                      <a:pt x="164" y="223"/>
                      <a:pt x="147" y="236"/>
                    </a:cubicBezTo>
                    <a:cubicBezTo>
                      <a:pt x="129" y="250"/>
                      <a:pt x="104" y="256"/>
                      <a:pt x="72" y="256"/>
                    </a:cubicBezTo>
                    <a:cubicBezTo>
                      <a:pt x="45" y="256"/>
                      <a:pt x="21" y="252"/>
                      <a:pt x="0" y="243"/>
                    </a:cubicBezTo>
                    <a:cubicBezTo>
                      <a:pt x="0" y="198"/>
                      <a:pt x="0" y="198"/>
                      <a:pt x="0" y="198"/>
                    </a:cubicBezTo>
                    <a:cubicBezTo>
                      <a:pt x="10" y="203"/>
                      <a:pt x="21" y="207"/>
                      <a:pt x="32" y="210"/>
                    </a:cubicBezTo>
                    <a:cubicBezTo>
                      <a:pt x="44" y="213"/>
                      <a:pt x="55" y="215"/>
                      <a:pt x="67" y="215"/>
                    </a:cubicBezTo>
                    <a:cubicBezTo>
                      <a:pt x="84" y="215"/>
                      <a:pt x="97" y="212"/>
                      <a:pt x="105" y="206"/>
                    </a:cubicBezTo>
                    <a:cubicBezTo>
                      <a:pt x="113" y="200"/>
                      <a:pt x="118" y="190"/>
                      <a:pt x="118" y="177"/>
                    </a:cubicBezTo>
                    <a:cubicBezTo>
                      <a:pt x="118" y="166"/>
                      <a:pt x="113" y="157"/>
                      <a:pt x="103" y="152"/>
                    </a:cubicBezTo>
                    <a:cubicBezTo>
                      <a:pt x="94" y="148"/>
                      <a:pt x="78" y="145"/>
                      <a:pt x="58" y="145"/>
                    </a:cubicBezTo>
                    <a:cubicBezTo>
                      <a:pt x="39" y="145"/>
                      <a:pt x="39" y="145"/>
                      <a:pt x="39" y="145"/>
                    </a:cubicBezTo>
                    <a:cubicBezTo>
                      <a:pt x="39" y="105"/>
                      <a:pt x="39" y="105"/>
                      <a:pt x="39" y="105"/>
                    </a:cubicBezTo>
                    <a:cubicBezTo>
                      <a:pt x="58" y="105"/>
                      <a:pt x="58" y="105"/>
                      <a:pt x="58" y="105"/>
                    </a:cubicBezTo>
                    <a:cubicBezTo>
                      <a:pt x="77" y="105"/>
                      <a:pt x="91" y="102"/>
                      <a:pt x="100" y="97"/>
                    </a:cubicBezTo>
                    <a:cubicBezTo>
                      <a:pt x="109" y="92"/>
                      <a:pt x="114" y="83"/>
                      <a:pt x="114" y="71"/>
                    </a:cubicBezTo>
                    <a:cubicBezTo>
                      <a:pt x="114" y="52"/>
                      <a:pt x="102" y="43"/>
                      <a:pt x="78" y="43"/>
                    </a:cubicBezTo>
                    <a:cubicBezTo>
                      <a:pt x="70" y="43"/>
                      <a:pt x="62" y="44"/>
                      <a:pt x="53" y="47"/>
                    </a:cubicBezTo>
                    <a:cubicBezTo>
                      <a:pt x="45" y="50"/>
                      <a:pt x="35" y="54"/>
                      <a:pt x="25" y="61"/>
                    </a:cubicBezTo>
                    <a:cubicBezTo>
                      <a:pt x="1" y="25"/>
                      <a:pt x="1" y="25"/>
                      <a:pt x="1" y="25"/>
                    </a:cubicBezTo>
                    <a:cubicBezTo>
                      <a:pt x="23" y="9"/>
                      <a:pt x="50" y="0"/>
                      <a:pt x="82" y="0"/>
                    </a:cubicBezTo>
                    <a:cubicBezTo>
                      <a:pt x="108" y="0"/>
                      <a:pt x="128" y="6"/>
                      <a:pt x="143" y="16"/>
                    </a:cubicBezTo>
                    <a:cubicBezTo>
                      <a:pt x="158" y="26"/>
                      <a:pt x="165" y="41"/>
                      <a:pt x="165" y="6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grpSp>
        <p:nvGrpSpPr>
          <p:cNvPr id="68" name="Group 67">
            <a:extLst>
              <a:ext uri="{FF2B5EF4-FFF2-40B4-BE49-F238E27FC236}">
                <a16:creationId xmlns:a16="http://schemas.microsoft.com/office/drawing/2014/main" id="{E58A1ED3-6702-432B-B134-962EA0173639}"/>
              </a:ext>
            </a:extLst>
          </p:cNvPr>
          <p:cNvGrpSpPr/>
          <p:nvPr/>
        </p:nvGrpSpPr>
        <p:grpSpPr>
          <a:xfrm>
            <a:off x="8399463" y="4454525"/>
            <a:ext cx="2725737" cy="985838"/>
            <a:chOff x="8399463" y="4454525"/>
            <a:chExt cx="2725737" cy="985838"/>
          </a:xfrm>
        </p:grpSpPr>
        <p:sp>
          <p:nvSpPr>
            <p:cNvPr id="54" name="Freeform 54">
              <a:extLst>
                <a:ext uri="{FF2B5EF4-FFF2-40B4-BE49-F238E27FC236}">
                  <a16:creationId xmlns:a16="http://schemas.microsoft.com/office/drawing/2014/main" id="{7599AE9E-1808-4A81-8870-548EBDED5F03}"/>
                </a:ext>
              </a:extLst>
            </p:cNvPr>
            <p:cNvSpPr>
              <a:spLocks/>
            </p:cNvSpPr>
            <p:nvPr/>
          </p:nvSpPr>
          <p:spPr bwMode="auto">
            <a:xfrm>
              <a:off x="8718550" y="4457700"/>
              <a:ext cx="2406650" cy="974725"/>
            </a:xfrm>
            <a:custGeom>
              <a:avLst/>
              <a:gdLst>
                <a:gd name="T0" fmla="*/ 504 w 632"/>
                <a:gd name="T1" fmla="*/ 0 h 256"/>
                <a:gd name="T2" fmla="*/ 96 w 632"/>
                <a:gd name="T3" fmla="*/ 0 h 256"/>
                <a:gd name="T4" fmla="*/ 96 w 632"/>
                <a:gd name="T5" fmla="*/ 69 h 256"/>
                <a:gd name="T6" fmla="*/ 72 w 632"/>
                <a:gd name="T7" fmla="*/ 63 h 256"/>
                <a:gd name="T8" fmla="*/ 46 w 632"/>
                <a:gd name="T9" fmla="*/ 60 h 256"/>
                <a:gd name="T10" fmla="*/ 10 w 632"/>
                <a:gd name="T11" fmla="*/ 67 h 256"/>
                <a:gd name="T12" fmla="*/ 0 w 632"/>
                <a:gd name="T13" fmla="*/ 73 h 256"/>
                <a:gd name="T14" fmla="*/ 22 w 632"/>
                <a:gd name="T15" fmla="*/ 71 h 256"/>
                <a:gd name="T16" fmla="*/ 90 w 632"/>
                <a:gd name="T17" fmla="*/ 98 h 256"/>
                <a:gd name="T18" fmla="*/ 114 w 632"/>
                <a:gd name="T19" fmla="*/ 170 h 256"/>
                <a:gd name="T20" fmla="*/ 85 w 632"/>
                <a:gd name="T21" fmla="*/ 248 h 256"/>
                <a:gd name="T22" fmla="*/ 76 w 632"/>
                <a:gd name="T23" fmla="*/ 256 h 256"/>
                <a:gd name="T24" fmla="*/ 504 w 632"/>
                <a:gd name="T25" fmla="*/ 256 h 256"/>
                <a:gd name="T26" fmla="*/ 632 w 632"/>
                <a:gd name="T27" fmla="*/ 128 h 256"/>
                <a:gd name="T28" fmla="*/ 632 w 632"/>
                <a:gd name="T29" fmla="*/ 128 h 256"/>
                <a:gd name="T30" fmla="*/ 504 w 632"/>
                <a:gd name="T31"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2" h="256">
                  <a:moveTo>
                    <a:pt x="504" y="0"/>
                  </a:moveTo>
                  <a:cubicBezTo>
                    <a:pt x="96" y="0"/>
                    <a:pt x="96" y="0"/>
                    <a:pt x="96" y="0"/>
                  </a:cubicBezTo>
                  <a:cubicBezTo>
                    <a:pt x="96" y="69"/>
                    <a:pt x="96" y="69"/>
                    <a:pt x="96" y="69"/>
                  </a:cubicBezTo>
                  <a:cubicBezTo>
                    <a:pt x="72" y="63"/>
                    <a:pt x="72" y="63"/>
                    <a:pt x="72" y="63"/>
                  </a:cubicBezTo>
                  <a:cubicBezTo>
                    <a:pt x="63" y="61"/>
                    <a:pt x="54" y="60"/>
                    <a:pt x="46" y="60"/>
                  </a:cubicBezTo>
                  <a:cubicBezTo>
                    <a:pt x="31" y="60"/>
                    <a:pt x="18" y="63"/>
                    <a:pt x="10" y="67"/>
                  </a:cubicBezTo>
                  <a:cubicBezTo>
                    <a:pt x="6" y="69"/>
                    <a:pt x="3" y="71"/>
                    <a:pt x="0" y="73"/>
                  </a:cubicBezTo>
                  <a:cubicBezTo>
                    <a:pt x="7" y="71"/>
                    <a:pt x="14" y="71"/>
                    <a:pt x="22" y="71"/>
                  </a:cubicBezTo>
                  <a:cubicBezTo>
                    <a:pt x="50" y="71"/>
                    <a:pt x="73" y="80"/>
                    <a:pt x="90" y="98"/>
                  </a:cubicBezTo>
                  <a:cubicBezTo>
                    <a:pt x="106" y="116"/>
                    <a:pt x="114" y="140"/>
                    <a:pt x="114" y="170"/>
                  </a:cubicBezTo>
                  <a:cubicBezTo>
                    <a:pt x="114" y="202"/>
                    <a:pt x="104" y="228"/>
                    <a:pt x="85" y="248"/>
                  </a:cubicBezTo>
                  <a:cubicBezTo>
                    <a:pt x="82" y="251"/>
                    <a:pt x="79" y="254"/>
                    <a:pt x="76" y="256"/>
                  </a:cubicBezTo>
                  <a:cubicBezTo>
                    <a:pt x="504" y="256"/>
                    <a:pt x="504" y="256"/>
                    <a:pt x="504" y="256"/>
                  </a:cubicBezTo>
                  <a:cubicBezTo>
                    <a:pt x="574" y="256"/>
                    <a:pt x="632" y="199"/>
                    <a:pt x="632" y="128"/>
                  </a:cubicBezTo>
                  <a:cubicBezTo>
                    <a:pt x="632" y="128"/>
                    <a:pt x="632" y="128"/>
                    <a:pt x="632" y="128"/>
                  </a:cubicBezTo>
                  <a:cubicBezTo>
                    <a:pt x="632" y="58"/>
                    <a:pt x="574" y="0"/>
                    <a:pt x="504"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5" name="Freeform 55">
              <a:extLst>
                <a:ext uri="{FF2B5EF4-FFF2-40B4-BE49-F238E27FC236}">
                  <a16:creationId xmlns:a16="http://schemas.microsoft.com/office/drawing/2014/main" id="{54AA43C8-AC20-477A-9585-C4902AC176C9}"/>
                </a:ext>
              </a:extLst>
            </p:cNvPr>
            <p:cNvSpPr>
              <a:spLocks noEditPoints="1"/>
            </p:cNvSpPr>
            <p:nvPr/>
          </p:nvSpPr>
          <p:spPr bwMode="auto">
            <a:xfrm>
              <a:off x="8399463" y="4454525"/>
              <a:ext cx="677863" cy="985838"/>
            </a:xfrm>
            <a:custGeom>
              <a:avLst/>
              <a:gdLst>
                <a:gd name="T0" fmla="*/ 0 w 178"/>
                <a:gd name="T1" fmla="*/ 148 h 259"/>
                <a:gd name="T2" fmla="*/ 32 w 178"/>
                <a:gd name="T3" fmla="*/ 37 h 259"/>
                <a:gd name="T4" fmla="*/ 126 w 178"/>
                <a:gd name="T5" fmla="*/ 0 h 259"/>
                <a:gd name="T6" fmla="*/ 160 w 178"/>
                <a:gd name="T7" fmla="*/ 3 h 259"/>
                <a:gd name="T8" fmla="*/ 160 w 178"/>
                <a:gd name="T9" fmla="*/ 45 h 259"/>
                <a:gd name="T10" fmla="*/ 130 w 178"/>
                <a:gd name="T11" fmla="*/ 42 h 259"/>
                <a:gd name="T12" fmla="*/ 85 w 178"/>
                <a:gd name="T13" fmla="*/ 50 h 259"/>
                <a:gd name="T14" fmla="*/ 59 w 178"/>
                <a:gd name="T15" fmla="*/ 75 h 259"/>
                <a:gd name="T16" fmla="*/ 49 w 178"/>
                <a:gd name="T17" fmla="*/ 121 h 259"/>
                <a:gd name="T18" fmla="*/ 51 w 178"/>
                <a:gd name="T19" fmla="*/ 121 h 259"/>
                <a:gd name="T20" fmla="*/ 106 w 178"/>
                <a:gd name="T21" fmla="*/ 91 h 259"/>
                <a:gd name="T22" fmla="*/ 159 w 178"/>
                <a:gd name="T23" fmla="*/ 113 h 259"/>
                <a:gd name="T24" fmla="*/ 178 w 178"/>
                <a:gd name="T25" fmla="*/ 171 h 259"/>
                <a:gd name="T26" fmla="*/ 155 w 178"/>
                <a:gd name="T27" fmla="*/ 235 h 259"/>
                <a:gd name="T28" fmla="*/ 92 w 178"/>
                <a:gd name="T29" fmla="*/ 259 h 259"/>
                <a:gd name="T30" fmla="*/ 43 w 178"/>
                <a:gd name="T31" fmla="*/ 246 h 259"/>
                <a:gd name="T32" fmla="*/ 11 w 178"/>
                <a:gd name="T33" fmla="*/ 208 h 259"/>
                <a:gd name="T34" fmla="*/ 0 w 178"/>
                <a:gd name="T35" fmla="*/ 148 h 259"/>
                <a:gd name="T36" fmla="*/ 91 w 178"/>
                <a:gd name="T37" fmla="*/ 216 h 259"/>
                <a:gd name="T38" fmla="*/ 117 w 178"/>
                <a:gd name="T39" fmla="*/ 205 h 259"/>
                <a:gd name="T40" fmla="*/ 126 w 178"/>
                <a:gd name="T41" fmla="*/ 172 h 259"/>
                <a:gd name="T42" fmla="*/ 118 w 178"/>
                <a:gd name="T43" fmla="*/ 143 h 259"/>
                <a:gd name="T44" fmla="*/ 92 w 178"/>
                <a:gd name="T45" fmla="*/ 132 h 259"/>
                <a:gd name="T46" fmla="*/ 64 w 178"/>
                <a:gd name="T47" fmla="*/ 143 h 259"/>
                <a:gd name="T48" fmla="*/ 53 w 178"/>
                <a:gd name="T49" fmla="*/ 167 h 259"/>
                <a:gd name="T50" fmla="*/ 64 w 178"/>
                <a:gd name="T51" fmla="*/ 202 h 259"/>
                <a:gd name="T52" fmla="*/ 91 w 178"/>
                <a:gd name="T53" fmla="*/ 216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8" h="259">
                  <a:moveTo>
                    <a:pt x="0" y="148"/>
                  </a:moveTo>
                  <a:cubicBezTo>
                    <a:pt x="0" y="98"/>
                    <a:pt x="11" y="61"/>
                    <a:pt x="32" y="37"/>
                  </a:cubicBezTo>
                  <a:cubicBezTo>
                    <a:pt x="53" y="12"/>
                    <a:pt x="84" y="0"/>
                    <a:pt x="126" y="0"/>
                  </a:cubicBezTo>
                  <a:cubicBezTo>
                    <a:pt x="141" y="0"/>
                    <a:pt x="152" y="1"/>
                    <a:pt x="160" y="3"/>
                  </a:cubicBezTo>
                  <a:cubicBezTo>
                    <a:pt x="160" y="45"/>
                    <a:pt x="160" y="45"/>
                    <a:pt x="160" y="45"/>
                  </a:cubicBezTo>
                  <a:cubicBezTo>
                    <a:pt x="150" y="43"/>
                    <a:pt x="140" y="42"/>
                    <a:pt x="130" y="42"/>
                  </a:cubicBezTo>
                  <a:cubicBezTo>
                    <a:pt x="112" y="42"/>
                    <a:pt x="97" y="45"/>
                    <a:pt x="85" y="50"/>
                  </a:cubicBezTo>
                  <a:cubicBezTo>
                    <a:pt x="74" y="56"/>
                    <a:pt x="65" y="64"/>
                    <a:pt x="59" y="75"/>
                  </a:cubicBezTo>
                  <a:cubicBezTo>
                    <a:pt x="53" y="85"/>
                    <a:pt x="50" y="101"/>
                    <a:pt x="49" y="121"/>
                  </a:cubicBezTo>
                  <a:cubicBezTo>
                    <a:pt x="51" y="121"/>
                    <a:pt x="51" y="121"/>
                    <a:pt x="51" y="121"/>
                  </a:cubicBezTo>
                  <a:cubicBezTo>
                    <a:pt x="63" y="101"/>
                    <a:pt x="81" y="91"/>
                    <a:pt x="106" y="91"/>
                  </a:cubicBezTo>
                  <a:cubicBezTo>
                    <a:pt x="128" y="91"/>
                    <a:pt x="146" y="98"/>
                    <a:pt x="159" y="113"/>
                  </a:cubicBezTo>
                  <a:cubicBezTo>
                    <a:pt x="172" y="127"/>
                    <a:pt x="178" y="146"/>
                    <a:pt x="178" y="171"/>
                  </a:cubicBezTo>
                  <a:cubicBezTo>
                    <a:pt x="178" y="198"/>
                    <a:pt x="170" y="219"/>
                    <a:pt x="155" y="235"/>
                  </a:cubicBezTo>
                  <a:cubicBezTo>
                    <a:pt x="140" y="251"/>
                    <a:pt x="119" y="259"/>
                    <a:pt x="92" y="259"/>
                  </a:cubicBezTo>
                  <a:cubicBezTo>
                    <a:pt x="73" y="259"/>
                    <a:pt x="57" y="254"/>
                    <a:pt x="43" y="246"/>
                  </a:cubicBezTo>
                  <a:cubicBezTo>
                    <a:pt x="30" y="237"/>
                    <a:pt x="19" y="225"/>
                    <a:pt x="11" y="208"/>
                  </a:cubicBezTo>
                  <a:cubicBezTo>
                    <a:pt x="4" y="191"/>
                    <a:pt x="0" y="171"/>
                    <a:pt x="0" y="148"/>
                  </a:cubicBezTo>
                  <a:close/>
                  <a:moveTo>
                    <a:pt x="91" y="216"/>
                  </a:moveTo>
                  <a:cubicBezTo>
                    <a:pt x="102" y="216"/>
                    <a:pt x="111" y="212"/>
                    <a:pt x="117" y="205"/>
                  </a:cubicBezTo>
                  <a:cubicBezTo>
                    <a:pt x="123" y="197"/>
                    <a:pt x="126" y="186"/>
                    <a:pt x="126" y="172"/>
                  </a:cubicBezTo>
                  <a:cubicBezTo>
                    <a:pt x="126" y="160"/>
                    <a:pt x="124" y="150"/>
                    <a:pt x="118" y="143"/>
                  </a:cubicBezTo>
                  <a:cubicBezTo>
                    <a:pt x="112" y="136"/>
                    <a:pt x="104" y="132"/>
                    <a:pt x="92" y="132"/>
                  </a:cubicBezTo>
                  <a:cubicBezTo>
                    <a:pt x="81" y="132"/>
                    <a:pt x="72" y="136"/>
                    <a:pt x="64" y="143"/>
                  </a:cubicBezTo>
                  <a:cubicBezTo>
                    <a:pt x="57" y="150"/>
                    <a:pt x="53" y="158"/>
                    <a:pt x="53" y="167"/>
                  </a:cubicBezTo>
                  <a:cubicBezTo>
                    <a:pt x="53" y="181"/>
                    <a:pt x="57" y="193"/>
                    <a:pt x="64" y="202"/>
                  </a:cubicBezTo>
                  <a:cubicBezTo>
                    <a:pt x="71" y="211"/>
                    <a:pt x="80" y="216"/>
                    <a:pt x="91" y="21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0" name="Group 79">
            <a:extLst>
              <a:ext uri="{FF2B5EF4-FFF2-40B4-BE49-F238E27FC236}">
                <a16:creationId xmlns:a16="http://schemas.microsoft.com/office/drawing/2014/main" id="{6AF3CF39-D1F9-4600-BA7C-74D548CCCB2D}"/>
              </a:ext>
            </a:extLst>
          </p:cNvPr>
          <p:cNvGrpSpPr/>
          <p:nvPr/>
        </p:nvGrpSpPr>
        <p:grpSpPr>
          <a:xfrm>
            <a:off x="1339851" y="1619250"/>
            <a:ext cx="1703707" cy="530833"/>
            <a:chOff x="1339851" y="1619250"/>
            <a:chExt cx="1703707" cy="530833"/>
          </a:xfrm>
        </p:grpSpPr>
        <p:sp>
          <p:nvSpPr>
            <p:cNvPr id="49" name="Rectangle 49">
              <a:extLst>
                <a:ext uri="{FF2B5EF4-FFF2-40B4-BE49-F238E27FC236}">
                  <a16:creationId xmlns:a16="http://schemas.microsoft.com/office/drawing/2014/main" id="{EE7C6726-30B1-4F9D-9F72-7F056A4E0E7B}"/>
                </a:ext>
              </a:extLst>
            </p:cNvPr>
            <p:cNvSpPr>
              <a:spLocks noChangeArrowheads="1"/>
            </p:cNvSpPr>
            <p:nvPr/>
          </p:nvSpPr>
          <p:spPr bwMode="auto">
            <a:xfrm>
              <a:off x="1529398" y="1619250"/>
              <a:ext cx="97622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MARKETING</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69" name="Text Placeholder 53">
              <a:extLst>
                <a:ext uri="{FF2B5EF4-FFF2-40B4-BE49-F238E27FC236}">
                  <a16:creationId xmlns:a16="http://schemas.microsoft.com/office/drawing/2014/main" id="{98A6FA4F-765E-4D03-BEBB-7852A7307472}"/>
                </a:ext>
              </a:extLst>
            </p:cNvPr>
            <p:cNvSpPr txBox="1">
              <a:spLocks/>
            </p:cNvSpPr>
            <p:nvPr/>
          </p:nvSpPr>
          <p:spPr>
            <a:xfrm>
              <a:off x="1339851" y="1792804"/>
              <a:ext cx="1703707"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1" name="Group 80">
            <a:extLst>
              <a:ext uri="{FF2B5EF4-FFF2-40B4-BE49-F238E27FC236}">
                <a16:creationId xmlns:a16="http://schemas.microsoft.com/office/drawing/2014/main" id="{8F9A1384-E405-45C5-89A8-A424485ACE43}"/>
              </a:ext>
            </a:extLst>
          </p:cNvPr>
          <p:cNvGrpSpPr/>
          <p:nvPr/>
        </p:nvGrpSpPr>
        <p:grpSpPr>
          <a:xfrm>
            <a:off x="1339851" y="3128963"/>
            <a:ext cx="1703707" cy="545120"/>
            <a:chOff x="1339851" y="3128963"/>
            <a:chExt cx="1703707" cy="545120"/>
          </a:xfrm>
        </p:grpSpPr>
        <p:sp>
          <p:nvSpPr>
            <p:cNvPr id="46" name="Rectangle 46">
              <a:extLst>
                <a:ext uri="{FF2B5EF4-FFF2-40B4-BE49-F238E27FC236}">
                  <a16:creationId xmlns:a16="http://schemas.microsoft.com/office/drawing/2014/main" id="{89AB3E06-EB38-4B5D-990B-2ECC3DF8E81B}"/>
                </a:ext>
              </a:extLst>
            </p:cNvPr>
            <p:cNvSpPr>
              <a:spLocks noChangeArrowheads="1"/>
            </p:cNvSpPr>
            <p:nvPr/>
          </p:nvSpPr>
          <p:spPr bwMode="auto">
            <a:xfrm>
              <a:off x="1556385" y="3128963"/>
              <a:ext cx="8047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BUSINESS</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70" name="Text Placeholder 53">
              <a:extLst>
                <a:ext uri="{FF2B5EF4-FFF2-40B4-BE49-F238E27FC236}">
                  <a16:creationId xmlns:a16="http://schemas.microsoft.com/office/drawing/2014/main" id="{FC7862FD-5FA8-4DA1-AE7B-4838DF9D9428}"/>
                </a:ext>
              </a:extLst>
            </p:cNvPr>
            <p:cNvSpPr txBox="1">
              <a:spLocks/>
            </p:cNvSpPr>
            <p:nvPr/>
          </p:nvSpPr>
          <p:spPr>
            <a:xfrm>
              <a:off x="1339851" y="3316804"/>
              <a:ext cx="1703707"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2" name="Group 81">
            <a:extLst>
              <a:ext uri="{FF2B5EF4-FFF2-40B4-BE49-F238E27FC236}">
                <a16:creationId xmlns:a16="http://schemas.microsoft.com/office/drawing/2014/main" id="{D63E7D5C-B43F-47F5-A04A-0A1FB0E0D4FE}"/>
              </a:ext>
            </a:extLst>
          </p:cNvPr>
          <p:cNvGrpSpPr/>
          <p:nvPr/>
        </p:nvGrpSpPr>
        <p:grpSpPr>
          <a:xfrm>
            <a:off x="1339851" y="4699000"/>
            <a:ext cx="1703707" cy="546708"/>
            <a:chOff x="1339851" y="4699000"/>
            <a:chExt cx="1703707" cy="546708"/>
          </a:xfrm>
        </p:grpSpPr>
        <p:sp>
          <p:nvSpPr>
            <p:cNvPr id="53" name="Rectangle 53">
              <a:extLst>
                <a:ext uri="{FF2B5EF4-FFF2-40B4-BE49-F238E27FC236}">
                  <a16:creationId xmlns:a16="http://schemas.microsoft.com/office/drawing/2014/main" id="{F522B70D-CC8D-48AE-B6D5-621248C83949}"/>
                </a:ext>
              </a:extLst>
            </p:cNvPr>
            <p:cNvSpPr>
              <a:spLocks noChangeArrowheads="1"/>
            </p:cNvSpPr>
            <p:nvPr/>
          </p:nvSpPr>
          <p:spPr bwMode="auto">
            <a:xfrm>
              <a:off x="1518285" y="4699000"/>
              <a:ext cx="9890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TEAMWORK</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71" name="Text Placeholder 53">
              <a:extLst>
                <a:ext uri="{FF2B5EF4-FFF2-40B4-BE49-F238E27FC236}">
                  <a16:creationId xmlns:a16="http://schemas.microsoft.com/office/drawing/2014/main" id="{8BD692DC-2867-4C35-9A4E-6607FE1E986D}"/>
                </a:ext>
              </a:extLst>
            </p:cNvPr>
            <p:cNvSpPr txBox="1">
              <a:spLocks/>
            </p:cNvSpPr>
            <p:nvPr/>
          </p:nvSpPr>
          <p:spPr>
            <a:xfrm>
              <a:off x="1339851" y="4888429"/>
              <a:ext cx="1703707"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3" name="Group 82">
            <a:extLst>
              <a:ext uri="{FF2B5EF4-FFF2-40B4-BE49-F238E27FC236}">
                <a16:creationId xmlns:a16="http://schemas.microsoft.com/office/drawing/2014/main" id="{07805719-A965-426D-83D4-DA2CCD05A22E}"/>
              </a:ext>
            </a:extLst>
          </p:cNvPr>
          <p:cNvGrpSpPr/>
          <p:nvPr/>
        </p:nvGrpSpPr>
        <p:grpSpPr>
          <a:xfrm>
            <a:off x="9269094" y="1619250"/>
            <a:ext cx="1703707" cy="530833"/>
            <a:chOff x="9269094" y="1619250"/>
            <a:chExt cx="1703707" cy="530833"/>
          </a:xfrm>
        </p:grpSpPr>
        <p:sp>
          <p:nvSpPr>
            <p:cNvPr id="42" name="Rectangle 42">
              <a:extLst>
                <a:ext uri="{FF2B5EF4-FFF2-40B4-BE49-F238E27FC236}">
                  <a16:creationId xmlns:a16="http://schemas.microsoft.com/office/drawing/2014/main" id="{06978E6B-0FE2-42E0-A67D-1C066F4EFEAC}"/>
                </a:ext>
              </a:extLst>
            </p:cNvPr>
            <p:cNvSpPr>
              <a:spLocks noChangeArrowheads="1"/>
            </p:cNvSpPr>
            <p:nvPr/>
          </p:nvSpPr>
          <p:spPr bwMode="auto">
            <a:xfrm>
              <a:off x="9442450" y="1619250"/>
              <a:ext cx="5947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PROFIT</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72" name="Text Placeholder 53">
              <a:extLst>
                <a:ext uri="{FF2B5EF4-FFF2-40B4-BE49-F238E27FC236}">
                  <a16:creationId xmlns:a16="http://schemas.microsoft.com/office/drawing/2014/main" id="{F1D25A55-B7C1-497B-8FA3-F98BDE86FDED}"/>
                </a:ext>
              </a:extLst>
            </p:cNvPr>
            <p:cNvSpPr txBox="1">
              <a:spLocks/>
            </p:cNvSpPr>
            <p:nvPr/>
          </p:nvSpPr>
          <p:spPr>
            <a:xfrm>
              <a:off x="9269094" y="1792804"/>
              <a:ext cx="1703707"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4" name="Group 83">
            <a:extLst>
              <a:ext uri="{FF2B5EF4-FFF2-40B4-BE49-F238E27FC236}">
                <a16:creationId xmlns:a16="http://schemas.microsoft.com/office/drawing/2014/main" id="{8464774A-3751-4C31-B0A2-9BCBE9D4DE8B}"/>
              </a:ext>
            </a:extLst>
          </p:cNvPr>
          <p:cNvGrpSpPr/>
          <p:nvPr/>
        </p:nvGrpSpPr>
        <p:grpSpPr>
          <a:xfrm>
            <a:off x="9269094" y="3113088"/>
            <a:ext cx="1703707" cy="560995"/>
            <a:chOff x="9269094" y="3113088"/>
            <a:chExt cx="1703707" cy="560995"/>
          </a:xfrm>
        </p:grpSpPr>
        <p:sp>
          <p:nvSpPr>
            <p:cNvPr id="39" name="Rectangle 39">
              <a:extLst>
                <a:ext uri="{FF2B5EF4-FFF2-40B4-BE49-F238E27FC236}">
                  <a16:creationId xmlns:a16="http://schemas.microsoft.com/office/drawing/2014/main" id="{5724D290-4B6B-4B64-9C25-82CF6DCF68FE}"/>
                </a:ext>
              </a:extLst>
            </p:cNvPr>
            <p:cNvSpPr>
              <a:spLocks noChangeArrowheads="1"/>
            </p:cNvSpPr>
            <p:nvPr/>
          </p:nvSpPr>
          <p:spPr bwMode="auto">
            <a:xfrm>
              <a:off x="9426575" y="3113088"/>
              <a:ext cx="83195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STRATEGY</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73" name="Text Placeholder 53">
              <a:extLst>
                <a:ext uri="{FF2B5EF4-FFF2-40B4-BE49-F238E27FC236}">
                  <a16:creationId xmlns:a16="http://schemas.microsoft.com/office/drawing/2014/main" id="{2CE55375-AD83-4552-9559-8F87D9778D40}"/>
                </a:ext>
              </a:extLst>
            </p:cNvPr>
            <p:cNvSpPr txBox="1">
              <a:spLocks/>
            </p:cNvSpPr>
            <p:nvPr/>
          </p:nvSpPr>
          <p:spPr>
            <a:xfrm>
              <a:off x="9269094" y="3316804"/>
              <a:ext cx="1703707"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5" name="Group 84">
            <a:extLst>
              <a:ext uri="{FF2B5EF4-FFF2-40B4-BE49-F238E27FC236}">
                <a16:creationId xmlns:a16="http://schemas.microsoft.com/office/drawing/2014/main" id="{7D98CD6F-45D3-4681-9F70-80CB2E4CA0C6}"/>
              </a:ext>
            </a:extLst>
          </p:cNvPr>
          <p:cNvGrpSpPr/>
          <p:nvPr/>
        </p:nvGrpSpPr>
        <p:grpSpPr>
          <a:xfrm>
            <a:off x="9269094" y="4664075"/>
            <a:ext cx="1703707" cy="581633"/>
            <a:chOff x="9269094" y="4664075"/>
            <a:chExt cx="1703707" cy="581633"/>
          </a:xfrm>
        </p:grpSpPr>
        <p:sp>
          <p:nvSpPr>
            <p:cNvPr id="56" name="Rectangle 56">
              <a:extLst>
                <a:ext uri="{FF2B5EF4-FFF2-40B4-BE49-F238E27FC236}">
                  <a16:creationId xmlns:a16="http://schemas.microsoft.com/office/drawing/2014/main" id="{AE1A583B-EDC9-4506-92D3-25D6C1BE7BF9}"/>
                </a:ext>
              </a:extLst>
            </p:cNvPr>
            <p:cNvSpPr>
              <a:spLocks noChangeArrowheads="1"/>
            </p:cNvSpPr>
            <p:nvPr/>
          </p:nvSpPr>
          <p:spPr bwMode="auto">
            <a:xfrm>
              <a:off x="9418638" y="4664075"/>
              <a:ext cx="95058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EFFICIENCY</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74" name="Text Placeholder 53">
              <a:extLst>
                <a:ext uri="{FF2B5EF4-FFF2-40B4-BE49-F238E27FC236}">
                  <a16:creationId xmlns:a16="http://schemas.microsoft.com/office/drawing/2014/main" id="{E1E2BDE1-8713-481B-A1C8-2D7F80175FBD}"/>
                </a:ext>
              </a:extLst>
            </p:cNvPr>
            <p:cNvSpPr txBox="1">
              <a:spLocks/>
            </p:cNvSpPr>
            <p:nvPr/>
          </p:nvSpPr>
          <p:spPr>
            <a:xfrm>
              <a:off x="9269094" y="4888429"/>
              <a:ext cx="1703707"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spTree>
    <p:extLst>
      <p:ext uri="{BB962C8B-B14F-4D97-AF65-F5344CB8AC3E}">
        <p14:creationId xmlns:p14="http://schemas.microsoft.com/office/powerpoint/2010/main" val="177399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750"/>
                                        <p:tgtEl>
                                          <p:spTgt spid="59"/>
                                        </p:tgtEl>
                                      </p:cBhvr>
                                    </p:animEffect>
                                  </p:childTnLst>
                                </p:cTn>
                              </p:par>
                              <p:par>
                                <p:cTn id="11" presetID="10"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750"/>
                                        <p:tgtEl>
                                          <p:spTgt spid="58"/>
                                        </p:tgtEl>
                                      </p:cBhvr>
                                    </p:animEffect>
                                  </p:childTnLst>
                                </p:cTn>
                              </p:par>
                              <p:par>
                                <p:cTn id="14" presetID="22" presetClass="entr" presetSubtype="2"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wipe(right)">
                                      <p:cBhvr>
                                        <p:cTn id="16" dur="500"/>
                                        <p:tgtEl>
                                          <p:spTgt spid="2"/>
                                        </p:tgtEl>
                                      </p:cBhvr>
                                    </p:animEffect>
                                  </p:childTnLst>
                                </p:cTn>
                              </p:par>
                              <p:par>
                                <p:cTn id="17" presetID="22" presetClass="entr" presetSubtype="2"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Effect transition="in" filter="wipe(right)">
                                      <p:cBhvr>
                                        <p:cTn id="19" dur="500"/>
                                        <p:tgtEl>
                                          <p:spTgt spid="3"/>
                                        </p:tgtEl>
                                      </p:cBhvr>
                                    </p:animEffect>
                                  </p:childTnLst>
                                </p:cTn>
                              </p:par>
                              <p:par>
                                <p:cTn id="20" presetID="22" presetClass="entr" presetSubtype="2"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par>
                                <p:cTn id="23" presetID="22" presetClass="entr" presetSubtype="8"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par>
                                <p:cTn id="26" presetID="22" presetClass="entr" presetSubtype="8" fill="hold" nodeType="withEffect">
                                  <p:stCondLst>
                                    <p:cond delay="125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par>
                                <p:cTn id="29" presetID="22" presetClass="entr" presetSubtype="8" fill="hold" nodeType="withEffect">
                                  <p:stCondLst>
                                    <p:cond delay="150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par>
                                <p:cTn id="32" presetID="2" presetClass="entr" presetSubtype="8" decel="100000" fill="hold" nodeType="withEffect">
                                  <p:stCondLst>
                                    <p:cond delay="500"/>
                                  </p:stCondLst>
                                  <p:childTnLst>
                                    <p:set>
                                      <p:cBhvr>
                                        <p:cTn id="33" dur="1" fill="hold">
                                          <p:stCondLst>
                                            <p:cond delay="0"/>
                                          </p:stCondLst>
                                        </p:cTn>
                                        <p:tgtEl>
                                          <p:spTgt spid="63"/>
                                        </p:tgtEl>
                                        <p:attrNameLst>
                                          <p:attrName>style.visibility</p:attrName>
                                        </p:attrNameLst>
                                      </p:cBhvr>
                                      <p:to>
                                        <p:strVal val="visible"/>
                                      </p:to>
                                    </p:set>
                                    <p:anim calcmode="lin" valueType="num">
                                      <p:cBhvr additive="base">
                                        <p:cTn id="34" dur="1000" fill="hold"/>
                                        <p:tgtEl>
                                          <p:spTgt spid="63"/>
                                        </p:tgtEl>
                                        <p:attrNameLst>
                                          <p:attrName>ppt_x</p:attrName>
                                        </p:attrNameLst>
                                      </p:cBhvr>
                                      <p:tavLst>
                                        <p:tav tm="0">
                                          <p:val>
                                            <p:strVal val="0-#ppt_w/2"/>
                                          </p:val>
                                        </p:tav>
                                        <p:tav tm="100000">
                                          <p:val>
                                            <p:strVal val="#ppt_x"/>
                                          </p:val>
                                        </p:tav>
                                      </p:tavLst>
                                    </p:anim>
                                    <p:anim calcmode="lin" valueType="num">
                                      <p:cBhvr additive="base">
                                        <p:cTn id="35" dur="1000" fill="hold"/>
                                        <p:tgtEl>
                                          <p:spTgt spid="63"/>
                                        </p:tgtEl>
                                        <p:attrNameLst>
                                          <p:attrName>ppt_y</p:attrName>
                                        </p:attrNameLst>
                                      </p:cBhvr>
                                      <p:tavLst>
                                        <p:tav tm="0">
                                          <p:val>
                                            <p:strVal val="#ppt_y"/>
                                          </p:val>
                                        </p:tav>
                                        <p:tav tm="100000">
                                          <p:val>
                                            <p:strVal val="#ppt_y"/>
                                          </p:val>
                                        </p:tav>
                                      </p:tavLst>
                                    </p:anim>
                                  </p:childTnLst>
                                </p:cTn>
                              </p:par>
                              <p:par>
                                <p:cTn id="36" presetID="2" presetClass="entr" presetSubtype="8" decel="100000" fill="hold" nodeType="withEffect">
                                  <p:stCondLst>
                                    <p:cond delay="75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1000" fill="hold"/>
                                        <p:tgtEl>
                                          <p:spTgt spid="65"/>
                                        </p:tgtEl>
                                        <p:attrNameLst>
                                          <p:attrName>ppt_x</p:attrName>
                                        </p:attrNameLst>
                                      </p:cBhvr>
                                      <p:tavLst>
                                        <p:tav tm="0">
                                          <p:val>
                                            <p:strVal val="0-#ppt_w/2"/>
                                          </p:val>
                                        </p:tav>
                                        <p:tav tm="100000">
                                          <p:val>
                                            <p:strVal val="#ppt_x"/>
                                          </p:val>
                                        </p:tav>
                                      </p:tavLst>
                                    </p:anim>
                                    <p:anim calcmode="lin" valueType="num">
                                      <p:cBhvr additive="base">
                                        <p:cTn id="39" dur="1000" fill="hold"/>
                                        <p:tgtEl>
                                          <p:spTgt spid="65"/>
                                        </p:tgtEl>
                                        <p:attrNameLst>
                                          <p:attrName>ppt_y</p:attrName>
                                        </p:attrNameLst>
                                      </p:cBhvr>
                                      <p:tavLst>
                                        <p:tav tm="0">
                                          <p:val>
                                            <p:strVal val="#ppt_y"/>
                                          </p:val>
                                        </p:tav>
                                        <p:tav tm="100000">
                                          <p:val>
                                            <p:strVal val="#ppt_y"/>
                                          </p:val>
                                        </p:tav>
                                      </p:tavLst>
                                    </p:anim>
                                  </p:childTnLst>
                                </p:cTn>
                              </p:par>
                              <p:par>
                                <p:cTn id="40" presetID="2" presetClass="entr" presetSubtype="8" decel="100000" fill="hold" nodeType="withEffect">
                                  <p:stCondLst>
                                    <p:cond delay="1000"/>
                                  </p:stCondLst>
                                  <p:childTnLst>
                                    <p:set>
                                      <p:cBhvr>
                                        <p:cTn id="41" dur="1" fill="hold">
                                          <p:stCondLst>
                                            <p:cond delay="0"/>
                                          </p:stCondLst>
                                        </p:cTn>
                                        <p:tgtEl>
                                          <p:spTgt spid="79"/>
                                        </p:tgtEl>
                                        <p:attrNameLst>
                                          <p:attrName>style.visibility</p:attrName>
                                        </p:attrNameLst>
                                      </p:cBhvr>
                                      <p:to>
                                        <p:strVal val="visible"/>
                                      </p:to>
                                    </p:set>
                                    <p:anim calcmode="lin" valueType="num">
                                      <p:cBhvr additive="base">
                                        <p:cTn id="42" dur="1000" fill="hold"/>
                                        <p:tgtEl>
                                          <p:spTgt spid="79"/>
                                        </p:tgtEl>
                                        <p:attrNameLst>
                                          <p:attrName>ppt_x</p:attrName>
                                        </p:attrNameLst>
                                      </p:cBhvr>
                                      <p:tavLst>
                                        <p:tav tm="0">
                                          <p:val>
                                            <p:strVal val="0-#ppt_w/2"/>
                                          </p:val>
                                        </p:tav>
                                        <p:tav tm="100000">
                                          <p:val>
                                            <p:strVal val="#ppt_x"/>
                                          </p:val>
                                        </p:tav>
                                      </p:tavLst>
                                    </p:anim>
                                    <p:anim calcmode="lin" valueType="num">
                                      <p:cBhvr additive="base">
                                        <p:cTn id="43" dur="1000" fill="hold"/>
                                        <p:tgtEl>
                                          <p:spTgt spid="79"/>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1250"/>
                                  </p:stCondLst>
                                  <p:childTnLst>
                                    <p:set>
                                      <p:cBhvr>
                                        <p:cTn id="45" dur="1" fill="hold">
                                          <p:stCondLst>
                                            <p:cond delay="0"/>
                                          </p:stCondLst>
                                        </p:cTn>
                                        <p:tgtEl>
                                          <p:spTgt spid="64"/>
                                        </p:tgtEl>
                                        <p:attrNameLst>
                                          <p:attrName>style.visibility</p:attrName>
                                        </p:attrNameLst>
                                      </p:cBhvr>
                                      <p:to>
                                        <p:strVal val="visible"/>
                                      </p:to>
                                    </p:set>
                                    <p:anim calcmode="lin" valueType="num">
                                      <p:cBhvr additive="base">
                                        <p:cTn id="46" dur="1000" fill="hold"/>
                                        <p:tgtEl>
                                          <p:spTgt spid="64"/>
                                        </p:tgtEl>
                                        <p:attrNameLst>
                                          <p:attrName>ppt_x</p:attrName>
                                        </p:attrNameLst>
                                      </p:cBhvr>
                                      <p:tavLst>
                                        <p:tav tm="0">
                                          <p:val>
                                            <p:strVal val="1+#ppt_w/2"/>
                                          </p:val>
                                        </p:tav>
                                        <p:tav tm="100000">
                                          <p:val>
                                            <p:strVal val="#ppt_x"/>
                                          </p:val>
                                        </p:tav>
                                      </p:tavLst>
                                    </p:anim>
                                    <p:anim calcmode="lin" valueType="num">
                                      <p:cBhvr additive="base">
                                        <p:cTn id="47" dur="1000" fill="hold"/>
                                        <p:tgtEl>
                                          <p:spTgt spid="6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5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1000" fill="hold"/>
                                        <p:tgtEl>
                                          <p:spTgt spid="66"/>
                                        </p:tgtEl>
                                        <p:attrNameLst>
                                          <p:attrName>ppt_x</p:attrName>
                                        </p:attrNameLst>
                                      </p:cBhvr>
                                      <p:tavLst>
                                        <p:tav tm="0">
                                          <p:val>
                                            <p:strVal val="1+#ppt_w/2"/>
                                          </p:val>
                                        </p:tav>
                                        <p:tav tm="100000">
                                          <p:val>
                                            <p:strVal val="#ppt_x"/>
                                          </p:val>
                                        </p:tav>
                                      </p:tavLst>
                                    </p:anim>
                                    <p:anim calcmode="lin" valueType="num">
                                      <p:cBhvr additive="base">
                                        <p:cTn id="51" dur="1000" fill="hold"/>
                                        <p:tgtEl>
                                          <p:spTgt spid="66"/>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750"/>
                                  </p:stCondLst>
                                  <p:childTnLst>
                                    <p:set>
                                      <p:cBhvr>
                                        <p:cTn id="53" dur="1" fill="hold">
                                          <p:stCondLst>
                                            <p:cond delay="0"/>
                                          </p:stCondLst>
                                        </p:cTn>
                                        <p:tgtEl>
                                          <p:spTgt spid="68"/>
                                        </p:tgtEl>
                                        <p:attrNameLst>
                                          <p:attrName>style.visibility</p:attrName>
                                        </p:attrNameLst>
                                      </p:cBhvr>
                                      <p:to>
                                        <p:strVal val="visible"/>
                                      </p:to>
                                    </p:set>
                                    <p:anim calcmode="lin" valueType="num">
                                      <p:cBhvr additive="base">
                                        <p:cTn id="54" dur="1000" fill="hold"/>
                                        <p:tgtEl>
                                          <p:spTgt spid="68"/>
                                        </p:tgtEl>
                                        <p:attrNameLst>
                                          <p:attrName>ppt_x</p:attrName>
                                        </p:attrNameLst>
                                      </p:cBhvr>
                                      <p:tavLst>
                                        <p:tav tm="0">
                                          <p:val>
                                            <p:strVal val="1+#ppt_w/2"/>
                                          </p:val>
                                        </p:tav>
                                        <p:tav tm="100000">
                                          <p:val>
                                            <p:strVal val="#ppt_x"/>
                                          </p:val>
                                        </p:tav>
                                      </p:tavLst>
                                    </p:anim>
                                    <p:anim calcmode="lin" valueType="num">
                                      <p:cBhvr additive="base">
                                        <p:cTn id="55" dur="1000" fill="hold"/>
                                        <p:tgtEl>
                                          <p:spTgt spid="68"/>
                                        </p:tgtEl>
                                        <p:attrNameLst>
                                          <p:attrName>ppt_y</p:attrName>
                                        </p:attrNameLst>
                                      </p:cBhvr>
                                      <p:tavLst>
                                        <p:tav tm="0">
                                          <p:val>
                                            <p:strVal val="#ppt_y"/>
                                          </p:val>
                                        </p:tav>
                                        <p:tav tm="100000">
                                          <p:val>
                                            <p:strVal val="#ppt_y"/>
                                          </p:val>
                                        </p:tav>
                                      </p:tavLst>
                                    </p:anim>
                                  </p:childTnLst>
                                </p:cTn>
                              </p:par>
                              <p:par>
                                <p:cTn id="56" presetID="10" presetClass="entr" presetSubtype="0" fill="hold" nodeType="withEffect">
                                  <p:stCondLst>
                                    <p:cond delay="100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500"/>
                                        <p:tgtEl>
                                          <p:spTgt spid="80"/>
                                        </p:tgtEl>
                                      </p:cBhvr>
                                    </p:animEffect>
                                  </p:childTnLst>
                                </p:cTn>
                              </p:par>
                              <p:par>
                                <p:cTn id="59" presetID="10" presetClass="entr" presetSubtype="0" fill="hold" nodeType="withEffect">
                                  <p:stCondLst>
                                    <p:cond delay="125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10" presetClass="entr" presetSubtype="0" fill="hold" nodeType="withEffect">
                                  <p:stCondLst>
                                    <p:cond delay="150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childTnLst>
                                </p:cTn>
                              </p:par>
                              <p:par>
                                <p:cTn id="65" presetID="10" presetClass="entr" presetSubtype="0" fill="hold" nodeType="withEffect">
                                  <p:stCondLst>
                                    <p:cond delay="175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childTnLst>
                                </p:cTn>
                              </p:par>
                              <p:par>
                                <p:cTn id="68" presetID="10" presetClass="entr" presetSubtype="0" fill="hold" nodeType="withEffect">
                                  <p:stCondLst>
                                    <p:cond delay="20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childTnLst>
                                </p:cTn>
                              </p:par>
                              <p:par>
                                <p:cTn id="71" presetID="10" presetClass="entr" presetSubtype="0" fill="hold" nodeType="withEffect">
                                  <p:stCondLst>
                                    <p:cond delay="2250"/>
                                  </p:stCondLst>
                                  <p:childTnLst>
                                    <p:set>
                                      <p:cBhvr>
                                        <p:cTn id="72" dur="1" fill="hold">
                                          <p:stCondLst>
                                            <p:cond delay="0"/>
                                          </p:stCondLst>
                                        </p:cTn>
                                        <p:tgtEl>
                                          <p:spTgt spid="85"/>
                                        </p:tgtEl>
                                        <p:attrNameLst>
                                          <p:attrName>style.visibility</p:attrName>
                                        </p:attrNameLst>
                                      </p:cBhvr>
                                      <p:to>
                                        <p:strVal val="visible"/>
                                      </p:to>
                                    </p:set>
                                    <p:animEffect transition="in" filter="fade">
                                      <p:cBhvr>
                                        <p:cTn id="7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800C2858-A981-4528-B920-99CBCCAD5424}"/>
              </a:ext>
            </a:extLst>
          </p:cNvPr>
          <p:cNvGrpSpPr/>
          <p:nvPr/>
        </p:nvGrpSpPr>
        <p:grpSpPr>
          <a:xfrm>
            <a:off x="6923088" y="1676400"/>
            <a:ext cx="1731963" cy="1046163"/>
            <a:chOff x="6923088" y="1676400"/>
            <a:chExt cx="1731963" cy="1046163"/>
          </a:xfrm>
        </p:grpSpPr>
        <p:sp>
          <p:nvSpPr>
            <p:cNvPr id="6" name="Freeform 5">
              <a:extLst>
                <a:ext uri="{FF2B5EF4-FFF2-40B4-BE49-F238E27FC236}">
                  <a16:creationId xmlns:a16="http://schemas.microsoft.com/office/drawing/2014/main" id="{9769D817-BC3A-4BD2-957C-D33E7FF8F074}"/>
                </a:ext>
              </a:extLst>
            </p:cNvPr>
            <p:cNvSpPr>
              <a:spLocks/>
            </p:cNvSpPr>
            <p:nvPr/>
          </p:nvSpPr>
          <p:spPr bwMode="auto">
            <a:xfrm>
              <a:off x="6969125" y="1720850"/>
              <a:ext cx="1639888" cy="955675"/>
            </a:xfrm>
            <a:custGeom>
              <a:avLst/>
              <a:gdLst>
                <a:gd name="T0" fmla="*/ 0 w 1033"/>
                <a:gd name="T1" fmla="*/ 602 h 602"/>
                <a:gd name="T2" fmla="*/ 539 w 1033"/>
                <a:gd name="T3" fmla="*/ 0 h 602"/>
                <a:gd name="T4" fmla="*/ 1033 w 1033"/>
                <a:gd name="T5" fmla="*/ 0 h 602"/>
              </a:gdLst>
              <a:ahLst/>
              <a:cxnLst>
                <a:cxn ang="0">
                  <a:pos x="T0" y="T1"/>
                </a:cxn>
                <a:cxn ang="0">
                  <a:pos x="T2" y="T3"/>
                </a:cxn>
                <a:cxn ang="0">
                  <a:pos x="T4" y="T5"/>
                </a:cxn>
              </a:cxnLst>
              <a:rect l="0" t="0" r="r" b="b"/>
              <a:pathLst>
                <a:path w="1033" h="602">
                  <a:moveTo>
                    <a:pt x="0" y="602"/>
                  </a:moveTo>
                  <a:lnTo>
                    <a:pt x="539" y="0"/>
                  </a:lnTo>
                  <a:lnTo>
                    <a:pt x="1033"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Oval 9">
              <a:extLst>
                <a:ext uri="{FF2B5EF4-FFF2-40B4-BE49-F238E27FC236}">
                  <a16:creationId xmlns:a16="http://schemas.microsoft.com/office/drawing/2014/main" id="{3A3D9DA2-7203-4F1A-BBEF-C139D99B6ABA}"/>
                </a:ext>
              </a:extLst>
            </p:cNvPr>
            <p:cNvSpPr>
              <a:spLocks noChangeArrowheads="1"/>
            </p:cNvSpPr>
            <p:nvPr/>
          </p:nvSpPr>
          <p:spPr bwMode="auto">
            <a:xfrm>
              <a:off x="6923088" y="2632075"/>
              <a:ext cx="87313"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Oval 10">
              <a:extLst>
                <a:ext uri="{FF2B5EF4-FFF2-40B4-BE49-F238E27FC236}">
                  <a16:creationId xmlns:a16="http://schemas.microsoft.com/office/drawing/2014/main" id="{A9849ED5-AA56-4D41-9E62-F6D88E2DC6F5}"/>
                </a:ext>
              </a:extLst>
            </p:cNvPr>
            <p:cNvSpPr>
              <a:spLocks noChangeArrowheads="1"/>
            </p:cNvSpPr>
            <p:nvPr/>
          </p:nvSpPr>
          <p:spPr bwMode="auto">
            <a:xfrm>
              <a:off x="8564563" y="1676400"/>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6" name="Group 35">
            <a:extLst>
              <a:ext uri="{FF2B5EF4-FFF2-40B4-BE49-F238E27FC236}">
                <a16:creationId xmlns:a16="http://schemas.microsoft.com/office/drawing/2014/main" id="{4BC31B37-3CEC-414C-9B3A-D6BEAB2F4BAC}"/>
              </a:ext>
            </a:extLst>
          </p:cNvPr>
          <p:cNvGrpSpPr/>
          <p:nvPr/>
        </p:nvGrpSpPr>
        <p:grpSpPr>
          <a:xfrm>
            <a:off x="7148513" y="2816225"/>
            <a:ext cx="1506538" cy="346076"/>
            <a:chOff x="7148513" y="2816225"/>
            <a:chExt cx="1506538" cy="346076"/>
          </a:xfrm>
        </p:grpSpPr>
        <p:sp>
          <p:nvSpPr>
            <p:cNvPr id="8" name="Freeform 7">
              <a:extLst>
                <a:ext uri="{FF2B5EF4-FFF2-40B4-BE49-F238E27FC236}">
                  <a16:creationId xmlns:a16="http://schemas.microsoft.com/office/drawing/2014/main" id="{26C56D13-CB04-45FD-AE4B-8BE1597DFAFE}"/>
                </a:ext>
              </a:extLst>
            </p:cNvPr>
            <p:cNvSpPr>
              <a:spLocks/>
            </p:cNvSpPr>
            <p:nvPr/>
          </p:nvSpPr>
          <p:spPr bwMode="auto">
            <a:xfrm>
              <a:off x="7194550" y="2860675"/>
              <a:ext cx="1414463" cy="255588"/>
            </a:xfrm>
            <a:custGeom>
              <a:avLst/>
              <a:gdLst>
                <a:gd name="T0" fmla="*/ 0 w 891"/>
                <a:gd name="T1" fmla="*/ 161 h 161"/>
                <a:gd name="T2" fmla="*/ 397 w 891"/>
                <a:gd name="T3" fmla="*/ 0 h 161"/>
                <a:gd name="T4" fmla="*/ 891 w 891"/>
                <a:gd name="T5" fmla="*/ 0 h 161"/>
              </a:gdLst>
              <a:ahLst/>
              <a:cxnLst>
                <a:cxn ang="0">
                  <a:pos x="T0" y="T1"/>
                </a:cxn>
                <a:cxn ang="0">
                  <a:pos x="T2" y="T3"/>
                </a:cxn>
                <a:cxn ang="0">
                  <a:pos x="T4" y="T5"/>
                </a:cxn>
              </a:cxnLst>
              <a:rect l="0" t="0" r="r" b="b"/>
              <a:pathLst>
                <a:path w="891" h="161">
                  <a:moveTo>
                    <a:pt x="0" y="161"/>
                  </a:moveTo>
                  <a:lnTo>
                    <a:pt x="397" y="0"/>
                  </a:lnTo>
                  <a:lnTo>
                    <a:pt x="891"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Oval 11">
              <a:extLst>
                <a:ext uri="{FF2B5EF4-FFF2-40B4-BE49-F238E27FC236}">
                  <a16:creationId xmlns:a16="http://schemas.microsoft.com/office/drawing/2014/main" id="{430F38D3-D612-42BB-9EDB-6BA65C90AF04}"/>
                </a:ext>
              </a:extLst>
            </p:cNvPr>
            <p:cNvSpPr>
              <a:spLocks noChangeArrowheads="1"/>
            </p:cNvSpPr>
            <p:nvPr/>
          </p:nvSpPr>
          <p:spPr bwMode="auto">
            <a:xfrm>
              <a:off x="8564563" y="2816225"/>
              <a:ext cx="90488" cy="904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4">
              <a:extLst>
                <a:ext uri="{FF2B5EF4-FFF2-40B4-BE49-F238E27FC236}">
                  <a16:creationId xmlns:a16="http://schemas.microsoft.com/office/drawing/2014/main" id="{282FD2FC-2A1E-4401-9DB7-D96ECAE57388}"/>
                </a:ext>
              </a:extLst>
            </p:cNvPr>
            <p:cNvSpPr>
              <a:spLocks noChangeArrowheads="1"/>
            </p:cNvSpPr>
            <p:nvPr/>
          </p:nvSpPr>
          <p:spPr bwMode="auto">
            <a:xfrm>
              <a:off x="7148513" y="3071813"/>
              <a:ext cx="90488" cy="904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1" name="Group 60">
            <a:extLst>
              <a:ext uri="{FF2B5EF4-FFF2-40B4-BE49-F238E27FC236}">
                <a16:creationId xmlns:a16="http://schemas.microsoft.com/office/drawing/2014/main" id="{200D2B75-DA56-42C8-9E65-E1140A234B98}"/>
              </a:ext>
            </a:extLst>
          </p:cNvPr>
          <p:cNvGrpSpPr/>
          <p:nvPr/>
        </p:nvGrpSpPr>
        <p:grpSpPr>
          <a:xfrm>
            <a:off x="7148513" y="3695700"/>
            <a:ext cx="1506538" cy="346076"/>
            <a:chOff x="7148513" y="3695700"/>
            <a:chExt cx="1506538" cy="346076"/>
          </a:xfrm>
        </p:grpSpPr>
        <p:sp>
          <p:nvSpPr>
            <p:cNvPr id="9" name="Freeform 8">
              <a:extLst>
                <a:ext uri="{FF2B5EF4-FFF2-40B4-BE49-F238E27FC236}">
                  <a16:creationId xmlns:a16="http://schemas.microsoft.com/office/drawing/2014/main" id="{0AF82648-4213-40F4-B563-C92BE0522E82}"/>
                </a:ext>
              </a:extLst>
            </p:cNvPr>
            <p:cNvSpPr>
              <a:spLocks/>
            </p:cNvSpPr>
            <p:nvPr/>
          </p:nvSpPr>
          <p:spPr bwMode="auto">
            <a:xfrm>
              <a:off x="7194550" y="3741738"/>
              <a:ext cx="1414463" cy="255588"/>
            </a:xfrm>
            <a:custGeom>
              <a:avLst/>
              <a:gdLst>
                <a:gd name="T0" fmla="*/ 0 w 891"/>
                <a:gd name="T1" fmla="*/ 0 h 161"/>
                <a:gd name="T2" fmla="*/ 397 w 891"/>
                <a:gd name="T3" fmla="*/ 161 h 161"/>
                <a:gd name="T4" fmla="*/ 891 w 891"/>
                <a:gd name="T5" fmla="*/ 161 h 161"/>
              </a:gdLst>
              <a:ahLst/>
              <a:cxnLst>
                <a:cxn ang="0">
                  <a:pos x="T0" y="T1"/>
                </a:cxn>
                <a:cxn ang="0">
                  <a:pos x="T2" y="T3"/>
                </a:cxn>
                <a:cxn ang="0">
                  <a:pos x="T4" y="T5"/>
                </a:cxn>
              </a:cxnLst>
              <a:rect l="0" t="0" r="r" b="b"/>
              <a:pathLst>
                <a:path w="891" h="161">
                  <a:moveTo>
                    <a:pt x="0" y="0"/>
                  </a:moveTo>
                  <a:lnTo>
                    <a:pt x="397" y="161"/>
                  </a:lnTo>
                  <a:lnTo>
                    <a:pt x="891" y="161"/>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Oval 12">
              <a:extLst>
                <a:ext uri="{FF2B5EF4-FFF2-40B4-BE49-F238E27FC236}">
                  <a16:creationId xmlns:a16="http://schemas.microsoft.com/office/drawing/2014/main" id="{A9CAF3B8-0456-48F0-88DF-20445A5B86EE}"/>
                </a:ext>
              </a:extLst>
            </p:cNvPr>
            <p:cNvSpPr>
              <a:spLocks noChangeArrowheads="1"/>
            </p:cNvSpPr>
            <p:nvPr/>
          </p:nvSpPr>
          <p:spPr bwMode="auto">
            <a:xfrm>
              <a:off x="8564563" y="3951288"/>
              <a:ext cx="90488" cy="904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5">
              <a:extLst>
                <a:ext uri="{FF2B5EF4-FFF2-40B4-BE49-F238E27FC236}">
                  <a16:creationId xmlns:a16="http://schemas.microsoft.com/office/drawing/2014/main" id="{F7838B49-56AD-4D3B-81F3-85FD7C18E151}"/>
                </a:ext>
              </a:extLst>
            </p:cNvPr>
            <p:cNvSpPr>
              <a:spLocks noChangeArrowheads="1"/>
            </p:cNvSpPr>
            <p:nvPr/>
          </p:nvSpPr>
          <p:spPr bwMode="auto">
            <a:xfrm>
              <a:off x="7148513" y="3695700"/>
              <a:ext cx="90488" cy="904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77" name="Group 76">
            <a:extLst>
              <a:ext uri="{FF2B5EF4-FFF2-40B4-BE49-F238E27FC236}">
                <a16:creationId xmlns:a16="http://schemas.microsoft.com/office/drawing/2014/main" id="{6178C877-F2C1-44B8-A383-314EB5D80808}"/>
              </a:ext>
            </a:extLst>
          </p:cNvPr>
          <p:cNvGrpSpPr/>
          <p:nvPr/>
        </p:nvGrpSpPr>
        <p:grpSpPr>
          <a:xfrm>
            <a:off x="6923088" y="4135438"/>
            <a:ext cx="1731963" cy="1046163"/>
            <a:chOff x="6923088" y="4135438"/>
            <a:chExt cx="1731963" cy="1046163"/>
          </a:xfrm>
        </p:grpSpPr>
        <p:sp>
          <p:nvSpPr>
            <p:cNvPr id="7" name="Freeform 6">
              <a:extLst>
                <a:ext uri="{FF2B5EF4-FFF2-40B4-BE49-F238E27FC236}">
                  <a16:creationId xmlns:a16="http://schemas.microsoft.com/office/drawing/2014/main" id="{47B72DA3-49DA-4D02-A7EF-12717EE864E2}"/>
                </a:ext>
              </a:extLst>
            </p:cNvPr>
            <p:cNvSpPr>
              <a:spLocks/>
            </p:cNvSpPr>
            <p:nvPr/>
          </p:nvSpPr>
          <p:spPr bwMode="auto">
            <a:xfrm>
              <a:off x="6969125" y="4181475"/>
              <a:ext cx="1639888" cy="955675"/>
            </a:xfrm>
            <a:custGeom>
              <a:avLst/>
              <a:gdLst>
                <a:gd name="T0" fmla="*/ 0 w 1033"/>
                <a:gd name="T1" fmla="*/ 0 h 602"/>
                <a:gd name="T2" fmla="*/ 539 w 1033"/>
                <a:gd name="T3" fmla="*/ 602 h 602"/>
                <a:gd name="T4" fmla="*/ 1033 w 1033"/>
                <a:gd name="T5" fmla="*/ 602 h 602"/>
              </a:gdLst>
              <a:ahLst/>
              <a:cxnLst>
                <a:cxn ang="0">
                  <a:pos x="T0" y="T1"/>
                </a:cxn>
                <a:cxn ang="0">
                  <a:pos x="T2" y="T3"/>
                </a:cxn>
                <a:cxn ang="0">
                  <a:pos x="T4" y="T5"/>
                </a:cxn>
              </a:cxnLst>
              <a:rect l="0" t="0" r="r" b="b"/>
              <a:pathLst>
                <a:path w="1033" h="602">
                  <a:moveTo>
                    <a:pt x="0" y="0"/>
                  </a:moveTo>
                  <a:lnTo>
                    <a:pt x="539" y="602"/>
                  </a:lnTo>
                  <a:lnTo>
                    <a:pt x="1033" y="602"/>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Oval 13">
              <a:extLst>
                <a:ext uri="{FF2B5EF4-FFF2-40B4-BE49-F238E27FC236}">
                  <a16:creationId xmlns:a16="http://schemas.microsoft.com/office/drawing/2014/main" id="{A31E94DD-8BF1-4F14-8731-36BB9CD1FB1E}"/>
                </a:ext>
              </a:extLst>
            </p:cNvPr>
            <p:cNvSpPr>
              <a:spLocks noChangeArrowheads="1"/>
            </p:cNvSpPr>
            <p:nvPr/>
          </p:nvSpPr>
          <p:spPr bwMode="auto">
            <a:xfrm>
              <a:off x="8564563" y="5091113"/>
              <a:ext cx="90488" cy="9048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6">
              <a:extLst>
                <a:ext uri="{FF2B5EF4-FFF2-40B4-BE49-F238E27FC236}">
                  <a16:creationId xmlns:a16="http://schemas.microsoft.com/office/drawing/2014/main" id="{578BF1BB-6077-48DA-B8FD-EDF7629DC89E}"/>
                </a:ext>
              </a:extLst>
            </p:cNvPr>
            <p:cNvSpPr>
              <a:spLocks noChangeArrowheads="1"/>
            </p:cNvSpPr>
            <p:nvPr/>
          </p:nvSpPr>
          <p:spPr bwMode="auto">
            <a:xfrm>
              <a:off x="6923088" y="4135438"/>
              <a:ext cx="90488" cy="9048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2C4C29FE-5396-41E8-B63C-5FDE89046C3B}"/>
              </a:ext>
            </a:extLst>
          </p:cNvPr>
          <p:cNvGrpSpPr/>
          <p:nvPr/>
        </p:nvGrpSpPr>
        <p:grpSpPr>
          <a:xfrm>
            <a:off x="3481388" y="1676400"/>
            <a:ext cx="1730375" cy="1230313"/>
            <a:chOff x="3481388" y="1676400"/>
            <a:chExt cx="1730375" cy="1230313"/>
          </a:xfrm>
        </p:grpSpPr>
        <p:sp>
          <p:nvSpPr>
            <p:cNvPr id="18" name="Freeform 17">
              <a:extLst>
                <a:ext uri="{FF2B5EF4-FFF2-40B4-BE49-F238E27FC236}">
                  <a16:creationId xmlns:a16="http://schemas.microsoft.com/office/drawing/2014/main" id="{33DC3839-EDA2-4ADA-AA8D-65457A360CAD}"/>
                </a:ext>
              </a:extLst>
            </p:cNvPr>
            <p:cNvSpPr>
              <a:spLocks/>
            </p:cNvSpPr>
            <p:nvPr/>
          </p:nvSpPr>
          <p:spPr bwMode="auto">
            <a:xfrm>
              <a:off x="3525838" y="1720850"/>
              <a:ext cx="1641475" cy="955675"/>
            </a:xfrm>
            <a:custGeom>
              <a:avLst/>
              <a:gdLst>
                <a:gd name="T0" fmla="*/ 1034 w 1034"/>
                <a:gd name="T1" fmla="*/ 602 h 602"/>
                <a:gd name="T2" fmla="*/ 492 w 1034"/>
                <a:gd name="T3" fmla="*/ 0 h 602"/>
                <a:gd name="T4" fmla="*/ 0 w 1034"/>
                <a:gd name="T5" fmla="*/ 0 h 602"/>
              </a:gdLst>
              <a:ahLst/>
              <a:cxnLst>
                <a:cxn ang="0">
                  <a:pos x="T0" y="T1"/>
                </a:cxn>
                <a:cxn ang="0">
                  <a:pos x="T2" y="T3"/>
                </a:cxn>
                <a:cxn ang="0">
                  <a:pos x="T4" y="T5"/>
                </a:cxn>
              </a:cxnLst>
              <a:rect l="0" t="0" r="r" b="b"/>
              <a:pathLst>
                <a:path w="1034" h="602">
                  <a:moveTo>
                    <a:pt x="1034" y="602"/>
                  </a:moveTo>
                  <a:lnTo>
                    <a:pt x="492" y="0"/>
                  </a:lnTo>
                  <a:lnTo>
                    <a:pt x="0"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Oval 21">
              <a:extLst>
                <a:ext uri="{FF2B5EF4-FFF2-40B4-BE49-F238E27FC236}">
                  <a16:creationId xmlns:a16="http://schemas.microsoft.com/office/drawing/2014/main" id="{6324E006-31E0-46C4-8DC0-A8A5CCAEEB0A}"/>
                </a:ext>
              </a:extLst>
            </p:cNvPr>
            <p:cNvSpPr>
              <a:spLocks noChangeArrowheads="1"/>
            </p:cNvSpPr>
            <p:nvPr/>
          </p:nvSpPr>
          <p:spPr bwMode="auto">
            <a:xfrm>
              <a:off x="5121275" y="2632075"/>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Oval 22">
              <a:extLst>
                <a:ext uri="{FF2B5EF4-FFF2-40B4-BE49-F238E27FC236}">
                  <a16:creationId xmlns:a16="http://schemas.microsoft.com/office/drawing/2014/main" id="{66AE37CD-D644-40DD-94C6-B480BBB7A3B2}"/>
                </a:ext>
              </a:extLst>
            </p:cNvPr>
            <p:cNvSpPr>
              <a:spLocks noChangeArrowheads="1"/>
            </p:cNvSpPr>
            <p:nvPr/>
          </p:nvSpPr>
          <p:spPr bwMode="auto">
            <a:xfrm>
              <a:off x="3481388" y="1676400"/>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Oval 23">
              <a:extLst>
                <a:ext uri="{FF2B5EF4-FFF2-40B4-BE49-F238E27FC236}">
                  <a16:creationId xmlns:a16="http://schemas.microsoft.com/office/drawing/2014/main" id="{E0E82F97-C75E-46D3-8174-9E4C96CE402D}"/>
                </a:ext>
              </a:extLst>
            </p:cNvPr>
            <p:cNvSpPr>
              <a:spLocks noChangeArrowheads="1"/>
            </p:cNvSpPr>
            <p:nvPr/>
          </p:nvSpPr>
          <p:spPr bwMode="auto">
            <a:xfrm>
              <a:off x="3481388" y="2816225"/>
              <a:ext cx="90488" cy="904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444B74B9-7D96-4BAF-9FD5-E0EA42ED29CA}"/>
              </a:ext>
            </a:extLst>
          </p:cNvPr>
          <p:cNvGrpSpPr/>
          <p:nvPr/>
        </p:nvGrpSpPr>
        <p:grpSpPr>
          <a:xfrm>
            <a:off x="3525838" y="2860675"/>
            <a:ext cx="1460500" cy="301626"/>
            <a:chOff x="3525838" y="2860675"/>
            <a:chExt cx="1460500" cy="301626"/>
          </a:xfrm>
        </p:grpSpPr>
        <p:sp>
          <p:nvSpPr>
            <p:cNvPr id="20" name="Freeform 19">
              <a:extLst>
                <a:ext uri="{FF2B5EF4-FFF2-40B4-BE49-F238E27FC236}">
                  <a16:creationId xmlns:a16="http://schemas.microsoft.com/office/drawing/2014/main" id="{18BE7D19-56CB-4C2F-B560-A62A5555C059}"/>
                </a:ext>
              </a:extLst>
            </p:cNvPr>
            <p:cNvSpPr>
              <a:spLocks/>
            </p:cNvSpPr>
            <p:nvPr/>
          </p:nvSpPr>
          <p:spPr bwMode="auto">
            <a:xfrm>
              <a:off x="3525838" y="2860675"/>
              <a:ext cx="1416050" cy="255588"/>
            </a:xfrm>
            <a:custGeom>
              <a:avLst/>
              <a:gdLst>
                <a:gd name="T0" fmla="*/ 892 w 892"/>
                <a:gd name="T1" fmla="*/ 161 h 161"/>
                <a:gd name="T2" fmla="*/ 492 w 892"/>
                <a:gd name="T3" fmla="*/ 0 h 161"/>
                <a:gd name="T4" fmla="*/ 0 w 892"/>
                <a:gd name="T5" fmla="*/ 0 h 161"/>
              </a:gdLst>
              <a:ahLst/>
              <a:cxnLst>
                <a:cxn ang="0">
                  <a:pos x="T0" y="T1"/>
                </a:cxn>
                <a:cxn ang="0">
                  <a:pos x="T2" y="T3"/>
                </a:cxn>
                <a:cxn ang="0">
                  <a:pos x="T4" y="T5"/>
                </a:cxn>
              </a:cxnLst>
              <a:rect l="0" t="0" r="r" b="b"/>
              <a:pathLst>
                <a:path w="892" h="161">
                  <a:moveTo>
                    <a:pt x="892" y="161"/>
                  </a:moveTo>
                  <a:lnTo>
                    <a:pt x="492" y="0"/>
                  </a:lnTo>
                  <a:lnTo>
                    <a:pt x="0"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Oval 26">
              <a:extLst>
                <a:ext uri="{FF2B5EF4-FFF2-40B4-BE49-F238E27FC236}">
                  <a16:creationId xmlns:a16="http://schemas.microsoft.com/office/drawing/2014/main" id="{94E2D684-F862-4F79-BC40-7AAF0D9B4816}"/>
                </a:ext>
              </a:extLst>
            </p:cNvPr>
            <p:cNvSpPr>
              <a:spLocks noChangeArrowheads="1"/>
            </p:cNvSpPr>
            <p:nvPr/>
          </p:nvSpPr>
          <p:spPr bwMode="auto">
            <a:xfrm>
              <a:off x="4897438" y="3071813"/>
              <a:ext cx="88900" cy="904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E8023D10-38FE-4015-A56A-284571F914B4}"/>
              </a:ext>
            </a:extLst>
          </p:cNvPr>
          <p:cNvGrpSpPr/>
          <p:nvPr/>
        </p:nvGrpSpPr>
        <p:grpSpPr>
          <a:xfrm>
            <a:off x="3481388" y="3695700"/>
            <a:ext cx="1504950" cy="346076"/>
            <a:chOff x="3481388" y="3695700"/>
            <a:chExt cx="1504950" cy="346076"/>
          </a:xfrm>
        </p:grpSpPr>
        <p:sp>
          <p:nvSpPr>
            <p:cNvPr id="21" name="Freeform 20">
              <a:extLst>
                <a:ext uri="{FF2B5EF4-FFF2-40B4-BE49-F238E27FC236}">
                  <a16:creationId xmlns:a16="http://schemas.microsoft.com/office/drawing/2014/main" id="{E9EDCB3B-E2AC-484F-831C-769B0DDA11C7}"/>
                </a:ext>
              </a:extLst>
            </p:cNvPr>
            <p:cNvSpPr>
              <a:spLocks/>
            </p:cNvSpPr>
            <p:nvPr/>
          </p:nvSpPr>
          <p:spPr bwMode="auto">
            <a:xfrm>
              <a:off x="3525838" y="3741738"/>
              <a:ext cx="1416050" cy="255588"/>
            </a:xfrm>
            <a:custGeom>
              <a:avLst/>
              <a:gdLst>
                <a:gd name="T0" fmla="*/ 892 w 892"/>
                <a:gd name="T1" fmla="*/ 0 h 161"/>
                <a:gd name="T2" fmla="*/ 492 w 892"/>
                <a:gd name="T3" fmla="*/ 161 h 161"/>
                <a:gd name="T4" fmla="*/ 0 w 892"/>
                <a:gd name="T5" fmla="*/ 161 h 161"/>
              </a:gdLst>
              <a:ahLst/>
              <a:cxnLst>
                <a:cxn ang="0">
                  <a:pos x="T0" y="T1"/>
                </a:cxn>
                <a:cxn ang="0">
                  <a:pos x="T2" y="T3"/>
                </a:cxn>
                <a:cxn ang="0">
                  <a:pos x="T4" y="T5"/>
                </a:cxn>
              </a:cxnLst>
              <a:rect l="0" t="0" r="r" b="b"/>
              <a:pathLst>
                <a:path w="892" h="161">
                  <a:moveTo>
                    <a:pt x="892" y="0"/>
                  </a:moveTo>
                  <a:lnTo>
                    <a:pt x="492" y="161"/>
                  </a:lnTo>
                  <a:lnTo>
                    <a:pt x="0" y="161"/>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5" name="Oval 24">
              <a:extLst>
                <a:ext uri="{FF2B5EF4-FFF2-40B4-BE49-F238E27FC236}">
                  <a16:creationId xmlns:a16="http://schemas.microsoft.com/office/drawing/2014/main" id="{E305AA53-7B5E-4F0C-8AA1-0CBFD677FF55}"/>
                </a:ext>
              </a:extLst>
            </p:cNvPr>
            <p:cNvSpPr>
              <a:spLocks noChangeArrowheads="1"/>
            </p:cNvSpPr>
            <p:nvPr/>
          </p:nvSpPr>
          <p:spPr bwMode="auto">
            <a:xfrm>
              <a:off x="3481388" y="3951288"/>
              <a:ext cx="90488" cy="904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Oval 27">
              <a:extLst>
                <a:ext uri="{FF2B5EF4-FFF2-40B4-BE49-F238E27FC236}">
                  <a16:creationId xmlns:a16="http://schemas.microsoft.com/office/drawing/2014/main" id="{40394531-DD33-4DC4-8369-C24FC55E31AD}"/>
                </a:ext>
              </a:extLst>
            </p:cNvPr>
            <p:cNvSpPr>
              <a:spLocks noChangeArrowheads="1"/>
            </p:cNvSpPr>
            <p:nvPr/>
          </p:nvSpPr>
          <p:spPr bwMode="auto">
            <a:xfrm>
              <a:off x="4897438" y="3695700"/>
              <a:ext cx="88900" cy="904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21514D45-8F27-43DB-B4BD-B66CF88C98EB}"/>
              </a:ext>
            </a:extLst>
          </p:cNvPr>
          <p:cNvGrpSpPr/>
          <p:nvPr/>
        </p:nvGrpSpPr>
        <p:grpSpPr>
          <a:xfrm>
            <a:off x="3481388" y="4135438"/>
            <a:ext cx="1730375" cy="1046163"/>
            <a:chOff x="3481388" y="4135438"/>
            <a:chExt cx="1730375" cy="1046163"/>
          </a:xfrm>
        </p:grpSpPr>
        <p:sp>
          <p:nvSpPr>
            <p:cNvPr id="19" name="Freeform 18">
              <a:extLst>
                <a:ext uri="{FF2B5EF4-FFF2-40B4-BE49-F238E27FC236}">
                  <a16:creationId xmlns:a16="http://schemas.microsoft.com/office/drawing/2014/main" id="{DCB2F81A-1F48-449D-A83F-AF40BC68B1ED}"/>
                </a:ext>
              </a:extLst>
            </p:cNvPr>
            <p:cNvSpPr>
              <a:spLocks/>
            </p:cNvSpPr>
            <p:nvPr/>
          </p:nvSpPr>
          <p:spPr bwMode="auto">
            <a:xfrm>
              <a:off x="3525838" y="4181475"/>
              <a:ext cx="1641475" cy="955675"/>
            </a:xfrm>
            <a:custGeom>
              <a:avLst/>
              <a:gdLst>
                <a:gd name="T0" fmla="*/ 1034 w 1034"/>
                <a:gd name="T1" fmla="*/ 0 h 602"/>
                <a:gd name="T2" fmla="*/ 492 w 1034"/>
                <a:gd name="T3" fmla="*/ 602 h 602"/>
                <a:gd name="T4" fmla="*/ 0 w 1034"/>
                <a:gd name="T5" fmla="*/ 602 h 602"/>
              </a:gdLst>
              <a:ahLst/>
              <a:cxnLst>
                <a:cxn ang="0">
                  <a:pos x="T0" y="T1"/>
                </a:cxn>
                <a:cxn ang="0">
                  <a:pos x="T2" y="T3"/>
                </a:cxn>
                <a:cxn ang="0">
                  <a:pos x="T4" y="T5"/>
                </a:cxn>
              </a:cxnLst>
              <a:rect l="0" t="0" r="r" b="b"/>
              <a:pathLst>
                <a:path w="1034" h="602">
                  <a:moveTo>
                    <a:pt x="1034" y="0"/>
                  </a:moveTo>
                  <a:lnTo>
                    <a:pt x="492" y="602"/>
                  </a:lnTo>
                  <a:lnTo>
                    <a:pt x="0" y="602"/>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Oval 25">
              <a:extLst>
                <a:ext uri="{FF2B5EF4-FFF2-40B4-BE49-F238E27FC236}">
                  <a16:creationId xmlns:a16="http://schemas.microsoft.com/office/drawing/2014/main" id="{D1D6B899-A8E6-4582-B644-564F121A820C}"/>
                </a:ext>
              </a:extLst>
            </p:cNvPr>
            <p:cNvSpPr>
              <a:spLocks noChangeArrowheads="1"/>
            </p:cNvSpPr>
            <p:nvPr/>
          </p:nvSpPr>
          <p:spPr bwMode="auto">
            <a:xfrm>
              <a:off x="3481388" y="5091113"/>
              <a:ext cx="90488" cy="9048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Oval 28">
              <a:extLst>
                <a:ext uri="{FF2B5EF4-FFF2-40B4-BE49-F238E27FC236}">
                  <a16:creationId xmlns:a16="http://schemas.microsoft.com/office/drawing/2014/main" id="{9F4E7E27-8E61-46A5-828D-EC7A67588344}"/>
                </a:ext>
              </a:extLst>
            </p:cNvPr>
            <p:cNvSpPr>
              <a:spLocks noChangeArrowheads="1"/>
            </p:cNvSpPr>
            <p:nvPr/>
          </p:nvSpPr>
          <p:spPr bwMode="auto">
            <a:xfrm>
              <a:off x="5121275" y="4135438"/>
              <a:ext cx="90488" cy="9048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30" name="Oval 29">
            <a:extLst>
              <a:ext uri="{FF2B5EF4-FFF2-40B4-BE49-F238E27FC236}">
                <a16:creationId xmlns:a16="http://schemas.microsoft.com/office/drawing/2014/main" id="{F79A8047-5799-4C0D-B4F7-3C67EA723757}"/>
              </a:ext>
            </a:extLst>
          </p:cNvPr>
          <p:cNvSpPr>
            <a:spLocks noChangeArrowheads="1"/>
          </p:cNvSpPr>
          <p:nvPr/>
        </p:nvSpPr>
        <p:spPr bwMode="auto">
          <a:xfrm>
            <a:off x="5084763" y="2447925"/>
            <a:ext cx="1962150" cy="196215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80" name="Group 79">
            <a:extLst>
              <a:ext uri="{FF2B5EF4-FFF2-40B4-BE49-F238E27FC236}">
                <a16:creationId xmlns:a16="http://schemas.microsoft.com/office/drawing/2014/main" id="{257ACB16-8AC9-4DA9-9E99-797A2A9A3B47}"/>
              </a:ext>
            </a:extLst>
          </p:cNvPr>
          <p:cNvGrpSpPr/>
          <p:nvPr/>
        </p:nvGrpSpPr>
        <p:grpSpPr>
          <a:xfrm>
            <a:off x="1120775" y="2465388"/>
            <a:ext cx="2112963" cy="787400"/>
            <a:chOff x="1120775" y="2465388"/>
            <a:chExt cx="2112963" cy="787400"/>
          </a:xfrm>
        </p:grpSpPr>
        <p:sp>
          <p:nvSpPr>
            <p:cNvPr id="32" name="Freeform 31">
              <a:extLst>
                <a:ext uri="{FF2B5EF4-FFF2-40B4-BE49-F238E27FC236}">
                  <a16:creationId xmlns:a16="http://schemas.microsoft.com/office/drawing/2014/main" id="{EA19AC21-669B-417D-A516-2D25472EBBEC}"/>
                </a:ext>
              </a:extLst>
            </p:cNvPr>
            <p:cNvSpPr>
              <a:spLocks/>
            </p:cNvSpPr>
            <p:nvPr/>
          </p:nvSpPr>
          <p:spPr bwMode="auto">
            <a:xfrm>
              <a:off x="1120775" y="2465388"/>
              <a:ext cx="1868488" cy="787400"/>
            </a:xfrm>
            <a:custGeom>
              <a:avLst/>
              <a:gdLst>
                <a:gd name="T0" fmla="*/ 403 w 498"/>
                <a:gd name="T1" fmla="*/ 172 h 209"/>
                <a:gd name="T2" fmla="*/ 459 w 498"/>
                <a:gd name="T3" fmla="*/ 115 h 209"/>
                <a:gd name="T4" fmla="*/ 488 w 498"/>
                <a:gd name="T5" fmla="*/ 84 h 209"/>
                <a:gd name="T6" fmla="*/ 496 w 498"/>
                <a:gd name="T7" fmla="*/ 71 h 209"/>
                <a:gd name="T8" fmla="*/ 498 w 498"/>
                <a:gd name="T9" fmla="*/ 61 h 209"/>
                <a:gd name="T10" fmla="*/ 496 w 498"/>
                <a:gd name="T11" fmla="*/ 55 h 209"/>
                <a:gd name="T12" fmla="*/ 489 w 498"/>
                <a:gd name="T13" fmla="*/ 53 h 209"/>
                <a:gd name="T14" fmla="*/ 473 w 498"/>
                <a:gd name="T15" fmla="*/ 57 h 209"/>
                <a:gd name="T16" fmla="*/ 452 w 498"/>
                <a:gd name="T17" fmla="*/ 70 h 209"/>
                <a:gd name="T18" fmla="*/ 440 w 498"/>
                <a:gd name="T19" fmla="*/ 80 h 209"/>
                <a:gd name="T20" fmla="*/ 396 w 498"/>
                <a:gd name="T21" fmla="*/ 28 h 209"/>
                <a:gd name="T22" fmla="*/ 408 w 498"/>
                <a:gd name="T23" fmla="*/ 18 h 209"/>
                <a:gd name="T24" fmla="*/ 431 w 498"/>
                <a:gd name="T25" fmla="*/ 0 h 209"/>
                <a:gd name="T26" fmla="*/ 105 w 498"/>
                <a:gd name="T27" fmla="*/ 0 h 209"/>
                <a:gd name="T28" fmla="*/ 0 w 498"/>
                <a:gd name="T29" fmla="*/ 105 h 209"/>
                <a:gd name="T30" fmla="*/ 0 w 498"/>
                <a:gd name="T31" fmla="*/ 105 h 209"/>
                <a:gd name="T32" fmla="*/ 105 w 498"/>
                <a:gd name="T33" fmla="*/ 209 h 209"/>
                <a:gd name="T34" fmla="*/ 403 w 498"/>
                <a:gd name="T35" fmla="*/ 209 h 209"/>
                <a:gd name="T36" fmla="*/ 403 w 498"/>
                <a:gd name="T37" fmla="*/ 17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209">
                  <a:moveTo>
                    <a:pt x="403" y="172"/>
                  </a:moveTo>
                  <a:cubicBezTo>
                    <a:pt x="459" y="115"/>
                    <a:pt x="459" y="115"/>
                    <a:pt x="459" y="115"/>
                  </a:cubicBezTo>
                  <a:cubicBezTo>
                    <a:pt x="477" y="97"/>
                    <a:pt x="485" y="88"/>
                    <a:pt x="488" y="84"/>
                  </a:cubicBezTo>
                  <a:cubicBezTo>
                    <a:pt x="492" y="79"/>
                    <a:pt x="494" y="75"/>
                    <a:pt x="496" y="71"/>
                  </a:cubicBezTo>
                  <a:cubicBezTo>
                    <a:pt x="497" y="68"/>
                    <a:pt x="498" y="65"/>
                    <a:pt x="498" y="61"/>
                  </a:cubicBezTo>
                  <a:cubicBezTo>
                    <a:pt x="498" y="57"/>
                    <a:pt x="497" y="55"/>
                    <a:pt x="496" y="55"/>
                  </a:cubicBezTo>
                  <a:cubicBezTo>
                    <a:pt x="495" y="53"/>
                    <a:pt x="492" y="53"/>
                    <a:pt x="489" y="53"/>
                  </a:cubicBezTo>
                  <a:cubicBezTo>
                    <a:pt x="483" y="53"/>
                    <a:pt x="478" y="54"/>
                    <a:pt x="473" y="57"/>
                  </a:cubicBezTo>
                  <a:cubicBezTo>
                    <a:pt x="466" y="60"/>
                    <a:pt x="459" y="64"/>
                    <a:pt x="452" y="70"/>
                  </a:cubicBezTo>
                  <a:cubicBezTo>
                    <a:pt x="440" y="80"/>
                    <a:pt x="440" y="80"/>
                    <a:pt x="440" y="80"/>
                  </a:cubicBezTo>
                  <a:cubicBezTo>
                    <a:pt x="396" y="28"/>
                    <a:pt x="396" y="28"/>
                    <a:pt x="396" y="28"/>
                  </a:cubicBezTo>
                  <a:cubicBezTo>
                    <a:pt x="408" y="18"/>
                    <a:pt x="408" y="18"/>
                    <a:pt x="408" y="18"/>
                  </a:cubicBezTo>
                  <a:cubicBezTo>
                    <a:pt x="417" y="10"/>
                    <a:pt x="424" y="5"/>
                    <a:pt x="431" y="0"/>
                  </a:cubicBezTo>
                  <a:cubicBezTo>
                    <a:pt x="105" y="0"/>
                    <a:pt x="105" y="0"/>
                    <a:pt x="105" y="0"/>
                  </a:cubicBezTo>
                  <a:cubicBezTo>
                    <a:pt x="47" y="0"/>
                    <a:pt x="0" y="47"/>
                    <a:pt x="0" y="105"/>
                  </a:cubicBezTo>
                  <a:cubicBezTo>
                    <a:pt x="0" y="105"/>
                    <a:pt x="0" y="105"/>
                    <a:pt x="0" y="105"/>
                  </a:cubicBezTo>
                  <a:cubicBezTo>
                    <a:pt x="0" y="162"/>
                    <a:pt x="47" y="209"/>
                    <a:pt x="105" y="209"/>
                  </a:cubicBezTo>
                  <a:cubicBezTo>
                    <a:pt x="403" y="209"/>
                    <a:pt x="403" y="209"/>
                    <a:pt x="403" y="209"/>
                  </a:cubicBezTo>
                  <a:lnTo>
                    <a:pt x="403" y="17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3" name="Freeform 32">
              <a:extLst>
                <a:ext uri="{FF2B5EF4-FFF2-40B4-BE49-F238E27FC236}">
                  <a16:creationId xmlns:a16="http://schemas.microsoft.com/office/drawing/2014/main" id="{6E46128D-82D2-46ED-AE82-50185EAEDF68}"/>
                </a:ext>
              </a:extLst>
            </p:cNvPr>
            <p:cNvSpPr>
              <a:spLocks/>
            </p:cNvSpPr>
            <p:nvPr/>
          </p:nvSpPr>
          <p:spPr bwMode="auto">
            <a:xfrm>
              <a:off x="3038475" y="3049588"/>
              <a:ext cx="7938" cy="3175"/>
            </a:xfrm>
            <a:custGeom>
              <a:avLst/>
              <a:gdLst>
                <a:gd name="T0" fmla="*/ 0 w 2"/>
                <a:gd name="T1" fmla="*/ 1 h 1"/>
                <a:gd name="T2" fmla="*/ 2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2" y="1"/>
                    <a:pt x="2" y="1"/>
                    <a:pt x="2" y="1"/>
                  </a:cubicBezTo>
                  <a:cubicBezTo>
                    <a:pt x="2" y="0"/>
                    <a:pt x="2" y="0"/>
                    <a:pt x="2" y="0"/>
                  </a:cubicBezTo>
                  <a:cubicBezTo>
                    <a:pt x="2" y="0"/>
                    <a:pt x="1"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Freeform 33">
              <a:extLst>
                <a:ext uri="{FF2B5EF4-FFF2-40B4-BE49-F238E27FC236}">
                  <a16:creationId xmlns:a16="http://schemas.microsoft.com/office/drawing/2014/main" id="{D444CE29-91B9-455B-829C-61E9E1DBA31A}"/>
                </a:ext>
              </a:extLst>
            </p:cNvPr>
            <p:cNvSpPr>
              <a:spLocks/>
            </p:cNvSpPr>
            <p:nvPr/>
          </p:nvSpPr>
          <p:spPr bwMode="auto">
            <a:xfrm>
              <a:off x="2689225" y="2465388"/>
              <a:ext cx="544513" cy="787400"/>
            </a:xfrm>
            <a:custGeom>
              <a:avLst/>
              <a:gdLst>
                <a:gd name="T0" fmla="*/ 145 w 145"/>
                <a:gd name="T1" fmla="*/ 209 h 209"/>
                <a:gd name="T2" fmla="*/ 1 w 145"/>
                <a:gd name="T3" fmla="*/ 209 h 209"/>
                <a:gd name="T4" fmla="*/ 1 w 145"/>
                <a:gd name="T5" fmla="*/ 179 h 209"/>
                <a:gd name="T6" fmla="*/ 53 w 145"/>
                <a:gd name="T7" fmla="*/ 127 h 209"/>
                <a:gd name="T8" fmla="*/ 83 w 145"/>
                <a:gd name="T9" fmla="*/ 94 h 209"/>
                <a:gd name="T10" fmla="*/ 93 w 145"/>
                <a:gd name="T11" fmla="*/ 77 h 209"/>
                <a:gd name="T12" fmla="*/ 96 w 145"/>
                <a:gd name="T13" fmla="*/ 61 h 209"/>
                <a:gd name="T14" fmla="*/ 89 w 145"/>
                <a:gd name="T15" fmla="*/ 43 h 209"/>
                <a:gd name="T16" fmla="*/ 71 w 145"/>
                <a:gd name="T17" fmla="*/ 37 h 209"/>
                <a:gd name="T18" fmla="*/ 48 w 145"/>
                <a:gd name="T19" fmla="*/ 42 h 209"/>
                <a:gd name="T20" fmla="*/ 24 w 145"/>
                <a:gd name="T21" fmla="*/ 58 h 209"/>
                <a:gd name="T22" fmla="*/ 0 w 145"/>
                <a:gd name="T23" fmla="*/ 30 h 209"/>
                <a:gd name="T24" fmla="*/ 26 w 145"/>
                <a:gd name="T25" fmla="*/ 12 h 209"/>
                <a:gd name="T26" fmla="*/ 47 w 145"/>
                <a:gd name="T27" fmla="*/ 3 h 209"/>
                <a:gd name="T28" fmla="*/ 74 w 145"/>
                <a:gd name="T29" fmla="*/ 0 h 209"/>
                <a:gd name="T30" fmla="*/ 108 w 145"/>
                <a:gd name="T31" fmla="*/ 7 h 209"/>
                <a:gd name="T32" fmla="*/ 131 w 145"/>
                <a:gd name="T33" fmla="*/ 27 h 209"/>
                <a:gd name="T34" fmla="*/ 139 w 145"/>
                <a:gd name="T35" fmla="*/ 56 h 209"/>
                <a:gd name="T36" fmla="*/ 134 w 145"/>
                <a:gd name="T37" fmla="*/ 83 h 209"/>
                <a:gd name="T38" fmla="*/ 118 w 145"/>
                <a:gd name="T39" fmla="*/ 108 h 209"/>
                <a:gd name="T40" fmla="*/ 82 w 145"/>
                <a:gd name="T41" fmla="*/ 146 h 209"/>
                <a:gd name="T42" fmla="*/ 55 w 145"/>
                <a:gd name="T43" fmla="*/ 170 h 209"/>
                <a:gd name="T44" fmla="*/ 55 w 145"/>
                <a:gd name="T45" fmla="*/ 172 h 209"/>
                <a:gd name="T46" fmla="*/ 145 w 145"/>
                <a:gd name="T47" fmla="*/ 172 h 209"/>
                <a:gd name="T48" fmla="*/ 145 w 145"/>
                <a:gd name="T49"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209">
                  <a:moveTo>
                    <a:pt x="145" y="209"/>
                  </a:moveTo>
                  <a:cubicBezTo>
                    <a:pt x="1" y="209"/>
                    <a:pt x="1" y="209"/>
                    <a:pt x="1" y="209"/>
                  </a:cubicBezTo>
                  <a:cubicBezTo>
                    <a:pt x="1" y="179"/>
                    <a:pt x="1" y="179"/>
                    <a:pt x="1" y="179"/>
                  </a:cubicBezTo>
                  <a:cubicBezTo>
                    <a:pt x="53" y="127"/>
                    <a:pt x="53" y="127"/>
                    <a:pt x="53" y="127"/>
                  </a:cubicBezTo>
                  <a:cubicBezTo>
                    <a:pt x="68" y="111"/>
                    <a:pt x="78" y="100"/>
                    <a:pt x="83" y="94"/>
                  </a:cubicBezTo>
                  <a:cubicBezTo>
                    <a:pt x="87" y="88"/>
                    <a:pt x="91" y="82"/>
                    <a:pt x="93" y="77"/>
                  </a:cubicBezTo>
                  <a:cubicBezTo>
                    <a:pt x="95" y="72"/>
                    <a:pt x="96" y="67"/>
                    <a:pt x="96" y="61"/>
                  </a:cubicBezTo>
                  <a:cubicBezTo>
                    <a:pt x="96" y="53"/>
                    <a:pt x="93" y="47"/>
                    <a:pt x="89" y="43"/>
                  </a:cubicBezTo>
                  <a:cubicBezTo>
                    <a:pt x="84" y="39"/>
                    <a:pt x="78" y="37"/>
                    <a:pt x="71" y="37"/>
                  </a:cubicBezTo>
                  <a:cubicBezTo>
                    <a:pt x="63" y="37"/>
                    <a:pt x="55" y="39"/>
                    <a:pt x="48" y="42"/>
                  </a:cubicBezTo>
                  <a:cubicBezTo>
                    <a:pt x="40" y="46"/>
                    <a:pt x="32" y="51"/>
                    <a:pt x="24" y="58"/>
                  </a:cubicBezTo>
                  <a:cubicBezTo>
                    <a:pt x="0" y="30"/>
                    <a:pt x="0" y="30"/>
                    <a:pt x="0" y="30"/>
                  </a:cubicBezTo>
                  <a:cubicBezTo>
                    <a:pt x="11" y="21"/>
                    <a:pt x="19" y="15"/>
                    <a:pt x="26" y="12"/>
                  </a:cubicBezTo>
                  <a:cubicBezTo>
                    <a:pt x="32" y="8"/>
                    <a:pt x="39" y="5"/>
                    <a:pt x="47" y="3"/>
                  </a:cubicBezTo>
                  <a:cubicBezTo>
                    <a:pt x="55" y="1"/>
                    <a:pt x="64" y="0"/>
                    <a:pt x="74" y="0"/>
                  </a:cubicBezTo>
                  <a:cubicBezTo>
                    <a:pt x="87" y="0"/>
                    <a:pt x="98" y="3"/>
                    <a:pt x="108" y="7"/>
                  </a:cubicBezTo>
                  <a:cubicBezTo>
                    <a:pt x="118" y="12"/>
                    <a:pt x="125" y="19"/>
                    <a:pt x="131" y="27"/>
                  </a:cubicBezTo>
                  <a:cubicBezTo>
                    <a:pt x="136" y="36"/>
                    <a:pt x="139" y="45"/>
                    <a:pt x="139" y="56"/>
                  </a:cubicBezTo>
                  <a:cubicBezTo>
                    <a:pt x="139" y="66"/>
                    <a:pt x="137" y="74"/>
                    <a:pt x="134" y="83"/>
                  </a:cubicBezTo>
                  <a:cubicBezTo>
                    <a:pt x="131" y="91"/>
                    <a:pt x="125" y="100"/>
                    <a:pt x="118" y="108"/>
                  </a:cubicBezTo>
                  <a:cubicBezTo>
                    <a:pt x="111" y="117"/>
                    <a:pt x="99" y="129"/>
                    <a:pt x="82" y="146"/>
                  </a:cubicBezTo>
                  <a:cubicBezTo>
                    <a:pt x="55" y="170"/>
                    <a:pt x="55" y="170"/>
                    <a:pt x="55" y="170"/>
                  </a:cubicBezTo>
                  <a:cubicBezTo>
                    <a:pt x="55" y="172"/>
                    <a:pt x="55" y="172"/>
                    <a:pt x="55" y="172"/>
                  </a:cubicBezTo>
                  <a:cubicBezTo>
                    <a:pt x="145" y="172"/>
                    <a:pt x="145" y="172"/>
                    <a:pt x="145" y="172"/>
                  </a:cubicBezTo>
                  <a:lnTo>
                    <a:pt x="145" y="20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79" name="Group 78">
            <a:extLst>
              <a:ext uri="{FF2B5EF4-FFF2-40B4-BE49-F238E27FC236}">
                <a16:creationId xmlns:a16="http://schemas.microsoft.com/office/drawing/2014/main" id="{C3F56DFF-08AE-4667-B72A-F0D1D7D70AB8}"/>
              </a:ext>
            </a:extLst>
          </p:cNvPr>
          <p:cNvGrpSpPr/>
          <p:nvPr/>
        </p:nvGrpSpPr>
        <p:grpSpPr>
          <a:xfrm>
            <a:off x="1123950" y="1330325"/>
            <a:ext cx="2170113" cy="782638"/>
            <a:chOff x="1123950" y="1330325"/>
            <a:chExt cx="2170113" cy="782638"/>
          </a:xfrm>
        </p:grpSpPr>
        <p:sp>
          <p:nvSpPr>
            <p:cNvPr id="38" name="Freeform 37">
              <a:extLst>
                <a:ext uri="{FF2B5EF4-FFF2-40B4-BE49-F238E27FC236}">
                  <a16:creationId xmlns:a16="http://schemas.microsoft.com/office/drawing/2014/main" id="{C1FB0EFF-44C2-410A-9C38-D8FA33EDCDE8}"/>
                </a:ext>
              </a:extLst>
            </p:cNvPr>
            <p:cNvSpPr>
              <a:spLocks/>
            </p:cNvSpPr>
            <p:nvPr/>
          </p:nvSpPr>
          <p:spPr bwMode="auto">
            <a:xfrm>
              <a:off x="1123950" y="1330325"/>
              <a:ext cx="1831975" cy="782638"/>
            </a:xfrm>
            <a:custGeom>
              <a:avLst/>
              <a:gdLst>
                <a:gd name="T0" fmla="*/ 457 w 488"/>
                <a:gd name="T1" fmla="*/ 157 h 208"/>
                <a:gd name="T2" fmla="*/ 488 w 488"/>
                <a:gd name="T3" fmla="*/ 157 h 208"/>
                <a:gd name="T4" fmla="*/ 488 w 488"/>
                <a:gd name="T5" fmla="*/ 87 h 208"/>
                <a:gd name="T6" fmla="*/ 488 w 488"/>
                <a:gd name="T7" fmla="*/ 83 h 208"/>
                <a:gd name="T8" fmla="*/ 463 w 488"/>
                <a:gd name="T9" fmla="*/ 103 h 208"/>
                <a:gd name="T10" fmla="*/ 422 w 488"/>
                <a:gd name="T11" fmla="*/ 51 h 208"/>
                <a:gd name="T12" fmla="*/ 486 w 488"/>
                <a:gd name="T13" fmla="*/ 0 h 208"/>
                <a:gd name="T14" fmla="*/ 104 w 488"/>
                <a:gd name="T15" fmla="*/ 0 h 208"/>
                <a:gd name="T16" fmla="*/ 0 w 488"/>
                <a:gd name="T17" fmla="*/ 104 h 208"/>
                <a:gd name="T18" fmla="*/ 0 w 488"/>
                <a:gd name="T19" fmla="*/ 104 h 208"/>
                <a:gd name="T20" fmla="*/ 104 w 488"/>
                <a:gd name="T21" fmla="*/ 208 h 208"/>
                <a:gd name="T22" fmla="*/ 457 w 488"/>
                <a:gd name="T23" fmla="*/ 208 h 208"/>
                <a:gd name="T24" fmla="*/ 457 w 488"/>
                <a:gd name="T25" fmla="*/ 15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8" h="208">
                  <a:moveTo>
                    <a:pt x="457" y="157"/>
                  </a:moveTo>
                  <a:cubicBezTo>
                    <a:pt x="488" y="157"/>
                    <a:pt x="488" y="157"/>
                    <a:pt x="488" y="157"/>
                  </a:cubicBezTo>
                  <a:cubicBezTo>
                    <a:pt x="488" y="87"/>
                    <a:pt x="488" y="87"/>
                    <a:pt x="488" y="87"/>
                  </a:cubicBezTo>
                  <a:cubicBezTo>
                    <a:pt x="488" y="83"/>
                    <a:pt x="488" y="83"/>
                    <a:pt x="488" y="83"/>
                  </a:cubicBezTo>
                  <a:cubicBezTo>
                    <a:pt x="463" y="103"/>
                    <a:pt x="463" y="103"/>
                    <a:pt x="463" y="103"/>
                  </a:cubicBezTo>
                  <a:cubicBezTo>
                    <a:pt x="422" y="51"/>
                    <a:pt x="422" y="51"/>
                    <a:pt x="422" y="51"/>
                  </a:cubicBezTo>
                  <a:cubicBezTo>
                    <a:pt x="486" y="0"/>
                    <a:pt x="486" y="0"/>
                    <a:pt x="486" y="0"/>
                  </a:cubicBezTo>
                  <a:cubicBezTo>
                    <a:pt x="104" y="0"/>
                    <a:pt x="104" y="0"/>
                    <a:pt x="104" y="0"/>
                  </a:cubicBezTo>
                  <a:cubicBezTo>
                    <a:pt x="46" y="0"/>
                    <a:pt x="0" y="47"/>
                    <a:pt x="0" y="104"/>
                  </a:cubicBezTo>
                  <a:cubicBezTo>
                    <a:pt x="0" y="104"/>
                    <a:pt x="0" y="104"/>
                    <a:pt x="0" y="104"/>
                  </a:cubicBezTo>
                  <a:cubicBezTo>
                    <a:pt x="0" y="162"/>
                    <a:pt x="46" y="208"/>
                    <a:pt x="104" y="208"/>
                  </a:cubicBezTo>
                  <a:cubicBezTo>
                    <a:pt x="457" y="208"/>
                    <a:pt x="457" y="208"/>
                    <a:pt x="457" y="208"/>
                  </a:cubicBezTo>
                  <a:lnTo>
                    <a:pt x="457" y="15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9" name="Freeform 38">
              <a:extLst>
                <a:ext uri="{FF2B5EF4-FFF2-40B4-BE49-F238E27FC236}">
                  <a16:creationId xmlns:a16="http://schemas.microsoft.com/office/drawing/2014/main" id="{7202D51C-AAAD-4DCD-9599-5AC6D4E6A939}"/>
                </a:ext>
              </a:extLst>
            </p:cNvPr>
            <p:cNvSpPr>
              <a:spLocks/>
            </p:cNvSpPr>
            <p:nvPr/>
          </p:nvSpPr>
          <p:spPr bwMode="auto">
            <a:xfrm>
              <a:off x="2790825" y="1330325"/>
              <a:ext cx="503238" cy="782638"/>
            </a:xfrm>
            <a:custGeom>
              <a:avLst/>
              <a:gdLst>
                <a:gd name="T0" fmla="*/ 104 w 134"/>
                <a:gd name="T1" fmla="*/ 173 h 208"/>
                <a:gd name="T2" fmla="*/ 104 w 134"/>
                <a:gd name="T3" fmla="*/ 0 h 208"/>
                <a:gd name="T4" fmla="*/ 67 w 134"/>
                <a:gd name="T5" fmla="*/ 0 h 208"/>
                <a:gd name="T6" fmla="*/ 0 w 134"/>
                <a:gd name="T7" fmla="*/ 53 h 208"/>
                <a:gd name="T8" fmla="*/ 22 w 134"/>
                <a:gd name="T9" fmla="*/ 80 h 208"/>
                <a:gd name="T10" fmla="*/ 46 w 134"/>
                <a:gd name="T11" fmla="*/ 61 h 208"/>
                <a:gd name="T12" fmla="*/ 61 w 134"/>
                <a:gd name="T13" fmla="*/ 46 h 208"/>
                <a:gd name="T14" fmla="*/ 60 w 134"/>
                <a:gd name="T15" fmla="*/ 68 h 208"/>
                <a:gd name="T16" fmla="*/ 60 w 134"/>
                <a:gd name="T17" fmla="*/ 88 h 208"/>
                <a:gd name="T18" fmla="*/ 60 w 134"/>
                <a:gd name="T19" fmla="*/ 173 h 208"/>
                <a:gd name="T20" fmla="*/ 29 w 134"/>
                <a:gd name="T21" fmla="*/ 173 h 208"/>
                <a:gd name="T22" fmla="*/ 29 w 134"/>
                <a:gd name="T23" fmla="*/ 208 h 208"/>
                <a:gd name="T24" fmla="*/ 60 w 134"/>
                <a:gd name="T25" fmla="*/ 208 h 208"/>
                <a:gd name="T26" fmla="*/ 104 w 134"/>
                <a:gd name="T27" fmla="*/ 208 h 208"/>
                <a:gd name="T28" fmla="*/ 134 w 134"/>
                <a:gd name="T29" fmla="*/ 208 h 208"/>
                <a:gd name="T30" fmla="*/ 134 w 134"/>
                <a:gd name="T31" fmla="*/ 173 h 208"/>
                <a:gd name="T32" fmla="*/ 104 w 134"/>
                <a:gd name="T33" fmla="*/ 17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208">
                  <a:moveTo>
                    <a:pt x="104" y="173"/>
                  </a:moveTo>
                  <a:cubicBezTo>
                    <a:pt x="104" y="0"/>
                    <a:pt x="104" y="0"/>
                    <a:pt x="104" y="0"/>
                  </a:cubicBezTo>
                  <a:cubicBezTo>
                    <a:pt x="67" y="0"/>
                    <a:pt x="67" y="0"/>
                    <a:pt x="67" y="0"/>
                  </a:cubicBezTo>
                  <a:cubicBezTo>
                    <a:pt x="0" y="53"/>
                    <a:pt x="0" y="53"/>
                    <a:pt x="0" y="53"/>
                  </a:cubicBezTo>
                  <a:cubicBezTo>
                    <a:pt x="22" y="80"/>
                    <a:pt x="22" y="80"/>
                    <a:pt x="22" y="80"/>
                  </a:cubicBezTo>
                  <a:cubicBezTo>
                    <a:pt x="46" y="61"/>
                    <a:pt x="46" y="61"/>
                    <a:pt x="46" y="61"/>
                  </a:cubicBezTo>
                  <a:cubicBezTo>
                    <a:pt x="48" y="58"/>
                    <a:pt x="53" y="54"/>
                    <a:pt x="61" y="46"/>
                  </a:cubicBezTo>
                  <a:cubicBezTo>
                    <a:pt x="60" y="68"/>
                    <a:pt x="60" y="68"/>
                    <a:pt x="60" y="68"/>
                  </a:cubicBezTo>
                  <a:cubicBezTo>
                    <a:pt x="60" y="88"/>
                    <a:pt x="60" y="88"/>
                    <a:pt x="60" y="88"/>
                  </a:cubicBezTo>
                  <a:cubicBezTo>
                    <a:pt x="60" y="173"/>
                    <a:pt x="60" y="173"/>
                    <a:pt x="60" y="173"/>
                  </a:cubicBezTo>
                  <a:cubicBezTo>
                    <a:pt x="29" y="173"/>
                    <a:pt x="29" y="173"/>
                    <a:pt x="29" y="173"/>
                  </a:cubicBezTo>
                  <a:cubicBezTo>
                    <a:pt x="29" y="208"/>
                    <a:pt x="29" y="208"/>
                    <a:pt x="29" y="208"/>
                  </a:cubicBezTo>
                  <a:cubicBezTo>
                    <a:pt x="60" y="208"/>
                    <a:pt x="60" y="208"/>
                    <a:pt x="60" y="208"/>
                  </a:cubicBezTo>
                  <a:cubicBezTo>
                    <a:pt x="104" y="208"/>
                    <a:pt x="104" y="208"/>
                    <a:pt x="104" y="208"/>
                  </a:cubicBezTo>
                  <a:cubicBezTo>
                    <a:pt x="134" y="208"/>
                    <a:pt x="134" y="208"/>
                    <a:pt x="134" y="208"/>
                  </a:cubicBezTo>
                  <a:cubicBezTo>
                    <a:pt x="134" y="173"/>
                    <a:pt x="134" y="173"/>
                    <a:pt x="134" y="173"/>
                  </a:cubicBezTo>
                  <a:lnTo>
                    <a:pt x="104" y="17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1" name="Group 80">
            <a:extLst>
              <a:ext uri="{FF2B5EF4-FFF2-40B4-BE49-F238E27FC236}">
                <a16:creationId xmlns:a16="http://schemas.microsoft.com/office/drawing/2014/main" id="{8317AE66-CFFE-445F-962A-A1BD9CC7230E}"/>
              </a:ext>
            </a:extLst>
          </p:cNvPr>
          <p:cNvGrpSpPr/>
          <p:nvPr/>
        </p:nvGrpSpPr>
        <p:grpSpPr>
          <a:xfrm>
            <a:off x="1123950" y="3605213"/>
            <a:ext cx="2170113" cy="782638"/>
            <a:chOff x="1123950" y="3605213"/>
            <a:chExt cx="2170113" cy="782638"/>
          </a:xfrm>
        </p:grpSpPr>
        <p:sp>
          <p:nvSpPr>
            <p:cNvPr id="41" name="Freeform 40">
              <a:extLst>
                <a:ext uri="{FF2B5EF4-FFF2-40B4-BE49-F238E27FC236}">
                  <a16:creationId xmlns:a16="http://schemas.microsoft.com/office/drawing/2014/main" id="{0A63D877-984C-4F2B-B0F5-462B3DFB3A0A}"/>
                </a:ext>
              </a:extLst>
            </p:cNvPr>
            <p:cNvSpPr>
              <a:spLocks/>
            </p:cNvSpPr>
            <p:nvPr/>
          </p:nvSpPr>
          <p:spPr bwMode="auto">
            <a:xfrm>
              <a:off x="2840038" y="3797300"/>
              <a:ext cx="212725" cy="68263"/>
            </a:xfrm>
            <a:custGeom>
              <a:avLst/>
              <a:gdLst>
                <a:gd name="T0" fmla="*/ 29 w 57"/>
                <a:gd name="T1" fmla="*/ 2 h 18"/>
                <a:gd name="T2" fmla="*/ 10 w 57"/>
                <a:gd name="T3" fmla="*/ 12 h 18"/>
                <a:gd name="T4" fmla="*/ 0 w 57"/>
                <a:gd name="T5" fmla="*/ 18 h 18"/>
                <a:gd name="T6" fmla="*/ 28 w 57"/>
                <a:gd name="T7" fmla="*/ 18 h 18"/>
                <a:gd name="T8" fmla="*/ 54 w 57"/>
                <a:gd name="T9" fmla="*/ 14 h 18"/>
                <a:gd name="T10" fmla="*/ 57 w 57"/>
                <a:gd name="T11" fmla="*/ 7 h 18"/>
                <a:gd name="T12" fmla="*/ 44 w 57"/>
                <a:gd name="T13" fmla="*/ 0 h 18"/>
                <a:gd name="T14" fmla="*/ 29 w 5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8">
                  <a:moveTo>
                    <a:pt x="29" y="2"/>
                  </a:moveTo>
                  <a:cubicBezTo>
                    <a:pt x="23" y="4"/>
                    <a:pt x="17" y="7"/>
                    <a:pt x="10" y="12"/>
                  </a:cubicBezTo>
                  <a:cubicBezTo>
                    <a:pt x="0" y="18"/>
                    <a:pt x="0" y="18"/>
                    <a:pt x="0" y="18"/>
                  </a:cubicBezTo>
                  <a:cubicBezTo>
                    <a:pt x="28" y="18"/>
                    <a:pt x="28" y="18"/>
                    <a:pt x="28" y="18"/>
                  </a:cubicBezTo>
                  <a:cubicBezTo>
                    <a:pt x="44" y="18"/>
                    <a:pt x="51" y="15"/>
                    <a:pt x="54" y="14"/>
                  </a:cubicBezTo>
                  <a:cubicBezTo>
                    <a:pt x="55" y="13"/>
                    <a:pt x="57" y="12"/>
                    <a:pt x="57" y="7"/>
                  </a:cubicBezTo>
                  <a:cubicBezTo>
                    <a:pt x="57" y="3"/>
                    <a:pt x="57" y="0"/>
                    <a:pt x="44" y="0"/>
                  </a:cubicBezTo>
                  <a:cubicBezTo>
                    <a:pt x="39" y="0"/>
                    <a:pt x="34" y="1"/>
                    <a:pt x="29" y="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Freeform 41">
              <a:extLst>
                <a:ext uri="{FF2B5EF4-FFF2-40B4-BE49-F238E27FC236}">
                  <a16:creationId xmlns:a16="http://schemas.microsoft.com/office/drawing/2014/main" id="{C9566EEA-2587-4D5A-8D00-3E1256C8C8CB}"/>
                </a:ext>
              </a:extLst>
            </p:cNvPr>
            <p:cNvSpPr>
              <a:spLocks/>
            </p:cNvSpPr>
            <p:nvPr/>
          </p:nvSpPr>
          <p:spPr bwMode="auto">
            <a:xfrm>
              <a:off x="1123950" y="3605213"/>
              <a:ext cx="1941513" cy="782638"/>
            </a:xfrm>
            <a:custGeom>
              <a:avLst/>
              <a:gdLst>
                <a:gd name="T0" fmla="*/ 422 w 517"/>
                <a:gd name="T1" fmla="*/ 208 h 208"/>
                <a:gd name="T2" fmla="*/ 422 w 517"/>
                <a:gd name="T3" fmla="*/ 135 h 208"/>
                <a:gd name="T4" fmla="*/ 445 w 517"/>
                <a:gd name="T5" fmla="*/ 147 h 208"/>
                <a:gd name="T6" fmla="*/ 468 w 517"/>
                <a:gd name="T7" fmla="*/ 155 h 208"/>
                <a:gd name="T8" fmla="*/ 492 w 517"/>
                <a:gd name="T9" fmla="*/ 158 h 208"/>
                <a:gd name="T10" fmla="*/ 514 w 517"/>
                <a:gd name="T11" fmla="*/ 154 h 208"/>
                <a:gd name="T12" fmla="*/ 517 w 517"/>
                <a:gd name="T13" fmla="*/ 144 h 208"/>
                <a:gd name="T14" fmla="*/ 514 w 517"/>
                <a:gd name="T15" fmla="*/ 138 h 208"/>
                <a:gd name="T16" fmla="*/ 484 w 517"/>
                <a:gd name="T17" fmla="*/ 134 h 208"/>
                <a:gd name="T18" fmla="*/ 453 w 517"/>
                <a:gd name="T19" fmla="*/ 134 h 208"/>
                <a:gd name="T20" fmla="*/ 453 w 517"/>
                <a:gd name="T21" fmla="*/ 71 h 208"/>
                <a:gd name="T22" fmla="*/ 416 w 517"/>
                <a:gd name="T23" fmla="*/ 16 h 208"/>
                <a:gd name="T24" fmla="*/ 429 w 517"/>
                <a:gd name="T25" fmla="*/ 7 h 208"/>
                <a:gd name="T26" fmla="*/ 439 w 517"/>
                <a:gd name="T27" fmla="*/ 0 h 208"/>
                <a:gd name="T28" fmla="*/ 104 w 517"/>
                <a:gd name="T29" fmla="*/ 0 h 208"/>
                <a:gd name="T30" fmla="*/ 0 w 517"/>
                <a:gd name="T31" fmla="*/ 104 h 208"/>
                <a:gd name="T32" fmla="*/ 0 w 517"/>
                <a:gd name="T33" fmla="*/ 104 h 208"/>
                <a:gd name="T34" fmla="*/ 104 w 517"/>
                <a:gd name="T35" fmla="*/ 208 h 208"/>
                <a:gd name="T36" fmla="*/ 423 w 517"/>
                <a:gd name="T37" fmla="*/ 208 h 208"/>
                <a:gd name="T38" fmla="*/ 422 w 517"/>
                <a:gd name="T3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7" h="208">
                  <a:moveTo>
                    <a:pt x="422" y="208"/>
                  </a:moveTo>
                  <a:cubicBezTo>
                    <a:pt x="422" y="135"/>
                    <a:pt x="422" y="135"/>
                    <a:pt x="422" y="135"/>
                  </a:cubicBezTo>
                  <a:cubicBezTo>
                    <a:pt x="445" y="147"/>
                    <a:pt x="445" y="147"/>
                    <a:pt x="445" y="147"/>
                  </a:cubicBezTo>
                  <a:cubicBezTo>
                    <a:pt x="452" y="150"/>
                    <a:pt x="459" y="153"/>
                    <a:pt x="468" y="155"/>
                  </a:cubicBezTo>
                  <a:cubicBezTo>
                    <a:pt x="476" y="157"/>
                    <a:pt x="484" y="158"/>
                    <a:pt x="492" y="158"/>
                  </a:cubicBezTo>
                  <a:cubicBezTo>
                    <a:pt x="506" y="158"/>
                    <a:pt x="511" y="156"/>
                    <a:pt x="514" y="154"/>
                  </a:cubicBezTo>
                  <a:cubicBezTo>
                    <a:pt x="515" y="154"/>
                    <a:pt x="517" y="152"/>
                    <a:pt x="517" y="144"/>
                  </a:cubicBezTo>
                  <a:cubicBezTo>
                    <a:pt x="517" y="140"/>
                    <a:pt x="516" y="139"/>
                    <a:pt x="514" y="138"/>
                  </a:cubicBezTo>
                  <a:cubicBezTo>
                    <a:pt x="511" y="137"/>
                    <a:pt x="503" y="134"/>
                    <a:pt x="484" y="134"/>
                  </a:cubicBezTo>
                  <a:cubicBezTo>
                    <a:pt x="453" y="134"/>
                    <a:pt x="453" y="134"/>
                    <a:pt x="453" y="134"/>
                  </a:cubicBezTo>
                  <a:cubicBezTo>
                    <a:pt x="453" y="71"/>
                    <a:pt x="453" y="71"/>
                    <a:pt x="453" y="71"/>
                  </a:cubicBezTo>
                  <a:cubicBezTo>
                    <a:pt x="416" y="16"/>
                    <a:pt x="416" y="16"/>
                    <a:pt x="416" y="16"/>
                  </a:cubicBezTo>
                  <a:cubicBezTo>
                    <a:pt x="429" y="7"/>
                    <a:pt x="429" y="7"/>
                    <a:pt x="429" y="7"/>
                  </a:cubicBezTo>
                  <a:cubicBezTo>
                    <a:pt x="432" y="4"/>
                    <a:pt x="436" y="2"/>
                    <a:pt x="439" y="0"/>
                  </a:cubicBezTo>
                  <a:cubicBezTo>
                    <a:pt x="104" y="0"/>
                    <a:pt x="104" y="0"/>
                    <a:pt x="104" y="0"/>
                  </a:cubicBezTo>
                  <a:cubicBezTo>
                    <a:pt x="46" y="0"/>
                    <a:pt x="0" y="47"/>
                    <a:pt x="0" y="104"/>
                  </a:cubicBezTo>
                  <a:cubicBezTo>
                    <a:pt x="0" y="104"/>
                    <a:pt x="0" y="104"/>
                    <a:pt x="0" y="104"/>
                  </a:cubicBezTo>
                  <a:cubicBezTo>
                    <a:pt x="0" y="162"/>
                    <a:pt x="46" y="208"/>
                    <a:pt x="104" y="208"/>
                  </a:cubicBezTo>
                  <a:cubicBezTo>
                    <a:pt x="423" y="208"/>
                    <a:pt x="423" y="208"/>
                    <a:pt x="423" y="208"/>
                  </a:cubicBezTo>
                  <a:lnTo>
                    <a:pt x="422" y="20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Freeform 42">
              <a:extLst>
                <a:ext uri="{FF2B5EF4-FFF2-40B4-BE49-F238E27FC236}">
                  <a16:creationId xmlns:a16="http://schemas.microsoft.com/office/drawing/2014/main" id="{9502A873-2317-41E6-BD26-0494873D191E}"/>
                </a:ext>
              </a:extLst>
            </p:cNvPr>
            <p:cNvSpPr>
              <a:spLocks/>
            </p:cNvSpPr>
            <p:nvPr/>
          </p:nvSpPr>
          <p:spPr bwMode="auto">
            <a:xfrm>
              <a:off x="2768600" y="3605213"/>
              <a:ext cx="525463" cy="782638"/>
            </a:xfrm>
            <a:custGeom>
              <a:avLst/>
              <a:gdLst>
                <a:gd name="T0" fmla="*/ 134 w 140"/>
                <a:gd name="T1" fmla="*/ 48 h 208"/>
                <a:gd name="T2" fmla="*/ 123 w 140"/>
                <a:gd name="T3" fmla="*/ 81 h 208"/>
                <a:gd name="T4" fmla="*/ 90 w 140"/>
                <a:gd name="T5" fmla="*/ 99 h 208"/>
                <a:gd name="T6" fmla="*/ 90 w 140"/>
                <a:gd name="T7" fmla="*/ 100 h 208"/>
                <a:gd name="T8" fmla="*/ 127 w 140"/>
                <a:gd name="T9" fmla="*/ 115 h 208"/>
                <a:gd name="T10" fmla="*/ 140 w 140"/>
                <a:gd name="T11" fmla="*/ 147 h 208"/>
                <a:gd name="T12" fmla="*/ 119 w 140"/>
                <a:gd name="T13" fmla="*/ 192 h 208"/>
                <a:gd name="T14" fmla="*/ 58 w 140"/>
                <a:gd name="T15" fmla="*/ 208 h 208"/>
                <a:gd name="T16" fmla="*/ 0 w 140"/>
                <a:gd name="T17" fmla="*/ 198 h 208"/>
                <a:gd name="T18" fmla="*/ 0 w 140"/>
                <a:gd name="T19" fmla="*/ 161 h 208"/>
                <a:gd name="T20" fmla="*/ 26 w 140"/>
                <a:gd name="T21" fmla="*/ 171 h 208"/>
                <a:gd name="T22" fmla="*/ 54 w 140"/>
                <a:gd name="T23" fmla="*/ 174 h 208"/>
                <a:gd name="T24" fmla="*/ 85 w 140"/>
                <a:gd name="T25" fmla="*/ 167 h 208"/>
                <a:gd name="T26" fmla="*/ 95 w 140"/>
                <a:gd name="T27" fmla="*/ 144 h 208"/>
                <a:gd name="T28" fmla="*/ 83 w 140"/>
                <a:gd name="T29" fmla="*/ 124 h 208"/>
                <a:gd name="T30" fmla="*/ 46 w 140"/>
                <a:gd name="T31" fmla="*/ 118 h 208"/>
                <a:gd name="T32" fmla="*/ 31 w 140"/>
                <a:gd name="T33" fmla="*/ 118 h 208"/>
                <a:gd name="T34" fmla="*/ 31 w 140"/>
                <a:gd name="T35" fmla="*/ 85 h 208"/>
                <a:gd name="T36" fmla="*/ 47 w 140"/>
                <a:gd name="T37" fmla="*/ 85 h 208"/>
                <a:gd name="T38" fmla="*/ 81 w 140"/>
                <a:gd name="T39" fmla="*/ 79 h 208"/>
                <a:gd name="T40" fmla="*/ 92 w 140"/>
                <a:gd name="T41" fmla="*/ 58 h 208"/>
                <a:gd name="T42" fmla="*/ 63 w 140"/>
                <a:gd name="T43" fmla="*/ 35 h 208"/>
                <a:gd name="T44" fmla="*/ 43 w 140"/>
                <a:gd name="T45" fmla="*/ 38 h 208"/>
                <a:gd name="T46" fmla="*/ 20 w 140"/>
                <a:gd name="T47" fmla="*/ 49 h 208"/>
                <a:gd name="T48" fmla="*/ 0 w 140"/>
                <a:gd name="T49" fmla="*/ 20 h 208"/>
                <a:gd name="T50" fmla="*/ 66 w 140"/>
                <a:gd name="T51" fmla="*/ 0 h 208"/>
                <a:gd name="T52" fmla="*/ 116 w 140"/>
                <a:gd name="T53" fmla="*/ 13 h 208"/>
                <a:gd name="T54" fmla="*/ 134 w 140"/>
                <a:gd name="T55" fmla="*/ 4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 h="208">
                  <a:moveTo>
                    <a:pt x="134" y="48"/>
                  </a:moveTo>
                  <a:cubicBezTo>
                    <a:pt x="134" y="61"/>
                    <a:pt x="130" y="72"/>
                    <a:pt x="123" y="81"/>
                  </a:cubicBezTo>
                  <a:cubicBezTo>
                    <a:pt x="115" y="89"/>
                    <a:pt x="104" y="96"/>
                    <a:pt x="90" y="99"/>
                  </a:cubicBezTo>
                  <a:cubicBezTo>
                    <a:pt x="90" y="100"/>
                    <a:pt x="90" y="100"/>
                    <a:pt x="90" y="100"/>
                  </a:cubicBezTo>
                  <a:cubicBezTo>
                    <a:pt x="107" y="102"/>
                    <a:pt x="119" y="107"/>
                    <a:pt x="127" y="115"/>
                  </a:cubicBezTo>
                  <a:cubicBezTo>
                    <a:pt x="136" y="123"/>
                    <a:pt x="140" y="133"/>
                    <a:pt x="140" y="147"/>
                  </a:cubicBezTo>
                  <a:cubicBezTo>
                    <a:pt x="140" y="166"/>
                    <a:pt x="133" y="181"/>
                    <a:pt x="119" y="192"/>
                  </a:cubicBezTo>
                  <a:cubicBezTo>
                    <a:pt x="105" y="203"/>
                    <a:pt x="84" y="208"/>
                    <a:pt x="58" y="208"/>
                  </a:cubicBezTo>
                  <a:cubicBezTo>
                    <a:pt x="36" y="208"/>
                    <a:pt x="17" y="205"/>
                    <a:pt x="0" y="198"/>
                  </a:cubicBezTo>
                  <a:cubicBezTo>
                    <a:pt x="0" y="161"/>
                    <a:pt x="0" y="161"/>
                    <a:pt x="0" y="161"/>
                  </a:cubicBezTo>
                  <a:cubicBezTo>
                    <a:pt x="8" y="165"/>
                    <a:pt x="16" y="168"/>
                    <a:pt x="26" y="171"/>
                  </a:cubicBezTo>
                  <a:cubicBezTo>
                    <a:pt x="35" y="173"/>
                    <a:pt x="44" y="174"/>
                    <a:pt x="54" y="174"/>
                  </a:cubicBezTo>
                  <a:cubicBezTo>
                    <a:pt x="68" y="174"/>
                    <a:pt x="78" y="172"/>
                    <a:pt x="85" y="167"/>
                  </a:cubicBezTo>
                  <a:cubicBezTo>
                    <a:pt x="92" y="162"/>
                    <a:pt x="95" y="155"/>
                    <a:pt x="95" y="144"/>
                  </a:cubicBezTo>
                  <a:cubicBezTo>
                    <a:pt x="95" y="135"/>
                    <a:pt x="91" y="128"/>
                    <a:pt x="83" y="124"/>
                  </a:cubicBezTo>
                  <a:cubicBezTo>
                    <a:pt x="76" y="120"/>
                    <a:pt x="63" y="118"/>
                    <a:pt x="46" y="118"/>
                  </a:cubicBezTo>
                  <a:cubicBezTo>
                    <a:pt x="31" y="118"/>
                    <a:pt x="31" y="118"/>
                    <a:pt x="31" y="118"/>
                  </a:cubicBezTo>
                  <a:cubicBezTo>
                    <a:pt x="31" y="85"/>
                    <a:pt x="31" y="85"/>
                    <a:pt x="31" y="85"/>
                  </a:cubicBezTo>
                  <a:cubicBezTo>
                    <a:pt x="47" y="85"/>
                    <a:pt x="47" y="85"/>
                    <a:pt x="47" y="85"/>
                  </a:cubicBezTo>
                  <a:cubicBezTo>
                    <a:pt x="62" y="85"/>
                    <a:pt x="74" y="83"/>
                    <a:pt x="81" y="79"/>
                  </a:cubicBezTo>
                  <a:cubicBezTo>
                    <a:pt x="88" y="75"/>
                    <a:pt x="92" y="68"/>
                    <a:pt x="92" y="58"/>
                  </a:cubicBezTo>
                  <a:cubicBezTo>
                    <a:pt x="92" y="42"/>
                    <a:pt x="82" y="35"/>
                    <a:pt x="63" y="35"/>
                  </a:cubicBezTo>
                  <a:cubicBezTo>
                    <a:pt x="56" y="35"/>
                    <a:pt x="50" y="36"/>
                    <a:pt x="43" y="38"/>
                  </a:cubicBezTo>
                  <a:cubicBezTo>
                    <a:pt x="36" y="40"/>
                    <a:pt x="28" y="44"/>
                    <a:pt x="20" y="49"/>
                  </a:cubicBezTo>
                  <a:cubicBezTo>
                    <a:pt x="0" y="20"/>
                    <a:pt x="0" y="20"/>
                    <a:pt x="0" y="20"/>
                  </a:cubicBezTo>
                  <a:cubicBezTo>
                    <a:pt x="18" y="7"/>
                    <a:pt x="41" y="0"/>
                    <a:pt x="66" y="0"/>
                  </a:cubicBezTo>
                  <a:cubicBezTo>
                    <a:pt x="87" y="0"/>
                    <a:pt x="104" y="4"/>
                    <a:pt x="116" y="13"/>
                  </a:cubicBezTo>
                  <a:cubicBezTo>
                    <a:pt x="128" y="21"/>
                    <a:pt x="134" y="33"/>
                    <a:pt x="134" y="4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2" name="Group 81">
            <a:extLst>
              <a:ext uri="{FF2B5EF4-FFF2-40B4-BE49-F238E27FC236}">
                <a16:creationId xmlns:a16="http://schemas.microsoft.com/office/drawing/2014/main" id="{F85A2BB9-8444-41E6-A886-0CB4577BE31B}"/>
              </a:ext>
            </a:extLst>
          </p:cNvPr>
          <p:cNvGrpSpPr/>
          <p:nvPr/>
        </p:nvGrpSpPr>
        <p:grpSpPr>
          <a:xfrm>
            <a:off x="1123950" y="4741863"/>
            <a:ext cx="2170113" cy="785813"/>
            <a:chOff x="1123950" y="4741863"/>
            <a:chExt cx="2170113" cy="785813"/>
          </a:xfrm>
        </p:grpSpPr>
        <p:sp>
          <p:nvSpPr>
            <p:cNvPr id="45" name="Freeform 44">
              <a:extLst>
                <a:ext uri="{FF2B5EF4-FFF2-40B4-BE49-F238E27FC236}">
                  <a16:creationId xmlns:a16="http://schemas.microsoft.com/office/drawing/2014/main" id="{2AD3ADDB-45E4-442B-91FE-9AFC818437FD}"/>
                </a:ext>
              </a:extLst>
            </p:cNvPr>
            <p:cNvSpPr>
              <a:spLocks/>
            </p:cNvSpPr>
            <p:nvPr/>
          </p:nvSpPr>
          <p:spPr bwMode="auto">
            <a:xfrm>
              <a:off x="1123950" y="4741863"/>
              <a:ext cx="1843088" cy="785813"/>
            </a:xfrm>
            <a:custGeom>
              <a:avLst/>
              <a:gdLst>
                <a:gd name="T0" fmla="*/ 491 w 491"/>
                <a:gd name="T1" fmla="*/ 185 h 209"/>
                <a:gd name="T2" fmla="*/ 402 w 491"/>
                <a:gd name="T3" fmla="*/ 185 h 209"/>
                <a:gd name="T4" fmla="*/ 402 w 491"/>
                <a:gd name="T5" fmla="*/ 129 h 209"/>
                <a:gd name="T6" fmla="*/ 489 w 491"/>
                <a:gd name="T7" fmla="*/ 0 h 209"/>
                <a:gd name="T8" fmla="*/ 439 w 491"/>
                <a:gd name="T9" fmla="*/ 0 h 209"/>
                <a:gd name="T10" fmla="*/ 104 w 491"/>
                <a:gd name="T11" fmla="*/ 0 h 209"/>
                <a:gd name="T12" fmla="*/ 0 w 491"/>
                <a:gd name="T13" fmla="*/ 105 h 209"/>
                <a:gd name="T14" fmla="*/ 0 w 491"/>
                <a:gd name="T15" fmla="*/ 105 h 209"/>
                <a:gd name="T16" fmla="*/ 104 w 491"/>
                <a:gd name="T17" fmla="*/ 209 h 209"/>
                <a:gd name="T18" fmla="*/ 491 w 491"/>
                <a:gd name="T19" fmla="*/ 209 h 209"/>
                <a:gd name="T20" fmla="*/ 491 w 491"/>
                <a:gd name="T21" fmla="*/ 18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209">
                  <a:moveTo>
                    <a:pt x="491" y="185"/>
                  </a:moveTo>
                  <a:cubicBezTo>
                    <a:pt x="402" y="185"/>
                    <a:pt x="402" y="185"/>
                    <a:pt x="402" y="185"/>
                  </a:cubicBezTo>
                  <a:cubicBezTo>
                    <a:pt x="402" y="129"/>
                    <a:pt x="402" y="129"/>
                    <a:pt x="402" y="129"/>
                  </a:cubicBezTo>
                  <a:cubicBezTo>
                    <a:pt x="489" y="0"/>
                    <a:pt x="489" y="0"/>
                    <a:pt x="489" y="0"/>
                  </a:cubicBezTo>
                  <a:cubicBezTo>
                    <a:pt x="439" y="0"/>
                    <a:pt x="439" y="0"/>
                    <a:pt x="439" y="0"/>
                  </a:cubicBezTo>
                  <a:cubicBezTo>
                    <a:pt x="104" y="0"/>
                    <a:pt x="104" y="0"/>
                    <a:pt x="104" y="0"/>
                  </a:cubicBezTo>
                  <a:cubicBezTo>
                    <a:pt x="46" y="0"/>
                    <a:pt x="0" y="47"/>
                    <a:pt x="0" y="105"/>
                  </a:cubicBezTo>
                  <a:cubicBezTo>
                    <a:pt x="0" y="105"/>
                    <a:pt x="0" y="105"/>
                    <a:pt x="0" y="105"/>
                  </a:cubicBezTo>
                  <a:cubicBezTo>
                    <a:pt x="0" y="162"/>
                    <a:pt x="46" y="209"/>
                    <a:pt x="104" y="209"/>
                  </a:cubicBezTo>
                  <a:cubicBezTo>
                    <a:pt x="491" y="209"/>
                    <a:pt x="491" y="209"/>
                    <a:pt x="491" y="209"/>
                  </a:cubicBezTo>
                  <a:lnTo>
                    <a:pt x="491" y="185"/>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Freeform 45">
              <a:extLst>
                <a:ext uri="{FF2B5EF4-FFF2-40B4-BE49-F238E27FC236}">
                  <a16:creationId xmlns:a16="http://schemas.microsoft.com/office/drawing/2014/main" id="{F6687360-FB84-4B79-A9E9-4D1C1BE9B254}"/>
                </a:ext>
              </a:extLst>
            </p:cNvPr>
            <p:cNvSpPr>
              <a:spLocks noEditPoints="1"/>
            </p:cNvSpPr>
            <p:nvPr/>
          </p:nvSpPr>
          <p:spPr bwMode="auto">
            <a:xfrm>
              <a:off x="2705100" y="4741863"/>
              <a:ext cx="588963" cy="785813"/>
            </a:xfrm>
            <a:custGeom>
              <a:avLst/>
              <a:gdLst>
                <a:gd name="T0" fmla="*/ 157 w 157"/>
                <a:gd name="T1" fmla="*/ 166 h 209"/>
                <a:gd name="T2" fmla="*/ 132 w 157"/>
                <a:gd name="T3" fmla="*/ 166 h 209"/>
                <a:gd name="T4" fmla="*/ 132 w 157"/>
                <a:gd name="T5" fmla="*/ 209 h 209"/>
                <a:gd name="T6" fmla="*/ 89 w 157"/>
                <a:gd name="T7" fmla="*/ 209 h 209"/>
                <a:gd name="T8" fmla="*/ 89 w 157"/>
                <a:gd name="T9" fmla="*/ 166 h 209"/>
                <a:gd name="T10" fmla="*/ 0 w 157"/>
                <a:gd name="T11" fmla="*/ 166 h 209"/>
                <a:gd name="T12" fmla="*/ 0 w 157"/>
                <a:gd name="T13" fmla="*/ 135 h 209"/>
                <a:gd name="T14" fmla="*/ 91 w 157"/>
                <a:gd name="T15" fmla="*/ 0 h 209"/>
                <a:gd name="T16" fmla="*/ 132 w 157"/>
                <a:gd name="T17" fmla="*/ 0 h 209"/>
                <a:gd name="T18" fmla="*/ 132 w 157"/>
                <a:gd name="T19" fmla="*/ 131 h 209"/>
                <a:gd name="T20" fmla="*/ 157 w 157"/>
                <a:gd name="T21" fmla="*/ 131 h 209"/>
                <a:gd name="T22" fmla="*/ 157 w 157"/>
                <a:gd name="T23" fmla="*/ 166 h 209"/>
                <a:gd name="T24" fmla="*/ 89 w 157"/>
                <a:gd name="T25" fmla="*/ 131 h 209"/>
                <a:gd name="T26" fmla="*/ 89 w 157"/>
                <a:gd name="T27" fmla="*/ 96 h 209"/>
                <a:gd name="T28" fmla="*/ 90 w 157"/>
                <a:gd name="T29" fmla="*/ 70 h 209"/>
                <a:gd name="T30" fmla="*/ 91 w 157"/>
                <a:gd name="T31" fmla="*/ 51 h 209"/>
                <a:gd name="T32" fmla="*/ 90 w 157"/>
                <a:gd name="T33" fmla="*/ 51 h 209"/>
                <a:gd name="T34" fmla="*/ 77 w 157"/>
                <a:gd name="T35" fmla="*/ 74 h 209"/>
                <a:gd name="T36" fmla="*/ 39 w 157"/>
                <a:gd name="T37" fmla="*/ 131 h 209"/>
                <a:gd name="T38" fmla="*/ 89 w 157"/>
                <a:gd name="T39" fmla="*/ 131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209">
                  <a:moveTo>
                    <a:pt x="157" y="166"/>
                  </a:moveTo>
                  <a:cubicBezTo>
                    <a:pt x="132" y="166"/>
                    <a:pt x="132" y="166"/>
                    <a:pt x="132" y="166"/>
                  </a:cubicBezTo>
                  <a:cubicBezTo>
                    <a:pt x="132" y="209"/>
                    <a:pt x="132" y="209"/>
                    <a:pt x="132" y="209"/>
                  </a:cubicBezTo>
                  <a:cubicBezTo>
                    <a:pt x="89" y="209"/>
                    <a:pt x="89" y="209"/>
                    <a:pt x="89" y="209"/>
                  </a:cubicBezTo>
                  <a:cubicBezTo>
                    <a:pt x="89" y="166"/>
                    <a:pt x="89" y="166"/>
                    <a:pt x="89" y="166"/>
                  </a:cubicBezTo>
                  <a:cubicBezTo>
                    <a:pt x="0" y="166"/>
                    <a:pt x="0" y="166"/>
                    <a:pt x="0" y="166"/>
                  </a:cubicBezTo>
                  <a:cubicBezTo>
                    <a:pt x="0" y="135"/>
                    <a:pt x="0" y="135"/>
                    <a:pt x="0" y="135"/>
                  </a:cubicBezTo>
                  <a:cubicBezTo>
                    <a:pt x="91" y="0"/>
                    <a:pt x="91" y="0"/>
                    <a:pt x="91" y="0"/>
                  </a:cubicBezTo>
                  <a:cubicBezTo>
                    <a:pt x="132" y="0"/>
                    <a:pt x="132" y="0"/>
                    <a:pt x="132" y="0"/>
                  </a:cubicBezTo>
                  <a:cubicBezTo>
                    <a:pt x="132" y="131"/>
                    <a:pt x="132" y="131"/>
                    <a:pt x="132" y="131"/>
                  </a:cubicBezTo>
                  <a:cubicBezTo>
                    <a:pt x="157" y="131"/>
                    <a:pt x="157" y="131"/>
                    <a:pt x="157" y="131"/>
                  </a:cubicBezTo>
                  <a:lnTo>
                    <a:pt x="157" y="166"/>
                  </a:lnTo>
                  <a:close/>
                  <a:moveTo>
                    <a:pt x="89" y="131"/>
                  </a:moveTo>
                  <a:cubicBezTo>
                    <a:pt x="89" y="96"/>
                    <a:pt x="89" y="96"/>
                    <a:pt x="89" y="96"/>
                  </a:cubicBezTo>
                  <a:cubicBezTo>
                    <a:pt x="89" y="90"/>
                    <a:pt x="89" y="82"/>
                    <a:pt x="90" y="70"/>
                  </a:cubicBezTo>
                  <a:cubicBezTo>
                    <a:pt x="90" y="59"/>
                    <a:pt x="90" y="53"/>
                    <a:pt x="91" y="51"/>
                  </a:cubicBezTo>
                  <a:cubicBezTo>
                    <a:pt x="90" y="51"/>
                    <a:pt x="90" y="51"/>
                    <a:pt x="90" y="51"/>
                  </a:cubicBezTo>
                  <a:cubicBezTo>
                    <a:pt x="86" y="59"/>
                    <a:pt x="82" y="66"/>
                    <a:pt x="77" y="74"/>
                  </a:cubicBezTo>
                  <a:cubicBezTo>
                    <a:pt x="39" y="131"/>
                    <a:pt x="39" y="131"/>
                    <a:pt x="39" y="131"/>
                  </a:cubicBezTo>
                  <a:lnTo>
                    <a:pt x="89" y="131"/>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3" name="Group 82">
            <a:extLst>
              <a:ext uri="{FF2B5EF4-FFF2-40B4-BE49-F238E27FC236}">
                <a16:creationId xmlns:a16="http://schemas.microsoft.com/office/drawing/2014/main" id="{C285EF9A-E1DC-4CCF-B418-5C1D950B59F1}"/>
              </a:ext>
            </a:extLst>
          </p:cNvPr>
          <p:cNvGrpSpPr/>
          <p:nvPr/>
        </p:nvGrpSpPr>
        <p:grpSpPr>
          <a:xfrm>
            <a:off x="8845550" y="1330325"/>
            <a:ext cx="2184401" cy="782638"/>
            <a:chOff x="8845550" y="1330325"/>
            <a:chExt cx="2184401" cy="782638"/>
          </a:xfrm>
        </p:grpSpPr>
        <p:sp>
          <p:nvSpPr>
            <p:cNvPr id="47" name="Freeform 46">
              <a:extLst>
                <a:ext uri="{FF2B5EF4-FFF2-40B4-BE49-F238E27FC236}">
                  <a16:creationId xmlns:a16="http://schemas.microsoft.com/office/drawing/2014/main" id="{55DF022A-FC62-4855-8437-A1346198D0D3}"/>
                </a:ext>
              </a:extLst>
            </p:cNvPr>
            <p:cNvSpPr>
              <a:spLocks/>
            </p:cNvSpPr>
            <p:nvPr/>
          </p:nvSpPr>
          <p:spPr bwMode="auto">
            <a:xfrm>
              <a:off x="8845550" y="1330325"/>
              <a:ext cx="514350" cy="782638"/>
            </a:xfrm>
            <a:custGeom>
              <a:avLst/>
              <a:gdLst>
                <a:gd name="T0" fmla="*/ 72 w 137"/>
                <a:gd name="T1" fmla="*/ 74 h 208"/>
                <a:gd name="T2" fmla="*/ 119 w 137"/>
                <a:gd name="T3" fmla="*/ 91 h 208"/>
                <a:gd name="T4" fmla="*/ 137 w 137"/>
                <a:gd name="T5" fmla="*/ 137 h 208"/>
                <a:gd name="T6" fmla="*/ 116 w 137"/>
                <a:gd name="T7" fmla="*/ 190 h 208"/>
                <a:gd name="T8" fmla="*/ 55 w 137"/>
                <a:gd name="T9" fmla="*/ 208 h 208"/>
                <a:gd name="T10" fmla="*/ 0 w 137"/>
                <a:gd name="T11" fmla="*/ 197 h 208"/>
                <a:gd name="T12" fmla="*/ 0 w 137"/>
                <a:gd name="T13" fmla="*/ 160 h 208"/>
                <a:gd name="T14" fmla="*/ 25 w 137"/>
                <a:gd name="T15" fmla="*/ 169 h 208"/>
                <a:gd name="T16" fmla="*/ 53 w 137"/>
                <a:gd name="T17" fmla="*/ 173 h 208"/>
                <a:gd name="T18" fmla="*/ 93 w 137"/>
                <a:gd name="T19" fmla="*/ 141 h 208"/>
                <a:gd name="T20" fmla="*/ 52 w 137"/>
                <a:gd name="T21" fmla="*/ 109 h 208"/>
                <a:gd name="T22" fmla="*/ 36 w 137"/>
                <a:gd name="T23" fmla="*/ 111 h 208"/>
                <a:gd name="T24" fmla="*/ 21 w 137"/>
                <a:gd name="T25" fmla="*/ 114 h 208"/>
                <a:gd name="T26" fmla="*/ 4 w 137"/>
                <a:gd name="T27" fmla="*/ 105 h 208"/>
                <a:gd name="T28" fmla="*/ 11 w 137"/>
                <a:gd name="T29" fmla="*/ 0 h 208"/>
                <a:gd name="T30" fmla="*/ 123 w 137"/>
                <a:gd name="T31" fmla="*/ 0 h 208"/>
                <a:gd name="T32" fmla="*/ 123 w 137"/>
                <a:gd name="T33" fmla="*/ 37 h 208"/>
                <a:gd name="T34" fmla="*/ 49 w 137"/>
                <a:gd name="T35" fmla="*/ 37 h 208"/>
                <a:gd name="T36" fmla="*/ 46 w 137"/>
                <a:gd name="T37" fmla="*/ 77 h 208"/>
                <a:gd name="T38" fmla="*/ 51 w 137"/>
                <a:gd name="T39" fmla="*/ 76 h 208"/>
                <a:gd name="T40" fmla="*/ 72 w 137"/>
                <a:gd name="T41" fmla="*/ 7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7" h="208">
                  <a:moveTo>
                    <a:pt x="72" y="74"/>
                  </a:moveTo>
                  <a:cubicBezTo>
                    <a:pt x="92" y="74"/>
                    <a:pt x="108" y="80"/>
                    <a:pt x="119" y="91"/>
                  </a:cubicBezTo>
                  <a:cubicBezTo>
                    <a:pt x="131" y="102"/>
                    <a:pt x="137" y="117"/>
                    <a:pt x="137" y="137"/>
                  </a:cubicBezTo>
                  <a:cubicBezTo>
                    <a:pt x="137" y="160"/>
                    <a:pt x="130" y="178"/>
                    <a:pt x="116" y="190"/>
                  </a:cubicBezTo>
                  <a:cubicBezTo>
                    <a:pt x="102" y="202"/>
                    <a:pt x="81" y="208"/>
                    <a:pt x="55" y="208"/>
                  </a:cubicBezTo>
                  <a:cubicBezTo>
                    <a:pt x="32" y="208"/>
                    <a:pt x="14" y="205"/>
                    <a:pt x="0" y="197"/>
                  </a:cubicBezTo>
                  <a:cubicBezTo>
                    <a:pt x="0" y="160"/>
                    <a:pt x="0" y="160"/>
                    <a:pt x="0" y="160"/>
                  </a:cubicBezTo>
                  <a:cubicBezTo>
                    <a:pt x="7" y="164"/>
                    <a:pt x="16" y="167"/>
                    <a:pt x="25" y="169"/>
                  </a:cubicBezTo>
                  <a:cubicBezTo>
                    <a:pt x="35" y="172"/>
                    <a:pt x="45" y="173"/>
                    <a:pt x="53" y="173"/>
                  </a:cubicBezTo>
                  <a:cubicBezTo>
                    <a:pt x="80" y="173"/>
                    <a:pt x="93" y="162"/>
                    <a:pt x="93" y="141"/>
                  </a:cubicBezTo>
                  <a:cubicBezTo>
                    <a:pt x="93" y="120"/>
                    <a:pt x="80" y="109"/>
                    <a:pt x="52" y="109"/>
                  </a:cubicBezTo>
                  <a:cubicBezTo>
                    <a:pt x="47" y="109"/>
                    <a:pt x="42" y="110"/>
                    <a:pt x="36" y="111"/>
                  </a:cubicBezTo>
                  <a:cubicBezTo>
                    <a:pt x="30" y="112"/>
                    <a:pt x="25" y="113"/>
                    <a:pt x="21" y="114"/>
                  </a:cubicBezTo>
                  <a:cubicBezTo>
                    <a:pt x="4" y="105"/>
                    <a:pt x="4" y="105"/>
                    <a:pt x="4" y="105"/>
                  </a:cubicBezTo>
                  <a:cubicBezTo>
                    <a:pt x="11" y="0"/>
                    <a:pt x="11" y="0"/>
                    <a:pt x="11" y="0"/>
                  </a:cubicBezTo>
                  <a:cubicBezTo>
                    <a:pt x="123" y="0"/>
                    <a:pt x="123" y="0"/>
                    <a:pt x="123" y="0"/>
                  </a:cubicBezTo>
                  <a:cubicBezTo>
                    <a:pt x="123" y="37"/>
                    <a:pt x="123" y="37"/>
                    <a:pt x="123" y="37"/>
                  </a:cubicBezTo>
                  <a:cubicBezTo>
                    <a:pt x="49" y="37"/>
                    <a:pt x="49" y="37"/>
                    <a:pt x="49" y="37"/>
                  </a:cubicBezTo>
                  <a:cubicBezTo>
                    <a:pt x="46" y="77"/>
                    <a:pt x="46" y="77"/>
                    <a:pt x="46" y="77"/>
                  </a:cubicBezTo>
                  <a:cubicBezTo>
                    <a:pt x="51" y="76"/>
                    <a:pt x="51" y="76"/>
                    <a:pt x="51" y="76"/>
                  </a:cubicBezTo>
                  <a:cubicBezTo>
                    <a:pt x="56" y="75"/>
                    <a:pt x="63" y="74"/>
                    <a:pt x="72"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8" name="Freeform 47">
              <a:extLst>
                <a:ext uri="{FF2B5EF4-FFF2-40B4-BE49-F238E27FC236}">
                  <a16:creationId xmlns:a16="http://schemas.microsoft.com/office/drawing/2014/main" id="{D9670B7A-EB60-4B95-9735-4570501CBFB7}"/>
                </a:ext>
              </a:extLst>
            </p:cNvPr>
            <p:cNvSpPr>
              <a:spLocks/>
            </p:cNvSpPr>
            <p:nvPr/>
          </p:nvSpPr>
          <p:spPr bwMode="auto">
            <a:xfrm>
              <a:off x="9085263" y="1330325"/>
              <a:ext cx="1944688" cy="782638"/>
            </a:xfrm>
            <a:custGeom>
              <a:avLst/>
              <a:gdLst>
                <a:gd name="T0" fmla="*/ 75 w 518"/>
                <a:gd name="T1" fmla="*/ 0 h 208"/>
                <a:gd name="T2" fmla="*/ 75 w 518"/>
                <a:gd name="T3" fmla="*/ 53 h 208"/>
                <a:gd name="T4" fmla="*/ 0 w 518"/>
                <a:gd name="T5" fmla="*/ 53 h 208"/>
                <a:gd name="T6" fmla="*/ 0 w 518"/>
                <a:gd name="T7" fmla="*/ 58 h 208"/>
                <a:gd name="T8" fmla="*/ 8 w 518"/>
                <a:gd name="T9" fmla="*/ 58 h 208"/>
                <a:gd name="T10" fmla="*/ 66 w 518"/>
                <a:gd name="T11" fmla="*/ 79 h 208"/>
                <a:gd name="T12" fmla="*/ 89 w 518"/>
                <a:gd name="T13" fmla="*/ 137 h 208"/>
                <a:gd name="T14" fmla="*/ 62 w 518"/>
                <a:gd name="T15" fmla="*/ 202 h 208"/>
                <a:gd name="T16" fmla="*/ 54 w 518"/>
                <a:gd name="T17" fmla="*/ 208 h 208"/>
                <a:gd name="T18" fmla="*/ 414 w 518"/>
                <a:gd name="T19" fmla="*/ 208 h 208"/>
                <a:gd name="T20" fmla="*/ 518 w 518"/>
                <a:gd name="T21" fmla="*/ 104 h 208"/>
                <a:gd name="T22" fmla="*/ 518 w 518"/>
                <a:gd name="T23" fmla="*/ 104 h 208"/>
                <a:gd name="T24" fmla="*/ 414 w 518"/>
                <a:gd name="T25" fmla="*/ 0 h 208"/>
                <a:gd name="T26" fmla="*/ 75 w 518"/>
                <a:gd name="T27"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8" h="208">
                  <a:moveTo>
                    <a:pt x="75" y="0"/>
                  </a:moveTo>
                  <a:cubicBezTo>
                    <a:pt x="75" y="53"/>
                    <a:pt x="75" y="53"/>
                    <a:pt x="75" y="53"/>
                  </a:cubicBezTo>
                  <a:cubicBezTo>
                    <a:pt x="0" y="53"/>
                    <a:pt x="0" y="53"/>
                    <a:pt x="0" y="53"/>
                  </a:cubicBezTo>
                  <a:cubicBezTo>
                    <a:pt x="0" y="58"/>
                    <a:pt x="0" y="58"/>
                    <a:pt x="0" y="58"/>
                  </a:cubicBezTo>
                  <a:cubicBezTo>
                    <a:pt x="2" y="58"/>
                    <a:pt x="5" y="58"/>
                    <a:pt x="8" y="58"/>
                  </a:cubicBezTo>
                  <a:cubicBezTo>
                    <a:pt x="32" y="58"/>
                    <a:pt x="52" y="65"/>
                    <a:pt x="66" y="79"/>
                  </a:cubicBezTo>
                  <a:cubicBezTo>
                    <a:pt x="81" y="94"/>
                    <a:pt x="89" y="113"/>
                    <a:pt x="89" y="137"/>
                  </a:cubicBezTo>
                  <a:cubicBezTo>
                    <a:pt x="89" y="165"/>
                    <a:pt x="80" y="186"/>
                    <a:pt x="62" y="202"/>
                  </a:cubicBezTo>
                  <a:cubicBezTo>
                    <a:pt x="60" y="204"/>
                    <a:pt x="57" y="206"/>
                    <a:pt x="54" y="208"/>
                  </a:cubicBezTo>
                  <a:cubicBezTo>
                    <a:pt x="414" y="208"/>
                    <a:pt x="414" y="208"/>
                    <a:pt x="414" y="208"/>
                  </a:cubicBezTo>
                  <a:cubicBezTo>
                    <a:pt x="472" y="208"/>
                    <a:pt x="518" y="162"/>
                    <a:pt x="518" y="104"/>
                  </a:cubicBezTo>
                  <a:cubicBezTo>
                    <a:pt x="518" y="104"/>
                    <a:pt x="518" y="104"/>
                    <a:pt x="518" y="104"/>
                  </a:cubicBezTo>
                  <a:cubicBezTo>
                    <a:pt x="518" y="47"/>
                    <a:pt x="472" y="0"/>
                    <a:pt x="414" y="0"/>
                  </a:cubicBezTo>
                  <a:lnTo>
                    <a:pt x="7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4" name="Group 83">
            <a:extLst>
              <a:ext uri="{FF2B5EF4-FFF2-40B4-BE49-F238E27FC236}">
                <a16:creationId xmlns:a16="http://schemas.microsoft.com/office/drawing/2014/main" id="{8F1594A8-BA23-44C6-AB05-119B961A5F03}"/>
              </a:ext>
            </a:extLst>
          </p:cNvPr>
          <p:cNvGrpSpPr/>
          <p:nvPr/>
        </p:nvGrpSpPr>
        <p:grpSpPr>
          <a:xfrm>
            <a:off x="8864600" y="2465388"/>
            <a:ext cx="2165351" cy="787400"/>
            <a:chOff x="8864600" y="2465388"/>
            <a:chExt cx="2165351" cy="787400"/>
          </a:xfrm>
        </p:grpSpPr>
        <p:sp>
          <p:nvSpPr>
            <p:cNvPr id="50" name="Freeform 49">
              <a:extLst>
                <a:ext uri="{FF2B5EF4-FFF2-40B4-BE49-F238E27FC236}">
                  <a16:creationId xmlns:a16="http://schemas.microsoft.com/office/drawing/2014/main" id="{3FDB1D31-6571-4D58-9217-383D638DCFAC}"/>
                </a:ext>
              </a:extLst>
            </p:cNvPr>
            <p:cNvSpPr>
              <a:spLocks/>
            </p:cNvSpPr>
            <p:nvPr/>
          </p:nvSpPr>
          <p:spPr bwMode="auto">
            <a:xfrm>
              <a:off x="9120188" y="2470150"/>
              <a:ext cx="1909763" cy="777875"/>
            </a:xfrm>
            <a:custGeom>
              <a:avLst/>
              <a:gdLst>
                <a:gd name="T0" fmla="*/ 406 w 509"/>
                <a:gd name="T1" fmla="*/ 0 h 207"/>
                <a:gd name="T2" fmla="*/ 78 w 509"/>
                <a:gd name="T3" fmla="*/ 0 h 207"/>
                <a:gd name="T4" fmla="*/ 78 w 509"/>
                <a:gd name="T5" fmla="*/ 56 h 207"/>
                <a:gd name="T6" fmla="*/ 58 w 509"/>
                <a:gd name="T7" fmla="*/ 51 h 207"/>
                <a:gd name="T8" fmla="*/ 37 w 509"/>
                <a:gd name="T9" fmla="*/ 49 h 207"/>
                <a:gd name="T10" fmla="*/ 8 w 509"/>
                <a:gd name="T11" fmla="*/ 54 h 207"/>
                <a:gd name="T12" fmla="*/ 0 w 509"/>
                <a:gd name="T13" fmla="*/ 59 h 207"/>
                <a:gd name="T14" fmla="*/ 18 w 509"/>
                <a:gd name="T15" fmla="*/ 57 h 207"/>
                <a:gd name="T16" fmla="*/ 72 w 509"/>
                <a:gd name="T17" fmla="*/ 79 h 207"/>
                <a:gd name="T18" fmla="*/ 92 w 509"/>
                <a:gd name="T19" fmla="*/ 137 h 207"/>
                <a:gd name="T20" fmla="*/ 69 w 509"/>
                <a:gd name="T21" fmla="*/ 200 h 207"/>
                <a:gd name="T22" fmla="*/ 61 w 509"/>
                <a:gd name="T23" fmla="*/ 207 h 207"/>
                <a:gd name="T24" fmla="*/ 406 w 509"/>
                <a:gd name="T25" fmla="*/ 207 h 207"/>
                <a:gd name="T26" fmla="*/ 509 w 509"/>
                <a:gd name="T27" fmla="*/ 104 h 207"/>
                <a:gd name="T28" fmla="*/ 509 w 509"/>
                <a:gd name="T29" fmla="*/ 104 h 207"/>
                <a:gd name="T30" fmla="*/ 406 w 509"/>
                <a:gd name="T31"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9" h="207">
                  <a:moveTo>
                    <a:pt x="406" y="0"/>
                  </a:moveTo>
                  <a:cubicBezTo>
                    <a:pt x="78" y="0"/>
                    <a:pt x="78" y="0"/>
                    <a:pt x="78" y="0"/>
                  </a:cubicBezTo>
                  <a:cubicBezTo>
                    <a:pt x="78" y="56"/>
                    <a:pt x="78" y="56"/>
                    <a:pt x="78" y="56"/>
                  </a:cubicBezTo>
                  <a:cubicBezTo>
                    <a:pt x="58" y="51"/>
                    <a:pt x="58" y="51"/>
                    <a:pt x="58" y="51"/>
                  </a:cubicBezTo>
                  <a:cubicBezTo>
                    <a:pt x="51" y="50"/>
                    <a:pt x="44" y="49"/>
                    <a:pt x="37" y="49"/>
                  </a:cubicBezTo>
                  <a:cubicBezTo>
                    <a:pt x="25" y="49"/>
                    <a:pt x="15" y="51"/>
                    <a:pt x="8" y="54"/>
                  </a:cubicBezTo>
                  <a:cubicBezTo>
                    <a:pt x="5" y="55"/>
                    <a:pt x="3" y="57"/>
                    <a:pt x="0" y="59"/>
                  </a:cubicBezTo>
                  <a:cubicBezTo>
                    <a:pt x="6" y="58"/>
                    <a:pt x="12" y="57"/>
                    <a:pt x="18" y="57"/>
                  </a:cubicBezTo>
                  <a:cubicBezTo>
                    <a:pt x="41" y="57"/>
                    <a:pt x="59" y="65"/>
                    <a:pt x="72" y="79"/>
                  </a:cubicBezTo>
                  <a:cubicBezTo>
                    <a:pt x="85" y="94"/>
                    <a:pt x="92" y="113"/>
                    <a:pt x="92" y="137"/>
                  </a:cubicBezTo>
                  <a:cubicBezTo>
                    <a:pt x="92" y="163"/>
                    <a:pt x="84" y="184"/>
                    <a:pt x="69" y="200"/>
                  </a:cubicBezTo>
                  <a:cubicBezTo>
                    <a:pt x="67" y="203"/>
                    <a:pt x="64" y="205"/>
                    <a:pt x="61" y="207"/>
                  </a:cubicBezTo>
                  <a:cubicBezTo>
                    <a:pt x="406" y="207"/>
                    <a:pt x="406" y="207"/>
                    <a:pt x="406" y="207"/>
                  </a:cubicBezTo>
                  <a:cubicBezTo>
                    <a:pt x="463" y="207"/>
                    <a:pt x="509" y="161"/>
                    <a:pt x="509" y="104"/>
                  </a:cubicBezTo>
                  <a:cubicBezTo>
                    <a:pt x="509" y="104"/>
                    <a:pt x="509" y="104"/>
                    <a:pt x="509" y="104"/>
                  </a:cubicBezTo>
                  <a:cubicBezTo>
                    <a:pt x="509" y="47"/>
                    <a:pt x="463" y="0"/>
                    <a:pt x="406"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1" name="Freeform 50">
              <a:extLst>
                <a:ext uri="{FF2B5EF4-FFF2-40B4-BE49-F238E27FC236}">
                  <a16:creationId xmlns:a16="http://schemas.microsoft.com/office/drawing/2014/main" id="{3D3E83C6-AB04-4404-B224-A031093047F2}"/>
                </a:ext>
              </a:extLst>
            </p:cNvPr>
            <p:cNvSpPr>
              <a:spLocks noEditPoints="1"/>
            </p:cNvSpPr>
            <p:nvPr/>
          </p:nvSpPr>
          <p:spPr bwMode="auto">
            <a:xfrm>
              <a:off x="8864600" y="2465388"/>
              <a:ext cx="539750" cy="787400"/>
            </a:xfrm>
            <a:custGeom>
              <a:avLst/>
              <a:gdLst>
                <a:gd name="T0" fmla="*/ 0 w 144"/>
                <a:gd name="T1" fmla="*/ 120 h 209"/>
                <a:gd name="T2" fmla="*/ 26 w 144"/>
                <a:gd name="T3" fmla="*/ 30 h 209"/>
                <a:gd name="T4" fmla="*/ 102 w 144"/>
                <a:gd name="T5" fmla="*/ 0 h 209"/>
                <a:gd name="T6" fmla="*/ 130 w 144"/>
                <a:gd name="T7" fmla="*/ 3 h 209"/>
                <a:gd name="T8" fmla="*/ 130 w 144"/>
                <a:gd name="T9" fmla="*/ 37 h 209"/>
                <a:gd name="T10" fmla="*/ 105 w 144"/>
                <a:gd name="T11" fmla="*/ 34 h 209"/>
                <a:gd name="T12" fmla="*/ 69 w 144"/>
                <a:gd name="T13" fmla="*/ 41 h 209"/>
                <a:gd name="T14" fmla="*/ 48 w 144"/>
                <a:gd name="T15" fmla="*/ 61 h 209"/>
                <a:gd name="T16" fmla="*/ 40 w 144"/>
                <a:gd name="T17" fmla="*/ 98 h 209"/>
                <a:gd name="T18" fmla="*/ 42 w 144"/>
                <a:gd name="T19" fmla="*/ 98 h 209"/>
                <a:gd name="T20" fmla="*/ 86 w 144"/>
                <a:gd name="T21" fmla="*/ 74 h 209"/>
                <a:gd name="T22" fmla="*/ 129 w 144"/>
                <a:gd name="T23" fmla="*/ 91 h 209"/>
                <a:gd name="T24" fmla="*/ 144 w 144"/>
                <a:gd name="T25" fmla="*/ 138 h 209"/>
                <a:gd name="T26" fmla="*/ 126 w 144"/>
                <a:gd name="T27" fmla="*/ 190 h 209"/>
                <a:gd name="T28" fmla="*/ 75 w 144"/>
                <a:gd name="T29" fmla="*/ 209 h 209"/>
                <a:gd name="T30" fmla="*/ 35 w 144"/>
                <a:gd name="T31" fmla="*/ 199 h 209"/>
                <a:gd name="T32" fmla="*/ 10 w 144"/>
                <a:gd name="T33" fmla="*/ 168 h 209"/>
                <a:gd name="T34" fmla="*/ 0 w 144"/>
                <a:gd name="T35" fmla="*/ 120 h 209"/>
                <a:gd name="T36" fmla="*/ 74 w 144"/>
                <a:gd name="T37" fmla="*/ 175 h 209"/>
                <a:gd name="T38" fmla="*/ 95 w 144"/>
                <a:gd name="T39" fmla="*/ 165 h 209"/>
                <a:gd name="T40" fmla="*/ 102 w 144"/>
                <a:gd name="T41" fmla="*/ 139 h 209"/>
                <a:gd name="T42" fmla="*/ 96 w 144"/>
                <a:gd name="T43" fmla="*/ 116 h 209"/>
                <a:gd name="T44" fmla="*/ 75 w 144"/>
                <a:gd name="T45" fmla="*/ 107 h 209"/>
                <a:gd name="T46" fmla="*/ 52 w 144"/>
                <a:gd name="T47" fmla="*/ 115 h 209"/>
                <a:gd name="T48" fmla="*/ 43 w 144"/>
                <a:gd name="T49" fmla="*/ 135 h 209"/>
                <a:gd name="T50" fmla="*/ 52 w 144"/>
                <a:gd name="T51" fmla="*/ 163 h 209"/>
                <a:gd name="T52" fmla="*/ 74 w 144"/>
                <a:gd name="T53" fmla="*/ 17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209">
                  <a:moveTo>
                    <a:pt x="0" y="120"/>
                  </a:moveTo>
                  <a:cubicBezTo>
                    <a:pt x="0" y="80"/>
                    <a:pt x="9" y="50"/>
                    <a:pt x="26" y="30"/>
                  </a:cubicBezTo>
                  <a:cubicBezTo>
                    <a:pt x="43" y="10"/>
                    <a:pt x="68" y="0"/>
                    <a:pt x="102" y="0"/>
                  </a:cubicBezTo>
                  <a:cubicBezTo>
                    <a:pt x="114" y="0"/>
                    <a:pt x="123" y="1"/>
                    <a:pt x="130" y="3"/>
                  </a:cubicBezTo>
                  <a:cubicBezTo>
                    <a:pt x="130" y="37"/>
                    <a:pt x="130" y="37"/>
                    <a:pt x="130" y="37"/>
                  </a:cubicBezTo>
                  <a:cubicBezTo>
                    <a:pt x="121" y="35"/>
                    <a:pt x="113" y="34"/>
                    <a:pt x="105" y="34"/>
                  </a:cubicBezTo>
                  <a:cubicBezTo>
                    <a:pt x="90" y="34"/>
                    <a:pt x="78" y="36"/>
                    <a:pt x="69" y="41"/>
                  </a:cubicBezTo>
                  <a:cubicBezTo>
                    <a:pt x="60" y="45"/>
                    <a:pt x="53" y="52"/>
                    <a:pt x="48" y="61"/>
                  </a:cubicBezTo>
                  <a:cubicBezTo>
                    <a:pt x="44" y="69"/>
                    <a:pt x="41" y="82"/>
                    <a:pt x="40" y="98"/>
                  </a:cubicBezTo>
                  <a:cubicBezTo>
                    <a:pt x="42" y="98"/>
                    <a:pt x="42" y="98"/>
                    <a:pt x="42" y="98"/>
                  </a:cubicBezTo>
                  <a:cubicBezTo>
                    <a:pt x="51" y="82"/>
                    <a:pt x="66" y="74"/>
                    <a:pt x="86" y="74"/>
                  </a:cubicBezTo>
                  <a:cubicBezTo>
                    <a:pt x="104" y="74"/>
                    <a:pt x="118" y="80"/>
                    <a:pt x="129" y="91"/>
                  </a:cubicBezTo>
                  <a:cubicBezTo>
                    <a:pt x="139" y="103"/>
                    <a:pt x="144" y="118"/>
                    <a:pt x="144" y="138"/>
                  </a:cubicBezTo>
                  <a:cubicBezTo>
                    <a:pt x="144" y="160"/>
                    <a:pt x="138" y="177"/>
                    <a:pt x="126" y="190"/>
                  </a:cubicBezTo>
                  <a:cubicBezTo>
                    <a:pt x="113" y="203"/>
                    <a:pt x="96" y="209"/>
                    <a:pt x="75" y="209"/>
                  </a:cubicBezTo>
                  <a:cubicBezTo>
                    <a:pt x="60" y="209"/>
                    <a:pt x="47" y="205"/>
                    <a:pt x="35" y="199"/>
                  </a:cubicBezTo>
                  <a:cubicBezTo>
                    <a:pt x="24" y="192"/>
                    <a:pt x="16" y="181"/>
                    <a:pt x="10" y="168"/>
                  </a:cubicBezTo>
                  <a:cubicBezTo>
                    <a:pt x="3" y="155"/>
                    <a:pt x="0" y="139"/>
                    <a:pt x="0" y="120"/>
                  </a:cubicBezTo>
                  <a:close/>
                  <a:moveTo>
                    <a:pt x="74" y="175"/>
                  </a:moveTo>
                  <a:cubicBezTo>
                    <a:pt x="83" y="175"/>
                    <a:pt x="90" y="172"/>
                    <a:pt x="95" y="165"/>
                  </a:cubicBezTo>
                  <a:cubicBezTo>
                    <a:pt x="100" y="159"/>
                    <a:pt x="102" y="150"/>
                    <a:pt x="102" y="139"/>
                  </a:cubicBezTo>
                  <a:cubicBezTo>
                    <a:pt x="102" y="129"/>
                    <a:pt x="100" y="121"/>
                    <a:pt x="96" y="116"/>
                  </a:cubicBezTo>
                  <a:cubicBezTo>
                    <a:pt x="91" y="110"/>
                    <a:pt x="84" y="107"/>
                    <a:pt x="75" y="107"/>
                  </a:cubicBezTo>
                  <a:cubicBezTo>
                    <a:pt x="66" y="107"/>
                    <a:pt x="59" y="110"/>
                    <a:pt x="52" y="115"/>
                  </a:cubicBezTo>
                  <a:cubicBezTo>
                    <a:pt x="46" y="121"/>
                    <a:pt x="43" y="128"/>
                    <a:pt x="43" y="135"/>
                  </a:cubicBezTo>
                  <a:cubicBezTo>
                    <a:pt x="43" y="146"/>
                    <a:pt x="46" y="156"/>
                    <a:pt x="52" y="163"/>
                  </a:cubicBezTo>
                  <a:cubicBezTo>
                    <a:pt x="58" y="171"/>
                    <a:pt x="65" y="175"/>
                    <a:pt x="74" y="17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5" name="Group 84">
            <a:extLst>
              <a:ext uri="{FF2B5EF4-FFF2-40B4-BE49-F238E27FC236}">
                <a16:creationId xmlns:a16="http://schemas.microsoft.com/office/drawing/2014/main" id="{EE98AE96-5507-45BF-B6AF-98A532780AC6}"/>
              </a:ext>
            </a:extLst>
          </p:cNvPr>
          <p:cNvGrpSpPr/>
          <p:nvPr/>
        </p:nvGrpSpPr>
        <p:grpSpPr>
          <a:xfrm>
            <a:off x="8864600" y="3609975"/>
            <a:ext cx="2176463" cy="774700"/>
            <a:chOff x="8864600" y="3609975"/>
            <a:chExt cx="2176463" cy="774700"/>
          </a:xfrm>
        </p:grpSpPr>
        <p:sp>
          <p:nvSpPr>
            <p:cNvPr id="53" name="Freeform 52">
              <a:extLst>
                <a:ext uri="{FF2B5EF4-FFF2-40B4-BE49-F238E27FC236}">
                  <a16:creationId xmlns:a16="http://schemas.microsoft.com/office/drawing/2014/main" id="{5DFA8521-9F8F-4026-9C08-D5731EB59D67}"/>
                </a:ext>
              </a:extLst>
            </p:cNvPr>
            <p:cNvSpPr>
              <a:spLocks/>
            </p:cNvSpPr>
            <p:nvPr/>
          </p:nvSpPr>
          <p:spPr bwMode="auto">
            <a:xfrm>
              <a:off x="9197975" y="3609975"/>
              <a:ext cx="1843088" cy="774700"/>
            </a:xfrm>
            <a:custGeom>
              <a:avLst/>
              <a:gdLst>
                <a:gd name="T0" fmla="*/ 387 w 491"/>
                <a:gd name="T1" fmla="*/ 0 h 206"/>
                <a:gd name="T2" fmla="*/ 77 w 491"/>
                <a:gd name="T3" fmla="*/ 0 h 206"/>
                <a:gd name="T4" fmla="*/ 77 w 491"/>
                <a:gd name="T5" fmla="*/ 32 h 206"/>
                <a:gd name="T6" fmla="*/ 0 w 491"/>
                <a:gd name="T7" fmla="*/ 206 h 206"/>
                <a:gd name="T8" fmla="*/ 43 w 491"/>
                <a:gd name="T9" fmla="*/ 206 h 206"/>
                <a:gd name="T10" fmla="*/ 133 w 491"/>
                <a:gd name="T11" fmla="*/ 206 h 206"/>
                <a:gd name="T12" fmla="*/ 387 w 491"/>
                <a:gd name="T13" fmla="*/ 206 h 206"/>
                <a:gd name="T14" fmla="*/ 491 w 491"/>
                <a:gd name="T15" fmla="*/ 103 h 206"/>
                <a:gd name="T16" fmla="*/ 491 w 491"/>
                <a:gd name="T17" fmla="*/ 103 h 206"/>
                <a:gd name="T18" fmla="*/ 387 w 491"/>
                <a:gd name="T19"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1" h="206">
                  <a:moveTo>
                    <a:pt x="387" y="0"/>
                  </a:moveTo>
                  <a:cubicBezTo>
                    <a:pt x="77" y="0"/>
                    <a:pt x="77" y="0"/>
                    <a:pt x="77" y="0"/>
                  </a:cubicBezTo>
                  <a:cubicBezTo>
                    <a:pt x="77" y="32"/>
                    <a:pt x="77" y="32"/>
                    <a:pt x="77" y="32"/>
                  </a:cubicBezTo>
                  <a:cubicBezTo>
                    <a:pt x="0" y="206"/>
                    <a:pt x="0" y="206"/>
                    <a:pt x="0" y="206"/>
                  </a:cubicBezTo>
                  <a:cubicBezTo>
                    <a:pt x="43" y="206"/>
                    <a:pt x="43" y="206"/>
                    <a:pt x="43" y="206"/>
                  </a:cubicBezTo>
                  <a:cubicBezTo>
                    <a:pt x="133" y="206"/>
                    <a:pt x="133" y="206"/>
                    <a:pt x="133" y="206"/>
                  </a:cubicBezTo>
                  <a:cubicBezTo>
                    <a:pt x="387" y="206"/>
                    <a:pt x="387" y="206"/>
                    <a:pt x="387" y="206"/>
                  </a:cubicBezTo>
                  <a:cubicBezTo>
                    <a:pt x="444" y="206"/>
                    <a:pt x="491" y="160"/>
                    <a:pt x="491" y="103"/>
                  </a:cubicBezTo>
                  <a:cubicBezTo>
                    <a:pt x="491" y="103"/>
                    <a:pt x="491" y="103"/>
                    <a:pt x="491" y="103"/>
                  </a:cubicBezTo>
                  <a:cubicBezTo>
                    <a:pt x="491" y="46"/>
                    <a:pt x="444" y="0"/>
                    <a:pt x="38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5" name="Freeform 54">
              <a:extLst>
                <a:ext uri="{FF2B5EF4-FFF2-40B4-BE49-F238E27FC236}">
                  <a16:creationId xmlns:a16="http://schemas.microsoft.com/office/drawing/2014/main" id="{5CF4EC04-FCD8-4D4B-AF44-F2A109CD2FCC}"/>
                </a:ext>
              </a:extLst>
            </p:cNvPr>
            <p:cNvSpPr>
              <a:spLocks/>
            </p:cNvSpPr>
            <p:nvPr/>
          </p:nvSpPr>
          <p:spPr bwMode="auto">
            <a:xfrm>
              <a:off x="8864600" y="3613150"/>
              <a:ext cx="547688" cy="763588"/>
            </a:xfrm>
            <a:custGeom>
              <a:avLst/>
              <a:gdLst>
                <a:gd name="T0" fmla="*/ 57 w 345"/>
                <a:gd name="T1" fmla="*/ 481 h 481"/>
                <a:gd name="T2" fmla="*/ 239 w 345"/>
                <a:gd name="T3" fmla="*/ 85 h 481"/>
                <a:gd name="T4" fmla="*/ 0 w 345"/>
                <a:gd name="T5" fmla="*/ 85 h 481"/>
                <a:gd name="T6" fmla="*/ 0 w 345"/>
                <a:gd name="T7" fmla="*/ 0 h 481"/>
                <a:gd name="T8" fmla="*/ 345 w 345"/>
                <a:gd name="T9" fmla="*/ 0 h 481"/>
                <a:gd name="T10" fmla="*/ 345 w 345"/>
                <a:gd name="T11" fmla="*/ 64 h 481"/>
                <a:gd name="T12" fmla="*/ 163 w 345"/>
                <a:gd name="T13" fmla="*/ 481 h 481"/>
                <a:gd name="T14" fmla="*/ 57 w 345"/>
                <a:gd name="T15" fmla="*/ 481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5" h="481">
                  <a:moveTo>
                    <a:pt x="57" y="481"/>
                  </a:moveTo>
                  <a:lnTo>
                    <a:pt x="239" y="85"/>
                  </a:lnTo>
                  <a:lnTo>
                    <a:pt x="0" y="85"/>
                  </a:lnTo>
                  <a:lnTo>
                    <a:pt x="0" y="0"/>
                  </a:lnTo>
                  <a:lnTo>
                    <a:pt x="345" y="0"/>
                  </a:lnTo>
                  <a:lnTo>
                    <a:pt x="345" y="64"/>
                  </a:lnTo>
                  <a:lnTo>
                    <a:pt x="163" y="481"/>
                  </a:lnTo>
                  <a:lnTo>
                    <a:pt x="57" y="48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6" name="Group 85">
            <a:extLst>
              <a:ext uri="{FF2B5EF4-FFF2-40B4-BE49-F238E27FC236}">
                <a16:creationId xmlns:a16="http://schemas.microsoft.com/office/drawing/2014/main" id="{813ADC47-425F-40A4-8340-ED8E2E13B4DE}"/>
              </a:ext>
            </a:extLst>
          </p:cNvPr>
          <p:cNvGrpSpPr/>
          <p:nvPr/>
        </p:nvGrpSpPr>
        <p:grpSpPr>
          <a:xfrm>
            <a:off x="8902700" y="4741863"/>
            <a:ext cx="2165350" cy="785813"/>
            <a:chOff x="8902700" y="4741863"/>
            <a:chExt cx="2165350" cy="785813"/>
          </a:xfrm>
        </p:grpSpPr>
        <p:sp>
          <p:nvSpPr>
            <p:cNvPr id="56" name="Freeform 55">
              <a:extLst>
                <a:ext uri="{FF2B5EF4-FFF2-40B4-BE49-F238E27FC236}">
                  <a16:creationId xmlns:a16="http://schemas.microsoft.com/office/drawing/2014/main" id="{ACF64D93-A05A-4005-95D5-6913D879B8E7}"/>
                </a:ext>
              </a:extLst>
            </p:cNvPr>
            <p:cNvSpPr>
              <a:spLocks/>
            </p:cNvSpPr>
            <p:nvPr/>
          </p:nvSpPr>
          <p:spPr bwMode="auto">
            <a:xfrm>
              <a:off x="9404350" y="4752975"/>
              <a:ext cx="1663700" cy="774700"/>
            </a:xfrm>
            <a:custGeom>
              <a:avLst/>
              <a:gdLst>
                <a:gd name="T0" fmla="*/ 340 w 443"/>
                <a:gd name="T1" fmla="*/ 0 h 206"/>
                <a:gd name="T2" fmla="*/ 11 w 443"/>
                <a:gd name="T3" fmla="*/ 0 h 206"/>
                <a:gd name="T4" fmla="*/ 1 w 443"/>
                <a:gd name="T5" fmla="*/ 0 h 206"/>
                <a:gd name="T6" fmla="*/ 21 w 443"/>
                <a:gd name="T7" fmla="*/ 46 h 206"/>
                <a:gd name="T8" fmla="*/ 9 w 443"/>
                <a:gd name="T9" fmla="*/ 85 h 206"/>
                <a:gd name="T10" fmla="*/ 0 w 443"/>
                <a:gd name="T11" fmla="*/ 96 h 206"/>
                <a:gd name="T12" fmla="*/ 14 w 443"/>
                <a:gd name="T13" fmla="*/ 110 h 206"/>
                <a:gd name="T14" fmla="*/ 28 w 443"/>
                <a:gd name="T15" fmla="*/ 151 h 206"/>
                <a:gd name="T16" fmla="*/ 1 w 443"/>
                <a:gd name="T17" fmla="*/ 206 h 206"/>
                <a:gd name="T18" fmla="*/ 1 w 443"/>
                <a:gd name="T19" fmla="*/ 206 h 206"/>
                <a:gd name="T20" fmla="*/ 85 w 443"/>
                <a:gd name="T21" fmla="*/ 206 h 206"/>
                <a:gd name="T22" fmla="*/ 340 w 443"/>
                <a:gd name="T23" fmla="*/ 206 h 206"/>
                <a:gd name="T24" fmla="*/ 443 w 443"/>
                <a:gd name="T25" fmla="*/ 103 h 206"/>
                <a:gd name="T26" fmla="*/ 443 w 443"/>
                <a:gd name="T27" fmla="*/ 103 h 206"/>
                <a:gd name="T28" fmla="*/ 340 w 443"/>
                <a:gd name="T29"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3" h="206">
                  <a:moveTo>
                    <a:pt x="340" y="0"/>
                  </a:moveTo>
                  <a:cubicBezTo>
                    <a:pt x="11" y="0"/>
                    <a:pt x="11" y="0"/>
                    <a:pt x="11" y="0"/>
                  </a:cubicBezTo>
                  <a:cubicBezTo>
                    <a:pt x="1" y="0"/>
                    <a:pt x="1" y="0"/>
                    <a:pt x="1" y="0"/>
                  </a:cubicBezTo>
                  <a:cubicBezTo>
                    <a:pt x="15" y="12"/>
                    <a:pt x="21" y="28"/>
                    <a:pt x="21" y="46"/>
                  </a:cubicBezTo>
                  <a:cubicBezTo>
                    <a:pt x="21" y="61"/>
                    <a:pt x="17" y="74"/>
                    <a:pt x="9" y="85"/>
                  </a:cubicBezTo>
                  <a:cubicBezTo>
                    <a:pt x="7" y="89"/>
                    <a:pt x="4" y="92"/>
                    <a:pt x="0" y="96"/>
                  </a:cubicBezTo>
                  <a:cubicBezTo>
                    <a:pt x="6" y="100"/>
                    <a:pt x="10" y="105"/>
                    <a:pt x="14" y="110"/>
                  </a:cubicBezTo>
                  <a:cubicBezTo>
                    <a:pt x="23" y="122"/>
                    <a:pt x="28" y="136"/>
                    <a:pt x="28" y="151"/>
                  </a:cubicBezTo>
                  <a:cubicBezTo>
                    <a:pt x="28" y="173"/>
                    <a:pt x="18" y="192"/>
                    <a:pt x="1" y="206"/>
                  </a:cubicBezTo>
                  <a:cubicBezTo>
                    <a:pt x="1" y="206"/>
                    <a:pt x="1" y="206"/>
                    <a:pt x="1" y="206"/>
                  </a:cubicBezTo>
                  <a:cubicBezTo>
                    <a:pt x="85" y="206"/>
                    <a:pt x="85" y="206"/>
                    <a:pt x="85" y="206"/>
                  </a:cubicBezTo>
                  <a:cubicBezTo>
                    <a:pt x="340" y="206"/>
                    <a:pt x="340" y="206"/>
                    <a:pt x="340" y="206"/>
                  </a:cubicBezTo>
                  <a:cubicBezTo>
                    <a:pt x="397" y="206"/>
                    <a:pt x="443" y="160"/>
                    <a:pt x="443" y="103"/>
                  </a:cubicBezTo>
                  <a:cubicBezTo>
                    <a:pt x="443" y="103"/>
                    <a:pt x="443" y="103"/>
                    <a:pt x="443" y="103"/>
                  </a:cubicBezTo>
                  <a:cubicBezTo>
                    <a:pt x="443" y="46"/>
                    <a:pt x="397" y="0"/>
                    <a:pt x="340"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8" name="Freeform 57">
              <a:extLst>
                <a:ext uri="{FF2B5EF4-FFF2-40B4-BE49-F238E27FC236}">
                  <a16:creationId xmlns:a16="http://schemas.microsoft.com/office/drawing/2014/main" id="{B35B78F1-F215-4C0C-A482-794CB716270B}"/>
                </a:ext>
              </a:extLst>
            </p:cNvPr>
            <p:cNvSpPr>
              <a:spLocks noEditPoints="1"/>
            </p:cNvSpPr>
            <p:nvPr/>
          </p:nvSpPr>
          <p:spPr bwMode="auto">
            <a:xfrm>
              <a:off x="8902700" y="4741863"/>
              <a:ext cx="536575" cy="785813"/>
            </a:xfrm>
            <a:custGeom>
              <a:avLst/>
              <a:gdLst>
                <a:gd name="T0" fmla="*/ 71 w 143"/>
                <a:gd name="T1" fmla="*/ 0 h 209"/>
                <a:gd name="T2" fmla="*/ 118 w 143"/>
                <a:gd name="T3" fmla="*/ 14 h 209"/>
                <a:gd name="T4" fmla="*/ 136 w 143"/>
                <a:gd name="T5" fmla="*/ 49 h 209"/>
                <a:gd name="T6" fmla="*/ 128 w 143"/>
                <a:gd name="T7" fmla="*/ 77 h 209"/>
                <a:gd name="T8" fmla="*/ 100 w 143"/>
                <a:gd name="T9" fmla="*/ 99 h 209"/>
                <a:gd name="T10" fmla="*/ 133 w 143"/>
                <a:gd name="T11" fmla="*/ 124 h 209"/>
                <a:gd name="T12" fmla="*/ 143 w 143"/>
                <a:gd name="T13" fmla="*/ 154 h 209"/>
                <a:gd name="T14" fmla="*/ 123 w 143"/>
                <a:gd name="T15" fmla="*/ 194 h 209"/>
                <a:gd name="T16" fmla="*/ 71 w 143"/>
                <a:gd name="T17" fmla="*/ 209 h 209"/>
                <a:gd name="T18" fmla="*/ 19 w 143"/>
                <a:gd name="T19" fmla="*/ 195 h 209"/>
                <a:gd name="T20" fmla="*/ 0 w 143"/>
                <a:gd name="T21" fmla="*/ 155 h 209"/>
                <a:gd name="T22" fmla="*/ 9 w 143"/>
                <a:gd name="T23" fmla="*/ 124 h 209"/>
                <a:gd name="T24" fmla="*/ 39 w 143"/>
                <a:gd name="T25" fmla="*/ 100 h 209"/>
                <a:gd name="T26" fmla="*/ 14 w 143"/>
                <a:gd name="T27" fmla="*/ 77 h 209"/>
                <a:gd name="T28" fmla="*/ 6 w 143"/>
                <a:gd name="T29" fmla="*/ 49 h 209"/>
                <a:gd name="T30" fmla="*/ 24 w 143"/>
                <a:gd name="T31" fmla="*/ 14 h 209"/>
                <a:gd name="T32" fmla="*/ 71 w 143"/>
                <a:gd name="T33" fmla="*/ 0 h 209"/>
                <a:gd name="T34" fmla="*/ 40 w 143"/>
                <a:gd name="T35" fmla="*/ 152 h 209"/>
                <a:gd name="T36" fmla="*/ 48 w 143"/>
                <a:gd name="T37" fmla="*/ 171 h 209"/>
                <a:gd name="T38" fmla="*/ 71 w 143"/>
                <a:gd name="T39" fmla="*/ 177 h 209"/>
                <a:gd name="T40" fmla="*/ 95 w 143"/>
                <a:gd name="T41" fmla="*/ 171 h 209"/>
                <a:gd name="T42" fmla="*/ 103 w 143"/>
                <a:gd name="T43" fmla="*/ 152 h 209"/>
                <a:gd name="T44" fmla="*/ 95 w 143"/>
                <a:gd name="T45" fmla="*/ 135 h 209"/>
                <a:gd name="T46" fmla="*/ 69 w 143"/>
                <a:gd name="T47" fmla="*/ 118 h 209"/>
                <a:gd name="T48" fmla="*/ 40 w 143"/>
                <a:gd name="T49" fmla="*/ 152 h 209"/>
                <a:gd name="T50" fmla="*/ 71 w 143"/>
                <a:gd name="T51" fmla="*/ 32 h 209"/>
                <a:gd name="T52" fmla="*/ 53 w 143"/>
                <a:gd name="T53" fmla="*/ 37 h 209"/>
                <a:gd name="T54" fmla="*/ 47 w 143"/>
                <a:gd name="T55" fmla="*/ 52 h 209"/>
                <a:gd name="T56" fmla="*/ 52 w 143"/>
                <a:gd name="T57" fmla="*/ 67 h 209"/>
                <a:gd name="T58" fmla="*/ 71 w 143"/>
                <a:gd name="T59" fmla="*/ 81 h 209"/>
                <a:gd name="T60" fmla="*/ 90 w 143"/>
                <a:gd name="T61" fmla="*/ 68 h 209"/>
                <a:gd name="T62" fmla="*/ 96 w 143"/>
                <a:gd name="T63" fmla="*/ 52 h 209"/>
                <a:gd name="T64" fmla="*/ 89 w 143"/>
                <a:gd name="T65" fmla="*/ 37 h 209"/>
                <a:gd name="T66" fmla="*/ 71 w 143"/>
                <a:gd name="T67" fmla="*/ 3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 h="209">
                  <a:moveTo>
                    <a:pt x="71" y="0"/>
                  </a:moveTo>
                  <a:cubicBezTo>
                    <a:pt x="91" y="0"/>
                    <a:pt x="107" y="5"/>
                    <a:pt x="118" y="14"/>
                  </a:cubicBezTo>
                  <a:cubicBezTo>
                    <a:pt x="130" y="22"/>
                    <a:pt x="136" y="34"/>
                    <a:pt x="136" y="49"/>
                  </a:cubicBezTo>
                  <a:cubicBezTo>
                    <a:pt x="136" y="60"/>
                    <a:pt x="133" y="69"/>
                    <a:pt x="128" y="77"/>
                  </a:cubicBezTo>
                  <a:cubicBezTo>
                    <a:pt x="122" y="85"/>
                    <a:pt x="113" y="93"/>
                    <a:pt x="100" y="99"/>
                  </a:cubicBezTo>
                  <a:cubicBezTo>
                    <a:pt x="115" y="107"/>
                    <a:pt x="126" y="116"/>
                    <a:pt x="133" y="124"/>
                  </a:cubicBezTo>
                  <a:cubicBezTo>
                    <a:pt x="139" y="133"/>
                    <a:pt x="143" y="143"/>
                    <a:pt x="143" y="154"/>
                  </a:cubicBezTo>
                  <a:cubicBezTo>
                    <a:pt x="143" y="170"/>
                    <a:pt x="136" y="184"/>
                    <a:pt x="123" y="194"/>
                  </a:cubicBezTo>
                  <a:cubicBezTo>
                    <a:pt x="110" y="204"/>
                    <a:pt x="93" y="209"/>
                    <a:pt x="71" y="209"/>
                  </a:cubicBezTo>
                  <a:cubicBezTo>
                    <a:pt x="49" y="209"/>
                    <a:pt x="32" y="204"/>
                    <a:pt x="19" y="195"/>
                  </a:cubicBezTo>
                  <a:cubicBezTo>
                    <a:pt x="6" y="185"/>
                    <a:pt x="0" y="172"/>
                    <a:pt x="0" y="155"/>
                  </a:cubicBezTo>
                  <a:cubicBezTo>
                    <a:pt x="0" y="143"/>
                    <a:pt x="3" y="133"/>
                    <a:pt x="9" y="124"/>
                  </a:cubicBezTo>
                  <a:cubicBezTo>
                    <a:pt x="15" y="115"/>
                    <a:pt x="25" y="107"/>
                    <a:pt x="39" y="100"/>
                  </a:cubicBezTo>
                  <a:cubicBezTo>
                    <a:pt x="27" y="93"/>
                    <a:pt x="19" y="85"/>
                    <a:pt x="14" y="77"/>
                  </a:cubicBezTo>
                  <a:cubicBezTo>
                    <a:pt x="9" y="68"/>
                    <a:pt x="6" y="59"/>
                    <a:pt x="6" y="49"/>
                  </a:cubicBezTo>
                  <a:cubicBezTo>
                    <a:pt x="6" y="35"/>
                    <a:pt x="12" y="23"/>
                    <a:pt x="24" y="14"/>
                  </a:cubicBezTo>
                  <a:cubicBezTo>
                    <a:pt x="36" y="5"/>
                    <a:pt x="52" y="0"/>
                    <a:pt x="71" y="0"/>
                  </a:cubicBezTo>
                  <a:close/>
                  <a:moveTo>
                    <a:pt x="40" y="152"/>
                  </a:moveTo>
                  <a:cubicBezTo>
                    <a:pt x="40" y="160"/>
                    <a:pt x="42" y="166"/>
                    <a:pt x="48" y="171"/>
                  </a:cubicBezTo>
                  <a:cubicBezTo>
                    <a:pt x="54" y="175"/>
                    <a:pt x="61" y="177"/>
                    <a:pt x="71" y="177"/>
                  </a:cubicBezTo>
                  <a:cubicBezTo>
                    <a:pt x="81" y="177"/>
                    <a:pt x="89" y="175"/>
                    <a:pt x="95" y="171"/>
                  </a:cubicBezTo>
                  <a:cubicBezTo>
                    <a:pt x="100" y="166"/>
                    <a:pt x="103" y="160"/>
                    <a:pt x="103" y="152"/>
                  </a:cubicBezTo>
                  <a:cubicBezTo>
                    <a:pt x="103" y="146"/>
                    <a:pt x="100" y="140"/>
                    <a:pt x="95" y="135"/>
                  </a:cubicBezTo>
                  <a:cubicBezTo>
                    <a:pt x="90" y="130"/>
                    <a:pt x="81" y="124"/>
                    <a:pt x="69" y="118"/>
                  </a:cubicBezTo>
                  <a:cubicBezTo>
                    <a:pt x="50" y="127"/>
                    <a:pt x="40" y="138"/>
                    <a:pt x="40" y="152"/>
                  </a:cubicBezTo>
                  <a:close/>
                  <a:moveTo>
                    <a:pt x="71" y="32"/>
                  </a:moveTo>
                  <a:cubicBezTo>
                    <a:pt x="64" y="32"/>
                    <a:pt x="58" y="34"/>
                    <a:pt x="53" y="37"/>
                  </a:cubicBezTo>
                  <a:cubicBezTo>
                    <a:pt x="49" y="41"/>
                    <a:pt x="47" y="46"/>
                    <a:pt x="47" y="52"/>
                  </a:cubicBezTo>
                  <a:cubicBezTo>
                    <a:pt x="47" y="58"/>
                    <a:pt x="48" y="63"/>
                    <a:pt x="52" y="67"/>
                  </a:cubicBezTo>
                  <a:cubicBezTo>
                    <a:pt x="56" y="72"/>
                    <a:pt x="62" y="76"/>
                    <a:pt x="71" y="81"/>
                  </a:cubicBezTo>
                  <a:cubicBezTo>
                    <a:pt x="80" y="77"/>
                    <a:pt x="87" y="72"/>
                    <a:pt x="90" y="68"/>
                  </a:cubicBezTo>
                  <a:cubicBezTo>
                    <a:pt x="94" y="63"/>
                    <a:pt x="96" y="58"/>
                    <a:pt x="96" y="52"/>
                  </a:cubicBezTo>
                  <a:cubicBezTo>
                    <a:pt x="96" y="46"/>
                    <a:pt x="94" y="41"/>
                    <a:pt x="89" y="37"/>
                  </a:cubicBezTo>
                  <a:cubicBezTo>
                    <a:pt x="84" y="34"/>
                    <a:pt x="78" y="32"/>
                    <a:pt x="71" y="3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0" name="Group 59">
            <a:extLst>
              <a:ext uri="{FF2B5EF4-FFF2-40B4-BE49-F238E27FC236}">
                <a16:creationId xmlns:a16="http://schemas.microsoft.com/office/drawing/2014/main" id="{2040AB35-3E1B-4BC7-B2EB-CF51AF97B20A}"/>
              </a:ext>
            </a:extLst>
          </p:cNvPr>
          <p:cNvGrpSpPr/>
          <p:nvPr/>
        </p:nvGrpSpPr>
        <p:grpSpPr>
          <a:xfrm>
            <a:off x="5222878" y="2562642"/>
            <a:ext cx="1687512" cy="1687512"/>
            <a:chOff x="7054054" y="2295523"/>
            <a:chExt cx="1035846" cy="1035846"/>
          </a:xfrm>
          <a:effectLst>
            <a:outerShdw blurRad="152400" dist="88900" dir="2700000" algn="tl" rotWithShape="0">
              <a:prstClr val="black">
                <a:alpha val="37000"/>
              </a:prstClr>
            </a:outerShdw>
          </a:effectLst>
        </p:grpSpPr>
        <p:sp>
          <p:nvSpPr>
            <p:cNvPr id="62" name="Oval 61">
              <a:extLst>
                <a:ext uri="{FF2B5EF4-FFF2-40B4-BE49-F238E27FC236}">
                  <a16:creationId xmlns:a16="http://schemas.microsoft.com/office/drawing/2014/main" id="{C82CF442-8FEB-49AE-8880-095AB6349509}"/>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3" name="Oval 62">
              <a:extLst>
                <a:ext uri="{FF2B5EF4-FFF2-40B4-BE49-F238E27FC236}">
                  <a16:creationId xmlns:a16="http://schemas.microsoft.com/office/drawing/2014/main" id="{98483841-2D6E-4FB7-98D2-0BFC9760FB85}"/>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64" name="Group 63">
            <a:extLst>
              <a:ext uri="{FF2B5EF4-FFF2-40B4-BE49-F238E27FC236}">
                <a16:creationId xmlns:a16="http://schemas.microsoft.com/office/drawing/2014/main" id="{69B6C8C1-D225-48D7-9AFF-2B13EB33A308}"/>
              </a:ext>
            </a:extLst>
          </p:cNvPr>
          <p:cNvGrpSpPr/>
          <p:nvPr/>
        </p:nvGrpSpPr>
        <p:grpSpPr>
          <a:xfrm>
            <a:off x="5824957" y="3114676"/>
            <a:ext cx="499018" cy="569532"/>
            <a:chOff x="5832475" y="2974975"/>
            <a:chExt cx="438150" cy="500063"/>
          </a:xfrm>
        </p:grpSpPr>
        <p:sp>
          <p:nvSpPr>
            <p:cNvPr id="65" name="Freeform 17">
              <a:extLst>
                <a:ext uri="{FF2B5EF4-FFF2-40B4-BE49-F238E27FC236}">
                  <a16:creationId xmlns:a16="http://schemas.microsoft.com/office/drawing/2014/main" id="{EC377B0C-A26D-425E-A0A3-58EC7EE0F36E}"/>
                </a:ext>
              </a:extLst>
            </p:cNvPr>
            <p:cNvSpPr>
              <a:spLocks/>
            </p:cNvSpPr>
            <p:nvPr/>
          </p:nvSpPr>
          <p:spPr bwMode="auto">
            <a:xfrm>
              <a:off x="5916613" y="3059113"/>
              <a:ext cx="274638" cy="304800"/>
            </a:xfrm>
            <a:custGeom>
              <a:avLst/>
              <a:gdLst>
                <a:gd name="T0" fmla="*/ 15 w 72"/>
                <a:gd name="T1" fmla="*/ 80 h 80"/>
                <a:gd name="T2" fmla="*/ 5 w 72"/>
                <a:gd name="T3" fmla="*/ 56 h 80"/>
                <a:gd name="T4" fmla="*/ 0 w 72"/>
                <a:gd name="T5" fmla="*/ 36 h 80"/>
                <a:gd name="T6" fmla="*/ 36 w 72"/>
                <a:gd name="T7" fmla="*/ 0 h 80"/>
                <a:gd name="T8" fmla="*/ 72 w 72"/>
                <a:gd name="T9" fmla="*/ 36 h 80"/>
                <a:gd name="T10" fmla="*/ 66 w 72"/>
                <a:gd name="T11" fmla="*/ 56 h 80"/>
                <a:gd name="T12" fmla="*/ 57 w 72"/>
                <a:gd name="T13" fmla="*/ 76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15" y="80"/>
                  </a:moveTo>
                  <a:cubicBezTo>
                    <a:pt x="15" y="74"/>
                    <a:pt x="13" y="68"/>
                    <a:pt x="5" y="56"/>
                  </a:cubicBezTo>
                  <a:cubicBezTo>
                    <a:pt x="2" y="50"/>
                    <a:pt x="0" y="43"/>
                    <a:pt x="0" y="36"/>
                  </a:cubicBezTo>
                  <a:cubicBezTo>
                    <a:pt x="0" y="16"/>
                    <a:pt x="16" y="0"/>
                    <a:pt x="36" y="0"/>
                  </a:cubicBezTo>
                  <a:cubicBezTo>
                    <a:pt x="56" y="0"/>
                    <a:pt x="72" y="16"/>
                    <a:pt x="72" y="36"/>
                  </a:cubicBezTo>
                  <a:cubicBezTo>
                    <a:pt x="72" y="43"/>
                    <a:pt x="70" y="50"/>
                    <a:pt x="66" y="56"/>
                  </a:cubicBezTo>
                  <a:cubicBezTo>
                    <a:pt x="60" y="65"/>
                    <a:pt x="57" y="71"/>
                    <a:pt x="57" y="7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6" name="Oval 18">
              <a:extLst>
                <a:ext uri="{FF2B5EF4-FFF2-40B4-BE49-F238E27FC236}">
                  <a16:creationId xmlns:a16="http://schemas.microsoft.com/office/drawing/2014/main" id="{77E1AECB-9686-4B03-BC48-BEA741C6054A}"/>
                </a:ext>
              </a:extLst>
            </p:cNvPr>
            <p:cNvSpPr>
              <a:spLocks noChangeArrowheads="1"/>
            </p:cNvSpPr>
            <p:nvPr/>
          </p:nvSpPr>
          <p:spPr bwMode="auto">
            <a:xfrm>
              <a:off x="5970588" y="3113088"/>
              <a:ext cx="163513" cy="16351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7" name="Freeform 19">
              <a:extLst>
                <a:ext uri="{FF2B5EF4-FFF2-40B4-BE49-F238E27FC236}">
                  <a16:creationId xmlns:a16="http://schemas.microsoft.com/office/drawing/2014/main" id="{26558619-BD0D-4D0F-800B-083F42732E19}"/>
                </a:ext>
              </a:extLst>
            </p:cNvPr>
            <p:cNvSpPr>
              <a:spLocks/>
            </p:cNvSpPr>
            <p:nvPr/>
          </p:nvSpPr>
          <p:spPr bwMode="auto">
            <a:xfrm>
              <a:off x="6019800" y="3170238"/>
              <a:ext cx="65088" cy="68263"/>
            </a:xfrm>
            <a:custGeom>
              <a:avLst/>
              <a:gdLst>
                <a:gd name="T0" fmla="*/ 0 w 41"/>
                <a:gd name="T1" fmla="*/ 24 h 43"/>
                <a:gd name="T2" fmla="*/ 14 w 41"/>
                <a:gd name="T3" fmla="*/ 43 h 43"/>
                <a:gd name="T4" fmla="*/ 41 w 41"/>
                <a:gd name="T5" fmla="*/ 0 h 43"/>
              </a:gdLst>
              <a:ahLst/>
              <a:cxnLst>
                <a:cxn ang="0">
                  <a:pos x="T0" y="T1"/>
                </a:cxn>
                <a:cxn ang="0">
                  <a:pos x="T2" y="T3"/>
                </a:cxn>
                <a:cxn ang="0">
                  <a:pos x="T4" y="T5"/>
                </a:cxn>
              </a:cxnLst>
              <a:rect l="0" t="0" r="r" b="b"/>
              <a:pathLst>
                <a:path w="41" h="43">
                  <a:moveTo>
                    <a:pt x="0" y="24"/>
                  </a:moveTo>
                  <a:lnTo>
                    <a:pt x="14" y="43"/>
                  </a:lnTo>
                  <a:lnTo>
                    <a:pt x="41" y="0"/>
                  </a:lnTo>
                </a:path>
              </a:pathLst>
            </a:cu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68" name="Group 67">
              <a:extLst>
                <a:ext uri="{FF2B5EF4-FFF2-40B4-BE49-F238E27FC236}">
                  <a16:creationId xmlns:a16="http://schemas.microsoft.com/office/drawing/2014/main" id="{96259539-FF57-4276-86D8-4B39FDC6D85E}"/>
                </a:ext>
              </a:extLst>
            </p:cNvPr>
            <p:cNvGrpSpPr/>
            <p:nvPr/>
          </p:nvGrpSpPr>
          <p:grpSpPr>
            <a:xfrm>
              <a:off x="5832475" y="2974975"/>
              <a:ext cx="438150" cy="222250"/>
              <a:chOff x="5832475" y="2974975"/>
              <a:chExt cx="438150" cy="222250"/>
            </a:xfrm>
          </p:grpSpPr>
          <p:sp>
            <p:nvSpPr>
              <p:cNvPr id="70" name="Line 20">
                <a:extLst>
                  <a:ext uri="{FF2B5EF4-FFF2-40B4-BE49-F238E27FC236}">
                    <a16:creationId xmlns:a16="http://schemas.microsoft.com/office/drawing/2014/main" id="{780D0011-A95C-4CD1-A109-E8CD329EABF0}"/>
                  </a:ext>
                </a:extLst>
              </p:cNvPr>
              <p:cNvSpPr>
                <a:spLocks noChangeShapeType="1"/>
              </p:cNvSpPr>
              <p:nvPr/>
            </p:nvSpPr>
            <p:spPr bwMode="auto">
              <a:xfrm flipV="1">
                <a:off x="6053138" y="2974975"/>
                <a:ext cx="0" cy="42863"/>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1" name="Line 21">
                <a:extLst>
                  <a:ext uri="{FF2B5EF4-FFF2-40B4-BE49-F238E27FC236}">
                    <a16:creationId xmlns:a16="http://schemas.microsoft.com/office/drawing/2014/main" id="{E30FCC3E-D186-4908-8522-7CFDC7E218A4}"/>
                  </a:ext>
                </a:extLst>
              </p:cNvPr>
              <p:cNvSpPr>
                <a:spLocks noChangeShapeType="1"/>
              </p:cNvSpPr>
              <p:nvPr/>
            </p:nvSpPr>
            <p:spPr bwMode="auto">
              <a:xfrm flipH="1" flipV="1">
                <a:off x="5943600" y="3001963"/>
                <a:ext cx="19050"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2" name="Line 22">
                <a:extLst>
                  <a:ext uri="{FF2B5EF4-FFF2-40B4-BE49-F238E27FC236}">
                    <a16:creationId xmlns:a16="http://schemas.microsoft.com/office/drawing/2014/main" id="{3ABE2E1C-983C-4969-A4A8-9B53740EACF8}"/>
                  </a:ext>
                </a:extLst>
              </p:cNvPr>
              <p:cNvSpPr>
                <a:spLocks noChangeShapeType="1"/>
              </p:cNvSpPr>
              <p:nvPr/>
            </p:nvSpPr>
            <p:spPr bwMode="auto">
              <a:xfrm>
                <a:off x="5862638" y="3086100"/>
                <a:ext cx="34925"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3" name="Line 23">
                <a:extLst>
                  <a:ext uri="{FF2B5EF4-FFF2-40B4-BE49-F238E27FC236}">
                    <a16:creationId xmlns:a16="http://schemas.microsoft.com/office/drawing/2014/main" id="{6FBFD65C-94C5-4585-AA72-FA7466B031F7}"/>
                  </a:ext>
                </a:extLst>
              </p:cNvPr>
              <p:cNvSpPr>
                <a:spLocks noChangeShapeType="1"/>
              </p:cNvSpPr>
              <p:nvPr/>
            </p:nvSpPr>
            <p:spPr bwMode="auto">
              <a:xfrm>
                <a:off x="5832475" y="3197225"/>
                <a:ext cx="42863"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4" name="Line 24">
                <a:extLst>
                  <a:ext uri="{FF2B5EF4-FFF2-40B4-BE49-F238E27FC236}">
                    <a16:creationId xmlns:a16="http://schemas.microsoft.com/office/drawing/2014/main" id="{AD065E34-978D-43C3-A10E-7A7433E5C70C}"/>
                  </a:ext>
                </a:extLst>
              </p:cNvPr>
              <p:cNvSpPr>
                <a:spLocks noChangeShapeType="1"/>
              </p:cNvSpPr>
              <p:nvPr/>
            </p:nvSpPr>
            <p:spPr bwMode="auto">
              <a:xfrm flipH="1">
                <a:off x="6140450" y="3001963"/>
                <a:ext cx="23813"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5" name="Line 25">
                <a:extLst>
                  <a:ext uri="{FF2B5EF4-FFF2-40B4-BE49-F238E27FC236}">
                    <a16:creationId xmlns:a16="http://schemas.microsoft.com/office/drawing/2014/main" id="{E7C2B9AC-DBBF-4D76-BE75-D7BDA0A90C93}"/>
                  </a:ext>
                </a:extLst>
              </p:cNvPr>
              <p:cNvSpPr>
                <a:spLocks noChangeShapeType="1"/>
              </p:cNvSpPr>
              <p:nvPr/>
            </p:nvSpPr>
            <p:spPr bwMode="auto">
              <a:xfrm flipH="1">
                <a:off x="6205538" y="3086100"/>
                <a:ext cx="38100"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6" name="Line 26">
                <a:extLst>
                  <a:ext uri="{FF2B5EF4-FFF2-40B4-BE49-F238E27FC236}">
                    <a16:creationId xmlns:a16="http://schemas.microsoft.com/office/drawing/2014/main" id="{2EA1DA67-77C2-44DF-A374-374FAC70A40C}"/>
                  </a:ext>
                </a:extLst>
              </p:cNvPr>
              <p:cNvSpPr>
                <a:spLocks noChangeShapeType="1"/>
              </p:cNvSpPr>
              <p:nvPr/>
            </p:nvSpPr>
            <p:spPr bwMode="auto">
              <a:xfrm>
                <a:off x="6229350" y="3197225"/>
                <a:ext cx="41275"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69" name="Freeform 27">
              <a:extLst>
                <a:ext uri="{FF2B5EF4-FFF2-40B4-BE49-F238E27FC236}">
                  <a16:creationId xmlns:a16="http://schemas.microsoft.com/office/drawing/2014/main" id="{29C9C92F-BD14-448F-9107-6182205B35E9}"/>
                </a:ext>
              </a:extLst>
            </p:cNvPr>
            <p:cNvSpPr>
              <a:spLocks/>
            </p:cNvSpPr>
            <p:nvPr/>
          </p:nvSpPr>
          <p:spPr bwMode="auto">
            <a:xfrm>
              <a:off x="5981700" y="3375025"/>
              <a:ext cx="139700" cy="100013"/>
            </a:xfrm>
            <a:custGeom>
              <a:avLst/>
              <a:gdLst>
                <a:gd name="T0" fmla="*/ 32 w 37"/>
                <a:gd name="T1" fmla="*/ 0 h 26"/>
                <a:gd name="T2" fmla="*/ 3 w 37"/>
                <a:gd name="T3" fmla="*/ 8 h 26"/>
                <a:gd name="T4" fmla="*/ 0 w 37"/>
                <a:gd name="T5" fmla="*/ 12 h 26"/>
                <a:gd name="T6" fmla="*/ 5 w 37"/>
                <a:gd name="T7" fmla="*/ 17 h 26"/>
                <a:gd name="T8" fmla="*/ 7 w 37"/>
                <a:gd name="T9" fmla="*/ 17 h 26"/>
                <a:gd name="T10" fmla="*/ 32 w 37"/>
                <a:gd name="T11" fmla="*/ 10 h 26"/>
                <a:gd name="T12" fmla="*/ 32 w 37"/>
                <a:gd name="T13" fmla="*/ 10 h 26"/>
                <a:gd name="T14" fmla="*/ 33 w 37"/>
                <a:gd name="T15" fmla="*/ 9 h 26"/>
                <a:gd name="T16" fmla="*/ 37 w 37"/>
                <a:gd name="T17" fmla="*/ 14 h 26"/>
                <a:gd name="T18" fmla="*/ 34 w 37"/>
                <a:gd name="T19" fmla="*/ 19 h 26"/>
                <a:gd name="T20" fmla="*/ 10 w 37"/>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26">
                  <a:moveTo>
                    <a:pt x="32" y="0"/>
                  </a:moveTo>
                  <a:cubicBezTo>
                    <a:pt x="32" y="0"/>
                    <a:pt x="3" y="8"/>
                    <a:pt x="3" y="8"/>
                  </a:cubicBezTo>
                  <a:cubicBezTo>
                    <a:pt x="1" y="8"/>
                    <a:pt x="0" y="10"/>
                    <a:pt x="0" y="12"/>
                  </a:cubicBezTo>
                  <a:cubicBezTo>
                    <a:pt x="0" y="15"/>
                    <a:pt x="2" y="17"/>
                    <a:pt x="5" y="17"/>
                  </a:cubicBezTo>
                  <a:cubicBezTo>
                    <a:pt x="5" y="17"/>
                    <a:pt x="7" y="17"/>
                    <a:pt x="7" y="17"/>
                  </a:cubicBezTo>
                  <a:cubicBezTo>
                    <a:pt x="32" y="10"/>
                    <a:pt x="32" y="10"/>
                    <a:pt x="32" y="10"/>
                  </a:cubicBezTo>
                  <a:cubicBezTo>
                    <a:pt x="32" y="10"/>
                    <a:pt x="32" y="10"/>
                    <a:pt x="32" y="10"/>
                  </a:cubicBezTo>
                  <a:cubicBezTo>
                    <a:pt x="32" y="10"/>
                    <a:pt x="32" y="9"/>
                    <a:pt x="33" y="9"/>
                  </a:cubicBezTo>
                  <a:cubicBezTo>
                    <a:pt x="35" y="9"/>
                    <a:pt x="37" y="12"/>
                    <a:pt x="37" y="14"/>
                  </a:cubicBezTo>
                  <a:cubicBezTo>
                    <a:pt x="37" y="16"/>
                    <a:pt x="36" y="18"/>
                    <a:pt x="34" y="19"/>
                  </a:cubicBezTo>
                  <a:cubicBezTo>
                    <a:pt x="10" y="26"/>
                    <a:pt x="10" y="26"/>
                    <a:pt x="10" y="2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78" name="Group 77">
            <a:extLst>
              <a:ext uri="{FF2B5EF4-FFF2-40B4-BE49-F238E27FC236}">
                <a16:creationId xmlns:a16="http://schemas.microsoft.com/office/drawing/2014/main" id="{62F9161D-8BE5-45AC-8D43-AB90F6131903}"/>
              </a:ext>
            </a:extLst>
          </p:cNvPr>
          <p:cNvGrpSpPr/>
          <p:nvPr/>
        </p:nvGrpSpPr>
        <p:grpSpPr>
          <a:xfrm>
            <a:off x="1449390" y="1487488"/>
            <a:ext cx="1128712" cy="524482"/>
            <a:chOff x="1449390" y="1487488"/>
            <a:chExt cx="1128712" cy="524482"/>
          </a:xfrm>
        </p:grpSpPr>
        <p:sp>
          <p:nvSpPr>
            <p:cNvPr id="40" name="Rectangle 39">
              <a:extLst>
                <a:ext uri="{FF2B5EF4-FFF2-40B4-BE49-F238E27FC236}">
                  <a16:creationId xmlns:a16="http://schemas.microsoft.com/office/drawing/2014/main" id="{4390B8AD-0AEE-4E2E-9AD8-14638E18E10F}"/>
                </a:ext>
              </a:extLst>
            </p:cNvPr>
            <p:cNvSpPr>
              <a:spLocks noChangeArrowheads="1"/>
            </p:cNvSpPr>
            <p:nvPr/>
          </p:nvSpPr>
          <p:spPr bwMode="auto">
            <a:xfrm>
              <a:off x="1552575" y="1487488"/>
              <a:ext cx="89287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ru-UA" altLang="ru-UA" sz="1100" b="1">
                  <a:solidFill>
                    <a:srgbClr val="FFFFFF"/>
                  </a:solidFill>
                  <a:latin typeface="Montserrat SemiBold" panose="00000700000000000000" pitchFamily="50" charset="-52"/>
                </a:rPr>
                <a:t>MARKETING</a:t>
              </a:r>
            </a:p>
          </p:txBody>
        </p:sp>
        <p:sp>
          <p:nvSpPr>
            <p:cNvPr id="87" name="Text Placeholder 53">
              <a:extLst>
                <a:ext uri="{FF2B5EF4-FFF2-40B4-BE49-F238E27FC236}">
                  <a16:creationId xmlns:a16="http://schemas.microsoft.com/office/drawing/2014/main" id="{18263F63-E4C5-4AA8-8628-CD926E5D68A9}"/>
                </a:ext>
              </a:extLst>
            </p:cNvPr>
            <p:cNvSpPr txBox="1">
              <a:spLocks/>
            </p:cNvSpPr>
            <p:nvPr/>
          </p:nvSpPr>
          <p:spPr>
            <a:xfrm>
              <a:off x="1449390" y="1654691"/>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95" name="Group 94">
            <a:extLst>
              <a:ext uri="{FF2B5EF4-FFF2-40B4-BE49-F238E27FC236}">
                <a16:creationId xmlns:a16="http://schemas.microsoft.com/office/drawing/2014/main" id="{CFB94F43-250C-4E8A-9747-3A5FCF6EF937}"/>
              </a:ext>
            </a:extLst>
          </p:cNvPr>
          <p:cNvGrpSpPr/>
          <p:nvPr/>
        </p:nvGrpSpPr>
        <p:grpSpPr>
          <a:xfrm>
            <a:off x="1449390" y="2613025"/>
            <a:ext cx="1128712" cy="499082"/>
            <a:chOff x="1449390" y="2613025"/>
            <a:chExt cx="1128712" cy="499082"/>
          </a:xfrm>
        </p:grpSpPr>
        <p:sp>
          <p:nvSpPr>
            <p:cNvPr id="37" name="Rectangle 36">
              <a:extLst>
                <a:ext uri="{FF2B5EF4-FFF2-40B4-BE49-F238E27FC236}">
                  <a16:creationId xmlns:a16="http://schemas.microsoft.com/office/drawing/2014/main" id="{A876E45F-F9D7-4712-8F24-D9A53693B872}"/>
                </a:ext>
              </a:extLst>
            </p:cNvPr>
            <p:cNvSpPr>
              <a:spLocks noChangeArrowheads="1"/>
            </p:cNvSpPr>
            <p:nvPr/>
          </p:nvSpPr>
          <p:spPr bwMode="auto">
            <a:xfrm>
              <a:off x="1566863" y="2613025"/>
              <a:ext cx="7357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BUSINESS</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88" name="Text Placeholder 53">
              <a:extLst>
                <a:ext uri="{FF2B5EF4-FFF2-40B4-BE49-F238E27FC236}">
                  <a16:creationId xmlns:a16="http://schemas.microsoft.com/office/drawing/2014/main" id="{20B7B442-67A6-4F75-B70B-267C0ED0C069}"/>
                </a:ext>
              </a:extLst>
            </p:cNvPr>
            <p:cNvSpPr txBox="1">
              <a:spLocks/>
            </p:cNvSpPr>
            <p:nvPr/>
          </p:nvSpPr>
          <p:spPr>
            <a:xfrm>
              <a:off x="1449390" y="2754828"/>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96" name="Group 95">
            <a:extLst>
              <a:ext uri="{FF2B5EF4-FFF2-40B4-BE49-F238E27FC236}">
                <a16:creationId xmlns:a16="http://schemas.microsoft.com/office/drawing/2014/main" id="{2F3C5C62-37F0-456B-8C03-8F322DAE53DE}"/>
              </a:ext>
            </a:extLst>
          </p:cNvPr>
          <p:cNvGrpSpPr/>
          <p:nvPr/>
        </p:nvGrpSpPr>
        <p:grpSpPr>
          <a:xfrm>
            <a:off x="1449390" y="3794125"/>
            <a:ext cx="1128712" cy="484795"/>
            <a:chOff x="1449390" y="3794125"/>
            <a:chExt cx="1128712" cy="484795"/>
          </a:xfrm>
        </p:grpSpPr>
        <p:sp>
          <p:nvSpPr>
            <p:cNvPr id="44" name="Rectangle 43">
              <a:extLst>
                <a:ext uri="{FF2B5EF4-FFF2-40B4-BE49-F238E27FC236}">
                  <a16:creationId xmlns:a16="http://schemas.microsoft.com/office/drawing/2014/main" id="{F7BAAE08-F265-4F9D-A98A-2BEE6DD8D53A}"/>
                </a:ext>
              </a:extLst>
            </p:cNvPr>
            <p:cNvSpPr>
              <a:spLocks noChangeArrowheads="1"/>
            </p:cNvSpPr>
            <p:nvPr/>
          </p:nvSpPr>
          <p:spPr bwMode="auto">
            <a:xfrm>
              <a:off x="1544638" y="3794125"/>
              <a:ext cx="90569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TEAMWORK</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89" name="Text Placeholder 53">
              <a:extLst>
                <a:ext uri="{FF2B5EF4-FFF2-40B4-BE49-F238E27FC236}">
                  <a16:creationId xmlns:a16="http://schemas.microsoft.com/office/drawing/2014/main" id="{6CF175F5-18C6-49B7-968F-521FAC094C3A}"/>
                </a:ext>
              </a:extLst>
            </p:cNvPr>
            <p:cNvSpPr txBox="1">
              <a:spLocks/>
            </p:cNvSpPr>
            <p:nvPr/>
          </p:nvSpPr>
          <p:spPr>
            <a:xfrm>
              <a:off x="1449390" y="3921641"/>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97" name="Group 96">
            <a:extLst>
              <a:ext uri="{FF2B5EF4-FFF2-40B4-BE49-F238E27FC236}">
                <a16:creationId xmlns:a16="http://schemas.microsoft.com/office/drawing/2014/main" id="{9DE991E6-5588-460E-A1F5-99F03DA67159}"/>
              </a:ext>
            </a:extLst>
          </p:cNvPr>
          <p:cNvGrpSpPr/>
          <p:nvPr/>
        </p:nvGrpSpPr>
        <p:grpSpPr>
          <a:xfrm>
            <a:off x="1449390" y="4929188"/>
            <a:ext cx="1128712" cy="502257"/>
            <a:chOff x="1449390" y="4929188"/>
            <a:chExt cx="1128712" cy="502257"/>
          </a:xfrm>
        </p:grpSpPr>
        <p:sp>
          <p:nvSpPr>
            <p:cNvPr id="59" name="Rectangle 58">
              <a:extLst>
                <a:ext uri="{FF2B5EF4-FFF2-40B4-BE49-F238E27FC236}">
                  <a16:creationId xmlns:a16="http://schemas.microsoft.com/office/drawing/2014/main" id="{B5F4F394-CD5D-45F5-9349-657AFA6F11B0}"/>
                </a:ext>
              </a:extLst>
            </p:cNvPr>
            <p:cNvSpPr>
              <a:spLocks noChangeArrowheads="1"/>
            </p:cNvSpPr>
            <p:nvPr/>
          </p:nvSpPr>
          <p:spPr bwMode="auto">
            <a:xfrm>
              <a:off x="1511300" y="4929188"/>
              <a:ext cx="69089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GROWTH</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90" name="Text Placeholder 53">
              <a:extLst>
                <a:ext uri="{FF2B5EF4-FFF2-40B4-BE49-F238E27FC236}">
                  <a16:creationId xmlns:a16="http://schemas.microsoft.com/office/drawing/2014/main" id="{2D3C4806-AAEB-40D2-BCEB-7426739287C2}"/>
                </a:ext>
              </a:extLst>
            </p:cNvPr>
            <p:cNvSpPr txBox="1">
              <a:spLocks/>
            </p:cNvSpPr>
            <p:nvPr/>
          </p:nvSpPr>
          <p:spPr>
            <a:xfrm>
              <a:off x="1449390" y="5074166"/>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98" name="Group 97">
            <a:extLst>
              <a:ext uri="{FF2B5EF4-FFF2-40B4-BE49-F238E27FC236}">
                <a16:creationId xmlns:a16="http://schemas.microsoft.com/office/drawing/2014/main" id="{778D19A3-785E-4CF6-8E4F-3A77F1C22757}"/>
              </a:ext>
            </a:extLst>
          </p:cNvPr>
          <p:cNvGrpSpPr/>
          <p:nvPr/>
        </p:nvGrpSpPr>
        <p:grpSpPr>
          <a:xfrm>
            <a:off x="9605347" y="1465263"/>
            <a:ext cx="1128712" cy="546707"/>
            <a:chOff x="9605347" y="1465263"/>
            <a:chExt cx="1128712" cy="546707"/>
          </a:xfrm>
        </p:grpSpPr>
        <p:sp>
          <p:nvSpPr>
            <p:cNvPr id="49" name="Rectangle 48">
              <a:extLst>
                <a:ext uri="{FF2B5EF4-FFF2-40B4-BE49-F238E27FC236}">
                  <a16:creationId xmlns:a16="http://schemas.microsoft.com/office/drawing/2014/main" id="{E4286735-43C0-4CF5-8E74-E3FA9BE30CA7}"/>
                </a:ext>
              </a:extLst>
            </p:cNvPr>
            <p:cNvSpPr>
              <a:spLocks noChangeArrowheads="1"/>
            </p:cNvSpPr>
            <p:nvPr/>
          </p:nvSpPr>
          <p:spPr bwMode="auto">
            <a:xfrm>
              <a:off x="9685358" y="1465263"/>
              <a:ext cx="76302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STRATEGY</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91" name="Text Placeholder 53">
              <a:extLst>
                <a:ext uri="{FF2B5EF4-FFF2-40B4-BE49-F238E27FC236}">
                  <a16:creationId xmlns:a16="http://schemas.microsoft.com/office/drawing/2014/main" id="{8593028B-6C63-44D2-80F8-C13FE0E83E96}"/>
                </a:ext>
              </a:extLst>
            </p:cNvPr>
            <p:cNvSpPr txBox="1">
              <a:spLocks/>
            </p:cNvSpPr>
            <p:nvPr/>
          </p:nvSpPr>
          <p:spPr>
            <a:xfrm>
              <a:off x="9605347" y="1654691"/>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99" name="Group 98">
            <a:extLst>
              <a:ext uri="{FF2B5EF4-FFF2-40B4-BE49-F238E27FC236}">
                <a16:creationId xmlns:a16="http://schemas.microsoft.com/office/drawing/2014/main" id="{BD855C1E-20A6-4EDD-977A-90E1C5493CFA}"/>
              </a:ext>
            </a:extLst>
          </p:cNvPr>
          <p:cNvGrpSpPr/>
          <p:nvPr/>
        </p:nvGrpSpPr>
        <p:grpSpPr>
          <a:xfrm>
            <a:off x="9605347" y="2627313"/>
            <a:ext cx="1128712" cy="484794"/>
            <a:chOff x="9605347" y="2627313"/>
            <a:chExt cx="1128712" cy="484794"/>
          </a:xfrm>
        </p:grpSpPr>
        <p:sp>
          <p:nvSpPr>
            <p:cNvPr id="52" name="Rectangle 51">
              <a:extLst>
                <a:ext uri="{FF2B5EF4-FFF2-40B4-BE49-F238E27FC236}">
                  <a16:creationId xmlns:a16="http://schemas.microsoft.com/office/drawing/2014/main" id="{AD117DF7-D557-4FC5-B04B-04FD9C047031}"/>
                </a:ext>
              </a:extLst>
            </p:cNvPr>
            <p:cNvSpPr>
              <a:spLocks noChangeArrowheads="1"/>
            </p:cNvSpPr>
            <p:nvPr/>
          </p:nvSpPr>
          <p:spPr bwMode="auto">
            <a:xfrm>
              <a:off x="9685358" y="2627313"/>
              <a:ext cx="8704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EFFICIENCY</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92" name="Text Placeholder 53">
              <a:extLst>
                <a:ext uri="{FF2B5EF4-FFF2-40B4-BE49-F238E27FC236}">
                  <a16:creationId xmlns:a16="http://schemas.microsoft.com/office/drawing/2014/main" id="{02576B04-8186-4AA3-A420-938BC25D1A24}"/>
                </a:ext>
              </a:extLst>
            </p:cNvPr>
            <p:cNvSpPr txBox="1">
              <a:spLocks/>
            </p:cNvSpPr>
            <p:nvPr/>
          </p:nvSpPr>
          <p:spPr>
            <a:xfrm>
              <a:off x="9605347" y="2754828"/>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100" name="Group 99">
            <a:extLst>
              <a:ext uri="{FF2B5EF4-FFF2-40B4-BE49-F238E27FC236}">
                <a16:creationId xmlns:a16="http://schemas.microsoft.com/office/drawing/2014/main" id="{88FD86AE-E4A9-4813-A36C-09945E9D4B94}"/>
              </a:ext>
            </a:extLst>
          </p:cNvPr>
          <p:cNvGrpSpPr/>
          <p:nvPr/>
        </p:nvGrpSpPr>
        <p:grpSpPr>
          <a:xfrm>
            <a:off x="9605347" y="3763963"/>
            <a:ext cx="1128712" cy="514957"/>
            <a:chOff x="9605347" y="3763963"/>
            <a:chExt cx="1128712" cy="514957"/>
          </a:xfrm>
        </p:grpSpPr>
        <p:sp>
          <p:nvSpPr>
            <p:cNvPr id="54" name="Rectangle 53">
              <a:extLst>
                <a:ext uri="{FF2B5EF4-FFF2-40B4-BE49-F238E27FC236}">
                  <a16:creationId xmlns:a16="http://schemas.microsoft.com/office/drawing/2014/main" id="{D8685838-B2DB-488F-AC43-BF94925ED94F}"/>
                </a:ext>
              </a:extLst>
            </p:cNvPr>
            <p:cNvSpPr>
              <a:spLocks noChangeArrowheads="1"/>
            </p:cNvSpPr>
            <p:nvPr/>
          </p:nvSpPr>
          <p:spPr bwMode="auto">
            <a:xfrm>
              <a:off x="9685358" y="3763963"/>
              <a:ext cx="95699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INVESTMENT</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93" name="Text Placeholder 53">
              <a:extLst>
                <a:ext uri="{FF2B5EF4-FFF2-40B4-BE49-F238E27FC236}">
                  <a16:creationId xmlns:a16="http://schemas.microsoft.com/office/drawing/2014/main" id="{A44EEF05-F788-4812-B01A-840137A1CC4D}"/>
                </a:ext>
              </a:extLst>
            </p:cNvPr>
            <p:cNvSpPr txBox="1">
              <a:spLocks/>
            </p:cNvSpPr>
            <p:nvPr/>
          </p:nvSpPr>
          <p:spPr>
            <a:xfrm>
              <a:off x="9605347" y="3921641"/>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grpSp>
        <p:nvGrpSpPr>
          <p:cNvPr id="101" name="Group 100">
            <a:extLst>
              <a:ext uri="{FF2B5EF4-FFF2-40B4-BE49-F238E27FC236}">
                <a16:creationId xmlns:a16="http://schemas.microsoft.com/office/drawing/2014/main" id="{3A36C417-AF88-4C1C-96DE-09A33DF4F689}"/>
              </a:ext>
            </a:extLst>
          </p:cNvPr>
          <p:cNvGrpSpPr/>
          <p:nvPr/>
        </p:nvGrpSpPr>
        <p:grpSpPr>
          <a:xfrm>
            <a:off x="9605347" y="4906963"/>
            <a:ext cx="1128712" cy="524482"/>
            <a:chOff x="9605347" y="4906963"/>
            <a:chExt cx="1128712" cy="524482"/>
          </a:xfrm>
        </p:grpSpPr>
        <p:sp>
          <p:nvSpPr>
            <p:cNvPr id="57" name="Rectangle 56">
              <a:extLst>
                <a:ext uri="{FF2B5EF4-FFF2-40B4-BE49-F238E27FC236}">
                  <a16:creationId xmlns:a16="http://schemas.microsoft.com/office/drawing/2014/main" id="{3CDD26AF-AB1D-4EC6-9C68-B7CB387DD226}"/>
                </a:ext>
              </a:extLst>
            </p:cNvPr>
            <p:cNvSpPr>
              <a:spLocks noChangeArrowheads="1"/>
            </p:cNvSpPr>
            <p:nvPr/>
          </p:nvSpPr>
          <p:spPr bwMode="auto">
            <a:xfrm>
              <a:off x="9685358" y="4906963"/>
              <a:ext cx="71974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Montserrat SemiBold" panose="00000700000000000000" pitchFamily="50" charset="-52"/>
                </a:rPr>
                <a:t>TRAINING</a:t>
              </a:r>
              <a:endParaRPr kumimoji="0" lang="ru-UA" altLang="ru-UA" sz="1600" b="0" i="0" u="none" strike="noStrike" cap="none" normalizeH="0" baseline="0">
                <a:ln>
                  <a:noFill/>
                </a:ln>
                <a:solidFill>
                  <a:schemeClr val="tx1"/>
                </a:solidFill>
                <a:effectLst/>
                <a:latin typeface="Montserrat SemiBold" panose="00000700000000000000" pitchFamily="50" charset="-52"/>
              </a:endParaRPr>
            </a:p>
          </p:txBody>
        </p:sp>
        <p:sp>
          <p:nvSpPr>
            <p:cNvPr id="94" name="Text Placeholder 53">
              <a:extLst>
                <a:ext uri="{FF2B5EF4-FFF2-40B4-BE49-F238E27FC236}">
                  <a16:creationId xmlns:a16="http://schemas.microsoft.com/office/drawing/2014/main" id="{099A98B1-C315-4DCA-B0B4-FD1A2EA8F708}"/>
                </a:ext>
              </a:extLst>
            </p:cNvPr>
            <p:cNvSpPr txBox="1">
              <a:spLocks/>
            </p:cNvSpPr>
            <p:nvPr/>
          </p:nvSpPr>
          <p:spPr>
            <a:xfrm>
              <a:off x="9605347" y="5074166"/>
              <a:ext cx="1128712"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grpSp>
    </p:spTree>
    <p:extLst>
      <p:ext uri="{BB962C8B-B14F-4D97-AF65-F5344CB8AC3E}">
        <p14:creationId xmlns:p14="http://schemas.microsoft.com/office/powerpoint/2010/main" val="109448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750"/>
                                        <p:tgtEl>
                                          <p:spTgt spid="60"/>
                                        </p:tgtEl>
                                      </p:cBhvr>
                                    </p:animEffect>
                                  </p:childTnLst>
                                </p:cTn>
                              </p:par>
                              <p:par>
                                <p:cTn id="11" presetID="10" presetClass="entr" presetSubtype="0"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750"/>
                                        <p:tgtEl>
                                          <p:spTgt spid="64"/>
                                        </p:tgtEl>
                                      </p:cBhvr>
                                    </p:animEffect>
                                  </p:childTnLst>
                                </p:cTn>
                              </p:par>
                              <p:par>
                                <p:cTn id="14" presetID="22" presetClass="entr" presetSubtype="2"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wipe(right)">
                                      <p:cBhvr>
                                        <p:cTn id="16" dur="500"/>
                                        <p:tgtEl>
                                          <p:spTgt spid="2"/>
                                        </p:tgtEl>
                                      </p:cBhvr>
                                    </p:animEffect>
                                  </p:childTnLst>
                                </p:cTn>
                              </p:par>
                              <p:par>
                                <p:cTn id="17" presetID="22" presetClass="entr" presetSubtype="2"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Effect transition="in" filter="wipe(right)">
                                      <p:cBhvr>
                                        <p:cTn id="19" dur="500"/>
                                        <p:tgtEl>
                                          <p:spTgt spid="3"/>
                                        </p:tgtEl>
                                      </p:cBhvr>
                                    </p:animEffect>
                                  </p:childTnLst>
                                </p:cTn>
                              </p:par>
                              <p:par>
                                <p:cTn id="20" presetID="22" presetClass="entr" presetSubtype="2"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par>
                                <p:cTn id="23" presetID="22" presetClass="entr" presetSubtype="2"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par>
                                <p:cTn id="26" presetID="22" presetClass="entr" presetSubtype="8" fill="hold" nodeType="withEffect">
                                  <p:stCondLst>
                                    <p:cond delay="125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par>
                                <p:cTn id="29" presetID="22" presetClass="entr" presetSubtype="8" fill="hold"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22" presetClass="entr" presetSubtype="8" fill="hold" nodeType="withEffect">
                                  <p:stCondLst>
                                    <p:cond delay="1750"/>
                                  </p:stCondLst>
                                  <p:childTnLst>
                                    <p:set>
                                      <p:cBhvr>
                                        <p:cTn id="33" dur="1" fill="hold">
                                          <p:stCondLst>
                                            <p:cond delay="0"/>
                                          </p:stCondLst>
                                        </p:cTn>
                                        <p:tgtEl>
                                          <p:spTgt spid="61"/>
                                        </p:tgtEl>
                                        <p:attrNameLst>
                                          <p:attrName>style.visibility</p:attrName>
                                        </p:attrNameLst>
                                      </p:cBhvr>
                                      <p:to>
                                        <p:strVal val="visible"/>
                                      </p:to>
                                    </p:set>
                                    <p:animEffect transition="in" filter="wipe(left)">
                                      <p:cBhvr>
                                        <p:cTn id="34" dur="500"/>
                                        <p:tgtEl>
                                          <p:spTgt spid="61"/>
                                        </p:tgtEl>
                                      </p:cBhvr>
                                    </p:animEffect>
                                  </p:childTnLst>
                                </p:cTn>
                              </p:par>
                              <p:par>
                                <p:cTn id="35" presetID="22" presetClass="entr" presetSubtype="8" fill="hold" nodeType="withEffect">
                                  <p:stCondLst>
                                    <p:cond delay="2000"/>
                                  </p:stCondLst>
                                  <p:childTnLst>
                                    <p:set>
                                      <p:cBhvr>
                                        <p:cTn id="36" dur="1" fill="hold">
                                          <p:stCondLst>
                                            <p:cond delay="0"/>
                                          </p:stCondLst>
                                        </p:cTn>
                                        <p:tgtEl>
                                          <p:spTgt spid="77"/>
                                        </p:tgtEl>
                                        <p:attrNameLst>
                                          <p:attrName>style.visibility</p:attrName>
                                        </p:attrNameLst>
                                      </p:cBhvr>
                                      <p:to>
                                        <p:strVal val="visible"/>
                                      </p:to>
                                    </p:set>
                                    <p:animEffect transition="in" filter="wipe(left)">
                                      <p:cBhvr>
                                        <p:cTn id="37" dur="500"/>
                                        <p:tgtEl>
                                          <p:spTgt spid="77"/>
                                        </p:tgtEl>
                                      </p:cBhvr>
                                    </p:animEffect>
                                  </p:childTnLst>
                                </p:cTn>
                              </p:par>
                              <p:par>
                                <p:cTn id="38" presetID="2" presetClass="entr" presetSubtype="8" decel="100000" fill="hold" nodeType="withEffect">
                                  <p:stCondLst>
                                    <p:cond delay="250"/>
                                  </p:stCondLst>
                                  <p:childTnLst>
                                    <p:set>
                                      <p:cBhvr>
                                        <p:cTn id="39" dur="1" fill="hold">
                                          <p:stCondLst>
                                            <p:cond delay="0"/>
                                          </p:stCondLst>
                                        </p:cTn>
                                        <p:tgtEl>
                                          <p:spTgt spid="79"/>
                                        </p:tgtEl>
                                        <p:attrNameLst>
                                          <p:attrName>style.visibility</p:attrName>
                                        </p:attrNameLst>
                                      </p:cBhvr>
                                      <p:to>
                                        <p:strVal val="visible"/>
                                      </p:to>
                                    </p:set>
                                    <p:anim calcmode="lin" valueType="num">
                                      <p:cBhvr additive="base">
                                        <p:cTn id="40" dur="1000" fill="hold"/>
                                        <p:tgtEl>
                                          <p:spTgt spid="79"/>
                                        </p:tgtEl>
                                        <p:attrNameLst>
                                          <p:attrName>ppt_x</p:attrName>
                                        </p:attrNameLst>
                                      </p:cBhvr>
                                      <p:tavLst>
                                        <p:tav tm="0">
                                          <p:val>
                                            <p:strVal val="0-#ppt_w/2"/>
                                          </p:val>
                                        </p:tav>
                                        <p:tav tm="100000">
                                          <p:val>
                                            <p:strVal val="#ppt_x"/>
                                          </p:val>
                                        </p:tav>
                                      </p:tavLst>
                                    </p:anim>
                                    <p:anim calcmode="lin" valueType="num">
                                      <p:cBhvr additive="base">
                                        <p:cTn id="41" dur="1000" fill="hold"/>
                                        <p:tgtEl>
                                          <p:spTgt spid="79"/>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500"/>
                                  </p:stCondLst>
                                  <p:childTnLst>
                                    <p:set>
                                      <p:cBhvr>
                                        <p:cTn id="43" dur="1" fill="hold">
                                          <p:stCondLst>
                                            <p:cond delay="0"/>
                                          </p:stCondLst>
                                        </p:cTn>
                                        <p:tgtEl>
                                          <p:spTgt spid="80"/>
                                        </p:tgtEl>
                                        <p:attrNameLst>
                                          <p:attrName>style.visibility</p:attrName>
                                        </p:attrNameLst>
                                      </p:cBhvr>
                                      <p:to>
                                        <p:strVal val="visible"/>
                                      </p:to>
                                    </p:set>
                                    <p:anim calcmode="lin" valueType="num">
                                      <p:cBhvr additive="base">
                                        <p:cTn id="44" dur="1000" fill="hold"/>
                                        <p:tgtEl>
                                          <p:spTgt spid="80"/>
                                        </p:tgtEl>
                                        <p:attrNameLst>
                                          <p:attrName>ppt_x</p:attrName>
                                        </p:attrNameLst>
                                      </p:cBhvr>
                                      <p:tavLst>
                                        <p:tav tm="0">
                                          <p:val>
                                            <p:strVal val="0-#ppt_w/2"/>
                                          </p:val>
                                        </p:tav>
                                        <p:tav tm="100000">
                                          <p:val>
                                            <p:strVal val="#ppt_x"/>
                                          </p:val>
                                        </p:tav>
                                      </p:tavLst>
                                    </p:anim>
                                    <p:anim calcmode="lin" valueType="num">
                                      <p:cBhvr additive="base">
                                        <p:cTn id="45" dur="1000" fill="hold"/>
                                        <p:tgtEl>
                                          <p:spTgt spid="80"/>
                                        </p:tgtEl>
                                        <p:attrNameLst>
                                          <p:attrName>ppt_y</p:attrName>
                                        </p:attrNameLst>
                                      </p:cBhvr>
                                      <p:tavLst>
                                        <p:tav tm="0">
                                          <p:val>
                                            <p:strVal val="#ppt_y"/>
                                          </p:val>
                                        </p:tav>
                                        <p:tav tm="100000">
                                          <p:val>
                                            <p:strVal val="#ppt_y"/>
                                          </p:val>
                                        </p:tav>
                                      </p:tavLst>
                                    </p:anim>
                                  </p:childTnLst>
                                </p:cTn>
                              </p:par>
                              <p:par>
                                <p:cTn id="46" presetID="2" presetClass="entr" presetSubtype="8" decel="100000" fill="hold" nodeType="withEffect">
                                  <p:stCondLst>
                                    <p:cond delay="75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1000" fill="hold"/>
                                        <p:tgtEl>
                                          <p:spTgt spid="81"/>
                                        </p:tgtEl>
                                        <p:attrNameLst>
                                          <p:attrName>ppt_x</p:attrName>
                                        </p:attrNameLst>
                                      </p:cBhvr>
                                      <p:tavLst>
                                        <p:tav tm="0">
                                          <p:val>
                                            <p:strVal val="0-#ppt_w/2"/>
                                          </p:val>
                                        </p:tav>
                                        <p:tav tm="100000">
                                          <p:val>
                                            <p:strVal val="#ppt_x"/>
                                          </p:val>
                                        </p:tav>
                                      </p:tavLst>
                                    </p:anim>
                                    <p:anim calcmode="lin" valueType="num">
                                      <p:cBhvr additive="base">
                                        <p:cTn id="49" dur="1000" fill="hold"/>
                                        <p:tgtEl>
                                          <p:spTgt spid="81"/>
                                        </p:tgtEl>
                                        <p:attrNameLst>
                                          <p:attrName>ppt_y</p:attrName>
                                        </p:attrNameLst>
                                      </p:cBhvr>
                                      <p:tavLst>
                                        <p:tav tm="0">
                                          <p:val>
                                            <p:strVal val="#ppt_y"/>
                                          </p:val>
                                        </p:tav>
                                        <p:tav tm="100000">
                                          <p:val>
                                            <p:strVal val="#ppt_y"/>
                                          </p:val>
                                        </p:tav>
                                      </p:tavLst>
                                    </p:anim>
                                  </p:childTnLst>
                                </p:cTn>
                              </p:par>
                              <p:par>
                                <p:cTn id="50" presetID="2" presetClass="entr" presetSubtype="8" decel="100000" fill="hold" nodeType="withEffect">
                                  <p:stCondLst>
                                    <p:cond delay="1000"/>
                                  </p:stCondLst>
                                  <p:childTnLst>
                                    <p:set>
                                      <p:cBhvr>
                                        <p:cTn id="51" dur="1" fill="hold">
                                          <p:stCondLst>
                                            <p:cond delay="0"/>
                                          </p:stCondLst>
                                        </p:cTn>
                                        <p:tgtEl>
                                          <p:spTgt spid="82"/>
                                        </p:tgtEl>
                                        <p:attrNameLst>
                                          <p:attrName>style.visibility</p:attrName>
                                        </p:attrNameLst>
                                      </p:cBhvr>
                                      <p:to>
                                        <p:strVal val="visible"/>
                                      </p:to>
                                    </p:set>
                                    <p:anim calcmode="lin" valueType="num">
                                      <p:cBhvr additive="base">
                                        <p:cTn id="52" dur="1000" fill="hold"/>
                                        <p:tgtEl>
                                          <p:spTgt spid="82"/>
                                        </p:tgtEl>
                                        <p:attrNameLst>
                                          <p:attrName>ppt_x</p:attrName>
                                        </p:attrNameLst>
                                      </p:cBhvr>
                                      <p:tavLst>
                                        <p:tav tm="0">
                                          <p:val>
                                            <p:strVal val="0-#ppt_w/2"/>
                                          </p:val>
                                        </p:tav>
                                        <p:tav tm="100000">
                                          <p:val>
                                            <p:strVal val="#ppt_x"/>
                                          </p:val>
                                        </p:tav>
                                      </p:tavLst>
                                    </p:anim>
                                    <p:anim calcmode="lin" valueType="num">
                                      <p:cBhvr additive="base">
                                        <p:cTn id="53" dur="1000" fill="hold"/>
                                        <p:tgtEl>
                                          <p:spTgt spid="82"/>
                                        </p:tgtEl>
                                        <p:attrNameLst>
                                          <p:attrName>ppt_y</p:attrName>
                                        </p:attrNameLst>
                                      </p:cBhvr>
                                      <p:tavLst>
                                        <p:tav tm="0">
                                          <p:val>
                                            <p:strVal val="#ppt_y"/>
                                          </p:val>
                                        </p:tav>
                                        <p:tav tm="100000">
                                          <p:val>
                                            <p:strVal val="#ppt_y"/>
                                          </p:val>
                                        </p:tav>
                                      </p:tavLst>
                                    </p:anim>
                                  </p:childTnLst>
                                </p:cTn>
                              </p:par>
                              <p:par>
                                <p:cTn id="54" presetID="2" presetClass="entr" presetSubtype="2" decel="100000" fill="hold" nodeType="withEffect">
                                  <p:stCondLst>
                                    <p:cond delay="1250"/>
                                  </p:stCondLst>
                                  <p:childTnLst>
                                    <p:set>
                                      <p:cBhvr>
                                        <p:cTn id="55" dur="1" fill="hold">
                                          <p:stCondLst>
                                            <p:cond delay="0"/>
                                          </p:stCondLst>
                                        </p:cTn>
                                        <p:tgtEl>
                                          <p:spTgt spid="83"/>
                                        </p:tgtEl>
                                        <p:attrNameLst>
                                          <p:attrName>style.visibility</p:attrName>
                                        </p:attrNameLst>
                                      </p:cBhvr>
                                      <p:to>
                                        <p:strVal val="visible"/>
                                      </p:to>
                                    </p:set>
                                    <p:anim calcmode="lin" valueType="num">
                                      <p:cBhvr additive="base">
                                        <p:cTn id="56" dur="1000" fill="hold"/>
                                        <p:tgtEl>
                                          <p:spTgt spid="83"/>
                                        </p:tgtEl>
                                        <p:attrNameLst>
                                          <p:attrName>ppt_x</p:attrName>
                                        </p:attrNameLst>
                                      </p:cBhvr>
                                      <p:tavLst>
                                        <p:tav tm="0">
                                          <p:val>
                                            <p:strVal val="1+#ppt_w/2"/>
                                          </p:val>
                                        </p:tav>
                                        <p:tav tm="100000">
                                          <p:val>
                                            <p:strVal val="#ppt_x"/>
                                          </p:val>
                                        </p:tav>
                                      </p:tavLst>
                                    </p:anim>
                                    <p:anim calcmode="lin" valueType="num">
                                      <p:cBhvr additive="base">
                                        <p:cTn id="57" dur="1000" fill="hold"/>
                                        <p:tgtEl>
                                          <p:spTgt spid="83"/>
                                        </p:tgtEl>
                                        <p:attrNameLst>
                                          <p:attrName>ppt_y</p:attrName>
                                        </p:attrNameLst>
                                      </p:cBhvr>
                                      <p:tavLst>
                                        <p:tav tm="0">
                                          <p:val>
                                            <p:strVal val="#ppt_y"/>
                                          </p:val>
                                        </p:tav>
                                        <p:tav tm="100000">
                                          <p:val>
                                            <p:strVal val="#ppt_y"/>
                                          </p:val>
                                        </p:tav>
                                      </p:tavLst>
                                    </p:anim>
                                  </p:childTnLst>
                                </p:cTn>
                              </p:par>
                              <p:par>
                                <p:cTn id="58" presetID="2" presetClass="entr" presetSubtype="2" decel="100000" fill="hold" nodeType="withEffect">
                                  <p:stCondLst>
                                    <p:cond delay="1500"/>
                                  </p:stCondLst>
                                  <p:childTnLst>
                                    <p:set>
                                      <p:cBhvr>
                                        <p:cTn id="59" dur="1" fill="hold">
                                          <p:stCondLst>
                                            <p:cond delay="0"/>
                                          </p:stCondLst>
                                        </p:cTn>
                                        <p:tgtEl>
                                          <p:spTgt spid="84"/>
                                        </p:tgtEl>
                                        <p:attrNameLst>
                                          <p:attrName>style.visibility</p:attrName>
                                        </p:attrNameLst>
                                      </p:cBhvr>
                                      <p:to>
                                        <p:strVal val="visible"/>
                                      </p:to>
                                    </p:set>
                                    <p:anim calcmode="lin" valueType="num">
                                      <p:cBhvr additive="base">
                                        <p:cTn id="60" dur="1000" fill="hold"/>
                                        <p:tgtEl>
                                          <p:spTgt spid="84"/>
                                        </p:tgtEl>
                                        <p:attrNameLst>
                                          <p:attrName>ppt_x</p:attrName>
                                        </p:attrNameLst>
                                      </p:cBhvr>
                                      <p:tavLst>
                                        <p:tav tm="0">
                                          <p:val>
                                            <p:strVal val="1+#ppt_w/2"/>
                                          </p:val>
                                        </p:tav>
                                        <p:tav tm="100000">
                                          <p:val>
                                            <p:strVal val="#ppt_x"/>
                                          </p:val>
                                        </p:tav>
                                      </p:tavLst>
                                    </p:anim>
                                    <p:anim calcmode="lin" valueType="num">
                                      <p:cBhvr additive="base">
                                        <p:cTn id="61" dur="1000" fill="hold"/>
                                        <p:tgtEl>
                                          <p:spTgt spid="84"/>
                                        </p:tgtEl>
                                        <p:attrNameLst>
                                          <p:attrName>ppt_y</p:attrName>
                                        </p:attrNameLst>
                                      </p:cBhvr>
                                      <p:tavLst>
                                        <p:tav tm="0">
                                          <p:val>
                                            <p:strVal val="#ppt_y"/>
                                          </p:val>
                                        </p:tav>
                                        <p:tav tm="100000">
                                          <p:val>
                                            <p:strVal val="#ppt_y"/>
                                          </p:val>
                                        </p:tav>
                                      </p:tavLst>
                                    </p:anim>
                                  </p:childTnLst>
                                </p:cTn>
                              </p:par>
                              <p:par>
                                <p:cTn id="62" presetID="2" presetClass="entr" presetSubtype="2" decel="100000" fill="hold" nodeType="withEffect">
                                  <p:stCondLst>
                                    <p:cond delay="1750"/>
                                  </p:stCondLst>
                                  <p:childTnLst>
                                    <p:set>
                                      <p:cBhvr>
                                        <p:cTn id="63" dur="1" fill="hold">
                                          <p:stCondLst>
                                            <p:cond delay="0"/>
                                          </p:stCondLst>
                                        </p:cTn>
                                        <p:tgtEl>
                                          <p:spTgt spid="85"/>
                                        </p:tgtEl>
                                        <p:attrNameLst>
                                          <p:attrName>style.visibility</p:attrName>
                                        </p:attrNameLst>
                                      </p:cBhvr>
                                      <p:to>
                                        <p:strVal val="visible"/>
                                      </p:to>
                                    </p:set>
                                    <p:anim calcmode="lin" valueType="num">
                                      <p:cBhvr additive="base">
                                        <p:cTn id="64" dur="1000" fill="hold"/>
                                        <p:tgtEl>
                                          <p:spTgt spid="85"/>
                                        </p:tgtEl>
                                        <p:attrNameLst>
                                          <p:attrName>ppt_x</p:attrName>
                                        </p:attrNameLst>
                                      </p:cBhvr>
                                      <p:tavLst>
                                        <p:tav tm="0">
                                          <p:val>
                                            <p:strVal val="1+#ppt_w/2"/>
                                          </p:val>
                                        </p:tav>
                                        <p:tav tm="100000">
                                          <p:val>
                                            <p:strVal val="#ppt_x"/>
                                          </p:val>
                                        </p:tav>
                                      </p:tavLst>
                                    </p:anim>
                                    <p:anim calcmode="lin" valueType="num">
                                      <p:cBhvr additive="base">
                                        <p:cTn id="65" dur="1000" fill="hold"/>
                                        <p:tgtEl>
                                          <p:spTgt spid="85"/>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2000"/>
                                  </p:stCondLst>
                                  <p:childTnLst>
                                    <p:set>
                                      <p:cBhvr>
                                        <p:cTn id="67" dur="1" fill="hold">
                                          <p:stCondLst>
                                            <p:cond delay="0"/>
                                          </p:stCondLst>
                                        </p:cTn>
                                        <p:tgtEl>
                                          <p:spTgt spid="86"/>
                                        </p:tgtEl>
                                        <p:attrNameLst>
                                          <p:attrName>style.visibility</p:attrName>
                                        </p:attrNameLst>
                                      </p:cBhvr>
                                      <p:to>
                                        <p:strVal val="visible"/>
                                      </p:to>
                                    </p:set>
                                    <p:anim calcmode="lin" valueType="num">
                                      <p:cBhvr additive="base">
                                        <p:cTn id="68" dur="1000" fill="hold"/>
                                        <p:tgtEl>
                                          <p:spTgt spid="86"/>
                                        </p:tgtEl>
                                        <p:attrNameLst>
                                          <p:attrName>ppt_x</p:attrName>
                                        </p:attrNameLst>
                                      </p:cBhvr>
                                      <p:tavLst>
                                        <p:tav tm="0">
                                          <p:val>
                                            <p:strVal val="1+#ppt_w/2"/>
                                          </p:val>
                                        </p:tav>
                                        <p:tav tm="100000">
                                          <p:val>
                                            <p:strVal val="#ppt_x"/>
                                          </p:val>
                                        </p:tav>
                                      </p:tavLst>
                                    </p:anim>
                                    <p:anim calcmode="lin" valueType="num">
                                      <p:cBhvr additive="base">
                                        <p:cTn id="69" dur="1000" fill="hold"/>
                                        <p:tgtEl>
                                          <p:spTgt spid="86"/>
                                        </p:tgtEl>
                                        <p:attrNameLst>
                                          <p:attrName>ppt_y</p:attrName>
                                        </p:attrNameLst>
                                      </p:cBhvr>
                                      <p:tavLst>
                                        <p:tav tm="0">
                                          <p:val>
                                            <p:strVal val="#ppt_y"/>
                                          </p:val>
                                        </p:tav>
                                        <p:tav tm="100000">
                                          <p:val>
                                            <p:strVal val="#ppt_y"/>
                                          </p:val>
                                        </p:tav>
                                      </p:tavLst>
                                    </p:anim>
                                  </p:childTnLst>
                                </p:cTn>
                              </p:par>
                              <p:par>
                                <p:cTn id="70" presetID="10" presetClass="entr" presetSubtype="0" fill="hold" nodeType="withEffect">
                                  <p:stCondLst>
                                    <p:cond delay="750"/>
                                  </p:stCondLst>
                                  <p:childTnLst>
                                    <p:set>
                                      <p:cBhvr>
                                        <p:cTn id="71" dur="1" fill="hold">
                                          <p:stCondLst>
                                            <p:cond delay="0"/>
                                          </p:stCondLst>
                                        </p:cTn>
                                        <p:tgtEl>
                                          <p:spTgt spid="78"/>
                                        </p:tgtEl>
                                        <p:attrNameLst>
                                          <p:attrName>style.visibility</p:attrName>
                                        </p:attrNameLst>
                                      </p:cBhvr>
                                      <p:to>
                                        <p:strVal val="visible"/>
                                      </p:to>
                                    </p:set>
                                    <p:animEffect transition="in" filter="fade">
                                      <p:cBhvr>
                                        <p:cTn id="72" dur="500"/>
                                        <p:tgtEl>
                                          <p:spTgt spid="78"/>
                                        </p:tgtEl>
                                      </p:cBhvr>
                                    </p:animEffect>
                                  </p:childTnLst>
                                </p:cTn>
                              </p:par>
                              <p:par>
                                <p:cTn id="73" presetID="10" presetClass="entr" presetSubtype="0" fill="hold" nodeType="withEffect">
                                  <p:stCondLst>
                                    <p:cond delay="1000"/>
                                  </p:stCondLst>
                                  <p:childTnLst>
                                    <p:set>
                                      <p:cBhvr>
                                        <p:cTn id="74" dur="1" fill="hold">
                                          <p:stCondLst>
                                            <p:cond delay="0"/>
                                          </p:stCondLst>
                                        </p:cTn>
                                        <p:tgtEl>
                                          <p:spTgt spid="95"/>
                                        </p:tgtEl>
                                        <p:attrNameLst>
                                          <p:attrName>style.visibility</p:attrName>
                                        </p:attrNameLst>
                                      </p:cBhvr>
                                      <p:to>
                                        <p:strVal val="visible"/>
                                      </p:to>
                                    </p:set>
                                    <p:animEffect transition="in" filter="fade">
                                      <p:cBhvr>
                                        <p:cTn id="75" dur="500"/>
                                        <p:tgtEl>
                                          <p:spTgt spid="95"/>
                                        </p:tgtEl>
                                      </p:cBhvr>
                                    </p:animEffect>
                                  </p:childTnLst>
                                </p:cTn>
                              </p:par>
                              <p:par>
                                <p:cTn id="76" presetID="10" presetClass="entr" presetSubtype="0" fill="hold" nodeType="withEffect">
                                  <p:stCondLst>
                                    <p:cond delay="1250"/>
                                  </p:stCondLst>
                                  <p:childTnLst>
                                    <p:set>
                                      <p:cBhvr>
                                        <p:cTn id="77" dur="1" fill="hold">
                                          <p:stCondLst>
                                            <p:cond delay="0"/>
                                          </p:stCondLst>
                                        </p:cTn>
                                        <p:tgtEl>
                                          <p:spTgt spid="96"/>
                                        </p:tgtEl>
                                        <p:attrNameLst>
                                          <p:attrName>style.visibility</p:attrName>
                                        </p:attrNameLst>
                                      </p:cBhvr>
                                      <p:to>
                                        <p:strVal val="visible"/>
                                      </p:to>
                                    </p:set>
                                    <p:animEffect transition="in" filter="fade">
                                      <p:cBhvr>
                                        <p:cTn id="78" dur="500"/>
                                        <p:tgtEl>
                                          <p:spTgt spid="96"/>
                                        </p:tgtEl>
                                      </p:cBhvr>
                                    </p:animEffect>
                                  </p:childTnLst>
                                </p:cTn>
                              </p:par>
                              <p:par>
                                <p:cTn id="79" presetID="10" presetClass="entr" presetSubtype="0" fill="hold" nodeType="withEffect">
                                  <p:stCondLst>
                                    <p:cond delay="1500"/>
                                  </p:stCondLst>
                                  <p:childTnLst>
                                    <p:set>
                                      <p:cBhvr>
                                        <p:cTn id="80" dur="1" fill="hold">
                                          <p:stCondLst>
                                            <p:cond delay="0"/>
                                          </p:stCondLst>
                                        </p:cTn>
                                        <p:tgtEl>
                                          <p:spTgt spid="97"/>
                                        </p:tgtEl>
                                        <p:attrNameLst>
                                          <p:attrName>style.visibility</p:attrName>
                                        </p:attrNameLst>
                                      </p:cBhvr>
                                      <p:to>
                                        <p:strVal val="visible"/>
                                      </p:to>
                                    </p:set>
                                    <p:animEffect transition="in" filter="fade">
                                      <p:cBhvr>
                                        <p:cTn id="81" dur="500"/>
                                        <p:tgtEl>
                                          <p:spTgt spid="97"/>
                                        </p:tgtEl>
                                      </p:cBhvr>
                                    </p:animEffect>
                                  </p:childTnLst>
                                </p:cTn>
                              </p:par>
                              <p:par>
                                <p:cTn id="82" presetID="10" presetClass="entr" presetSubtype="0" fill="hold" nodeType="withEffect">
                                  <p:stCondLst>
                                    <p:cond delay="175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par>
                                <p:cTn id="85" presetID="10" presetClass="entr" presetSubtype="0" fill="hold" nodeType="withEffect">
                                  <p:stCondLst>
                                    <p:cond delay="2000"/>
                                  </p:stCondLst>
                                  <p:childTnLst>
                                    <p:set>
                                      <p:cBhvr>
                                        <p:cTn id="86" dur="1" fill="hold">
                                          <p:stCondLst>
                                            <p:cond delay="0"/>
                                          </p:stCondLst>
                                        </p:cTn>
                                        <p:tgtEl>
                                          <p:spTgt spid="99"/>
                                        </p:tgtEl>
                                        <p:attrNameLst>
                                          <p:attrName>style.visibility</p:attrName>
                                        </p:attrNameLst>
                                      </p:cBhvr>
                                      <p:to>
                                        <p:strVal val="visible"/>
                                      </p:to>
                                    </p:set>
                                    <p:animEffect transition="in" filter="fade">
                                      <p:cBhvr>
                                        <p:cTn id="87" dur="500"/>
                                        <p:tgtEl>
                                          <p:spTgt spid="99"/>
                                        </p:tgtEl>
                                      </p:cBhvr>
                                    </p:animEffect>
                                  </p:childTnLst>
                                </p:cTn>
                              </p:par>
                              <p:par>
                                <p:cTn id="88" presetID="10" presetClass="entr" presetSubtype="0" fill="hold" nodeType="withEffect">
                                  <p:stCondLst>
                                    <p:cond delay="2250"/>
                                  </p:stCondLst>
                                  <p:childTnLst>
                                    <p:set>
                                      <p:cBhvr>
                                        <p:cTn id="89" dur="1" fill="hold">
                                          <p:stCondLst>
                                            <p:cond delay="0"/>
                                          </p:stCondLst>
                                        </p:cTn>
                                        <p:tgtEl>
                                          <p:spTgt spid="100"/>
                                        </p:tgtEl>
                                        <p:attrNameLst>
                                          <p:attrName>style.visibility</p:attrName>
                                        </p:attrNameLst>
                                      </p:cBhvr>
                                      <p:to>
                                        <p:strVal val="visible"/>
                                      </p:to>
                                    </p:set>
                                    <p:animEffect transition="in" filter="fade">
                                      <p:cBhvr>
                                        <p:cTn id="90" dur="500"/>
                                        <p:tgtEl>
                                          <p:spTgt spid="100"/>
                                        </p:tgtEl>
                                      </p:cBhvr>
                                    </p:animEffect>
                                  </p:childTnLst>
                                </p:cTn>
                              </p:par>
                              <p:par>
                                <p:cTn id="91" presetID="10" presetClass="entr" presetSubtype="0" fill="hold" nodeType="withEffect">
                                  <p:stCondLst>
                                    <p:cond delay="2500"/>
                                  </p:stCondLst>
                                  <p:childTnLst>
                                    <p:set>
                                      <p:cBhvr>
                                        <p:cTn id="92" dur="1" fill="hold">
                                          <p:stCondLst>
                                            <p:cond delay="0"/>
                                          </p:stCondLst>
                                        </p:cTn>
                                        <p:tgtEl>
                                          <p:spTgt spid="101"/>
                                        </p:tgtEl>
                                        <p:attrNameLst>
                                          <p:attrName>style.visibility</p:attrName>
                                        </p:attrNameLst>
                                      </p:cBhvr>
                                      <p:to>
                                        <p:strVal val="visible"/>
                                      </p:to>
                                    </p:set>
                                    <p:animEffect transition="in" filter="fade">
                                      <p:cBhvr>
                                        <p:cTn id="9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a:extLst>
              <a:ext uri="{FF2B5EF4-FFF2-40B4-BE49-F238E27FC236}">
                <a16:creationId xmlns:a16="http://schemas.microsoft.com/office/drawing/2014/main" id="{C3A8167A-B823-4DEF-A6A3-77E26C899965}"/>
              </a:ext>
            </a:extLst>
          </p:cNvPr>
          <p:cNvGrpSpPr/>
          <p:nvPr/>
        </p:nvGrpSpPr>
        <p:grpSpPr>
          <a:xfrm>
            <a:off x="8772525" y="1108075"/>
            <a:ext cx="2036763" cy="739775"/>
            <a:chOff x="8772525" y="1108075"/>
            <a:chExt cx="2036763" cy="739775"/>
          </a:xfrm>
          <a:solidFill>
            <a:schemeClr val="accent1"/>
          </a:solidFill>
        </p:grpSpPr>
        <p:sp>
          <p:nvSpPr>
            <p:cNvPr id="6" name="Freeform 6">
              <a:extLst>
                <a:ext uri="{FF2B5EF4-FFF2-40B4-BE49-F238E27FC236}">
                  <a16:creationId xmlns:a16="http://schemas.microsoft.com/office/drawing/2014/main" id="{7780037F-399D-4F6A-AE6A-27D818E7425E}"/>
                </a:ext>
              </a:extLst>
            </p:cNvPr>
            <p:cNvSpPr>
              <a:spLocks/>
            </p:cNvSpPr>
            <p:nvPr/>
          </p:nvSpPr>
          <p:spPr bwMode="auto">
            <a:xfrm>
              <a:off x="9012238" y="1112838"/>
              <a:ext cx="1797050" cy="731838"/>
            </a:xfrm>
            <a:custGeom>
              <a:avLst/>
              <a:gdLst>
                <a:gd name="T0" fmla="*/ 377 w 472"/>
                <a:gd name="T1" fmla="*/ 0 h 192"/>
                <a:gd name="T2" fmla="*/ 72 w 472"/>
                <a:gd name="T3" fmla="*/ 0 h 192"/>
                <a:gd name="T4" fmla="*/ 72 w 472"/>
                <a:gd name="T5" fmla="*/ 52 h 192"/>
                <a:gd name="T6" fmla="*/ 54 w 472"/>
                <a:gd name="T7" fmla="*/ 48 h 192"/>
                <a:gd name="T8" fmla="*/ 34 w 472"/>
                <a:gd name="T9" fmla="*/ 45 h 192"/>
                <a:gd name="T10" fmla="*/ 7 w 472"/>
                <a:gd name="T11" fmla="*/ 50 h 192"/>
                <a:gd name="T12" fmla="*/ 0 w 472"/>
                <a:gd name="T13" fmla="*/ 55 h 192"/>
                <a:gd name="T14" fmla="*/ 16 w 472"/>
                <a:gd name="T15" fmla="*/ 53 h 192"/>
                <a:gd name="T16" fmla="*/ 67 w 472"/>
                <a:gd name="T17" fmla="*/ 74 h 192"/>
                <a:gd name="T18" fmla="*/ 85 w 472"/>
                <a:gd name="T19" fmla="*/ 127 h 192"/>
                <a:gd name="T20" fmla="*/ 64 w 472"/>
                <a:gd name="T21" fmla="*/ 185 h 192"/>
                <a:gd name="T22" fmla="*/ 57 w 472"/>
                <a:gd name="T23" fmla="*/ 192 h 192"/>
                <a:gd name="T24" fmla="*/ 377 w 472"/>
                <a:gd name="T25" fmla="*/ 192 h 192"/>
                <a:gd name="T26" fmla="*/ 472 w 472"/>
                <a:gd name="T27" fmla="*/ 96 h 192"/>
                <a:gd name="T28" fmla="*/ 472 w 472"/>
                <a:gd name="T29" fmla="*/ 96 h 192"/>
                <a:gd name="T30" fmla="*/ 377 w 472"/>
                <a:gd name="T3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192">
                  <a:moveTo>
                    <a:pt x="377" y="0"/>
                  </a:moveTo>
                  <a:cubicBezTo>
                    <a:pt x="72" y="0"/>
                    <a:pt x="72" y="0"/>
                    <a:pt x="72" y="0"/>
                  </a:cubicBezTo>
                  <a:cubicBezTo>
                    <a:pt x="72" y="52"/>
                    <a:pt x="72" y="52"/>
                    <a:pt x="72" y="52"/>
                  </a:cubicBezTo>
                  <a:cubicBezTo>
                    <a:pt x="54" y="48"/>
                    <a:pt x="54" y="48"/>
                    <a:pt x="54" y="48"/>
                  </a:cubicBezTo>
                  <a:cubicBezTo>
                    <a:pt x="47" y="46"/>
                    <a:pt x="41" y="45"/>
                    <a:pt x="34" y="45"/>
                  </a:cubicBezTo>
                  <a:cubicBezTo>
                    <a:pt x="23" y="45"/>
                    <a:pt x="14" y="47"/>
                    <a:pt x="7" y="50"/>
                  </a:cubicBezTo>
                  <a:cubicBezTo>
                    <a:pt x="4" y="51"/>
                    <a:pt x="2" y="53"/>
                    <a:pt x="0" y="55"/>
                  </a:cubicBezTo>
                  <a:cubicBezTo>
                    <a:pt x="5" y="53"/>
                    <a:pt x="11" y="53"/>
                    <a:pt x="16" y="53"/>
                  </a:cubicBezTo>
                  <a:cubicBezTo>
                    <a:pt x="37" y="53"/>
                    <a:pt x="54" y="60"/>
                    <a:pt x="67" y="74"/>
                  </a:cubicBezTo>
                  <a:cubicBezTo>
                    <a:pt x="79" y="87"/>
                    <a:pt x="85" y="105"/>
                    <a:pt x="85" y="127"/>
                  </a:cubicBezTo>
                  <a:cubicBezTo>
                    <a:pt x="85" y="151"/>
                    <a:pt x="78" y="171"/>
                    <a:pt x="64" y="185"/>
                  </a:cubicBezTo>
                  <a:cubicBezTo>
                    <a:pt x="62" y="188"/>
                    <a:pt x="59" y="190"/>
                    <a:pt x="57" y="192"/>
                  </a:cubicBezTo>
                  <a:cubicBezTo>
                    <a:pt x="377" y="192"/>
                    <a:pt x="377" y="192"/>
                    <a:pt x="377" y="192"/>
                  </a:cubicBezTo>
                  <a:cubicBezTo>
                    <a:pt x="430" y="192"/>
                    <a:pt x="472" y="149"/>
                    <a:pt x="472" y="96"/>
                  </a:cubicBezTo>
                  <a:cubicBezTo>
                    <a:pt x="472" y="96"/>
                    <a:pt x="472" y="96"/>
                    <a:pt x="472" y="96"/>
                  </a:cubicBezTo>
                  <a:cubicBezTo>
                    <a:pt x="472" y="43"/>
                    <a:pt x="430" y="0"/>
                    <a:pt x="37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Freeform 7">
              <a:extLst>
                <a:ext uri="{FF2B5EF4-FFF2-40B4-BE49-F238E27FC236}">
                  <a16:creationId xmlns:a16="http://schemas.microsoft.com/office/drawing/2014/main" id="{EB3E8C19-66B1-413F-9CC0-932B60DF6ABC}"/>
                </a:ext>
              </a:extLst>
            </p:cNvPr>
            <p:cNvSpPr>
              <a:spLocks noEditPoints="1"/>
            </p:cNvSpPr>
            <p:nvPr/>
          </p:nvSpPr>
          <p:spPr bwMode="auto">
            <a:xfrm>
              <a:off x="8772525" y="1108075"/>
              <a:ext cx="506413" cy="739775"/>
            </a:xfrm>
            <a:custGeom>
              <a:avLst/>
              <a:gdLst>
                <a:gd name="T0" fmla="*/ 0 w 133"/>
                <a:gd name="T1" fmla="*/ 111 h 194"/>
                <a:gd name="T2" fmla="*/ 24 w 133"/>
                <a:gd name="T3" fmla="*/ 28 h 194"/>
                <a:gd name="T4" fmla="*/ 95 w 133"/>
                <a:gd name="T5" fmla="*/ 0 h 194"/>
                <a:gd name="T6" fmla="*/ 120 w 133"/>
                <a:gd name="T7" fmla="*/ 2 h 194"/>
                <a:gd name="T8" fmla="*/ 120 w 133"/>
                <a:gd name="T9" fmla="*/ 34 h 194"/>
                <a:gd name="T10" fmla="*/ 97 w 133"/>
                <a:gd name="T11" fmla="*/ 32 h 194"/>
                <a:gd name="T12" fmla="*/ 64 w 133"/>
                <a:gd name="T13" fmla="*/ 38 h 194"/>
                <a:gd name="T14" fmla="*/ 44 w 133"/>
                <a:gd name="T15" fmla="*/ 56 h 194"/>
                <a:gd name="T16" fmla="*/ 37 w 133"/>
                <a:gd name="T17" fmla="*/ 91 h 194"/>
                <a:gd name="T18" fmla="*/ 38 w 133"/>
                <a:gd name="T19" fmla="*/ 91 h 194"/>
                <a:gd name="T20" fmla="*/ 79 w 133"/>
                <a:gd name="T21" fmla="*/ 69 h 194"/>
                <a:gd name="T22" fmla="*/ 119 w 133"/>
                <a:gd name="T23" fmla="*/ 84 h 194"/>
                <a:gd name="T24" fmla="*/ 133 w 133"/>
                <a:gd name="T25" fmla="*/ 128 h 194"/>
                <a:gd name="T26" fmla="*/ 116 w 133"/>
                <a:gd name="T27" fmla="*/ 176 h 194"/>
                <a:gd name="T28" fmla="*/ 69 w 133"/>
                <a:gd name="T29" fmla="*/ 194 h 194"/>
                <a:gd name="T30" fmla="*/ 32 w 133"/>
                <a:gd name="T31" fmla="*/ 184 h 194"/>
                <a:gd name="T32" fmla="*/ 8 w 133"/>
                <a:gd name="T33" fmla="*/ 156 h 194"/>
                <a:gd name="T34" fmla="*/ 0 w 133"/>
                <a:gd name="T35" fmla="*/ 111 h 194"/>
                <a:gd name="T36" fmla="*/ 68 w 133"/>
                <a:gd name="T37" fmla="*/ 162 h 194"/>
                <a:gd name="T38" fmla="*/ 88 w 133"/>
                <a:gd name="T39" fmla="*/ 153 h 194"/>
                <a:gd name="T40" fmla="*/ 95 w 133"/>
                <a:gd name="T41" fmla="*/ 129 h 194"/>
                <a:gd name="T42" fmla="*/ 88 w 133"/>
                <a:gd name="T43" fmla="*/ 107 h 194"/>
                <a:gd name="T44" fmla="*/ 69 w 133"/>
                <a:gd name="T45" fmla="*/ 99 h 194"/>
                <a:gd name="T46" fmla="*/ 48 w 133"/>
                <a:gd name="T47" fmla="*/ 107 h 194"/>
                <a:gd name="T48" fmla="*/ 40 w 133"/>
                <a:gd name="T49" fmla="*/ 125 h 194"/>
                <a:gd name="T50" fmla="*/ 48 w 133"/>
                <a:gd name="T51" fmla="*/ 151 h 194"/>
                <a:gd name="T52" fmla="*/ 68 w 133"/>
                <a:gd name="T53" fmla="*/ 16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94">
                  <a:moveTo>
                    <a:pt x="0" y="111"/>
                  </a:moveTo>
                  <a:cubicBezTo>
                    <a:pt x="0" y="74"/>
                    <a:pt x="8" y="46"/>
                    <a:pt x="24" y="28"/>
                  </a:cubicBezTo>
                  <a:cubicBezTo>
                    <a:pt x="39" y="9"/>
                    <a:pt x="63" y="0"/>
                    <a:pt x="95" y="0"/>
                  </a:cubicBezTo>
                  <a:cubicBezTo>
                    <a:pt x="105" y="0"/>
                    <a:pt x="114" y="1"/>
                    <a:pt x="120" y="2"/>
                  </a:cubicBezTo>
                  <a:cubicBezTo>
                    <a:pt x="120" y="34"/>
                    <a:pt x="120" y="34"/>
                    <a:pt x="120" y="34"/>
                  </a:cubicBezTo>
                  <a:cubicBezTo>
                    <a:pt x="112" y="32"/>
                    <a:pt x="105" y="32"/>
                    <a:pt x="97" y="32"/>
                  </a:cubicBezTo>
                  <a:cubicBezTo>
                    <a:pt x="84" y="32"/>
                    <a:pt x="72" y="34"/>
                    <a:pt x="64" y="38"/>
                  </a:cubicBezTo>
                  <a:cubicBezTo>
                    <a:pt x="55" y="42"/>
                    <a:pt x="49" y="48"/>
                    <a:pt x="44" y="56"/>
                  </a:cubicBezTo>
                  <a:cubicBezTo>
                    <a:pt x="40" y="64"/>
                    <a:pt x="37" y="76"/>
                    <a:pt x="37" y="91"/>
                  </a:cubicBezTo>
                  <a:cubicBezTo>
                    <a:pt x="38" y="91"/>
                    <a:pt x="38" y="91"/>
                    <a:pt x="38" y="91"/>
                  </a:cubicBezTo>
                  <a:cubicBezTo>
                    <a:pt x="47" y="76"/>
                    <a:pt x="60" y="69"/>
                    <a:pt x="79" y="69"/>
                  </a:cubicBezTo>
                  <a:cubicBezTo>
                    <a:pt x="96" y="69"/>
                    <a:pt x="109" y="74"/>
                    <a:pt x="119" y="84"/>
                  </a:cubicBezTo>
                  <a:cubicBezTo>
                    <a:pt x="128" y="95"/>
                    <a:pt x="133" y="110"/>
                    <a:pt x="133" y="128"/>
                  </a:cubicBezTo>
                  <a:cubicBezTo>
                    <a:pt x="133" y="149"/>
                    <a:pt x="128" y="164"/>
                    <a:pt x="116" y="176"/>
                  </a:cubicBezTo>
                  <a:cubicBezTo>
                    <a:pt x="105" y="188"/>
                    <a:pt x="89" y="194"/>
                    <a:pt x="69" y="194"/>
                  </a:cubicBezTo>
                  <a:cubicBezTo>
                    <a:pt x="55" y="194"/>
                    <a:pt x="43" y="191"/>
                    <a:pt x="32" y="184"/>
                  </a:cubicBezTo>
                  <a:cubicBezTo>
                    <a:pt x="22" y="178"/>
                    <a:pt x="14" y="168"/>
                    <a:pt x="8" y="156"/>
                  </a:cubicBezTo>
                  <a:cubicBezTo>
                    <a:pt x="3" y="144"/>
                    <a:pt x="0" y="129"/>
                    <a:pt x="0" y="111"/>
                  </a:cubicBezTo>
                  <a:close/>
                  <a:moveTo>
                    <a:pt x="68" y="162"/>
                  </a:moveTo>
                  <a:cubicBezTo>
                    <a:pt x="77" y="162"/>
                    <a:pt x="83" y="159"/>
                    <a:pt x="88" y="153"/>
                  </a:cubicBezTo>
                  <a:cubicBezTo>
                    <a:pt x="92" y="148"/>
                    <a:pt x="95" y="140"/>
                    <a:pt x="95" y="129"/>
                  </a:cubicBezTo>
                  <a:cubicBezTo>
                    <a:pt x="95" y="120"/>
                    <a:pt x="92" y="112"/>
                    <a:pt x="88" y="107"/>
                  </a:cubicBezTo>
                  <a:cubicBezTo>
                    <a:pt x="84" y="102"/>
                    <a:pt x="78" y="99"/>
                    <a:pt x="69" y="99"/>
                  </a:cubicBezTo>
                  <a:cubicBezTo>
                    <a:pt x="61" y="99"/>
                    <a:pt x="54" y="102"/>
                    <a:pt x="48" y="107"/>
                  </a:cubicBezTo>
                  <a:cubicBezTo>
                    <a:pt x="42" y="112"/>
                    <a:pt x="40" y="118"/>
                    <a:pt x="40" y="125"/>
                  </a:cubicBezTo>
                  <a:cubicBezTo>
                    <a:pt x="40" y="136"/>
                    <a:pt x="42" y="144"/>
                    <a:pt x="48" y="151"/>
                  </a:cubicBezTo>
                  <a:cubicBezTo>
                    <a:pt x="53" y="158"/>
                    <a:pt x="60" y="162"/>
                    <a:pt x="68"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4" name="Group 93">
            <a:extLst>
              <a:ext uri="{FF2B5EF4-FFF2-40B4-BE49-F238E27FC236}">
                <a16:creationId xmlns:a16="http://schemas.microsoft.com/office/drawing/2014/main" id="{859BBE4E-191F-4376-9D5C-0518F3CF9164}"/>
              </a:ext>
            </a:extLst>
          </p:cNvPr>
          <p:cNvGrpSpPr/>
          <p:nvPr/>
        </p:nvGrpSpPr>
        <p:grpSpPr>
          <a:xfrm>
            <a:off x="8756650" y="2084388"/>
            <a:ext cx="2066926" cy="735013"/>
            <a:chOff x="8756650" y="2084388"/>
            <a:chExt cx="2066926" cy="735013"/>
          </a:xfrm>
          <a:solidFill>
            <a:schemeClr val="accent2"/>
          </a:solidFill>
        </p:grpSpPr>
        <p:sp>
          <p:nvSpPr>
            <p:cNvPr id="9" name="Freeform 9">
              <a:extLst>
                <a:ext uri="{FF2B5EF4-FFF2-40B4-BE49-F238E27FC236}">
                  <a16:creationId xmlns:a16="http://schemas.microsoft.com/office/drawing/2014/main" id="{11818E6C-6CC4-4489-B3D8-1D973CC781E0}"/>
                </a:ext>
              </a:extLst>
            </p:cNvPr>
            <p:cNvSpPr>
              <a:spLocks/>
            </p:cNvSpPr>
            <p:nvPr/>
          </p:nvSpPr>
          <p:spPr bwMode="auto">
            <a:xfrm>
              <a:off x="9072563" y="2084388"/>
              <a:ext cx="1751013" cy="735013"/>
            </a:xfrm>
            <a:custGeom>
              <a:avLst/>
              <a:gdLst>
                <a:gd name="T0" fmla="*/ 363 w 460"/>
                <a:gd name="T1" fmla="*/ 0 h 193"/>
                <a:gd name="T2" fmla="*/ 72 w 460"/>
                <a:gd name="T3" fmla="*/ 0 h 193"/>
                <a:gd name="T4" fmla="*/ 72 w 460"/>
                <a:gd name="T5" fmla="*/ 29 h 193"/>
                <a:gd name="T6" fmla="*/ 0 w 460"/>
                <a:gd name="T7" fmla="*/ 193 h 193"/>
                <a:gd name="T8" fmla="*/ 40 w 460"/>
                <a:gd name="T9" fmla="*/ 193 h 193"/>
                <a:gd name="T10" fmla="*/ 124 w 460"/>
                <a:gd name="T11" fmla="*/ 193 h 193"/>
                <a:gd name="T12" fmla="*/ 363 w 460"/>
                <a:gd name="T13" fmla="*/ 193 h 193"/>
                <a:gd name="T14" fmla="*/ 460 w 460"/>
                <a:gd name="T15" fmla="*/ 96 h 193"/>
                <a:gd name="T16" fmla="*/ 460 w 460"/>
                <a:gd name="T17" fmla="*/ 96 h 193"/>
                <a:gd name="T18" fmla="*/ 363 w 460"/>
                <a:gd name="T1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 h="193">
                  <a:moveTo>
                    <a:pt x="363" y="0"/>
                  </a:moveTo>
                  <a:cubicBezTo>
                    <a:pt x="72" y="0"/>
                    <a:pt x="72" y="0"/>
                    <a:pt x="72" y="0"/>
                  </a:cubicBezTo>
                  <a:cubicBezTo>
                    <a:pt x="72" y="29"/>
                    <a:pt x="72" y="29"/>
                    <a:pt x="72" y="29"/>
                  </a:cubicBezTo>
                  <a:cubicBezTo>
                    <a:pt x="0" y="193"/>
                    <a:pt x="0" y="193"/>
                    <a:pt x="0" y="193"/>
                  </a:cubicBezTo>
                  <a:cubicBezTo>
                    <a:pt x="40" y="193"/>
                    <a:pt x="40" y="193"/>
                    <a:pt x="40" y="193"/>
                  </a:cubicBezTo>
                  <a:cubicBezTo>
                    <a:pt x="124" y="193"/>
                    <a:pt x="124" y="193"/>
                    <a:pt x="124" y="193"/>
                  </a:cubicBezTo>
                  <a:cubicBezTo>
                    <a:pt x="363" y="193"/>
                    <a:pt x="363" y="193"/>
                    <a:pt x="363" y="193"/>
                  </a:cubicBezTo>
                  <a:cubicBezTo>
                    <a:pt x="417" y="193"/>
                    <a:pt x="460" y="150"/>
                    <a:pt x="460" y="96"/>
                  </a:cubicBezTo>
                  <a:cubicBezTo>
                    <a:pt x="460" y="96"/>
                    <a:pt x="460" y="96"/>
                    <a:pt x="460" y="96"/>
                  </a:cubicBezTo>
                  <a:cubicBezTo>
                    <a:pt x="460" y="43"/>
                    <a:pt x="417" y="0"/>
                    <a:pt x="3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Freeform 11">
              <a:extLst>
                <a:ext uri="{FF2B5EF4-FFF2-40B4-BE49-F238E27FC236}">
                  <a16:creationId xmlns:a16="http://schemas.microsoft.com/office/drawing/2014/main" id="{0C31DDC7-461E-4662-B837-A9D1C3EF65FA}"/>
                </a:ext>
              </a:extLst>
            </p:cNvPr>
            <p:cNvSpPr>
              <a:spLocks/>
            </p:cNvSpPr>
            <p:nvPr/>
          </p:nvSpPr>
          <p:spPr bwMode="auto">
            <a:xfrm>
              <a:off x="8756650" y="2084388"/>
              <a:ext cx="522288" cy="723900"/>
            </a:xfrm>
            <a:custGeom>
              <a:avLst/>
              <a:gdLst>
                <a:gd name="T0" fmla="*/ 55 w 329"/>
                <a:gd name="T1" fmla="*/ 456 h 456"/>
                <a:gd name="T2" fmla="*/ 226 w 329"/>
                <a:gd name="T3" fmla="*/ 81 h 456"/>
                <a:gd name="T4" fmla="*/ 0 w 329"/>
                <a:gd name="T5" fmla="*/ 81 h 456"/>
                <a:gd name="T6" fmla="*/ 0 w 329"/>
                <a:gd name="T7" fmla="*/ 0 h 456"/>
                <a:gd name="T8" fmla="*/ 329 w 329"/>
                <a:gd name="T9" fmla="*/ 0 h 456"/>
                <a:gd name="T10" fmla="*/ 329 w 329"/>
                <a:gd name="T11" fmla="*/ 60 h 456"/>
                <a:gd name="T12" fmla="*/ 156 w 329"/>
                <a:gd name="T13" fmla="*/ 456 h 456"/>
                <a:gd name="T14" fmla="*/ 55 w 329"/>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456">
                  <a:moveTo>
                    <a:pt x="55" y="456"/>
                  </a:moveTo>
                  <a:lnTo>
                    <a:pt x="226" y="81"/>
                  </a:lnTo>
                  <a:lnTo>
                    <a:pt x="0" y="81"/>
                  </a:lnTo>
                  <a:lnTo>
                    <a:pt x="0" y="0"/>
                  </a:lnTo>
                  <a:lnTo>
                    <a:pt x="329" y="0"/>
                  </a:lnTo>
                  <a:lnTo>
                    <a:pt x="329" y="60"/>
                  </a:lnTo>
                  <a:lnTo>
                    <a:pt x="156" y="456"/>
                  </a:lnTo>
                  <a:lnTo>
                    <a:pt x="55"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5" name="Group 94">
            <a:extLst>
              <a:ext uri="{FF2B5EF4-FFF2-40B4-BE49-F238E27FC236}">
                <a16:creationId xmlns:a16="http://schemas.microsoft.com/office/drawing/2014/main" id="{00DF93A4-944F-4A40-B30A-B39DDEEF45D0}"/>
              </a:ext>
            </a:extLst>
          </p:cNvPr>
          <p:cNvGrpSpPr/>
          <p:nvPr/>
        </p:nvGrpSpPr>
        <p:grpSpPr>
          <a:xfrm>
            <a:off x="8772525" y="3055938"/>
            <a:ext cx="2036763" cy="735013"/>
            <a:chOff x="8772525" y="3055938"/>
            <a:chExt cx="2036763" cy="735013"/>
          </a:xfrm>
          <a:solidFill>
            <a:schemeClr val="accent4"/>
          </a:solidFill>
        </p:grpSpPr>
        <p:sp>
          <p:nvSpPr>
            <p:cNvPr id="12" name="Freeform 12">
              <a:extLst>
                <a:ext uri="{FF2B5EF4-FFF2-40B4-BE49-F238E27FC236}">
                  <a16:creationId xmlns:a16="http://schemas.microsoft.com/office/drawing/2014/main" id="{05B34568-4163-486D-832C-4759E386D0F0}"/>
                </a:ext>
              </a:extLst>
            </p:cNvPr>
            <p:cNvSpPr>
              <a:spLocks/>
            </p:cNvSpPr>
            <p:nvPr/>
          </p:nvSpPr>
          <p:spPr bwMode="auto">
            <a:xfrm>
              <a:off x="9247188" y="3063875"/>
              <a:ext cx="1562100" cy="727075"/>
            </a:xfrm>
            <a:custGeom>
              <a:avLst/>
              <a:gdLst>
                <a:gd name="T0" fmla="*/ 314 w 410"/>
                <a:gd name="T1" fmla="*/ 0 h 191"/>
                <a:gd name="T2" fmla="*/ 10 w 410"/>
                <a:gd name="T3" fmla="*/ 0 h 191"/>
                <a:gd name="T4" fmla="*/ 1 w 410"/>
                <a:gd name="T5" fmla="*/ 0 h 191"/>
                <a:gd name="T6" fmla="*/ 20 w 410"/>
                <a:gd name="T7" fmla="*/ 43 h 191"/>
                <a:gd name="T8" fmla="*/ 8 w 410"/>
                <a:gd name="T9" fmla="*/ 79 h 191"/>
                <a:gd name="T10" fmla="*/ 0 w 410"/>
                <a:gd name="T11" fmla="*/ 89 h 191"/>
                <a:gd name="T12" fmla="*/ 13 w 410"/>
                <a:gd name="T13" fmla="*/ 102 h 191"/>
                <a:gd name="T14" fmla="*/ 25 w 410"/>
                <a:gd name="T15" fmla="*/ 140 h 191"/>
                <a:gd name="T16" fmla="*/ 0 w 410"/>
                <a:gd name="T17" fmla="*/ 191 h 191"/>
                <a:gd name="T18" fmla="*/ 0 w 410"/>
                <a:gd name="T19" fmla="*/ 191 h 191"/>
                <a:gd name="T20" fmla="*/ 78 w 410"/>
                <a:gd name="T21" fmla="*/ 191 h 191"/>
                <a:gd name="T22" fmla="*/ 314 w 410"/>
                <a:gd name="T23" fmla="*/ 191 h 191"/>
                <a:gd name="T24" fmla="*/ 410 w 410"/>
                <a:gd name="T25" fmla="*/ 96 h 191"/>
                <a:gd name="T26" fmla="*/ 410 w 410"/>
                <a:gd name="T27" fmla="*/ 96 h 191"/>
                <a:gd name="T28" fmla="*/ 314 w 410"/>
                <a:gd name="T2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0" h="191">
                  <a:moveTo>
                    <a:pt x="314" y="0"/>
                  </a:moveTo>
                  <a:cubicBezTo>
                    <a:pt x="10" y="0"/>
                    <a:pt x="10" y="0"/>
                    <a:pt x="10" y="0"/>
                  </a:cubicBezTo>
                  <a:cubicBezTo>
                    <a:pt x="1" y="0"/>
                    <a:pt x="1" y="0"/>
                    <a:pt x="1" y="0"/>
                  </a:cubicBezTo>
                  <a:cubicBezTo>
                    <a:pt x="13" y="11"/>
                    <a:pt x="20" y="26"/>
                    <a:pt x="20" y="43"/>
                  </a:cubicBezTo>
                  <a:cubicBezTo>
                    <a:pt x="20" y="57"/>
                    <a:pt x="16" y="69"/>
                    <a:pt x="8" y="79"/>
                  </a:cubicBezTo>
                  <a:cubicBezTo>
                    <a:pt x="6" y="83"/>
                    <a:pt x="3" y="86"/>
                    <a:pt x="0" y="89"/>
                  </a:cubicBezTo>
                  <a:cubicBezTo>
                    <a:pt x="5" y="93"/>
                    <a:pt x="9" y="98"/>
                    <a:pt x="13" y="102"/>
                  </a:cubicBezTo>
                  <a:cubicBezTo>
                    <a:pt x="21" y="113"/>
                    <a:pt x="25" y="126"/>
                    <a:pt x="25" y="140"/>
                  </a:cubicBezTo>
                  <a:cubicBezTo>
                    <a:pt x="25" y="161"/>
                    <a:pt x="17" y="178"/>
                    <a:pt x="0" y="191"/>
                  </a:cubicBezTo>
                  <a:cubicBezTo>
                    <a:pt x="0" y="191"/>
                    <a:pt x="0" y="191"/>
                    <a:pt x="0" y="191"/>
                  </a:cubicBezTo>
                  <a:cubicBezTo>
                    <a:pt x="78" y="191"/>
                    <a:pt x="78" y="191"/>
                    <a:pt x="78" y="191"/>
                  </a:cubicBezTo>
                  <a:cubicBezTo>
                    <a:pt x="314" y="191"/>
                    <a:pt x="314" y="191"/>
                    <a:pt x="314" y="191"/>
                  </a:cubicBezTo>
                  <a:cubicBezTo>
                    <a:pt x="367" y="191"/>
                    <a:pt x="410" y="148"/>
                    <a:pt x="410" y="96"/>
                  </a:cubicBezTo>
                  <a:cubicBezTo>
                    <a:pt x="410" y="96"/>
                    <a:pt x="410" y="96"/>
                    <a:pt x="410" y="96"/>
                  </a:cubicBezTo>
                  <a:cubicBezTo>
                    <a:pt x="410" y="43"/>
                    <a:pt x="367" y="0"/>
                    <a:pt x="3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Freeform 14">
              <a:extLst>
                <a:ext uri="{FF2B5EF4-FFF2-40B4-BE49-F238E27FC236}">
                  <a16:creationId xmlns:a16="http://schemas.microsoft.com/office/drawing/2014/main" id="{38FC35A8-92BB-499D-92FC-D5E7433B7C21}"/>
                </a:ext>
              </a:extLst>
            </p:cNvPr>
            <p:cNvSpPr>
              <a:spLocks noEditPoints="1"/>
            </p:cNvSpPr>
            <p:nvPr/>
          </p:nvSpPr>
          <p:spPr bwMode="auto">
            <a:xfrm>
              <a:off x="8772525" y="3055938"/>
              <a:ext cx="506413" cy="735013"/>
            </a:xfrm>
            <a:custGeom>
              <a:avLst/>
              <a:gdLst>
                <a:gd name="T0" fmla="*/ 67 w 133"/>
                <a:gd name="T1" fmla="*/ 0 h 193"/>
                <a:gd name="T2" fmla="*/ 110 w 133"/>
                <a:gd name="T3" fmla="*/ 12 h 193"/>
                <a:gd name="T4" fmla="*/ 127 w 133"/>
                <a:gd name="T5" fmla="*/ 45 h 193"/>
                <a:gd name="T6" fmla="*/ 119 w 133"/>
                <a:gd name="T7" fmla="*/ 71 h 193"/>
                <a:gd name="T8" fmla="*/ 93 w 133"/>
                <a:gd name="T9" fmla="*/ 91 h 193"/>
                <a:gd name="T10" fmla="*/ 123 w 133"/>
                <a:gd name="T11" fmla="*/ 115 h 193"/>
                <a:gd name="T12" fmla="*/ 133 w 133"/>
                <a:gd name="T13" fmla="*/ 142 h 193"/>
                <a:gd name="T14" fmla="*/ 114 w 133"/>
                <a:gd name="T15" fmla="*/ 179 h 193"/>
                <a:gd name="T16" fmla="*/ 67 w 133"/>
                <a:gd name="T17" fmla="*/ 193 h 193"/>
                <a:gd name="T18" fmla="*/ 18 w 133"/>
                <a:gd name="T19" fmla="*/ 180 h 193"/>
                <a:gd name="T20" fmla="*/ 0 w 133"/>
                <a:gd name="T21" fmla="*/ 143 h 193"/>
                <a:gd name="T22" fmla="*/ 9 w 133"/>
                <a:gd name="T23" fmla="*/ 114 h 193"/>
                <a:gd name="T24" fmla="*/ 36 w 133"/>
                <a:gd name="T25" fmla="*/ 92 h 193"/>
                <a:gd name="T26" fmla="*/ 13 w 133"/>
                <a:gd name="T27" fmla="*/ 70 h 193"/>
                <a:gd name="T28" fmla="*/ 6 w 133"/>
                <a:gd name="T29" fmla="*/ 45 h 193"/>
                <a:gd name="T30" fmla="*/ 23 w 133"/>
                <a:gd name="T31" fmla="*/ 12 h 193"/>
                <a:gd name="T32" fmla="*/ 67 w 133"/>
                <a:gd name="T33" fmla="*/ 0 h 193"/>
                <a:gd name="T34" fmla="*/ 37 w 133"/>
                <a:gd name="T35" fmla="*/ 141 h 193"/>
                <a:gd name="T36" fmla="*/ 45 w 133"/>
                <a:gd name="T37" fmla="*/ 158 h 193"/>
                <a:gd name="T38" fmla="*/ 66 w 133"/>
                <a:gd name="T39" fmla="*/ 164 h 193"/>
                <a:gd name="T40" fmla="*/ 88 w 133"/>
                <a:gd name="T41" fmla="*/ 158 h 193"/>
                <a:gd name="T42" fmla="*/ 96 w 133"/>
                <a:gd name="T43" fmla="*/ 141 h 193"/>
                <a:gd name="T44" fmla="*/ 88 w 133"/>
                <a:gd name="T45" fmla="*/ 125 h 193"/>
                <a:gd name="T46" fmla="*/ 65 w 133"/>
                <a:gd name="T47" fmla="*/ 109 h 193"/>
                <a:gd name="T48" fmla="*/ 37 w 133"/>
                <a:gd name="T49" fmla="*/ 141 h 193"/>
                <a:gd name="T50" fmla="*/ 66 w 133"/>
                <a:gd name="T51" fmla="*/ 29 h 193"/>
                <a:gd name="T52" fmla="*/ 50 w 133"/>
                <a:gd name="T53" fmla="*/ 34 h 193"/>
                <a:gd name="T54" fmla="*/ 44 w 133"/>
                <a:gd name="T55" fmla="*/ 48 h 193"/>
                <a:gd name="T56" fmla="*/ 49 w 133"/>
                <a:gd name="T57" fmla="*/ 62 h 193"/>
                <a:gd name="T58" fmla="*/ 67 w 133"/>
                <a:gd name="T59" fmla="*/ 75 h 193"/>
                <a:gd name="T60" fmla="*/ 84 w 133"/>
                <a:gd name="T61" fmla="*/ 62 h 193"/>
                <a:gd name="T62" fmla="*/ 89 w 133"/>
                <a:gd name="T63" fmla="*/ 48 h 193"/>
                <a:gd name="T64" fmla="*/ 83 w 133"/>
                <a:gd name="T65" fmla="*/ 34 h 193"/>
                <a:gd name="T66" fmla="*/ 66 w 133"/>
                <a:gd name="T67" fmla="*/ 2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3" h="193">
                  <a:moveTo>
                    <a:pt x="67" y="0"/>
                  </a:moveTo>
                  <a:cubicBezTo>
                    <a:pt x="85" y="0"/>
                    <a:pt x="99" y="4"/>
                    <a:pt x="110" y="12"/>
                  </a:cubicBezTo>
                  <a:cubicBezTo>
                    <a:pt x="121" y="20"/>
                    <a:pt x="127" y="31"/>
                    <a:pt x="127" y="45"/>
                  </a:cubicBezTo>
                  <a:cubicBezTo>
                    <a:pt x="127" y="55"/>
                    <a:pt x="124" y="63"/>
                    <a:pt x="119" y="71"/>
                  </a:cubicBezTo>
                  <a:cubicBezTo>
                    <a:pt x="113" y="78"/>
                    <a:pt x="105" y="85"/>
                    <a:pt x="93" y="91"/>
                  </a:cubicBezTo>
                  <a:cubicBezTo>
                    <a:pt x="107" y="99"/>
                    <a:pt x="117" y="107"/>
                    <a:pt x="123" y="115"/>
                  </a:cubicBezTo>
                  <a:cubicBezTo>
                    <a:pt x="130" y="123"/>
                    <a:pt x="133" y="132"/>
                    <a:pt x="133" y="142"/>
                  </a:cubicBezTo>
                  <a:cubicBezTo>
                    <a:pt x="133" y="157"/>
                    <a:pt x="127" y="170"/>
                    <a:pt x="114" y="179"/>
                  </a:cubicBezTo>
                  <a:cubicBezTo>
                    <a:pt x="102" y="189"/>
                    <a:pt x="86" y="193"/>
                    <a:pt x="67" y="193"/>
                  </a:cubicBezTo>
                  <a:cubicBezTo>
                    <a:pt x="46" y="193"/>
                    <a:pt x="30" y="189"/>
                    <a:pt x="18" y="180"/>
                  </a:cubicBezTo>
                  <a:cubicBezTo>
                    <a:pt x="6" y="171"/>
                    <a:pt x="0" y="159"/>
                    <a:pt x="0" y="143"/>
                  </a:cubicBezTo>
                  <a:cubicBezTo>
                    <a:pt x="0" y="132"/>
                    <a:pt x="3" y="123"/>
                    <a:pt x="9" y="114"/>
                  </a:cubicBezTo>
                  <a:cubicBezTo>
                    <a:pt x="15" y="106"/>
                    <a:pt x="24" y="99"/>
                    <a:pt x="36" y="92"/>
                  </a:cubicBezTo>
                  <a:cubicBezTo>
                    <a:pt x="26" y="85"/>
                    <a:pt x="18" y="78"/>
                    <a:pt x="13" y="70"/>
                  </a:cubicBezTo>
                  <a:cubicBezTo>
                    <a:pt x="8" y="63"/>
                    <a:pt x="6" y="54"/>
                    <a:pt x="6" y="45"/>
                  </a:cubicBezTo>
                  <a:cubicBezTo>
                    <a:pt x="6" y="31"/>
                    <a:pt x="12" y="21"/>
                    <a:pt x="23" y="12"/>
                  </a:cubicBezTo>
                  <a:cubicBezTo>
                    <a:pt x="34" y="4"/>
                    <a:pt x="49" y="0"/>
                    <a:pt x="67" y="0"/>
                  </a:cubicBezTo>
                  <a:close/>
                  <a:moveTo>
                    <a:pt x="37" y="141"/>
                  </a:moveTo>
                  <a:cubicBezTo>
                    <a:pt x="37" y="148"/>
                    <a:pt x="40" y="154"/>
                    <a:pt x="45" y="158"/>
                  </a:cubicBezTo>
                  <a:cubicBezTo>
                    <a:pt x="50" y="162"/>
                    <a:pt x="57" y="164"/>
                    <a:pt x="66" y="164"/>
                  </a:cubicBezTo>
                  <a:cubicBezTo>
                    <a:pt x="76" y="164"/>
                    <a:pt x="83" y="162"/>
                    <a:pt x="88" y="158"/>
                  </a:cubicBezTo>
                  <a:cubicBezTo>
                    <a:pt x="93" y="153"/>
                    <a:pt x="96" y="148"/>
                    <a:pt x="96" y="141"/>
                  </a:cubicBezTo>
                  <a:cubicBezTo>
                    <a:pt x="96" y="135"/>
                    <a:pt x="93" y="130"/>
                    <a:pt x="88" y="125"/>
                  </a:cubicBezTo>
                  <a:cubicBezTo>
                    <a:pt x="83" y="120"/>
                    <a:pt x="76" y="114"/>
                    <a:pt x="65" y="109"/>
                  </a:cubicBezTo>
                  <a:cubicBezTo>
                    <a:pt x="46" y="117"/>
                    <a:pt x="37" y="128"/>
                    <a:pt x="37" y="141"/>
                  </a:cubicBezTo>
                  <a:close/>
                  <a:moveTo>
                    <a:pt x="66" y="29"/>
                  </a:moveTo>
                  <a:cubicBezTo>
                    <a:pt x="60" y="29"/>
                    <a:pt x="54" y="31"/>
                    <a:pt x="50" y="34"/>
                  </a:cubicBezTo>
                  <a:cubicBezTo>
                    <a:pt x="46" y="38"/>
                    <a:pt x="44" y="42"/>
                    <a:pt x="44" y="48"/>
                  </a:cubicBezTo>
                  <a:cubicBezTo>
                    <a:pt x="44" y="53"/>
                    <a:pt x="45" y="58"/>
                    <a:pt x="49" y="62"/>
                  </a:cubicBezTo>
                  <a:cubicBezTo>
                    <a:pt x="52" y="66"/>
                    <a:pt x="58" y="70"/>
                    <a:pt x="67" y="75"/>
                  </a:cubicBezTo>
                  <a:cubicBezTo>
                    <a:pt x="75" y="71"/>
                    <a:pt x="81" y="67"/>
                    <a:pt x="84" y="62"/>
                  </a:cubicBezTo>
                  <a:cubicBezTo>
                    <a:pt x="88" y="58"/>
                    <a:pt x="89" y="53"/>
                    <a:pt x="89" y="48"/>
                  </a:cubicBezTo>
                  <a:cubicBezTo>
                    <a:pt x="89" y="42"/>
                    <a:pt x="87" y="37"/>
                    <a:pt x="83" y="34"/>
                  </a:cubicBezTo>
                  <a:cubicBezTo>
                    <a:pt x="79" y="31"/>
                    <a:pt x="73" y="29"/>
                    <a:pt x="6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12" name="Group 111">
            <a:extLst>
              <a:ext uri="{FF2B5EF4-FFF2-40B4-BE49-F238E27FC236}">
                <a16:creationId xmlns:a16="http://schemas.microsoft.com/office/drawing/2014/main" id="{13595498-0CD0-4972-82F4-F32670C54454}"/>
              </a:ext>
            </a:extLst>
          </p:cNvPr>
          <p:cNvGrpSpPr/>
          <p:nvPr/>
        </p:nvGrpSpPr>
        <p:grpSpPr>
          <a:xfrm>
            <a:off x="6918325" y="4202113"/>
            <a:ext cx="1693863" cy="1208088"/>
            <a:chOff x="6918325" y="4202113"/>
            <a:chExt cx="1693863" cy="1208088"/>
          </a:xfrm>
        </p:grpSpPr>
        <p:sp>
          <p:nvSpPr>
            <p:cNvPr id="16" name="Freeform 16">
              <a:extLst>
                <a:ext uri="{FF2B5EF4-FFF2-40B4-BE49-F238E27FC236}">
                  <a16:creationId xmlns:a16="http://schemas.microsoft.com/office/drawing/2014/main" id="{8C54D6C3-53FD-4AAD-95CA-356B190E00EB}"/>
                </a:ext>
              </a:extLst>
            </p:cNvPr>
            <p:cNvSpPr>
              <a:spLocks/>
            </p:cNvSpPr>
            <p:nvPr/>
          </p:nvSpPr>
          <p:spPr bwMode="auto">
            <a:xfrm>
              <a:off x="6964363" y="4244975"/>
              <a:ext cx="1601788" cy="1123950"/>
            </a:xfrm>
            <a:custGeom>
              <a:avLst/>
              <a:gdLst>
                <a:gd name="T0" fmla="*/ 0 w 1009"/>
                <a:gd name="T1" fmla="*/ 0 h 708"/>
                <a:gd name="T2" fmla="*/ 599 w 1009"/>
                <a:gd name="T3" fmla="*/ 708 h 708"/>
                <a:gd name="T4" fmla="*/ 1009 w 1009"/>
                <a:gd name="T5" fmla="*/ 708 h 708"/>
              </a:gdLst>
              <a:ahLst/>
              <a:cxnLst>
                <a:cxn ang="0">
                  <a:pos x="T0" y="T1"/>
                </a:cxn>
                <a:cxn ang="0">
                  <a:pos x="T2" y="T3"/>
                </a:cxn>
                <a:cxn ang="0">
                  <a:pos x="T4" y="T5"/>
                </a:cxn>
              </a:cxnLst>
              <a:rect l="0" t="0" r="r" b="b"/>
              <a:pathLst>
                <a:path w="1009" h="708">
                  <a:moveTo>
                    <a:pt x="0" y="0"/>
                  </a:moveTo>
                  <a:lnTo>
                    <a:pt x="599" y="708"/>
                  </a:lnTo>
                  <a:lnTo>
                    <a:pt x="1009" y="708"/>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Oval 24">
              <a:extLst>
                <a:ext uri="{FF2B5EF4-FFF2-40B4-BE49-F238E27FC236}">
                  <a16:creationId xmlns:a16="http://schemas.microsoft.com/office/drawing/2014/main" id="{D857B484-1AB9-4FAF-82F2-C380AA879AE1}"/>
                </a:ext>
              </a:extLst>
            </p:cNvPr>
            <p:cNvSpPr>
              <a:spLocks noChangeArrowheads="1"/>
            </p:cNvSpPr>
            <p:nvPr/>
          </p:nvSpPr>
          <p:spPr bwMode="auto">
            <a:xfrm>
              <a:off x="6918325" y="4202113"/>
              <a:ext cx="87313" cy="873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Oval 25">
              <a:extLst>
                <a:ext uri="{FF2B5EF4-FFF2-40B4-BE49-F238E27FC236}">
                  <a16:creationId xmlns:a16="http://schemas.microsoft.com/office/drawing/2014/main" id="{2214B73B-C308-4517-9196-5D188547E1CA}"/>
                </a:ext>
              </a:extLst>
            </p:cNvPr>
            <p:cNvSpPr>
              <a:spLocks noChangeArrowheads="1"/>
            </p:cNvSpPr>
            <p:nvPr/>
          </p:nvSpPr>
          <p:spPr bwMode="auto">
            <a:xfrm>
              <a:off x="8524875" y="5326063"/>
              <a:ext cx="87313" cy="8413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05" name="Group 104">
            <a:extLst>
              <a:ext uri="{FF2B5EF4-FFF2-40B4-BE49-F238E27FC236}">
                <a16:creationId xmlns:a16="http://schemas.microsoft.com/office/drawing/2014/main" id="{02973F88-C9AA-4E81-A061-E7A1B56E5EBE}"/>
              </a:ext>
            </a:extLst>
          </p:cNvPr>
          <p:cNvGrpSpPr/>
          <p:nvPr/>
        </p:nvGrpSpPr>
        <p:grpSpPr>
          <a:xfrm>
            <a:off x="7161213" y="3817938"/>
            <a:ext cx="1450975" cy="620713"/>
            <a:chOff x="7161213" y="3817938"/>
            <a:chExt cx="1450975" cy="620713"/>
          </a:xfrm>
        </p:grpSpPr>
        <p:sp>
          <p:nvSpPr>
            <p:cNvPr id="18" name="Freeform 18">
              <a:extLst>
                <a:ext uri="{FF2B5EF4-FFF2-40B4-BE49-F238E27FC236}">
                  <a16:creationId xmlns:a16="http://schemas.microsoft.com/office/drawing/2014/main" id="{DD7B2D84-E2F5-48A8-B88C-D9CCDA637296}"/>
                </a:ext>
              </a:extLst>
            </p:cNvPr>
            <p:cNvSpPr>
              <a:spLocks/>
            </p:cNvSpPr>
            <p:nvPr/>
          </p:nvSpPr>
          <p:spPr bwMode="auto">
            <a:xfrm>
              <a:off x="7204075" y="3863975"/>
              <a:ext cx="1362075" cy="533400"/>
            </a:xfrm>
            <a:custGeom>
              <a:avLst/>
              <a:gdLst>
                <a:gd name="T0" fmla="*/ 0 w 858"/>
                <a:gd name="T1" fmla="*/ 0 h 336"/>
                <a:gd name="T2" fmla="*/ 448 w 858"/>
                <a:gd name="T3" fmla="*/ 336 h 336"/>
                <a:gd name="T4" fmla="*/ 858 w 858"/>
                <a:gd name="T5" fmla="*/ 336 h 336"/>
              </a:gdLst>
              <a:ahLst/>
              <a:cxnLst>
                <a:cxn ang="0">
                  <a:pos x="T0" y="T1"/>
                </a:cxn>
                <a:cxn ang="0">
                  <a:pos x="T2" y="T3"/>
                </a:cxn>
                <a:cxn ang="0">
                  <a:pos x="T4" y="T5"/>
                </a:cxn>
              </a:cxnLst>
              <a:rect l="0" t="0" r="r" b="b"/>
              <a:pathLst>
                <a:path w="858" h="336">
                  <a:moveTo>
                    <a:pt x="0" y="0"/>
                  </a:moveTo>
                  <a:lnTo>
                    <a:pt x="448" y="336"/>
                  </a:lnTo>
                  <a:lnTo>
                    <a:pt x="858" y="336"/>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Oval 23">
              <a:extLst>
                <a:ext uri="{FF2B5EF4-FFF2-40B4-BE49-F238E27FC236}">
                  <a16:creationId xmlns:a16="http://schemas.microsoft.com/office/drawing/2014/main" id="{1764076D-8048-4528-9495-FC904EAA0522}"/>
                </a:ext>
              </a:extLst>
            </p:cNvPr>
            <p:cNvSpPr>
              <a:spLocks noChangeArrowheads="1"/>
            </p:cNvSpPr>
            <p:nvPr/>
          </p:nvSpPr>
          <p:spPr bwMode="auto">
            <a:xfrm>
              <a:off x="7161213" y="3817938"/>
              <a:ext cx="84138" cy="873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Oval 26">
              <a:extLst>
                <a:ext uri="{FF2B5EF4-FFF2-40B4-BE49-F238E27FC236}">
                  <a16:creationId xmlns:a16="http://schemas.microsoft.com/office/drawing/2014/main" id="{2BFAF730-B98D-4B34-BB03-35A9057CE230}"/>
                </a:ext>
              </a:extLst>
            </p:cNvPr>
            <p:cNvSpPr>
              <a:spLocks noChangeArrowheads="1"/>
            </p:cNvSpPr>
            <p:nvPr/>
          </p:nvSpPr>
          <p:spPr bwMode="auto">
            <a:xfrm>
              <a:off x="8524875" y="4351338"/>
              <a:ext cx="87313" cy="873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04" name="Group 103">
            <a:extLst>
              <a:ext uri="{FF2B5EF4-FFF2-40B4-BE49-F238E27FC236}">
                <a16:creationId xmlns:a16="http://schemas.microsoft.com/office/drawing/2014/main" id="{14D13F92-7C61-4134-A16F-62E99074E372}"/>
              </a:ext>
            </a:extLst>
          </p:cNvPr>
          <p:cNvGrpSpPr/>
          <p:nvPr/>
        </p:nvGrpSpPr>
        <p:grpSpPr>
          <a:xfrm>
            <a:off x="7242175" y="3379788"/>
            <a:ext cx="1370013" cy="87313"/>
            <a:chOff x="7242175" y="3379788"/>
            <a:chExt cx="1370013" cy="87313"/>
          </a:xfrm>
        </p:grpSpPr>
        <p:sp>
          <p:nvSpPr>
            <p:cNvPr id="19" name="Line 19">
              <a:extLst>
                <a:ext uri="{FF2B5EF4-FFF2-40B4-BE49-F238E27FC236}">
                  <a16:creationId xmlns:a16="http://schemas.microsoft.com/office/drawing/2014/main" id="{762EB4AF-7191-4489-B02A-D8D0856FD159}"/>
                </a:ext>
              </a:extLst>
            </p:cNvPr>
            <p:cNvSpPr>
              <a:spLocks noChangeShapeType="1"/>
            </p:cNvSpPr>
            <p:nvPr/>
          </p:nvSpPr>
          <p:spPr bwMode="auto">
            <a:xfrm>
              <a:off x="7283450" y="3421063"/>
              <a:ext cx="1282700" cy="0"/>
            </a:xfrm>
            <a:prstGeom prst="line">
              <a:avLst/>
            </a:prstGeom>
            <a:noFill/>
            <a:ln w="9525" cap="rnd">
              <a:solidFill>
                <a:schemeClr val="tx1">
                  <a:lumMod val="5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Oval 22">
              <a:extLst>
                <a:ext uri="{FF2B5EF4-FFF2-40B4-BE49-F238E27FC236}">
                  <a16:creationId xmlns:a16="http://schemas.microsoft.com/office/drawing/2014/main" id="{6FE61FD1-828E-4C8A-8D47-E8D58D6853A2}"/>
                </a:ext>
              </a:extLst>
            </p:cNvPr>
            <p:cNvSpPr>
              <a:spLocks noChangeArrowheads="1"/>
            </p:cNvSpPr>
            <p:nvPr/>
          </p:nvSpPr>
          <p:spPr bwMode="auto">
            <a:xfrm>
              <a:off x="7242175" y="3379788"/>
              <a:ext cx="87313" cy="873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Oval 27">
              <a:extLst>
                <a:ext uri="{FF2B5EF4-FFF2-40B4-BE49-F238E27FC236}">
                  <a16:creationId xmlns:a16="http://schemas.microsoft.com/office/drawing/2014/main" id="{5E01A790-117A-4798-B5EC-57C510633A8E}"/>
                </a:ext>
              </a:extLst>
            </p:cNvPr>
            <p:cNvSpPr>
              <a:spLocks noChangeArrowheads="1"/>
            </p:cNvSpPr>
            <p:nvPr/>
          </p:nvSpPr>
          <p:spPr bwMode="auto">
            <a:xfrm>
              <a:off x="8524875" y="3379788"/>
              <a:ext cx="87313" cy="873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03" name="Group 102">
            <a:extLst>
              <a:ext uri="{FF2B5EF4-FFF2-40B4-BE49-F238E27FC236}">
                <a16:creationId xmlns:a16="http://schemas.microsoft.com/office/drawing/2014/main" id="{D46D087A-32DC-4E5D-93FD-1ADFC9013910}"/>
              </a:ext>
            </a:extLst>
          </p:cNvPr>
          <p:cNvGrpSpPr/>
          <p:nvPr/>
        </p:nvGrpSpPr>
        <p:grpSpPr>
          <a:xfrm>
            <a:off x="7150100" y="2408238"/>
            <a:ext cx="1462088" cy="598487"/>
            <a:chOff x="7150100" y="2408238"/>
            <a:chExt cx="1462088" cy="598487"/>
          </a:xfrm>
        </p:grpSpPr>
        <p:sp>
          <p:nvSpPr>
            <p:cNvPr id="17" name="Freeform 17">
              <a:extLst>
                <a:ext uri="{FF2B5EF4-FFF2-40B4-BE49-F238E27FC236}">
                  <a16:creationId xmlns:a16="http://schemas.microsoft.com/office/drawing/2014/main" id="{7E8F2B37-626E-41A0-A271-F06CC3C052D8}"/>
                </a:ext>
              </a:extLst>
            </p:cNvPr>
            <p:cNvSpPr>
              <a:spLocks/>
            </p:cNvSpPr>
            <p:nvPr/>
          </p:nvSpPr>
          <p:spPr bwMode="auto">
            <a:xfrm>
              <a:off x="7196138" y="2449513"/>
              <a:ext cx="1370013" cy="514350"/>
            </a:xfrm>
            <a:custGeom>
              <a:avLst/>
              <a:gdLst>
                <a:gd name="T0" fmla="*/ 0 w 863"/>
                <a:gd name="T1" fmla="*/ 324 h 324"/>
                <a:gd name="T2" fmla="*/ 453 w 863"/>
                <a:gd name="T3" fmla="*/ 0 h 324"/>
                <a:gd name="T4" fmla="*/ 863 w 863"/>
                <a:gd name="T5" fmla="*/ 0 h 324"/>
              </a:gdLst>
              <a:ahLst/>
              <a:cxnLst>
                <a:cxn ang="0">
                  <a:pos x="T0" y="T1"/>
                </a:cxn>
                <a:cxn ang="0">
                  <a:pos x="T2" y="T3"/>
                </a:cxn>
                <a:cxn ang="0">
                  <a:pos x="T4" y="T5"/>
                </a:cxn>
              </a:cxnLst>
              <a:rect l="0" t="0" r="r" b="b"/>
              <a:pathLst>
                <a:path w="863" h="324">
                  <a:moveTo>
                    <a:pt x="0" y="324"/>
                  </a:moveTo>
                  <a:lnTo>
                    <a:pt x="453" y="0"/>
                  </a:lnTo>
                  <a:lnTo>
                    <a:pt x="863"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Oval 21">
              <a:extLst>
                <a:ext uri="{FF2B5EF4-FFF2-40B4-BE49-F238E27FC236}">
                  <a16:creationId xmlns:a16="http://schemas.microsoft.com/office/drawing/2014/main" id="{69B5D6C8-6B99-4198-AB79-236C4C69AD77}"/>
                </a:ext>
              </a:extLst>
            </p:cNvPr>
            <p:cNvSpPr>
              <a:spLocks noChangeArrowheads="1"/>
            </p:cNvSpPr>
            <p:nvPr/>
          </p:nvSpPr>
          <p:spPr bwMode="auto">
            <a:xfrm>
              <a:off x="7150100" y="2917825"/>
              <a:ext cx="87313" cy="889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Oval 28">
              <a:extLst>
                <a:ext uri="{FF2B5EF4-FFF2-40B4-BE49-F238E27FC236}">
                  <a16:creationId xmlns:a16="http://schemas.microsoft.com/office/drawing/2014/main" id="{58985E63-1453-4267-9200-786489C1B910}"/>
                </a:ext>
              </a:extLst>
            </p:cNvPr>
            <p:cNvSpPr>
              <a:spLocks noChangeArrowheads="1"/>
            </p:cNvSpPr>
            <p:nvPr/>
          </p:nvSpPr>
          <p:spPr bwMode="auto">
            <a:xfrm>
              <a:off x="8524875" y="2408238"/>
              <a:ext cx="87313" cy="873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02" name="Group 101">
            <a:extLst>
              <a:ext uri="{FF2B5EF4-FFF2-40B4-BE49-F238E27FC236}">
                <a16:creationId xmlns:a16="http://schemas.microsoft.com/office/drawing/2014/main" id="{A3E2C442-9694-44AC-B98C-AAE49EE00CC0}"/>
              </a:ext>
            </a:extLst>
          </p:cNvPr>
          <p:cNvGrpSpPr/>
          <p:nvPr/>
        </p:nvGrpSpPr>
        <p:grpSpPr>
          <a:xfrm>
            <a:off x="6921500" y="1436688"/>
            <a:ext cx="1690688" cy="1208087"/>
            <a:chOff x="6921500" y="1436688"/>
            <a:chExt cx="1690688" cy="1208087"/>
          </a:xfrm>
        </p:grpSpPr>
        <p:sp>
          <p:nvSpPr>
            <p:cNvPr id="15" name="Freeform 15">
              <a:extLst>
                <a:ext uri="{FF2B5EF4-FFF2-40B4-BE49-F238E27FC236}">
                  <a16:creationId xmlns:a16="http://schemas.microsoft.com/office/drawing/2014/main" id="{09F509FC-62D7-46C6-8801-2F09EB30EA61}"/>
                </a:ext>
              </a:extLst>
            </p:cNvPr>
            <p:cNvSpPr>
              <a:spLocks/>
            </p:cNvSpPr>
            <p:nvPr/>
          </p:nvSpPr>
          <p:spPr bwMode="auto">
            <a:xfrm>
              <a:off x="6964363" y="1477963"/>
              <a:ext cx="1601788" cy="1120775"/>
            </a:xfrm>
            <a:custGeom>
              <a:avLst/>
              <a:gdLst>
                <a:gd name="T0" fmla="*/ 0 w 1009"/>
                <a:gd name="T1" fmla="*/ 706 h 706"/>
                <a:gd name="T2" fmla="*/ 599 w 1009"/>
                <a:gd name="T3" fmla="*/ 0 h 706"/>
                <a:gd name="T4" fmla="*/ 1009 w 1009"/>
                <a:gd name="T5" fmla="*/ 0 h 706"/>
              </a:gdLst>
              <a:ahLst/>
              <a:cxnLst>
                <a:cxn ang="0">
                  <a:pos x="T0" y="T1"/>
                </a:cxn>
                <a:cxn ang="0">
                  <a:pos x="T2" y="T3"/>
                </a:cxn>
                <a:cxn ang="0">
                  <a:pos x="T4" y="T5"/>
                </a:cxn>
              </a:cxnLst>
              <a:rect l="0" t="0" r="r" b="b"/>
              <a:pathLst>
                <a:path w="1009" h="706">
                  <a:moveTo>
                    <a:pt x="0" y="706"/>
                  </a:moveTo>
                  <a:lnTo>
                    <a:pt x="599" y="0"/>
                  </a:lnTo>
                  <a:lnTo>
                    <a:pt x="1009"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Oval 20">
              <a:extLst>
                <a:ext uri="{FF2B5EF4-FFF2-40B4-BE49-F238E27FC236}">
                  <a16:creationId xmlns:a16="http://schemas.microsoft.com/office/drawing/2014/main" id="{5681B413-A3B5-4493-85E6-DC17AAEFED60}"/>
                </a:ext>
              </a:extLst>
            </p:cNvPr>
            <p:cNvSpPr>
              <a:spLocks noChangeArrowheads="1"/>
            </p:cNvSpPr>
            <p:nvPr/>
          </p:nvSpPr>
          <p:spPr bwMode="auto">
            <a:xfrm>
              <a:off x="6921500" y="2555875"/>
              <a:ext cx="84138" cy="889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Oval 29">
              <a:extLst>
                <a:ext uri="{FF2B5EF4-FFF2-40B4-BE49-F238E27FC236}">
                  <a16:creationId xmlns:a16="http://schemas.microsoft.com/office/drawing/2014/main" id="{7B786FE2-11F7-47DD-8202-30EB54958B4C}"/>
                </a:ext>
              </a:extLst>
            </p:cNvPr>
            <p:cNvSpPr>
              <a:spLocks noChangeArrowheads="1"/>
            </p:cNvSpPr>
            <p:nvPr/>
          </p:nvSpPr>
          <p:spPr bwMode="auto">
            <a:xfrm>
              <a:off x="8524875" y="1436688"/>
              <a:ext cx="87313" cy="841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30" name="Oval 30">
            <a:extLst>
              <a:ext uri="{FF2B5EF4-FFF2-40B4-BE49-F238E27FC236}">
                <a16:creationId xmlns:a16="http://schemas.microsoft.com/office/drawing/2014/main" id="{AFA0A6D0-1F54-4E09-8DCF-103179601D33}"/>
              </a:ext>
            </a:extLst>
          </p:cNvPr>
          <p:cNvSpPr>
            <a:spLocks noChangeArrowheads="1"/>
          </p:cNvSpPr>
          <p:nvPr/>
        </p:nvSpPr>
        <p:spPr bwMode="auto">
          <a:xfrm>
            <a:off x="5056188" y="2408238"/>
            <a:ext cx="2028825" cy="203041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1" name="Group 30">
            <a:extLst>
              <a:ext uri="{FF2B5EF4-FFF2-40B4-BE49-F238E27FC236}">
                <a16:creationId xmlns:a16="http://schemas.microsoft.com/office/drawing/2014/main" id="{A3DB1669-04DA-4842-9BFA-603A301751F4}"/>
              </a:ext>
            </a:extLst>
          </p:cNvPr>
          <p:cNvGrpSpPr/>
          <p:nvPr/>
        </p:nvGrpSpPr>
        <p:grpSpPr>
          <a:xfrm>
            <a:off x="3533775" y="4202113"/>
            <a:ext cx="1689101" cy="1208088"/>
            <a:chOff x="3533775" y="4202113"/>
            <a:chExt cx="1689101" cy="1208088"/>
          </a:xfrm>
        </p:grpSpPr>
        <p:sp>
          <p:nvSpPr>
            <p:cNvPr id="33" name="Freeform 33">
              <a:extLst>
                <a:ext uri="{FF2B5EF4-FFF2-40B4-BE49-F238E27FC236}">
                  <a16:creationId xmlns:a16="http://schemas.microsoft.com/office/drawing/2014/main" id="{E2842F07-0370-4EA6-8228-4DB6D5DB3B27}"/>
                </a:ext>
              </a:extLst>
            </p:cNvPr>
            <p:cNvSpPr>
              <a:spLocks/>
            </p:cNvSpPr>
            <p:nvPr/>
          </p:nvSpPr>
          <p:spPr bwMode="auto">
            <a:xfrm>
              <a:off x="3575050" y="4244975"/>
              <a:ext cx="1606550" cy="1123950"/>
            </a:xfrm>
            <a:custGeom>
              <a:avLst/>
              <a:gdLst>
                <a:gd name="T0" fmla="*/ 1012 w 1012"/>
                <a:gd name="T1" fmla="*/ 0 h 708"/>
                <a:gd name="T2" fmla="*/ 413 w 1012"/>
                <a:gd name="T3" fmla="*/ 708 h 708"/>
                <a:gd name="T4" fmla="*/ 0 w 1012"/>
                <a:gd name="T5" fmla="*/ 708 h 708"/>
              </a:gdLst>
              <a:ahLst/>
              <a:cxnLst>
                <a:cxn ang="0">
                  <a:pos x="T0" y="T1"/>
                </a:cxn>
                <a:cxn ang="0">
                  <a:pos x="T2" y="T3"/>
                </a:cxn>
                <a:cxn ang="0">
                  <a:pos x="T4" y="T5"/>
                </a:cxn>
              </a:cxnLst>
              <a:rect l="0" t="0" r="r" b="b"/>
              <a:pathLst>
                <a:path w="1012" h="708">
                  <a:moveTo>
                    <a:pt x="1012" y="0"/>
                  </a:moveTo>
                  <a:lnTo>
                    <a:pt x="413" y="708"/>
                  </a:lnTo>
                  <a:lnTo>
                    <a:pt x="0" y="708"/>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1" name="Oval 41">
              <a:extLst>
                <a:ext uri="{FF2B5EF4-FFF2-40B4-BE49-F238E27FC236}">
                  <a16:creationId xmlns:a16="http://schemas.microsoft.com/office/drawing/2014/main" id="{18DC48C6-963A-4630-9FCD-607E78D96478}"/>
                </a:ext>
              </a:extLst>
            </p:cNvPr>
            <p:cNvSpPr>
              <a:spLocks noChangeArrowheads="1"/>
            </p:cNvSpPr>
            <p:nvPr/>
          </p:nvSpPr>
          <p:spPr bwMode="auto">
            <a:xfrm>
              <a:off x="5135563" y="4202113"/>
              <a:ext cx="87313" cy="873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Oval 42">
              <a:extLst>
                <a:ext uri="{FF2B5EF4-FFF2-40B4-BE49-F238E27FC236}">
                  <a16:creationId xmlns:a16="http://schemas.microsoft.com/office/drawing/2014/main" id="{162AA7BE-03DD-4B01-BFA1-36DCCEE4768F}"/>
                </a:ext>
              </a:extLst>
            </p:cNvPr>
            <p:cNvSpPr>
              <a:spLocks noChangeArrowheads="1"/>
            </p:cNvSpPr>
            <p:nvPr/>
          </p:nvSpPr>
          <p:spPr bwMode="auto">
            <a:xfrm>
              <a:off x="3533775" y="5326063"/>
              <a:ext cx="87313" cy="8413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6F54799F-C285-4D8A-B62C-40CB0E6B65DD}"/>
              </a:ext>
            </a:extLst>
          </p:cNvPr>
          <p:cNvGrpSpPr/>
          <p:nvPr/>
        </p:nvGrpSpPr>
        <p:grpSpPr>
          <a:xfrm>
            <a:off x="3533775" y="3817938"/>
            <a:ext cx="1449388" cy="620713"/>
            <a:chOff x="3533775" y="3817938"/>
            <a:chExt cx="1449388" cy="620713"/>
          </a:xfrm>
        </p:grpSpPr>
        <p:sp>
          <p:nvSpPr>
            <p:cNvPr id="35" name="Freeform 35">
              <a:extLst>
                <a:ext uri="{FF2B5EF4-FFF2-40B4-BE49-F238E27FC236}">
                  <a16:creationId xmlns:a16="http://schemas.microsoft.com/office/drawing/2014/main" id="{50579D42-902A-4F63-A479-57D514C2568F}"/>
                </a:ext>
              </a:extLst>
            </p:cNvPr>
            <p:cNvSpPr>
              <a:spLocks/>
            </p:cNvSpPr>
            <p:nvPr/>
          </p:nvSpPr>
          <p:spPr bwMode="auto">
            <a:xfrm>
              <a:off x="3575050" y="3863975"/>
              <a:ext cx="1366838" cy="533400"/>
            </a:xfrm>
            <a:custGeom>
              <a:avLst/>
              <a:gdLst>
                <a:gd name="T0" fmla="*/ 861 w 861"/>
                <a:gd name="T1" fmla="*/ 0 h 336"/>
                <a:gd name="T2" fmla="*/ 413 w 861"/>
                <a:gd name="T3" fmla="*/ 336 h 336"/>
                <a:gd name="T4" fmla="*/ 0 w 861"/>
                <a:gd name="T5" fmla="*/ 336 h 336"/>
              </a:gdLst>
              <a:ahLst/>
              <a:cxnLst>
                <a:cxn ang="0">
                  <a:pos x="T0" y="T1"/>
                </a:cxn>
                <a:cxn ang="0">
                  <a:pos x="T2" y="T3"/>
                </a:cxn>
                <a:cxn ang="0">
                  <a:pos x="T4" y="T5"/>
                </a:cxn>
              </a:cxnLst>
              <a:rect l="0" t="0" r="r" b="b"/>
              <a:pathLst>
                <a:path w="861" h="336">
                  <a:moveTo>
                    <a:pt x="861" y="0"/>
                  </a:moveTo>
                  <a:lnTo>
                    <a:pt x="413" y="336"/>
                  </a:lnTo>
                  <a:lnTo>
                    <a:pt x="0" y="336"/>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0" name="Oval 40">
              <a:extLst>
                <a:ext uri="{FF2B5EF4-FFF2-40B4-BE49-F238E27FC236}">
                  <a16:creationId xmlns:a16="http://schemas.microsoft.com/office/drawing/2014/main" id="{BCA52659-D147-48FE-A3A5-CAB39258ECB3}"/>
                </a:ext>
              </a:extLst>
            </p:cNvPr>
            <p:cNvSpPr>
              <a:spLocks noChangeArrowheads="1"/>
            </p:cNvSpPr>
            <p:nvPr/>
          </p:nvSpPr>
          <p:spPr bwMode="auto">
            <a:xfrm>
              <a:off x="4895850" y="3817938"/>
              <a:ext cx="87313" cy="873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Oval 43">
              <a:extLst>
                <a:ext uri="{FF2B5EF4-FFF2-40B4-BE49-F238E27FC236}">
                  <a16:creationId xmlns:a16="http://schemas.microsoft.com/office/drawing/2014/main" id="{5FB31537-CA4F-481F-80D0-FE11F0176686}"/>
                </a:ext>
              </a:extLst>
            </p:cNvPr>
            <p:cNvSpPr>
              <a:spLocks noChangeArrowheads="1"/>
            </p:cNvSpPr>
            <p:nvPr/>
          </p:nvSpPr>
          <p:spPr bwMode="auto">
            <a:xfrm>
              <a:off x="3533775" y="4351338"/>
              <a:ext cx="87313" cy="873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4E9E437F-4187-4868-83BB-DBF81FB0021A}"/>
              </a:ext>
            </a:extLst>
          </p:cNvPr>
          <p:cNvGrpSpPr/>
          <p:nvPr/>
        </p:nvGrpSpPr>
        <p:grpSpPr>
          <a:xfrm>
            <a:off x="3533775" y="3379788"/>
            <a:ext cx="1370013" cy="87313"/>
            <a:chOff x="3533775" y="3379788"/>
            <a:chExt cx="1370013" cy="87313"/>
          </a:xfrm>
        </p:grpSpPr>
        <p:sp>
          <p:nvSpPr>
            <p:cNvPr id="36" name="Line 36">
              <a:extLst>
                <a:ext uri="{FF2B5EF4-FFF2-40B4-BE49-F238E27FC236}">
                  <a16:creationId xmlns:a16="http://schemas.microsoft.com/office/drawing/2014/main" id="{DBCA9F80-1481-4FAA-9E85-F87366631394}"/>
                </a:ext>
              </a:extLst>
            </p:cNvPr>
            <p:cNvSpPr>
              <a:spLocks noChangeShapeType="1"/>
            </p:cNvSpPr>
            <p:nvPr/>
          </p:nvSpPr>
          <p:spPr bwMode="auto">
            <a:xfrm flipH="1">
              <a:off x="3575050" y="3421063"/>
              <a:ext cx="1282700" cy="0"/>
            </a:xfrm>
            <a:prstGeom prst="line">
              <a:avLst/>
            </a:prstGeom>
            <a:noFill/>
            <a:ln w="9525" cap="rnd">
              <a:solidFill>
                <a:schemeClr val="tx1">
                  <a:lumMod val="50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Oval 39">
              <a:extLst>
                <a:ext uri="{FF2B5EF4-FFF2-40B4-BE49-F238E27FC236}">
                  <a16:creationId xmlns:a16="http://schemas.microsoft.com/office/drawing/2014/main" id="{C4276249-F0B6-4D2F-BC65-E8A16BF23976}"/>
                </a:ext>
              </a:extLst>
            </p:cNvPr>
            <p:cNvSpPr>
              <a:spLocks noChangeArrowheads="1"/>
            </p:cNvSpPr>
            <p:nvPr/>
          </p:nvSpPr>
          <p:spPr bwMode="auto">
            <a:xfrm>
              <a:off x="4816475" y="3379788"/>
              <a:ext cx="87313" cy="873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4" name="Oval 44">
              <a:extLst>
                <a:ext uri="{FF2B5EF4-FFF2-40B4-BE49-F238E27FC236}">
                  <a16:creationId xmlns:a16="http://schemas.microsoft.com/office/drawing/2014/main" id="{1F48302B-C754-49C6-BD83-C55F16D0C07F}"/>
                </a:ext>
              </a:extLst>
            </p:cNvPr>
            <p:cNvSpPr>
              <a:spLocks noChangeArrowheads="1"/>
            </p:cNvSpPr>
            <p:nvPr/>
          </p:nvSpPr>
          <p:spPr bwMode="auto">
            <a:xfrm>
              <a:off x="3533775" y="3379788"/>
              <a:ext cx="87313" cy="873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2B1EA070-514C-4D90-9827-71E0BD4CE2C5}"/>
              </a:ext>
            </a:extLst>
          </p:cNvPr>
          <p:cNvGrpSpPr/>
          <p:nvPr/>
        </p:nvGrpSpPr>
        <p:grpSpPr>
          <a:xfrm>
            <a:off x="3533775" y="2408238"/>
            <a:ext cx="1457326" cy="598487"/>
            <a:chOff x="3533775" y="2408238"/>
            <a:chExt cx="1457326" cy="598487"/>
          </a:xfrm>
        </p:grpSpPr>
        <p:sp>
          <p:nvSpPr>
            <p:cNvPr id="34" name="Freeform 34">
              <a:extLst>
                <a:ext uri="{FF2B5EF4-FFF2-40B4-BE49-F238E27FC236}">
                  <a16:creationId xmlns:a16="http://schemas.microsoft.com/office/drawing/2014/main" id="{76D1447A-1E62-4CEA-A139-4008537C28AB}"/>
                </a:ext>
              </a:extLst>
            </p:cNvPr>
            <p:cNvSpPr>
              <a:spLocks/>
            </p:cNvSpPr>
            <p:nvPr/>
          </p:nvSpPr>
          <p:spPr bwMode="auto">
            <a:xfrm>
              <a:off x="3575050" y="2449513"/>
              <a:ext cx="1374775" cy="514350"/>
            </a:xfrm>
            <a:custGeom>
              <a:avLst/>
              <a:gdLst>
                <a:gd name="T0" fmla="*/ 866 w 866"/>
                <a:gd name="T1" fmla="*/ 324 h 324"/>
                <a:gd name="T2" fmla="*/ 413 w 866"/>
                <a:gd name="T3" fmla="*/ 0 h 324"/>
                <a:gd name="T4" fmla="*/ 0 w 866"/>
                <a:gd name="T5" fmla="*/ 0 h 324"/>
              </a:gdLst>
              <a:ahLst/>
              <a:cxnLst>
                <a:cxn ang="0">
                  <a:pos x="T0" y="T1"/>
                </a:cxn>
                <a:cxn ang="0">
                  <a:pos x="T2" y="T3"/>
                </a:cxn>
                <a:cxn ang="0">
                  <a:pos x="T4" y="T5"/>
                </a:cxn>
              </a:cxnLst>
              <a:rect l="0" t="0" r="r" b="b"/>
              <a:pathLst>
                <a:path w="866" h="324">
                  <a:moveTo>
                    <a:pt x="866" y="324"/>
                  </a:moveTo>
                  <a:lnTo>
                    <a:pt x="413" y="0"/>
                  </a:lnTo>
                  <a:lnTo>
                    <a:pt x="0"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Oval 38">
              <a:extLst>
                <a:ext uri="{FF2B5EF4-FFF2-40B4-BE49-F238E27FC236}">
                  <a16:creationId xmlns:a16="http://schemas.microsoft.com/office/drawing/2014/main" id="{52AEC00E-4688-464F-83DE-69D926306D5C}"/>
                </a:ext>
              </a:extLst>
            </p:cNvPr>
            <p:cNvSpPr>
              <a:spLocks noChangeArrowheads="1"/>
            </p:cNvSpPr>
            <p:nvPr/>
          </p:nvSpPr>
          <p:spPr bwMode="auto">
            <a:xfrm>
              <a:off x="4906963" y="2917825"/>
              <a:ext cx="84138" cy="889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5" name="Oval 45">
              <a:extLst>
                <a:ext uri="{FF2B5EF4-FFF2-40B4-BE49-F238E27FC236}">
                  <a16:creationId xmlns:a16="http://schemas.microsoft.com/office/drawing/2014/main" id="{C3A32647-43D1-45F2-9EB8-7DE1985009E4}"/>
                </a:ext>
              </a:extLst>
            </p:cNvPr>
            <p:cNvSpPr>
              <a:spLocks noChangeArrowheads="1"/>
            </p:cNvSpPr>
            <p:nvPr/>
          </p:nvSpPr>
          <p:spPr bwMode="auto">
            <a:xfrm>
              <a:off x="3533775" y="2408238"/>
              <a:ext cx="87313" cy="873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10192E1C-2355-4711-9FBC-A5C8B1B8B198}"/>
              </a:ext>
            </a:extLst>
          </p:cNvPr>
          <p:cNvGrpSpPr/>
          <p:nvPr/>
        </p:nvGrpSpPr>
        <p:grpSpPr>
          <a:xfrm>
            <a:off x="3533775" y="1436688"/>
            <a:ext cx="1689101" cy="1208087"/>
            <a:chOff x="3533775" y="1436688"/>
            <a:chExt cx="1689101" cy="1208087"/>
          </a:xfrm>
        </p:grpSpPr>
        <p:sp>
          <p:nvSpPr>
            <p:cNvPr id="32" name="Freeform 32">
              <a:extLst>
                <a:ext uri="{FF2B5EF4-FFF2-40B4-BE49-F238E27FC236}">
                  <a16:creationId xmlns:a16="http://schemas.microsoft.com/office/drawing/2014/main" id="{4CEA9078-741E-4531-A663-D5886EFF9E02}"/>
                </a:ext>
              </a:extLst>
            </p:cNvPr>
            <p:cNvSpPr>
              <a:spLocks/>
            </p:cNvSpPr>
            <p:nvPr/>
          </p:nvSpPr>
          <p:spPr bwMode="auto">
            <a:xfrm>
              <a:off x="3575050" y="1477963"/>
              <a:ext cx="1606550" cy="1120775"/>
            </a:xfrm>
            <a:custGeom>
              <a:avLst/>
              <a:gdLst>
                <a:gd name="T0" fmla="*/ 1012 w 1012"/>
                <a:gd name="T1" fmla="*/ 706 h 706"/>
                <a:gd name="T2" fmla="*/ 413 w 1012"/>
                <a:gd name="T3" fmla="*/ 0 h 706"/>
                <a:gd name="T4" fmla="*/ 0 w 1012"/>
                <a:gd name="T5" fmla="*/ 0 h 706"/>
              </a:gdLst>
              <a:ahLst/>
              <a:cxnLst>
                <a:cxn ang="0">
                  <a:pos x="T0" y="T1"/>
                </a:cxn>
                <a:cxn ang="0">
                  <a:pos x="T2" y="T3"/>
                </a:cxn>
                <a:cxn ang="0">
                  <a:pos x="T4" y="T5"/>
                </a:cxn>
              </a:cxnLst>
              <a:rect l="0" t="0" r="r" b="b"/>
              <a:pathLst>
                <a:path w="1012" h="706">
                  <a:moveTo>
                    <a:pt x="1012" y="706"/>
                  </a:moveTo>
                  <a:lnTo>
                    <a:pt x="413" y="0"/>
                  </a:lnTo>
                  <a:lnTo>
                    <a:pt x="0" y="0"/>
                  </a:lnTo>
                </a:path>
              </a:pathLst>
            </a:custGeom>
            <a:noFill/>
            <a:ln w="95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7" name="Oval 37">
              <a:extLst>
                <a:ext uri="{FF2B5EF4-FFF2-40B4-BE49-F238E27FC236}">
                  <a16:creationId xmlns:a16="http://schemas.microsoft.com/office/drawing/2014/main" id="{4688B27D-BC8E-4425-BC83-DD6FF1EB08D6}"/>
                </a:ext>
              </a:extLst>
            </p:cNvPr>
            <p:cNvSpPr>
              <a:spLocks noChangeArrowheads="1"/>
            </p:cNvSpPr>
            <p:nvPr/>
          </p:nvSpPr>
          <p:spPr bwMode="auto">
            <a:xfrm>
              <a:off x="5135563" y="2555875"/>
              <a:ext cx="87313" cy="889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Oval 46">
              <a:extLst>
                <a:ext uri="{FF2B5EF4-FFF2-40B4-BE49-F238E27FC236}">
                  <a16:creationId xmlns:a16="http://schemas.microsoft.com/office/drawing/2014/main" id="{3CF2B448-86C4-4B39-941B-088F3705C5B2}"/>
                </a:ext>
              </a:extLst>
            </p:cNvPr>
            <p:cNvSpPr>
              <a:spLocks noChangeArrowheads="1"/>
            </p:cNvSpPr>
            <p:nvPr/>
          </p:nvSpPr>
          <p:spPr bwMode="auto">
            <a:xfrm>
              <a:off x="3533775" y="1436688"/>
              <a:ext cx="87313" cy="841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8" name="Group 87">
            <a:extLst>
              <a:ext uri="{FF2B5EF4-FFF2-40B4-BE49-F238E27FC236}">
                <a16:creationId xmlns:a16="http://schemas.microsoft.com/office/drawing/2014/main" id="{04940C4A-0C22-47B6-84B2-FD363D09349A}"/>
              </a:ext>
            </a:extLst>
          </p:cNvPr>
          <p:cNvGrpSpPr/>
          <p:nvPr/>
        </p:nvGrpSpPr>
        <p:grpSpPr>
          <a:xfrm>
            <a:off x="1339850" y="1108075"/>
            <a:ext cx="2044701" cy="739775"/>
            <a:chOff x="1339850" y="1108075"/>
            <a:chExt cx="2044701" cy="739775"/>
          </a:xfrm>
          <a:solidFill>
            <a:schemeClr val="accent1"/>
          </a:solidFill>
        </p:grpSpPr>
        <p:sp>
          <p:nvSpPr>
            <p:cNvPr id="47" name="Freeform 47">
              <a:extLst>
                <a:ext uri="{FF2B5EF4-FFF2-40B4-BE49-F238E27FC236}">
                  <a16:creationId xmlns:a16="http://schemas.microsoft.com/office/drawing/2014/main" id="{8198F8BE-D1C5-4A60-AF95-324B99BEC90B}"/>
                </a:ext>
              </a:extLst>
            </p:cNvPr>
            <p:cNvSpPr>
              <a:spLocks/>
            </p:cNvSpPr>
            <p:nvPr/>
          </p:nvSpPr>
          <p:spPr bwMode="auto">
            <a:xfrm>
              <a:off x="1339850" y="1108075"/>
              <a:ext cx="1725613" cy="739775"/>
            </a:xfrm>
            <a:custGeom>
              <a:avLst/>
              <a:gdLst>
                <a:gd name="T0" fmla="*/ 425 w 453"/>
                <a:gd name="T1" fmla="*/ 146 h 194"/>
                <a:gd name="T2" fmla="*/ 453 w 453"/>
                <a:gd name="T3" fmla="*/ 146 h 194"/>
                <a:gd name="T4" fmla="*/ 453 w 453"/>
                <a:gd name="T5" fmla="*/ 82 h 194"/>
                <a:gd name="T6" fmla="*/ 453 w 453"/>
                <a:gd name="T7" fmla="*/ 77 h 194"/>
                <a:gd name="T8" fmla="*/ 430 w 453"/>
                <a:gd name="T9" fmla="*/ 96 h 194"/>
                <a:gd name="T10" fmla="*/ 392 w 453"/>
                <a:gd name="T11" fmla="*/ 48 h 194"/>
                <a:gd name="T12" fmla="*/ 451 w 453"/>
                <a:gd name="T13" fmla="*/ 0 h 194"/>
                <a:gd name="T14" fmla="*/ 97 w 453"/>
                <a:gd name="T15" fmla="*/ 0 h 194"/>
                <a:gd name="T16" fmla="*/ 0 w 453"/>
                <a:gd name="T17" fmla="*/ 97 h 194"/>
                <a:gd name="T18" fmla="*/ 0 w 453"/>
                <a:gd name="T19" fmla="*/ 97 h 194"/>
                <a:gd name="T20" fmla="*/ 97 w 453"/>
                <a:gd name="T21" fmla="*/ 194 h 194"/>
                <a:gd name="T22" fmla="*/ 425 w 453"/>
                <a:gd name="T23" fmla="*/ 194 h 194"/>
                <a:gd name="T24" fmla="*/ 425 w 453"/>
                <a:gd name="T25" fmla="*/ 14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194">
                  <a:moveTo>
                    <a:pt x="425" y="146"/>
                  </a:moveTo>
                  <a:cubicBezTo>
                    <a:pt x="453" y="146"/>
                    <a:pt x="453" y="146"/>
                    <a:pt x="453" y="146"/>
                  </a:cubicBezTo>
                  <a:cubicBezTo>
                    <a:pt x="453" y="82"/>
                    <a:pt x="453" y="82"/>
                    <a:pt x="453" y="82"/>
                  </a:cubicBezTo>
                  <a:cubicBezTo>
                    <a:pt x="453" y="77"/>
                    <a:pt x="453" y="77"/>
                    <a:pt x="453" y="77"/>
                  </a:cubicBezTo>
                  <a:cubicBezTo>
                    <a:pt x="430" y="96"/>
                    <a:pt x="430" y="96"/>
                    <a:pt x="430" y="96"/>
                  </a:cubicBezTo>
                  <a:cubicBezTo>
                    <a:pt x="392" y="48"/>
                    <a:pt x="392" y="48"/>
                    <a:pt x="392" y="48"/>
                  </a:cubicBezTo>
                  <a:cubicBezTo>
                    <a:pt x="451" y="0"/>
                    <a:pt x="451" y="0"/>
                    <a:pt x="451" y="0"/>
                  </a:cubicBezTo>
                  <a:cubicBezTo>
                    <a:pt x="97" y="0"/>
                    <a:pt x="97" y="0"/>
                    <a:pt x="97" y="0"/>
                  </a:cubicBezTo>
                  <a:cubicBezTo>
                    <a:pt x="43" y="0"/>
                    <a:pt x="0" y="44"/>
                    <a:pt x="0" y="97"/>
                  </a:cubicBezTo>
                  <a:cubicBezTo>
                    <a:pt x="0" y="97"/>
                    <a:pt x="0" y="97"/>
                    <a:pt x="0" y="97"/>
                  </a:cubicBezTo>
                  <a:cubicBezTo>
                    <a:pt x="0" y="151"/>
                    <a:pt x="43" y="194"/>
                    <a:pt x="97" y="194"/>
                  </a:cubicBezTo>
                  <a:cubicBezTo>
                    <a:pt x="425" y="194"/>
                    <a:pt x="425" y="194"/>
                    <a:pt x="425" y="194"/>
                  </a:cubicBezTo>
                  <a:lnTo>
                    <a:pt x="42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8" name="Freeform 48">
              <a:extLst>
                <a:ext uri="{FF2B5EF4-FFF2-40B4-BE49-F238E27FC236}">
                  <a16:creationId xmlns:a16="http://schemas.microsoft.com/office/drawing/2014/main" id="{4F9FF17C-0562-459A-AE0D-9946D8EB367A}"/>
                </a:ext>
              </a:extLst>
            </p:cNvPr>
            <p:cNvSpPr>
              <a:spLocks/>
            </p:cNvSpPr>
            <p:nvPr/>
          </p:nvSpPr>
          <p:spPr bwMode="auto">
            <a:xfrm>
              <a:off x="2913063" y="1108075"/>
              <a:ext cx="471488" cy="739775"/>
            </a:xfrm>
            <a:custGeom>
              <a:avLst/>
              <a:gdLst>
                <a:gd name="T0" fmla="*/ 96 w 124"/>
                <a:gd name="T1" fmla="*/ 161 h 194"/>
                <a:gd name="T2" fmla="*/ 96 w 124"/>
                <a:gd name="T3" fmla="*/ 0 h 194"/>
                <a:gd name="T4" fmla="*/ 62 w 124"/>
                <a:gd name="T5" fmla="*/ 0 h 194"/>
                <a:gd name="T6" fmla="*/ 0 w 124"/>
                <a:gd name="T7" fmla="*/ 50 h 194"/>
                <a:gd name="T8" fmla="*/ 20 w 124"/>
                <a:gd name="T9" fmla="*/ 75 h 194"/>
                <a:gd name="T10" fmla="*/ 42 w 124"/>
                <a:gd name="T11" fmla="*/ 57 h 194"/>
                <a:gd name="T12" fmla="*/ 56 w 124"/>
                <a:gd name="T13" fmla="*/ 43 h 194"/>
                <a:gd name="T14" fmla="*/ 55 w 124"/>
                <a:gd name="T15" fmla="*/ 63 h 194"/>
                <a:gd name="T16" fmla="*/ 55 w 124"/>
                <a:gd name="T17" fmla="*/ 82 h 194"/>
                <a:gd name="T18" fmla="*/ 55 w 124"/>
                <a:gd name="T19" fmla="*/ 161 h 194"/>
                <a:gd name="T20" fmla="*/ 27 w 124"/>
                <a:gd name="T21" fmla="*/ 161 h 194"/>
                <a:gd name="T22" fmla="*/ 27 w 124"/>
                <a:gd name="T23" fmla="*/ 194 h 194"/>
                <a:gd name="T24" fmla="*/ 55 w 124"/>
                <a:gd name="T25" fmla="*/ 194 h 194"/>
                <a:gd name="T26" fmla="*/ 96 w 124"/>
                <a:gd name="T27" fmla="*/ 194 h 194"/>
                <a:gd name="T28" fmla="*/ 124 w 124"/>
                <a:gd name="T29" fmla="*/ 194 h 194"/>
                <a:gd name="T30" fmla="*/ 124 w 124"/>
                <a:gd name="T31" fmla="*/ 161 h 194"/>
                <a:gd name="T32" fmla="*/ 96 w 124"/>
                <a:gd name="T33" fmla="*/ 161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194">
                  <a:moveTo>
                    <a:pt x="96" y="161"/>
                  </a:moveTo>
                  <a:cubicBezTo>
                    <a:pt x="96" y="0"/>
                    <a:pt x="96" y="0"/>
                    <a:pt x="96" y="0"/>
                  </a:cubicBezTo>
                  <a:cubicBezTo>
                    <a:pt x="62" y="0"/>
                    <a:pt x="62" y="0"/>
                    <a:pt x="62" y="0"/>
                  </a:cubicBezTo>
                  <a:cubicBezTo>
                    <a:pt x="0" y="50"/>
                    <a:pt x="0" y="50"/>
                    <a:pt x="0" y="50"/>
                  </a:cubicBezTo>
                  <a:cubicBezTo>
                    <a:pt x="20" y="75"/>
                    <a:pt x="20" y="75"/>
                    <a:pt x="20" y="75"/>
                  </a:cubicBezTo>
                  <a:cubicBezTo>
                    <a:pt x="42" y="57"/>
                    <a:pt x="42" y="57"/>
                    <a:pt x="42" y="57"/>
                  </a:cubicBezTo>
                  <a:cubicBezTo>
                    <a:pt x="45" y="55"/>
                    <a:pt x="49" y="50"/>
                    <a:pt x="56" y="43"/>
                  </a:cubicBezTo>
                  <a:cubicBezTo>
                    <a:pt x="55" y="63"/>
                    <a:pt x="55" y="63"/>
                    <a:pt x="55" y="63"/>
                  </a:cubicBezTo>
                  <a:cubicBezTo>
                    <a:pt x="55" y="82"/>
                    <a:pt x="55" y="82"/>
                    <a:pt x="55" y="82"/>
                  </a:cubicBezTo>
                  <a:cubicBezTo>
                    <a:pt x="55" y="161"/>
                    <a:pt x="55" y="161"/>
                    <a:pt x="55" y="161"/>
                  </a:cubicBezTo>
                  <a:cubicBezTo>
                    <a:pt x="27" y="161"/>
                    <a:pt x="27" y="161"/>
                    <a:pt x="27" y="161"/>
                  </a:cubicBezTo>
                  <a:cubicBezTo>
                    <a:pt x="27" y="194"/>
                    <a:pt x="27" y="194"/>
                    <a:pt x="27" y="194"/>
                  </a:cubicBezTo>
                  <a:cubicBezTo>
                    <a:pt x="55" y="194"/>
                    <a:pt x="55" y="194"/>
                    <a:pt x="55" y="194"/>
                  </a:cubicBezTo>
                  <a:cubicBezTo>
                    <a:pt x="96" y="194"/>
                    <a:pt x="96" y="194"/>
                    <a:pt x="96" y="194"/>
                  </a:cubicBezTo>
                  <a:cubicBezTo>
                    <a:pt x="124" y="194"/>
                    <a:pt x="124" y="194"/>
                    <a:pt x="124" y="194"/>
                  </a:cubicBezTo>
                  <a:cubicBezTo>
                    <a:pt x="124" y="161"/>
                    <a:pt x="124" y="161"/>
                    <a:pt x="124" y="161"/>
                  </a:cubicBezTo>
                  <a:lnTo>
                    <a:pt x="96"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89" name="Group 88">
            <a:extLst>
              <a:ext uri="{FF2B5EF4-FFF2-40B4-BE49-F238E27FC236}">
                <a16:creationId xmlns:a16="http://schemas.microsoft.com/office/drawing/2014/main" id="{F3895E58-37A9-4791-B16A-C31A39B20765}"/>
              </a:ext>
            </a:extLst>
          </p:cNvPr>
          <p:cNvGrpSpPr/>
          <p:nvPr/>
        </p:nvGrpSpPr>
        <p:grpSpPr>
          <a:xfrm>
            <a:off x="1339850" y="2084388"/>
            <a:ext cx="1987551" cy="735013"/>
            <a:chOff x="1339850" y="2084388"/>
            <a:chExt cx="1987551" cy="735013"/>
          </a:xfrm>
          <a:solidFill>
            <a:schemeClr val="accent2"/>
          </a:solidFill>
        </p:grpSpPr>
        <p:sp>
          <p:nvSpPr>
            <p:cNvPr id="50" name="Freeform 50">
              <a:extLst>
                <a:ext uri="{FF2B5EF4-FFF2-40B4-BE49-F238E27FC236}">
                  <a16:creationId xmlns:a16="http://schemas.microsoft.com/office/drawing/2014/main" id="{7A8A968B-8BD6-43D8-BDD5-D5B2D838A4CB}"/>
                </a:ext>
              </a:extLst>
            </p:cNvPr>
            <p:cNvSpPr>
              <a:spLocks/>
            </p:cNvSpPr>
            <p:nvPr/>
          </p:nvSpPr>
          <p:spPr bwMode="auto">
            <a:xfrm>
              <a:off x="1339850" y="2084388"/>
              <a:ext cx="1758950" cy="735013"/>
            </a:xfrm>
            <a:custGeom>
              <a:avLst/>
              <a:gdLst>
                <a:gd name="T0" fmla="*/ 374 w 462"/>
                <a:gd name="T1" fmla="*/ 159 h 193"/>
                <a:gd name="T2" fmla="*/ 426 w 462"/>
                <a:gd name="T3" fmla="*/ 106 h 193"/>
                <a:gd name="T4" fmla="*/ 453 w 462"/>
                <a:gd name="T5" fmla="*/ 77 h 193"/>
                <a:gd name="T6" fmla="*/ 460 w 462"/>
                <a:gd name="T7" fmla="*/ 65 h 193"/>
                <a:gd name="T8" fmla="*/ 462 w 462"/>
                <a:gd name="T9" fmla="*/ 56 h 193"/>
                <a:gd name="T10" fmla="*/ 461 w 462"/>
                <a:gd name="T11" fmla="*/ 50 h 193"/>
                <a:gd name="T12" fmla="*/ 454 w 462"/>
                <a:gd name="T13" fmla="*/ 48 h 193"/>
                <a:gd name="T14" fmla="*/ 438 w 462"/>
                <a:gd name="T15" fmla="*/ 52 h 193"/>
                <a:gd name="T16" fmla="*/ 420 w 462"/>
                <a:gd name="T17" fmla="*/ 64 h 193"/>
                <a:gd name="T18" fmla="*/ 408 w 462"/>
                <a:gd name="T19" fmla="*/ 74 h 193"/>
                <a:gd name="T20" fmla="*/ 367 w 462"/>
                <a:gd name="T21" fmla="*/ 25 h 193"/>
                <a:gd name="T22" fmla="*/ 379 w 462"/>
                <a:gd name="T23" fmla="*/ 15 h 193"/>
                <a:gd name="T24" fmla="*/ 400 w 462"/>
                <a:gd name="T25" fmla="*/ 0 h 193"/>
                <a:gd name="T26" fmla="*/ 97 w 462"/>
                <a:gd name="T27" fmla="*/ 0 h 193"/>
                <a:gd name="T28" fmla="*/ 0 w 462"/>
                <a:gd name="T29" fmla="*/ 96 h 193"/>
                <a:gd name="T30" fmla="*/ 0 w 462"/>
                <a:gd name="T31" fmla="*/ 96 h 193"/>
                <a:gd name="T32" fmla="*/ 97 w 462"/>
                <a:gd name="T33" fmla="*/ 193 h 193"/>
                <a:gd name="T34" fmla="*/ 374 w 462"/>
                <a:gd name="T35" fmla="*/ 193 h 193"/>
                <a:gd name="T36" fmla="*/ 374 w 462"/>
                <a:gd name="T37" fmla="*/ 15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2" h="193">
                  <a:moveTo>
                    <a:pt x="374" y="159"/>
                  </a:moveTo>
                  <a:cubicBezTo>
                    <a:pt x="426" y="106"/>
                    <a:pt x="426" y="106"/>
                    <a:pt x="426" y="106"/>
                  </a:cubicBezTo>
                  <a:cubicBezTo>
                    <a:pt x="443" y="89"/>
                    <a:pt x="450" y="81"/>
                    <a:pt x="453" y="77"/>
                  </a:cubicBezTo>
                  <a:cubicBezTo>
                    <a:pt x="456" y="73"/>
                    <a:pt x="459" y="69"/>
                    <a:pt x="460" y="65"/>
                  </a:cubicBezTo>
                  <a:cubicBezTo>
                    <a:pt x="461" y="62"/>
                    <a:pt x="462" y="59"/>
                    <a:pt x="462" y="56"/>
                  </a:cubicBezTo>
                  <a:cubicBezTo>
                    <a:pt x="462" y="52"/>
                    <a:pt x="461" y="51"/>
                    <a:pt x="461" y="50"/>
                  </a:cubicBezTo>
                  <a:cubicBezTo>
                    <a:pt x="459" y="49"/>
                    <a:pt x="457" y="48"/>
                    <a:pt x="454" y="48"/>
                  </a:cubicBezTo>
                  <a:cubicBezTo>
                    <a:pt x="448" y="48"/>
                    <a:pt x="443" y="49"/>
                    <a:pt x="438" y="52"/>
                  </a:cubicBezTo>
                  <a:cubicBezTo>
                    <a:pt x="433" y="55"/>
                    <a:pt x="426" y="59"/>
                    <a:pt x="420" y="64"/>
                  </a:cubicBezTo>
                  <a:cubicBezTo>
                    <a:pt x="408" y="74"/>
                    <a:pt x="408" y="74"/>
                    <a:pt x="408" y="74"/>
                  </a:cubicBezTo>
                  <a:cubicBezTo>
                    <a:pt x="367" y="25"/>
                    <a:pt x="367" y="25"/>
                    <a:pt x="367" y="25"/>
                  </a:cubicBezTo>
                  <a:cubicBezTo>
                    <a:pt x="379" y="15"/>
                    <a:pt x="379" y="15"/>
                    <a:pt x="379" y="15"/>
                  </a:cubicBezTo>
                  <a:cubicBezTo>
                    <a:pt x="387" y="9"/>
                    <a:pt x="394" y="3"/>
                    <a:pt x="400" y="0"/>
                  </a:cubicBezTo>
                  <a:cubicBezTo>
                    <a:pt x="97" y="0"/>
                    <a:pt x="97" y="0"/>
                    <a:pt x="97" y="0"/>
                  </a:cubicBezTo>
                  <a:cubicBezTo>
                    <a:pt x="43" y="0"/>
                    <a:pt x="0" y="43"/>
                    <a:pt x="0" y="96"/>
                  </a:cubicBezTo>
                  <a:cubicBezTo>
                    <a:pt x="0" y="96"/>
                    <a:pt x="0" y="96"/>
                    <a:pt x="0" y="96"/>
                  </a:cubicBezTo>
                  <a:cubicBezTo>
                    <a:pt x="0" y="150"/>
                    <a:pt x="43" y="193"/>
                    <a:pt x="97" y="193"/>
                  </a:cubicBezTo>
                  <a:cubicBezTo>
                    <a:pt x="374" y="193"/>
                    <a:pt x="374" y="193"/>
                    <a:pt x="374" y="193"/>
                  </a:cubicBezTo>
                  <a:lnTo>
                    <a:pt x="374"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1" name="Freeform 51">
              <a:extLst>
                <a:ext uri="{FF2B5EF4-FFF2-40B4-BE49-F238E27FC236}">
                  <a16:creationId xmlns:a16="http://schemas.microsoft.com/office/drawing/2014/main" id="{A9D0353F-CAC9-4BD0-AA65-847802C6EE54}"/>
                </a:ext>
              </a:extLst>
            </p:cNvPr>
            <p:cNvSpPr>
              <a:spLocks/>
            </p:cNvSpPr>
            <p:nvPr/>
          </p:nvSpPr>
          <p:spPr bwMode="auto">
            <a:xfrm>
              <a:off x="3148013" y="2628900"/>
              <a:ext cx="4763" cy="3175"/>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1" y="1"/>
                    <a:pt x="1" y="1"/>
                    <a:pt x="1" y="1"/>
                  </a:cubicBezTo>
                  <a:cubicBezTo>
                    <a:pt x="1" y="0"/>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2" name="Freeform 52">
              <a:extLst>
                <a:ext uri="{FF2B5EF4-FFF2-40B4-BE49-F238E27FC236}">
                  <a16:creationId xmlns:a16="http://schemas.microsoft.com/office/drawing/2014/main" id="{3BE9ACAC-45EE-4F15-B0FE-A472D7B1F514}"/>
                </a:ext>
              </a:extLst>
            </p:cNvPr>
            <p:cNvSpPr>
              <a:spLocks/>
            </p:cNvSpPr>
            <p:nvPr/>
          </p:nvSpPr>
          <p:spPr bwMode="auto">
            <a:xfrm>
              <a:off x="2817813" y="2084388"/>
              <a:ext cx="509588" cy="735013"/>
            </a:xfrm>
            <a:custGeom>
              <a:avLst/>
              <a:gdLst>
                <a:gd name="T0" fmla="*/ 134 w 134"/>
                <a:gd name="T1" fmla="*/ 193 h 193"/>
                <a:gd name="T2" fmla="*/ 1 w 134"/>
                <a:gd name="T3" fmla="*/ 193 h 193"/>
                <a:gd name="T4" fmla="*/ 1 w 134"/>
                <a:gd name="T5" fmla="*/ 165 h 193"/>
                <a:gd name="T6" fmla="*/ 49 w 134"/>
                <a:gd name="T7" fmla="*/ 117 h 193"/>
                <a:gd name="T8" fmla="*/ 76 w 134"/>
                <a:gd name="T9" fmla="*/ 86 h 193"/>
                <a:gd name="T10" fmla="*/ 86 w 134"/>
                <a:gd name="T11" fmla="*/ 71 h 193"/>
                <a:gd name="T12" fmla="*/ 89 w 134"/>
                <a:gd name="T13" fmla="*/ 56 h 193"/>
                <a:gd name="T14" fmla="*/ 82 w 134"/>
                <a:gd name="T15" fmla="*/ 39 h 193"/>
                <a:gd name="T16" fmla="*/ 66 w 134"/>
                <a:gd name="T17" fmla="*/ 33 h 193"/>
                <a:gd name="T18" fmla="*/ 44 w 134"/>
                <a:gd name="T19" fmla="*/ 38 h 193"/>
                <a:gd name="T20" fmla="*/ 22 w 134"/>
                <a:gd name="T21" fmla="*/ 53 h 193"/>
                <a:gd name="T22" fmla="*/ 0 w 134"/>
                <a:gd name="T23" fmla="*/ 27 h 193"/>
                <a:gd name="T24" fmla="*/ 24 w 134"/>
                <a:gd name="T25" fmla="*/ 10 h 193"/>
                <a:gd name="T26" fmla="*/ 44 w 134"/>
                <a:gd name="T27" fmla="*/ 2 h 193"/>
                <a:gd name="T28" fmla="*/ 68 w 134"/>
                <a:gd name="T29" fmla="*/ 0 h 193"/>
                <a:gd name="T30" fmla="*/ 100 w 134"/>
                <a:gd name="T31" fmla="*/ 6 h 193"/>
                <a:gd name="T32" fmla="*/ 121 w 134"/>
                <a:gd name="T33" fmla="*/ 24 h 193"/>
                <a:gd name="T34" fmla="*/ 129 w 134"/>
                <a:gd name="T35" fmla="*/ 51 h 193"/>
                <a:gd name="T36" fmla="*/ 124 w 134"/>
                <a:gd name="T37" fmla="*/ 76 h 193"/>
                <a:gd name="T38" fmla="*/ 110 w 134"/>
                <a:gd name="T39" fmla="*/ 100 h 193"/>
                <a:gd name="T40" fmla="*/ 76 w 134"/>
                <a:gd name="T41" fmla="*/ 134 h 193"/>
                <a:gd name="T42" fmla="*/ 51 w 134"/>
                <a:gd name="T43" fmla="*/ 157 h 193"/>
                <a:gd name="T44" fmla="*/ 51 w 134"/>
                <a:gd name="T45" fmla="*/ 159 h 193"/>
                <a:gd name="T46" fmla="*/ 134 w 134"/>
                <a:gd name="T47" fmla="*/ 159 h 193"/>
                <a:gd name="T48" fmla="*/ 134 w 134"/>
                <a:gd name="T4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4" h="193">
                  <a:moveTo>
                    <a:pt x="134" y="193"/>
                  </a:moveTo>
                  <a:cubicBezTo>
                    <a:pt x="1" y="193"/>
                    <a:pt x="1" y="193"/>
                    <a:pt x="1" y="193"/>
                  </a:cubicBezTo>
                  <a:cubicBezTo>
                    <a:pt x="1" y="165"/>
                    <a:pt x="1" y="165"/>
                    <a:pt x="1" y="165"/>
                  </a:cubicBezTo>
                  <a:cubicBezTo>
                    <a:pt x="49" y="117"/>
                    <a:pt x="49" y="117"/>
                    <a:pt x="49" y="117"/>
                  </a:cubicBezTo>
                  <a:cubicBezTo>
                    <a:pt x="63" y="102"/>
                    <a:pt x="72" y="92"/>
                    <a:pt x="76" y="86"/>
                  </a:cubicBezTo>
                  <a:cubicBezTo>
                    <a:pt x="81" y="81"/>
                    <a:pt x="84" y="76"/>
                    <a:pt x="86" y="71"/>
                  </a:cubicBezTo>
                  <a:cubicBezTo>
                    <a:pt x="88" y="66"/>
                    <a:pt x="89" y="61"/>
                    <a:pt x="89" y="56"/>
                  </a:cubicBezTo>
                  <a:cubicBezTo>
                    <a:pt x="89" y="48"/>
                    <a:pt x="87" y="43"/>
                    <a:pt x="82" y="39"/>
                  </a:cubicBezTo>
                  <a:cubicBezTo>
                    <a:pt x="78" y="35"/>
                    <a:pt x="73" y="33"/>
                    <a:pt x="66" y="33"/>
                  </a:cubicBezTo>
                  <a:cubicBezTo>
                    <a:pt x="58" y="33"/>
                    <a:pt x="51" y="35"/>
                    <a:pt x="44" y="38"/>
                  </a:cubicBezTo>
                  <a:cubicBezTo>
                    <a:pt x="37" y="42"/>
                    <a:pt x="30" y="47"/>
                    <a:pt x="22" y="53"/>
                  </a:cubicBezTo>
                  <a:cubicBezTo>
                    <a:pt x="0" y="27"/>
                    <a:pt x="0" y="27"/>
                    <a:pt x="0" y="27"/>
                  </a:cubicBezTo>
                  <a:cubicBezTo>
                    <a:pt x="10" y="19"/>
                    <a:pt x="17" y="13"/>
                    <a:pt x="24" y="10"/>
                  </a:cubicBezTo>
                  <a:cubicBezTo>
                    <a:pt x="30" y="7"/>
                    <a:pt x="37" y="4"/>
                    <a:pt x="44" y="2"/>
                  </a:cubicBezTo>
                  <a:cubicBezTo>
                    <a:pt x="51" y="0"/>
                    <a:pt x="59" y="0"/>
                    <a:pt x="68" y="0"/>
                  </a:cubicBezTo>
                  <a:cubicBezTo>
                    <a:pt x="80" y="0"/>
                    <a:pt x="91" y="2"/>
                    <a:pt x="100" y="6"/>
                  </a:cubicBezTo>
                  <a:cubicBezTo>
                    <a:pt x="109" y="10"/>
                    <a:pt x="116" y="16"/>
                    <a:pt x="121" y="24"/>
                  </a:cubicBezTo>
                  <a:cubicBezTo>
                    <a:pt x="126" y="32"/>
                    <a:pt x="129" y="41"/>
                    <a:pt x="129" y="51"/>
                  </a:cubicBezTo>
                  <a:cubicBezTo>
                    <a:pt x="129" y="60"/>
                    <a:pt x="127" y="68"/>
                    <a:pt x="124" y="76"/>
                  </a:cubicBezTo>
                  <a:cubicBezTo>
                    <a:pt x="121" y="84"/>
                    <a:pt x="116" y="92"/>
                    <a:pt x="110" y="100"/>
                  </a:cubicBezTo>
                  <a:cubicBezTo>
                    <a:pt x="103" y="108"/>
                    <a:pt x="92" y="119"/>
                    <a:pt x="76" y="134"/>
                  </a:cubicBezTo>
                  <a:cubicBezTo>
                    <a:pt x="51" y="157"/>
                    <a:pt x="51" y="157"/>
                    <a:pt x="51" y="157"/>
                  </a:cubicBezTo>
                  <a:cubicBezTo>
                    <a:pt x="51" y="159"/>
                    <a:pt x="51" y="159"/>
                    <a:pt x="51" y="159"/>
                  </a:cubicBezTo>
                  <a:cubicBezTo>
                    <a:pt x="134" y="159"/>
                    <a:pt x="134" y="159"/>
                    <a:pt x="134" y="159"/>
                  </a:cubicBezTo>
                  <a:lnTo>
                    <a:pt x="134"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0" name="Group 89">
            <a:extLst>
              <a:ext uri="{FF2B5EF4-FFF2-40B4-BE49-F238E27FC236}">
                <a16:creationId xmlns:a16="http://schemas.microsoft.com/office/drawing/2014/main" id="{4F5F82E3-A358-4B69-92E0-26693F1ED6AF}"/>
              </a:ext>
            </a:extLst>
          </p:cNvPr>
          <p:cNvGrpSpPr/>
          <p:nvPr/>
        </p:nvGrpSpPr>
        <p:grpSpPr>
          <a:xfrm>
            <a:off x="1339850" y="3055938"/>
            <a:ext cx="2044700" cy="735013"/>
            <a:chOff x="1339850" y="3055938"/>
            <a:chExt cx="2044700" cy="735013"/>
          </a:xfrm>
          <a:solidFill>
            <a:schemeClr val="accent4"/>
          </a:solidFill>
        </p:grpSpPr>
        <p:sp>
          <p:nvSpPr>
            <p:cNvPr id="54" name="Freeform 54">
              <a:extLst>
                <a:ext uri="{FF2B5EF4-FFF2-40B4-BE49-F238E27FC236}">
                  <a16:creationId xmlns:a16="http://schemas.microsoft.com/office/drawing/2014/main" id="{7B37642F-641B-4F89-9B07-C2C4EC96FDDB}"/>
                </a:ext>
              </a:extLst>
            </p:cNvPr>
            <p:cNvSpPr>
              <a:spLocks/>
            </p:cNvSpPr>
            <p:nvPr/>
          </p:nvSpPr>
          <p:spPr bwMode="auto">
            <a:xfrm>
              <a:off x="2959100" y="3235325"/>
              <a:ext cx="196850" cy="63500"/>
            </a:xfrm>
            <a:custGeom>
              <a:avLst/>
              <a:gdLst>
                <a:gd name="T0" fmla="*/ 26 w 52"/>
                <a:gd name="T1" fmla="*/ 2 h 17"/>
                <a:gd name="T2" fmla="*/ 9 w 52"/>
                <a:gd name="T3" fmla="*/ 11 h 17"/>
                <a:gd name="T4" fmla="*/ 0 w 52"/>
                <a:gd name="T5" fmla="*/ 17 h 17"/>
                <a:gd name="T6" fmla="*/ 25 w 52"/>
                <a:gd name="T7" fmla="*/ 17 h 17"/>
                <a:gd name="T8" fmla="*/ 50 w 52"/>
                <a:gd name="T9" fmla="*/ 13 h 17"/>
                <a:gd name="T10" fmla="*/ 52 w 52"/>
                <a:gd name="T11" fmla="*/ 6 h 17"/>
                <a:gd name="T12" fmla="*/ 41 w 52"/>
                <a:gd name="T13" fmla="*/ 0 h 17"/>
                <a:gd name="T14" fmla="*/ 26 w 52"/>
                <a:gd name="T15" fmla="*/ 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7">
                  <a:moveTo>
                    <a:pt x="26" y="2"/>
                  </a:moveTo>
                  <a:cubicBezTo>
                    <a:pt x="21" y="4"/>
                    <a:pt x="15" y="7"/>
                    <a:pt x="9" y="11"/>
                  </a:cubicBezTo>
                  <a:cubicBezTo>
                    <a:pt x="0" y="17"/>
                    <a:pt x="0" y="17"/>
                    <a:pt x="0" y="17"/>
                  </a:cubicBezTo>
                  <a:cubicBezTo>
                    <a:pt x="25" y="17"/>
                    <a:pt x="25" y="17"/>
                    <a:pt x="25" y="17"/>
                  </a:cubicBezTo>
                  <a:cubicBezTo>
                    <a:pt x="41" y="17"/>
                    <a:pt x="47" y="14"/>
                    <a:pt x="50" y="13"/>
                  </a:cubicBezTo>
                  <a:cubicBezTo>
                    <a:pt x="51" y="12"/>
                    <a:pt x="52" y="12"/>
                    <a:pt x="52" y="6"/>
                  </a:cubicBezTo>
                  <a:cubicBezTo>
                    <a:pt x="52" y="3"/>
                    <a:pt x="52" y="0"/>
                    <a:pt x="41" y="0"/>
                  </a:cubicBezTo>
                  <a:cubicBezTo>
                    <a:pt x="36" y="0"/>
                    <a:pt x="31" y="1"/>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5" name="Freeform 55">
              <a:extLst>
                <a:ext uri="{FF2B5EF4-FFF2-40B4-BE49-F238E27FC236}">
                  <a16:creationId xmlns:a16="http://schemas.microsoft.com/office/drawing/2014/main" id="{BA5B4260-CD33-45C4-A29A-C871242A63B7}"/>
                </a:ext>
              </a:extLst>
            </p:cNvPr>
            <p:cNvSpPr>
              <a:spLocks/>
            </p:cNvSpPr>
            <p:nvPr/>
          </p:nvSpPr>
          <p:spPr bwMode="auto">
            <a:xfrm>
              <a:off x="1339850" y="3055938"/>
              <a:ext cx="1827213" cy="735013"/>
            </a:xfrm>
            <a:custGeom>
              <a:avLst/>
              <a:gdLst>
                <a:gd name="T0" fmla="*/ 392 w 480"/>
                <a:gd name="T1" fmla="*/ 193 h 193"/>
                <a:gd name="T2" fmla="*/ 392 w 480"/>
                <a:gd name="T3" fmla="*/ 125 h 193"/>
                <a:gd name="T4" fmla="*/ 413 w 480"/>
                <a:gd name="T5" fmla="*/ 136 h 193"/>
                <a:gd name="T6" fmla="*/ 435 w 480"/>
                <a:gd name="T7" fmla="*/ 144 h 193"/>
                <a:gd name="T8" fmla="*/ 457 w 480"/>
                <a:gd name="T9" fmla="*/ 147 h 193"/>
                <a:gd name="T10" fmla="*/ 477 w 480"/>
                <a:gd name="T11" fmla="*/ 143 h 193"/>
                <a:gd name="T12" fmla="*/ 480 w 480"/>
                <a:gd name="T13" fmla="*/ 134 h 193"/>
                <a:gd name="T14" fmla="*/ 478 w 480"/>
                <a:gd name="T15" fmla="*/ 128 h 193"/>
                <a:gd name="T16" fmla="*/ 450 w 480"/>
                <a:gd name="T17" fmla="*/ 124 h 193"/>
                <a:gd name="T18" fmla="*/ 421 w 480"/>
                <a:gd name="T19" fmla="*/ 124 h 193"/>
                <a:gd name="T20" fmla="*/ 421 w 480"/>
                <a:gd name="T21" fmla="*/ 66 h 193"/>
                <a:gd name="T22" fmla="*/ 387 w 480"/>
                <a:gd name="T23" fmla="*/ 15 h 193"/>
                <a:gd name="T24" fmla="*/ 398 w 480"/>
                <a:gd name="T25" fmla="*/ 6 h 193"/>
                <a:gd name="T26" fmla="*/ 408 w 480"/>
                <a:gd name="T27" fmla="*/ 0 h 193"/>
                <a:gd name="T28" fmla="*/ 97 w 480"/>
                <a:gd name="T29" fmla="*/ 0 h 193"/>
                <a:gd name="T30" fmla="*/ 0 w 480"/>
                <a:gd name="T31" fmla="*/ 97 h 193"/>
                <a:gd name="T32" fmla="*/ 0 w 480"/>
                <a:gd name="T33" fmla="*/ 97 h 193"/>
                <a:gd name="T34" fmla="*/ 97 w 480"/>
                <a:gd name="T35" fmla="*/ 193 h 193"/>
                <a:gd name="T36" fmla="*/ 393 w 480"/>
                <a:gd name="T37" fmla="*/ 193 h 193"/>
                <a:gd name="T38" fmla="*/ 392 w 480"/>
                <a:gd name="T3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0" h="193">
                  <a:moveTo>
                    <a:pt x="392" y="193"/>
                  </a:moveTo>
                  <a:cubicBezTo>
                    <a:pt x="392" y="125"/>
                    <a:pt x="392" y="125"/>
                    <a:pt x="392" y="125"/>
                  </a:cubicBezTo>
                  <a:cubicBezTo>
                    <a:pt x="413" y="136"/>
                    <a:pt x="413" y="136"/>
                    <a:pt x="413" y="136"/>
                  </a:cubicBezTo>
                  <a:cubicBezTo>
                    <a:pt x="420" y="139"/>
                    <a:pt x="427" y="142"/>
                    <a:pt x="435" y="144"/>
                  </a:cubicBezTo>
                  <a:cubicBezTo>
                    <a:pt x="442" y="146"/>
                    <a:pt x="450" y="147"/>
                    <a:pt x="457" y="147"/>
                  </a:cubicBezTo>
                  <a:cubicBezTo>
                    <a:pt x="470" y="147"/>
                    <a:pt x="475" y="144"/>
                    <a:pt x="477" y="143"/>
                  </a:cubicBezTo>
                  <a:cubicBezTo>
                    <a:pt x="478" y="142"/>
                    <a:pt x="480" y="141"/>
                    <a:pt x="480" y="134"/>
                  </a:cubicBezTo>
                  <a:cubicBezTo>
                    <a:pt x="480" y="129"/>
                    <a:pt x="479" y="129"/>
                    <a:pt x="478" y="128"/>
                  </a:cubicBezTo>
                  <a:cubicBezTo>
                    <a:pt x="475" y="127"/>
                    <a:pt x="468" y="124"/>
                    <a:pt x="450" y="124"/>
                  </a:cubicBezTo>
                  <a:cubicBezTo>
                    <a:pt x="421" y="124"/>
                    <a:pt x="421" y="124"/>
                    <a:pt x="421" y="124"/>
                  </a:cubicBezTo>
                  <a:cubicBezTo>
                    <a:pt x="421" y="66"/>
                    <a:pt x="421" y="66"/>
                    <a:pt x="421" y="66"/>
                  </a:cubicBezTo>
                  <a:cubicBezTo>
                    <a:pt x="387" y="15"/>
                    <a:pt x="387" y="15"/>
                    <a:pt x="387" y="15"/>
                  </a:cubicBezTo>
                  <a:cubicBezTo>
                    <a:pt x="398" y="6"/>
                    <a:pt x="398" y="6"/>
                    <a:pt x="398" y="6"/>
                  </a:cubicBezTo>
                  <a:cubicBezTo>
                    <a:pt x="402" y="4"/>
                    <a:pt x="405" y="2"/>
                    <a:pt x="408" y="0"/>
                  </a:cubicBezTo>
                  <a:cubicBezTo>
                    <a:pt x="97" y="0"/>
                    <a:pt x="97" y="0"/>
                    <a:pt x="97" y="0"/>
                  </a:cubicBezTo>
                  <a:cubicBezTo>
                    <a:pt x="43" y="0"/>
                    <a:pt x="0" y="43"/>
                    <a:pt x="0" y="97"/>
                  </a:cubicBezTo>
                  <a:cubicBezTo>
                    <a:pt x="0" y="97"/>
                    <a:pt x="0" y="97"/>
                    <a:pt x="0" y="97"/>
                  </a:cubicBezTo>
                  <a:cubicBezTo>
                    <a:pt x="0" y="150"/>
                    <a:pt x="43" y="193"/>
                    <a:pt x="97" y="193"/>
                  </a:cubicBezTo>
                  <a:cubicBezTo>
                    <a:pt x="393" y="193"/>
                    <a:pt x="393" y="193"/>
                    <a:pt x="393" y="193"/>
                  </a:cubicBezTo>
                  <a:lnTo>
                    <a:pt x="392"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6" name="Freeform 56">
              <a:extLst>
                <a:ext uri="{FF2B5EF4-FFF2-40B4-BE49-F238E27FC236}">
                  <a16:creationId xmlns:a16="http://schemas.microsoft.com/office/drawing/2014/main" id="{F3E47F4B-252F-4BDA-B9CC-C11652B423DB}"/>
                </a:ext>
              </a:extLst>
            </p:cNvPr>
            <p:cNvSpPr>
              <a:spLocks/>
            </p:cNvSpPr>
            <p:nvPr/>
          </p:nvSpPr>
          <p:spPr bwMode="auto">
            <a:xfrm>
              <a:off x="2889250" y="3055938"/>
              <a:ext cx="495300" cy="735013"/>
            </a:xfrm>
            <a:custGeom>
              <a:avLst/>
              <a:gdLst>
                <a:gd name="T0" fmla="*/ 125 w 130"/>
                <a:gd name="T1" fmla="*/ 45 h 193"/>
                <a:gd name="T2" fmla="*/ 114 w 130"/>
                <a:gd name="T3" fmla="*/ 75 h 193"/>
                <a:gd name="T4" fmla="*/ 84 w 130"/>
                <a:gd name="T5" fmla="*/ 92 h 193"/>
                <a:gd name="T6" fmla="*/ 84 w 130"/>
                <a:gd name="T7" fmla="*/ 92 h 193"/>
                <a:gd name="T8" fmla="*/ 118 w 130"/>
                <a:gd name="T9" fmla="*/ 106 h 193"/>
                <a:gd name="T10" fmla="*/ 130 w 130"/>
                <a:gd name="T11" fmla="*/ 136 h 193"/>
                <a:gd name="T12" fmla="*/ 110 w 130"/>
                <a:gd name="T13" fmla="*/ 178 h 193"/>
                <a:gd name="T14" fmla="*/ 54 w 130"/>
                <a:gd name="T15" fmla="*/ 193 h 193"/>
                <a:gd name="T16" fmla="*/ 0 w 130"/>
                <a:gd name="T17" fmla="*/ 183 h 193"/>
                <a:gd name="T18" fmla="*/ 0 w 130"/>
                <a:gd name="T19" fmla="*/ 149 h 193"/>
                <a:gd name="T20" fmla="*/ 24 w 130"/>
                <a:gd name="T21" fmla="*/ 158 h 193"/>
                <a:gd name="T22" fmla="*/ 50 w 130"/>
                <a:gd name="T23" fmla="*/ 162 h 193"/>
                <a:gd name="T24" fmla="*/ 79 w 130"/>
                <a:gd name="T25" fmla="*/ 155 h 193"/>
                <a:gd name="T26" fmla="*/ 88 w 130"/>
                <a:gd name="T27" fmla="*/ 134 h 193"/>
                <a:gd name="T28" fmla="*/ 78 w 130"/>
                <a:gd name="T29" fmla="*/ 115 h 193"/>
                <a:gd name="T30" fmla="*/ 43 w 130"/>
                <a:gd name="T31" fmla="*/ 109 h 193"/>
                <a:gd name="T32" fmla="*/ 29 w 130"/>
                <a:gd name="T33" fmla="*/ 109 h 193"/>
                <a:gd name="T34" fmla="*/ 29 w 130"/>
                <a:gd name="T35" fmla="*/ 79 h 193"/>
                <a:gd name="T36" fmla="*/ 43 w 130"/>
                <a:gd name="T37" fmla="*/ 79 h 193"/>
                <a:gd name="T38" fmla="*/ 75 w 130"/>
                <a:gd name="T39" fmla="*/ 73 h 193"/>
                <a:gd name="T40" fmla="*/ 85 w 130"/>
                <a:gd name="T41" fmla="*/ 53 h 193"/>
                <a:gd name="T42" fmla="*/ 59 w 130"/>
                <a:gd name="T43" fmla="*/ 32 h 193"/>
                <a:gd name="T44" fmla="*/ 40 w 130"/>
                <a:gd name="T45" fmla="*/ 35 h 193"/>
                <a:gd name="T46" fmla="*/ 18 w 130"/>
                <a:gd name="T47" fmla="*/ 46 h 193"/>
                <a:gd name="T48" fmla="*/ 0 w 130"/>
                <a:gd name="T49" fmla="*/ 18 h 193"/>
                <a:gd name="T50" fmla="*/ 61 w 130"/>
                <a:gd name="T51" fmla="*/ 0 h 193"/>
                <a:gd name="T52" fmla="*/ 108 w 130"/>
                <a:gd name="T53" fmla="*/ 12 h 193"/>
                <a:gd name="T54" fmla="*/ 125 w 130"/>
                <a:gd name="T55" fmla="*/ 4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93">
                  <a:moveTo>
                    <a:pt x="125" y="45"/>
                  </a:moveTo>
                  <a:cubicBezTo>
                    <a:pt x="125" y="56"/>
                    <a:pt x="121" y="66"/>
                    <a:pt x="114" y="75"/>
                  </a:cubicBezTo>
                  <a:cubicBezTo>
                    <a:pt x="107" y="83"/>
                    <a:pt x="97" y="88"/>
                    <a:pt x="84" y="92"/>
                  </a:cubicBezTo>
                  <a:cubicBezTo>
                    <a:pt x="84" y="92"/>
                    <a:pt x="84" y="92"/>
                    <a:pt x="84" y="92"/>
                  </a:cubicBezTo>
                  <a:cubicBezTo>
                    <a:pt x="99" y="94"/>
                    <a:pt x="111" y="99"/>
                    <a:pt x="118" y="106"/>
                  </a:cubicBezTo>
                  <a:cubicBezTo>
                    <a:pt x="126" y="114"/>
                    <a:pt x="130" y="123"/>
                    <a:pt x="130" y="136"/>
                  </a:cubicBezTo>
                  <a:cubicBezTo>
                    <a:pt x="130" y="154"/>
                    <a:pt x="124" y="168"/>
                    <a:pt x="110" y="178"/>
                  </a:cubicBezTo>
                  <a:cubicBezTo>
                    <a:pt x="97" y="188"/>
                    <a:pt x="78" y="193"/>
                    <a:pt x="54" y="193"/>
                  </a:cubicBezTo>
                  <a:cubicBezTo>
                    <a:pt x="34" y="193"/>
                    <a:pt x="16" y="190"/>
                    <a:pt x="0" y="183"/>
                  </a:cubicBezTo>
                  <a:cubicBezTo>
                    <a:pt x="0" y="149"/>
                    <a:pt x="0" y="149"/>
                    <a:pt x="0" y="149"/>
                  </a:cubicBezTo>
                  <a:cubicBezTo>
                    <a:pt x="7" y="153"/>
                    <a:pt x="15" y="156"/>
                    <a:pt x="24" y="158"/>
                  </a:cubicBezTo>
                  <a:cubicBezTo>
                    <a:pt x="33" y="161"/>
                    <a:pt x="41" y="162"/>
                    <a:pt x="50" y="162"/>
                  </a:cubicBezTo>
                  <a:cubicBezTo>
                    <a:pt x="63" y="162"/>
                    <a:pt x="73" y="160"/>
                    <a:pt x="79" y="155"/>
                  </a:cubicBezTo>
                  <a:cubicBezTo>
                    <a:pt x="85" y="151"/>
                    <a:pt x="88" y="143"/>
                    <a:pt x="88" y="134"/>
                  </a:cubicBezTo>
                  <a:cubicBezTo>
                    <a:pt x="88" y="125"/>
                    <a:pt x="85" y="118"/>
                    <a:pt x="78" y="115"/>
                  </a:cubicBezTo>
                  <a:cubicBezTo>
                    <a:pt x="70" y="111"/>
                    <a:pt x="59" y="109"/>
                    <a:pt x="43" y="109"/>
                  </a:cubicBezTo>
                  <a:cubicBezTo>
                    <a:pt x="29" y="109"/>
                    <a:pt x="29" y="109"/>
                    <a:pt x="29" y="109"/>
                  </a:cubicBezTo>
                  <a:cubicBezTo>
                    <a:pt x="29" y="79"/>
                    <a:pt x="29" y="79"/>
                    <a:pt x="29" y="79"/>
                  </a:cubicBezTo>
                  <a:cubicBezTo>
                    <a:pt x="43" y="79"/>
                    <a:pt x="43" y="79"/>
                    <a:pt x="43" y="79"/>
                  </a:cubicBezTo>
                  <a:cubicBezTo>
                    <a:pt x="58" y="79"/>
                    <a:pt x="69" y="77"/>
                    <a:pt x="75" y="73"/>
                  </a:cubicBezTo>
                  <a:cubicBezTo>
                    <a:pt x="82" y="69"/>
                    <a:pt x="85" y="63"/>
                    <a:pt x="85" y="53"/>
                  </a:cubicBezTo>
                  <a:cubicBezTo>
                    <a:pt x="85" y="39"/>
                    <a:pt x="76" y="32"/>
                    <a:pt x="59" y="32"/>
                  </a:cubicBezTo>
                  <a:cubicBezTo>
                    <a:pt x="52" y="32"/>
                    <a:pt x="46" y="33"/>
                    <a:pt x="40" y="35"/>
                  </a:cubicBezTo>
                  <a:cubicBezTo>
                    <a:pt x="33" y="37"/>
                    <a:pt x="26" y="41"/>
                    <a:pt x="18" y="46"/>
                  </a:cubicBezTo>
                  <a:cubicBezTo>
                    <a:pt x="0" y="18"/>
                    <a:pt x="0" y="18"/>
                    <a:pt x="0" y="18"/>
                  </a:cubicBezTo>
                  <a:cubicBezTo>
                    <a:pt x="17" y="6"/>
                    <a:pt x="38" y="0"/>
                    <a:pt x="61" y="0"/>
                  </a:cubicBezTo>
                  <a:cubicBezTo>
                    <a:pt x="81" y="0"/>
                    <a:pt x="96" y="4"/>
                    <a:pt x="108" y="12"/>
                  </a:cubicBezTo>
                  <a:cubicBezTo>
                    <a:pt x="119" y="19"/>
                    <a:pt x="125" y="30"/>
                    <a:pt x="125"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1" name="Group 90">
            <a:extLst>
              <a:ext uri="{FF2B5EF4-FFF2-40B4-BE49-F238E27FC236}">
                <a16:creationId xmlns:a16="http://schemas.microsoft.com/office/drawing/2014/main" id="{0DF99E49-C180-483E-B397-15CF612C869F}"/>
              </a:ext>
            </a:extLst>
          </p:cNvPr>
          <p:cNvGrpSpPr/>
          <p:nvPr/>
        </p:nvGrpSpPr>
        <p:grpSpPr>
          <a:xfrm>
            <a:off x="1339850" y="4027488"/>
            <a:ext cx="2044700" cy="738188"/>
            <a:chOff x="1339850" y="4027488"/>
            <a:chExt cx="2044700" cy="738188"/>
          </a:xfrm>
          <a:solidFill>
            <a:schemeClr val="accent5"/>
          </a:solidFill>
        </p:grpSpPr>
        <p:sp>
          <p:nvSpPr>
            <p:cNvPr id="58" name="Freeform 58">
              <a:extLst>
                <a:ext uri="{FF2B5EF4-FFF2-40B4-BE49-F238E27FC236}">
                  <a16:creationId xmlns:a16="http://schemas.microsoft.com/office/drawing/2014/main" id="{B80E45F9-86C8-44B3-91A9-F915331218F3}"/>
                </a:ext>
              </a:extLst>
            </p:cNvPr>
            <p:cNvSpPr>
              <a:spLocks/>
            </p:cNvSpPr>
            <p:nvPr/>
          </p:nvSpPr>
          <p:spPr bwMode="auto">
            <a:xfrm>
              <a:off x="1339850" y="4027488"/>
              <a:ext cx="1736725" cy="735013"/>
            </a:xfrm>
            <a:custGeom>
              <a:avLst/>
              <a:gdLst>
                <a:gd name="T0" fmla="*/ 456 w 456"/>
                <a:gd name="T1" fmla="*/ 171 h 193"/>
                <a:gd name="T2" fmla="*/ 373 w 456"/>
                <a:gd name="T3" fmla="*/ 171 h 193"/>
                <a:gd name="T4" fmla="*/ 373 w 456"/>
                <a:gd name="T5" fmla="*/ 119 h 193"/>
                <a:gd name="T6" fmla="*/ 455 w 456"/>
                <a:gd name="T7" fmla="*/ 0 h 193"/>
                <a:gd name="T8" fmla="*/ 408 w 456"/>
                <a:gd name="T9" fmla="*/ 0 h 193"/>
                <a:gd name="T10" fmla="*/ 97 w 456"/>
                <a:gd name="T11" fmla="*/ 0 h 193"/>
                <a:gd name="T12" fmla="*/ 0 w 456"/>
                <a:gd name="T13" fmla="*/ 97 h 193"/>
                <a:gd name="T14" fmla="*/ 0 w 456"/>
                <a:gd name="T15" fmla="*/ 97 h 193"/>
                <a:gd name="T16" fmla="*/ 97 w 456"/>
                <a:gd name="T17" fmla="*/ 193 h 193"/>
                <a:gd name="T18" fmla="*/ 456 w 456"/>
                <a:gd name="T19" fmla="*/ 193 h 193"/>
                <a:gd name="T20" fmla="*/ 456 w 456"/>
                <a:gd name="T21" fmla="*/ 17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171"/>
                  </a:moveTo>
                  <a:cubicBezTo>
                    <a:pt x="373" y="171"/>
                    <a:pt x="373" y="171"/>
                    <a:pt x="373" y="171"/>
                  </a:cubicBezTo>
                  <a:cubicBezTo>
                    <a:pt x="373" y="119"/>
                    <a:pt x="373" y="119"/>
                    <a:pt x="373" y="119"/>
                  </a:cubicBezTo>
                  <a:cubicBezTo>
                    <a:pt x="455" y="0"/>
                    <a:pt x="455" y="0"/>
                    <a:pt x="455" y="0"/>
                  </a:cubicBezTo>
                  <a:cubicBezTo>
                    <a:pt x="408" y="0"/>
                    <a:pt x="408" y="0"/>
                    <a:pt x="408" y="0"/>
                  </a:cubicBezTo>
                  <a:cubicBezTo>
                    <a:pt x="97" y="0"/>
                    <a:pt x="97" y="0"/>
                    <a:pt x="97" y="0"/>
                  </a:cubicBezTo>
                  <a:cubicBezTo>
                    <a:pt x="43" y="0"/>
                    <a:pt x="0" y="43"/>
                    <a:pt x="0" y="97"/>
                  </a:cubicBezTo>
                  <a:cubicBezTo>
                    <a:pt x="0" y="97"/>
                    <a:pt x="0" y="97"/>
                    <a:pt x="0" y="97"/>
                  </a:cubicBezTo>
                  <a:cubicBezTo>
                    <a:pt x="0" y="150"/>
                    <a:pt x="43" y="193"/>
                    <a:pt x="97" y="193"/>
                  </a:cubicBezTo>
                  <a:cubicBezTo>
                    <a:pt x="456" y="193"/>
                    <a:pt x="456" y="193"/>
                    <a:pt x="456" y="193"/>
                  </a:cubicBezTo>
                  <a:lnTo>
                    <a:pt x="45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9" name="Freeform 59">
              <a:extLst>
                <a:ext uri="{FF2B5EF4-FFF2-40B4-BE49-F238E27FC236}">
                  <a16:creationId xmlns:a16="http://schemas.microsoft.com/office/drawing/2014/main" id="{4EB460DD-0A1E-401B-B5CC-EED3E989B00F}"/>
                </a:ext>
              </a:extLst>
            </p:cNvPr>
            <p:cNvSpPr>
              <a:spLocks noEditPoints="1"/>
            </p:cNvSpPr>
            <p:nvPr/>
          </p:nvSpPr>
          <p:spPr bwMode="auto">
            <a:xfrm>
              <a:off x="2828925" y="4027488"/>
              <a:ext cx="555625" cy="738188"/>
            </a:xfrm>
            <a:custGeom>
              <a:avLst/>
              <a:gdLst>
                <a:gd name="T0" fmla="*/ 146 w 146"/>
                <a:gd name="T1" fmla="*/ 153 h 194"/>
                <a:gd name="T2" fmla="*/ 123 w 146"/>
                <a:gd name="T3" fmla="*/ 153 h 194"/>
                <a:gd name="T4" fmla="*/ 123 w 146"/>
                <a:gd name="T5" fmla="*/ 194 h 194"/>
                <a:gd name="T6" fmla="*/ 83 w 146"/>
                <a:gd name="T7" fmla="*/ 194 h 194"/>
                <a:gd name="T8" fmla="*/ 83 w 146"/>
                <a:gd name="T9" fmla="*/ 153 h 194"/>
                <a:gd name="T10" fmla="*/ 0 w 146"/>
                <a:gd name="T11" fmla="*/ 153 h 194"/>
                <a:gd name="T12" fmla="*/ 0 w 146"/>
                <a:gd name="T13" fmla="*/ 125 h 194"/>
                <a:gd name="T14" fmla="*/ 85 w 146"/>
                <a:gd name="T15" fmla="*/ 0 h 194"/>
                <a:gd name="T16" fmla="*/ 123 w 146"/>
                <a:gd name="T17" fmla="*/ 0 h 194"/>
                <a:gd name="T18" fmla="*/ 123 w 146"/>
                <a:gd name="T19" fmla="*/ 122 h 194"/>
                <a:gd name="T20" fmla="*/ 146 w 146"/>
                <a:gd name="T21" fmla="*/ 122 h 194"/>
                <a:gd name="T22" fmla="*/ 146 w 146"/>
                <a:gd name="T23" fmla="*/ 153 h 194"/>
                <a:gd name="T24" fmla="*/ 83 w 146"/>
                <a:gd name="T25" fmla="*/ 122 h 194"/>
                <a:gd name="T26" fmla="*/ 83 w 146"/>
                <a:gd name="T27" fmla="*/ 89 h 194"/>
                <a:gd name="T28" fmla="*/ 83 w 146"/>
                <a:gd name="T29" fmla="*/ 65 h 194"/>
                <a:gd name="T30" fmla="*/ 85 w 146"/>
                <a:gd name="T31" fmla="*/ 47 h 194"/>
                <a:gd name="T32" fmla="*/ 83 w 146"/>
                <a:gd name="T33" fmla="*/ 47 h 194"/>
                <a:gd name="T34" fmla="*/ 72 w 146"/>
                <a:gd name="T35" fmla="*/ 68 h 194"/>
                <a:gd name="T36" fmla="*/ 36 w 146"/>
                <a:gd name="T37" fmla="*/ 122 h 194"/>
                <a:gd name="T38" fmla="*/ 83 w 146"/>
                <a:gd name="T3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 h="194">
                  <a:moveTo>
                    <a:pt x="146" y="153"/>
                  </a:moveTo>
                  <a:cubicBezTo>
                    <a:pt x="123" y="153"/>
                    <a:pt x="123" y="153"/>
                    <a:pt x="123" y="153"/>
                  </a:cubicBezTo>
                  <a:cubicBezTo>
                    <a:pt x="123" y="194"/>
                    <a:pt x="123" y="194"/>
                    <a:pt x="123" y="194"/>
                  </a:cubicBezTo>
                  <a:cubicBezTo>
                    <a:pt x="83" y="194"/>
                    <a:pt x="83" y="194"/>
                    <a:pt x="83" y="194"/>
                  </a:cubicBezTo>
                  <a:cubicBezTo>
                    <a:pt x="83" y="153"/>
                    <a:pt x="83" y="153"/>
                    <a:pt x="83" y="153"/>
                  </a:cubicBezTo>
                  <a:cubicBezTo>
                    <a:pt x="0" y="153"/>
                    <a:pt x="0" y="153"/>
                    <a:pt x="0" y="153"/>
                  </a:cubicBezTo>
                  <a:cubicBezTo>
                    <a:pt x="0" y="125"/>
                    <a:pt x="0" y="125"/>
                    <a:pt x="0" y="125"/>
                  </a:cubicBezTo>
                  <a:cubicBezTo>
                    <a:pt x="85" y="0"/>
                    <a:pt x="85" y="0"/>
                    <a:pt x="85" y="0"/>
                  </a:cubicBezTo>
                  <a:cubicBezTo>
                    <a:pt x="123" y="0"/>
                    <a:pt x="123" y="0"/>
                    <a:pt x="123" y="0"/>
                  </a:cubicBezTo>
                  <a:cubicBezTo>
                    <a:pt x="123" y="122"/>
                    <a:pt x="123" y="122"/>
                    <a:pt x="123" y="122"/>
                  </a:cubicBezTo>
                  <a:cubicBezTo>
                    <a:pt x="146" y="122"/>
                    <a:pt x="146" y="122"/>
                    <a:pt x="146" y="122"/>
                  </a:cubicBezTo>
                  <a:lnTo>
                    <a:pt x="146" y="153"/>
                  </a:lnTo>
                  <a:close/>
                  <a:moveTo>
                    <a:pt x="83" y="122"/>
                  </a:moveTo>
                  <a:cubicBezTo>
                    <a:pt x="83" y="89"/>
                    <a:pt x="83" y="89"/>
                    <a:pt x="83" y="89"/>
                  </a:cubicBezTo>
                  <a:cubicBezTo>
                    <a:pt x="83" y="83"/>
                    <a:pt x="83" y="75"/>
                    <a:pt x="83" y="65"/>
                  </a:cubicBezTo>
                  <a:cubicBezTo>
                    <a:pt x="84" y="55"/>
                    <a:pt x="84" y="48"/>
                    <a:pt x="85" y="47"/>
                  </a:cubicBezTo>
                  <a:cubicBezTo>
                    <a:pt x="83" y="47"/>
                    <a:pt x="83" y="47"/>
                    <a:pt x="83" y="47"/>
                  </a:cubicBezTo>
                  <a:cubicBezTo>
                    <a:pt x="80" y="54"/>
                    <a:pt x="76" y="61"/>
                    <a:pt x="72" y="68"/>
                  </a:cubicBezTo>
                  <a:cubicBezTo>
                    <a:pt x="36" y="122"/>
                    <a:pt x="36" y="122"/>
                    <a:pt x="36" y="122"/>
                  </a:cubicBezTo>
                  <a:lnTo>
                    <a:pt x="83"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2" name="Group 91">
            <a:extLst>
              <a:ext uri="{FF2B5EF4-FFF2-40B4-BE49-F238E27FC236}">
                <a16:creationId xmlns:a16="http://schemas.microsoft.com/office/drawing/2014/main" id="{E6CB3896-6110-49A2-A95F-C538E41BF61D}"/>
              </a:ext>
            </a:extLst>
          </p:cNvPr>
          <p:cNvGrpSpPr/>
          <p:nvPr/>
        </p:nvGrpSpPr>
        <p:grpSpPr>
          <a:xfrm>
            <a:off x="1339850" y="4994275"/>
            <a:ext cx="2014538" cy="747713"/>
            <a:chOff x="1339850" y="4994275"/>
            <a:chExt cx="2014538" cy="747713"/>
          </a:xfrm>
          <a:solidFill>
            <a:schemeClr val="accent6"/>
          </a:solidFill>
        </p:grpSpPr>
        <p:sp>
          <p:nvSpPr>
            <p:cNvPr id="61" name="Freeform 61">
              <a:extLst>
                <a:ext uri="{FF2B5EF4-FFF2-40B4-BE49-F238E27FC236}">
                  <a16:creationId xmlns:a16="http://schemas.microsoft.com/office/drawing/2014/main" id="{98F7DF5C-1C86-4192-BF56-3D959377CDF2}"/>
                </a:ext>
              </a:extLst>
            </p:cNvPr>
            <p:cNvSpPr>
              <a:spLocks/>
            </p:cNvSpPr>
            <p:nvPr/>
          </p:nvSpPr>
          <p:spPr bwMode="auto">
            <a:xfrm>
              <a:off x="2863850" y="4994275"/>
              <a:ext cx="490538" cy="747713"/>
            </a:xfrm>
            <a:custGeom>
              <a:avLst/>
              <a:gdLst>
                <a:gd name="T0" fmla="*/ 68 w 129"/>
                <a:gd name="T1" fmla="*/ 70 h 196"/>
                <a:gd name="T2" fmla="*/ 112 w 129"/>
                <a:gd name="T3" fmla="*/ 85 h 196"/>
                <a:gd name="T4" fmla="*/ 129 w 129"/>
                <a:gd name="T5" fmla="*/ 129 h 196"/>
                <a:gd name="T6" fmla="*/ 109 w 129"/>
                <a:gd name="T7" fmla="*/ 179 h 196"/>
                <a:gd name="T8" fmla="*/ 52 w 129"/>
                <a:gd name="T9" fmla="*/ 196 h 196"/>
                <a:gd name="T10" fmla="*/ 0 w 129"/>
                <a:gd name="T11" fmla="*/ 186 h 196"/>
                <a:gd name="T12" fmla="*/ 0 w 129"/>
                <a:gd name="T13" fmla="*/ 150 h 196"/>
                <a:gd name="T14" fmla="*/ 24 w 129"/>
                <a:gd name="T15" fmla="*/ 159 h 196"/>
                <a:gd name="T16" fmla="*/ 50 w 129"/>
                <a:gd name="T17" fmla="*/ 163 h 196"/>
                <a:gd name="T18" fmla="*/ 88 w 129"/>
                <a:gd name="T19" fmla="*/ 132 h 196"/>
                <a:gd name="T20" fmla="*/ 49 w 129"/>
                <a:gd name="T21" fmla="*/ 103 h 196"/>
                <a:gd name="T22" fmla="*/ 33 w 129"/>
                <a:gd name="T23" fmla="*/ 104 h 196"/>
                <a:gd name="T24" fmla="*/ 20 w 129"/>
                <a:gd name="T25" fmla="*/ 107 h 196"/>
                <a:gd name="T26" fmla="*/ 3 w 129"/>
                <a:gd name="T27" fmla="*/ 98 h 196"/>
                <a:gd name="T28" fmla="*/ 11 w 129"/>
                <a:gd name="T29" fmla="*/ 0 h 196"/>
                <a:gd name="T30" fmla="*/ 116 w 129"/>
                <a:gd name="T31" fmla="*/ 0 h 196"/>
                <a:gd name="T32" fmla="*/ 116 w 129"/>
                <a:gd name="T33" fmla="*/ 34 h 196"/>
                <a:gd name="T34" fmla="*/ 47 w 129"/>
                <a:gd name="T35" fmla="*/ 34 h 196"/>
                <a:gd name="T36" fmla="*/ 43 w 129"/>
                <a:gd name="T37" fmla="*/ 72 h 196"/>
                <a:gd name="T38" fmla="*/ 48 w 129"/>
                <a:gd name="T39" fmla="*/ 72 h 196"/>
                <a:gd name="T40" fmla="*/ 68 w 129"/>
                <a:gd name="T41" fmla="*/ 7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9" h="196">
                  <a:moveTo>
                    <a:pt x="68" y="70"/>
                  </a:moveTo>
                  <a:cubicBezTo>
                    <a:pt x="86" y="70"/>
                    <a:pt x="101" y="75"/>
                    <a:pt x="112" y="85"/>
                  </a:cubicBezTo>
                  <a:cubicBezTo>
                    <a:pt x="124" y="96"/>
                    <a:pt x="129" y="110"/>
                    <a:pt x="129" y="129"/>
                  </a:cubicBezTo>
                  <a:cubicBezTo>
                    <a:pt x="129" y="150"/>
                    <a:pt x="122" y="167"/>
                    <a:pt x="109" y="179"/>
                  </a:cubicBezTo>
                  <a:cubicBezTo>
                    <a:pt x="96" y="190"/>
                    <a:pt x="77" y="196"/>
                    <a:pt x="52" y="196"/>
                  </a:cubicBezTo>
                  <a:cubicBezTo>
                    <a:pt x="30" y="196"/>
                    <a:pt x="13" y="193"/>
                    <a:pt x="0" y="186"/>
                  </a:cubicBezTo>
                  <a:cubicBezTo>
                    <a:pt x="0" y="150"/>
                    <a:pt x="0" y="150"/>
                    <a:pt x="0" y="150"/>
                  </a:cubicBezTo>
                  <a:cubicBezTo>
                    <a:pt x="7" y="154"/>
                    <a:pt x="15" y="157"/>
                    <a:pt x="24" y="159"/>
                  </a:cubicBezTo>
                  <a:cubicBezTo>
                    <a:pt x="33" y="162"/>
                    <a:pt x="42" y="163"/>
                    <a:pt x="50" y="163"/>
                  </a:cubicBezTo>
                  <a:cubicBezTo>
                    <a:pt x="75" y="163"/>
                    <a:pt x="88" y="153"/>
                    <a:pt x="88" y="132"/>
                  </a:cubicBezTo>
                  <a:cubicBezTo>
                    <a:pt x="88" y="113"/>
                    <a:pt x="75" y="103"/>
                    <a:pt x="49" y="103"/>
                  </a:cubicBezTo>
                  <a:cubicBezTo>
                    <a:pt x="44" y="103"/>
                    <a:pt x="39" y="103"/>
                    <a:pt x="33" y="104"/>
                  </a:cubicBezTo>
                  <a:cubicBezTo>
                    <a:pt x="28" y="105"/>
                    <a:pt x="23" y="106"/>
                    <a:pt x="20" y="107"/>
                  </a:cubicBezTo>
                  <a:cubicBezTo>
                    <a:pt x="3" y="98"/>
                    <a:pt x="3" y="98"/>
                    <a:pt x="3" y="98"/>
                  </a:cubicBezTo>
                  <a:cubicBezTo>
                    <a:pt x="11" y="0"/>
                    <a:pt x="11" y="0"/>
                    <a:pt x="11" y="0"/>
                  </a:cubicBezTo>
                  <a:cubicBezTo>
                    <a:pt x="116" y="0"/>
                    <a:pt x="116" y="0"/>
                    <a:pt x="116" y="0"/>
                  </a:cubicBezTo>
                  <a:cubicBezTo>
                    <a:pt x="116" y="34"/>
                    <a:pt x="116" y="34"/>
                    <a:pt x="116" y="34"/>
                  </a:cubicBezTo>
                  <a:cubicBezTo>
                    <a:pt x="47" y="34"/>
                    <a:pt x="47" y="34"/>
                    <a:pt x="47" y="34"/>
                  </a:cubicBezTo>
                  <a:cubicBezTo>
                    <a:pt x="43" y="72"/>
                    <a:pt x="43" y="72"/>
                    <a:pt x="43" y="72"/>
                  </a:cubicBezTo>
                  <a:cubicBezTo>
                    <a:pt x="48" y="72"/>
                    <a:pt x="48" y="72"/>
                    <a:pt x="48" y="72"/>
                  </a:cubicBezTo>
                  <a:cubicBezTo>
                    <a:pt x="53" y="70"/>
                    <a:pt x="60" y="70"/>
                    <a:pt x="6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2" name="Freeform 62">
              <a:extLst>
                <a:ext uri="{FF2B5EF4-FFF2-40B4-BE49-F238E27FC236}">
                  <a16:creationId xmlns:a16="http://schemas.microsoft.com/office/drawing/2014/main" id="{81109B39-AAAC-429A-8FD9-F3BD83E53AFB}"/>
                </a:ext>
              </a:extLst>
            </p:cNvPr>
            <p:cNvSpPr>
              <a:spLocks/>
            </p:cNvSpPr>
            <p:nvPr/>
          </p:nvSpPr>
          <p:spPr bwMode="auto">
            <a:xfrm>
              <a:off x="1339850" y="4994275"/>
              <a:ext cx="1485900" cy="739775"/>
            </a:xfrm>
            <a:custGeom>
              <a:avLst/>
              <a:gdLst>
                <a:gd name="T0" fmla="*/ 390 w 390"/>
                <a:gd name="T1" fmla="*/ 0 h 194"/>
                <a:gd name="T2" fmla="*/ 112 w 390"/>
                <a:gd name="T3" fmla="*/ 0 h 194"/>
                <a:gd name="T4" fmla="*/ 0 w 390"/>
                <a:gd name="T5" fmla="*/ 97 h 194"/>
                <a:gd name="T6" fmla="*/ 0 w 390"/>
                <a:gd name="T7" fmla="*/ 97 h 194"/>
                <a:gd name="T8" fmla="*/ 112 w 390"/>
                <a:gd name="T9" fmla="*/ 194 h 194"/>
                <a:gd name="T10" fmla="*/ 379 w 390"/>
                <a:gd name="T11" fmla="*/ 194 h 194"/>
                <a:gd name="T12" fmla="*/ 390 w 390"/>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390" h="194">
                  <a:moveTo>
                    <a:pt x="390" y="0"/>
                  </a:moveTo>
                  <a:cubicBezTo>
                    <a:pt x="112" y="0"/>
                    <a:pt x="112" y="0"/>
                    <a:pt x="112" y="0"/>
                  </a:cubicBezTo>
                  <a:cubicBezTo>
                    <a:pt x="50" y="0"/>
                    <a:pt x="0" y="43"/>
                    <a:pt x="0" y="97"/>
                  </a:cubicBezTo>
                  <a:cubicBezTo>
                    <a:pt x="0" y="97"/>
                    <a:pt x="0" y="97"/>
                    <a:pt x="0" y="97"/>
                  </a:cubicBezTo>
                  <a:cubicBezTo>
                    <a:pt x="0" y="150"/>
                    <a:pt x="50" y="194"/>
                    <a:pt x="112" y="194"/>
                  </a:cubicBezTo>
                  <a:cubicBezTo>
                    <a:pt x="379" y="194"/>
                    <a:pt x="379" y="194"/>
                    <a:pt x="379" y="194"/>
                  </a:cubicBezTo>
                  <a:lnTo>
                    <a:pt x="3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7" name="Group 96">
            <a:extLst>
              <a:ext uri="{FF2B5EF4-FFF2-40B4-BE49-F238E27FC236}">
                <a16:creationId xmlns:a16="http://schemas.microsoft.com/office/drawing/2014/main" id="{893E1AB1-D290-420E-8B77-03C1CA6D7740}"/>
              </a:ext>
            </a:extLst>
          </p:cNvPr>
          <p:cNvGrpSpPr/>
          <p:nvPr/>
        </p:nvGrpSpPr>
        <p:grpSpPr>
          <a:xfrm>
            <a:off x="8666163" y="4987925"/>
            <a:ext cx="2176462" cy="762000"/>
            <a:chOff x="8666163" y="4987925"/>
            <a:chExt cx="2176462" cy="762000"/>
          </a:xfrm>
          <a:solidFill>
            <a:schemeClr val="accent6"/>
          </a:solidFill>
        </p:grpSpPr>
        <p:sp>
          <p:nvSpPr>
            <p:cNvPr id="63" name="Freeform 63">
              <a:extLst>
                <a:ext uri="{FF2B5EF4-FFF2-40B4-BE49-F238E27FC236}">
                  <a16:creationId xmlns:a16="http://schemas.microsoft.com/office/drawing/2014/main" id="{100A5195-59F0-4FD2-87DC-A9A8D023D22E}"/>
                </a:ext>
              </a:extLst>
            </p:cNvPr>
            <p:cNvSpPr>
              <a:spLocks/>
            </p:cNvSpPr>
            <p:nvPr/>
          </p:nvSpPr>
          <p:spPr bwMode="auto">
            <a:xfrm>
              <a:off x="8666163" y="4999038"/>
              <a:ext cx="365125" cy="738188"/>
            </a:xfrm>
            <a:custGeom>
              <a:avLst/>
              <a:gdLst>
                <a:gd name="T0" fmla="*/ 96 w 96"/>
                <a:gd name="T1" fmla="*/ 194 h 194"/>
                <a:gd name="T2" fmla="*/ 55 w 96"/>
                <a:gd name="T3" fmla="*/ 194 h 194"/>
                <a:gd name="T4" fmla="*/ 55 w 96"/>
                <a:gd name="T5" fmla="*/ 82 h 194"/>
                <a:gd name="T6" fmla="*/ 56 w 96"/>
                <a:gd name="T7" fmla="*/ 63 h 194"/>
                <a:gd name="T8" fmla="*/ 56 w 96"/>
                <a:gd name="T9" fmla="*/ 43 h 194"/>
                <a:gd name="T10" fmla="*/ 42 w 96"/>
                <a:gd name="T11" fmla="*/ 57 h 194"/>
                <a:gd name="T12" fmla="*/ 20 w 96"/>
                <a:gd name="T13" fmla="*/ 75 h 194"/>
                <a:gd name="T14" fmla="*/ 0 w 96"/>
                <a:gd name="T15" fmla="*/ 50 h 194"/>
                <a:gd name="T16" fmla="*/ 63 w 96"/>
                <a:gd name="T17" fmla="*/ 0 h 194"/>
                <a:gd name="T18" fmla="*/ 96 w 96"/>
                <a:gd name="T19" fmla="*/ 0 h 194"/>
                <a:gd name="T20" fmla="*/ 96 w 96"/>
                <a:gd name="T21"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94">
                  <a:moveTo>
                    <a:pt x="96" y="194"/>
                  </a:moveTo>
                  <a:cubicBezTo>
                    <a:pt x="55" y="194"/>
                    <a:pt x="55" y="194"/>
                    <a:pt x="55" y="194"/>
                  </a:cubicBezTo>
                  <a:cubicBezTo>
                    <a:pt x="55" y="82"/>
                    <a:pt x="55" y="82"/>
                    <a:pt x="55" y="82"/>
                  </a:cubicBezTo>
                  <a:cubicBezTo>
                    <a:pt x="56" y="63"/>
                    <a:pt x="56" y="63"/>
                    <a:pt x="56" y="63"/>
                  </a:cubicBezTo>
                  <a:cubicBezTo>
                    <a:pt x="56" y="43"/>
                    <a:pt x="56" y="43"/>
                    <a:pt x="56" y="43"/>
                  </a:cubicBezTo>
                  <a:cubicBezTo>
                    <a:pt x="50" y="50"/>
                    <a:pt x="45" y="55"/>
                    <a:pt x="42" y="57"/>
                  </a:cubicBezTo>
                  <a:cubicBezTo>
                    <a:pt x="20" y="75"/>
                    <a:pt x="20" y="75"/>
                    <a:pt x="20" y="75"/>
                  </a:cubicBezTo>
                  <a:cubicBezTo>
                    <a:pt x="0" y="50"/>
                    <a:pt x="0" y="50"/>
                    <a:pt x="0" y="50"/>
                  </a:cubicBezTo>
                  <a:cubicBezTo>
                    <a:pt x="63" y="0"/>
                    <a:pt x="63" y="0"/>
                    <a:pt x="63" y="0"/>
                  </a:cubicBezTo>
                  <a:cubicBezTo>
                    <a:pt x="96" y="0"/>
                    <a:pt x="96" y="0"/>
                    <a:pt x="96" y="0"/>
                  </a:cubicBezTo>
                  <a:lnTo>
                    <a:pt x="96"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4" name="Freeform 64">
              <a:extLst>
                <a:ext uri="{FF2B5EF4-FFF2-40B4-BE49-F238E27FC236}">
                  <a16:creationId xmlns:a16="http://schemas.microsoft.com/office/drawing/2014/main" id="{08B85573-FB80-44A5-A4EA-0963568F8AB9}"/>
                </a:ext>
              </a:extLst>
            </p:cNvPr>
            <p:cNvSpPr>
              <a:spLocks/>
            </p:cNvSpPr>
            <p:nvPr/>
          </p:nvSpPr>
          <p:spPr bwMode="auto">
            <a:xfrm>
              <a:off x="9613900" y="4999038"/>
              <a:ext cx="1228725" cy="738188"/>
            </a:xfrm>
            <a:custGeom>
              <a:avLst/>
              <a:gdLst>
                <a:gd name="T0" fmla="*/ 226 w 323"/>
                <a:gd name="T1" fmla="*/ 0 h 194"/>
                <a:gd name="T2" fmla="*/ 0 w 323"/>
                <a:gd name="T3" fmla="*/ 0 h 194"/>
                <a:gd name="T4" fmla="*/ 9 w 323"/>
                <a:gd name="T5" fmla="*/ 11 h 194"/>
                <a:gd name="T6" fmla="*/ 29 w 323"/>
                <a:gd name="T7" fmla="*/ 97 h 194"/>
                <a:gd name="T8" fmla="*/ 9 w 323"/>
                <a:gd name="T9" fmla="*/ 184 h 194"/>
                <a:gd name="T10" fmla="*/ 1 w 323"/>
                <a:gd name="T11" fmla="*/ 194 h 194"/>
                <a:gd name="T12" fmla="*/ 226 w 323"/>
                <a:gd name="T13" fmla="*/ 194 h 194"/>
                <a:gd name="T14" fmla="*/ 323 w 323"/>
                <a:gd name="T15" fmla="*/ 97 h 194"/>
                <a:gd name="T16" fmla="*/ 323 w 323"/>
                <a:gd name="T17" fmla="*/ 97 h 194"/>
                <a:gd name="T18" fmla="*/ 226 w 323"/>
                <a:gd name="T19"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3" h="194">
                  <a:moveTo>
                    <a:pt x="226" y="0"/>
                  </a:moveTo>
                  <a:cubicBezTo>
                    <a:pt x="0" y="0"/>
                    <a:pt x="0" y="0"/>
                    <a:pt x="0" y="0"/>
                  </a:cubicBezTo>
                  <a:cubicBezTo>
                    <a:pt x="3" y="3"/>
                    <a:pt x="6" y="7"/>
                    <a:pt x="9" y="11"/>
                  </a:cubicBezTo>
                  <a:cubicBezTo>
                    <a:pt x="23" y="32"/>
                    <a:pt x="29" y="60"/>
                    <a:pt x="29" y="97"/>
                  </a:cubicBezTo>
                  <a:cubicBezTo>
                    <a:pt x="29" y="136"/>
                    <a:pt x="23" y="164"/>
                    <a:pt x="9" y="184"/>
                  </a:cubicBezTo>
                  <a:cubicBezTo>
                    <a:pt x="7" y="187"/>
                    <a:pt x="4" y="190"/>
                    <a:pt x="1" y="194"/>
                  </a:cubicBezTo>
                  <a:cubicBezTo>
                    <a:pt x="226" y="194"/>
                    <a:pt x="226" y="194"/>
                    <a:pt x="226" y="194"/>
                  </a:cubicBezTo>
                  <a:cubicBezTo>
                    <a:pt x="280" y="194"/>
                    <a:pt x="323" y="150"/>
                    <a:pt x="323" y="97"/>
                  </a:cubicBezTo>
                  <a:cubicBezTo>
                    <a:pt x="323" y="97"/>
                    <a:pt x="323" y="97"/>
                    <a:pt x="323" y="97"/>
                  </a:cubicBezTo>
                  <a:cubicBezTo>
                    <a:pt x="323" y="43"/>
                    <a:pt x="280" y="0"/>
                    <a:pt x="2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5" name="Freeform 65">
              <a:extLst>
                <a:ext uri="{FF2B5EF4-FFF2-40B4-BE49-F238E27FC236}">
                  <a16:creationId xmlns:a16="http://schemas.microsoft.com/office/drawing/2014/main" id="{EB9A533F-F463-44EB-8E05-AAAD4D5012BD}"/>
                </a:ext>
              </a:extLst>
            </p:cNvPr>
            <p:cNvSpPr>
              <a:spLocks noEditPoints="1"/>
            </p:cNvSpPr>
            <p:nvPr/>
          </p:nvSpPr>
          <p:spPr bwMode="auto">
            <a:xfrm>
              <a:off x="9129713" y="4987925"/>
              <a:ext cx="514350" cy="762000"/>
            </a:xfrm>
            <a:custGeom>
              <a:avLst/>
              <a:gdLst>
                <a:gd name="T0" fmla="*/ 135 w 135"/>
                <a:gd name="T1" fmla="*/ 100 h 200"/>
                <a:gd name="T2" fmla="*/ 119 w 135"/>
                <a:gd name="T3" fmla="*/ 175 h 200"/>
                <a:gd name="T4" fmla="*/ 68 w 135"/>
                <a:gd name="T5" fmla="*/ 200 h 200"/>
                <a:gd name="T6" fmla="*/ 17 w 135"/>
                <a:gd name="T7" fmla="*/ 175 h 200"/>
                <a:gd name="T8" fmla="*/ 0 w 135"/>
                <a:gd name="T9" fmla="*/ 100 h 200"/>
                <a:gd name="T10" fmla="*/ 17 w 135"/>
                <a:gd name="T11" fmla="*/ 24 h 200"/>
                <a:gd name="T12" fmla="*/ 68 w 135"/>
                <a:gd name="T13" fmla="*/ 0 h 200"/>
                <a:gd name="T14" fmla="*/ 118 w 135"/>
                <a:gd name="T15" fmla="*/ 26 h 200"/>
                <a:gd name="T16" fmla="*/ 135 w 135"/>
                <a:gd name="T17" fmla="*/ 100 h 200"/>
                <a:gd name="T18" fmla="*/ 41 w 135"/>
                <a:gd name="T19" fmla="*/ 100 h 200"/>
                <a:gd name="T20" fmla="*/ 47 w 135"/>
                <a:gd name="T21" fmla="*/ 151 h 200"/>
                <a:gd name="T22" fmla="*/ 68 w 135"/>
                <a:gd name="T23" fmla="*/ 167 h 200"/>
                <a:gd name="T24" fmla="*/ 88 w 135"/>
                <a:gd name="T25" fmla="*/ 151 h 200"/>
                <a:gd name="T26" fmla="*/ 95 w 135"/>
                <a:gd name="T27" fmla="*/ 100 h 200"/>
                <a:gd name="T28" fmla="*/ 88 w 135"/>
                <a:gd name="T29" fmla="*/ 49 h 200"/>
                <a:gd name="T30" fmla="*/ 68 w 135"/>
                <a:gd name="T31" fmla="*/ 33 h 200"/>
                <a:gd name="T32" fmla="*/ 47 w 135"/>
                <a:gd name="T33" fmla="*/ 49 h 200"/>
                <a:gd name="T34" fmla="*/ 41 w 135"/>
                <a:gd name="T35" fmla="*/ 1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 h="200">
                  <a:moveTo>
                    <a:pt x="135" y="100"/>
                  </a:moveTo>
                  <a:cubicBezTo>
                    <a:pt x="135" y="134"/>
                    <a:pt x="130" y="159"/>
                    <a:pt x="119" y="175"/>
                  </a:cubicBezTo>
                  <a:cubicBezTo>
                    <a:pt x="108" y="192"/>
                    <a:pt x="91" y="200"/>
                    <a:pt x="68" y="200"/>
                  </a:cubicBezTo>
                  <a:cubicBezTo>
                    <a:pt x="45" y="200"/>
                    <a:pt x="28" y="191"/>
                    <a:pt x="17" y="175"/>
                  </a:cubicBezTo>
                  <a:cubicBezTo>
                    <a:pt x="6" y="158"/>
                    <a:pt x="0" y="133"/>
                    <a:pt x="0" y="100"/>
                  </a:cubicBezTo>
                  <a:cubicBezTo>
                    <a:pt x="0" y="66"/>
                    <a:pt x="6" y="41"/>
                    <a:pt x="17" y="24"/>
                  </a:cubicBezTo>
                  <a:cubicBezTo>
                    <a:pt x="28" y="8"/>
                    <a:pt x="45" y="0"/>
                    <a:pt x="68" y="0"/>
                  </a:cubicBezTo>
                  <a:cubicBezTo>
                    <a:pt x="90" y="0"/>
                    <a:pt x="107" y="9"/>
                    <a:pt x="118" y="26"/>
                  </a:cubicBezTo>
                  <a:cubicBezTo>
                    <a:pt x="130" y="43"/>
                    <a:pt x="135" y="67"/>
                    <a:pt x="135" y="100"/>
                  </a:cubicBezTo>
                  <a:close/>
                  <a:moveTo>
                    <a:pt x="41" y="100"/>
                  </a:moveTo>
                  <a:cubicBezTo>
                    <a:pt x="41" y="124"/>
                    <a:pt x="43" y="141"/>
                    <a:pt x="47" y="151"/>
                  </a:cubicBezTo>
                  <a:cubicBezTo>
                    <a:pt x="51" y="162"/>
                    <a:pt x="58" y="167"/>
                    <a:pt x="68" y="167"/>
                  </a:cubicBezTo>
                  <a:cubicBezTo>
                    <a:pt x="77" y="167"/>
                    <a:pt x="84" y="161"/>
                    <a:pt x="88" y="151"/>
                  </a:cubicBezTo>
                  <a:cubicBezTo>
                    <a:pt x="93" y="141"/>
                    <a:pt x="95" y="124"/>
                    <a:pt x="95" y="100"/>
                  </a:cubicBezTo>
                  <a:cubicBezTo>
                    <a:pt x="95" y="76"/>
                    <a:pt x="93" y="59"/>
                    <a:pt x="88" y="49"/>
                  </a:cubicBezTo>
                  <a:cubicBezTo>
                    <a:pt x="84" y="38"/>
                    <a:pt x="77" y="33"/>
                    <a:pt x="68" y="33"/>
                  </a:cubicBezTo>
                  <a:cubicBezTo>
                    <a:pt x="58" y="33"/>
                    <a:pt x="51" y="38"/>
                    <a:pt x="47" y="49"/>
                  </a:cubicBezTo>
                  <a:cubicBezTo>
                    <a:pt x="43" y="59"/>
                    <a:pt x="41" y="76"/>
                    <a:pt x="41"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96" name="Group 95">
            <a:extLst>
              <a:ext uri="{FF2B5EF4-FFF2-40B4-BE49-F238E27FC236}">
                <a16:creationId xmlns:a16="http://schemas.microsoft.com/office/drawing/2014/main" id="{4AAA30C2-FD6A-45CF-8B6F-539505887BBF}"/>
              </a:ext>
            </a:extLst>
          </p:cNvPr>
          <p:cNvGrpSpPr/>
          <p:nvPr/>
        </p:nvGrpSpPr>
        <p:grpSpPr>
          <a:xfrm>
            <a:off x="8805863" y="4016375"/>
            <a:ext cx="1973263" cy="757238"/>
            <a:chOff x="8805863" y="4016375"/>
            <a:chExt cx="1973263" cy="757238"/>
          </a:xfrm>
          <a:solidFill>
            <a:schemeClr val="accent5"/>
          </a:solidFill>
        </p:grpSpPr>
        <p:sp>
          <p:nvSpPr>
            <p:cNvPr id="66" name="Freeform 66">
              <a:extLst>
                <a:ext uri="{FF2B5EF4-FFF2-40B4-BE49-F238E27FC236}">
                  <a16:creationId xmlns:a16="http://schemas.microsoft.com/office/drawing/2014/main" id="{2196AC6D-C4D7-412E-AC54-717187B766C7}"/>
                </a:ext>
              </a:extLst>
            </p:cNvPr>
            <p:cNvSpPr>
              <a:spLocks/>
            </p:cNvSpPr>
            <p:nvPr/>
          </p:nvSpPr>
          <p:spPr bwMode="auto">
            <a:xfrm>
              <a:off x="9247188" y="4027488"/>
              <a:ext cx="1531938" cy="735013"/>
            </a:xfrm>
            <a:custGeom>
              <a:avLst/>
              <a:gdLst>
                <a:gd name="T0" fmla="*/ 305 w 402"/>
                <a:gd name="T1" fmla="*/ 0 h 193"/>
                <a:gd name="T2" fmla="*/ 11 w 402"/>
                <a:gd name="T3" fmla="*/ 0 h 193"/>
                <a:gd name="T4" fmla="*/ 31 w 402"/>
                <a:gd name="T5" fmla="*/ 28 h 193"/>
                <a:gd name="T6" fmla="*/ 41 w 402"/>
                <a:gd name="T7" fmla="*/ 82 h 193"/>
                <a:gd name="T8" fmla="*/ 12 w 402"/>
                <a:gd name="T9" fmla="*/ 181 h 193"/>
                <a:gd name="T10" fmla="*/ 0 w 402"/>
                <a:gd name="T11" fmla="*/ 193 h 193"/>
                <a:gd name="T12" fmla="*/ 305 w 402"/>
                <a:gd name="T13" fmla="*/ 193 h 193"/>
                <a:gd name="T14" fmla="*/ 402 w 402"/>
                <a:gd name="T15" fmla="*/ 97 h 193"/>
                <a:gd name="T16" fmla="*/ 402 w 402"/>
                <a:gd name="T17" fmla="*/ 97 h 193"/>
                <a:gd name="T18" fmla="*/ 305 w 402"/>
                <a:gd name="T1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193">
                  <a:moveTo>
                    <a:pt x="305" y="0"/>
                  </a:moveTo>
                  <a:cubicBezTo>
                    <a:pt x="11" y="0"/>
                    <a:pt x="11" y="0"/>
                    <a:pt x="11" y="0"/>
                  </a:cubicBezTo>
                  <a:cubicBezTo>
                    <a:pt x="19" y="8"/>
                    <a:pt x="26" y="17"/>
                    <a:pt x="31" y="28"/>
                  </a:cubicBezTo>
                  <a:cubicBezTo>
                    <a:pt x="38" y="44"/>
                    <a:pt x="41" y="62"/>
                    <a:pt x="41" y="82"/>
                  </a:cubicBezTo>
                  <a:cubicBezTo>
                    <a:pt x="41" y="125"/>
                    <a:pt x="32" y="159"/>
                    <a:pt x="12" y="181"/>
                  </a:cubicBezTo>
                  <a:cubicBezTo>
                    <a:pt x="8" y="186"/>
                    <a:pt x="4" y="190"/>
                    <a:pt x="0" y="193"/>
                  </a:cubicBezTo>
                  <a:cubicBezTo>
                    <a:pt x="305" y="193"/>
                    <a:pt x="305" y="193"/>
                    <a:pt x="305" y="193"/>
                  </a:cubicBezTo>
                  <a:cubicBezTo>
                    <a:pt x="358" y="193"/>
                    <a:pt x="402" y="150"/>
                    <a:pt x="402" y="97"/>
                  </a:cubicBezTo>
                  <a:cubicBezTo>
                    <a:pt x="402" y="97"/>
                    <a:pt x="402" y="97"/>
                    <a:pt x="402" y="97"/>
                  </a:cubicBezTo>
                  <a:cubicBezTo>
                    <a:pt x="402" y="43"/>
                    <a:pt x="358" y="0"/>
                    <a:pt x="3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7" name="Freeform 67">
              <a:extLst>
                <a:ext uri="{FF2B5EF4-FFF2-40B4-BE49-F238E27FC236}">
                  <a16:creationId xmlns:a16="http://schemas.microsoft.com/office/drawing/2014/main" id="{FEEB396C-F193-4AB1-AC14-AD5CD0BE6656}"/>
                </a:ext>
              </a:extLst>
            </p:cNvPr>
            <p:cNvSpPr>
              <a:spLocks noEditPoints="1"/>
            </p:cNvSpPr>
            <p:nvPr/>
          </p:nvSpPr>
          <p:spPr bwMode="auto">
            <a:xfrm>
              <a:off x="8805863" y="4016375"/>
              <a:ext cx="522288" cy="757238"/>
            </a:xfrm>
            <a:custGeom>
              <a:avLst/>
              <a:gdLst>
                <a:gd name="T0" fmla="*/ 137 w 137"/>
                <a:gd name="T1" fmla="*/ 85 h 199"/>
                <a:gd name="T2" fmla="*/ 112 w 137"/>
                <a:gd name="T3" fmla="*/ 171 h 199"/>
                <a:gd name="T4" fmla="*/ 39 w 137"/>
                <a:gd name="T5" fmla="*/ 199 h 199"/>
                <a:gd name="T6" fmla="*/ 13 w 137"/>
                <a:gd name="T7" fmla="*/ 197 h 199"/>
                <a:gd name="T8" fmla="*/ 13 w 137"/>
                <a:gd name="T9" fmla="*/ 164 h 199"/>
                <a:gd name="T10" fmla="*/ 37 w 137"/>
                <a:gd name="T11" fmla="*/ 167 h 199"/>
                <a:gd name="T12" fmla="*/ 70 w 137"/>
                <a:gd name="T13" fmla="*/ 161 h 199"/>
                <a:gd name="T14" fmla="*/ 91 w 137"/>
                <a:gd name="T15" fmla="*/ 142 h 199"/>
                <a:gd name="T16" fmla="*/ 99 w 137"/>
                <a:gd name="T17" fmla="*/ 107 h 199"/>
                <a:gd name="T18" fmla="*/ 97 w 137"/>
                <a:gd name="T19" fmla="*/ 107 h 199"/>
                <a:gd name="T20" fmla="*/ 79 w 137"/>
                <a:gd name="T21" fmla="*/ 124 h 199"/>
                <a:gd name="T22" fmla="*/ 54 w 137"/>
                <a:gd name="T23" fmla="*/ 129 h 199"/>
                <a:gd name="T24" fmla="*/ 14 w 137"/>
                <a:gd name="T25" fmla="*/ 113 h 199"/>
                <a:gd name="T26" fmla="*/ 0 w 137"/>
                <a:gd name="T27" fmla="*/ 68 h 199"/>
                <a:gd name="T28" fmla="*/ 17 w 137"/>
                <a:gd name="T29" fmla="*/ 18 h 199"/>
                <a:gd name="T30" fmla="*/ 66 w 137"/>
                <a:gd name="T31" fmla="*/ 0 h 199"/>
                <a:gd name="T32" fmla="*/ 103 w 137"/>
                <a:gd name="T33" fmla="*/ 10 h 199"/>
                <a:gd name="T34" fmla="*/ 128 w 137"/>
                <a:gd name="T35" fmla="*/ 40 h 199"/>
                <a:gd name="T36" fmla="*/ 137 w 137"/>
                <a:gd name="T37" fmla="*/ 85 h 199"/>
                <a:gd name="T38" fmla="*/ 66 w 137"/>
                <a:gd name="T39" fmla="*/ 33 h 199"/>
                <a:gd name="T40" fmla="*/ 47 w 137"/>
                <a:gd name="T41" fmla="*/ 42 h 199"/>
                <a:gd name="T42" fmla="*/ 39 w 137"/>
                <a:gd name="T43" fmla="*/ 67 h 199"/>
                <a:gd name="T44" fmla="*/ 46 w 137"/>
                <a:gd name="T45" fmla="*/ 89 h 199"/>
                <a:gd name="T46" fmla="*/ 66 w 137"/>
                <a:gd name="T47" fmla="*/ 98 h 199"/>
                <a:gd name="T48" fmla="*/ 87 w 137"/>
                <a:gd name="T49" fmla="*/ 90 h 199"/>
                <a:gd name="T50" fmla="*/ 96 w 137"/>
                <a:gd name="T51" fmla="*/ 71 h 199"/>
                <a:gd name="T52" fmla="*/ 88 w 137"/>
                <a:gd name="T53" fmla="*/ 44 h 199"/>
                <a:gd name="T54" fmla="*/ 66 w 137"/>
                <a:gd name="T55" fmla="*/ 3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7" h="199">
                  <a:moveTo>
                    <a:pt x="137" y="85"/>
                  </a:moveTo>
                  <a:cubicBezTo>
                    <a:pt x="137" y="124"/>
                    <a:pt x="129" y="152"/>
                    <a:pt x="112" y="171"/>
                  </a:cubicBezTo>
                  <a:cubicBezTo>
                    <a:pt x="96" y="190"/>
                    <a:pt x="72" y="199"/>
                    <a:pt x="39" y="199"/>
                  </a:cubicBezTo>
                  <a:cubicBezTo>
                    <a:pt x="28" y="199"/>
                    <a:pt x="19" y="198"/>
                    <a:pt x="13" y="197"/>
                  </a:cubicBezTo>
                  <a:cubicBezTo>
                    <a:pt x="13" y="164"/>
                    <a:pt x="13" y="164"/>
                    <a:pt x="13" y="164"/>
                  </a:cubicBezTo>
                  <a:cubicBezTo>
                    <a:pt x="21" y="166"/>
                    <a:pt x="28" y="167"/>
                    <a:pt x="37" y="167"/>
                  </a:cubicBezTo>
                  <a:cubicBezTo>
                    <a:pt x="50" y="167"/>
                    <a:pt x="62" y="165"/>
                    <a:pt x="70" y="161"/>
                  </a:cubicBezTo>
                  <a:cubicBezTo>
                    <a:pt x="79" y="157"/>
                    <a:pt x="86" y="151"/>
                    <a:pt x="91" y="142"/>
                  </a:cubicBezTo>
                  <a:cubicBezTo>
                    <a:pt x="95" y="134"/>
                    <a:pt x="98" y="122"/>
                    <a:pt x="99" y="107"/>
                  </a:cubicBezTo>
                  <a:cubicBezTo>
                    <a:pt x="97" y="107"/>
                    <a:pt x="97" y="107"/>
                    <a:pt x="97" y="107"/>
                  </a:cubicBezTo>
                  <a:cubicBezTo>
                    <a:pt x="92" y="115"/>
                    <a:pt x="86" y="121"/>
                    <a:pt x="79" y="124"/>
                  </a:cubicBezTo>
                  <a:cubicBezTo>
                    <a:pt x="73" y="127"/>
                    <a:pt x="64" y="129"/>
                    <a:pt x="54" y="129"/>
                  </a:cubicBezTo>
                  <a:cubicBezTo>
                    <a:pt x="37" y="129"/>
                    <a:pt x="24" y="124"/>
                    <a:pt x="14" y="113"/>
                  </a:cubicBezTo>
                  <a:cubicBezTo>
                    <a:pt x="5" y="102"/>
                    <a:pt x="0" y="87"/>
                    <a:pt x="0" y="68"/>
                  </a:cubicBezTo>
                  <a:cubicBezTo>
                    <a:pt x="0" y="47"/>
                    <a:pt x="6" y="31"/>
                    <a:pt x="17" y="18"/>
                  </a:cubicBezTo>
                  <a:cubicBezTo>
                    <a:pt x="29" y="6"/>
                    <a:pt x="45" y="0"/>
                    <a:pt x="66" y="0"/>
                  </a:cubicBezTo>
                  <a:cubicBezTo>
                    <a:pt x="80" y="0"/>
                    <a:pt x="92" y="4"/>
                    <a:pt x="103" y="10"/>
                  </a:cubicBezTo>
                  <a:cubicBezTo>
                    <a:pt x="114" y="17"/>
                    <a:pt x="122" y="27"/>
                    <a:pt x="128" y="40"/>
                  </a:cubicBezTo>
                  <a:cubicBezTo>
                    <a:pt x="134" y="52"/>
                    <a:pt x="137" y="68"/>
                    <a:pt x="137" y="85"/>
                  </a:cubicBezTo>
                  <a:close/>
                  <a:moveTo>
                    <a:pt x="66" y="33"/>
                  </a:moveTo>
                  <a:cubicBezTo>
                    <a:pt x="58" y="33"/>
                    <a:pt x="51" y="36"/>
                    <a:pt x="47" y="42"/>
                  </a:cubicBezTo>
                  <a:cubicBezTo>
                    <a:pt x="42" y="48"/>
                    <a:pt x="39" y="56"/>
                    <a:pt x="39" y="67"/>
                  </a:cubicBezTo>
                  <a:cubicBezTo>
                    <a:pt x="39" y="77"/>
                    <a:pt x="42" y="84"/>
                    <a:pt x="46" y="89"/>
                  </a:cubicBezTo>
                  <a:cubicBezTo>
                    <a:pt x="50" y="95"/>
                    <a:pt x="57" y="98"/>
                    <a:pt x="66" y="98"/>
                  </a:cubicBezTo>
                  <a:cubicBezTo>
                    <a:pt x="74" y="98"/>
                    <a:pt x="81" y="95"/>
                    <a:pt x="87" y="90"/>
                  </a:cubicBezTo>
                  <a:cubicBezTo>
                    <a:pt x="93" y="84"/>
                    <a:pt x="96" y="78"/>
                    <a:pt x="96" y="71"/>
                  </a:cubicBezTo>
                  <a:cubicBezTo>
                    <a:pt x="96" y="60"/>
                    <a:pt x="93" y="51"/>
                    <a:pt x="88" y="44"/>
                  </a:cubicBezTo>
                  <a:cubicBezTo>
                    <a:pt x="82" y="37"/>
                    <a:pt x="75" y="33"/>
                    <a:pt x="66"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71" name="Group 70">
            <a:extLst>
              <a:ext uri="{FF2B5EF4-FFF2-40B4-BE49-F238E27FC236}">
                <a16:creationId xmlns:a16="http://schemas.microsoft.com/office/drawing/2014/main" id="{8C336D7E-49B5-49B9-A460-E343412F2CD6}"/>
              </a:ext>
            </a:extLst>
          </p:cNvPr>
          <p:cNvGrpSpPr/>
          <p:nvPr/>
        </p:nvGrpSpPr>
        <p:grpSpPr>
          <a:xfrm>
            <a:off x="5222878" y="2553117"/>
            <a:ext cx="1687512" cy="1687512"/>
            <a:chOff x="7054054" y="2295523"/>
            <a:chExt cx="1035846" cy="1035846"/>
          </a:xfrm>
          <a:effectLst>
            <a:outerShdw blurRad="152400" dist="88900" dir="2700000" algn="tl" rotWithShape="0">
              <a:prstClr val="black">
                <a:alpha val="37000"/>
              </a:prstClr>
            </a:outerShdw>
          </a:effectLst>
        </p:grpSpPr>
        <p:sp>
          <p:nvSpPr>
            <p:cNvPr id="72" name="Oval 71">
              <a:extLst>
                <a:ext uri="{FF2B5EF4-FFF2-40B4-BE49-F238E27FC236}">
                  <a16:creationId xmlns:a16="http://schemas.microsoft.com/office/drawing/2014/main" id="{DF7BFC3C-C26F-4542-AEF7-7A6D7678DED7}"/>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3" name="Oval 72">
              <a:extLst>
                <a:ext uri="{FF2B5EF4-FFF2-40B4-BE49-F238E27FC236}">
                  <a16:creationId xmlns:a16="http://schemas.microsoft.com/office/drawing/2014/main" id="{0D27BB87-F5BB-471F-9245-5E78A04C213E}"/>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74" name="Group 73">
            <a:extLst>
              <a:ext uri="{FF2B5EF4-FFF2-40B4-BE49-F238E27FC236}">
                <a16:creationId xmlns:a16="http://schemas.microsoft.com/office/drawing/2014/main" id="{91644FC0-BBD6-4D1C-804B-9F5B6D923727}"/>
              </a:ext>
            </a:extLst>
          </p:cNvPr>
          <p:cNvGrpSpPr/>
          <p:nvPr/>
        </p:nvGrpSpPr>
        <p:grpSpPr>
          <a:xfrm>
            <a:off x="5824957" y="3105151"/>
            <a:ext cx="499018" cy="569532"/>
            <a:chOff x="5832475" y="2974975"/>
            <a:chExt cx="438150" cy="500063"/>
          </a:xfrm>
        </p:grpSpPr>
        <p:sp>
          <p:nvSpPr>
            <p:cNvPr id="75" name="Freeform 17">
              <a:extLst>
                <a:ext uri="{FF2B5EF4-FFF2-40B4-BE49-F238E27FC236}">
                  <a16:creationId xmlns:a16="http://schemas.microsoft.com/office/drawing/2014/main" id="{562DE632-6DCC-4A51-94A1-B4AF8A125730}"/>
                </a:ext>
              </a:extLst>
            </p:cNvPr>
            <p:cNvSpPr>
              <a:spLocks/>
            </p:cNvSpPr>
            <p:nvPr/>
          </p:nvSpPr>
          <p:spPr bwMode="auto">
            <a:xfrm>
              <a:off x="5916613" y="3059113"/>
              <a:ext cx="274638" cy="304800"/>
            </a:xfrm>
            <a:custGeom>
              <a:avLst/>
              <a:gdLst>
                <a:gd name="T0" fmla="*/ 15 w 72"/>
                <a:gd name="T1" fmla="*/ 80 h 80"/>
                <a:gd name="T2" fmla="*/ 5 w 72"/>
                <a:gd name="T3" fmla="*/ 56 h 80"/>
                <a:gd name="T4" fmla="*/ 0 w 72"/>
                <a:gd name="T5" fmla="*/ 36 h 80"/>
                <a:gd name="T6" fmla="*/ 36 w 72"/>
                <a:gd name="T7" fmla="*/ 0 h 80"/>
                <a:gd name="T8" fmla="*/ 72 w 72"/>
                <a:gd name="T9" fmla="*/ 36 h 80"/>
                <a:gd name="T10" fmla="*/ 66 w 72"/>
                <a:gd name="T11" fmla="*/ 56 h 80"/>
                <a:gd name="T12" fmla="*/ 57 w 72"/>
                <a:gd name="T13" fmla="*/ 76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15" y="80"/>
                  </a:moveTo>
                  <a:cubicBezTo>
                    <a:pt x="15" y="74"/>
                    <a:pt x="13" y="68"/>
                    <a:pt x="5" y="56"/>
                  </a:cubicBezTo>
                  <a:cubicBezTo>
                    <a:pt x="2" y="50"/>
                    <a:pt x="0" y="43"/>
                    <a:pt x="0" y="36"/>
                  </a:cubicBezTo>
                  <a:cubicBezTo>
                    <a:pt x="0" y="16"/>
                    <a:pt x="16" y="0"/>
                    <a:pt x="36" y="0"/>
                  </a:cubicBezTo>
                  <a:cubicBezTo>
                    <a:pt x="56" y="0"/>
                    <a:pt x="72" y="16"/>
                    <a:pt x="72" y="36"/>
                  </a:cubicBezTo>
                  <a:cubicBezTo>
                    <a:pt x="72" y="43"/>
                    <a:pt x="70" y="50"/>
                    <a:pt x="66" y="56"/>
                  </a:cubicBezTo>
                  <a:cubicBezTo>
                    <a:pt x="60" y="65"/>
                    <a:pt x="57" y="71"/>
                    <a:pt x="57" y="7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6" name="Oval 18">
              <a:extLst>
                <a:ext uri="{FF2B5EF4-FFF2-40B4-BE49-F238E27FC236}">
                  <a16:creationId xmlns:a16="http://schemas.microsoft.com/office/drawing/2014/main" id="{C8034556-C968-444F-B66C-8CF3AFE136F7}"/>
                </a:ext>
              </a:extLst>
            </p:cNvPr>
            <p:cNvSpPr>
              <a:spLocks noChangeArrowheads="1"/>
            </p:cNvSpPr>
            <p:nvPr/>
          </p:nvSpPr>
          <p:spPr bwMode="auto">
            <a:xfrm>
              <a:off x="5970588" y="3113088"/>
              <a:ext cx="163513" cy="16351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7" name="Freeform 19">
              <a:extLst>
                <a:ext uri="{FF2B5EF4-FFF2-40B4-BE49-F238E27FC236}">
                  <a16:creationId xmlns:a16="http://schemas.microsoft.com/office/drawing/2014/main" id="{434ACA34-1E3F-41B9-BA18-736BA434FF4C}"/>
                </a:ext>
              </a:extLst>
            </p:cNvPr>
            <p:cNvSpPr>
              <a:spLocks/>
            </p:cNvSpPr>
            <p:nvPr/>
          </p:nvSpPr>
          <p:spPr bwMode="auto">
            <a:xfrm>
              <a:off x="6019800" y="3170238"/>
              <a:ext cx="65088" cy="68263"/>
            </a:xfrm>
            <a:custGeom>
              <a:avLst/>
              <a:gdLst>
                <a:gd name="T0" fmla="*/ 0 w 41"/>
                <a:gd name="T1" fmla="*/ 24 h 43"/>
                <a:gd name="T2" fmla="*/ 14 w 41"/>
                <a:gd name="T3" fmla="*/ 43 h 43"/>
                <a:gd name="T4" fmla="*/ 41 w 41"/>
                <a:gd name="T5" fmla="*/ 0 h 43"/>
              </a:gdLst>
              <a:ahLst/>
              <a:cxnLst>
                <a:cxn ang="0">
                  <a:pos x="T0" y="T1"/>
                </a:cxn>
                <a:cxn ang="0">
                  <a:pos x="T2" y="T3"/>
                </a:cxn>
                <a:cxn ang="0">
                  <a:pos x="T4" y="T5"/>
                </a:cxn>
              </a:cxnLst>
              <a:rect l="0" t="0" r="r" b="b"/>
              <a:pathLst>
                <a:path w="41" h="43">
                  <a:moveTo>
                    <a:pt x="0" y="24"/>
                  </a:moveTo>
                  <a:lnTo>
                    <a:pt x="14" y="43"/>
                  </a:lnTo>
                  <a:lnTo>
                    <a:pt x="41" y="0"/>
                  </a:lnTo>
                </a:path>
              </a:pathLst>
            </a:cu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78" name="Group 77">
              <a:extLst>
                <a:ext uri="{FF2B5EF4-FFF2-40B4-BE49-F238E27FC236}">
                  <a16:creationId xmlns:a16="http://schemas.microsoft.com/office/drawing/2014/main" id="{26D83E81-6829-48CE-9FCC-54E43BD6638B}"/>
                </a:ext>
              </a:extLst>
            </p:cNvPr>
            <p:cNvGrpSpPr/>
            <p:nvPr/>
          </p:nvGrpSpPr>
          <p:grpSpPr>
            <a:xfrm>
              <a:off x="5832475" y="2974975"/>
              <a:ext cx="438150" cy="222250"/>
              <a:chOff x="5832475" y="2974975"/>
              <a:chExt cx="438150" cy="222250"/>
            </a:xfrm>
          </p:grpSpPr>
          <p:sp>
            <p:nvSpPr>
              <p:cNvPr id="80" name="Line 20">
                <a:extLst>
                  <a:ext uri="{FF2B5EF4-FFF2-40B4-BE49-F238E27FC236}">
                    <a16:creationId xmlns:a16="http://schemas.microsoft.com/office/drawing/2014/main" id="{CB91FE3E-95C7-4402-B4FA-793EC376B6FC}"/>
                  </a:ext>
                </a:extLst>
              </p:cNvPr>
              <p:cNvSpPr>
                <a:spLocks noChangeShapeType="1"/>
              </p:cNvSpPr>
              <p:nvPr/>
            </p:nvSpPr>
            <p:spPr bwMode="auto">
              <a:xfrm flipV="1">
                <a:off x="6053138" y="2974975"/>
                <a:ext cx="0" cy="42863"/>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1" name="Line 21">
                <a:extLst>
                  <a:ext uri="{FF2B5EF4-FFF2-40B4-BE49-F238E27FC236}">
                    <a16:creationId xmlns:a16="http://schemas.microsoft.com/office/drawing/2014/main" id="{F6E68878-0095-4B1D-BE3A-E423680E42CF}"/>
                  </a:ext>
                </a:extLst>
              </p:cNvPr>
              <p:cNvSpPr>
                <a:spLocks noChangeShapeType="1"/>
              </p:cNvSpPr>
              <p:nvPr/>
            </p:nvSpPr>
            <p:spPr bwMode="auto">
              <a:xfrm flipH="1" flipV="1">
                <a:off x="5943600" y="3001963"/>
                <a:ext cx="19050"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2" name="Line 22">
                <a:extLst>
                  <a:ext uri="{FF2B5EF4-FFF2-40B4-BE49-F238E27FC236}">
                    <a16:creationId xmlns:a16="http://schemas.microsoft.com/office/drawing/2014/main" id="{0F6CBD04-000D-48FA-8D2D-3FB39D580453}"/>
                  </a:ext>
                </a:extLst>
              </p:cNvPr>
              <p:cNvSpPr>
                <a:spLocks noChangeShapeType="1"/>
              </p:cNvSpPr>
              <p:nvPr/>
            </p:nvSpPr>
            <p:spPr bwMode="auto">
              <a:xfrm>
                <a:off x="5862638" y="3086100"/>
                <a:ext cx="34925"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3" name="Line 23">
                <a:extLst>
                  <a:ext uri="{FF2B5EF4-FFF2-40B4-BE49-F238E27FC236}">
                    <a16:creationId xmlns:a16="http://schemas.microsoft.com/office/drawing/2014/main" id="{073FA59B-9E3B-4B20-A6AC-553398FC0C84}"/>
                  </a:ext>
                </a:extLst>
              </p:cNvPr>
              <p:cNvSpPr>
                <a:spLocks noChangeShapeType="1"/>
              </p:cNvSpPr>
              <p:nvPr/>
            </p:nvSpPr>
            <p:spPr bwMode="auto">
              <a:xfrm>
                <a:off x="5832475" y="3197225"/>
                <a:ext cx="42863"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4" name="Line 24">
                <a:extLst>
                  <a:ext uri="{FF2B5EF4-FFF2-40B4-BE49-F238E27FC236}">
                    <a16:creationId xmlns:a16="http://schemas.microsoft.com/office/drawing/2014/main" id="{7E24EDF8-EAAB-4518-B8CC-E82D3207571F}"/>
                  </a:ext>
                </a:extLst>
              </p:cNvPr>
              <p:cNvSpPr>
                <a:spLocks noChangeShapeType="1"/>
              </p:cNvSpPr>
              <p:nvPr/>
            </p:nvSpPr>
            <p:spPr bwMode="auto">
              <a:xfrm flipH="1">
                <a:off x="6140450" y="3001963"/>
                <a:ext cx="23813"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5" name="Line 25">
                <a:extLst>
                  <a:ext uri="{FF2B5EF4-FFF2-40B4-BE49-F238E27FC236}">
                    <a16:creationId xmlns:a16="http://schemas.microsoft.com/office/drawing/2014/main" id="{66761A26-51DB-4B17-8767-85AED6EDC00E}"/>
                  </a:ext>
                </a:extLst>
              </p:cNvPr>
              <p:cNvSpPr>
                <a:spLocks noChangeShapeType="1"/>
              </p:cNvSpPr>
              <p:nvPr/>
            </p:nvSpPr>
            <p:spPr bwMode="auto">
              <a:xfrm flipH="1">
                <a:off x="6205538" y="3086100"/>
                <a:ext cx="38100"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6" name="Line 26">
                <a:extLst>
                  <a:ext uri="{FF2B5EF4-FFF2-40B4-BE49-F238E27FC236}">
                    <a16:creationId xmlns:a16="http://schemas.microsoft.com/office/drawing/2014/main" id="{6F2D8D40-368E-4A41-B9AD-6D26C1D287FC}"/>
                  </a:ext>
                </a:extLst>
              </p:cNvPr>
              <p:cNvSpPr>
                <a:spLocks noChangeShapeType="1"/>
              </p:cNvSpPr>
              <p:nvPr/>
            </p:nvSpPr>
            <p:spPr bwMode="auto">
              <a:xfrm>
                <a:off x="6229350" y="3197225"/>
                <a:ext cx="41275"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79" name="Freeform 27">
              <a:extLst>
                <a:ext uri="{FF2B5EF4-FFF2-40B4-BE49-F238E27FC236}">
                  <a16:creationId xmlns:a16="http://schemas.microsoft.com/office/drawing/2014/main" id="{8992B60E-4DB6-459A-B8D6-A3EC6A9A8172}"/>
                </a:ext>
              </a:extLst>
            </p:cNvPr>
            <p:cNvSpPr>
              <a:spLocks/>
            </p:cNvSpPr>
            <p:nvPr/>
          </p:nvSpPr>
          <p:spPr bwMode="auto">
            <a:xfrm>
              <a:off x="5981700" y="3375025"/>
              <a:ext cx="139700" cy="100013"/>
            </a:xfrm>
            <a:custGeom>
              <a:avLst/>
              <a:gdLst>
                <a:gd name="T0" fmla="*/ 32 w 37"/>
                <a:gd name="T1" fmla="*/ 0 h 26"/>
                <a:gd name="T2" fmla="*/ 3 w 37"/>
                <a:gd name="T3" fmla="*/ 8 h 26"/>
                <a:gd name="T4" fmla="*/ 0 w 37"/>
                <a:gd name="T5" fmla="*/ 12 h 26"/>
                <a:gd name="T6" fmla="*/ 5 w 37"/>
                <a:gd name="T7" fmla="*/ 17 h 26"/>
                <a:gd name="T8" fmla="*/ 7 w 37"/>
                <a:gd name="T9" fmla="*/ 17 h 26"/>
                <a:gd name="T10" fmla="*/ 32 w 37"/>
                <a:gd name="T11" fmla="*/ 10 h 26"/>
                <a:gd name="T12" fmla="*/ 32 w 37"/>
                <a:gd name="T13" fmla="*/ 10 h 26"/>
                <a:gd name="T14" fmla="*/ 33 w 37"/>
                <a:gd name="T15" fmla="*/ 9 h 26"/>
                <a:gd name="T16" fmla="*/ 37 w 37"/>
                <a:gd name="T17" fmla="*/ 14 h 26"/>
                <a:gd name="T18" fmla="*/ 34 w 37"/>
                <a:gd name="T19" fmla="*/ 19 h 26"/>
                <a:gd name="T20" fmla="*/ 10 w 37"/>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26">
                  <a:moveTo>
                    <a:pt x="32" y="0"/>
                  </a:moveTo>
                  <a:cubicBezTo>
                    <a:pt x="32" y="0"/>
                    <a:pt x="3" y="8"/>
                    <a:pt x="3" y="8"/>
                  </a:cubicBezTo>
                  <a:cubicBezTo>
                    <a:pt x="1" y="8"/>
                    <a:pt x="0" y="10"/>
                    <a:pt x="0" y="12"/>
                  </a:cubicBezTo>
                  <a:cubicBezTo>
                    <a:pt x="0" y="15"/>
                    <a:pt x="2" y="17"/>
                    <a:pt x="5" y="17"/>
                  </a:cubicBezTo>
                  <a:cubicBezTo>
                    <a:pt x="5" y="17"/>
                    <a:pt x="7" y="17"/>
                    <a:pt x="7" y="17"/>
                  </a:cubicBezTo>
                  <a:cubicBezTo>
                    <a:pt x="32" y="10"/>
                    <a:pt x="32" y="10"/>
                    <a:pt x="32" y="10"/>
                  </a:cubicBezTo>
                  <a:cubicBezTo>
                    <a:pt x="32" y="10"/>
                    <a:pt x="32" y="10"/>
                    <a:pt x="32" y="10"/>
                  </a:cubicBezTo>
                  <a:cubicBezTo>
                    <a:pt x="32" y="10"/>
                    <a:pt x="32" y="9"/>
                    <a:pt x="33" y="9"/>
                  </a:cubicBezTo>
                  <a:cubicBezTo>
                    <a:pt x="35" y="9"/>
                    <a:pt x="37" y="12"/>
                    <a:pt x="37" y="14"/>
                  </a:cubicBezTo>
                  <a:cubicBezTo>
                    <a:pt x="37" y="16"/>
                    <a:pt x="36" y="18"/>
                    <a:pt x="34" y="19"/>
                  </a:cubicBezTo>
                  <a:cubicBezTo>
                    <a:pt x="10" y="26"/>
                    <a:pt x="10" y="26"/>
                    <a:pt x="10" y="2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113" name="Group 112">
            <a:extLst>
              <a:ext uri="{FF2B5EF4-FFF2-40B4-BE49-F238E27FC236}">
                <a16:creationId xmlns:a16="http://schemas.microsoft.com/office/drawing/2014/main" id="{1CFCE513-65EC-4D3D-AEF7-7932F1DE7447}"/>
              </a:ext>
            </a:extLst>
          </p:cNvPr>
          <p:cNvGrpSpPr/>
          <p:nvPr/>
        </p:nvGrpSpPr>
        <p:grpSpPr>
          <a:xfrm>
            <a:off x="1589090" y="1265238"/>
            <a:ext cx="1011235" cy="500669"/>
            <a:chOff x="1589090" y="1265238"/>
            <a:chExt cx="1011235" cy="500669"/>
          </a:xfrm>
        </p:grpSpPr>
        <p:sp>
          <p:nvSpPr>
            <p:cNvPr id="49" name="Rectangle 49">
              <a:extLst>
                <a:ext uri="{FF2B5EF4-FFF2-40B4-BE49-F238E27FC236}">
                  <a16:creationId xmlns:a16="http://schemas.microsoft.com/office/drawing/2014/main" id="{4D5AD873-B3E2-4A28-B693-41948E65757E}"/>
                </a:ext>
              </a:extLst>
            </p:cNvPr>
            <p:cNvSpPr>
              <a:spLocks noChangeArrowheads="1"/>
            </p:cNvSpPr>
            <p:nvPr/>
          </p:nvSpPr>
          <p:spPr bwMode="auto">
            <a:xfrm>
              <a:off x="1679575" y="1265238"/>
              <a:ext cx="85279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MARKETING</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98" name="Text Placeholder 53">
              <a:extLst>
                <a:ext uri="{FF2B5EF4-FFF2-40B4-BE49-F238E27FC236}">
                  <a16:creationId xmlns:a16="http://schemas.microsoft.com/office/drawing/2014/main" id="{A944BF85-B081-48BF-8496-34FF8E02BCD8}"/>
                </a:ext>
              </a:extLst>
            </p:cNvPr>
            <p:cNvSpPr txBox="1">
              <a:spLocks/>
            </p:cNvSpPr>
            <p:nvPr/>
          </p:nvSpPr>
          <p:spPr>
            <a:xfrm>
              <a:off x="1589090" y="1408628"/>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14" name="Group 113">
            <a:extLst>
              <a:ext uri="{FF2B5EF4-FFF2-40B4-BE49-F238E27FC236}">
                <a16:creationId xmlns:a16="http://schemas.microsoft.com/office/drawing/2014/main" id="{6D673171-5669-414F-AEAC-769451DF5381}"/>
              </a:ext>
            </a:extLst>
          </p:cNvPr>
          <p:cNvGrpSpPr/>
          <p:nvPr/>
        </p:nvGrpSpPr>
        <p:grpSpPr>
          <a:xfrm>
            <a:off x="1589090" y="2225675"/>
            <a:ext cx="1011235" cy="478444"/>
            <a:chOff x="1589090" y="2225675"/>
            <a:chExt cx="1011235" cy="478444"/>
          </a:xfrm>
        </p:grpSpPr>
        <p:sp>
          <p:nvSpPr>
            <p:cNvPr id="53" name="Rectangle 53">
              <a:extLst>
                <a:ext uri="{FF2B5EF4-FFF2-40B4-BE49-F238E27FC236}">
                  <a16:creationId xmlns:a16="http://schemas.microsoft.com/office/drawing/2014/main" id="{C7478997-D6AE-427F-B4BA-7C551C8E705F}"/>
                </a:ext>
              </a:extLst>
            </p:cNvPr>
            <p:cNvSpPr>
              <a:spLocks noChangeArrowheads="1"/>
            </p:cNvSpPr>
            <p:nvPr/>
          </p:nvSpPr>
          <p:spPr bwMode="auto">
            <a:xfrm>
              <a:off x="1679575" y="2225675"/>
              <a:ext cx="705321"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BUSINESS</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99" name="Text Placeholder 53">
              <a:extLst>
                <a:ext uri="{FF2B5EF4-FFF2-40B4-BE49-F238E27FC236}">
                  <a16:creationId xmlns:a16="http://schemas.microsoft.com/office/drawing/2014/main" id="{59389B64-EE49-41C3-BCDE-C7C7E4A97141}"/>
                </a:ext>
              </a:extLst>
            </p:cNvPr>
            <p:cNvSpPr txBox="1">
              <a:spLocks/>
            </p:cNvSpPr>
            <p:nvPr/>
          </p:nvSpPr>
          <p:spPr>
            <a:xfrm>
              <a:off x="1589090" y="2346840"/>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15" name="Group 114">
            <a:extLst>
              <a:ext uri="{FF2B5EF4-FFF2-40B4-BE49-F238E27FC236}">
                <a16:creationId xmlns:a16="http://schemas.microsoft.com/office/drawing/2014/main" id="{01DA2892-A316-4824-A916-6B18A6A25F4A}"/>
              </a:ext>
            </a:extLst>
          </p:cNvPr>
          <p:cNvGrpSpPr/>
          <p:nvPr/>
        </p:nvGrpSpPr>
        <p:grpSpPr>
          <a:xfrm>
            <a:off x="1589090" y="3238500"/>
            <a:ext cx="1011235" cy="489557"/>
            <a:chOff x="1589090" y="3238500"/>
            <a:chExt cx="1011235" cy="489557"/>
          </a:xfrm>
        </p:grpSpPr>
        <p:sp>
          <p:nvSpPr>
            <p:cNvPr id="57" name="Rectangle 57">
              <a:extLst>
                <a:ext uri="{FF2B5EF4-FFF2-40B4-BE49-F238E27FC236}">
                  <a16:creationId xmlns:a16="http://schemas.microsoft.com/office/drawing/2014/main" id="{57925F61-0076-454F-922E-A1DCAFC05A13}"/>
                </a:ext>
              </a:extLst>
            </p:cNvPr>
            <p:cNvSpPr>
              <a:spLocks noChangeArrowheads="1"/>
            </p:cNvSpPr>
            <p:nvPr/>
          </p:nvSpPr>
          <p:spPr bwMode="auto">
            <a:xfrm>
              <a:off x="1679575" y="3238500"/>
              <a:ext cx="86401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TEAMWORK</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00" name="Text Placeholder 53">
              <a:extLst>
                <a:ext uri="{FF2B5EF4-FFF2-40B4-BE49-F238E27FC236}">
                  <a16:creationId xmlns:a16="http://schemas.microsoft.com/office/drawing/2014/main" id="{DD156763-DF99-4D83-9139-C13389011828}"/>
                </a:ext>
              </a:extLst>
            </p:cNvPr>
            <p:cNvSpPr txBox="1">
              <a:spLocks/>
            </p:cNvSpPr>
            <p:nvPr/>
          </p:nvSpPr>
          <p:spPr>
            <a:xfrm>
              <a:off x="1589090" y="3370778"/>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16" name="Group 115">
            <a:extLst>
              <a:ext uri="{FF2B5EF4-FFF2-40B4-BE49-F238E27FC236}">
                <a16:creationId xmlns:a16="http://schemas.microsoft.com/office/drawing/2014/main" id="{5E123132-09C5-4C50-BD73-5FF67CCF482B}"/>
              </a:ext>
            </a:extLst>
          </p:cNvPr>
          <p:cNvGrpSpPr/>
          <p:nvPr/>
        </p:nvGrpSpPr>
        <p:grpSpPr>
          <a:xfrm>
            <a:off x="1589090" y="4210050"/>
            <a:ext cx="1011235" cy="489557"/>
            <a:chOff x="1589090" y="4210050"/>
            <a:chExt cx="1011235" cy="489557"/>
          </a:xfrm>
        </p:grpSpPr>
        <p:sp>
          <p:nvSpPr>
            <p:cNvPr id="60" name="Rectangle 60">
              <a:extLst>
                <a:ext uri="{FF2B5EF4-FFF2-40B4-BE49-F238E27FC236}">
                  <a16:creationId xmlns:a16="http://schemas.microsoft.com/office/drawing/2014/main" id="{7266C909-7CCF-496C-81CF-141125B6DBEB}"/>
                </a:ext>
              </a:extLst>
            </p:cNvPr>
            <p:cNvSpPr>
              <a:spLocks noChangeArrowheads="1"/>
            </p:cNvSpPr>
            <p:nvPr/>
          </p:nvSpPr>
          <p:spPr bwMode="auto">
            <a:xfrm>
              <a:off x="1679575" y="4210050"/>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GROWTH</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01" name="Text Placeholder 53">
              <a:extLst>
                <a:ext uri="{FF2B5EF4-FFF2-40B4-BE49-F238E27FC236}">
                  <a16:creationId xmlns:a16="http://schemas.microsoft.com/office/drawing/2014/main" id="{18F242A3-C1EE-4E8A-8FF8-8F055D1E2B3D}"/>
                </a:ext>
              </a:extLst>
            </p:cNvPr>
            <p:cNvSpPr txBox="1">
              <a:spLocks/>
            </p:cNvSpPr>
            <p:nvPr/>
          </p:nvSpPr>
          <p:spPr>
            <a:xfrm>
              <a:off x="1589090" y="4342328"/>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17" name="Group 116">
            <a:extLst>
              <a:ext uri="{FF2B5EF4-FFF2-40B4-BE49-F238E27FC236}">
                <a16:creationId xmlns:a16="http://schemas.microsoft.com/office/drawing/2014/main" id="{8018C5C3-0897-4B04-9E94-8C4DE741530E}"/>
              </a:ext>
            </a:extLst>
          </p:cNvPr>
          <p:cNvGrpSpPr/>
          <p:nvPr/>
        </p:nvGrpSpPr>
        <p:grpSpPr>
          <a:xfrm>
            <a:off x="1589090" y="5162550"/>
            <a:ext cx="1011235" cy="482142"/>
            <a:chOff x="1589090" y="5162550"/>
            <a:chExt cx="1011235" cy="482142"/>
          </a:xfrm>
        </p:grpSpPr>
        <p:sp>
          <p:nvSpPr>
            <p:cNvPr id="70" name="Rectangle 70">
              <a:extLst>
                <a:ext uri="{FF2B5EF4-FFF2-40B4-BE49-F238E27FC236}">
                  <a16:creationId xmlns:a16="http://schemas.microsoft.com/office/drawing/2014/main" id="{CF729800-686E-481C-9981-18648EE69E09}"/>
                </a:ext>
              </a:extLst>
            </p:cNvPr>
            <p:cNvSpPr>
              <a:spLocks noChangeArrowheads="1"/>
            </p:cNvSpPr>
            <p:nvPr/>
          </p:nvSpPr>
          <p:spPr bwMode="auto">
            <a:xfrm>
              <a:off x="1679575" y="5162550"/>
              <a:ext cx="76783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RESEARCH</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06" name="Text Placeholder 53">
              <a:extLst>
                <a:ext uri="{FF2B5EF4-FFF2-40B4-BE49-F238E27FC236}">
                  <a16:creationId xmlns:a16="http://schemas.microsoft.com/office/drawing/2014/main" id="{B76DC93E-4B1A-400B-A516-6F1C1B541C0C}"/>
                </a:ext>
              </a:extLst>
            </p:cNvPr>
            <p:cNvSpPr txBox="1">
              <a:spLocks/>
            </p:cNvSpPr>
            <p:nvPr/>
          </p:nvSpPr>
          <p:spPr>
            <a:xfrm>
              <a:off x="1589090" y="5287413"/>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18" name="Group 117">
            <a:extLst>
              <a:ext uri="{FF2B5EF4-FFF2-40B4-BE49-F238E27FC236}">
                <a16:creationId xmlns:a16="http://schemas.microsoft.com/office/drawing/2014/main" id="{4239FA25-A605-490E-9EBC-3586C5777300}"/>
              </a:ext>
            </a:extLst>
          </p:cNvPr>
          <p:cNvGrpSpPr/>
          <p:nvPr/>
        </p:nvGrpSpPr>
        <p:grpSpPr>
          <a:xfrm>
            <a:off x="9417053" y="1265238"/>
            <a:ext cx="1011235" cy="500669"/>
            <a:chOff x="9417053" y="1265238"/>
            <a:chExt cx="1011235" cy="500669"/>
          </a:xfrm>
        </p:grpSpPr>
        <p:sp>
          <p:nvSpPr>
            <p:cNvPr id="8" name="Rectangle 8">
              <a:extLst>
                <a:ext uri="{FF2B5EF4-FFF2-40B4-BE49-F238E27FC236}">
                  <a16:creationId xmlns:a16="http://schemas.microsoft.com/office/drawing/2014/main" id="{34F6DAC4-D723-42AF-BEC9-58EC7558256B}"/>
                </a:ext>
              </a:extLst>
            </p:cNvPr>
            <p:cNvSpPr>
              <a:spLocks noChangeArrowheads="1"/>
            </p:cNvSpPr>
            <p:nvPr/>
          </p:nvSpPr>
          <p:spPr bwMode="auto">
            <a:xfrm>
              <a:off x="9494838" y="1265238"/>
              <a:ext cx="83356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EFFICIENCY</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07" name="Text Placeholder 53">
              <a:extLst>
                <a:ext uri="{FF2B5EF4-FFF2-40B4-BE49-F238E27FC236}">
                  <a16:creationId xmlns:a16="http://schemas.microsoft.com/office/drawing/2014/main" id="{6C1A3DF2-B751-48FA-8351-19EDA79E558A}"/>
                </a:ext>
              </a:extLst>
            </p:cNvPr>
            <p:cNvSpPr txBox="1">
              <a:spLocks/>
            </p:cNvSpPr>
            <p:nvPr/>
          </p:nvSpPr>
          <p:spPr>
            <a:xfrm>
              <a:off x="9417053" y="1408628"/>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19" name="Group 118">
            <a:extLst>
              <a:ext uri="{FF2B5EF4-FFF2-40B4-BE49-F238E27FC236}">
                <a16:creationId xmlns:a16="http://schemas.microsoft.com/office/drawing/2014/main" id="{9D72F547-818E-484D-82EA-D35EA3B2A6FD}"/>
              </a:ext>
            </a:extLst>
          </p:cNvPr>
          <p:cNvGrpSpPr/>
          <p:nvPr/>
        </p:nvGrpSpPr>
        <p:grpSpPr>
          <a:xfrm>
            <a:off x="9412291" y="2236788"/>
            <a:ext cx="1011235" cy="505431"/>
            <a:chOff x="9412291" y="2236788"/>
            <a:chExt cx="1011235" cy="505431"/>
          </a:xfrm>
        </p:grpSpPr>
        <p:sp>
          <p:nvSpPr>
            <p:cNvPr id="10" name="Rectangle 10">
              <a:extLst>
                <a:ext uri="{FF2B5EF4-FFF2-40B4-BE49-F238E27FC236}">
                  <a16:creationId xmlns:a16="http://schemas.microsoft.com/office/drawing/2014/main" id="{9421F835-3BDE-4F3B-8260-0F93414D342F}"/>
                </a:ext>
              </a:extLst>
            </p:cNvPr>
            <p:cNvSpPr>
              <a:spLocks noChangeArrowheads="1"/>
            </p:cNvSpPr>
            <p:nvPr/>
          </p:nvSpPr>
          <p:spPr bwMode="auto">
            <a:xfrm>
              <a:off x="9494838" y="2236788"/>
              <a:ext cx="915315"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INVESTMENT</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08" name="Text Placeholder 53">
              <a:extLst>
                <a:ext uri="{FF2B5EF4-FFF2-40B4-BE49-F238E27FC236}">
                  <a16:creationId xmlns:a16="http://schemas.microsoft.com/office/drawing/2014/main" id="{315D2A3C-CCEB-46F2-A480-78F4A9B74D7A}"/>
                </a:ext>
              </a:extLst>
            </p:cNvPr>
            <p:cNvSpPr txBox="1">
              <a:spLocks/>
            </p:cNvSpPr>
            <p:nvPr/>
          </p:nvSpPr>
          <p:spPr>
            <a:xfrm>
              <a:off x="9412291" y="2384940"/>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20" name="Group 119">
            <a:extLst>
              <a:ext uri="{FF2B5EF4-FFF2-40B4-BE49-F238E27FC236}">
                <a16:creationId xmlns:a16="http://schemas.microsoft.com/office/drawing/2014/main" id="{488BA6C6-79CD-4AD0-8C9F-F6FC3BD97122}"/>
              </a:ext>
            </a:extLst>
          </p:cNvPr>
          <p:cNvGrpSpPr/>
          <p:nvPr/>
        </p:nvGrpSpPr>
        <p:grpSpPr>
          <a:xfrm>
            <a:off x="9417053" y="3216275"/>
            <a:ext cx="1011235" cy="511782"/>
            <a:chOff x="9417053" y="3216275"/>
            <a:chExt cx="1011235" cy="511782"/>
          </a:xfrm>
        </p:grpSpPr>
        <p:sp>
          <p:nvSpPr>
            <p:cNvPr id="13" name="Rectangle 13">
              <a:extLst>
                <a:ext uri="{FF2B5EF4-FFF2-40B4-BE49-F238E27FC236}">
                  <a16:creationId xmlns:a16="http://schemas.microsoft.com/office/drawing/2014/main" id="{ABAB5E1F-8AE8-46E5-AB78-C4215AA56FC8}"/>
                </a:ext>
              </a:extLst>
            </p:cNvPr>
            <p:cNvSpPr>
              <a:spLocks noChangeArrowheads="1"/>
            </p:cNvSpPr>
            <p:nvPr/>
          </p:nvSpPr>
          <p:spPr bwMode="auto">
            <a:xfrm>
              <a:off x="9494838" y="3216275"/>
              <a:ext cx="689291"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TRAINING</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09" name="Text Placeholder 53">
              <a:extLst>
                <a:ext uri="{FF2B5EF4-FFF2-40B4-BE49-F238E27FC236}">
                  <a16:creationId xmlns:a16="http://schemas.microsoft.com/office/drawing/2014/main" id="{79DC01B8-771C-46B5-AB86-B3DDE8FE1FEF}"/>
                </a:ext>
              </a:extLst>
            </p:cNvPr>
            <p:cNvSpPr txBox="1">
              <a:spLocks/>
            </p:cNvSpPr>
            <p:nvPr/>
          </p:nvSpPr>
          <p:spPr>
            <a:xfrm>
              <a:off x="9417053" y="3370778"/>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21" name="Group 120">
            <a:extLst>
              <a:ext uri="{FF2B5EF4-FFF2-40B4-BE49-F238E27FC236}">
                <a16:creationId xmlns:a16="http://schemas.microsoft.com/office/drawing/2014/main" id="{CAB0009D-D429-4285-8EE5-CCB681E2B4D1}"/>
              </a:ext>
            </a:extLst>
          </p:cNvPr>
          <p:cNvGrpSpPr/>
          <p:nvPr/>
        </p:nvGrpSpPr>
        <p:grpSpPr>
          <a:xfrm>
            <a:off x="9469441" y="4160838"/>
            <a:ext cx="1011235" cy="538769"/>
            <a:chOff x="9469441" y="4160838"/>
            <a:chExt cx="1011235" cy="538769"/>
          </a:xfrm>
        </p:grpSpPr>
        <p:sp>
          <p:nvSpPr>
            <p:cNvPr id="68" name="Rectangle 68">
              <a:extLst>
                <a:ext uri="{FF2B5EF4-FFF2-40B4-BE49-F238E27FC236}">
                  <a16:creationId xmlns:a16="http://schemas.microsoft.com/office/drawing/2014/main" id="{A95C2D5B-E56F-4756-90EE-79D009B8794F}"/>
                </a:ext>
              </a:extLst>
            </p:cNvPr>
            <p:cNvSpPr>
              <a:spLocks noChangeArrowheads="1"/>
            </p:cNvSpPr>
            <p:nvPr/>
          </p:nvSpPr>
          <p:spPr bwMode="auto">
            <a:xfrm>
              <a:off x="9590088" y="4160838"/>
              <a:ext cx="73096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STRATEGY</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10" name="Text Placeholder 53">
              <a:extLst>
                <a:ext uri="{FF2B5EF4-FFF2-40B4-BE49-F238E27FC236}">
                  <a16:creationId xmlns:a16="http://schemas.microsoft.com/office/drawing/2014/main" id="{CA54D66E-72AF-493A-87D5-43C70A75F640}"/>
                </a:ext>
              </a:extLst>
            </p:cNvPr>
            <p:cNvSpPr txBox="1">
              <a:spLocks/>
            </p:cNvSpPr>
            <p:nvPr/>
          </p:nvSpPr>
          <p:spPr>
            <a:xfrm>
              <a:off x="9469441" y="4342328"/>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grpSp>
        <p:nvGrpSpPr>
          <p:cNvPr id="122" name="Group 121">
            <a:extLst>
              <a:ext uri="{FF2B5EF4-FFF2-40B4-BE49-F238E27FC236}">
                <a16:creationId xmlns:a16="http://schemas.microsoft.com/office/drawing/2014/main" id="{252EE9D1-8892-45CF-8165-94C32D621AFF}"/>
              </a:ext>
            </a:extLst>
          </p:cNvPr>
          <p:cNvGrpSpPr/>
          <p:nvPr/>
        </p:nvGrpSpPr>
        <p:grpSpPr>
          <a:xfrm>
            <a:off x="9785353" y="5162550"/>
            <a:ext cx="1011235" cy="482142"/>
            <a:chOff x="9785353" y="5162550"/>
            <a:chExt cx="1011235" cy="482142"/>
          </a:xfrm>
        </p:grpSpPr>
        <p:sp>
          <p:nvSpPr>
            <p:cNvPr id="69" name="Rectangle 69">
              <a:extLst>
                <a:ext uri="{FF2B5EF4-FFF2-40B4-BE49-F238E27FC236}">
                  <a16:creationId xmlns:a16="http://schemas.microsoft.com/office/drawing/2014/main" id="{BFFDD24C-B6E1-454D-9442-F56A564FA0D3}"/>
                </a:ext>
              </a:extLst>
            </p:cNvPr>
            <p:cNvSpPr>
              <a:spLocks noChangeArrowheads="1"/>
            </p:cNvSpPr>
            <p:nvPr/>
          </p:nvSpPr>
          <p:spPr bwMode="auto">
            <a:xfrm>
              <a:off x="9925050" y="5162550"/>
              <a:ext cx="39914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050" b="1" i="0" u="none" strike="noStrike" cap="none" normalizeH="0" baseline="0">
                  <a:ln>
                    <a:noFill/>
                  </a:ln>
                  <a:solidFill>
                    <a:schemeClr val="bg2"/>
                  </a:solidFill>
                  <a:effectLst/>
                  <a:latin typeface="Montserrat SemiBold" panose="00000700000000000000" pitchFamily="50" charset="-52"/>
                </a:rPr>
                <a:t>GOAL</a:t>
              </a:r>
              <a:endParaRPr kumimoji="0" lang="ru-UA" altLang="ru-UA" sz="1600" b="0" i="0" u="none" strike="noStrike" cap="none" normalizeH="0" baseline="0">
                <a:ln>
                  <a:noFill/>
                </a:ln>
                <a:solidFill>
                  <a:schemeClr val="bg2"/>
                </a:solidFill>
                <a:effectLst/>
                <a:latin typeface="Montserrat SemiBold" panose="00000700000000000000" pitchFamily="50" charset="-52"/>
              </a:endParaRPr>
            </a:p>
          </p:txBody>
        </p:sp>
        <p:sp>
          <p:nvSpPr>
            <p:cNvPr id="111" name="Text Placeholder 53">
              <a:extLst>
                <a:ext uri="{FF2B5EF4-FFF2-40B4-BE49-F238E27FC236}">
                  <a16:creationId xmlns:a16="http://schemas.microsoft.com/office/drawing/2014/main" id="{B69D4F93-D151-483B-847F-BA473A70EBA1}"/>
                </a:ext>
              </a:extLst>
            </p:cNvPr>
            <p:cNvSpPr txBox="1">
              <a:spLocks/>
            </p:cNvSpPr>
            <p:nvPr/>
          </p:nvSpPr>
          <p:spPr>
            <a:xfrm>
              <a:off x="9785353" y="5287413"/>
              <a:ext cx="1011235" cy="357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600">
                  <a:solidFill>
                    <a:schemeClr val="bg2"/>
                  </a:solidFill>
                  <a:latin typeface="Montserrat Light" panose="00000400000000000000" pitchFamily="50" charset="-52"/>
                </a:rPr>
                <a:t>Lorem ipsum dolor sit amet, consectetur</a:t>
              </a:r>
              <a:endParaRPr lang="en-US" sz="600" dirty="0">
                <a:solidFill>
                  <a:schemeClr val="bg2"/>
                </a:solidFill>
                <a:latin typeface="Montserrat Light" panose="00000400000000000000" pitchFamily="50" charset="-52"/>
              </a:endParaRPr>
            </a:p>
          </p:txBody>
        </p:sp>
      </p:grpSp>
    </p:spTree>
    <p:extLst>
      <p:ext uri="{BB962C8B-B14F-4D97-AF65-F5344CB8AC3E}">
        <p14:creationId xmlns:p14="http://schemas.microsoft.com/office/powerpoint/2010/main" val="13438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fade">
                                      <p:cBhvr>
                                        <p:cTn id="10" dur="750"/>
                                        <p:tgtEl>
                                          <p:spTgt spid="71"/>
                                        </p:tgtEl>
                                      </p:cBhvr>
                                    </p:animEffect>
                                  </p:childTnLst>
                                </p:cTn>
                              </p:par>
                              <p:par>
                                <p:cTn id="11" presetID="10" presetClass="entr" presetSubtype="0" fill="hold" nodeType="with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750"/>
                                        <p:tgtEl>
                                          <p:spTgt spid="74"/>
                                        </p:tgtEl>
                                      </p:cBhvr>
                                    </p:animEffect>
                                  </p:childTnLst>
                                </p:cTn>
                              </p:par>
                              <p:par>
                                <p:cTn id="14" presetID="22" presetClass="entr" presetSubtype="2"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wipe(right)">
                                      <p:cBhvr>
                                        <p:cTn id="16" dur="500"/>
                                        <p:tgtEl>
                                          <p:spTgt spid="2"/>
                                        </p:tgtEl>
                                      </p:cBhvr>
                                    </p:animEffect>
                                  </p:childTnLst>
                                </p:cTn>
                              </p:par>
                              <p:par>
                                <p:cTn id="17" presetID="22" presetClass="entr" presetSubtype="2"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Effect transition="in" filter="wipe(right)">
                                      <p:cBhvr>
                                        <p:cTn id="19" dur="500"/>
                                        <p:tgtEl>
                                          <p:spTgt spid="3"/>
                                        </p:tgtEl>
                                      </p:cBhvr>
                                    </p:animEffect>
                                  </p:childTnLst>
                                </p:cTn>
                              </p:par>
                              <p:par>
                                <p:cTn id="20" presetID="22" presetClass="entr" presetSubtype="2"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par>
                                <p:cTn id="23" presetID="22" presetClass="entr" presetSubtype="2"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par>
                                <p:cTn id="26" presetID="22" presetClass="entr" presetSubtype="2" fill="hold" nodeType="withEffect">
                                  <p:stCondLst>
                                    <p:cond delay="1250"/>
                                  </p:stCondLst>
                                  <p:childTnLst>
                                    <p:set>
                                      <p:cBhvr>
                                        <p:cTn id="27" dur="1" fill="hold">
                                          <p:stCondLst>
                                            <p:cond delay="0"/>
                                          </p:stCondLst>
                                        </p:cTn>
                                        <p:tgtEl>
                                          <p:spTgt spid="31"/>
                                        </p:tgtEl>
                                        <p:attrNameLst>
                                          <p:attrName>style.visibility</p:attrName>
                                        </p:attrNameLst>
                                      </p:cBhvr>
                                      <p:to>
                                        <p:strVal val="visible"/>
                                      </p:to>
                                    </p:set>
                                    <p:animEffect transition="in" filter="wipe(right)">
                                      <p:cBhvr>
                                        <p:cTn id="28" dur="500"/>
                                        <p:tgtEl>
                                          <p:spTgt spid="31"/>
                                        </p:tgtEl>
                                      </p:cBhvr>
                                    </p:animEffect>
                                  </p:childTnLst>
                                </p:cTn>
                              </p:par>
                              <p:par>
                                <p:cTn id="29" presetID="22" presetClass="entr" presetSubtype="8" fill="hold" nodeType="withEffect">
                                  <p:stCondLst>
                                    <p:cond delay="1500"/>
                                  </p:stCondLst>
                                  <p:childTnLst>
                                    <p:set>
                                      <p:cBhvr>
                                        <p:cTn id="30" dur="1" fill="hold">
                                          <p:stCondLst>
                                            <p:cond delay="0"/>
                                          </p:stCondLst>
                                        </p:cTn>
                                        <p:tgtEl>
                                          <p:spTgt spid="102"/>
                                        </p:tgtEl>
                                        <p:attrNameLst>
                                          <p:attrName>style.visibility</p:attrName>
                                        </p:attrNameLst>
                                      </p:cBhvr>
                                      <p:to>
                                        <p:strVal val="visible"/>
                                      </p:to>
                                    </p:set>
                                    <p:animEffect transition="in" filter="wipe(left)">
                                      <p:cBhvr>
                                        <p:cTn id="31" dur="500"/>
                                        <p:tgtEl>
                                          <p:spTgt spid="102"/>
                                        </p:tgtEl>
                                      </p:cBhvr>
                                    </p:animEffect>
                                  </p:childTnLst>
                                </p:cTn>
                              </p:par>
                              <p:par>
                                <p:cTn id="32" presetID="22" presetClass="entr" presetSubtype="8" fill="hold" nodeType="withEffect">
                                  <p:stCondLst>
                                    <p:cond delay="1750"/>
                                  </p:stCondLst>
                                  <p:childTnLst>
                                    <p:set>
                                      <p:cBhvr>
                                        <p:cTn id="33" dur="1" fill="hold">
                                          <p:stCondLst>
                                            <p:cond delay="0"/>
                                          </p:stCondLst>
                                        </p:cTn>
                                        <p:tgtEl>
                                          <p:spTgt spid="103"/>
                                        </p:tgtEl>
                                        <p:attrNameLst>
                                          <p:attrName>style.visibility</p:attrName>
                                        </p:attrNameLst>
                                      </p:cBhvr>
                                      <p:to>
                                        <p:strVal val="visible"/>
                                      </p:to>
                                    </p:set>
                                    <p:animEffect transition="in" filter="wipe(left)">
                                      <p:cBhvr>
                                        <p:cTn id="34" dur="500"/>
                                        <p:tgtEl>
                                          <p:spTgt spid="103"/>
                                        </p:tgtEl>
                                      </p:cBhvr>
                                    </p:animEffect>
                                  </p:childTnLst>
                                </p:cTn>
                              </p:par>
                              <p:par>
                                <p:cTn id="35" presetID="22" presetClass="entr" presetSubtype="8" fill="hold" nodeType="withEffect">
                                  <p:stCondLst>
                                    <p:cond delay="2000"/>
                                  </p:stCondLst>
                                  <p:childTnLst>
                                    <p:set>
                                      <p:cBhvr>
                                        <p:cTn id="36" dur="1" fill="hold">
                                          <p:stCondLst>
                                            <p:cond delay="0"/>
                                          </p:stCondLst>
                                        </p:cTn>
                                        <p:tgtEl>
                                          <p:spTgt spid="104"/>
                                        </p:tgtEl>
                                        <p:attrNameLst>
                                          <p:attrName>style.visibility</p:attrName>
                                        </p:attrNameLst>
                                      </p:cBhvr>
                                      <p:to>
                                        <p:strVal val="visible"/>
                                      </p:to>
                                    </p:set>
                                    <p:animEffect transition="in" filter="wipe(left)">
                                      <p:cBhvr>
                                        <p:cTn id="37" dur="500"/>
                                        <p:tgtEl>
                                          <p:spTgt spid="104"/>
                                        </p:tgtEl>
                                      </p:cBhvr>
                                    </p:animEffect>
                                  </p:childTnLst>
                                </p:cTn>
                              </p:par>
                              <p:par>
                                <p:cTn id="38" presetID="22" presetClass="entr" presetSubtype="8" fill="hold" nodeType="withEffect">
                                  <p:stCondLst>
                                    <p:cond delay="2250"/>
                                  </p:stCondLst>
                                  <p:childTnLst>
                                    <p:set>
                                      <p:cBhvr>
                                        <p:cTn id="39" dur="1" fill="hold">
                                          <p:stCondLst>
                                            <p:cond delay="0"/>
                                          </p:stCondLst>
                                        </p:cTn>
                                        <p:tgtEl>
                                          <p:spTgt spid="105"/>
                                        </p:tgtEl>
                                        <p:attrNameLst>
                                          <p:attrName>style.visibility</p:attrName>
                                        </p:attrNameLst>
                                      </p:cBhvr>
                                      <p:to>
                                        <p:strVal val="visible"/>
                                      </p:to>
                                    </p:set>
                                    <p:animEffect transition="in" filter="wipe(left)">
                                      <p:cBhvr>
                                        <p:cTn id="40" dur="500"/>
                                        <p:tgtEl>
                                          <p:spTgt spid="105"/>
                                        </p:tgtEl>
                                      </p:cBhvr>
                                    </p:animEffect>
                                  </p:childTnLst>
                                </p:cTn>
                              </p:par>
                              <p:par>
                                <p:cTn id="41" presetID="22" presetClass="entr" presetSubtype="8" fill="hold" nodeType="withEffect">
                                  <p:stCondLst>
                                    <p:cond delay="2500"/>
                                  </p:stCondLst>
                                  <p:childTnLst>
                                    <p:set>
                                      <p:cBhvr>
                                        <p:cTn id="42" dur="1" fill="hold">
                                          <p:stCondLst>
                                            <p:cond delay="0"/>
                                          </p:stCondLst>
                                        </p:cTn>
                                        <p:tgtEl>
                                          <p:spTgt spid="112"/>
                                        </p:tgtEl>
                                        <p:attrNameLst>
                                          <p:attrName>style.visibility</p:attrName>
                                        </p:attrNameLst>
                                      </p:cBhvr>
                                      <p:to>
                                        <p:strVal val="visible"/>
                                      </p:to>
                                    </p:set>
                                    <p:animEffect transition="in" filter="wipe(left)">
                                      <p:cBhvr>
                                        <p:cTn id="43" dur="500"/>
                                        <p:tgtEl>
                                          <p:spTgt spid="112"/>
                                        </p:tgtEl>
                                      </p:cBhvr>
                                    </p:animEffect>
                                  </p:childTnLst>
                                </p:cTn>
                              </p:par>
                              <p:par>
                                <p:cTn id="44" presetID="2" presetClass="entr" presetSubtype="8" decel="100000" fill="hold"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additive="base">
                                        <p:cTn id="46" dur="1000" fill="hold"/>
                                        <p:tgtEl>
                                          <p:spTgt spid="88"/>
                                        </p:tgtEl>
                                        <p:attrNameLst>
                                          <p:attrName>ppt_x</p:attrName>
                                        </p:attrNameLst>
                                      </p:cBhvr>
                                      <p:tavLst>
                                        <p:tav tm="0">
                                          <p:val>
                                            <p:strVal val="0-#ppt_w/2"/>
                                          </p:val>
                                        </p:tav>
                                        <p:tav tm="100000">
                                          <p:val>
                                            <p:strVal val="#ppt_x"/>
                                          </p:val>
                                        </p:tav>
                                      </p:tavLst>
                                    </p:anim>
                                    <p:anim calcmode="lin" valueType="num">
                                      <p:cBhvr additive="base">
                                        <p:cTn id="47" dur="1000" fill="hold"/>
                                        <p:tgtEl>
                                          <p:spTgt spid="88"/>
                                        </p:tgtEl>
                                        <p:attrNameLst>
                                          <p:attrName>ppt_y</p:attrName>
                                        </p:attrNameLst>
                                      </p:cBhvr>
                                      <p:tavLst>
                                        <p:tav tm="0">
                                          <p:val>
                                            <p:strVal val="#ppt_y"/>
                                          </p:val>
                                        </p:tav>
                                        <p:tav tm="100000">
                                          <p:val>
                                            <p:strVal val="#ppt_y"/>
                                          </p:val>
                                        </p:tav>
                                      </p:tavLst>
                                    </p:anim>
                                  </p:childTnLst>
                                </p:cTn>
                              </p:par>
                              <p:par>
                                <p:cTn id="48" presetID="2" presetClass="entr" presetSubtype="8" decel="100000" fill="hold" nodeType="withEffect">
                                  <p:stCondLst>
                                    <p:cond delay="750"/>
                                  </p:stCondLst>
                                  <p:childTnLst>
                                    <p:set>
                                      <p:cBhvr>
                                        <p:cTn id="49" dur="1" fill="hold">
                                          <p:stCondLst>
                                            <p:cond delay="0"/>
                                          </p:stCondLst>
                                        </p:cTn>
                                        <p:tgtEl>
                                          <p:spTgt spid="89"/>
                                        </p:tgtEl>
                                        <p:attrNameLst>
                                          <p:attrName>style.visibility</p:attrName>
                                        </p:attrNameLst>
                                      </p:cBhvr>
                                      <p:to>
                                        <p:strVal val="visible"/>
                                      </p:to>
                                    </p:set>
                                    <p:anim calcmode="lin" valueType="num">
                                      <p:cBhvr additive="base">
                                        <p:cTn id="50" dur="1000" fill="hold"/>
                                        <p:tgtEl>
                                          <p:spTgt spid="89"/>
                                        </p:tgtEl>
                                        <p:attrNameLst>
                                          <p:attrName>ppt_x</p:attrName>
                                        </p:attrNameLst>
                                      </p:cBhvr>
                                      <p:tavLst>
                                        <p:tav tm="0">
                                          <p:val>
                                            <p:strVal val="0-#ppt_w/2"/>
                                          </p:val>
                                        </p:tav>
                                        <p:tav tm="100000">
                                          <p:val>
                                            <p:strVal val="#ppt_x"/>
                                          </p:val>
                                        </p:tav>
                                      </p:tavLst>
                                    </p:anim>
                                    <p:anim calcmode="lin" valueType="num">
                                      <p:cBhvr additive="base">
                                        <p:cTn id="51" dur="1000" fill="hold"/>
                                        <p:tgtEl>
                                          <p:spTgt spid="89"/>
                                        </p:tgtEl>
                                        <p:attrNameLst>
                                          <p:attrName>ppt_y</p:attrName>
                                        </p:attrNameLst>
                                      </p:cBhvr>
                                      <p:tavLst>
                                        <p:tav tm="0">
                                          <p:val>
                                            <p:strVal val="#ppt_y"/>
                                          </p:val>
                                        </p:tav>
                                        <p:tav tm="100000">
                                          <p:val>
                                            <p:strVal val="#ppt_y"/>
                                          </p:val>
                                        </p:tav>
                                      </p:tavLst>
                                    </p:anim>
                                  </p:childTnLst>
                                </p:cTn>
                              </p:par>
                              <p:par>
                                <p:cTn id="52" presetID="2" presetClass="entr" presetSubtype="8" decel="100000" fill="hold" nodeType="withEffect">
                                  <p:stCondLst>
                                    <p:cond delay="1000"/>
                                  </p:stCondLst>
                                  <p:childTnLst>
                                    <p:set>
                                      <p:cBhvr>
                                        <p:cTn id="53" dur="1" fill="hold">
                                          <p:stCondLst>
                                            <p:cond delay="0"/>
                                          </p:stCondLst>
                                        </p:cTn>
                                        <p:tgtEl>
                                          <p:spTgt spid="90"/>
                                        </p:tgtEl>
                                        <p:attrNameLst>
                                          <p:attrName>style.visibility</p:attrName>
                                        </p:attrNameLst>
                                      </p:cBhvr>
                                      <p:to>
                                        <p:strVal val="visible"/>
                                      </p:to>
                                    </p:set>
                                    <p:anim calcmode="lin" valueType="num">
                                      <p:cBhvr additive="base">
                                        <p:cTn id="54" dur="1000" fill="hold"/>
                                        <p:tgtEl>
                                          <p:spTgt spid="90"/>
                                        </p:tgtEl>
                                        <p:attrNameLst>
                                          <p:attrName>ppt_x</p:attrName>
                                        </p:attrNameLst>
                                      </p:cBhvr>
                                      <p:tavLst>
                                        <p:tav tm="0">
                                          <p:val>
                                            <p:strVal val="0-#ppt_w/2"/>
                                          </p:val>
                                        </p:tav>
                                        <p:tav tm="100000">
                                          <p:val>
                                            <p:strVal val="#ppt_x"/>
                                          </p:val>
                                        </p:tav>
                                      </p:tavLst>
                                    </p:anim>
                                    <p:anim calcmode="lin" valueType="num">
                                      <p:cBhvr additive="base">
                                        <p:cTn id="55" dur="1000" fill="hold"/>
                                        <p:tgtEl>
                                          <p:spTgt spid="90"/>
                                        </p:tgtEl>
                                        <p:attrNameLst>
                                          <p:attrName>ppt_y</p:attrName>
                                        </p:attrNameLst>
                                      </p:cBhvr>
                                      <p:tavLst>
                                        <p:tav tm="0">
                                          <p:val>
                                            <p:strVal val="#ppt_y"/>
                                          </p:val>
                                        </p:tav>
                                        <p:tav tm="100000">
                                          <p:val>
                                            <p:strVal val="#ppt_y"/>
                                          </p:val>
                                        </p:tav>
                                      </p:tavLst>
                                    </p:anim>
                                  </p:childTnLst>
                                </p:cTn>
                              </p:par>
                              <p:par>
                                <p:cTn id="56" presetID="2" presetClass="entr" presetSubtype="8" decel="100000" fill="hold" nodeType="withEffect">
                                  <p:stCondLst>
                                    <p:cond delay="1250"/>
                                  </p:stCondLst>
                                  <p:childTnLst>
                                    <p:set>
                                      <p:cBhvr>
                                        <p:cTn id="57" dur="1" fill="hold">
                                          <p:stCondLst>
                                            <p:cond delay="0"/>
                                          </p:stCondLst>
                                        </p:cTn>
                                        <p:tgtEl>
                                          <p:spTgt spid="91"/>
                                        </p:tgtEl>
                                        <p:attrNameLst>
                                          <p:attrName>style.visibility</p:attrName>
                                        </p:attrNameLst>
                                      </p:cBhvr>
                                      <p:to>
                                        <p:strVal val="visible"/>
                                      </p:to>
                                    </p:set>
                                    <p:anim calcmode="lin" valueType="num">
                                      <p:cBhvr additive="base">
                                        <p:cTn id="58" dur="1000" fill="hold"/>
                                        <p:tgtEl>
                                          <p:spTgt spid="91"/>
                                        </p:tgtEl>
                                        <p:attrNameLst>
                                          <p:attrName>ppt_x</p:attrName>
                                        </p:attrNameLst>
                                      </p:cBhvr>
                                      <p:tavLst>
                                        <p:tav tm="0">
                                          <p:val>
                                            <p:strVal val="0-#ppt_w/2"/>
                                          </p:val>
                                        </p:tav>
                                        <p:tav tm="100000">
                                          <p:val>
                                            <p:strVal val="#ppt_x"/>
                                          </p:val>
                                        </p:tav>
                                      </p:tavLst>
                                    </p:anim>
                                    <p:anim calcmode="lin" valueType="num">
                                      <p:cBhvr additive="base">
                                        <p:cTn id="59" dur="1000" fill="hold"/>
                                        <p:tgtEl>
                                          <p:spTgt spid="91"/>
                                        </p:tgtEl>
                                        <p:attrNameLst>
                                          <p:attrName>ppt_y</p:attrName>
                                        </p:attrNameLst>
                                      </p:cBhvr>
                                      <p:tavLst>
                                        <p:tav tm="0">
                                          <p:val>
                                            <p:strVal val="#ppt_y"/>
                                          </p:val>
                                        </p:tav>
                                        <p:tav tm="100000">
                                          <p:val>
                                            <p:strVal val="#ppt_y"/>
                                          </p:val>
                                        </p:tav>
                                      </p:tavLst>
                                    </p:anim>
                                  </p:childTnLst>
                                </p:cTn>
                              </p:par>
                              <p:par>
                                <p:cTn id="60" presetID="2" presetClass="entr" presetSubtype="8" decel="100000" fill="hold" nodeType="withEffect">
                                  <p:stCondLst>
                                    <p:cond delay="1500"/>
                                  </p:stCondLst>
                                  <p:childTnLst>
                                    <p:set>
                                      <p:cBhvr>
                                        <p:cTn id="61" dur="1" fill="hold">
                                          <p:stCondLst>
                                            <p:cond delay="0"/>
                                          </p:stCondLst>
                                        </p:cTn>
                                        <p:tgtEl>
                                          <p:spTgt spid="92"/>
                                        </p:tgtEl>
                                        <p:attrNameLst>
                                          <p:attrName>style.visibility</p:attrName>
                                        </p:attrNameLst>
                                      </p:cBhvr>
                                      <p:to>
                                        <p:strVal val="visible"/>
                                      </p:to>
                                    </p:set>
                                    <p:anim calcmode="lin" valueType="num">
                                      <p:cBhvr additive="base">
                                        <p:cTn id="62" dur="1000" fill="hold"/>
                                        <p:tgtEl>
                                          <p:spTgt spid="92"/>
                                        </p:tgtEl>
                                        <p:attrNameLst>
                                          <p:attrName>ppt_x</p:attrName>
                                        </p:attrNameLst>
                                      </p:cBhvr>
                                      <p:tavLst>
                                        <p:tav tm="0">
                                          <p:val>
                                            <p:strVal val="0-#ppt_w/2"/>
                                          </p:val>
                                        </p:tav>
                                        <p:tav tm="100000">
                                          <p:val>
                                            <p:strVal val="#ppt_x"/>
                                          </p:val>
                                        </p:tav>
                                      </p:tavLst>
                                    </p:anim>
                                    <p:anim calcmode="lin" valueType="num">
                                      <p:cBhvr additive="base">
                                        <p:cTn id="63" dur="1000" fill="hold"/>
                                        <p:tgtEl>
                                          <p:spTgt spid="92"/>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1000" fill="hold"/>
                                        <p:tgtEl>
                                          <p:spTgt spid="93"/>
                                        </p:tgtEl>
                                        <p:attrNameLst>
                                          <p:attrName>ppt_x</p:attrName>
                                        </p:attrNameLst>
                                      </p:cBhvr>
                                      <p:tavLst>
                                        <p:tav tm="0">
                                          <p:val>
                                            <p:strVal val="1+#ppt_w/2"/>
                                          </p:val>
                                        </p:tav>
                                        <p:tav tm="100000">
                                          <p:val>
                                            <p:strVal val="#ppt_x"/>
                                          </p:val>
                                        </p:tav>
                                      </p:tavLst>
                                    </p:anim>
                                    <p:anim calcmode="lin" valueType="num">
                                      <p:cBhvr additive="base">
                                        <p:cTn id="67" dur="1000" fill="hold"/>
                                        <p:tgtEl>
                                          <p:spTgt spid="93"/>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200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1000" fill="hold"/>
                                        <p:tgtEl>
                                          <p:spTgt spid="94"/>
                                        </p:tgtEl>
                                        <p:attrNameLst>
                                          <p:attrName>ppt_x</p:attrName>
                                        </p:attrNameLst>
                                      </p:cBhvr>
                                      <p:tavLst>
                                        <p:tav tm="0">
                                          <p:val>
                                            <p:strVal val="1+#ppt_w/2"/>
                                          </p:val>
                                        </p:tav>
                                        <p:tav tm="100000">
                                          <p:val>
                                            <p:strVal val="#ppt_x"/>
                                          </p:val>
                                        </p:tav>
                                      </p:tavLst>
                                    </p:anim>
                                    <p:anim calcmode="lin" valueType="num">
                                      <p:cBhvr additive="base">
                                        <p:cTn id="71" dur="1000" fill="hold"/>
                                        <p:tgtEl>
                                          <p:spTgt spid="94"/>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250"/>
                                  </p:stCondLst>
                                  <p:childTnLst>
                                    <p:set>
                                      <p:cBhvr>
                                        <p:cTn id="73" dur="1" fill="hold">
                                          <p:stCondLst>
                                            <p:cond delay="0"/>
                                          </p:stCondLst>
                                        </p:cTn>
                                        <p:tgtEl>
                                          <p:spTgt spid="95"/>
                                        </p:tgtEl>
                                        <p:attrNameLst>
                                          <p:attrName>style.visibility</p:attrName>
                                        </p:attrNameLst>
                                      </p:cBhvr>
                                      <p:to>
                                        <p:strVal val="visible"/>
                                      </p:to>
                                    </p:set>
                                    <p:anim calcmode="lin" valueType="num">
                                      <p:cBhvr additive="base">
                                        <p:cTn id="74" dur="1000" fill="hold"/>
                                        <p:tgtEl>
                                          <p:spTgt spid="95"/>
                                        </p:tgtEl>
                                        <p:attrNameLst>
                                          <p:attrName>ppt_x</p:attrName>
                                        </p:attrNameLst>
                                      </p:cBhvr>
                                      <p:tavLst>
                                        <p:tav tm="0">
                                          <p:val>
                                            <p:strVal val="1+#ppt_w/2"/>
                                          </p:val>
                                        </p:tav>
                                        <p:tav tm="100000">
                                          <p:val>
                                            <p:strVal val="#ppt_x"/>
                                          </p:val>
                                        </p:tav>
                                      </p:tavLst>
                                    </p:anim>
                                    <p:anim calcmode="lin" valueType="num">
                                      <p:cBhvr additive="base">
                                        <p:cTn id="75" dur="1000" fill="hold"/>
                                        <p:tgtEl>
                                          <p:spTgt spid="95"/>
                                        </p:tgtEl>
                                        <p:attrNameLst>
                                          <p:attrName>ppt_y</p:attrName>
                                        </p:attrNameLst>
                                      </p:cBhvr>
                                      <p:tavLst>
                                        <p:tav tm="0">
                                          <p:val>
                                            <p:strVal val="#ppt_y"/>
                                          </p:val>
                                        </p:tav>
                                        <p:tav tm="100000">
                                          <p:val>
                                            <p:strVal val="#ppt_y"/>
                                          </p:val>
                                        </p:tav>
                                      </p:tavLst>
                                    </p:anim>
                                  </p:childTnLst>
                                </p:cTn>
                              </p:par>
                              <p:par>
                                <p:cTn id="76" presetID="2" presetClass="entr" presetSubtype="2" decel="100000" fill="hold" nodeType="withEffect">
                                  <p:stCondLst>
                                    <p:cond delay="2500"/>
                                  </p:stCondLst>
                                  <p:childTnLst>
                                    <p:set>
                                      <p:cBhvr>
                                        <p:cTn id="77" dur="1" fill="hold">
                                          <p:stCondLst>
                                            <p:cond delay="0"/>
                                          </p:stCondLst>
                                        </p:cTn>
                                        <p:tgtEl>
                                          <p:spTgt spid="96"/>
                                        </p:tgtEl>
                                        <p:attrNameLst>
                                          <p:attrName>style.visibility</p:attrName>
                                        </p:attrNameLst>
                                      </p:cBhvr>
                                      <p:to>
                                        <p:strVal val="visible"/>
                                      </p:to>
                                    </p:set>
                                    <p:anim calcmode="lin" valueType="num">
                                      <p:cBhvr additive="base">
                                        <p:cTn id="78" dur="1000" fill="hold"/>
                                        <p:tgtEl>
                                          <p:spTgt spid="96"/>
                                        </p:tgtEl>
                                        <p:attrNameLst>
                                          <p:attrName>ppt_x</p:attrName>
                                        </p:attrNameLst>
                                      </p:cBhvr>
                                      <p:tavLst>
                                        <p:tav tm="0">
                                          <p:val>
                                            <p:strVal val="1+#ppt_w/2"/>
                                          </p:val>
                                        </p:tav>
                                        <p:tav tm="100000">
                                          <p:val>
                                            <p:strVal val="#ppt_x"/>
                                          </p:val>
                                        </p:tav>
                                      </p:tavLst>
                                    </p:anim>
                                    <p:anim calcmode="lin" valueType="num">
                                      <p:cBhvr additive="base">
                                        <p:cTn id="79" dur="1000" fill="hold"/>
                                        <p:tgtEl>
                                          <p:spTgt spid="96"/>
                                        </p:tgtEl>
                                        <p:attrNameLst>
                                          <p:attrName>ppt_y</p:attrName>
                                        </p:attrNameLst>
                                      </p:cBhvr>
                                      <p:tavLst>
                                        <p:tav tm="0">
                                          <p:val>
                                            <p:strVal val="#ppt_y"/>
                                          </p:val>
                                        </p:tav>
                                        <p:tav tm="100000">
                                          <p:val>
                                            <p:strVal val="#ppt_y"/>
                                          </p:val>
                                        </p:tav>
                                      </p:tavLst>
                                    </p:anim>
                                  </p:childTnLst>
                                </p:cTn>
                              </p:par>
                              <p:par>
                                <p:cTn id="80" presetID="2" presetClass="entr" presetSubtype="2" decel="100000" fill="hold" nodeType="withEffect">
                                  <p:stCondLst>
                                    <p:cond delay="2750"/>
                                  </p:stCondLst>
                                  <p:childTnLst>
                                    <p:set>
                                      <p:cBhvr>
                                        <p:cTn id="81" dur="1" fill="hold">
                                          <p:stCondLst>
                                            <p:cond delay="0"/>
                                          </p:stCondLst>
                                        </p:cTn>
                                        <p:tgtEl>
                                          <p:spTgt spid="97"/>
                                        </p:tgtEl>
                                        <p:attrNameLst>
                                          <p:attrName>style.visibility</p:attrName>
                                        </p:attrNameLst>
                                      </p:cBhvr>
                                      <p:to>
                                        <p:strVal val="visible"/>
                                      </p:to>
                                    </p:set>
                                    <p:anim calcmode="lin" valueType="num">
                                      <p:cBhvr additive="base">
                                        <p:cTn id="82" dur="1000" fill="hold"/>
                                        <p:tgtEl>
                                          <p:spTgt spid="97"/>
                                        </p:tgtEl>
                                        <p:attrNameLst>
                                          <p:attrName>ppt_x</p:attrName>
                                        </p:attrNameLst>
                                      </p:cBhvr>
                                      <p:tavLst>
                                        <p:tav tm="0">
                                          <p:val>
                                            <p:strVal val="1+#ppt_w/2"/>
                                          </p:val>
                                        </p:tav>
                                        <p:tav tm="100000">
                                          <p:val>
                                            <p:strVal val="#ppt_x"/>
                                          </p:val>
                                        </p:tav>
                                      </p:tavLst>
                                    </p:anim>
                                    <p:anim calcmode="lin" valueType="num">
                                      <p:cBhvr additive="base">
                                        <p:cTn id="83" dur="1000" fill="hold"/>
                                        <p:tgtEl>
                                          <p:spTgt spid="97"/>
                                        </p:tgtEl>
                                        <p:attrNameLst>
                                          <p:attrName>ppt_y</p:attrName>
                                        </p:attrNameLst>
                                      </p:cBhvr>
                                      <p:tavLst>
                                        <p:tav tm="0">
                                          <p:val>
                                            <p:strVal val="#ppt_y"/>
                                          </p:val>
                                        </p:tav>
                                        <p:tav tm="100000">
                                          <p:val>
                                            <p:strVal val="#ppt_y"/>
                                          </p:val>
                                        </p:tav>
                                      </p:tavLst>
                                    </p:anim>
                                  </p:childTnLst>
                                </p:cTn>
                              </p:par>
                              <p:par>
                                <p:cTn id="84" presetID="10" presetClass="entr" presetSubtype="0" fill="hold" nodeType="withEffect">
                                  <p:stCondLst>
                                    <p:cond delay="1250"/>
                                  </p:stCondLst>
                                  <p:childTnLst>
                                    <p:set>
                                      <p:cBhvr>
                                        <p:cTn id="85" dur="1" fill="hold">
                                          <p:stCondLst>
                                            <p:cond delay="0"/>
                                          </p:stCondLst>
                                        </p:cTn>
                                        <p:tgtEl>
                                          <p:spTgt spid="113"/>
                                        </p:tgtEl>
                                        <p:attrNameLst>
                                          <p:attrName>style.visibility</p:attrName>
                                        </p:attrNameLst>
                                      </p:cBhvr>
                                      <p:to>
                                        <p:strVal val="visible"/>
                                      </p:to>
                                    </p:set>
                                    <p:animEffect transition="in" filter="fade">
                                      <p:cBhvr>
                                        <p:cTn id="86" dur="500"/>
                                        <p:tgtEl>
                                          <p:spTgt spid="113"/>
                                        </p:tgtEl>
                                      </p:cBhvr>
                                    </p:animEffect>
                                  </p:childTnLst>
                                </p:cTn>
                              </p:par>
                              <p:par>
                                <p:cTn id="87" presetID="10" presetClass="entr" presetSubtype="0" fill="hold" nodeType="withEffect">
                                  <p:stCondLst>
                                    <p:cond delay="1500"/>
                                  </p:stCondLst>
                                  <p:childTnLst>
                                    <p:set>
                                      <p:cBhvr>
                                        <p:cTn id="88" dur="1" fill="hold">
                                          <p:stCondLst>
                                            <p:cond delay="0"/>
                                          </p:stCondLst>
                                        </p:cTn>
                                        <p:tgtEl>
                                          <p:spTgt spid="114"/>
                                        </p:tgtEl>
                                        <p:attrNameLst>
                                          <p:attrName>style.visibility</p:attrName>
                                        </p:attrNameLst>
                                      </p:cBhvr>
                                      <p:to>
                                        <p:strVal val="visible"/>
                                      </p:to>
                                    </p:set>
                                    <p:animEffect transition="in" filter="fade">
                                      <p:cBhvr>
                                        <p:cTn id="89" dur="500"/>
                                        <p:tgtEl>
                                          <p:spTgt spid="114"/>
                                        </p:tgtEl>
                                      </p:cBhvr>
                                    </p:animEffect>
                                  </p:childTnLst>
                                </p:cTn>
                              </p:par>
                              <p:par>
                                <p:cTn id="90" presetID="10" presetClass="entr" presetSubtype="0" fill="hold" nodeType="withEffect">
                                  <p:stCondLst>
                                    <p:cond delay="1750"/>
                                  </p:stCondLst>
                                  <p:childTnLst>
                                    <p:set>
                                      <p:cBhvr>
                                        <p:cTn id="91" dur="1" fill="hold">
                                          <p:stCondLst>
                                            <p:cond delay="0"/>
                                          </p:stCondLst>
                                        </p:cTn>
                                        <p:tgtEl>
                                          <p:spTgt spid="115"/>
                                        </p:tgtEl>
                                        <p:attrNameLst>
                                          <p:attrName>style.visibility</p:attrName>
                                        </p:attrNameLst>
                                      </p:cBhvr>
                                      <p:to>
                                        <p:strVal val="visible"/>
                                      </p:to>
                                    </p:set>
                                    <p:animEffect transition="in" filter="fade">
                                      <p:cBhvr>
                                        <p:cTn id="92" dur="500"/>
                                        <p:tgtEl>
                                          <p:spTgt spid="115"/>
                                        </p:tgtEl>
                                      </p:cBhvr>
                                    </p:animEffect>
                                  </p:childTnLst>
                                </p:cTn>
                              </p:par>
                              <p:par>
                                <p:cTn id="93" presetID="10" presetClass="entr" presetSubtype="0" fill="hold" nodeType="withEffect">
                                  <p:stCondLst>
                                    <p:cond delay="2000"/>
                                  </p:stCondLst>
                                  <p:childTnLst>
                                    <p:set>
                                      <p:cBhvr>
                                        <p:cTn id="94" dur="1" fill="hold">
                                          <p:stCondLst>
                                            <p:cond delay="0"/>
                                          </p:stCondLst>
                                        </p:cTn>
                                        <p:tgtEl>
                                          <p:spTgt spid="116"/>
                                        </p:tgtEl>
                                        <p:attrNameLst>
                                          <p:attrName>style.visibility</p:attrName>
                                        </p:attrNameLst>
                                      </p:cBhvr>
                                      <p:to>
                                        <p:strVal val="visible"/>
                                      </p:to>
                                    </p:set>
                                    <p:animEffect transition="in" filter="fade">
                                      <p:cBhvr>
                                        <p:cTn id="95" dur="500"/>
                                        <p:tgtEl>
                                          <p:spTgt spid="116"/>
                                        </p:tgtEl>
                                      </p:cBhvr>
                                    </p:animEffect>
                                  </p:childTnLst>
                                </p:cTn>
                              </p:par>
                              <p:par>
                                <p:cTn id="96" presetID="10" presetClass="entr" presetSubtype="0" fill="hold" nodeType="withEffect">
                                  <p:stCondLst>
                                    <p:cond delay="2250"/>
                                  </p:stCondLst>
                                  <p:childTnLst>
                                    <p:set>
                                      <p:cBhvr>
                                        <p:cTn id="97" dur="1" fill="hold">
                                          <p:stCondLst>
                                            <p:cond delay="0"/>
                                          </p:stCondLst>
                                        </p:cTn>
                                        <p:tgtEl>
                                          <p:spTgt spid="117"/>
                                        </p:tgtEl>
                                        <p:attrNameLst>
                                          <p:attrName>style.visibility</p:attrName>
                                        </p:attrNameLst>
                                      </p:cBhvr>
                                      <p:to>
                                        <p:strVal val="visible"/>
                                      </p:to>
                                    </p:set>
                                    <p:animEffect transition="in" filter="fade">
                                      <p:cBhvr>
                                        <p:cTn id="98" dur="500"/>
                                        <p:tgtEl>
                                          <p:spTgt spid="117"/>
                                        </p:tgtEl>
                                      </p:cBhvr>
                                    </p:animEffect>
                                  </p:childTnLst>
                                </p:cTn>
                              </p:par>
                              <p:par>
                                <p:cTn id="99" presetID="10" presetClass="entr" presetSubtype="0" fill="hold" nodeType="withEffect">
                                  <p:stCondLst>
                                    <p:cond delay="2500"/>
                                  </p:stCondLst>
                                  <p:childTnLst>
                                    <p:set>
                                      <p:cBhvr>
                                        <p:cTn id="100" dur="1" fill="hold">
                                          <p:stCondLst>
                                            <p:cond delay="0"/>
                                          </p:stCondLst>
                                        </p:cTn>
                                        <p:tgtEl>
                                          <p:spTgt spid="118"/>
                                        </p:tgtEl>
                                        <p:attrNameLst>
                                          <p:attrName>style.visibility</p:attrName>
                                        </p:attrNameLst>
                                      </p:cBhvr>
                                      <p:to>
                                        <p:strVal val="visible"/>
                                      </p:to>
                                    </p:set>
                                    <p:animEffect transition="in" filter="fade">
                                      <p:cBhvr>
                                        <p:cTn id="101" dur="500"/>
                                        <p:tgtEl>
                                          <p:spTgt spid="118"/>
                                        </p:tgtEl>
                                      </p:cBhvr>
                                    </p:animEffect>
                                  </p:childTnLst>
                                </p:cTn>
                              </p:par>
                              <p:par>
                                <p:cTn id="102" presetID="10" presetClass="entr" presetSubtype="0" fill="hold" nodeType="withEffect">
                                  <p:stCondLst>
                                    <p:cond delay="2750"/>
                                  </p:stCondLst>
                                  <p:childTnLst>
                                    <p:set>
                                      <p:cBhvr>
                                        <p:cTn id="103" dur="1" fill="hold">
                                          <p:stCondLst>
                                            <p:cond delay="0"/>
                                          </p:stCondLst>
                                        </p:cTn>
                                        <p:tgtEl>
                                          <p:spTgt spid="119"/>
                                        </p:tgtEl>
                                        <p:attrNameLst>
                                          <p:attrName>style.visibility</p:attrName>
                                        </p:attrNameLst>
                                      </p:cBhvr>
                                      <p:to>
                                        <p:strVal val="visible"/>
                                      </p:to>
                                    </p:set>
                                    <p:animEffect transition="in" filter="fade">
                                      <p:cBhvr>
                                        <p:cTn id="104" dur="500"/>
                                        <p:tgtEl>
                                          <p:spTgt spid="119"/>
                                        </p:tgtEl>
                                      </p:cBhvr>
                                    </p:animEffect>
                                  </p:childTnLst>
                                </p:cTn>
                              </p:par>
                              <p:par>
                                <p:cTn id="105" presetID="10" presetClass="entr" presetSubtype="0" fill="hold" nodeType="withEffect">
                                  <p:stCondLst>
                                    <p:cond delay="3000"/>
                                  </p:stCondLst>
                                  <p:childTnLst>
                                    <p:set>
                                      <p:cBhvr>
                                        <p:cTn id="106" dur="1" fill="hold">
                                          <p:stCondLst>
                                            <p:cond delay="0"/>
                                          </p:stCondLst>
                                        </p:cTn>
                                        <p:tgtEl>
                                          <p:spTgt spid="120"/>
                                        </p:tgtEl>
                                        <p:attrNameLst>
                                          <p:attrName>style.visibility</p:attrName>
                                        </p:attrNameLst>
                                      </p:cBhvr>
                                      <p:to>
                                        <p:strVal val="visible"/>
                                      </p:to>
                                    </p:set>
                                    <p:animEffect transition="in" filter="fade">
                                      <p:cBhvr>
                                        <p:cTn id="107" dur="500"/>
                                        <p:tgtEl>
                                          <p:spTgt spid="120"/>
                                        </p:tgtEl>
                                      </p:cBhvr>
                                    </p:animEffect>
                                  </p:childTnLst>
                                </p:cTn>
                              </p:par>
                              <p:par>
                                <p:cTn id="108" presetID="10" presetClass="entr" presetSubtype="0" fill="hold" nodeType="withEffect">
                                  <p:stCondLst>
                                    <p:cond delay="3250"/>
                                  </p:stCondLst>
                                  <p:childTnLst>
                                    <p:set>
                                      <p:cBhvr>
                                        <p:cTn id="109" dur="1" fill="hold">
                                          <p:stCondLst>
                                            <p:cond delay="0"/>
                                          </p:stCondLst>
                                        </p:cTn>
                                        <p:tgtEl>
                                          <p:spTgt spid="121"/>
                                        </p:tgtEl>
                                        <p:attrNameLst>
                                          <p:attrName>style.visibility</p:attrName>
                                        </p:attrNameLst>
                                      </p:cBhvr>
                                      <p:to>
                                        <p:strVal val="visible"/>
                                      </p:to>
                                    </p:set>
                                    <p:animEffect transition="in" filter="fade">
                                      <p:cBhvr>
                                        <p:cTn id="110" dur="500"/>
                                        <p:tgtEl>
                                          <p:spTgt spid="121"/>
                                        </p:tgtEl>
                                      </p:cBhvr>
                                    </p:animEffect>
                                  </p:childTnLst>
                                </p:cTn>
                              </p:par>
                              <p:par>
                                <p:cTn id="111" presetID="10" presetClass="entr" presetSubtype="0" fill="hold" nodeType="withEffect">
                                  <p:stCondLst>
                                    <p:cond delay="3500"/>
                                  </p:stCondLst>
                                  <p:childTnLst>
                                    <p:set>
                                      <p:cBhvr>
                                        <p:cTn id="112" dur="1" fill="hold">
                                          <p:stCondLst>
                                            <p:cond delay="0"/>
                                          </p:stCondLst>
                                        </p:cTn>
                                        <p:tgtEl>
                                          <p:spTgt spid="122"/>
                                        </p:tgtEl>
                                        <p:attrNameLst>
                                          <p:attrName>style.visibility</p:attrName>
                                        </p:attrNameLst>
                                      </p:cBhvr>
                                      <p:to>
                                        <p:strVal val="visible"/>
                                      </p:to>
                                    </p:set>
                                    <p:animEffect transition="in" filter="fade">
                                      <p:cBhvr>
                                        <p:cTn id="11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a:extLst>
              <a:ext uri="{FF2B5EF4-FFF2-40B4-BE49-F238E27FC236}">
                <a16:creationId xmlns:a16="http://schemas.microsoft.com/office/drawing/2014/main" id="{E9A073C8-A3B5-4428-9F2F-61E654ACDB8F}"/>
              </a:ext>
            </a:extLst>
          </p:cNvPr>
          <p:cNvSpPr>
            <a:spLocks noChangeArrowheads="1"/>
          </p:cNvSpPr>
          <p:nvPr/>
        </p:nvSpPr>
        <p:spPr bwMode="auto">
          <a:xfrm>
            <a:off x="2262188" y="2212975"/>
            <a:ext cx="2428875" cy="243205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Oval 7">
            <a:extLst>
              <a:ext uri="{FF2B5EF4-FFF2-40B4-BE49-F238E27FC236}">
                <a16:creationId xmlns:a16="http://schemas.microsoft.com/office/drawing/2014/main" id="{95619014-0197-4B0A-B797-380D8A021EF0}"/>
              </a:ext>
            </a:extLst>
          </p:cNvPr>
          <p:cNvSpPr>
            <a:spLocks noChangeArrowheads="1"/>
          </p:cNvSpPr>
          <p:nvPr/>
        </p:nvSpPr>
        <p:spPr bwMode="auto">
          <a:xfrm>
            <a:off x="2041525" y="1992313"/>
            <a:ext cx="2870200" cy="2873375"/>
          </a:xfrm>
          <a:prstGeom prst="ellipse">
            <a:avLst/>
          </a:prstGeom>
          <a:noFill/>
          <a:ln w="15875" cap="flat">
            <a:solidFill>
              <a:schemeClr val="tx1">
                <a:lumMod val="40000"/>
                <a:lumOff val="6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D5217FA9-E7C2-467A-AA7D-25773BAC155A}"/>
              </a:ext>
            </a:extLst>
          </p:cNvPr>
          <p:cNvGrpSpPr/>
          <p:nvPr/>
        </p:nvGrpSpPr>
        <p:grpSpPr>
          <a:xfrm>
            <a:off x="4579938" y="1371600"/>
            <a:ext cx="2028825" cy="1257301"/>
            <a:chOff x="4579938" y="1371600"/>
            <a:chExt cx="2028825" cy="1257301"/>
          </a:xfrm>
        </p:grpSpPr>
        <p:sp>
          <p:nvSpPr>
            <p:cNvPr id="12" name="Freeform 12">
              <a:extLst>
                <a:ext uri="{FF2B5EF4-FFF2-40B4-BE49-F238E27FC236}">
                  <a16:creationId xmlns:a16="http://schemas.microsoft.com/office/drawing/2014/main" id="{82B81A70-70BA-4E77-8DBD-65393218C3B6}"/>
                </a:ext>
              </a:extLst>
            </p:cNvPr>
            <p:cNvSpPr>
              <a:spLocks/>
            </p:cNvSpPr>
            <p:nvPr/>
          </p:nvSpPr>
          <p:spPr bwMode="auto">
            <a:xfrm>
              <a:off x="4633913" y="1425575"/>
              <a:ext cx="1925638" cy="1154113"/>
            </a:xfrm>
            <a:custGeom>
              <a:avLst/>
              <a:gdLst>
                <a:gd name="T0" fmla="*/ 1213 w 1213"/>
                <a:gd name="T1" fmla="*/ 0 h 727"/>
                <a:gd name="T2" fmla="*/ 791 w 1213"/>
                <a:gd name="T3" fmla="*/ 0 h 727"/>
                <a:gd name="T4" fmla="*/ 0 w 1213"/>
                <a:gd name="T5" fmla="*/ 727 h 727"/>
              </a:gdLst>
              <a:ahLst/>
              <a:cxnLst>
                <a:cxn ang="0">
                  <a:pos x="T0" y="T1"/>
                </a:cxn>
                <a:cxn ang="0">
                  <a:pos x="T2" y="T3"/>
                </a:cxn>
                <a:cxn ang="0">
                  <a:pos x="T4" y="T5"/>
                </a:cxn>
              </a:cxnLst>
              <a:rect l="0" t="0" r="r" b="b"/>
              <a:pathLst>
                <a:path w="1213" h="727">
                  <a:moveTo>
                    <a:pt x="1213" y="0"/>
                  </a:moveTo>
                  <a:lnTo>
                    <a:pt x="791" y="0"/>
                  </a:lnTo>
                  <a:lnTo>
                    <a:pt x="0" y="727"/>
                  </a:lnTo>
                </a:path>
              </a:pathLst>
            </a:custGeom>
            <a:noFill/>
            <a:ln w="158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Oval 13">
              <a:extLst>
                <a:ext uri="{FF2B5EF4-FFF2-40B4-BE49-F238E27FC236}">
                  <a16:creationId xmlns:a16="http://schemas.microsoft.com/office/drawing/2014/main" id="{0A069F48-F73D-4EB6-9BF4-8F98C0A2C3D6}"/>
                </a:ext>
              </a:extLst>
            </p:cNvPr>
            <p:cNvSpPr>
              <a:spLocks noChangeArrowheads="1"/>
            </p:cNvSpPr>
            <p:nvPr/>
          </p:nvSpPr>
          <p:spPr bwMode="auto">
            <a:xfrm>
              <a:off x="6507163" y="1371600"/>
              <a:ext cx="101600" cy="1031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5">
              <a:extLst>
                <a:ext uri="{FF2B5EF4-FFF2-40B4-BE49-F238E27FC236}">
                  <a16:creationId xmlns:a16="http://schemas.microsoft.com/office/drawing/2014/main" id="{733E5A2B-CB57-4538-880E-3B07F2F2CEC2}"/>
                </a:ext>
              </a:extLst>
            </p:cNvPr>
            <p:cNvSpPr>
              <a:spLocks noChangeArrowheads="1"/>
            </p:cNvSpPr>
            <p:nvPr/>
          </p:nvSpPr>
          <p:spPr bwMode="auto">
            <a:xfrm>
              <a:off x="4579938" y="2525713"/>
              <a:ext cx="103188" cy="1031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87750FE7-D538-4818-A4F2-A3B137C0339E}"/>
              </a:ext>
            </a:extLst>
          </p:cNvPr>
          <p:cNvGrpSpPr/>
          <p:nvPr/>
        </p:nvGrpSpPr>
        <p:grpSpPr>
          <a:xfrm>
            <a:off x="4827588" y="2708275"/>
            <a:ext cx="1781175" cy="465138"/>
            <a:chOff x="4827588" y="2708275"/>
            <a:chExt cx="1781175" cy="465138"/>
          </a:xfrm>
        </p:grpSpPr>
        <p:sp>
          <p:nvSpPr>
            <p:cNvPr id="14" name="Oval 14">
              <a:extLst>
                <a:ext uri="{FF2B5EF4-FFF2-40B4-BE49-F238E27FC236}">
                  <a16:creationId xmlns:a16="http://schemas.microsoft.com/office/drawing/2014/main" id="{FE7B740B-5C6C-4E0E-AE28-D7C4FA6DAFA8}"/>
                </a:ext>
              </a:extLst>
            </p:cNvPr>
            <p:cNvSpPr>
              <a:spLocks noChangeArrowheads="1"/>
            </p:cNvSpPr>
            <p:nvPr/>
          </p:nvSpPr>
          <p:spPr bwMode="auto">
            <a:xfrm>
              <a:off x="6507163" y="2708275"/>
              <a:ext cx="101600" cy="103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6">
              <a:extLst>
                <a:ext uri="{FF2B5EF4-FFF2-40B4-BE49-F238E27FC236}">
                  <a16:creationId xmlns:a16="http://schemas.microsoft.com/office/drawing/2014/main" id="{89C1F8B1-5C33-4B5C-83A6-552622478229}"/>
                </a:ext>
              </a:extLst>
            </p:cNvPr>
            <p:cNvSpPr>
              <a:spLocks noChangeArrowheads="1"/>
            </p:cNvSpPr>
            <p:nvPr/>
          </p:nvSpPr>
          <p:spPr bwMode="auto">
            <a:xfrm>
              <a:off x="4827588" y="3070225"/>
              <a:ext cx="103188" cy="103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14A27A48-C5C6-4895-8B2B-C11A30179996}"/>
                </a:ext>
              </a:extLst>
            </p:cNvPr>
            <p:cNvSpPr>
              <a:spLocks/>
            </p:cNvSpPr>
            <p:nvPr/>
          </p:nvSpPr>
          <p:spPr bwMode="auto">
            <a:xfrm>
              <a:off x="4876800" y="2762250"/>
              <a:ext cx="1682750" cy="358775"/>
            </a:xfrm>
            <a:custGeom>
              <a:avLst/>
              <a:gdLst>
                <a:gd name="T0" fmla="*/ 1060 w 1060"/>
                <a:gd name="T1" fmla="*/ 0 h 226"/>
                <a:gd name="T2" fmla="*/ 1060 w 1060"/>
                <a:gd name="T3" fmla="*/ 0 h 226"/>
                <a:gd name="T4" fmla="*/ 638 w 1060"/>
                <a:gd name="T5" fmla="*/ 0 h 226"/>
                <a:gd name="T6" fmla="*/ 0 w 1060"/>
                <a:gd name="T7" fmla="*/ 226 h 226"/>
              </a:gdLst>
              <a:ahLst/>
              <a:cxnLst>
                <a:cxn ang="0">
                  <a:pos x="T0" y="T1"/>
                </a:cxn>
                <a:cxn ang="0">
                  <a:pos x="T2" y="T3"/>
                </a:cxn>
                <a:cxn ang="0">
                  <a:pos x="T4" y="T5"/>
                </a:cxn>
                <a:cxn ang="0">
                  <a:pos x="T6" y="T7"/>
                </a:cxn>
              </a:cxnLst>
              <a:rect l="0" t="0" r="r" b="b"/>
              <a:pathLst>
                <a:path w="1060" h="226">
                  <a:moveTo>
                    <a:pt x="1060" y="0"/>
                  </a:moveTo>
                  <a:lnTo>
                    <a:pt x="1060" y="0"/>
                  </a:lnTo>
                  <a:lnTo>
                    <a:pt x="638" y="0"/>
                  </a:lnTo>
                  <a:lnTo>
                    <a:pt x="0" y="226"/>
                  </a:lnTo>
                </a:path>
              </a:pathLst>
            </a:custGeom>
            <a:noFill/>
            <a:ln w="15875"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3CB8DABC-AF5D-4059-9C25-25FBDB73A65B}"/>
              </a:ext>
            </a:extLst>
          </p:cNvPr>
          <p:cNvGrpSpPr/>
          <p:nvPr/>
        </p:nvGrpSpPr>
        <p:grpSpPr>
          <a:xfrm>
            <a:off x="4579938" y="4229100"/>
            <a:ext cx="2028825" cy="1254126"/>
            <a:chOff x="4579938" y="4229100"/>
            <a:chExt cx="2028825" cy="1254126"/>
          </a:xfrm>
        </p:grpSpPr>
        <p:sp>
          <p:nvSpPr>
            <p:cNvPr id="18" name="Freeform 18">
              <a:extLst>
                <a:ext uri="{FF2B5EF4-FFF2-40B4-BE49-F238E27FC236}">
                  <a16:creationId xmlns:a16="http://schemas.microsoft.com/office/drawing/2014/main" id="{E12A7553-66A4-4A18-A32A-2DE6C127EB77}"/>
                </a:ext>
              </a:extLst>
            </p:cNvPr>
            <p:cNvSpPr>
              <a:spLocks/>
            </p:cNvSpPr>
            <p:nvPr/>
          </p:nvSpPr>
          <p:spPr bwMode="auto">
            <a:xfrm>
              <a:off x="4633913" y="4278313"/>
              <a:ext cx="1925638" cy="1150938"/>
            </a:xfrm>
            <a:custGeom>
              <a:avLst/>
              <a:gdLst>
                <a:gd name="T0" fmla="*/ 1213 w 1213"/>
                <a:gd name="T1" fmla="*/ 725 h 725"/>
                <a:gd name="T2" fmla="*/ 791 w 1213"/>
                <a:gd name="T3" fmla="*/ 725 h 725"/>
                <a:gd name="T4" fmla="*/ 0 w 1213"/>
                <a:gd name="T5" fmla="*/ 0 h 725"/>
              </a:gdLst>
              <a:ahLst/>
              <a:cxnLst>
                <a:cxn ang="0">
                  <a:pos x="T0" y="T1"/>
                </a:cxn>
                <a:cxn ang="0">
                  <a:pos x="T2" y="T3"/>
                </a:cxn>
                <a:cxn ang="0">
                  <a:pos x="T4" y="T5"/>
                </a:cxn>
              </a:cxnLst>
              <a:rect l="0" t="0" r="r" b="b"/>
              <a:pathLst>
                <a:path w="1213" h="725">
                  <a:moveTo>
                    <a:pt x="1213" y="725"/>
                  </a:moveTo>
                  <a:lnTo>
                    <a:pt x="791" y="725"/>
                  </a:lnTo>
                  <a:lnTo>
                    <a:pt x="0" y="0"/>
                  </a:lnTo>
                </a:path>
              </a:pathLst>
            </a:custGeom>
            <a:noFill/>
            <a:ln w="15875" cap="flat">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Oval 19">
              <a:extLst>
                <a:ext uri="{FF2B5EF4-FFF2-40B4-BE49-F238E27FC236}">
                  <a16:creationId xmlns:a16="http://schemas.microsoft.com/office/drawing/2014/main" id="{DCFD1C15-E680-4874-AD35-9919C55C8721}"/>
                </a:ext>
              </a:extLst>
            </p:cNvPr>
            <p:cNvSpPr>
              <a:spLocks noChangeArrowheads="1"/>
            </p:cNvSpPr>
            <p:nvPr/>
          </p:nvSpPr>
          <p:spPr bwMode="auto">
            <a:xfrm>
              <a:off x="6507163" y="5380038"/>
              <a:ext cx="101600" cy="10318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21">
              <a:extLst>
                <a:ext uri="{FF2B5EF4-FFF2-40B4-BE49-F238E27FC236}">
                  <a16:creationId xmlns:a16="http://schemas.microsoft.com/office/drawing/2014/main" id="{4BA85954-1C3B-4028-A9D2-8C80880806EC}"/>
                </a:ext>
              </a:extLst>
            </p:cNvPr>
            <p:cNvSpPr>
              <a:spLocks noChangeArrowheads="1"/>
            </p:cNvSpPr>
            <p:nvPr/>
          </p:nvSpPr>
          <p:spPr bwMode="auto">
            <a:xfrm>
              <a:off x="4579938" y="4229100"/>
              <a:ext cx="103188" cy="10318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DDBB760D-2EC8-46CE-9AC8-469F753FAB17}"/>
              </a:ext>
            </a:extLst>
          </p:cNvPr>
          <p:cNvGrpSpPr/>
          <p:nvPr/>
        </p:nvGrpSpPr>
        <p:grpSpPr>
          <a:xfrm>
            <a:off x="4827588" y="3676650"/>
            <a:ext cx="1781175" cy="468313"/>
            <a:chOff x="4827588" y="3676650"/>
            <a:chExt cx="1781175" cy="468313"/>
          </a:xfrm>
        </p:grpSpPr>
        <p:sp>
          <p:nvSpPr>
            <p:cNvPr id="20" name="Oval 20">
              <a:extLst>
                <a:ext uri="{FF2B5EF4-FFF2-40B4-BE49-F238E27FC236}">
                  <a16:creationId xmlns:a16="http://schemas.microsoft.com/office/drawing/2014/main" id="{3914809C-4B84-4A60-8089-3C2899F93F04}"/>
                </a:ext>
              </a:extLst>
            </p:cNvPr>
            <p:cNvSpPr>
              <a:spLocks noChangeArrowheads="1"/>
            </p:cNvSpPr>
            <p:nvPr/>
          </p:nvSpPr>
          <p:spPr bwMode="auto">
            <a:xfrm>
              <a:off x="6507163" y="4041775"/>
              <a:ext cx="101600" cy="1031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Oval 22">
              <a:extLst>
                <a:ext uri="{FF2B5EF4-FFF2-40B4-BE49-F238E27FC236}">
                  <a16:creationId xmlns:a16="http://schemas.microsoft.com/office/drawing/2014/main" id="{2A317522-A500-432E-8475-D32C4E4FDC84}"/>
                </a:ext>
              </a:extLst>
            </p:cNvPr>
            <p:cNvSpPr>
              <a:spLocks noChangeArrowheads="1"/>
            </p:cNvSpPr>
            <p:nvPr/>
          </p:nvSpPr>
          <p:spPr bwMode="auto">
            <a:xfrm>
              <a:off x="4827588" y="3676650"/>
              <a:ext cx="103188" cy="984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23">
              <a:extLst>
                <a:ext uri="{FF2B5EF4-FFF2-40B4-BE49-F238E27FC236}">
                  <a16:creationId xmlns:a16="http://schemas.microsoft.com/office/drawing/2014/main" id="{DDF1E3C2-89EB-4785-8844-68395D062EE0}"/>
                </a:ext>
              </a:extLst>
            </p:cNvPr>
            <p:cNvSpPr>
              <a:spLocks/>
            </p:cNvSpPr>
            <p:nvPr/>
          </p:nvSpPr>
          <p:spPr bwMode="auto">
            <a:xfrm>
              <a:off x="4876800" y="3725863"/>
              <a:ext cx="1682750" cy="366713"/>
            </a:xfrm>
            <a:custGeom>
              <a:avLst/>
              <a:gdLst>
                <a:gd name="T0" fmla="*/ 1060 w 1060"/>
                <a:gd name="T1" fmla="*/ 231 h 231"/>
                <a:gd name="T2" fmla="*/ 1060 w 1060"/>
                <a:gd name="T3" fmla="*/ 231 h 231"/>
                <a:gd name="T4" fmla="*/ 638 w 1060"/>
                <a:gd name="T5" fmla="*/ 231 h 231"/>
                <a:gd name="T6" fmla="*/ 0 w 1060"/>
                <a:gd name="T7" fmla="*/ 0 h 231"/>
              </a:gdLst>
              <a:ahLst/>
              <a:cxnLst>
                <a:cxn ang="0">
                  <a:pos x="T0" y="T1"/>
                </a:cxn>
                <a:cxn ang="0">
                  <a:pos x="T2" y="T3"/>
                </a:cxn>
                <a:cxn ang="0">
                  <a:pos x="T4" y="T5"/>
                </a:cxn>
                <a:cxn ang="0">
                  <a:pos x="T6" y="T7"/>
                </a:cxn>
              </a:cxnLst>
              <a:rect l="0" t="0" r="r" b="b"/>
              <a:pathLst>
                <a:path w="1060" h="231">
                  <a:moveTo>
                    <a:pt x="1060" y="231"/>
                  </a:moveTo>
                  <a:lnTo>
                    <a:pt x="1060" y="231"/>
                  </a:lnTo>
                  <a:lnTo>
                    <a:pt x="638" y="231"/>
                  </a:lnTo>
                  <a:lnTo>
                    <a:pt x="0" y="0"/>
                  </a:lnTo>
                </a:path>
              </a:pathLst>
            </a:custGeom>
            <a:noFill/>
            <a:ln w="15875"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24" name="Group 23">
            <a:extLst>
              <a:ext uri="{FF2B5EF4-FFF2-40B4-BE49-F238E27FC236}">
                <a16:creationId xmlns:a16="http://schemas.microsoft.com/office/drawing/2014/main" id="{5F1B4E63-2E3E-4B07-8EBB-955D28C06CDD}"/>
              </a:ext>
            </a:extLst>
          </p:cNvPr>
          <p:cNvGrpSpPr/>
          <p:nvPr/>
        </p:nvGrpSpPr>
        <p:grpSpPr>
          <a:xfrm>
            <a:off x="6746875" y="930275"/>
            <a:ext cx="3057525" cy="990600"/>
            <a:chOff x="6746875" y="930275"/>
            <a:chExt cx="3057525" cy="990600"/>
          </a:xfrm>
        </p:grpSpPr>
        <p:sp>
          <p:nvSpPr>
            <p:cNvPr id="8" name="Freeform 8">
              <a:extLst>
                <a:ext uri="{FF2B5EF4-FFF2-40B4-BE49-F238E27FC236}">
                  <a16:creationId xmlns:a16="http://schemas.microsoft.com/office/drawing/2014/main" id="{8EAD2E97-5703-45B3-8BD0-80BF9C390F4A}"/>
                </a:ext>
              </a:extLst>
            </p:cNvPr>
            <p:cNvSpPr>
              <a:spLocks/>
            </p:cNvSpPr>
            <p:nvPr/>
          </p:nvSpPr>
          <p:spPr bwMode="auto">
            <a:xfrm>
              <a:off x="6746875" y="930275"/>
              <a:ext cx="3057525" cy="990600"/>
            </a:xfrm>
            <a:custGeom>
              <a:avLst/>
              <a:gdLst>
                <a:gd name="T0" fmla="*/ 673 w 803"/>
                <a:gd name="T1" fmla="*/ 260 h 260"/>
                <a:gd name="T2" fmla="*/ 131 w 803"/>
                <a:gd name="T3" fmla="*/ 260 h 260"/>
                <a:gd name="T4" fmla="*/ 0 w 803"/>
                <a:gd name="T5" fmla="*/ 130 h 260"/>
                <a:gd name="T6" fmla="*/ 131 w 803"/>
                <a:gd name="T7" fmla="*/ 0 h 260"/>
                <a:gd name="T8" fmla="*/ 673 w 803"/>
                <a:gd name="T9" fmla="*/ 0 h 260"/>
                <a:gd name="T10" fmla="*/ 803 w 803"/>
                <a:gd name="T11" fmla="*/ 130 h 260"/>
                <a:gd name="T12" fmla="*/ 673 w 803"/>
                <a:gd name="T13" fmla="*/ 260 h 260"/>
              </a:gdLst>
              <a:ahLst/>
              <a:cxnLst>
                <a:cxn ang="0">
                  <a:pos x="T0" y="T1"/>
                </a:cxn>
                <a:cxn ang="0">
                  <a:pos x="T2" y="T3"/>
                </a:cxn>
                <a:cxn ang="0">
                  <a:pos x="T4" y="T5"/>
                </a:cxn>
                <a:cxn ang="0">
                  <a:pos x="T6" y="T7"/>
                </a:cxn>
                <a:cxn ang="0">
                  <a:pos x="T8" y="T9"/>
                </a:cxn>
                <a:cxn ang="0">
                  <a:pos x="T10" y="T11"/>
                </a:cxn>
                <a:cxn ang="0">
                  <a:pos x="T12" y="T13"/>
                </a:cxn>
              </a:cxnLst>
              <a:rect l="0" t="0" r="r" b="b"/>
              <a:pathLst>
                <a:path w="803" h="260">
                  <a:moveTo>
                    <a:pt x="673" y="260"/>
                  </a:moveTo>
                  <a:cubicBezTo>
                    <a:pt x="131" y="260"/>
                    <a:pt x="131" y="260"/>
                    <a:pt x="131" y="260"/>
                  </a:cubicBezTo>
                  <a:cubicBezTo>
                    <a:pt x="59" y="260"/>
                    <a:pt x="0" y="202"/>
                    <a:pt x="0" y="130"/>
                  </a:cubicBezTo>
                  <a:cubicBezTo>
                    <a:pt x="0" y="58"/>
                    <a:pt x="59" y="0"/>
                    <a:pt x="131" y="0"/>
                  </a:cubicBezTo>
                  <a:cubicBezTo>
                    <a:pt x="673" y="0"/>
                    <a:pt x="673" y="0"/>
                    <a:pt x="673" y="0"/>
                  </a:cubicBezTo>
                  <a:cubicBezTo>
                    <a:pt x="745" y="0"/>
                    <a:pt x="803" y="58"/>
                    <a:pt x="803" y="130"/>
                  </a:cubicBezTo>
                  <a:cubicBezTo>
                    <a:pt x="803" y="202"/>
                    <a:pt x="745" y="260"/>
                    <a:pt x="673" y="260"/>
                  </a:cubicBezTo>
                  <a:close/>
                </a:path>
              </a:pathLst>
            </a:custGeom>
            <a:solidFill>
              <a:schemeClr val="accent1"/>
            </a:solidFill>
            <a:ln>
              <a:noFill/>
            </a:ln>
            <a:effectLst>
              <a:outerShdw blurRad="330200" dist="127000" dir="2400000" sx="94000" sy="94000" algn="ctr" rotWithShape="0">
                <a:schemeClr val="accent1">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4" name="Group 63">
              <a:extLst>
                <a:ext uri="{FF2B5EF4-FFF2-40B4-BE49-F238E27FC236}">
                  <a16:creationId xmlns:a16="http://schemas.microsoft.com/office/drawing/2014/main" id="{3273EEAC-F018-41F1-9FA0-3C40549FB938}"/>
                </a:ext>
              </a:extLst>
            </p:cNvPr>
            <p:cNvGrpSpPr/>
            <p:nvPr/>
          </p:nvGrpSpPr>
          <p:grpSpPr>
            <a:xfrm>
              <a:off x="6799634" y="974727"/>
              <a:ext cx="860054" cy="860054"/>
              <a:chOff x="7017281" y="2258750"/>
              <a:chExt cx="1072619" cy="1072619"/>
            </a:xfrm>
            <a:effectLst>
              <a:outerShdw blurRad="152400" dist="88900" dir="2700000" algn="tl" rotWithShape="0">
                <a:prstClr val="black">
                  <a:alpha val="16000"/>
                </a:prstClr>
              </a:outerShdw>
            </a:effectLst>
          </p:grpSpPr>
          <p:sp>
            <p:nvSpPr>
              <p:cNvPr id="65" name="Oval 22">
                <a:extLst>
                  <a:ext uri="{FF2B5EF4-FFF2-40B4-BE49-F238E27FC236}">
                    <a16:creationId xmlns:a16="http://schemas.microsoft.com/office/drawing/2014/main" id="{E3092DA1-F59F-416E-89E2-C00EFD930EDC}"/>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6" name="Oval 65">
                <a:extLst>
                  <a:ext uri="{FF2B5EF4-FFF2-40B4-BE49-F238E27FC236}">
                    <a16:creationId xmlns:a16="http://schemas.microsoft.com/office/drawing/2014/main" id="{22D2B552-1032-4382-B9EC-4E0EB27B214F}"/>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7" name="Oval 66">
                <a:extLst>
                  <a:ext uri="{FF2B5EF4-FFF2-40B4-BE49-F238E27FC236}">
                    <a16:creationId xmlns:a16="http://schemas.microsoft.com/office/drawing/2014/main" id="{0D5C07ED-6CCA-4E34-8322-DEFB4B76EAC6}"/>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5" name="Group 24">
            <a:extLst>
              <a:ext uri="{FF2B5EF4-FFF2-40B4-BE49-F238E27FC236}">
                <a16:creationId xmlns:a16="http://schemas.microsoft.com/office/drawing/2014/main" id="{B56067DD-C5B1-44AA-B1C3-83A6D9769BC6}"/>
              </a:ext>
            </a:extLst>
          </p:cNvPr>
          <p:cNvGrpSpPr/>
          <p:nvPr/>
        </p:nvGrpSpPr>
        <p:grpSpPr>
          <a:xfrm>
            <a:off x="6746875" y="2263775"/>
            <a:ext cx="3057525" cy="993775"/>
            <a:chOff x="6746875" y="2263775"/>
            <a:chExt cx="3057525" cy="993775"/>
          </a:xfrm>
        </p:grpSpPr>
        <p:sp>
          <p:nvSpPr>
            <p:cNvPr id="9" name="Freeform 9">
              <a:extLst>
                <a:ext uri="{FF2B5EF4-FFF2-40B4-BE49-F238E27FC236}">
                  <a16:creationId xmlns:a16="http://schemas.microsoft.com/office/drawing/2014/main" id="{69A50FF5-34E3-43FC-B65D-EFAD13DC0E8B}"/>
                </a:ext>
              </a:extLst>
            </p:cNvPr>
            <p:cNvSpPr>
              <a:spLocks/>
            </p:cNvSpPr>
            <p:nvPr/>
          </p:nvSpPr>
          <p:spPr bwMode="auto">
            <a:xfrm>
              <a:off x="6746875" y="2263775"/>
              <a:ext cx="3057525" cy="993775"/>
            </a:xfrm>
            <a:custGeom>
              <a:avLst/>
              <a:gdLst>
                <a:gd name="T0" fmla="*/ 673 w 803"/>
                <a:gd name="T1" fmla="*/ 261 h 261"/>
                <a:gd name="T2" fmla="*/ 131 w 803"/>
                <a:gd name="T3" fmla="*/ 261 h 261"/>
                <a:gd name="T4" fmla="*/ 0 w 803"/>
                <a:gd name="T5" fmla="*/ 131 h 261"/>
                <a:gd name="T6" fmla="*/ 131 w 803"/>
                <a:gd name="T7" fmla="*/ 0 h 261"/>
                <a:gd name="T8" fmla="*/ 673 w 803"/>
                <a:gd name="T9" fmla="*/ 0 h 261"/>
                <a:gd name="T10" fmla="*/ 803 w 803"/>
                <a:gd name="T11" fmla="*/ 131 h 261"/>
                <a:gd name="T12" fmla="*/ 673 w 803"/>
                <a:gd name="T13" fmla="*/ 261 h 261"/>
              </a:gdLst>
              <a:ahLst/>
              <a:cxnLst>
                <a:cxn ang="0">
                  <a:pos x="T0" y="T1"/>
                </a:cxn>
                <a:cxn ang="0">
                  <a:pos x="T2" y="T3"/>
                </a:cxn>
                <a:cxn ang="0">
                  <a:pos x="T4" y="T5"/>
                </a:cxn>
                <a:cxn ang="0">
                  <a:pos x="T6" y="T7"/>
                </a:cxn>
                <a:cxn ang="0">
                  <a:pos x="T8" y="T9"/>
                </a:cxn>
                <a:cxn ang="0">
                  <a:pos x="T10" y="T11"/>
                </a:cxn>
                <a:cxn ang="0">
                  <a:pos x="T12" y="T13"/>
                </a:cxn>
              </a:cxnLst>
              <a:rect l="0" t="0" r="r" b="b"/>
              <a:pathLst>
                <a:path w="803" h="261">
                  <a:moveTo>
                    <a:pt x="673" y="261"/>
                  </a:moveTo>
                  <a:cubicBezTo>
                    <a:pt x="131" y="261"/>
                    <a:pt x="131" y="261"/>
                    <a:pt x="131" y="261"/>
                  </a:cubicBezTo>
                  <a:cubicBezTo>
                    <a:pt x="59" y="261"/>
                    <a:pt x="0" y="203"/>
                    <a:pt x="0" y="131"/>
                  </a:cubicBezTo>
                  <a:cubicBezTo>
                    <a:pt x="0" y="59"/>
                    <a:pt x="59" y="0"/>
                    <a:pt x="131" y="0"/>
                  </a:cubicBezTo>
                  <a:cubicBezTo>
                    <a:pt x="673" y="0"/>
                    <a:pt x="673" y="0"/>
                    <a:pt x="673" y="0"/>
                  </a:cubicBezTo>
                  <a:cubicBezTo>
                    <a:pt x="745" y="0"/>
                    <a:pt x="803" y="59"/>
                    <a:pt x="803" y="131"/>
                  </a:cubicBezTo>
                  <a:cubicBezTo>
                    <a:pt x="803" y="203"/>
                    <a:pt x="745" y="261"/>
                    <a:pt x="673" y="261"/>
                  </a:cubicBez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8" name="Group 67">
              <a:extLst>
                <a:ext uri="{FF2B5EF4-FFF2-40B4-BE49-F238E27FC236}">
                  <a16:creationId xmlns:a16="http://schemas.microsoft.com/office/drawing/2014/main" id="{ECBAECF9-9139-48E7-BA30-18DF79C12871}"/>
                </a:ext>
              </a:extLst>
            </p:cNvPr>
            <p:cNvGrpSpPr/>
            <p:nvPr/>
          </p:nvGrpSpPr>
          <p:grpSpPr>
            <a:xfrm>
              <a:off x="6799634" y="2308227"/>
              <a:ext cx="860054" cy="860054"/>
              <a:chOff x="7017281" y="2258750"/>
              <a:chExt cx="1072619" cy="1072619"/>
            </a:xfrm>
            <a:effectLst>
              <a:outerShdw blurRad="152400" dist="88900" dir="2700000" algn="tl" rotWithShape="0">
                <a:prstClr val="black">
                  <a:alpha val="16000"/>
                </a:prstClr>
              </a:outerShdw>
            </a:effectLst>
          </p:grpSpPr>
          <p:sp>
            <p:nvSpPr>
              <p:cNvPr id="69" name="Oval 22">
                <a:extLst>
                  <a:ext uri="{FF2B5EF4-FFF2-40B4-BE49-F238E27FC236}">
                    <a16:creationId xmlns:a16="http://schemas.microsoft.com/office/drawing/2014/main" id="{0533CD3F-9E9A-430A-B34E-B58AAABBA90C}"/>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0" name="Oval 69">
                <a:extLst>
                  <a:ext uri="{FF2B5EF4-FFF2-40B4-BE49-F238E27FC236}">
                    <a16:creationId xmlns:a16="http://schemas.microsoft.com/office/drawing/2014/main" id="{9D057D76-51BB-47DB-BB28-9AFBA2A300D5}"/>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1" name="Oval 70">
                <a:extLst>
                  <a:ext uri="{FF2B5EF4-FFF2-40B4-BE49-F238E27FC236}">
                    <a16:creationId xmlns:a16="http://schemas.microsoft.com/office/drawing/2014/main" id="{FCFD8DC4-2E92-43D3-9161-3F0377C7DD65}"/>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6" name="Group 25">
            <a:extLst>
              <a:ext uri="{FF2B5EF4-FFF2-40B4-BE49-F238E27FC236}">
                <a16:creationId xmlns:a16="http://schemas.microsoft.com/office/drawing/2014/main" id="{D2DFEBE5-2DBB-4D22-9A58-0706215F76B2}"/>
              </a:ext>
            </a:extLst>
          </p:cNvPr>
          <p:cNvGrpSpPr/>
          <p:nvPr/>
        </p:nvGrpSpPr>
        <p:grpSpPr>
          <a:xfrm>
            <a:off x="6746875" y="3600450"/>
            <a:ext cx="3057525" cy="993775"/>
            <a:chOff x="6746875" y="3600450"/>
            <a:chExt cx="3057525" cy="993775"/>
          </a:xfrm>
        </p:grpSpPr>
        <p:sp>
          <p:nvSpPr>
            <p:cNvPr id="10" name="Freeform 10">
              <a:extLst>
                <a:ext uri="{FF2B5EF4-FFF2-40B4-BE49-F238E27FC236}">
                  <a16:creationId xmlns:a16="http://schemas.microsoft.com/office/drawing/2014/main" id="{3DCAD7BE-486A-46F4-B666-BDFF477F2484}"/>
                </a:ext>
              </a:extLst>
            </p:cNvPr>
            <p:cNvSpPr>
              <a:spLocks/>
            </p:cNvSpPr>
            <p:nvPr/>
          </p:nvSpPr>
          <p:spPr bwMode="auto">
            <a:xfrm>
              <a:off x="6746875" y="3600450"/>
              <a:ext cx="3057525" cy="993775"/>
            </a:xfrm>
            <a:custGeom>
              <a:avLst/>
              <a:gdLst>
                <a:gd name="T0" fmla="*/ 673 w 803"/>
                <a:gd name="T1" fmla="*/ 261 h 261"/>
                <a:gd name="T2" fmla="*/ 131 w 803"/>
                <a:gd name="T3" fmla="*/ 261 h 261"/>
                <a:gd name="T4" fmla="*/ 0 w 803"/>
                <a:gd name="T5" fmla="*/ 130 h 261"/>
                <a:gd name="T6" fmla="*/ 131 w 803"/>
                <a:gd name="T7" fmla="*/ 0 h 261"/>
                <a:gd name="T8" fmla="*/ 673 w 803"/>
                <a:gd name="T9" fmla="*/ 0 h 261"/>
                <a:gd name="T10" fmla="*/ 803 w 803"/>
                <a:gd name="T11" fmla="*/ 130 h 261"/>
                <a:gd name="T12" fmla="*/ 673 w 803"/>
                <a:gd name="T13" fmla="*/ 261 h 261"/>
              </a:gdLst>
              <a:ahLst/>
              <a:cxnLst>
                <a:cxn ang="0">
                  <a:pos x="T0" y="T1"/>
                </a:cxn>
                <a:cxn ang="0">
                  <a:pos x="T2" y="T3"/>
                </a:cxn>
                <a:cxn ang="0">
                  <a:pos x="T4" y="T5"/>
                </a:cxn>
                <a:cxn ang="0">
                  <a:pos x="T6" y="T7"/>
                </a:cxn>
                <a:cxn ang="0">
                  <a:pos x="T8" y="T9"/>
                </a:cxn>
                <a:cxn ang="0">
                  <a:pos x="T10" y="T11"/>
                </a:cxn>
                <a:cxn ang="0">
                  <a:pos x="T12" y="T13"/>
                </a:cxn>
              </a:cxnLst>
              <a:rect l="0" t="0" r="r" b="b"/>
              <a:pathLst>
                <a:path w="803" h="261">
                  <a:moveTo>
                    <a:pt x="673" y="261"/>
                  </a:moveTo>
                  <a:cubicBezTo>
                    <a:pt x="131" y="261"/>
                    <a:pt x="131" y="261"/>
                    <a:pt x="131" y="261"/>
                  </a:cubicBezTo>
                  <a:cubicBezTo>
                    <a:pt x="59" y="261"/>
                    <a:pt x="0" y="202"/>
                    <a:pt x="0" y="130"/>
                  </a:cubicBezTo>
                  <a:cubicBezTo>
                    <a:pt x="0" y="58"/>
                    <a:pt x="59" y="0"/>
                    <a:pt x="131" y="0"/>
                  </a:cubicBezTo>
                  <a:cubicBezTo>
                    <a:pt x="673" y="0"/>
                    <a:pt x="673" y="0"/>
                    <a:pt x="673" y="0"/>
                  </a:cubicBezTo>
                  <a:cubicBezTo>
                    <a:pt x="745" y="0"/>
                    <a:pt x="803" y="58"/>
                    <a:pt x="803" y="130"/>
                  </a:cubicBezTo>
                  <a:cubicBezTo>
                    <a:pt x="803" y="202"/>
                    <a:pt x="745" y="261"/>
                    <a:pt x="673" y="261"/>
                  </a:cubicBez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2" name="Group 71">
              <a:extLst>
                <a:ext uri="{FF2B5EF4-FFF2-40B4-BE49-F238E27FC236}">
                  <a16:creationId xmlns:a16="http://schemas.microsoft.com/office/drawing/2014/main" id="{CB4D6163-CBE7-4A78-BAE8-8917CEF32C02}"/>
                </a:ext>
              </a:extLst>
            </p:cNvPr>
            <p:cNvGrpSpPr/>
            <p:nvPr/>
          </p:nvGrpSpPr>
          <p:grpSpPr>
            <a:xfrm>
              <a:off x="6799634" y="3638365"/>
              <a:ext cx="860054" cy="860054"/>
              <a:chOff x="7017281" y="2258750"/>
              <a:chExt cx="1072619" cy="1072619"/>
            </a:xfrm>
            <a:effectLst>
              <a:outerShdw blurRad="152400" dist="88900" dir="2700000" algn="tl" rotWithShape="0">
                <a:prstClr val="black">
                  <a:alpha val="16000"/>
                </a:prstClr>
              </a:outerShdw>
            </a:effectLst>
          </p:grpSpPr>
          <p:sp>
            <p:nvSpPr>
              <p:cNvPr id="73" name="Oval 22">
                <a:extLst>
                  <a:ext uri="{FF2B5EF4-FFF2-40B4-BE49-F238E27FC236}">
                    <a16:creationId xmlns:a16="http://schemas.microsoft.com/office/drawing/2014/main" id="{45F7BDD0-90CC-4511-B7E9-34C762E60E3D}"/>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4" name="Oval 73">
                <a:extLst>
                  <a:ext uri="{FF2B5EF4-FFF2-40B4-BE49-F238E27FC236}">
                    <a16:creationId xmlns:a16="http://schemas.microsoft.com/office/drawing/2014/main" id="{285710D4-8624-4966-8BD7-D9806D0382EF}"/>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5" name="Oval 74">
                <a:extLst>
                  <a:ext uri="{FF2B5EF4-FFF2-40B4-BE49-F238E27FC236}">
                    <a16:creationId xmlns:a16="http://schemas.microsoft.com/office/drawing/2014/main" id="{A5A30C31-E59B-4E0C-9031-3EC8BB9C667C}"/>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7" name="Group 26">
            <a:extLst>
              <a:ext uri="{FF2B5EF4-FFF2-40B4-BE49-F238E27FC236}">
                <a16:creationId xmlns:a16="http://schemas.microsoft.com/office/drawing/2014/main" id="{57CC6AF4-6392-4579-BA58-7A4EDF84A356}"/>
              </a:ext>
            </a:extLst>
          </p:cNvPr>
          <p:cNvGrpSpPr/>
          <p:nvPr/>
        </p:nvGrpSpPr>
        <p:grpSpPr>
          <a:xfrm>
            <a:off x="6746875" y="4937125"/>
            <a:ext cx="3057525" cy="990600"/>
            <a:chOff x="6746875" y="4937125"/>
            <a:chExt cx="3057525" cy="990600"/>
          </a:xfrm>
        </p:grpSpPr>
        <p:sp>
          <p:nvSpPr>
            <p:cNvPr id="11" name="Freeform 11">
              <a:extLst>
                <a:ext uri="{FF2B5EF4-FFF2-40B4-BE49-F238E27FC236}">
                  <a16:creationId xmlns:a16="http://schemas.microsoft.com/office/drawing/2014/main" id="{0AD7F83E-A1C0-41D7-A897-EAEA04053407}"/>
                </a:ext>
              </a:extLst>
            </p:cNvPr>
            <p:cNvSpPr>
              <a:spLocks/>
            </p:cNvSpPr>
            <p:nvPr/>
          </p:nvSpPr>
          <p:spPr bwMode="auto">
            <a:xfrm>
              <a:off x="6746875" y="4937125"/>
              <a:ext cx="3057525" cy="990600"/>
            </a:xfrm>
            <a:custGeom>
              <a:avLst/>
              <a:gdLst>
                <a:gd name="T0" fmla="*/ 673 w 803"/>
                <a:gd name="T1" fmla="*/ 260 h 260"/>
                <a:gd name="T2" fmla="*/ 131 w 803"/>
                <a:gd name="T3" fmla="*/ 260 h 260"/>
                <a:gd name="T4" fmla="*/ 0 w 803"/>
                <a:gd name="T5" fmla="*/ 130 h 260"/>
                <a:gd name="T6" fmla="*/ 131 w 803"/>
                <a:gd name="T7" fmla="*/ 0 h 260"/>
                <a:gd name="T8" fmla="*/ 673 w 803"/>
                <a:gd name="T9" fmla="*/ 0 h 260"/>
                <a:gd name="T10" fmla="*/ 803 w 803"/>
                <a:gd name="T11" fmla="*/ 130 h 260"/>
                <a:gd name="T12" fmla="*/ 673 w 803"/>
                <a:gd name="T13" fmla="*/ 260 h 260"/>
              </a:gdLst>
              <a:ahLst/>
              <a:cxnLst>
                <a:cxn ang="0">
                  <a:pos x="T0" y="T1"/>
                </a:cxn>
                <a:cxn ang="0">
                  <a:pos x="T2" y="T3"/>
                </a:cxn>
                <a:cxn ang="0">
                  <a:pos x="T4" y="T5"/>
                </a:cxn>
                <a:cxn ang="0">
                  <a:pos x="T6" y="T7"/>
                </a:cxn>
                <a:cxn ang="0">
                  <a:pos x="T8" y="T9"/>
                </a:cxn>
                <a:cxn ang="0">
                  <a:pos x="T10" y="T11"/>
                </a:cxn>
                <a:cxn ang="0">
                  <a:pos x="T12" y="T13"/>
                </a:cxn>
              </a:cxnLst>
              <a:rect l="0" t="0" r="r" b="b"/>
              <a:pathLst>
                <a:path w="803" h="260">
                  <a:moveTo>
                    <a:pt x="673" y="260"/>
                  </a:moveTo>
                  <a:cubicBezTo>
                    <a:pt x="131" y="260"/>
                    <a:pt x="131" y="260"/>
                    <a:pt x="131" y="260"/>
                  </a:cubicBezTo>
                  <a:cubicBezTo>
                    <a:pt x="59" y="260"/>
                    <a:pt x="0" y="202"/>
                    <a:pt x="0" y="130"/>
                  </a:cubicBezTo>
                  <a:cubicBezTo>
                    <a:pt x="0" y="58"/>
                    <a:pt x="59" y="0"/>
                    <a:pt x="131" y="0"/>
                  </a:cubicBezTo>
                  <a:cubicBezTo>
                    <a:pt x="673" y="0"/>
                    <a:pt x="673" y="0"/>
                    <a:pt x="673" y="0"/>
                  </a:cubicBezTo>
                  <a:cubicBezTo>
                    <a:pt x="745" y="0"/>
                    <a:pt x="803" y="58"/>
                    <a:pt x="803" y="130"/>
                  </a:cubicBezTo>
                  <a:cubicBezTo>
                    <a:pt x="803" y="202"/>
                    <a:pt x="745" y="260"/>
                    <a:pt x="673" y="260"/>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6" name="Group 75">
              <a:extLst>
                <a:ext uri="{FF2B5EF4-FFF2-40B4-BE49-F238E27FC236}">
                  <a16:creationId xmlns:a16="http://schemas.microsoft.com/office/drawing/2014/main" id="{949B3C21-34C4-4D20-8E2B-24D11DFCA4EC}"/>
                </a:ext>
              </a:extLst>
            </p:cNvPr>
            <p:cNvGrpSpPr/>
            <p:nvPr/>
          </p:nvGrpSpPr>
          <p:grpSpPr>
            <a:xfrm>
              <a:off x="6799634" y="4977184"/>
              <a:ext cx="860054" cy="860054"/>
              <a:chOff x="7017281" y="2258750"/>
              <a:chExt cx="1072619" cy="1072619"/>
            </a:xfrm>
            <a:effectLst>
              <a:outerShdw blurRad="152400" dist="88900" dir="2700000" algn="tl" rotWithShape="0">
                <a:prstClr val="black">
                  <a:alpha val="16000"/>
                </a:prstClr>
              </a:outerShdw>
            </a:effectLst>
          </p:grpSpPr>
          <p:sp>
            <p:nvSpPr>
              <p:cNvPr id="77" name="Oval 22">
                <a:extLst>
                  <a:ext uri="{FF2B5EF4-FFF2-40B4-BE49-F238E27FC236}">
                    <a16:creationId xmlns:a16="http://schemas.microsoft.com/office/drawing/2014/main" id="{22851EEC-5846-4FA1-B4C4-32BB5F6132EC}"/>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8" name="Oval 77">
                <a:extLst>
                  <a:ext uri="{FF2B5EF4-FFF2-40B4-BE49-F238E27FC236}">
                    <a16:creationId xmlns:a16="http://schemas.microsoft.com/office/drawing/2014/main" id="{1B789933-3D03-4D07-951C-01F080FE65E3}"/>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9" name="Oval 78">
                <a:extLst>
                  <a:ext uri="{FF2B5EF4-FFF2-40B4-BE49-F238E27FC236}">
                    <a16:creationId xmlns:a16="http://schemas.microsoft.com/office/drawing/2014/main" id="{615E57EF-A856-4BB4-9A35-B742BDBF3FB9}"/>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37" name="Group 36">
            <a:extLst>
              <a:ext uri="{FF2B5EF4-FFF2-40B4-BE49-F238E27FC236}">
                <a16:creationId xmlns:a16="http://schemas.microsoft.com/office/drawing/2014/main" id="{64469FA8-915C-4B9C-B6E9-A07521F5A5BA}"/>
              </a:ext>
            </a:extLst>
          </p:cNvPr>
          <p:cNvGrpSpPr/>
          <p:nvPr/>
        </p:nvGrpSpPr>
        <p:grpSpPr>
          <a:xfrm>
            <a:off x="2399984" y="2324892"/>
            <a:ext cx="2153602" cy="2153602"/>
            <a:chOff x="7054054" y="2295523"/>
            <a:chExt cx="1035846" cy="1035846"/>
          </a:xfrm>
          <a:effectLst>
            <a:outerShdw blurRad="152400" dist="114300" dir="2700000" algn="tl" rotWithShape="0">
              <a:prstClr val="black">
                <a:alpha val="37000"/>
              </a:prstClr>
            </a:outerShdw>
          </a:effectLst>
        </p:grpSpPr>
        <p:sp>
          <p:nvSpPr>
            <p:cNvPr id="38" name="Oval 37">
              <a:extLst>
                <a:ext uri="{FF2B5EF4-FFF2-40B4-BE49-F238E27FC236}">
                  <a16:creationId xmlns:a16="http://schemas.microsoft.com/office/drawing/2014/main" id="{CDC2F8E1-1D60-448C-927C-FDA69F86130B}"/>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9" name="Oval 38">
              <a:extLst>
                <a:ext uri="{FF2B5EF4-FFF2-40B4-BE49-F238E27FC236}">
                  <a16:creationId xmlns:a16="http://schemas.microsoft.com/office/drawing/2014/main" id="{2B45F429-80BE-4F8B-A621-D3C3478D4C26}"/>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40" name="Group 39">
            <a:extLst>
              <a:ext uri="{FF2B5EF4-FFF2-40B4-BE49-F238E27FC236}">
                <a16:creationId xmlns:a16="http://schemas.microsoft.com/office/drawing/2014/main" id="{5EC106D4-1F77-41EC-BA52-9E58B2C91A93}"/>
              </a:ext>
            </a:extLst>
          </p:cNvPr>
          <p:cNvGrpSpPr/>
          <p:nvPr/>
        </p:nvGrpSpPr>
        <p:grpSpPr>
          <a:xfrm>
            <a:off x="3264318" y="3128547"/>
            <a:ext cx="499018" cy="569532"/>
            <a:chOff x="5832475" y="2974975"/>
            <a:chExt cx="438150" cy="500063"/>
          </a:xfrm>
        </p:grpSpPr>
        <p:sp>
          <p:nvSpPr>
            <p:cNvPr id="41" name="Freeform 17">
              <a:extLst>
                <a:ext uri="{FF2B5EF4-FFF2-40B4-BE49-F238E27FC236}">
                  <a16:creationId xmlns:a16="http://schemas.microsoft.com/office/drawing/2014/main" id="{4BE36253-8E3B-4250-8513-D4671851BF5F}"/>
                </a:ext>
              </a:extLst>
            </p:cNvPr>
            <p:cNvSpPr>
              <a:spLocks/>
            </p:cNvSpPr>
            <p:nvPr/>
          </p:nvSpPr>
          <p:spPr bwMode="auto">
            <a:xfrm>
              <a:off x="5916613" y="3059113"/>
              <a:ext cx="274638" cy="304800"/>
            </a:xfrm>
            <a:custGeom>
              <a:avLst/>
              <a:gdLst>
                <a:gd name="T0" fmla="*/ 15 w 72"/>
                <a:gd name="T1" fmla="*/ 80 h 80"/>
                <a:gd name="T2" fmla="*/ 5 w 72"/>
                <a:gd name="T3" fmla="*/ 56 h 80"/>
                <a:gd name="T4" fmla="*/ 0 w 72"/>
                <a:gd name="T5" fmla="*/ 36 h 80"/>
                <a:gd name="T6" fmla="*/ 36 w 72"/>
                <a:gd name="T7" fmla="*/ 0 h 80"/>
                <a:gd name="T8" fmla="*/ 72 w 72"/>
                <a:gd name="T9" fmla="*/ 36 h 80"/>
                <a:gd name="T10" fmla="*/ 66 w 72"/>
                <a:gd name="T11" fmla="*/ 56 h 80"/>
                <a:gd name="T12" fmla="*/ 57 w 72"/>
                <a:gd name="T13" fmla="*/ 76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15" y="80"/>
                  </a:moveTo>
                  <a:cubicBezTo>
                    <a:pt x="15" y="74"/>
                    <a:pt x="13" y="68"/>
                    <a:pt x="5" y="56"/>
                  </a:cubicBezTo>
                  <a:cubicBezTo>
                    <a:pt x="2" y="50"/>
                    <a:pt x="0" y="43"/>
                    <a:pt x="0" y="36"/>
                  </a:cubicBezTo>
                  <a:cubicBezTo>
                    <a:pt x="0" y="16"/>
                    <a:pt x="16" y="0"/>
                    <a:pt x="36" y="0"/>
                  </a:cubicBezTo>
                  <a:cubicBezTo>
                    <a:pt x="56" y="0"/>
                    <a:pt x="72" y="16"/>
                    <a:pt x="72" y="36"/>
                  </a:cubicBezTo>
                  <a:cubicBezTo>
                    <a:pt x="72" y="43"/>
                    <a:pt x="70" y="50"/>
                    <a:pt x="66" y="56"/>
                  </a:cubicBezTo>
                  <a:cubicBezTo>
                    <a:pt x="60" y="65"/>
                    <a:pt x="57" y="71"/>
                    <a:pt x="57" y="7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Oval 18">
              <a:extLst>
                <a:ext uri="{FF2B5EF4-FFF2-40B4-BE49-F238E27FC236}">
                  <a16:creationId xmlns:a16="http://schemas.microsoft.com/office/drawing/2014/main" id="{03965276-43EC-4B3E-A49A-966FFD3B7086}"/>
                </a:ext>
              </a:extLst>
            </p:cNvPr>
            <p:cNvSpPr>
              <a:spLocks noChangeArrowheads="1"/>
            </p:cNvSpPr>
            <p:nvPr/>
          </p:nvSpPr>
          <p:spPr bwMode="auto">
            <a:xfrm>
              <a:off x="5970588" y="3113088"/>
              <a:ext cx="163513" cy="16351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Freeform 19">
              <a:extLst>
                <a:ext uri="{FF2B5EF4-FFF2-40B4-BE49-F238E27FC236}">
                  <a16:creationId xmlns:a16="http://schemas.microsoft.com/office/drawing/2014/main" id="{4531F899-4C2A-4F85-A11E-8BAF7E94FA56}"/>
                </a:ext>
              </a:extLst>
            </p:cNvPr>
            <p:cNvSpPr>
              <a:spLocks/>
            </p:cNvSpPr>
            <p:nvPr/>
          </p:nvSpPr>
          <p:spPr bwMode="auto">
            <a:xfrm>
              <a:off x="6019800" y="3170238"/>
              <a:ext cx="65088" cy="68263"/>
            </a:xfrm>
            <a:custGeom>
              <a:avLst/>
              <a:gdLst>
                <a:gd name="T0" fmla="*/ 0 w 41"/>
                <a:gd name="T1" fmla="*/ 24 h 43"/>
                <a:gd name="T2" fmla="*/ 14 w 41"/>
                <a:gd name="T3" fmla="*/ 43 h 43"/>
                <a:gd name="T4" fmla="*/ 41 w 41"/>
                <a:gd name="T5" fmla="*/ 0 h 43"/>
              </a:gdLst>
              <a:ahLst/>
              <a:cxnLst>
                <a:cxn ang="0">
                  <a:pos x="T0" y="T1"/>
                </a:cxn>
                <a:cxn ang="0">
                  <a:pos x="T2" y="T3"/>
                </a:cxn>
                <a:cxn ang="0">
                  <a:pos x="T4" y="T5"/>
                </a:cxn>
              </a:cxnLst>
              <a:rect l="0" t="0" r="r" b="b"/>
              <a:pathLst>
                <a:path w="41" h="43">
                  <a:moveTo>
                    <a:pt x="0" y="24"/>
                  </a:moveTo>
                  <a:lnTo>
                    <a:pt x="14" y="43"/>
                  </a:lnTo>
                  <a:lnTo>
                    <a:pt x="41" y="0"/>
                  </a:lnTo>
                </a:path>
              </a:pathLst>
            </a:custGeom>
            <a:noFill/>
            <a:ln w="222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44" name="Group 43">
              <a:extLst>
                <a:ext uri="{FF2B5EF4-FFF2-40B4-BE49-F238E27FC236}">
                  <a16:creationId xmlns:a16="http://schemas.microsoft.com/office/drawing/2014/main" id="{CE6CFB02-EA50-47DC-8AC0-BDD0D24862DF}"/>
                </a:ext>
              </a:extLst>
            </p:cNvPr>
            <p:cNvGrpSpPr/>
            <p:nvPr/>
          </p:nvGrpSpPr>
          <p:grpSpPr>
            <a:xfrm>
              <a:off x="5832475" y="2974975"/>
              <a:ext cx="438150" cy="222250"/>
              <a:chOff x="5832475" y="2974975"/>
              <a:chExt cx="438150" cy="222250"/>
            </a:xfrm>
          </p:grpSpPr>
          <p:sp>
            <p:nvSpPr>
              <p:cNvPr id="46" name="Line 20">
                <a:extLst>
                  <a:ext uri="{FF2B5EF4-FFF2-40B4-BE49-F238E27FC236}">
                    <a16:creationId xmlns:a16="http://schemas.microsoft.com/office/drawing/2014/main" id="{FEC06266-4E77-4B08-BCFD-A89CDA0F879D}"/>
                  </a:ext>
                </a:extLst>
              </p:cNvPr>
              <p:cNvSpPr>
                <a:spLocks noChangeShapeType="1"/>
              </p:cNvSpPr>
              <p:nvPr/>
            </p:nvSpPr>
            <p:spPr bwMode="auto">
              <a:xfrm flipV="1">
                <a:off x="6053138" y="2974975"/>
                <a:ext cx="0" cy="42863"/>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Line 21">
                <a:extLst>
                  <a:ext uri="{FF2B5EF4-FFF2-40B4-BE49-F238E27FC236}">
                    <a16:creationId xmlns:a16="http://schemas.microsoft.com/office/drawing/2014/main" id="{D46E5751-AC95-4368-A496-4A9824790890}"/>
                  </a:ext>
                </a:extLst>
              </p:cNvPr>
              <p:cNvSpPr>
                <a:spLocks noChangeShapeType="1"/>
              </p:cNvSpPr>
              <p:nvPr/>
            </p:nvSpPr>
            <p:spPr bwMode="auto">
              <a:xfrm flipH="1" flipV="1">
                <a:off x="5943600" y="3001963"/>
                <a:ext cx="19050"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8" name="Line 22">
                <a:extLst>
                  <a:ext uri="{FF2B5EF4-FFF2-40B4-BE49-F238E27FC236}">
                    <a16:creationId xmlns:a16="http://schemas.microsoft.com/office/drawing/2014/main" id="{08EC8990-63F2-463E-8AB9-9B9E6589AE5B}"/>
                  </a:ext>
                </a:extLst>
              </p:cNvPr>
              <p:cNvSpPr>
                <a:spLocks noChangeShapeType="1"/>
              </p:cNvSpPr>
              <p:nvPr/>
            </p:nvSpPr>
            <p:spPr bwMode="auto">
              <a:xfrm>
                <a:off x="5862638" y="3086100"/>
                <a:ext cx="34925"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9" name="Line 23">
                <a:extLst>
                  <a:ext uri="{FF2B5EF4-FFF2-40B4-BE49-F238E27FC236}">
                    <a16:creationId xmlns:a16="http://schemas.microsoft.com/office/drawing/2014/main" id="{A7DF48EA-AB54-483F-8033-75E982F57987}"/>
                  </a:ext>
                </a:extLst>
              </p:cNvPr>
              <p:cNvSpPr>
                <a:spLocks noChangeShapeType="1"/>
              </p:cNvSpPr>
              <p:nvPr/>
            </p:nvSpPr>
            <p:spPr bwMode="auto">
              <a:xfrm>
                <a:off x="5832475" y="3197225"/>
                <a:ext cx="42863"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0" name="Line 24">
                <a:extLst>
                  <a:ext uri="{FF2B5EF4-FFF2-40B4-BE49-F238E27FC236}">
                    <a16:creationId xmlns:a16="http://schemas.microsoft.com/office/drawing/2014/main" id="{2C0331BB-1F5F-43E7-BD58-5A0CB59DB817}"/>
                  </a:ext>
                </a:extLst>
              </p:cNvPr>
              <p:cNvSpPr>
                <a:spLocks noChangeShapeType="1"/>
              </p:cNvSpPr>
              <p:nvPr/>
            </p:nvSpPr>
            <p:spPr bwMode="auto">
              <a:xfrm flipH="1">
                <a:off x="6140450" y="3001963"/>
                <a:ext cx="23813" cy="3810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1" name="Line 25">
                <a:extLst>
                  <a:ext uri="{FF2B5EF4-FFF2-40B4-BE49-F238E27FC236}">
                    <a16:creationId xmlns:a16="http://schemas.microsoft.com/office/drawing/2014/main" id="{707FCE00-E42D-41A2-90BB-799C53B084BE}"/>
                  </a:ext>
                </a:extLst>
              </p:cNvPr>
              <p:cNvSpPr>
                <a:spLocks noChangeShapeType="1"/>
              </p:cNvSpPr>
              <p:nvPr/>
            </p:nvSpPr>
            <p:spPr bwMode="auto">
              <a:xfrm flipH="1">
                <a:off x="6205538" y="3086100"/>
                <a:ext cx="38100" cy="1905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2" name="Line 26">
                <a:extLst>
                  <a:ext uri="{FF2B5EF4-FFF2-40B4-BE49-F238E27FC236}">
                    <a16:creationId xmlns:a16="http://schemas.microsoft.com/office/drawing/2014/main" id="{0C72F4DB-C939-461B-B29C-BA3EC15743E2}"/>
                  </a:ext>
                </a:extLst>
              </p:cNvPr>
              <p:cNvSpPr>
                <a:spLocks noChangeShapeType="1"/>
              </p:cNvSpPr>
              <p:nvPr/>
            </p:nvSpPr>
            <p:spPr bwMode="auto">
              <a:xfrm>
                <a:off x="6229350" y="3197225"/>
                <a:ext cx="41275" cy="0"/>
              </a:xfrm>
              <a:prstGeom prst="line">
                <a:avLst/>
              </a:prstGeom>
              <a:noFill/>
              <a:ln w="22225" cap="rnd">
                <a:solidFill>
                  <a:schemeClr val="accent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45" name="Freeform 27">
              <a:extLst>
                <a:ext uri="{FF2B5EF4-FFF2-40B4-BE49-F238E27FC236}">
                  <a16:creationId xmlns:a16="http://schemas.microsoft.com/office/drawing/2014/main" id="{70E4CFD1-A3A8-49B5-BF83-F4A156535184}"/>
                </a:ext>
              </a:extLst>
            </p:cNvPr>
            <p:cNvSpPr>
              <a:spLocks/>
            </p:cNvSpPr>
            <p:nvPr/>
          </p:nvSpPr>
          <p:spPr bwMode="auto">
            <a:xfrm>
              <a:off x="5981700" y="3375025"/>
              <a:ext cx="139700" cy="100013"/>
            </a:xfrm>
            <a:custGeom>
              <a:avLst/>
              <a:gdLst>
                <a:gd name="T0" fmla="*/ 32 w 37"/>
                <a:gd name="T1" fmla="*/ 0 h 26"/>
                <a:gd name="T2" fmla="*/ 3 w 37"/>
                <a:gd name="T3" fmla="*/ 8 h 26"/>
                <a:gd name="T4" fmla="*/ 0 w 37"/>
                <a:gd name="T5" fmla="*/ 12 h 26"/>
                <a:gd name="T6" fmla="*/ 5 w 37"/>
                <a:gd name="T7" fmla="*/ 17 h 26"/>
                <a:gd name="T8" fmla="*/ 7 w 37"/>
                <a:gd name="T9" fmla="*/ 17 h 26"/>
                <a:gd name="T10" fmla="*/ 32 w 37"/>
                <a:gd name="T11" fmla="*/ 10 h 26"/>
                <a:gd name="T12" fmla="*/ 32 w 37"/>
                <a:gd name="T13" fmla="*/ 10 h 26"/>
                <a:gd name="T14" fmla="*/ 33 w 37"/>
                <a:gd name="T15" fmla="*/ 9 h 26"/>
                <a:gd name="T16" fmla="*/ 37 w 37"/>
                <a:gd name="T17" fmla="*/ 14 h 26"/>
                <a:gd name="T18" fmla="*/ 34 w 37"/>
                <a:gd name="T19" fmla="*/ 19 h 26"/>
                <a:gd name="T20" fmla="*/ 10 w 37"/>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26">
                  <a:moveTo>
                    <a:pt x="32" y="0"/>
                  </a:moveTo>
                  <a:cubicBezTo>
                    <a:pt x="32" y="0"/>
                    <a:pt x="3" y="8"/>
                    <a:pt x="3" y="8"/>
                  </a:cubicBezTo>
                  <a:cubicBezTo>
                    <a:pt x="1" y="8"/>
                    <a:pt x="0" y="10"/>
                    <a:pt x="0" y="12"/>
                  </a:cubicBezTo>
                  <a:cubicBezTo>
                    <a:pt x="0" y="15"/>
                    <a:pt x="2" y="17"/>
                    <a:pt x="5" y="17"/>
                  </a:cubicBezTo>
                  <a:cubicBezTo>
                    <a:pt x="5" y="17"/>
                    <a:pt x="7" y="17"/>
                    <a:pt x="7" y="17"/>
                  </a:cubicBezTo>
                  <a:cubicBezTo>
                    <a:pt x="32" y="10"/>
                    <a:pt x="32" y="10"/>
                    <a:pt x="32" y="10"/>
                  </a:cubicBezTo>
                  <a:cubicBezTo>
                    <a:pt x="32" y="10"/>
                    <a:pt x="32" y="10"/>
                    <a:pt x="32" y="10"/>
                  </a:cubicBezTo>
                  <a:cubicBezTo>
                    <a:pt x="32" y="10"/>
                    <a:pt x="32" y="9"/>
                    <a:pt x="33" y="9"/>
                  </a:cubicBezTo>
                  <a:cubicBezTo>
                    <a:pt x="35" y="9"/>
                    <a:pt x="37" y="12"/>
                    <a:pt x="37" y="14"/>
                  </a:cubicBezTo>
                  <a:cubicBezTo>
                    <a:pt x="37" y="16"/>
                    <a:pt x="36" y="18"/>
                    <a:pt x="34" y="19"/>
                  </a:cubicBezTo>
                  <a:cubicBezTo>
                    <a:pt x="10" y="26"/>
                    <a:pt x="10" y="26"/>
                    <a:pt x="10" y="26"/>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28" name="Group 27">
            <a:extLst>
              <a:ext uri="{FF2B5EF4-FFF2-40B4-BE49-F238E27FC236}">
                <a16:creationId xmlns:a16="http://schemas.microsoft.com/office/drawing/2014/main" id="{AFB28485-8FEC-4485-94E8-1CD325F66FF3}"/>
              </a:ext>
            </a:extLst>
          </p:cNvPr>
          <p:cNvGrpSpPr/>
          <p:nvPr/>
        </p:nvGrpSpPr>
        <p:grpSpPr>
          <a:xfrm>
            <a:off x="7810075" y="1192213"/>
            <a:ext cx="1701802" cy="579555"/>
            <a:chOff x="7810075" y="1192213"/>
            <a:chExt cx="1701802" cy="579555"/>
          </a:xfrm>
        </p:grpSpPr>
        <p:sp>
          <p:nvSpPr>
            <p:cNvPr id="33" name="Rectangle 33">
              <a:extLst>
                <a:ext uri="{FF2B5EF4-FFF2-40B4-BE49-F238E27FC236}">
                  <a16:creationId xmlns:a16="http://schemas.microsoft.com/office/drawing/2014/main" id="{AA17272A-580F-4663-9B41-D160EF8C407E}"/>
                </a:ext>
              </a:extLst>
            </p:cNvPr>
            <p:cNvSpPr>
              <a:spLocks noChangeArrowheads="1"/>
            </p:cNvSpPr>
            <p:nvPr/>
          </p:nvSpPr>
          <p:spPr bwMode="auto">
            <a:xfrm>
              <a:off x="7926388" y="1192213"/>
              <a:ext cx="76783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rgbClr val="FFFFFF"/>
                  </a:solidFill>
                  <a:effectLst/>
                  <a:latin typeface="Montserrat SemiBold" panose="00000700000000000000" pitchFamily="50" charset="-52"/>
                </a:rPr>
                <a:t>Title Here</a:t>
              </a:r>
              <a:endParaRPr kumimoji="0" lang="ru-UA" altLang="ru-UA" sz="1800" b="0" i="0" u="none" strike="noStrike" cap="none" normalizeH="0" baseline="0">
                <a:ln>
                  <a:noFill/>
                </a:ln>
                <a:solidFill>
                  <a:schemeClr val="tx1"/>
                </a:solidFill>
                <a:effectLst/>
                <a:latin typeface="Montserrat SemiBold" panose="00000700000000000000" pitchFamily="50" charset="-52"/>
              </a:endParaRPr>
            </a:p>
          </p:txBody>
        </p:sp>
        <p:sp>
          <p:nvSpPr>
            <p:cNvPr id="58" name="Text Placeholder 53">
              <a:extLst>
                <a:ext uri="{FF2B5EF4-FFF2-40B4-BE49-F238E27FC236}">
                  <a16:creationId xmlns:a16="http://schemas.microsoft.com/office/drawing/2014/main" id="{3CEB2CD3-3423-4CDE-8257-AB531A826EA9}"/>
                </a:ext>
              </a:extLst>
            </p:cNvPr>
            <p:cNvSpPr txBox="1">
              <a:spLocks/>
            </p:cNvSpPr>
            <p:nvPr/>
          </p:nvSpPr>
          <p:spPr>
            <a:xfrm>
              <a:off x="7810075" y="1386605"/>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53" name="Group 52">
            <a:extLst>
              <a:ext uri="{FF2B5EF4-FFF2-40B4-BE49-F238E27FC236}">
                <a16:creationId xmlns:a16="http://schemas.microsoft.com/office/drawing/2014/main" id="{BDEC93E3-0D64-4918-A289-460C5F7D8D39}"/>
              </a:ext>
            </a:extLst>
          </p:cNvPr>
          <p:cNvGrpSpPr/>
          <p:nvPr/>
        </p:nvGrpSpPr>
        <p:grpSpPr>
          <a:xfrm>
            <a:off x="7810075" y="2468563"/>
            <a:ext cx="1701802" cy="567409"/>
            <a:chOff x="7810075" y="2468563"/>
            <a:chExt cx="1701802" cy="567409"/>
          </a:xfrm>
        </p:grpSpPr>
        <p:sp>
          <p:nvSpPr>
            <p:cNvPr id="34" name="Rectangle 34">
              <a:extLst>
                <a:ext uri="{FF2B5EF4-FFF2-40B4-BE49-F238E27FC236}">
                  <a16:creationId xmlns:a16="http://schemas.microsoft.com/office/drawing/2014/main" id="{56DE2A1E-44B5-443B-8D5F-D3DD58579082}"/>
                </a:ext>
              </a:extLst>
            </p:cNvPr>
            <p:cNvSpPr>
              <a:spLocks noChangeArrowheads="1"/>
            </p:cNvSpPr>
            <p:nvPr/>
          </p:nvSpPr>
          <p:spPr bwMode="auto">
            <a:xfrm>
              <a:off x="7926388" y="2468563"/>
              <a:ext cx="76783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rgbClr val="FFFFFF"/>
                  </a:solidFill>
                  <a:effectLst/>
                  <a:latin typeface="Montserrat SemiBold" panose="00000700000000000000" pitchFamily="50" charset="-52"/>
                </a:rPr>
                <a:t>Title Here</a:t>
              </a:r>
              <a:endParaRPr kumimoji="0" lang="ru-UA" altLang="ru-UA" sz="1800" b="0" i="0" u="none" strike="noStrike" cap="none" normalizeH="0" baseline="0">
                <a:ln>
                  <a:noFill/>
                </a:ln>
                <a:solidFill>
                  <a:schemeClr val="tx1"/>
                </a:solidFill>
                <a:effectLst/>
                <a:latin typeface="Montserrat SemiBold" panose="00000700000000000000" pitchFamily="50" charset="-52"/>
              </a:endParaRPr>
            </a:p>
          </p:txBody>
        </p:sp>
        <p:sp>
          <p:nvSpPr>
            <p:cNvPr id="61" name="Text Placeholder 53">
              <a:extLst>
                <a:ext uri="{FF2B5EF4-FFF2-40B4-BE49-F238E27FC236}">
                  <a16:creationId xmlns:a16="http://schemas.microsoft.com/office/drawing/2014/main" id="{C2D18955-D73F-447A-861B-167A5ADE4B2C}"/>
                </a:ext>
              </a:extLst>
            </p:cNvPr>
            <p:cNvSpPr txBox="1">
              <a:spLocks/>
            </p:cNvSpPr>
            <p:nvPr/>
          </p:nvSpPr>
          <p:spPr>
            <a:xfrm>
              <a:off x="7810075" y="2650809"/>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54" name="Group 53">
            <a:extLst>
              <a:ext uri="{FF2B5EF4-FFF2-40B4-BE49-F238E27FC236}">
                <a16:creationId xmlns:a16="http://schemas.microsoft.com/office/drawing/2014/main" id="{BD2B19C2-3F65-4CF4-870B-80B35636AD40}"/>
              </a:ext>
            </a:extLst>
          </p:cNvPr>
          <p:cNvGrpSpPr/>
          <p:nvPr/>
        </p:nvGrpSpPr>
        <p:grpSpPr>
          <a:xfrm>
            <a:off x="7810075" y="3806825"/>
            <a:ext cx="1701802" cy="573131"/>
            <a:chOff x="7810075" y="3806825"/>
            <a:chExt cx="1701802" cy="573131"/>
          </a:xfrm>
        </p:grpSpPr>
        <p:sp>
          <p:nvSpPr>
            <p:cNvPr id="35" name="Rectangle 35">
              <a:extLst>
                <a:ext uri="{FF2B5EF4-FFF2-40B4-BE49-F238E27FC236}">
                  <a16:creationId xmlns:a16="http://schemas.microsoft.com/office/drawing/2014/main" id="{CEF75EC8-4111-49F4-B936-779C130F1855}"/>
                </a:ext>
              </a:extLst>
            </p:cNvPr>
            <p:cNvSpPr>
              <a:spLocks noChangeArrowheads="1"/>
            </p:cNvSpPr>
            <p:nvPr/>
          </p:nvSpPr>
          <p:spPr bwMode="auto">
            <a:xfrm>
              <a:off x="7926388" y="3806825"/>
              <a:ext cx="76783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rgbClr val="FFFFFF"/>
                  </a:solidFill>
                  <a:effectLst/>
                  <a:latin typeface="Montserrat SemiBold" panose="00000700000000000000" pitchFamily="50" charset="-52"/>
                </a:rPr>
                <a:t>Title Here</a:t>
              </a:r>
              <a:endParaRPr kumimoji="0" lang="ru-UA" altLang="ru-UA" sz="1800" b="0" i="0" u="none" strike="noStrike" cap="none" normalizeH="0" baseline="0">
                <a:ln>
                  <a:noFill/>
                </a:ln>
                <a:solidFill>
                  <a:schemeClr val="tx1"/>
                </a:solidFill>
                <a:effectLst/>
                <a:latin typeface="Montserrat SemiBold" panose="00000700000000000000" pitchFamily="50" charset="-52"/>
              </a:endParaRPr>
            </a:p>
          </p:txBody>
        </p:sp>
        <p:sp>
          <p:nvSpPr>
            <p:cNvPr id="62" name="Text Placeholder 53">
              <a:extLst>
                <a:ext uri="{FF2B5EF4-FFF2-40B4-BE49-F238E27FC236}">
                  <a16:creationId xmlns:a16="http://schemas.microsoft.com/office/drawing/2014/main" id="{BCE4D9E3-8C4A-49D5-BB58-D7F56C396288}"/>
                </a:ext>
              </a:extLst>
            </p:cNvPr>
            <p:cNvSpPr txBox="1">
              <a:spLocks/>
            </p:cNvSpPr>
            <p:nvPr/>
          </p:nvSpPr>
          <p:spPr>
            <a:xfrm>
              <a:off x="7810075" y="3994793"/>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55" name="Group 54">
            <a:extLst>
              <a:ext uri="{FF2B5EF4-FFF2-40B4-BE49-F238E27FC236}">
                <a16:creationId xmlns:a16="http://schemas.microsoft.com/office/drawing/2014/main" id="{92D75D6B-5549-46A7-8755-151A57EA57DF}"/>
              </a:ext>
            </a:extLst>
          </p:cNvPr>
          <p:cNvGrpSpPr/>
          <p:nvPr/>
        </p:nvGrpSpPr>
        <p:grpSpPr>
          <a:xfrm>
            <a:off x="7810075" y="5143500"/>
            <a:ext cx="1701802" cy="562029"/>
            <a:chOff x="7810075" y="5143500"/>
            <a:chExt cx="1701802" cy="562029"/>
          </a:xfrm>
        </p:grpSpPr>
        <p:sp>
          <p:nvSpPr>
            <p:cNvPr id="36" name="Rectangle 36">
              <a:extLst>
                <a:ext uri="{FF2B5EF4-FFF2-40B4-BE49-F238E27FC236}">
                  <a16:creationId xmlns:a16="http://schemas.microsoft.com/office/drawing/2014/main" id="{1D99405A-DDC9-4EA8-AFA1-93DC628F4AA5}"/>
                </a:ext>
              </a:extLst>
            </p:cNvPr>
            <p:cNvSpPr>
              <a:spLocks noChangeArrowheads="1"/>
            </p:cNvSpPr>
            <p:nvPr/>
          </p:nvSpPr>
          <p:spPr bwMode="auto">
            <a:xfrm>
              <a:off x="7926388" y="5143500"/>
              <a:ext cx="76783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rgbClr val="FFFFFF"/>
                  </a:solidFill>
                  <a:effectLst/>
                  <a:latin typeface="Montserrat SemiBold" panose="00000700000000000000" pitchFamily="50" charset="-52"/>
                </a:rPr>
                <a:t>Title Here</a:t>
              </a:r>
              <a:endParaRPr kumimoji="0" lang="ru-UA" altLang="ru-UA" sz="1800" b="0" i="0" u="none" strike="noStrike" cap="none" normalizeH="0" baseline="0">
                <a:ln>
                  <a:noFill/>
                </a:ln>
                <a:solidFill>
                  <a:schemeClr val="tx1"/>
                </a:solidFill>
                <a:effectLst/>
                <a:latin typeface="Montserrat SemiBold" panose="00000700000000000000" pitchFamily="50" charset="-52"/>
              </a:endParaRPr>
            </a:p>
          </p:txBody>
        </p:sp>
        <p:sp>
          <p:nvSpPr>
            <p:cNvPr id="63" name="Text Placeholder 53">
              <a:extLst>
                <a:ext uri="{FF2B5EF4-FFF2-40B4-BE49-F238E27FC236}">
                  <a16:creationId xmlns:a16="http://schemas.microsoft.com/office/drawing/2014/main" id="{BE2E23EB-8E80-4911-869F-4CE8F3AF4E78}"/>
                </a:ext>
              </a:extLst>
            </p:cNvPr>
            <p:cNvSpPr txBox="1">
              <a:spLocks/>
            </p:cNvSpPr>
            <p:nvPr/>
          </p:nvSpPr>
          <p:spPr>
            <a:xfrm>
              <a:off x="7810075" y="5320366"/>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sp>
        <p:nvSpPr>
          <p:cNvPr id="29" name="Freeform 29">
            <a:extLst>
              <a:ext uri="{FF2B5EF4-FFF2-40B4-BE49-F238E27FC236}">
                <a16:creationId xmlns:a16="http://schemas.microsoft.com/office/drawing/2014/main" id="{98728218-6406-47A7-92D9-60DDC77F1AC5}"/>
              </a:ext>
            </a:extLst>
          </p:cNvPr>
          <p:cNvSpPr>
            <a:spLocks noEditPoints="1"/>
          </p:cNvSpPr>
          <p:nvPr/>
        </p:nvSpPr>
        <p:spPr bwMode="auto">
          <a:xfrm>
            <a:off x="7127875" y="5311775"/>
            <a:ext cx="231775" cy="242888"/>
          </a:xfrm>
          <a:custGeom>
            <a:avLst/>
            <a:gdLst>
              <a:gd name="T0" fmla="*/ 54 w 61"/>
              <a:gd name="T1" fmla="*/ 36 h 64"/>
              <a:gd name="T2" fmla="*/ 61 w 61"/>
              <a:gd name="T3" fmla="*/ 44 h 64"/>
              <a:gd name="T4" fmla="*/ 56 w 61"/>
              <a:gd name="T5" fmla="*/ 52 h 64"/>
              <a:gd name="T6" fmla="*/ 46 w 61"/>
              <a:gd name="T7" fmla="*/ 50 h 64"/>
              <a:gd name="T8" fmla="*/ 38 w 61"/>
              <a:gd name="T9" fmla="*/ 54 h 64"/>
              <a:gd name="T10" fmla="*/ 35 w 61"/>
              <a:gd name="T11" fmla="*/ 64 h 64"/>
              <a:gd name="T12" fmla="*/ 26 w 61"/>
              <a:gd name="T13" fmla="*/ 64 h 64"/>
              <a:gd name="T14" fmla="*/ 23 w 61"/>
              <a:gd name="T15" fmla="*/ 54 h 64"/>
              <a:gd name="T16" fmla="*/ 15 w 61"/>
              <a:gd name="T17" fmla="*/ 50 h 64"/>
              <a:gd name="T18" fmla="*/ 5 w 61"/>
              <a:gd name="T19" fmla="*/ 52 h 64"/>
              <a:gd name="T20" fmla="*/ 0 w 61"/>
              <a:gd name="T21" fmla="*/ 44 h 64"/>
              <a:gd name="T22" fmla="*/ 7 w 61"/>
              <a:gd name="T23" fmla="*/ 36 h 64"/>
              <a:gd name="T24" fmla="*/ 7 w 61"/>
              <a:gd name="T25" fmla="*/ 32 h 64"/>
              <a:gd name="T26" fmla="*/ 7 w 61"/>
              <a:gd name="T27" fmla="*/ 28 h 64"/>
              <a:gd name="T28" fmla="*/ 0 w 61"/>
              <a:gd name="T29" fmla="*/ 20 h 64"/>
              <a:gd name="T30" fmla="*/ 5 w 61"/>
              <a:gd name="T31" fmla="*/ 12 h 64"/>
              <a:gd name="T32" fmla="*/ 15 w 61"/>
              <a:gd name="T33" fmla="*/ 14 h 64"/>
              <a:gd name="T34" fmla="*/ 23 w 61"/>
              <a:gd name="T35" fmla="*/ 10 h 64"/>
              <a:gd name="T36" fmla="*/ 26 w 61"/>
              <a:gd name="T37" fmla="*/ 0 h 64"/>
              <a:gd name="T38" fmla="*/ 35 w 61"/>
              <a:gd name="T39" fmla="*/ 0 h 64"/>
              <a:gd name="T40" fmla="*/ 38 w 61"/>
              <a:gd name="T41" fmla="*/ 10 h 64"/>
              <a:gd name="T42" fmla="*/ 46 w 61"/>
              <a:gd name="T43" fmla="*/ 14 h 64"/>
              <a:gd name="T44" fmla="*/ 56 w 61"/>
              <a:gd name="T45" fmla="*/ 12 h 64"/>
              <a:gd name="T46" fmla="*/ 61 w 61"/>
              <a:gd name="T47" fmla="*/ 20 h 64"/>
              <a:gd name="T48" fmla="*/ 54 w 61"/>
              <a:gd name="T49" fmla="*/ 28 h 64"/>
              <a:gd name="T50" fmla="*/ 54 w 61"/>
              <a:gd name="T51" fmla="*/ 32 h 64"/>
              <a:gd name="T52" fmla="*/ 54 w 61"/>
              <a:gd name="T53" fmla="*/ 36 h 64"/>
              <a:gd name="T54" fmla="*/ 31 w 61"/>
              <a:gd name="T55" fmla="*/ 21 h 64"/>
              <a:gd name="T56" fmla="*/ 19 w 61"/>
              <a:gd name="T57" fmla="*/ 32 h 64"/>
              <a:gd name="T58" fmla="*/ 31 w 61"/>
              <a:gd name="T59" fmla="*/ 43 h 64"/>
              <a:gd name="T60" fmla="*/ 42 w 61"/>
              <a:gd name="T61" fmla="*/ 32 h 64"/>
              <a:gd name="T62" fmla="*/ 31 w 61"/>
              <a:gd name="T63"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64">
                <a:moveTo>
                  <a:pt x="54" y="36"/>
                </a:moveTo>
                <a:cubicBezTo>
                  <a:pt x="61" y="44"/>
                  <a:pt x="61" y="44"/>
                  <a:pt x="61" y="44"/>
                </a:cubicBezTo>
                <a:cubicBezTo>
                  <a:pt x="56" y="52"/>
                  <a:pt x="56" y="52"/>
                  <a:pt x="56" y="52"/>
                </a:cubicBezTo>
                <a:cubicBezTo>
                  <a:pt x="46" y="50"/>
                  <a:pt x="46" y="50"/>
                  <a:pt x="46" y="50"/>
                </a:cubicBezTo>
                <a:cubicBezTo>
                  <a:pt x="44" y="52"/>
                  <a:pt x="41" y="53"/>
                  <a:pt x="38" y="54"/>
                </a:cubicBezTo>
                <a:cubicBezTo>
                  <a:pt x="35" y="64"/>
                  <a:pt x="35" y="64"/>
                  <a:pt x="35" y="64"/>
                </a:cubicBezTo>
                <a:cubicBezTo>
                  <a:pt x="26" y="64"/>
                  <a:pt x="26" y="64"/>
                  <a:pt x="26" y="64"/>
                </a:cubicBezTo>
                <a:cubicBezTo>
                  <a:pt x="23" y="54"/>
                  <a:pt x="23" y="54"/>
                  <a:pt x="23" y="54"/>
                </a:cubicBezTo>
                <a:cubicBezTo>
                  <a:pt x="20" y="53"/>
                  <a:pt x="17" y="52"/>
                  <a:pt x="15" y="50"/>
                </a:cubicBezTo>
                <a:cubicBezTo>
                  <a:pt x="5" y="52"/>
                  <a:pt x="5" y="52"/>
                  <a:pt x="5" y="52"/>
                </a:cubicBezTo>
                <a:cubicBezTo>
                  <a:pt x="0" y="44"/>
                  <a:pt x="0" y="44"/>
                  <a:pt x="0" y="44"/>
                </a:cubicBezTo>
                <a:cubicBezTo>
                  <a:pt x="7" y="36"/>
                  <a:pt x="7" y="36"/>
                  <a:pt x="7" y="36"/>
                </a:cubicBezTo>
                <a:cubicBezTo>
                  <a:pt x="7" y="35"/>
                  <a:pt x="7" y="34"/>
                  <a:pt x="7" y="32"/>
                </a:cubicBezTo>
                <a:cubicBezTo>
                  <a:pt x="7" y="31"/>
                  <a:pt x="7" y="29"/>
                  <a:pt x="7" y="28"/>
                </a:cubicBezTo>
                <a:cubicBezTo>
                  <a:pt x="0" y="20"/>
                  <a:pt x="0" y="20"/>
                  <a:pt x="0" y="20"/>
                </a:cubicBezTo>
                <a:cubicBezTo>
                  <a:pt x="5" y="12"/>
                  <a:pt x="5" y="12"/>
                  <a:pt x="5" y="12"/>
                </a:cubicBezTo>
                <a:cubicBezTo>
                  <a:pt x="15" y="14"/>
                  <a:pt x="15" y="14"/>
                  <a:pt x="15" y="14"/>
                </a:cubicBezTo>
                <a:cubicBezTo>
                  <a:pt x="17" y="12"/>
                  <a:pt x="20" y="11"/>
                  <a:pt x="23" y="10"/>
                </a:cubicBezTo>
                <a:cubicBezTo>
                  <a:pt x="26" y="0"/>
                  <a:pt x="26" y="0"/>
                  <a:pt x="26" y="0"/>
                </a:cubicBezTo>
                <a:cubicBezTo>
                  <a:pt x="35" y="0"/>
                  <a:pt x="35" y="0"/>
                  <a:pt x="35" y="0"/>
                </a:cubicBezTo>
                <a:cubicBezTo>
                  <a:pt x="38" y="10"/>
                  <a:pt x="38" y="10"/>
                  <a:pt x="38" y="10"/>
                </a:cubicBezTo>
                <a:cubicBezTo>
                  <a:pt x="41" y="11"/>
                  <a:pt x="44" y="12"/>
                  <a:pt x="46" y="14"/>
                </a:cubicBezTo>
                <a:cubicBezTo>
                  <a:pt x="56" y="12"/>
                  <a:pt x="56" y="12"/>
                  <a:pt x="56" y="12"/>
                </a:cubicBezTo>
                <a:cubicBezTo>
                  <a:pt x="61" y="20"/>
                  <a:pt x="61" y="20"/>
                  <a:pt x="61" y="20"/>
                </a:cubicBezTo>
                <a:cubicBezTo>
                  <a:pt x="54" y="28"/>
                  <a:pt x="54" y="28"/>
                  <a:pt x="54" y="28"/>
                </a:cubicBezTo>
                <a:cubicBezTo>
                  <a:pt x="54" y="29"/>
                  <a:pt x="54" y="31"/>
                  <a:pt x="54" y="32"/>
                </a:cubicBezTo>
                <a:cubicBezTo>
                  <a:pt x="54" y="34"/>
                  <a:pt x="54" y="35"/>
                  <a:pt x="54" y="36"/>
                </a:cubicBezTo>
                <a:close/>
                <a:moveTo>
                  <a:pt x="31" y="21"/>
                </a:moveTo>
                <a:cubicBezTo>
                  <a:pt x="24" y="21"/>
                  <a:pt x="19" y="26"/>
                  <a:pt x="19" y="32"/>
                </a:cubicBezTo>
                <a:cubicBezTo>
                  <a:pt x="19" y="38"/>
                  <a:pt x="24" y="43"/>
                  <a:pt x="31" y="43"/>
                </a:cubicBezTo>
                <a:cubicBezTo>
                  <a:pt x="37" y="43"/>
                  <a:pt x="42" y="38"/>
                  <a:pt x="42" y="32"/>
                </a:cubicBezTo>
                <a:cubicBezTo>
                  <a:pt x="42" y="26"/>
                  <a:pt x="37" y="21"/>
                  <a:pt x="31" y="21"/>
                </a:cubicBezTo>
                <a:close/>
              </a:path>
            </a:pathLst>
          </a:custGeom>
          <a:noFill/>
          <a:ln w="15875"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30">
            <a:extLst>
              <a:ext uri="{FF2B5EF4-FFF2-40B4-BE49-F238E27FC236}">
                <a16:creationId xmlns:a16="http://schemas.microsoft.com/office/drawing/2014/main" id="{301382D8-B9B3-4181-9776-942D89B082D5}"/>
              </a:ext>
            </a:extLst>
          </p:cNvPr>
          <p:cNvSpPr>
            <a:spLocks noEditPoints="1"/>
          </p:cNvSpPr>
          <p:nvPr/>
        </p:nvSpPr>
        <p:spPr bwMode="auto">
          <a:xfrm>
            <a:off x="7123113" y="2659063"/>
            <a:ext cx="239713" cy="201613"/>
          </a:xfrm>
          <a:custGeom>
            <a:avLst/>
            <a:gdLst>
              <a:gd name="T0" fmla="*/ 63 w 63"/>
              <a:gd name="T1" fmla="*/ 53 h 53"/>
              <a:gd name="T2" fmla="*/ 0 w 63"/>
              <a:gd name="T3" fmla="*/ 53 h 53"/>
              <a:gd name="T4" fmla="*/ 0 w 63"/>
              <a:gd name="T5" fmla="*/ 10 h 53"/>
              <a:gd name="T6" fmla="*/ 63 w 63"/>
              <a:gd name="T7" fmla="*/ 10 h 53"/>
              <a:gd name="T8" fmla="*/ 63 w 63"/>
              <a:gd name="T9" fmla="*/ 53 h 53"/>
              <a:gd name="T10" fmla="*/ 43 w 63"/>
              <a:gd name="T11" fmla="*/ 0 h 53"/>
              <a:gd name="T12" fmla="*/ 21 w 63"/>
              <a:gd name="T13" fmla="*/ 0 h 53"/>
              <a:gd name="T14" fmla="*/ 21 w 63"/>
              <a:gd name="T15" fmla="*/ 10 h 53"/>
              <a:gd name="T16" fmla="*/ 43 w 63"/>
              <a:gd name="T17" fmla="*/ 10 h 53"/>
              <a:gd name="T18" fmla="*/ 43 w 63"/>
              <a:gd name="T19" fmla="*/ 0 h 53"/>
              <a:gd name="T20" fmla="*/ 0 w 63"/>
              <a:gd name="T21" fmla="*/ 23 h 53"/>
              <a:gd name="T22" fmla="*/ 18 w 63"/>
              <a:gd name="T23" fmla="*/ 30 h 53"/>
              <a:gd name="T24" fmla="*/ 45 w 63"/>
              <a:gd name="T25" fmla="*/ 30 h 53"/>
              <a:gd name="T26" fmla="*/ 63 w 63"/>
              <a:gd name="T27" fmla="*/ 23 h 53"/>
              <a:gd name="T28" fmla="*/ 32 w 63"/>
              <a:gd name="T29" fmla="*/ 40 h 53"/>
              <a:gd name="T30" fmla="*/ 32 w 63"/>
              <a:gd name="T31" fmla="*/ 2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53">
                <a:moveTo>
                  <a:pt x="63" y="53"/>
                </a:moveTo>
                <a:cubicBezTo>
                  <a:pt x="0" y="53"/>
                  <a:pt x="0" y="53"/>
                  <a:pt x="0" y="53"/>
                </a:cubicBezTo>
                <a:cubicBezTo>
                  <a:pt x="0" y="10"/>
                  <a:pt x="0" y="10"/>
                  <a:pt x="0" y="10"/>
                </a:cubicBezTo>
                <a:cubicBezTo>
                  <a:pt x="63" y="10"/>
                  <a:pt x="63" y="10"/>
                  <a:pt x="63" y="10"/>
                </a:cubicBezTo>
                <a:lnTo>
                  <a:pt x="63" y="53"/>
                </a:lnTo>
                <a:close/>
                <a:moveTo>
                  <a:pt x="43" y="0"/>
                </a:moveTo>
                <a:cubicBezTo>
                  <a:pt x="21" y="0"/>
                  <a:pt x="21" y="0"/>
                  <a:pt x="21" y="0"/>
                </a:cubicBezTo>
                <a:cubicBezTo>
                  <a:pt x="21" y="10"/>
                  <a:pt x="21" y="10"/>
                  <a:pt x="21" y="10"/>
                </a:cubicBezTo>
                <a:cubicBezTo>
                  <a:pt x="43" y="10"/>
                  <a:pt x="43" y="10"/>
                  <a:pt x="43" y="10"/>
                </a:cubicBezTo>
                <a:lnTo>
                  <a:pt x="43" y="0"/>
                </a:lnTo>
                <a:close/>
                <a:moveTo>
                  <a:pt x="0" y="23"/>
                </a:moveTo>
                <a:cubicBezTo>
                  <a:pt x="18" y="30"/>
                  <a:pt x="18" y="30"/>
                  <a:pt x="18" y="30"/>
                </a:cubicBezTo>
                <a:cubicBezTo>
                  <a:pt x="27" y="33"/>
                  <a:pt x="36" y="33"/>
                  <a:pt x="45" y="30"/>
                </a:cubicBezTo>
                <a:cubicBezTo>
                  <a:pt x="63" y="23"/>
                  <a:pt x="63" y="23"/>
                  <a:pt x="63" y="23"/>
                </a:cubicBezTo>
                <a:moveTo>
                  <a:pt x="32" y="40"/>
                </a:moveTo>
                <a:cubicBezTo>
                  <a:pt x="32" y="25"/>
                  <a:pt x="32" y="25"/>
                  <a:pt x="32" y="25"/>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Freeform 31">
            <a:extLst>
              <a:ext uri="{FF2B5EF4-FFF2-40B4-BE49-F238E27FC236}">
                <a16:creationId xmlns:a16="http://schemas.microsoft.com/office/drawing/2014/main" id="{975AB021-7807-4119-A172-B913E9FC8DF8}"/>
              </a:ext>
            </a:extLst>
          </p:cNvPr>
          <p:cNvSpPr>
            <a:spLocks noEditPoints="1"/>
          </p:cNvSpPr>
          <p:nvPr/>
        </p:nvSpPr>
        <p:spPr bwMode="auto">
          <a:xfrm>
            <a:off x="7108825" y="1317625"/>
            <a:ext cx="269875" cy="209550"/>
          </a:xfrm>
          <a:custGeom>
            <a:avLst/>
            <a:gdLst>
              <a:gd name="T0" fmla="*/ 0 w 170"/>
              <a:gd name="T1" fmla="*/ 132 h 132"/>
              <a:gd name="T2" fmla="*/ 170 w 170"/>
              <a:gd name="T3" fmla="*/ 132 h 132"/>
              <a:gd name="T4" fmla="*/ 48 w 170"/>
              <a:gd name="T5" fmla="*/ 82 h 132"/>
              <a:gd name="T6" fmla="*/ 16 w 170"/>
              <a:gd name="T7" fmla="*/ 82 h 132"/>
              <a:gd name="T8" fmla="*/ 16 w 170"/>
              <a:gd name="T9" fmla="*/ 132 h 132"/>
              <a:gd name="T10" fmla="*/ 48 w 170"/>
              <a:gd name="T11" fmla="*/ 132 h 132"/>
              <a:gd name="T12" fmla="*/ 48 w 170"/>
              <a:gd name="T13" fmla="*/ 82 h 132"/>
              <a:gd name="T14" fmla="*/ 100 w 170"/>
              <a:gd name="T15" fmla="*/ 46 h 132"/>
              <a:gd name="T16" fmla="*/ 69 w 170"/>
              <a:gd name="T17" fmla="*/ 46 h 132"/>
              <a:gd name="T18" fmla="*/ 69 w 170"/>
              <a:gd name="T19" fmla="*/ 132 h 132"/>
              <a:gd name="T20" fmla="*/ 100 w 170"/>
              <a:gd name="T21" fmla="*/ 132 h 132"/>
              <a:gd name="T22" fmla="*/ 100 w 170"/>
              <a:gd name="T23" fmla="*/ 46 h 132"/>
              <a:gd name="T24" fmla="*/ 153 w 170"/>
              <a:gd name="T25" fmla="*/ 65 h 132"/>
              <a:gd name="T26" fmla="*/ 122 w 170"/>
              <a:gd name="T27" fmla="*/ 65 h 132"/>
              <a:gd name="T28" fmla="*/ 122 w 170"/>
              <a:gd name="T29" fmla="*/ 132 h 132"/>
              <a:gd name="T30" fmla="*/ 153 w 170"/>
              <a:gd name="T31" fmla="*/ 132 h 132"/>
              <a:gd name="T32" fmla="*/ 153 w 170"/>
              <a:gd name="T33" fmla="*/ 65 h 132"/>
              <a:gd name="T34" fmla="*/ 165 w 170"/>
              <a:gd name="T35" fmla="*/ 8 h 132"/>
              <a:gd name="T36" fmla="*/ 139 w 170"/>
              <a:gd name="T37" fmla="*/ 39 h 132"/>
              <a:gd name="T38" fmla="*/ 86 w 170"/>
              <a:gd name="T39" fmla="*/ 0 h 132"/>
              <a:gd name="T40" fmla="*/ 14 w 170"/>
              <a:gd name="T41" fmla="*/ 51 h 132"/>
              <a:gd name="T42" fmla="*/ 168 w 170"/>
              <a:gd name="T43" fmla="*/ 36 h 132"/>
              <a:gd name="T44" fmla="*/ 165 w 170"/>
              <a:gd name="T45" fmla="*/ 8 h 132"/>
              <a:gd name="T46" fmla="*/ 136 w 170"/>
              <a:gd name="T47"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32">
                <a:moveTo>
                  <a:pt x="0" y="132"/>
                </a:moveTo>
                <a:lnTo>
                  <a:pt x="170" y="132"/>
                </a:lnTo>
                <a:moveTo>
                  <a:pt x="48" y="82"/>
                </a:moveTo>
                <a:lnTo>
                  <a:pt x="16" y="82"/>
                </a:lnTo>
                <a:lnTo>
                  <a:pt x="16" y="132"/>
                </a:lnTo>
                <a:lnTo>
                  <a:pt x="48" y="132"/>
                </a:lnTo>
                <a:lnTo>
                  <a:pt x="48" y="82"/>
                </a:lnTo>
                <a:moveTo>
                  <a:pt x="100" y="46"/>
                </a:moveTo>
                <a:lnTo>
                  <a:pt x="69" y="46"/>
                </a:lnTo>
                <a:lnTo>
                  <a:pt x="69" y="132"/>
                </a:lnTo>
                <a:lnTo>
                  <a:pt x="100" y="132"/>
                </a:lnTo>
                <a:lnTo>
                  <a:pt x="100" y="46"/>
                </a:lnTo>
                <a:moveTo>
                  <a:pt x="153" y="65"/>
                </a:moveTo>
                <a:lnTo>
                  <a:pt x="122" y="65"/>
                </a:lnTo>
                <a:lnTo>
                  <a:pt x="122" y="132"/>
                </a:lnTo>
                <a:lnTo>
                  <a:pt x="153" y="132"/>
                </a:lnTo>
                <a:lnTo>
                  <a:pt x="153" y="65"/>
                </a:lnTo>
                <a:moveTo>
                  <a:pt x="165" y="8"/>
                </a:moveTo>
                <a:lnTo>
                  <a:pt x="139" y="39"/>
                </a:lnTo>
                <a:lnTo>
                  <a:pt x="86" y="0"/>
                </a:lnTo>
                <a:lnTo>
                  <a:pt x="14" y="51"/>
                </a:lnTo>
                <a:moveTo>
                  <a:pt x="168" y="36"/>
                </a:moveTo>
                <a:lnTo>
                  <a:pt x="165" y="8"/>
                </a:lnTo>
                <a:lnTo>
                  <a:pt x="136" y="10"/>
                </a:ln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32">
            <a:extLst>
              <a:ext uri="{FF2B5EF4-FFF2-40B4-BE49-F238E27FC236}">
                <a16:creationId xmlns:a16="http://schemas.microsoft.com/office/drawing/2014/main" id="{47E04AFC-E329-40A2-AA13-0A5AE5A9B801}"/>
              </a:ext>
            </a:extLst>
          </p:cNvPr>
          <p:cNvSpPr>
            <a:spLocks noEditPoints="1"/>
          </p:cNvSpPr>
          <p:nvPr/>
        </p:nvSpPr>
        <p:spPr bwMode="auto">
          <a:xfrm>
            <a:off x="7119938" y="3973513"/>
            <a:ext cx="247650" cy="247650"/>
          </a:xfrm>
          <a:custGeom>
            <a:avLst/>
            <a:gdLst>
              <a:gd name="T0" fmla="*/ 33 w 65"/>
              <a:gd name="T1" fmla="*/ 32 h 65"/>
              <a:gd name="T2" fmla="*/ 65 w 65"/>
              <a:gd name="T3" fmla="*/ 32 h 65"/>
              <a:gd name="T4" fmla="*/ 33 w 65"/>
              <a:gd name="T5" fmla="*/ 65 h 65"/>
              <a:gd name="T6" fmla="*/ 0 w 65"/>
              <a:gd name="T7" fmla="*/ 32 h 65"/>
              <a:gd name="T8" fmla="*/ 33 w 65"/>
              <a:gd name="T9" fmla="*/ 0 h 65"/>
              <a:gd name="T10" fmla="*/ 33 w 65"/>
              <a:gd name="T11" fmla="*/ 32 h 65"/>
              <a:gd name="T12" fmla="*/ 64 w 65"/>
              <a:gd name="T13" fmla="*/ 22 h 65"/>
              <a:gd name="T14" fmla="*/ 43 w 65"/>
              <a:gd name="T15" fmla="*/ 1 h 65"/>
              <a:gd name="T16" fmla="*/ 43 w 65"/>
              <a:gd name="T17" fmla="*/ 22 h 65"/>
              <a:gd name="T18" fmla="*/ 64 w 65"/>
              <a:gd name="T19"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5">
                <a:moveTo>
                  <a:pt x="33" y="32"/>
                </a:moveTo>
                <a:cubicBezTo>
                  <a:pt x="65" y="32"/>
                  <a:pt x="65" y="32"/>
                  <a:pt x="65" y="32"/>
                </a:cubicBezTo>
                <a:cubicBezTo>
                  <a:pt x="65" y="51"/>
                  <a:pt x="51" y="65"/>
                  <a:pt x="33" y="65"/>
                </a:cubicBezTo>
                <a:cubicBezTo>
                  <a:pt x="14" y="65"/>
                  <a:pt x="0" y="51"/>
                  <a:pt x="0" y="32"/>
                </a:cubicBezTo>
                <a:cubicBezTo>
                  <a:pt x="0" y="14"/>
                  <a:pt x="14" y="0"/>
                  <a:pt x="33" y="0"/>
                </a:cubicBezTo>
                <a:lnTo>
                  <a:pt x="33" y="32"/>
                </a:lnTo>
                <a:close/>
                <a:moveTo>
                  <a:pt x="64" y="22"/>
                </a:moveTo>
                <a:cubicBezTo>
                  <a:pt x="62" y="11"/>
                  <a:pt x="54" y="3"/>
                  <a:pt x="43" y="1"/>
                </a:cubicBezTo>
                <a:cubicBezTo>
                  <a:pt x="43" y="22"/>
                  <a:pt x="43" y="22"/>
                  <a:pt x="43" y="22"/>
                </a:cubicBezTo>
                <a:lnTo>
                  <a:pt x="64" y="22"/>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3127074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75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750"/>
                                        <p:tgtEl>
                                          <p:spTgt spid="37"/>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750"/>
                                        <p:tgtEl>
                                          <p:spTgt spid="40"/>
                                        </p:tgtEl>
                                      </p:cBhvr>
                                    </p:animEffect>
                                  </p:childTnLst>
                                </p:cTn>
                              </p:par>
                              <p:par>
                                <p:cTn id="17" presetID="22" presetClass="entr" presetSubtype="8"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par>
                                <p:cTn id="20" presetID="22" presetClass="entr" presetSubtype="8"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22" presetClass="entr" presetSubtype="8" fill="hold" nodeType="withEffect">
                                  <p:stCondLst>
                                    <p:cond delay="75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nodeType="withEffect">
                                  <p:stCondLst>
                                    <p:cond delay="100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2" presetClass="entr" presetSubtype="2" decel="100000" fill="hold"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1000" fill="hold"/>
                                        <p:tgtEl>
                                          <p:spTgt spid="24"/>
                                        </p:tgtEl>
                                        <p:attrNameLst>
                                          <p:attrName>ppt_x</p:attrName>
                                        </p:attrNameLst>
                                      </p:cBhvr>
                                      <p:tavLst>
                                        <p:tav tm="0">
                                          <p:val>
                                            <p:strVal val="1+#ppt_w/2"/>
                                          </p:val>
                                        </p:tav>
                                        <p:tav tm="100000">
                                          <p:val>
                                            <p:strVal val="#ppt_x"/>
                                          </p:val>
                                        </p:tav>
                                      </p:tavLst>
                                    </p:anim>
                                    <p:anim calcmode="lin" valueType="num">
                                      <p:cBhvr additive="base">
                                        <p:cTn id="32" dur="10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75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1000" fill="hold"/>
                                        <p:tgtEl>
                                          <p:spTgt spid="25"/>
                                        </p:tgtEl>
                                        <p:attrNameLst>
                                          <p:attrName>ppt_x</p:attrName>
                                        </p:attrNameLst>
                                      </p:cBhvr>
                                      <p:tavLst>
                                        <p:tav tm="0">
                                          <p:val>
                                            <p:strVal val="1+#ppt_w/2"/>
                                          </p:val>
                                        </p:tav>
                                        <p:tav tm="100000">
                                          <p:val>
                                            <p:strVal val="#ppt_x"/>
                                          </p:val>
                                        </p:tav>
                                      </p:tavLst>
                                    </p:anim>
                                    <p:anim calcmode="lin" valueType="num">
                                      <p:cBhvr additive="base">
                                        <p:cTn id="36" dur="1000" fill="hold"/>
                                        <p:tgtEl>
                                          <p:spTgt spid="25"/>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1000" fill="hold"/>
                                        <p:tgtEl>
                                          <p:spTgt spid="26"/>
                                        </p:tgtEl>
                                        <p:attrNameLst>
                                          <p:attrName>ppt_x</p:attrName>
                                        </p:attrNameLst>
                                      </p:cBhvr>
                                      <p:tavLst>
                                        <p:tav tm="0">
                                          <p:val>
                                            <p:strVal val="1+#ppt_w/2"/>
                                          </p:val>
                                        </p:tav>
                                        <p:tav tm="100000">
                                          <p:val>
                                            <p:strVal val="#ppt_x"/>
                                          </p:val>
                                        </p:tav>
                                      </p:tavLst>
                                    </p:anim>
                                    <p:anim calcmode="lin" valueType="num">
                                      <p:cBhvr additive="base">
                                        <p:cTn id="40" dur="1000" fill="hold"/>
                                        <p:tgtEl>
                                          <p:spTgt spid="2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1000" fill="hold"/>
                                        <p:tgtEl>
                                          <p:spTgt spid="27"/>
                                        </p:tgtEl>
                                        <p:attrNameLst>
                                          <p:attrName>ppt_x</p:attrName>
                                        </p:attrNameLst>
                                      </p:cBhvr>
                                      <p:tavLst>
                                        <p:tav tm="0">
                                          <p:val>
                                            <p:strVal val="1+#ppt_w/2"/>
                                          </p:val>
                                        </p:tav>
                                        <p:tav tm="100000">
                                          <p:val>
                                            <p:strVal val="#ppt_x"/>
                                          </p:val>
                                        </p:tav>
                                      </p:tavLst>
                                    </p:anim>
                                    <p:anim calcmode="lin" valueType="num">
                                      <p:cBhvr additive="base">
                                        <p:cTn id="44" dur="1000" fill="hold"/>
                                        <p:tgtEl>
                                          <p:spTgt spid="27"/>
                                        </p:tgtEl>
                                        <p:attrNameLst>
                                          <p:attrName>ppt_y</p:attrName>
                                        </p:attrNameLst>
                                      </p:cBhvr>
                                      <p:tavLst>
                                        <p:tav tm="0">
                                          <p:val>
                                            <p:strVal val="#ppt_y"/>
                                          </p:val>
                                        </p:tav>
                                        <p:tav tm="100000">
                                          <p:val>
                                            <p:strVal val="#ppt_y"/>
                                          </p:val>
                                        </p:tav>
                                      </p:tavLst>
                                    </p:anim>
                                  </p:childTnLst>
                                </p:cTn>
                              </p:par>
                              <p:par>
                                <p:cTn id="45" presetID="10" presetClass="entr" presetSubtype="0" fill="hold" grpId="0" nodeType="withEffect">
                                  <p:stCondLst>
                                    <p:cond delay="100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125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150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175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10" presetClass="entr" presetSubtype="0" fill="hold" nodeType="withEffect">
                                  <p:stCondLst>
                                    <p:cond delay="125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nodeType="withEffect">
                                  <p:stCondLst>
                                    <p:cond delay="150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500"/>
                                        <p:tgtEl>
                                          <p:spTgt spid="53"/>
                                        </p:tgtEl>
                                      </p:cBhvr>
                                    </p:animEffect>
                                  </p:childTnLst>
                                </p:cTn>
                              </p:par>
                              <p:par>
                                <p:cTn id="63" presetID="10" presetClass="entr" presetSubtype="0" fill="hold" nodeType="withEffect">
                                  <p:stCondLst>
                                    <p:cond delay="1750"/>
                                  </p:stCondLst>
                                  <p:childTnLst>
                                    <p:set>
                                      <p:cBhvr>
                                        <p:cTn id="64" dur="1" fill="hold">
                                          <p:stCondLst>
                                            <p:cond delay="0"/>
                                          </p:stCondLst>
                                        </p:cTn>
                                        <p:tgtEl>
                                          <p:spTgt spid="54"/>
                                        </p:tgtEl>
                                        <p:attrNameLst>
                                          <p:attrName>style.visibility</p:attrName>
                                        </p:attrNameLst>
                                      </p:cBhvr>
                                      <p:to>
                                        <p:strVal val="visible"/>
                                      </p:to>
                                    </p:set>
                                    <p:animEffect transition="in" filter="fade">
                                      <p:cBhvr>
                                        <p:cTn id="65" dur="500"/>
                                        <p:tgtEl>
                                          <p:spTgt spid="54"/>
                                        </p:tgtEl>
                                      </p:cBhvr>
                                    </p:animEffect>
                                  </p:childTnLst>
                                </p:cTn>
                              </p:par>
                              <p:par>
                                <p:cTn id="66" presetID="10" presetClass="entr" presetSubtype="0" fill="hold" nodeType="withEffect">
                                  <p:stCondLst>
                                    <p:cond delay="200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9" grpId="0" animBg="1"/>
      <p:bldP spid="30" grpId="0" animBg="1"/>
      <p:bldP spid="31"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0">
            <a:extLst>
              <a:ext uri="{FF2B5EF4-FFF2-40B4-BE49-F238E27FC236}">
                <a16:creationId xmlns:a16="http://schemas.microsoft.com/office/drawing/2014/main" id="{25113559-B75E-4B61-A3EB-77E32BFC7B9B}"/>
              </a:ext>
            </a:extLst>
          </p:cNvPr>
          <p:cNvSpPr>
            <a:spLocks noEditPoints="1"/>
          </p:cNvSpPr>
          <p:nvPr/>
        </p:nvSpPr>
        <p:spPr bwMode="auto">
          <a:xfrm>
            <a:off x="6715125" y="3163888"/>
            <a:ext cx="655638" cy="492125"/>
          </a:xfrm>
          <a:custGeom>
            <a:avLst/>
            <a:gdLst>
              <a:gd name="T0" fmla="*/ 12 w 172"/>
              <a:gd name="T1" fmla="*/ 12 h 129"/>
              <a:gd name="T2" fmla="*/ 3 w 172"/>
              <a:gd name="T3" fmla="*/ 12 h 129"/>
              <a:gd name="T4" fmla="*/ 7 w 172"/>
              <a:gd name="T5" fmla="*/ 0 h 129"/>
              <a:gd name="T6" fmla="*/ 14 w 172"/>
              <a:gd name="T7" fmla="*/ 7 h 129"/>
              <a:gd name="T8" fmla="*/ 153 w 172"/>
              <a:gd name="T9" fmla="*/ 101 h 129"/>
              <a:gd name="T10" fmla="*/ 151 w 172"/>
              <a:gd name="T11" fmla="*/ 96 h 129"/>
              <a:gd name="T12" fmla="*/ 141 w 172"/>
              <a:gd name="T13" fmla="*/ 96 h 129"/>
              <a:gd name="T14" fmla="*/ 141 w 172"/>
              <a:gd name="T15" fmla="*/ 106 h 129"/>
              <a:gd name="T16" fmla="*/ 153 w 172"/>
              <a:gd name="T17" fmla="*/ 101 h 129"/>
              <a:gd name="T18" fmla="*/ 132 w 172"/>
              <a:gd name="T19" fmla="*/ 82 h 129"/>
              <a:gd name="T20" fmla="*/ 130 w 172"/>
              <a:gd name="T21" fmla="*/ 77 h 129"/>
              <a:gd name="T22" fmla="*/ 130 w 172"/>
              <a:gd name="T23" fmla="*/ 77 h 129"/>
              <a:gd name="T24" fmla="*/ 120 w 172"/>
              <a:gd name="T25" fmla="*/ 78 h 129"/>
              <a:gd name="T26" fmla="*/ 121 w 172"/>
              <a:gd name="T27" fmla="*/ 87 h 129"/>
              <a:gd name="T28" fmla="*/ 132 w 172"/>
              <a:gd name="T29" fmla="*/ 82 h 129"/>
              <a:gd name="T30" fmla="*/ 111 w 172"/>
              <a:gd name="T31" fmla="*/ 64 h 129"/>
              <a:gd name="T32" fmla="*/ 108 w 172"/>
              <a:gd name="T33" fmla="*/ 59 h 129"/>
              <a:gd name="T34" fmla="*/ 98 w 172"/>
              <a:gd name="T35" fmla="*/ 60 h 129"/>
              <a:gd name="T36" fmla="*/ 100 w 172"/>
              <a:gd name="T37" fmla="*/ 70 h 129"/>
              <a:gd name="T38" fmla="*/ 111 w 172"/>
              <a:gd name="T39" fmla="*/ 64 h 129"/>
              <a:gd name="T40" fmla="*/ 88 w 172"/>
              <a:gd name="T41" fmla="*/ 48 h 129"/>
              <a:gd name="T42" fmla="*/ 85 w 172"/>
              <a:gd name="T43" fmla="*/ 42 h 129"/>
              <a:gd name="T44" fmla="*/ 75 w 172"/>
              <a:gd name="T45" fmla="*/ 44 h 129"/>
              <a:gd name="T46" fmla="*/ 77 w 172"/>
              <a:gd name="T47" fmla="*/ 53 h 129"/>
              <a:gd name="T48" fmla="*/ 88 w 172"/>
              <a:gd name="T49" fmla="*/ 48 h 129"/>
              <a:gd name="T50" fmla="*/ 64 w 172"/>
              <a:gd name="T51" fmla="*/ 33 h 129"/>
              <a:gd name="T52" fmla="*/ 61 w 172"/>
              <a:gd name="T53" fmla="*/ 27 h 129"/>
              <a:gd name="T54" fmla="*/ 52 w 172"/>
              <a:gd name="T55" fmla="*/ 29 h 129"/>
              <a:gd name="T56" fmla="*/ 54 w 172"/>
              <a:gd name="T57" fmla="*/ 39 h 129"/>
              <a:gd name="T58" fmla="*/ 64 w 172"/>
              <a:gd name="T59" fmla="*/ 33 h 129"/>
              <a:gd name="T60" fmla="*/ 40 w 172"/>
              <a:gd name="T61" fmla="*/ 19 h 129"/>
              <a:gd name="T62" fmla="*/ 36 w 172"/>
              <a:gd name="T63" fmla="*/ 13 h 129"/>
              <a:gd name="T64" fmla="*/ 36 w 172"/>
              <a:gd name="T65" fmla="*/ 13 h 129"/>
              <a:gd name="T66" fmla="*/ 27 w 172"/>
              <a:gd name="T67" fmla="*/ 16 h 129"/>
              <a:gd name="T68" fmla="*/ 30 w 172"/>
              <a:gd name="T69" fmla="*/ 25 h 129"/>
              <a:gd name="T70" fmla="*/ 40 w 172"/>
              <a:gd name="T71" fmla="*/ 19 h 129"/>
              <a:gd name="T72" fmla="*/ 165 w 172"/>
              <a:gd name="T73" fmla="*/ 115 h 129"/>
              <a:gd name="T74" fmla="*/ 160 w 172"/>
              <a:gd name="T75" fmla="*/ 127 h 129"/>
              <a:gd name="T76" fmla="*/ 170 w 172"/>
              <a:gd name="T77" fmla="*/ 127 h 129"/>
              <a:gd name="T78" fmla="*/ 170 w 172"/>
              <a:gd name="T79" fmla="*/ 1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29">
                <a:moveTo>
                  <a:pt x="14" y="7"/>
                </a:moveTo>
                <a:cubicBezTo>
                  <a:pt x="14" y="9"/>
                  <a:pt x="14" y="11"/>
                  <a:pt x="12" y="12"/>
                </a:cubicBezTo>
                <a:cubicBezTo>
                  <a:pt x="11" y="13"/>
                  <a:pt x="9" y="14"/>
                  <a:pt x="7" y="14"/>
                </a:cubicBezTo>
                <a:cubicBezTo>
                  <a:pt x="6" y="14"/>
                  <a:pt x="4" y="13"/>
                  <a:pt x="3" y="12"/>
                </a:cubicBezTo>
                <a:cubicBezTo>
                  <a:pt x="0" y="10"/>
                  <a:pt x="0" y="5"/>
                  <a:pt x="3" y="2"/>
                </a:cubicBezTo>
                <a:cubicBezTo>
                  <a:pt x="4" y="1"/>
                  <a:pt x="6" y="0"/>
                  <a:pt x="7" y="0"/>
                </a:cubicBezTo>
                <a:cubicBezTo>
                  <a:pt x="9" y="0"/>
                  <a:pt x="11" y="1"/>
                  <a:pt x="12" y="2"/>
                </a:cubicBezTo>
                <a:cubicBezTo>
                  <a:pt x="14" y="4"/>
                  <a:pt x="14" y="5"/>
                  <a:pt x="14" y="7"/>
                </a:cubicBezTo>
                <a:close/>
                <a:moveTo>
                  <a:pt x="153" y="101"/>
                </a:moveTo>
                <a:cubicBezTo>
                  <a:pt x="153" y="101"/>
                  <a:pt x="153" y="101"/>
                  <a:pt x="153" y="101"/>
                </a:cubicBezTo>
                <a:cubicBezTo>
                  <a:pt x="153" y="100"/>
                  <a:pt x="152" y="98"/>
                  <a:pt x="151" y="96"/>
                </a:cubicBezTo>
                <a:cubicBezTo>
                  <a:pt x="151" y="96"/>
                  <a:pt x="151" y="96"/>
                  <a:pt x="151" y="96"/>
                </a:cubicBezTo>
                <a:cubicBezTo>
                  <a:pt x="148" y="94"/>
                  <a:pt x="144" y="94"/>
                  <a:pt x="141" y="96"/>
                </a:cubicBezTo>
                <a:cubicBezTo>
                  <a:pt x="141" y="96"/>
                  <a:pt x="141" y="96"/>
                  <a:pt x="141" y="96"/>
                </a:cubicBezTo>
                <a:cubicBezTo>
                  <a:pt x="138" y="99"/>
                  <a:pt x="138" y="104"/>
                  <a:pt x="141" y="106"/>
                </a:cubicBezTo>
                <a:cubicBezTo>
                  <a:pt x="141" y="106"/>
                  <a:pt x="141" y="106"/>
                  <a:pt x="141" y="106"/>
                </a:cubicBezTo>
                <a:cubicBezTo>
                  <a:pt x="144" y="109"/>
                  <a:pt x="148" y="109"/>
                  <a:pt x="151" y="106"/>
                </a:cubicBezTo>
                <a:cubicBezTo>
                  <a:pt x="152" y="105"/>
                  <a:pt x="153" y="103"/>
                  <a:pt x="153" y="101"/>
                </a:cubicBezTo>
                <a:close/>
                <a:moveTo>
                  <a:pt x="132" y="82"/>
                </a:moveTo>
                <a:cubicBezTo>
                  <a:pt x="132" y="82"/>
                  <a:pt x="132" y="82"/>
                  <a:pt x="132" y="82"/>
                </a:cubicBezTo>
                <a:cubicBezTo>
                  <a:pt x="132" y="80"/>
                  <a:pt x="132" y="78"/>
                  <a:pt x="130" y="77"/>
                </a:cubicBezTo>
                <a:cubicBezTo>
                  <a:pt x="130" y="77"/>
                  <a:pt x="130" y="77"/>
                  <a:pt x="130" y="77"/>
                </a:cubicBezTo>
                <a:cubicBezTo>
                  <a:pt x="130" y="77"/>
                  <a:pt x="130" y="77"/>
                  <a:pt x="130" y="77"/>
                </a:cubicBezTo>
                <a:cubicBezTo>
                  <a:pt x="130" y="77"/>
                  <a:pt x="130" y="77"/>
                  <a:pt x="130" y="77"/>
                </a:cubicBezTo>
                <a:cubicBezTo>
                  <a:pt x="127" y="74"/>
                  <a:pt x="123" y="75"/>
                  <a:pt x="120" y="78"/>
                </a:cubicBezTo>
                <a:cubicBezTo>
                  <a:pt x="120" y="78"/>
                  <a:pt x="120" y="78"/>
                  <a:pt x="120" y="78"/>
                </a:cubicBezTo>
                <a:cubicBezTo>
                  <a:pt x="118" y="80"/>
                  <a:pt x="118" y="85"/>
                  <a:pt x="121" y="87"/>
                </a:cubicBezTo>
                <a:cubicBezTo>
                  <a:pt x="121" y="87"/>
                  <a:pt x="121" y="87"/>
                  <a:pt x="121" y="87"/>
                </a:cubicBezTo>
                <a:cubicBezTo>
                  <a:pt x="124" y="90"/>
                  <a:pt x="128" y="90"/>
                  <a:pt x="131" y="87"/>
                </a:cubicBezTo>
                <a:cubicBezTo>
                  <a:pt x="132" y="85"/>
                  <a:pt x="132" y="84"/>
                  <a:pt x="132" y="82"/>
                </a:cubicBezTo>
                <a:close/>
                <a:moveTo>
                  <a:pt x="111" y="64"/>
                </a:moveTo>
                <a:cubicBezTo>
                  <a:pt x="111" y="64"/>
                  <a:pt x="111" y="64"/>
                  <a:pt x="111" y="64"/>
                </a:cubicBezTo>
                <a:cubicBezTo>
                  <a:pt x="111" y="62"/>
                  <a:pt x="110" y="60"/>
                  <a:pt x="108" y="59"/>
                </a:cubicBezTo>
                <a:cubicBezTo>
                  <a:pt x="108" y="59"/>
                  <a:pt x="108" y="59"/>
                  <a:pt x="108" y="59"/>
                </a:cubicBezTo>
                <a:cubicBezTo>
                  <a:pt x="105" y="56"/>
                  <a:pt x="101" y="57"/>
                  <a:pt x="98" y="60"/>
                </a:cubicBezTo>
                <a:cubicBezTo>
                  <a:pt x="98" y="60"/>
                  <a:pt x="98" y="60"/>
                  <a:pt x="98" y="60"/>
                </a:cubicBezTo>
                <a:cubicBezTo>
                  <a:pt x="96" y="63"/>
                  <a:pt x="97" y="67"/>
                  <a:pt x="100" y="70"/>
                </a:cubicBezTo>
                <a:cubicBezTo>
                  <a:pt x="100" y="70"/>
                  <a:pt x="100" y="70"/>
                  <a:pt x="100" y="70"/>
                </a:cubicBezTo>
                <a:cubicBezTo>
                  <a:pt x="103" y="72"/>
                  <a:pt x="107" y="71"/>
                  <a:pt x="109" y="68"/>
                </a:cubicBezTo>
                <a:cubicBezTo>
                  <a:pt x="110" y="67"/>
                  <a:pt x="111" y="66"/>
                  <a:pt x="111" y="64"/>
                </a:cubicBezTo>
                <a:close/>
                <a:moveTo>
                  <a:pt x="88" y="48"/>
                </a:moveTo>
                <a:cubicBezTo>
                  <a:pt x="88" y="48"/>
                  <a:pt x="88" y="48"/>
                  <a:pt x="88" y="48"/>
                </a:cubicBezTo>
                <a:cubicBezTo>
                  <a:pt x="88" y="45"/>
                  <a:pt x="87" y="43"/>
                  <a:pt x="85" y="42"/>
                </a:cubicBezTo>
                <a:cubicBezTo>
                  <a:pt x="85" y="42"/>
                  <a:pt x="85" y="42"/>
                  <a:pt x="85" y="42"/>
                </a:cubicBezTo>
                <a:cubicBezTo>
                  <a:pt x="82" y="40"/>
                  <a:pt x="78" y="41"/>
                  <a:pt x="75" y="44"/>
                </a:cubicBezTo>
                <a:cubicBezTo>
                  <a:pt x="75" y="44"/>
                  <a:pt x="75" y="44"/>
                  <a:pt x="75" y="44"/>
                </a:cubicBezTo>
                <a:cubicBezTo>
                  <a:pt x="73" y="47"/>
                  <a:pt x="74" y="51"/>
                  <a:pt x="77" y="53"/>
                </a:cubicBezTo>
                <a:cubicBezTo>
                  <a:pt x="77" y="53"/>
                  <a:pt x="77" y="53"/>
                  <a:pt x="77" y="53"/>
                </a:cubicBezTo>
                <a:cubicBezTo>
                  <a:pt x="80" y="56"/>
                  <a:pt x="85" y="55"/>
                  <a:pt x="87" y="52"/>
                </a:cubicBezTo>
                <a:cubicBezTo>
                  <a:pt x="88" y="50"/>
                  <a:pt x="88" y="49"/>
                  <a:pt x="88" y="48"/>
                </a:cubicBezTo>
                <a:close/>
                <a:moveTo>
                  <a:pt x="64" y="33"/>
                </a:moveTo>
                <a:cubicBezTo>
                  <a:pt x="64" y="33"/>
                  <a:pt x="64" y="33"/>
                  <a:pt x="64" y="33"/>
                </a:cubicBezTo>
                <a:cubicBezTo>
                  <a:pt x="64" y="30"/>
                  <a:pt x="63" y="28"/>
                  <a:pt x="61" y="27"/>
                </a:cubicBezTo>
                <a:cubicBezTo>
                  <a:pt x="61" y="27"/>
                  <a:pt x="61" y="27"/>
                  <a:pt x="61" y="27"/>
                </a:cubicBezTo>
                <a:cubicBezTo>
                  <a:pt x="58" y="25"/>
                  <a:pt x="53" y="26"/>
                  <a:pt x="52" y="29"/>
                </a:cubicBezTo>
                <a:cubicBezTo>
                  <a:pt x="52" y="29"/>
                  <a:pt x="52" y="29"/>
                  <a:pt x="52" y="29"/>
                </a:cubicBezTo>
                <a:cubicBezTo>
                  <a:pt x="50" y="32"/>
                  <a:pt x="51" y="37"/>
                  <a:pt x="54" y="39"/>
                </a:cubicBezTo>
                <a:cubicBezTo>
                  <a:pt x="54" y="39"/>
                  <a:pt x="54" y="39"/>
                  <a:pt x="54" y="39"/>
                </a:cubicBezTo>
                <a:cubicBezTo>
                  <a:pt x="57" y="41"/>
                  <a:pt x="62" y="39"/>
                  <a:pt x="63" y="36"/>
                </a:cubicBezTo>
                <a:cubicBezTo>
                  <a:pt x="64" y="35"/>
                  <a:pt x="64" y="34"/>
                  <a:pt x="64" y="33"/>
                </a:cubicBezTo>
                <a:close/>
                <a:moveTo>
                  <a:pt x="40" y="19"/>
                </a:moveTo>
                <a:cubicBezTo>
                  <a:pt x="40" y="19"/>
                  <a:pt x="40" y="19"/>
                  <a:pt x="40" y="19"/>
                </a:cubicBezTo>
                <a:cubicBezTo>
                  <a:pt x="40" y="17"/>
                  <a:pt x="38" y="14"/>
                  <a:pt x="36" y="13"/>
                </a:cubicBezTo>
                <a:cubicBezTo>
                  <a:pt x="36" y="13"/>
                  <a:pt x="36" y="13"/>
                  <a:pt x="36" y="13"/>
                </a:cubicBezTo>
                <a:cubicBezTo>
                  <a:pt x="36" y="13"/>
                  <a:pt x="36" y="13"/>
                  <a:pt x="36" y="13"/>
                </a:cubicBezTo>
                <a:cubicBezTo>
                  <a:pt x="36" y="13"/>
                  <a:pt x="36" y="13"/>
                  <a:pt x="36" y="13"/>
                </a:cubicBezTo>
                <a:cubicBezTo>
                  <a:pt x="33" y="11"/>
                  <a:pt x="28" y="13"/>
                  <a:pt x="27" y="16"/>
                </a:cubicBezTo>
                <a:cubicBezTo>
                  <a:pt x="27" y="16"/>
                  <a:pt x="27" y="16"/>
                  <a:pt x="27" y="16"/>
                </a:cubicBezTo>
                <a:cubicBezTo>
                  <a:pt x="25" y="19"/>
                  <a:pt x="26" y="24"/>
                  <a:pt x="30" y="25"/>
                </a:cubicBezTo>
                <a:cubicBezTo>
                  <a:pt x="30" y="25"/>
                  <a:pt x="30" y="25"/>
                  <a:pt x="30" y="25"/>
                </a:cubicBezTo>
                <a:cubicBezTo>
                  <a:pt x="33" y="27"/>
                  <a:pt x="37" y="26"/>
                  <a:pt x="39" y="22"/>
                </a:cubicBezTo>
                <a:cubicBezTo>
                  <a:pt x="40" y="21"/>
                  <a:pt x="40" y="20"/>
                  <a:pt x="40" y="19"/>
                </a:cubicBezTo>
                <a:close/>
                <a:moveTo>
                  <a:pt x="170" y="117"/>
                </a:moveTo>
                <a:cubicBezTo>
                  <a:pt x="169" y="116"/>
                  <a:pt x="167" y="115"/>
                  <a:pt x="165" y="115"/>
                </a:cubicBezTo>
                <a:cubicBezTo>
                  <a:pt x="163" y="115"/>
                  <a:pt x="161" y="116"/>
                  <a:pt x="160" y="117"/>
                </a:cubicBezTo>
                <a:cubicBezTo>
                  <a:pt x="158" y="120"/>
                  <a:pt x="158" y="124"/>
                  <a:pt x="160" y="127"/>
                </a:cubicBezTo>
                <a:cubicBezTo>
                  <a:pt x="161" y="128"/>
                  <a:pt x="163" y="129"/>
                  <a:pt x="165" y="129"/>
                </a:cubicBezTo>
                <a:cubicBezTo>
                  <a:pt x="167" y="129"/>
                  <a:pt x="169" y="128"/>
                  <a:pt x="170" y="127"/>
                </a:cubicBezTo>
                <a:cubicBezTo>
                  <a:pt x="171" y="125"/>
                  <a:pt x="172" y="124"/>
                  <a:pt x="172" y="122"/>
                </a:cubicBezTo>
                <a:cubicBezTo>
                  <a:pt x="172" y="120"/>
                  <a:pt x="171" y="118"/>
                  <a:pt x="170" y="11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Freeform 11">
            <a:extLst>
              <a:ext uri="{FF2B5EF4-FFF2-40B4-BE49-F238E27FC236}">
                <a16:creationId xmlns:a16="http://schemas.microsoft.com/office/drawing/2014/main" id="{210576F6-39F2-40AF-A9B4-460532F6C1BE}"/>
              </a:ext>
            </a:extLst>
          </p:cNvPr>
          <p:cNvSpPr>
            <a:spLocks noEditPoints="1"/>
          </p:cNvSpPr>
          <p:nvPr/>
        </p:nvSpPr>
        <p:spPr bwMode="auto">
          <a:xfrm>
            <a:off x="5686425" y="3030538"/>
            <a:ext cx="796925" cy="95250"/>
          </a:xfrm>
          <a:custGeom>
            <a:avLst/>
            <a:gdLst>
              <a:gd name="T0" fmla="*/ 13 w 209"/>
              <a:gd name="T1" fmla="*/ 23 h 25"/>
              <a:gd name="T2" fmla="*/ 3 w 209"/>
              <a:gd name="T3" fmla="*/ 23 h 25"/>
              <a:gd name="T4" fmla="*/ 8 w 209"/>
              <a:gd name="T5" fmla="*/ 11 h 25"/>
              <a:gd name="T6" fmla="*/ 15 w 209"/>
              <a:gd name="T7" fmla="*/ 18 h 25"/>
              <a:gd name="T8" fmla="*/ 182 w 209"/>
              <a:gd name="T9" fmla="*/ 13 h 25"/>
              <a:gd name="T10" fmla="*/ 176 w 209"/>
              <a:gd name="T11" fmla="*/ 6 h 25"/>
              <a:gd name="T12" fmla="*/ 168 w 209"/>
              <a:gd name="T13" fmla="*/ 12 h 25"/>
              <a:gd name="T14" fmla="*/ 174 w 209"/>
              <a:gd name="T15" fmla="*/ 20 h 25"/>
              <a:gd name="T16" fmla="*/ 182 w 209"/>
              <a:gd name="T17" fmla="*/ 13 h 25"/>
              <a:gd name="T18" fmla="*/ 154 w 209"/>
              <a:gd name="T19" fmla="*/ 9 h 25"/>
              <a:gd name="T20" fmla="*/ 148 w 209"/>
              <a:gd name="T21" fmla="*/ 2 h 25"/>
              <a:gd name="T22" fmla="*/ 148 w 209"/>
              <a:gd name="T23" fmla="*/ 2 h 25"/>
              <a:gd name="T24" fmla="*/ 140 w 209"/>
              <a:gd name="T25" fmla="*/ 8 h 25"/>
              <a:gd name="T26" fmla="*/ 146 w 209"/>
              <a:gd name="T27" fmla="*/ 16 h 25"/>
              <a:gd name="T28" fmla="*/ 154 w 209"/>
              <a:gd name="T29" fmla="*/ 9 h 25"/>
              <a:gd name="T30" fmla="*/ 126 w 209"/>
              <a:gd name="T31" fmla="*/ 7 h 25"/>
              <a:gd name="T32" fmla="*/ 119 w 209"/>
              <a:gd name="T33" fmla="*/ 0 h 25"/>
              <a:gd name="T34" fmla="*/ 119 w 209"/>
              <a:gd name="T35" fmla="*/ 0 h 25"/>
              <a:gd name="T36" fmla="*/ 112 w 209"/>
              <a:gd name="T37" fmla="*/ 7 h 25"/>
              <a:gd name="T38" fmla="*/ 119 w 209"/>
              <a:gd name="T39" fmla="*/ 14 h 25"/>
              <a:gd name="T40" fmla="*/ 126 w 209"/>
              <a:gd name="T41" fmla="*/ 7 h 25"/>
              <a:gd name="T42" fmla="*/ 98 w 209"/>
              <a:gd name="T43" fmla="*/ 7 h 25"/>
              <a:gd name="T44" fmla="*/ 98 w 209"/>
              <a:gd name="T45" fmla="*/ 7 h 25"/>
              <a:gd name="T46" fmla="*/ 91 w 209"/>
              <a:gd name="T47" fmla="*/ 0 h 25"/>
              <a:gd name="T48" fmla="*/ 84 w 209"/>
              <a:gd name="T49" fmla="*/ 7 h 25"/>
              <a:gd name="T50" fmla="*/ 91 w 209"/>
              <a:gd name="T51" fmla="*/ 14 h 25"/>
              <a:gd name="T52" fmla="*/ 70 w 209"/>
              <a:gd name="T53" fmla="*/ 9 h 25"/>
              <a:gd name="T54" fmla="*/ 70 w 209"/>
              <a:gd name="T55" fmla="*/ 8 h 25"/>
              <a:gd name="T56" fmla="*/ 62 w 209"/>
              <a:gd name="T57" fmla="*/ 2 h 25"/>
              <a:gd name="T58" fmla="*/ 56 w 209"/>
              <a:gd name="T59" fmla="*/ 10 h 25"/>
              <a:gd name="T60" fmla="*/ 64 w 209"/>
              <a:gd name="T61" fmla="*/ 16 h 25"/>
              <a:gd name="T62" fmla="*/ 42 w 209"/>
              <a:gd name="T63" fmla="*/ 13 h 25"/>
              <a:gd name="T64" fmla="*/ 42 w 209"/>
              <a:gd name="T65" fmla="*/ 11 h 25"/>
              <a:gd name="T66" fmla="*/ 34 w 209"/>
              <a:gd name="T67" fmla="*/ 6 h 25"/>
              <a:gd name="T68" fmla="*/ 28 w 209"/>
              <a:gd name="T69" fmla="*/ 14 h 25"/>
              <a:gd name="T70" fmla="*/ 36 w 209"/>
              <a:gd name="T71" fmla="*/ 19 h 25"/>
              <a:gd name="T72" fmla="*/ 42 w 209"/>
              <a:gd name="T73" fmla="*/ 13 h 25"/>
              <a:gd name="T74" fmla="*/ 203 w 209"/>
              <a:gd name="T75" fmla="*/ 11 h 25"/>
              <a:gd name="T76" fmla="*/ 198 w 209"/>
              <a:gd name="T77" fmla="*/ 23 h 25"/>
              <a:gd name="T78" fmla="*/ 207 w 209"/>
              <a:gd name="T79" fmla="*/ 23 h 25"/>
              <a:gd name="T80" fmla="*/ 207 w 209"/>
              <a:gd name="T81"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9" h="25">
                <a:moveTo>
                  <a:pt x="15" y="18"/>
                </a:moveTo>
                <a:cubicBezTo>
                  <a:pt x="15" y="20"/>
                  <a:pt x="14" y="22"/>
                  <a:pt x="13" y="23"/>
                </a:cubicBezTo>
                <a:cubicBezTo>
                  <a:pt x="11" y="24"/>
                  <a:pt x="10" y="25"/>
                  <a:pt x="8" y="25"/>
                </a:cubicBezTo>
                <a:cubicBezTo>
                  <a:pt x="6" y="25"/>
                  <a:pt x="4" y="24"/>
                  <a:pt x="3" y="23"/>
                </a:cubicBezTo>
                <a:cubicBezTo>
                  <a:pt x="0" y="20"/>
                  <a:pt x="0" y="16"/>
                  <a:pt x="3" y="13"/>
                </a:cubicBezTo>
                <a:cubicBezTo>
                  <a:pt x="4" y="12"/>
                  <a:pt x="6" y="11"/>
                  <a:pt x="8" y="11"/>
                </a:cubicBezTo>
                <a:cubicBezTo>
                  <a:pt x="10" y="11"/>
                  <a:pt x="11" y="12"/>
                  <a:pt x="13" y="13"/>
                </a:cubicBezTo>
                <a:cubicBezTo>
                  <a:pt x="14" y="14"/>
                  <a:pt x="15" y="16"/>
                  <a:pt x="15" y="18"/>
                </a:cubicBezTo>
                <a:close/>
                <a:moveTo>
                  <a:pt x="182" y="13"/>
                </a:moveTo>
                <a:cubicBezTo>
                  <a:pt x="182" y="13"/>
                  <a:pt x="182" y="13"/>
                  <a:pt x="182" y="13"/>
                </a:cubicBezTo>
                <a:cubicBezTo>
                  <a:pt x="182" y="9"/>
                  <a:pt x="179" y="6"/>
                  <a:pt x="176" y="6"/>
                </a:cubicBezTo>
                <a:cubicBezTo>
                  <a:pt x="176" y="6"/>
                  <a:pt x="176" y="6"/>
                  <a:pt x="176" y="6"/>
                </a:cubicBezTo>
                <a:cubicBezTo>
                  <a:pt x="172" y="5"/>
                  <a:pt x="169" y="8"/>
                  <a:pt x="168" y="12"/>
                </a:cubicBezTo>
                <a:cubicBezTo>
                  <a:pt x="168" y="12"/>
                  <a:pt x="168" y="12"/>
                  <a:pt x="168" y="12"/>
                </a:cubicBezTo>
                <a:cubicBezTo>
                  <a:pt x="168" y="15"/>
                  <a:pt x="170" y="19"/>
                  <a:pt x="174" y="20"/>
                </a:cubicBezTo>
                <a:cubicBezTo>
                  <a:pt x="174" y="20"/>
                  <a:pt x="174" y="20"/>
                  <a:pt x="174" y="20"/>
                </a:cubicBezTo>
                <a:cubicBezTo>
                  <a:pt x="178" y="20"/>
                  <a:pt x="181" y="18"/>
                  <a:pt x="182" y="14"/>
                </a:cubicBezTo>
                <a:cubicBezTo>
                  <a:pt x="182" y="13"/>
                  <a:pt x="182" y="13"/>
                  <a:pt x="182" y="13"/>
                </a:cubicBezTo>
                <a:close/>
                <a:moveTo>
                  <a:pt x="154" y="9"/>
                </a:moveTo>
                <a:cubicBezTo>
                  <a:pt x="154" y="9"/>
                  <a:pt x="154" y="9"/>
                  <a:pt x="154" y="9"/>
                </a:cubicBezTo>
                <a:cubicBezTo>
                  <a:pt x="154" y="6"/>
                  <a:pt x="151" y="3"/>
                  <a:pt x="148" y="2"/>
                </a:cubicBezTo>
                <a:cubicBezTo>
                  <a:pt x="148" y="2"/>
                  <a:pt x="148" y="2"/>
                  <a:pt x="148" y="2"/>
                </a:cubicBezTo>
                <a:cubicBezTo>
                  <a:pt x="148" y="2"/>
                  <a:pt x="148" y="2"/>
                  <a:pt x="148" y="2"/>
                </a:cubicBezTo>
                <a:cubicBezTo>
                  <a:pt x="148" y="2"/>
                  <a:pt x="148" y="2"/>
                  <a:pt x="148" y="2"/>
                </a:cubicBezTo>
                <a:cubicBezTo>
                  <a:pt x="144" y="2"/>
                  <a:pt x="141" y="5"/>
                  <a:pt x="140" y="8"/>
                </a:cubicBezTo>
                <a:cubicBezTo>
                  <a:pt x="140" y="8"/>
                  <a:pt x="140" y="8"/>
                  <a:pt x="140" y="8"/>
                </a:cubicBezTo>
                <a:cubicBezTo>
                  <a:pt x="140" y="12"/>
                  <a:pt x="143" y="16"/>
                  <a:pt x="146" y="16"/>
                </a:cubicBezTo>
                <a:cubicBezTo>
                  <a:pt x="146" y="16"/>
                  <a:pt x="146" y="16"/>
                  <a:pt x="146" y="16"/>
                </a:cubicBezTo>
                <a:cubicBezTo>
                  <a:pt x="150" y="16"/>
                  <a:pt x="154" y="14"/>
                  <a:pt x="154" y="10"/>
                </a:cubicBezTo>
                <a:cubicBezTo>
                  <a:pt x="154" y="10"/>
                  <a:pt x="154" y="9"/>
                  <a:pt x="154" y="9"/>
                </a:cubicBezTo>
                <a:close/>
                <a:moveTo>
                  <a:pt x="126" y="7"/>
                </a:moveTo>
                <a:cubicBezTo>
                  <a:pt x="126" y="7"/>
                  <a:pt x="126" y="7"/>
                  <a:pt x="126" y="7"/>
                </a:cubicBezTo>
                <a:cubicBezTo>
                  <a:pt x="126" y="4"/>
                  <a:pt x="123" y="1"/>
                  <a:pt x="119" y="0"/>
                </a:cubicBezTo>
                <a:cubicBezTo>
                  <a:pt x="119" y="0"/>
                  <a:pt x="119" y="0"/>
                  <a:pt x="119" y="0"/>
                </a:cubicBezTo>
                <a:cubicBezTo>
                  <a:pt x="119" y="0"/>
                  <a:pt x="119" y="0"/>
                  <a:pt x="119" y="0"/>
                </a:cubicBezTo>
                <a:cubicBezTo>
                  <a:pt x="119" y="0"/>
                  <a:pt x="119" y="0"/>
                  <a:pt x="119" y="0"/>
                </a:cubicBezTo>
                <a:cubicBezTo>
                  <a:pt x="116" y="0"/>
                  <a:pt x="112" y="3"/>
                  <a:pt x="112" y="7"/>
                </a:cubicBezTo>
                <a:cubicBezTo>
                  <a:pt x="112" y="7"/>
                  <a:pt x="112" y="7"/>
                  <a:pt x="112" y="7"/>
                </a:cubicBezTo>
                <a:cubicBezTo>
                  <a:pt x="112" y="11"/>
                  <a:pt x="115" y="14"/>
                  <a:pt x="119" y="14"/>
                </a:cubicBezTo>
                <a:cubicBezTo>
                  <a:pt x="119" y="14"/>
                  <a:pt x="119" y="14"/>
                  <a:pt x="119" y="14"/>
                </a:cubicBezTo>
                <a:cubicBezTo>
                  <a:pt x="123" y="14"/>
                  <a:pt x="126" y="11"/>
                  <a:pt x="126" y="8"/>
                </a:cubicBezTo>
                <a:cubicBezTo>
                  <a:pt x="126" y="7"/>
                  <a:pt x="126" y="7"/>
                  <a:pt x="126" y="7"/>
                </a:cubicBezTo>
                <a:close/>
                <a:moveTo>
                  <a:pt x="98" y="7"/>
                </a:moveTo>
                <a:cubicBezTo>
                  <a:pt x="98" y="7"/>
                  <a:pt x="98" y="7"/>
                  <a:pt x="98" y="7"/>
                </a:cubicBezTo>
                <a:cubicBezTo>
                  <a:pt x="98" y="7"/>
                  <a:pt x="98" y="7"/>
                  <a:pt x="98" y="7"/>
                </a:cubicBezTo>
                <a:cubicBezTo>
                  <a:pt x="98" y="7"/>
                  <a:pt x="98" y="7"/>
                  <a:pt x="98" y="7"/>
                </a:cubicBezTo>
                <a:cubicBezTo>
                  <a:pt x="98" y="3"/>
                  <a:pt x="95" y="0"/>
                  <a:pt x="91" y="0"/>
                </a:cubicBezTo>
                <a:cubicBezTo>
                  <a:pt x="91" y="0"/>
                  <a:pt x="91" y="0"/>
                  <a:pt x="91" y="0"/>
                </a:cubicBezTo>
                <a:cubicBezTo>
                  <a:pt x="87" y="0"/>
                  <a:pt x="84" y="4"/>
                  <a:pt x="84" y="7"/>
                </a:cubicBezTo>
                <a:cubicBezTo>
                  <a:pt x="84" y="7"/>
                  <a:pt x="84" y="7"/>
                  <a:pt x="84" y="7"/>
                </a:cubicBezTo>
                <a:cubicBezTo>
                  <a:pt x="84" y="11"/>
                  <a:pt x="87" y="14"/>
                  <a:pt x="91" y="14"/>
                </a:cubicBezTo>
                <a:cubicBezTo>
                  <a:pt x="91" y="14"/>
                  <a:pt x="91" y="14"/>
                  <a:pt x="91" y="14"/>
                </a:cubicBezTo>
                <a:cubicBezTo>
                  <a:pt x="95" y="14"/>
                  <a:pt x="98" y="11"/>
                  <a:pt x="98" y="7"/>
                </a:cubicBezTo>
                <a:close/>
                <a:moveTo>
                  <a:pt x="70" y="9"/>
                </a:moveTo>
                <a:cubicBezTo>
                  <a:pt x="70" y="9"/>
                  <a:pt x="70" y="9"/>
                  <a:pt x="70" y="9"/>
                </a:cubicBezTo>
                <a:cubicBezTo>
                  <a:pt x="70" y="9"/>
                  <a:pt x="70" y="9"/>
                  <a:pt x="70" y="8"/>
                </a:cubicBezTo>
                <a:cubicBezTo>
                  <a:pt x="70" y="8"/>
                  <a:pt x="70" y="8"/>
                  <a:pt x="70" y="8"/>
                </a:cubicBezTo>
                <a:cubicBezTo>
                  <a:pt x="70" y="5"/>
                  <a:pt x="66" y="2"/>
                  <a:pt x="62" y="2"/>
                </a:cubicBezTo>
                <a:cubicBezTo>
                  <a:pt x="62" y="2"/>
                  <a:pt x="62" y="2"/>
                  <a:pt x="62" y="2"/>
                </a:cubicBezTo>
                <a:cubicBezTo>
                  <a:pt x="59" y="3"/>
                  <a:pt x="56" y="6"/>
                  <a:pt x="56" y="10"/>
                </a:cubicBezTo>
                <a:cubicBezTo>
                  <a:pt x="56" y="10"/>
                  <a:pt x="56" y="10"/>
                  <a:pt x="56" y="10"/>
                </a:cubicBezTo>
                <a:cubicBezTo>
                  <a:pt x="57" y="14"/>
                  <a:pt x="60" y="16"/>
                  <a:pt x="64" y="16"/>
                </a:cubicBezTo>
                <a:cubicBezTo>
                  <a:pt x="67" y="16"/>
                  <a:pt x="70" y="13"/>
                  <a:pt x="70" y="9"/>
                </a:cubicBezTo>
                <a:close/>
                <a:moveTo>
                  <a:pt x="42" y="13"/>
                </a:moveTo>
                <a:cubicBezTo>
                  <a:pt x="42" y="13"/>
                  <a:pt x="42" y="13"/>
                  <a:pt x="42" y="13"/>
                </a:cubicBezTo>
                <a:cubicBezTo>
                  <a:pt x="42" y="12"/>
                  <a:pt x="42" y="12"/>
                  <a:pt x="42" y="11"/>
                </a:cubicBezTo>
                <a:cubicBezTo>
                  <a:pt x="42" y="11"/>
                  <a:pt x="42" y="11"/>
                  <a:pt x="42" y="11"/>
                </a:cubicBezTo>
                <a:cubicBezTo>
                  <a:pt x="41" y="8"/>
                  <a:pt x="38" y="5"/>
                  <a:pt x="34" y="6"/>
                </a:cubicBezTo>
                <a:cubicBezTo>
                  <a:pt x="34" y="6"/>
                  <a:pt x="34" y="6"/>
                  <a:pt x="34" y="6"/>
                </a:cubicBezTo>
                <a:cubicBezTo>
                  <a:pt x="30" y="6"/>
                  <a:pt x="28" y="10"/>
                  <a:pt x="28" y="14"/>
                </a:cubicBezTo>
                <a:cubicBezTo>
                  <a:pt x="28" y="14"/>
                  <a:pt x="28" y="14"/>
                  <a:pt x="28" y="14"/>
                </a:cubicBezTo>
                <a:cubicBezTo>
                  <a:pt x="29" y="17"/>
                  <a:pt x="33" y="20"/>
                  <a:pt x="36" y="19"/>
                </a:cubicBezTo>
                <a:cubicBezTo>
                  <a:pt x="36" y="19"/>
                  <a:pt x="36" y="19"/>
                  <a:pt x="36" y="19"/>
                </a:cubicBezTo>
                <a:cubicBezTo>
                  <a:pt x="40" y="19"/>
                  <a:pt x="42" y="16"/>
                  <a:pt x="42" y="13"/>
                </a:cubicBezTo>
                <a:close/>
                <a:moveTo>
                  <a:pt x="207" y="13"/>
                </a:moveTo>
                <a:cubicBezTo>
                  <a:pt x="206" y="12"/>
                  <a:pt x="204" y="11"/>
                  <a:pt x="203" y="11"/>
                </a:cubicBezTo>
                <a:cubicBezTo>
                  <a:pt x="201" y="11"/>
                  <a:pt x="199" y="12"/>
                  <a:pt x="198" y="13"/>
                </a:cubicBezTo>
                <a:cubicBezTo>
                  <a:pt x="195" y="16"/>
                  <a:pt x="195" y="20"/>
                  <a:pt x="198" y="23"/>
                </a:cubicBezTo>
                <a:cubicBezTo>
                  <a:pt x="199" y="24"/>
                  <a:pt x="201" y="25"/>
                  <a:pt x="203" y="25"/>
                </a:cubicBezTo>
                <a:cubicBezTo>
                  <a:pt x="204" y="25"/>
                  <a:pt x="206" y="24"/>
                  <a:pt x="207" y="23"/>
                </a:cubicBezTo>
                <a:cubicBezTo>
                  <a:pt x="209" y="22"/>
                  <a:pt x="209" y="20"/>
                  <a:pt x="209" y="18"/>
                </a:cubicBezTo>
                <a:cubicBezTo>
                  <a:pt x="209" y="16"/>
                  <a:pt x="209" y="14"/>
                  <a:pt x="207" y="1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2" name="Freeform 12">
            <a:extLst>
              <a:ext uri="{FF2B5EF4-FFF2-40B4-BE49-F238E27FC236}">
                <a16:creationId xmlns:a16="http://schemas.microsoft.com/office/drawing/2014/main" id="{F7D373E9-12AA-47BD-A60D-D92F67164CB1}"/>
              </a:ext>
            </a:extLst>
          </p:cNvPr>
          <p:cNvSpPr>
            <a:spLocks noEditPoints="1"/>
          </p:cNvSpPr>
          <p:nvPr/>
        </p:nvSpPr>
        <p:spPr bwMode="auto">
          <a:xfrm>
            <a:off x="4802188" y="3163888"/>
            <a:ext cx="655638" cy="492125"/>
          </a:xfrm>
          <a:custGeom>
            <a:avLst/>
            <a:gdLst>
              <a:gd name="T0" fmla="*/ 12 w 172"/>
              <a:gd name="T1" fmla="*/ 127 h 129"/>
              <a:gd name="T2" fmla="*/ 2 w 172"/>
              <a:gd name="T3" fmla="*/ 127 h 129"/>
              <a:gd name="T4" fmla="*/ 7 w 172"/>
              <a:gd name="T5" fmla="*/ 115 h 129"/>
              <a:gd name="T6" fmla="*/ 14 w 172"/>
              <a:gd name="T7" fmla="*/ 122 h 129"/>
              <a:gd name="T8" fmla="*/ 146 w 172"/>
              <a:gd name="T9" fmla="*/ 19 h 129"/>
              <a:gd name="T10" fmla="*/ 146 w 172"/>
              <a:gd name="T11" fmla="*/ 16 h 129"/>
              <a:gd name="T12" fmla="*/ 136 w 172"/>
              <a:gd name="T13" fmla="*/ 13 h 129"/>
              <a:gd name="T14" fmla="*/ 133 w 172"/>
              <a:gd name="T15" fmla="*/ 22 h 129"/>
              <a:gd name="T16" fmla="*/ 146 w 172"/>
              <a:gd name="T17" fmla="*/ 19 h 129"/>
              <a:gd name="T18" fmla="*/ 122 w 172"/>
              <a:gd name="T19" fmla="*/ 33 h 129"/>
              <a:gd name="T20" fmla="*/ 121 w 172"/>
              <a:gd name="T21" fmla="*/ 29 h 129"/>
              <a:gd name="T22" fmla="*/ 111 w 172"/>
              <a:gd name="T23" fmla="*/ 27 h 129"/>
              <a:gd name="T24" fmla="*/ 109 w 172"/>
              <a:gd name="T25" fmla="*/ 36 h 129"/>
              <a:gd name="T26" fmla="*/ 122 w 172"/>
              <a:gd name="T27" fmla="*/ 33 h 129"/>
              <a:gd name="T28" fmla="*/ 98 w 172"/>
              <a:gd name="T29" fmla="*/ 48 h 129"/>
              <a:gd name="T30" fmla="*/ 97 w 172"/>
              <a:gd name="T31" fmla="*/ 44 h 129"/>
              <a:gd name="T32" fmla="*/ 87 w 172"/>
              <a:gd name="T33" fmla="*/ 42 h 129"/>
              <a:gd name="T34" fmla="*/ 85 w 172"/>
              <a:gd name="T35" fmla="*/ 52 h 129"/>
              <a:gd name="T36" fmla="*/ 98 w 172"/>
              <a:gd name="T37" fmla="*/ 48 h 129"/>
              <a:gd name="T38" fmla="*/ 75 w 172"/>
              <a:gd name="T39" fmla="*/ 64 h 129"/>
              <a:gd name="T40" fmla="*/ 74 w 172"/>
              <a:gd name="T41" fmla="*/ 60 h 129"/>
              <a:gd name="T42" fmla="*/ 64 w 172"/>
              <a:gd name="T43" fmla="*/ 59 h 129"/>
              <a:gd name="T44" fmla="*/ 64 w 172"/>
              <a:gd name="T45" fmla="*/ 59 h 129"/>
              <a:gd name="T46" fmla="*/ 63 w 172"/>
              <a:gd name="T47" fmla="*/ 68 h 129"/>
              <a:gd name="T48" fmla="*/ 75 w 172"/>
              <a:gd name="T49" fmla="*/ 64 h 129"/>
              <a:gd name="T50" fmla="*/ 54 w 172"/>
              <a:gd name="T51" fmla="*/ 82 h 129"/>
              <a:gd name="T52" fmla="*/ 52 w 172"/>
              <a:gd name="T53" fmla="*/ 77 h 129"/>
              <a:gd name="T54" fmla="*/ 42 w 172"/>
              <a:gd name="T55" fmla="*/ 77 h 129"/>
              <a:gd name="T56" fmla="*/ 42 w 172"/>
              <a:gd name="T57" fmla="*/ 87 h 129"/>
              <a:gd name="T58" fmla="*/ 54 w 172"/>
              <a:gd name="T59" fmla="*/ 82 h 129"/>
              <a:gd name="T60" fmla="*/ 33 w 172"/>
              <a:gd name="T61" fmla="*/ 101 h 129"/>
              <a:gd name="T62" fmla="*/ 31 w 172"/>
              <a:gd name="T63" fmla="*/ 96 h 129"/>
              <a:gd name="T64" fmla="*/ 21 w 172"/>
              <a:gd name="T65" fmla="*/ 96 h 129"/>
              <a:gd name="T66" fmla="*/ 21 w 172"/>
              <a:gd name="T67" fmla="*/ 96 h 129"/>
              <a:gd name="T68" fmla="*/ 21 w 172"/>
              <a:gd name="T69" fmla="*/ 106 h 129"/>
              <a:gd name="T70" fmla="*/ 31 w 172"/>
              <a:gd name="T71" fmla="*/ 106 h 129"/>
              <a:gd name="T72" fmla="*/ 170 w 172"/>
              <a:gd name="T73" fmla="*/ 3 h 129"/>
              <a:gd name="T74" fmla="*/ 160 w 172"/>
              <a:gd name="T75" fmla="*/ 2 h 129"/>
              <a:gd name="T76" fmla="*/ 165 w 172"/>
              <a:gd name="T77" fmla="*/ 14 h 129"/>
              <a:gd name="T78" fmla="*/ 172 w 172"/>
              <a:gd name="T79"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29">
                <a:moveTo>
                  <a:pt x="14" y="122"/>
                </a:moveTo>
                <a:cubicBezTo>
                  <a:pt x="14" y="124"/>
                  <a:pt x="13" y="125"/>
                  <a:pt x="12" y="127"/>
                </a:cubicBezTo>
                <a:cubicBezTo>
                  <a:pt x="11" y="128"/>
                  <a:pt x="9" y="129"/>
                  <a:pt x="7" y="129"/>
                </a:cubicBezTo>
                <a:cubicBezTo>
                  <a:pt x="5" y="129"/>
                  <a:pt x="4" y="128"/>
                  <a:pt x="2" y="127"/>
                </a:cubicBezTo>
                <a:cubicBezTo>
                  <a:pt x="0" y="124"/>
                  <a:pt x="0" y="119"/>
                  <a:pt x="2" y="117"/>
                </a:cubicBezTo>
                <a:cubicBezTo>
                  <a:pt x="4" y="116"/>
                  <a:pt x="5" y="115"/>
                  <a:pt x="7" y="115"/>
                </a:cubicBezTo>
                <a:cubicBezTo>
                  <a:pt x="9" y="115"/>
                  <a:pt x="11" y="116"/>
                  <a:pt x="12" y="117"/>
                </a:cubicBezTo>
                <a:cubicBezTo>
                  <a:pt x="13" y="118"/>
                  <a:pt x="14" y="120"/>
                  <a:pt x="14" y="122"/>
                </a:cubicBezTo>
                <a:close/>
                <a:moveTo>
                  <a:pt x="146" y="19"/>
                </a:moveTo>
                <a:cubicBezTo>
                  <a:pt x="146" y="19"/>
                  <a:pt x="146" y="19"/>
                  <a:pt x="146" y="19"/>
                </a:cubicBezTo>
                <a:cubicBezTo>
                  <a:pt x="146" y="18"/>
                  <a:pt x="146" y="17"/>
                  <a:pt x="146" y="16"/>
                </a:cubicBezTo>
                <a:cubicBezTo>
                  <a:pt x="146" y="16"/>
                  <a:pt x="146" y="16"/>
                  <a:pt x="146" y="16"/>
                </a:cubicBezTo>
                <a:cubicBezTo>
                  <a:pt x="144" y="13"/>
                  <a:pt x="140" y="11"/>
                  <a:pt x="136" y="13"/>
                </a:cubicBezTo>
                <a:cubicBezTo>
                  <a:pt x="136" y="13"/>
                  <a:pt x="136" y="13"/>
                  <a:pt x="136" y="13"/>
                </a:cubicBezTo>
                <a:cubicBezTo>
                  <a:pt x="133" y="15"/>
                  <a:pt x="132" y="19"/>
                  <a:pt x="133" y="22"/>
                </a:cubicBezTo>
                <a:cubicBezTo>
                  <a:pt x="133" y="22"/>
                  <a:pt x="133" y="22"/>
                  <a:pt x="133" y="22"/>
                </a:cubicBezTo>
                <a:cubicBezTo>
                  <a:pt x="135" y="26"/>
                  <a:pt x="139" y="27"/>
                  <a:pt x="143" y="25"/>
                </a:cubicBezTo>
                <a:cubicBezTo>
                  <a:pt x="145" y="24"/>
                  <a:pt x="146" y="22"/>
                  <a:pt x="146" y="19"/>
                </a:cubicBezTo>
                <a:close/>
                <a:moveTo>
                  <a:pt x="122" y="33"/>
                </a:moveTo>
                <a:cubicBezTo>
                  <a:pt x="122" y="33"/>
                  <a:pt x="122" y="33"/>
                  <a:pt x="122" y="33"/>
                </a:cubicBezTo>
                <a:cubicBezTo>
                  <a:pt x="122" y="32"/>
                  <a:pt x="121" y="30"/>
                  <a:pt x="121" y="29"/>
                </a:cubicBezTo>
                <a:cubicBezTo>
                  <a:pt x="121" y="29"/>
                  <a:pt x="121" y="29"/>
                  <a:pt x="121" y="29"/>
                </a:cubicBezTo>
                <a:cubicBezTo>
                  <a:pt x="119" y="26"/>
                  <a:pt x="115" y="25"/>
                  <a:pt x="111" y="27"/>
                </a:cubicBezTo>
                <a:cubicBezTo>
                  <a:pt x="111" y="27"/>
                  <a:pt x="111" y="27"/>
                  <a:pt x="111" y="27"/>
                </a:cubicBezTo>
                <a:cubicBezTo>
                  <a:pt x="108" y="29"/>
                  <a:pt x="107" y="33"/>
                  <a:pt x="109" y="36"/>
                </a:cubicBezTo>
                <a:cubicBezTo>
                  <a:pt x="109" y="36"/>
                  <a:pt x="109" y="36"/>
                  <a:pt x="109" y="36"/>
                </a:cubicBezTo>
                <a:cubicBezTo>
                  <a:pt x="111" y="39"/>
                  <a:pt x="115" y="41"/>
                  <a:pt x="118" y="39"/>
                </a:cubicBezTo>
                <a:cubicBezTo>
                  <a:pt x="120" y="37"/>
                  <a:pt x="122" y="35"/>
                  <a:pt x="122" y="33"/>
                </a:cubicBezTo>
                <a:close/>
                <a:moveTo>
                  <a:pt x="98" y="48"/>
                </a:moveTo>
                <a:cubicBezTo>
                  <a:pt x="98" y="48"/>
                  <a:pt x="98" y="48"/>
                  <a:pt x="98" y="48"/>
                </a:cubicBezTo>
                <a:cubicBezTo>
                  <a:pt x="98" y="46"/>
                  <a:pt x="98" y="45"/>
                  <a:pt x="97" y="44"/>
                </a:cubicBezTo>
                <a:cubicBezTo>
                  <a:pt x="97" y="44"/>
                  <a:pt x="97" y="44"/>
                  <a:pt x="97" y="44"/>
                </a:cubicBezTo>
                <a:cubicBezTo>
                  <a:pt x="95" y="41"/>
                  <a:pt x="90" y="40"/>
                  <a:pt x="87" y="42"/>
                </a:cubicBezTo>
                <a:cubicBezTo>
                  <a:pt x="87" y="42"/>
                  <a:pt x="87" y="42"/>
                  <a:pt x="87" y="42"/>
                </a:cubicBezTo>
                <a:cubicBezTo>
                  <a:pt x="84" y="44"/>
                  <a:pt x="83" y="48"/>
                  <a:pt x="85" y="52"/>
                </a:cubicBezTo>
                <a:cubicBezTo>
                  <a:pt x="85" y="52"/>
                  <a:pt x="85" y="52"/>
                  <a:pt x="85" y="52"/>
                </a:cubicBezTo>
                <a:cubicBezTo>
                  <a:pt x="87" y="55"/>
                  <a:pt x="92" y="56"/>
                  <a:pt x="95" y="53"/>
                </a:cubicBezTo>
                <a:cubicBezTo>
                  <a:pt x="97" y="52"/>
                  <a:pt x="98" y="50"/>
                  <a:pt x="98" y="48"/>
                </a:cubicBezTo>
                <a:close/>
                <a:moveTo>
                  <a:pt x="75" y="64"/>
                </a:moveTo>
                <a:cubicBezTo>
                  <a:pt x="75" y="64"/>
                  <a:pt x="75" y="64"/>
                  <a:pt x="75" y="64"/>
                </a:cubicBezTo>
                <a:cubicBezTo>
                  <a:pt x="75" y="63"/>
                  <a:pt x="75" y="61"/>
                  <a:pt x="74" y="60"/>
                </a:cubicBezTo>
                <a:cubicBezTo>
                  <a:pt x="74" y="60"/>
                  <a:pt x="74" y="60"/>
                  <a:pt x="74" y="60"/>
                </a:cubicBezTo>
                <a:cubicBezTo>
                  <a:pt x="71" y="57"/>
                  <a:pt x="67" y="56"/>
                  <a:pt x="64" y="59"/>
                </a:cubicBezTo>
                <a:cubicBezTo>
                  <a:pt x="64" y="59"/>
                  <a:pt x="64" y="59"/>
                  <a:pt x="64" y="59"/>
                </a:cubicBezTo>
                <a:cubicBezTo>
                  <a:pt x="64" y="59"/>
                  <a:pt x="64" y="59"/>
                  <a:pt x="64" y="59"/>
                </a:cubicBezTo>
                <a:cubicBezTo>
                  <a:pt x="64" y="59"/>
                  <a:pt x="64" y="59"/>
                  <a:pt x="64" y="59"/>
                </a:cubicBezTo>
                <a:cubicBezTo>
                  <a:pt x="61" y="61"/>
                  <a:pt x="61" y="65"/>
                  <a:pt x="63" y="68"/>
                </a:cubicBezTo>
                <a:cubicBezTo>
                  <a:pt x="63" y="68"/>
                  <a:pt x="63" y="68"/>
                  <a:pt x="63" y="68"/>
                </a:cubicBezTo>
                <a:cubicBezTo>
                  <a:pt x="65" y="71"/>
                  <a:pt x="70" y="72"/>
                  <a:pt x="73" y="70"/>
                </a:cubicBezTo>
                <a:cubicBezTo>
                  <a:pt x="74" y="68"/>
                  <a:pt x="75" y="66"/>
                  <a:pt x="75" y="64"/>
                </a:cubicBezTo>
                <a:close/>
                <a:moveTo>
                  <a:pt x="54" y="82"/>
                </a:moveTo>
                <a:cubicBezTo>
                  <a:pt x="54" y="82"/>
                  <a:pt x="54" y="82"/>
                  <a:pt x="54" y="82"/>
                </a:cubicBezTo>
                <a:cubicBezTo>
                  <a:pt x="54" y="80"/>
                  <a:pt x="53" y="79"/>
                  <a:pt x="52" y="77"/>
                </a:cubicBezTo>
                <a:cubicBezTo>
                  <a:pt x="52" y="77"/>
                  <a:pt x="52" y="77"/>
                  <a:pt x="52" y="77"/>
                </a:cubicBezTo>
                <a:cubicBezTo>
                  <a:pt x="49" y="75"/>
                  <a:pt x="45" y="74"/>
                  <a:pt x="42" y="77"/>
                </a:cubicBezTo>
                <a:cubicBezTo>
                  <a:pt x="42" y="77"/>
                  <a:pt x="42" y="77"/>
                  <a:pt x="42" y="77"/>
                </a:cubicBezTo>
                <a:cubicBezTo>
                  <a:pt x="39" y="79"/>
                  <a:pt x="39" y="84"/>
                  <a:pt x="42" y="87"/>
                </a:cubicBezTo>
                <a:cubicBezTo>
                  <a:pt x="42" y="87"/>
                  <a:pt x="42" y="87"/>
                  <a:pt x="42" y="87"/>
                </a:cubicBezTo>
                <a:cubicBezTo>
                  <a:pt x="44" y="89"/>
                  <a:pt x="48" y="90"/>
                  <a:pt x="51" y="87"/>
                </a:cubicBezTo>
                <a:cubicBezTo>
                  <a:pt x="53" y="86"/>
                  <a:pt x="54" y="84"/>
                  <a:pt x="54" y="82"/>
                </a:cubicBezTo>
                <a:close/>
                <a:moveTo>
                  <a:pt x="33" y="101"/>
                </a:moveTo>
                <a:cubicBezTo>
                  <a:pt x="33" y="101"/>
                  <a:pt x="33" y="101"/>
                  <a:pt x="33" y="101"/>
                </a:cubicBezTo>
                <a:cubicBezTo>
                  <a:pt x="33" y="100"/>
                  <a:pt x="33" y="98"/>
                  <a:pt x="31" y="96"/>
                </a:cubicBezTo>
                <a:cubicBezTo>
                  <a:pt x="31" y="96"/>
                  <a:pt x="31" y="96"/>
                  <a:pt x="31" y="96"/>
                </a:cubicBezTo>
                <a:cubicBezTo>
                  <a:pt x="28" y="94"/>
                  <a:pt x="24" y="94"/>
                  <a:pt x="21" y="96"/>
                </a:cubicBezTo>
                <a:cubicBezTo>
                  <a:pt x="21" y="96"/>
                  <a:pt x="21" y="96"/>
                  <a:pt x="21" y="96"/>
                </a:cubicBezTo>
                <a:cubicBezTo>
                  <a:pt x="21" y="96"/>
                  <a:pt x="21" y="96"/>
                  <a:pt x="21" y="96"/>
                </a:cubicBezTo>
                <a:cubicBezTo>
                  <a:pt x="21" y="96"/>
                  <a:pt x="21" y="96"/>
                  <a:pt x="21" y="96"/>
                </a:cubicBezTo>
                <a:cubicBezTo>
                  <a:pt x="19" y="99"/>
                  <a:pt x="19" y="104"/>
                  <a:pt x="21" y="106"/>
                </a:cubicBezTo>
                <a:cubicBezTo>
                  <a:pt x="21" y="106"/>
                  <a:pt x="21" y="106"/>
                  <a:pt x="21" y="106"/>
                </a:cubicBezTo>
                <a:cubicBezTo>
                  <a:pt x="24" y="109"/>
                  <a:pt x="29" y="109"/>
                  <a:pt x="31" y="106"/>
                </a:cubicBezTo>
                <a:cubicBezTo>
                  <a:pt x="31" y="106"/>
                  <a:pt x="31" y="106"/>
                  <a:pt x="31" y="106"/>
                </a:cubicBezTo>
                <a:cubicBezTo>
                  <a:pt x="33" y="105"/>
                  <a:pt x="33" y="103"/>
                  <a:pt x="33" y="101"/>
                </a:cubicBezTo>
                <a:close/>
                <a:moveTo>
                  <a:pt x="170" y="3"/>
                </a:moveTo>
                <a:cubicBezTo>
                  <a:pt x="168" y="1"/>
                  <a:pt x="167" y="0"/>
                  <a:pt x="165" y="0"/>
                </a:cubicBezTo>
                <a:cubicBezTo>
                  <a:pt x="163" y="0"/>
                  <a:pt x="161" y="1"/>
                  <a:pt x="160" y="2"/>
                </a:cubicBezTo>
                <a:cubicBezTo>
                  <a:pt x="157" y="5"/>
                  <a:pt x="157" y="10"/>
                  <a:pt x="160" y="12"/>
                </a:cubicBezTo>
                <a:cubicBezTo>
                  <a:pt x="161" y="14"/>
                  <a:pt x="163" y="14"/>
                  <a:pt x="165" y="14"/>
                </a:cubicBezTo>
                <a:cubicBezTo>
                  <a:pt x="167" y="14"/>
                  <a:pt x="168" y="14"/>
                  <a:pt x="170" y="12"/>
                </a:cubicBezTo>
                <a:cubicBezTo>
                  <a:pt x="171" y="11"/>
                  <a:pt x="172" y="9"/>
                  <a:pt x="172" y="7"/>
                </a:cubicBezTo>
                <a:cubicBezTo>
                  <a:pt x="172" y="5"/>
                  <a:pt x="171" y="4"/>
                  <a:pt x="170"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13">
            <a:extLst>
              <a:ext uri="{FF2B5EF4-FFF2-40B4-BE49-F238E27FC236}">
                <a16:creationId xmlns:a16="http://schemas.microsoft.com/office/drawing/2014/main" id="{C3F82C98-BFFC-4171-9E00-97DF0FC23DE3}"/>
              </a:ext>
            </a:extLst>
          </p:cNvPr>
          <p:cNvSpPr>
            <a:spLocks noEditPoints="1"/>
          </p:cNvSpPr>
          <p:nvPr/>
        </p:nvSpPr>
        <p:spPr bwMode="auto">
          <a:xfrm>
            <a:off x="4391025" y="3968750"/>
            <a:ext cx="3390900" cy="2455863"/>
          </a:xfrm>
          <a:custGeom>
            <a:avLst/>
            <a:gdLst>
              <a:gd name="T0" fmla="*/ 890 w 890"/>
              <a:gd name="T1" fmla="*/ 211 h 644"/>
              <a:gd name="T2" fmla="*/ 889 w 890"/>
              <a:gd name="T3" fmla="*/ 181 h 644"/>
              <a:gd name="T4" fmla="*/ 888 w 890"/>
              <a:gd name="T5" fmla="*/ 241 h 644"/>
              <a:gd name="T6" fmla="*/ 887 w 890"/>
              <a:gd name="T7" fmla="*/ 151 h 644"/>
              <a:gd name="T8" fmla="*/ 887 w 890"/>
              <a:gd name="T9" fmla="*/ 151 h 644"/>
              <a:gd name="T10" fmla="*/ 884 w 890"/>
              <a:gd name="T11" fmla="*/ 270 h 644"/>
              <a:gd name="T12" fmla="*/ 883 w 890"/>
              <a:gd name="T13" fmla="*/ 121 h 644"/>
              <a:gd name="T14" fmla="*/ 878 w 890"/>
              <a:gd name="T15" fmla="*/ 300 h 644"/>
              <a:gd name="T16" fmla="*/ 877 w 890"/>
              <a:gd name="T17" fmla="*/ 91 h 644"/>
              <a:gd name="T18" fmla="*/ 870 w 890"/>
              <a:gd name="T19" fmla="*/ 331 h 644"/>
              <a:gd name="T20" fmla="*/ 860 w 890"/>
              <a:gd name="T21" fmla="*/ 56 h 644"/>
              <a:gd name="T22" fmla="*/ 848 w 890"/>
              <a:gd name="T23" fmla="*/ 355 h 644"/>
              <a:gd name="T24" fmla="*/ 857 w 890"/>
              <a:gd name="T25" fmla="*/ 32 h 644"/>
              <a:gd name="T26" fmla="*/ 845 w 890"/>
              <a:gd name="T27" fmla="*/ 379 h 644"/>
              <a:gd name="T28" fmla="*/ 832 w 890"/>
              <a:gd name="T29" fmla="*/ 406 h 644"/>
              <a:gd name="T30" fmla="*/ 819 w 890"/>
              <a:gd name="T31" fmla="*/ 438 h 644"/>
              <a:gd name="T32" fmla="*/ 802 w 890"/>
              <a:gd name="T33" fmla="*/ 462 h 644"/>
              <a:gd name="T34" fmla="*/ 783 w 890"/>
              <a:gd name="T35" fmla="*/ 486 h 644"/>
              <a:gd name="T36" fmla="*/ 763 w 890"/>
              <a:gd name="T37" fmla="*/ 508 h 644"/>
              <a:gd name="T38" fmla="*/ 741 w 890"/>
              <a:gd name="T39" fmla="*/ 528 h 644"/>
              <a:gd name="T40" fmla="*/ 718 w 890"/>
              <a:gd name="T41" fmla="*/ 548 h 644"/>
              <a:gd name="T42" fmla="*/ 693 w 890"/>
              <a:gd name="T43" fmla="*/ 565 h 644"/>
              <a:gd name="T44" fmla="*/ 668 w 890"/>
              <a:gd name="T45" fmla="*/ 581 h 644"/>
              <a:gd name="T46" fmla="*/ 641 w 890"/>
              <a:gd name="T47" fmla="*/ 595 h 644"/>
              <a:gd name="T48" fmla="*/ 641 w 890"/>
              <a:gd name="T49" fmla="*/ 595 h 644"/>
              <a:gd name="T50" fmla="*/ 609 w 890"/>
              <a:gd name="T51" fmla="*/ 613 h 644"/>
              <a:gd name="T52" fmla="*/ 572 w 890"/>
              <a:gd name="T53" fmla="*/ 619 h 644"/>
              <a:gd name="T54" fmla="*/ 543 w 890"/>
              <a:gd name="T55" fmla="*/ 626 h 644"/>
              <a:gd name="T56" fmla="*/ 519 w 890"/>
              <a:gd name="T57" fmla="*/ 625 h 644"/>
              <a:gd name="T58" fmla="*/ 497 w 890"/>
              <a:gd name="T59" fmla="*/ 635 h 644"/>
              <a:gd name="T60" fmla="*/ 467 w 890"/>
              <a:gd name="T61" fmla="*/ 637 h 644"/>
              <a:gd name="T62" fmla="*/ 431 w 890"/>
              <a:gd name="T63" fmla="*/ 631 h 644"/>
              <a:gd name="T64" fmla="*/ 401 w 890"/>
              <a:gd name="T65" fmla="*/ 629 h 644"/>
              <a:gd name="T66" fmla="*/ 372 w 890"/>
              <a:gd name="T67" fmla="*/ 625 h 644"/>
              <a:gd name="T68" fmla="*/ 343 w 890"/>
              <a:gd name="T69" fmla="*/ 619 h 644"/>
              <a:gd name="T70" fmla="*/ 314 w 890"/>
              <a:gd name="T71" fmla="*/ 611 h 644"/>
              <a:gd name="T72" fmla="*/ 290 w 890"/>
              <a:gd name="T73" fmla="*/ 607 h 644"/>
              <a:gd name="T74" fmla="*/ 263 w 890"/>
              <a:gd name="T75" fmla="*/ 595 h 644"/>
              <a:gd name="T76" fmla="*/ 263 w 890"/>
              <a:gd name="T77" fmla="*/ 595 h 644"/>
              <a:gd name="T78" fmla="*/ 236 w 890"/>
              <a:gd name="T79" fmla="*/ 581 h 644"/>
              <a:gd name="T80" fmla="*/ 200 w 890"/>
              <a:gd name="T81" fmla="*/ 571 h 644"/>
              <a:gd name="T82" fmla="*/ 175 w 890"/>
              <a:gd name="T83" fmla="*/ 553 h 644"/>
              <a:gd name="T84" fmla="*/ 152 w 890"/>
              <a:gd name="T85" fmla="*/ 534 h 644"/>
              <a:gd name="T86" fmla="*/ 130 w 890"/>
              <a:gd name="T87" fmla="*/ 513 h 644"/>
              <a:gd name="T88" fmla="*/ 109 w 890"/>
              <a:gd name="T89" fmla="*/ 490 h 644"/>
              <a:gd name="T90" fmla="*/ 91 w 890"/>
              <a:gd name="T91" fmla="*/ 457 h 644"/>
              <a:gd name="T92" fmla="*/ 83 w 890"/>
              <a:gd name="T93" fmla="*/ 434 h 644"/>
              <a:gd name="T94" fmla="*/ 68 w 890"/>
              <a:gd name="T95" fmla="*/ 409 h 644"/>
              <a:gd name="T96" fmla="*/ 54 w 890"/>
              <a:gd name="T97" fmla="*/ 383 h 644"/>
              <a:gd name="T98" fmla="*/ 41 w 890"/>
              <a:gd name="T99" fmla="*/ 29 h 644"/>
              <a:gd name="T100" fmla="*/ 43 w 890"/>
              <a:gd name="T101" fmla="*/ 358 h 644"/>
              <a:gd name="T102" fmla="*/ 35 w 890"/>
              <a:gd name="T103" fmla="*/ 63 h 644"/>
              <a:gd name="T104" fmla="*/ 35 w 890"/>
              <a:gd name="T105" fmla="*/ 63 h 644"/>
              <a:gd name="T106" fmla="*/ 33 w 890"/>
              <a:gd name="T107" fmla="*/ 330 h 644"/>
              <a:gd name="T108" fmla="*/ 19 w 890"/>
              <a:gd name="T109" fmla="*/ 98 h 644"/>
              <a:gd name="T110" fmla="*/ 12 w 890"/>
              <a:gd name="T111" fmla="*/ 302 h 644"/>
              <a:gd name="T112" fmla="*/ 7 w 890"/>
              <a:gd name="T113" fmla="*/ 120 h 644"/>
              <a:gd name="T114" fmla="*/ 12 w 890"/>
              <a:gd name="T115" fmla="*/ 265 h 644"/>
              <a:gd name="T116" fmla="*/ 3 w 890"/>
              <a:gd name="T117" fmla="*/ 150 h 644"/>
              <a:gd name="T118" fmla="*/ 8 w 890"/>
              <a:gd name="T119" fmla="*/ 235 h 644"/>
              <a:gd name="T120" fmla="*/ 1 w 890"/>
              <a:gd name="T121" fmla="*/ 181 h 644"/>
              <a:gd name="T122" fmla="*/ 14 w 890"/>
              <a:gd name="T123" fmla="*/ 211 h 644"/>
              <a:gd name="T124" fmla="*/ 47 w 890"/>
              <a:gd name="T125" fmla="*/ 1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90" h="644">
                <a:moveTo>
                  <a:pt x="845" y="7"/>
                </a:moveTo>
                <a:cubicBezTo>
                  <a:pt x="845" y="9"/>
                  <a:pt x="845" y="10"/>
                  <a:pt x="844" y="11"/>
                </a:cubicBezTo>
                <a:cubicBezTo>
                  <a:pt x="842" y="13"/>
                  <a:pt x="841" y="13"/>
                  <a:pt x="839" y="13"/>
                </a:cubicBezTo>
                <a:cubicBezTo>
                  <a:pt x="837" y="13"/>
                  <a:pt x="836" y="13"/>
                  <a:pt x="834" y="11"/>
                </a:cubicBezTo>
                <a:cubicBezTo>
                  <a:pt x="832" y="9"/>
                  <a:pt x="832" y="5"/>
                  <a:pt x="834" y="2"/>
                </a:cubicBezTo>
                <a:cubicBezTo>
                  <a:pt x="836" y="1"/>
                  <a:pt x="837" y="0"/>
                  <a:pt x="839" y="0"/>
                </a:cubicBezTo>
                <a:cubicBezTo>
                  <a:pt x="841" y="0"/>
                  <a:pt x="842" y="1"/>
                  <a:pt x="844" y="2"/>
                </a:cubicBezTo>
                <a:cubicBezTo>
                  <a:pt x="845" y="3"/>
                  <a:pt x="845" y="5"/>
                  <a:pt x="845" y="7"/>
                </a:cubicBezTo>
                <a:close/>
                <a:moveTo>
                  <a:pt x="890" y="211"/>
                </a:moveTo>
                <a:cubicBezTo>
                  <a:pt x="890" y="211"/>
                  <a:pt x="890" y="211"/>
                  <a:pt x="890" y="211"/>
                </a:cubicBezTo>
                <a:cubicBezTo>
                  <a:pt x="890" y="207"/>
                  <a:pt x="887" y="204"/>
                  <a:pt x="883" y="204"/>
                </a:cubicBezTo>
                <a:cubicBezTo>
                  <a:pt x="883" y="204"/>
                  <a:pt x="883" y="204"/>
                  <a:pt x="883" y="204"/>
                </a:cubicBezTo>
                <a:cubicBezTo>
                  <a:pt x="880" y="204"/>
                  <a:pt x="877" y="207"/>
                  <a:pt x="877" y="210"/>
                </a:cubicBezTo>
                <a:cubicBezTo>
                  <a:pt x="877" y="210"/>
                  <a:pt x="877" y="210"/>
                  <a:pt x="877" y="210"/>
                </a:cubicBezTo>
                <a:cubicBezTo>
                  <a:pt x="877" y="214"/>
                  <a:pt x="880" y="217"/>
                  <a:pt x="883" y="217"/>
                </a:cubicBezTo>
                <a:cubicBezTo>
                  <a:pt x="883" y="217"/>
                  <a:pt x="883" y="217"/>
                  <a:pt x="883" y="217"/>
                </a:cubicBezTo>
                <a:cubicBezTo>
                  <a:pt x="887" y="217"/>
                  <a:pt x="890" y="214"/>
                  <a:pt x="890" y="211"/>
                </a:cubicBezTo>
                <a:cubicBezTo>
                  <a:pt x="890" y="211"/>
                  <a:pt x="890" y="211"/>
                  <a:pt x="890" y="211"/>
                </a:cubicBezTo>
                <a:close/>
                <a:moveTo>
                  <a:pt x="889" y="181"/>
                </a:moveTo>
                <a:cubicBezTo>
                  <a:pt x="889" y="181"/>
                  <a:pt x="889" y="181"/>
                  <a:pt x="889" y="181"/>
                </a:cubicBezTo>
                <a:cubicBezTo>
                  <a:pt x="889" y="180"/>
                  <a:pt x="889" y="180"/>
                  <a:pt x="889" y="180"/>
                </a:cubicBezTo>
                <a:cubicBezTo>
                  <a:pt x="889" y="180"/>
                  <a:pt x="889" y="180"/>
                  <a:pt x="889" y="180"/>
                </a:cubicBezTo>
                <a:cubicBezTo>
                  <a:pt x="889" y="177"/>
                  <a:pt x="886" y="174"/>
                  <a:pt x="883" y="174"/>
                </a:cubicBezTo>
                <a:cubicBezTo>
                  <a:pt x="883" y="174"/>
                  <a:pt x="883" y="174"/>
                  <a:pt x="883" y="174"/>
                </a:cubicBezTo>
                <a:cubicBezTo>
                  <a:pt x="879" y="174"/>
                  <a:pt x="876" y="177"/>
                  <a:pt x="877" y="181"/>
                </a:cubicBezTo>
                <a:cubicBezTo>
                  <a:pt x="877" y="181"/>
                  <a:pt x="877" y="181"/>
                  <a:pt x="877" y="181"/>
                </a:cubicBezTo>
                <a:cubicBezTo>
                  <a:pt x="877" y="184"/>
                  <a:pt x="880" y="187"/>
                  <a:pt x="883" y="187"/>
                </a:cubicBezTo>
                <a:cubicBezTo>
                  <a:pt x="887" y="187"/>
                  <a:pt x="889" y="184"/>
                  <a:pt x="889" y="181"/>
                </a:cubicBezTo>
                <a:close/>
                <a:moveTo>
                  <a:pt x="888" y="241"/>
                </a:moveTo>
                <a:cubicBezTo>
                  <a:pt x="888" y="241"/>
                  <a:pt x="888" y="241"/>
                  <a:pt x="888" y="241"/>
                </a:cubicBezTo>
                <a:cubicBezTo>
                  <a:pt x="888" y="237"/>
                  <a:pt x="885" y="235"/>
                  <a:pt x="882" y="234"/>
                </a:cubicBezTo>
                <a:cubicBezTo>
                  <a:pt x="882" y="234"/>
                  <a:pt x="882" y="234"/>
                  <a:pt x="882" y="234"/>
                </a:cubicBezTo>
                <a:cubicBezTo>
                  <a:pt x="878" y="234"/>
                  <a:pt x="875" y="236"/>
                  <a:pt x="875" y="240"/>
                </a:cubicBezTo>
                <a:cubicBezTo>
                  <a:pt x="875" y="240"/>
                  <a:pt x="875" y="240"/>
                  <a:pt x="875" y="240"/>
                </a:cubicBezTo>
                <a:cubicBezTo>
                  <a:pt x="875" y="244"/>
                  <a:pt x="877" y="247"/>
                  <a:pt x="881" y="247"/>
                </a:cubicBezTo>
                <a:cubicBezTo>
                  <a:pt x="881" y="247"/>
                  <a:pt x="881" y="247"/>
                  <a:pt x="881" y="247"/>
                </a:cubicBezTo>
                <a:cubicBezTo>
                  <a:pt x="884" y="247"/>
                  <a:pt x="888" y="245"/>
                  <a:pt x="888" y="241"/>
                </a:cubicBezTo>
                <a:cubicBezTo>
                  <a:pt x="888" y="241"/>
                  <a:pt x="888" y="241"/>
                  <a:pt x="888" y="241"/>
                </a:cubicBezTo>
                <a:close/>
                <a:moveTo>
                  <a:pt x="887" y="151"/>
                </a:moveTo>
                <a:cubicBezTo>
                  <a:pt x="887" y="151"/>
                  <a:pt x="887" y="151"/>
                  <a:pt x="887" y="151"/>
                </a:cubicBezTo>
                <a:cubicBezTo>
                  <a:pt x="887" y="150"/>
                  <a:pt x="887" y="150"/>
                  <a:pt x="887" y="150"/>
                </a:cubicBezTo>
                <a:cubicBezTo>
                  <a:pt x="887" y="150"/>
                  <a:pt x="887" y="150"/>
                  <a:pt x="887" y="150"/>
                </a:cubicBezTo>
                <a:cubicBezTo>
                  <a:pt x="887" y="150"/>
                  <a:pt x="887" y="150"/>
                  <a:pt x="887" y="150"/>
                </a:cubicBezTo>
                <a:cubicBezTo>
                  <a:pt x="887" y="150"/>
                  <a:pt x="887" y="150"/>
                  <a:pt x="887" y="150"/>
                </a:cubicBezTo>
                <a:cubicBezTo>
                  <a:pt x="887" y="146"/>
                  <a:pt x="884" y="144"/>
                  <a:pt x="880" y="144"/>
                </a:cubicBezTo>
                <a:cubicBezTo>
                  <a:pt x="880" y="144"/>
                  <a:pt x="880" y="144"/>
                  <a:pt x="880" y="144"/>
                </a:cubicBezTo>
                <a:cubicBezTo>
                  <a:pt x="876" y="144"/>
                  <a:pt x="874" y="148"/>
                  <a:pt x="874" y="151"/>
                </a:cubicBezTo>
                <a:cubicBezTo>
                  <a:pt x="874" y="151"/>
                  <a:pt x="874" y="151"/>
                  <a:pt x="874" y="151"/>
                </a:cubicBezTo>
                <a:cubicBezTo>
                  <a:pt x="875" y="155"/>
                  <a:pt x="878" y="157"/>
                  <a:pt x="881" y="157"/>
                </a:cubicBezTo>
                <a:cubicBezTo>
                  <a:pt x="885" y="157"/>
                  <a:pt x="887" y="154"/>
                  <a:pt x="887" y="151"/>
                </a:cubicBezTo>
                <a:close/>
                <a:moveTo>
                  <a:pt x="884" y="270"/>
                </a:moveTo>
                <a:cubicBezTo>
                  <a:pt x="884" y="270"/>
                  <a:pt x="884" y="270"/>
                  <a:pt x="884" y="270"/>
                </a:cubicBezTo>
                <a:cubicBezTo>
                  <a:pt x="884" y="267"/>
                  <a:pt x="882" y="265"/>
                  <a:pt x="879" y="264"/>
                </a:cubicBezTo>
                <a:cubicBezTo>
                  <a:pt x="879" y="264"/>
                  <a:pt x="879" y="264"/>
                  <a:pt x="879" y="264"/>
                </a:cubicBezTo>
                <a:cubicBezTo>
                  <a:pt x="875" y="264"/>
                  <a:pt x="872" y="266"/>
                  <a:pt x="871" y="269"/>
                </a:cubicBezTo>
                <a:cubicBezTo>
                  <a:pt x="871" y="269"/>
                  <a:pt x="871" y="269"/>
                  <a:pt x="871" y="269"/>
                </a:cubicBezTo>
                <a:cubicBezTo>
                  <a:pt x="871" y="273"/>
                  <a:pt x="873" y="276"/>
                  <a:pt x="877" y="277"/>
                </a:cubicBezTo>
                <a:cubicBezTo>
                  <a:pt x="877" y="277"/>
                  <a:pt x="877" y="277"/>
                  <a:pt x="877" y="277"/>
                </a:cubicBezTo>
                <a:cubicBezTo>
                  <a:pt x="880" y="277"/>
                  <a:pt x="883" y="275"/>
                  <a:pt x="884" y="272"/>
                </a:cubicBezTo>
                <a:cubicBezTo>
                  <a:pt x="884" y="271"/>
                  <a:pt x="884" y="271"/>
                  <a:pt x="884" y="270"/>
                </a:cubicBezTo>
                <a:close/>
                <a:moveTo>
                  <a:pt x="883" y="121"/>
                </a:moveTo>
                <a:cubicBezTo>
                  <a:pt x="883" y="121"/>
                  <a:pt x="883" y="121"/>
                  <a:pt x="883" y="121"/>
                </a:cubicBezTo>
                <a:cubicBezTo>
                  <a:pt x="883" y="120"/>
                  <a:pt x="883" y="120"/>
                  <a:pt x="883" y="120"/>
                </a:cubicBezTo>
                <a:cubicBezTo>
                  <a:pt x="883" y="120"/>
                  <a:pt x="883" y="120"/>
                  <a:pt x="883" y="120"/>
                </a:cubicBezTo>
                <a:cubicBezTo>
                  <a:pt x="882" y="116"/>
                  <a:pt x="879" y="114"/>
                  <a:pt x="875" y="114"/>
                </a:cubicBezTo>
                <a:cubicBezTo>
                  <a:pt x="875" y="114"/>
                  <a:pt x="875" y="114"/>
                  <a:pt x="875" y="114"/>
                </a:cubicBezTo>
                <a:cubicBezTo>
                  <a:pt x="872" y="115"/>
                  <a:pt x="869" y="118"/>
                  <a:pt x="870" y="122"/>
                </a:cubicBezTo>
                <a:cubicBezTo>
                  <a:pt x="870" y="122"/>
                  <a:pt x="870" y="122"/>
                  <a:pt x="870" y="122"/>
                </a:cubicBezTo>
                <a:cubicBezTo>
                  <a:pt x="871" y="125"/>
                  <a:pt x="874" y="128"/>
                  <a:pt x="878" y="127"/>
                </a:cubicBezTo>
                <a:cubicBezTo>
                  <a:pt x="881" y="127"/>
                  <a:pt x="883" y="124"/>
                  <a:pt x="883" y="121"/>
                </a:cubicBezTo>
                <a:close/>
                <a:moveTo>
                  <a:pt x="878" y="300"/>
                </a:moveTo>
                <a:cubicBezTo>
                  <a:pt x="878" y="300"/>
                  <a:pt x="878" y="300"/>
                  <a:pt x="878" y="300"/>
                </a:cubicBezTo>
                <a:cubicBezTo>
                  <a:pt x="878" y="297"/>
                  <a:pt x="876" y="294"/>
                  <a:pt x="873" y="294"/>
                </a:cubicBezTo>
                <a:cubicBezTo>
                  <a:pt x="873" y="294"/>
                  <a:pt x="873" y="294"/>
                  <a:pt x="873" y="294"/>
                </a:cubicBezTo>
                <a:cubicBezTo>
                  <a:pt x="870" y="293"/>
                  <a:pt x="866" y="295"/>
                  <a:pt x="865" y="298"/>
                </a:cubicBezTo>
                <a:cubicBezTo>
                  <a:pt x="865" y="298"/>
                  <a:pt x="865" y="298"/>
                  <a:pt x="865" y="298"/>
                </a:cubicBezTo>
                <a:cubicBezTo>
                  <a:pt x="865" y="302"/>
                  <a:pt x="867" y="305"/>
                  <a:pt x="870" y="306"/>
                </a:cubicBezTo>
                <a:cubicBezTo>
                  <a:pt x="870" y="306"/>
                  <a:pt x="870" y="306"/>
                  <a:pt x="870" y="306"/>
                </a:cubicBezTo>
                <a:cubicBezTo>
                  <a:pt x="874" y="307"/>
                  <a:pt x="877" y="305"/>
                  <a:pt x="878" y="301"/>
                </a:cubicBezTo>
                <a:cubicBezTo>
                  <a:pt x="878" y="301"/>
                  <a:pt x="878" y="300"/>
                  <a:pt x="878" y="300"/>
                </a:cubicBezTo>
                <a:close/>
                <a:moveTo>
                  <a:pt x="877" y="91"/>
                </a:moveTo>
                <a:cubicBezTo>
                  <a:pt x="877" y="91"/>
                  <a:pt x="877" y="91"/>
                  <a:pt x="877" y="91"/>
                </a:cubicBezTo>
                <a:cubicBezTo>
                  <a:pt x="877" y="91"/>
                  <a:pt x="876" y="90"/>
                  <a:pt x="876" y="90"/>
                </a:cubicBezTo>
                <a:cubicBezTo>
                  <a:pt x="876" y="90"/>
                  <a:pt x="876" y="90"/>
                  <a:pt x="876" y="90"/>
                </a:cubicBezTo>
                <a:cubicBezTo>
                  <a:pt x="875" y="86"/>
                  <a:pt x="872" y="84"/>
                  <a:pt x="868" y="85"/>
                </a:cubicBezTo>
                <a:cubicBezTo>
                  <a:pt x="868" y="85"/>
                  <a:pt x="868" y="85"/>
                  <a:pt x="868" y="85"/>
                </a:cubicBezTo>
                <a:cubicBezTo>
                  <a:pt x="865" y="86"/>
                  <a:pt x="863" y="90"/>
                  <a:pt x="864" y="93"/>
                </a:cubicBezTo>
                <a:cubicBezTo>
                  <a:pt x="864" y="93"/>
                  <a:pt x="864" y="93"/>
                  <a:pt x="864" y="93"/>
                </a:cubicBezTo>
                <a:cubicBezTo>
                  <a:pt x="865" y="96"/>
                  <a:pt x="868" y="99"/>
                  <a:pt x="872" y="98"/>
                </a:cubicBezTo>
                <a:cubicBezTo>
                  <a:pt x="875" y="97"/>
                  <a:pt x="877" y="94"/>
                  <a:pt x="877" y="91"/>
                </a:cubicBezTo>
                <a:close/>
                <a:moveTo>
                  <a:pt x="870" y="329"/>
                </a:moveTo>
                <a:cubicBezTo>
                  <a:pt x="870" y="329"/>
                  <a:pt x="870" y="329"/>
                  <a:pt x="870" y="329"/>
                </a:cubicBezTo>
                <a:cubicBezTo>
                  <a:pt x="870" y="326"/>
                  <a:pt x="869" y="324"/>
                  <a:pt x="866" y="323"/>
                </a:cubicBezTo>
                <a:cubicBezTo>
                  <a:pt x="866" y="323"/>
                  <a:pt x="866" y="323"/>
                  <a:pt x="866" y="323"/>
                </a:cubicBezTo>
                <a:cubicBezTo>
                  <a:pt x="862" y="322"/>
                  <a:pt x="859" y="324"/>
                  <a:pt x="858" y="327"/>
                </a:cubicBezTo>
                <a:cubicBezTo>
                  <a:pt x="858" y="327"/>
                  <a:pt x="858" y="327"/>
                  <a:pt x="858" y="327"/>
                </a:cubicBezTo>
                <a:cubicBezTo>
                  <a:pt x="857" y="330"/>
                  <a:pt x="859" y="334"/>
                  <a:pt x="862" y="335"/>
                </a:cubicBezTo>
                <a:cubicBezTo>
                  <a:pt x="862" y="335"/>
                  <a:pt x="862" y="335"/>
                  <a:pt x="862" y="335"/>
                </a:cubicBezTo>
                <a:cubicBezTo>
                  <a:pt x="865" y="336"/>
                  <a:pt x="869" y="334"/>
                  <a:pt x="870" y="331"/>
                </a:cubicBezTo>
                <a:cubicBezTo>
                  <a:pt x="870" y="331"/>
                  <a:pt x="870" y="331"/>
                  <a:pt x="870" y="331"/>
                </a:cubicBezTo>
                <a:cubicBezTo>
                  <a:pt x="870" y="331"/>
                  <a:pt x="870" y="331"/>
                  <a:pt x="870" y="331"/>
                </a:cubicBezTo>
                <a:cubicBezTo>
                  <a:pt x="870" y="330"/>
                  <a:pt x="870" y="330"/>
                  <a:pt x="870" y="329"/>
                </a:cubicBezTo>
                <a:close/>
                <a:moveTo>
                  <a:pt x="868" y="62"/>
                </a:moveTo>
                <a:cubicBezTo>
                  <a:pt x="868" y="62"/>
                  <a:pt x="868" y="62"/>
                  <a:pt x="868" y="62"/>
                </a:cubicBezTo>
                <a:cubicBezTo>
                  <a:pt x="868" y="62"/>
                  <a:pt x="868" y="61"/>
                  <a:pt x="868" y="60"/>
                </a:cubicBezTo>
                <a:cubicBezTo>
                  <a:pt x="868" y="60"/>
                  <a:pt x="868" y="60"/>
                  <a:pt x="868" y="60"/>
                </a:cubicBezTo>
                <a:cubicBezTo>
                  <a:pt x="868" y="60"/>
                  <a:pt x="868" y="60"/>
                  <a:pt x="868" y="60"/>
                </a:cubicBezTo>
                <a:cubicBezTo>
                  <a:pt x="868" y="60"/>
                  <a:pt x="868" y="60"/>
                  <a:pt x="868" y="60"/>
                </a:cubicBezTo>
                <a:cubicBezTo>
                  <a:pt x="867" y="57"/>
                  <a:pt x="863" y="55"/>
                  <a:pt x="860" y="56"/>
                </a:cubicBezTo>
                <a:cubicBezTo>
                  <a:pt x="860" y="56"/>
                  <a:pt x="860" y="56"/>
                  <a:pt x="860" y="56"/>
                </a:cubicBezTo>
                <a:cubicBezTo>
                  <a:pt x="856" y="57"/>
                  <a:pt x="854" y="61"/>
                  <a:pt x="856" y="65"/>
                </a:cubicBezTo>
                <a:cubicBezTo>
                  <a:pt x="856" y="65"/>
                  <a:pt x="856" y="65"/>
                  <a:pt x="856" y="65"/>
                </a:cubicBezTo>
                <a:cubicBezTo>
                  <a:pt x="857" y="68"/>
                  <a:pt x="860" y="70"/>
                  <a:pt x="864" y="69"/>
                </a:cubicBezTo>
                <a:cubicBezTo>
                  <a:pt x="866" y="68"/>
                  <a:pt x="868" y="65"/>
                  <a:pt x="868" y="62"/>
                </a:cubicBezTo>
                <a:close/>
                <a:moveTo>
                  <a:pt x="860" y="357"/>
                </a:moveTo>
                <a:cubicBezTo>
                  <a:pt x="860" y="357"/>
                  <a:pt x="860" y="357"/>
                  <a:pt x="860" y="357"/>
                </a:cubicBezTo>
                <a:cubicBezTo>
                  <a:pt x="860" y="355"/>
                  <a:pt x="859" y="352"/>
                  <a:pt x="856" y="351"/>
                </a:cubicBezTo>
                <a:cubicBezTo>
                  <a:pt x="856" y="351"/>
                  <a:pt x="856" y="351"/>
                  <a:pt x="856" y="351"/>
                </a:cubicBezTo>
                <a:cubicBezTo>
                  <a:pt x="853" y="350"/>
                  <a:pt x="849" y="352"/>
                  <a:pt x="848" y="355"/>
                </a:cubicBezTo>
                <a:cubicBezTo>
                  <a:pt x="848" y="355"/>
                  <a:pt x="848" y="355"/>
                  <a:pt x="848" y="355"/>
                </a:cubicBezTo>
                <a:cubicBezTo>
                  <a:pt x="847" y="358"/>
                  <a:pt x="848" y="362"/>
                  <a:pt x="852" y="363"/>
                </a:cubicBezTo>
                <a:cubicBezTo>
                  <a:pt x="852" y="363"/>
                  <a:pt x="852" y="363"/>
                  <a:pt x="852" y="363"/>
                </a:cubicBezTo>
                <a:cubicBezTo>
                  <a:pt x="855" y="365"/>
                  <a:pt x="859" y="363"/>
                  <a:pt x="860" y="360"/>
                </a:cubicBezTo>
                <a:cubicBezTo>
                  <a:pt x="860" y="359"/>
                  <a:pt x="860" y="358"/>
                  <a:pt x="860" y="357"/>
                </a:cubicBezTo>
                <a:close/>
                <a:moveTo>
                  <a:pt x="858" y="34"/>
                </a:moveTo>
                <a:cubicBezTo>
                  <a:pt x="858" y="34"/>
                  <a:pt x="858" y="34"/>
                  <a:pt x="858" y="34"/>
                </a:cubicBezTo>
                <a:cubicBezTo>
                  <a:pt x="858" y="33"/>
                  <a:pt x="858" y="33"/>
                  <a:pt x="857" y="32"/>
                </a:cubicBezTo>
                <a:cubicBezTo>
                  <a:pt x="857" y="32"/>
                  <a:pt x="857" y="32"/>
                  <a:pt x="857" y="32"/>
                </a:cubicBezTo>
                <a:cubicBezTo>
                  <a:pt x="857" y="32"/>
                  <a:pt x="857" y="32"/>
                  <a:pt x="857" y="32"/>
                </a:cubicBezTo>
                <a:cubicBezTo>
                  <a:pt x="857" y="32"/>
                  <a:pt x="857" y="32"/>
                  <a:pt x="857" y="32"/>
                </a:cubicBezTo>
                <a:cubicBezTo>
                  <a:pt x="856" y="29"/>
                  <a:pt x="852" y="27"/>
                  <a:pt x="849" y="28"/>
                </a:cubicBezTo>
                <a:cubicBezTo>
                  <a:pt x="849" y="28"/>
                  <a:pt x="849" y="28"/>
                  <a:pt x="849" y="28"/>
                </a:cubicBezTo>
                <a:cubicBezTo>
                  <a:pt x="846" y="30"/>
                  <a:pt x="844" y="33"/>
                  <a:pt x="845" y="37"/>
                </a:cubicBezTo>
                <a:cubicBezTo>
                  <a:pt x="845" y="37"/>
                  <a:pt x="845" y="37"/>
                  <a:pt x="845" y="37"/>
                </a:cubicBezTo>
                <a:cubicBezTo>
                  <a:pt x="847" y="40"/>
                  <a:pt x="850" y="42"/>
                  <a:pt x="854" y="40"/>
                </a:cubicBezTo>
                <a:cubicBezTo>
                  <a:pt x="856" y="39"/>
                  <a:pt x="858" y="37"/>
                  <a:pt x="858" y="34"/>
                </a:cubicBezTo>
                <a:close/>
                <a:moveTo>
                  <a:pt x="849" y="385"/>
                </a:moveTo>
                <a:cubicBezTo>
                  <a:pt x="849" y="385"/>
                  <a:pt x="849" y="385"/>
                  <a:pt x="849" y="385"/>
                </a:cubicBezTo>
                <a:cubicBezTo>
                  <a:pt x="849" y="383"/>
                  <a:pt x="847" y="380"/>
                  <a:pt x="845" y="379"/>
                </a:cubicBezTo>
                <a:cubicBezTo>
                  <a:pt x="845" y="379"/>
                  <a:pt x="845" y="379"/>
                  <a:pt x="845" y="379"/>
                </a:cubicBezTo>
                <a:cubicBezTo>
                  <a:pt x="842" y="378"/>
                  <a:pt x="838" y="379"/>
                  <a:pt x="836" y="382"/>
                </a:cubicBezTo>
                <a:cubicBezTo>
                  <a:pt x="836" y="382"/>
                  <a:pt x="836" y="382"/>
                  <a:pt x="836" y="382"/>
                </a:cubicBezTo>
                <a:cubicBezTo>
                  <a:pt x="835" y="386"/>
                  <a:pt x="836" y="389"/>
                  <a:pt x="839" y="391"/>
                </a:cubicBezTo>
                <a:cubicBezTo>
                  <a:pt x="839" y="391"/>
                  <a:pt x="839" y="391"/>
                  <a:pt x="839" y="391"/>
                </a:cubicBezTo>
                <a:cubicBezTo>
                  <a:pt x="843" y="393"/>
                  <a:pt x="846" y="391"/>
                  <a:pt x="848" y="388"/>
                </a:cubicBezTo>
                <a:cubicBezTo>
                  <a:pt x="848" y="387"/>
                  <a:pt x="849" y="386"/>
                  <a:pt x="849" y="385"/>
                </a:cubicBezTo>
                <a:close/>
                <a:moveTo>
                  <a:pt x="835" y="412"/>
                </a:moveTo>
                <a:cubicBezTo>
                  <a:pt x="835" y="412"/>
                  <a:pt x="835" y="412"/>
                  <a:pt x="835" y="412"/>
                </a:cubicBezTo>
                <a:cubicBezTo>
                  <a:pt x="835" y="410"/>
                  <a:pt x="834" y="407"/>
                  <a:pt x="832" y="406"/>
                </a:cubicBezTo>
                <a:cubicBezTo>
                  <a:pt x="832" y="406"/>
                  <a:pt x="832" y="406"/>
                  <a:pt x="832" y="406"/>
                </a:cubicBezTo>
                <a:cubicBezTo>
                  <a:pt x="828" y="405"/>
                  <a:pt x="824" y="406"/>
                  <a:pt x="823" y="409"/>
                </a:cubicBezTo>
                <a:cubicBezTo>
                  <a:pt x="823" y="409"/>
                  <a:pt x="823" y="409"/>
                  <a:pt x="823" y="409"/>
                </a:cubicBezTo>
                <a:cubicBezTo>
                  <a:pt x="821" y="412"/>
                  <a:pt x="822" y="416"/>
                  <a:pt x="825" y="418"/>
                </a:cubicBezTo>
                <a:cubicBezTo>
                  <a:pt x="825" y="418"/>
                  <a:pt x="825" y="418"/>
                  <a:pt x="825" y="418"/>
                </a:cubicBezTo>
                <a:cubicBezTo>
                  <a:pt x="828" y="419"/>
                  <a:pt x="832" y="418"/>
                  <a:pt x="834" y="415"/>
                </a:cubicBezTo>
                <a:cubicBezTo>
                  <a:pt x="834" y="415"/>
                  <a:pt x="834" y="415"/>
                  <a:pt x="834" y="415"/>
                </a:cubicBezTo>
                <a:cubicBezTo>
                  <a:pt x="834" y="415"/>
                  <a:pt x="834" y="415"/>
                  <a:pt x="834" y="415"/>
                </a:cubicBezTo>
                <a:cubicBezTo>
                  <a:pt x="835" y="414"/>
                  <a:pt x="835" y="413"/>
                  <a:pt x="835" y="412"/>
                </a:cubicBezTo>
                <a:close/>
                <a:moveTo>
                  <a:pt x="819" y="438"/>
                </a:moveTo>
                <a:cubicBezTo>
                  <a:pt x="819" y="438"/>
                  <a:pt x="819" y="438"/>
                  <a:pt x="819" y="438"/>
                </a:cubicBezTo>
                <a:cubicBezTo>
                  <a:pt x="819" y="436"/>
                  <a:pt x="818" y="433"/>
                  <a:pt x="816" y="432"/>
                </a:cubicBezTo>
                <a:cubicBezTo>
                  <a:pt x="816" y="432"/>
                  <a:pt x="816" y="432"/>
                  <a:pt x="816" y="432"/>
                </a:cubicBezTo>
                <a:cubicBezTo>
                  <a:pt x="813" y="430"/>
                  <a:pt x="809" y="431"/>
                  <a:pt x="807" y="434"/>
                </a:cubicBezTo>
                <a:cubicBezTo>
                  <a:pt x="807" y="434"/>
                  <a:pt x="807" y="434"/>
                  <a:pt x="807" y="434"/>
                </a:cubicBezTo>
                <a:cubicBezTo>
                  <a:pt x="806" y="437"/>
                  <a:pt x="806" y="441"/>
                  <a:pt x="809" y="443"/>
                </a:cubicBezTo>
                <a:cubicBezTo>
                  <a:pt x="809" y="443"/>
                  <a:pt x="809" y="443"/>
                  <a:pt x="809" y="443"/>
                </a:cubicBezTo>
                <a:cubicBezTo>
                  <a:pt x="812" y="445"/>
                  <a:pt x="816" y="444"/>
                  <a:pt x="818" y="441"/>
                </a:cubicBezTo>
                <a:cubicBezTo>
                  <a:pt x="819" y="440"/>
                  <a:pt x="819" y="439"/>
                  <a:pt x="819" y="438"/>
                </a:cubicBezTo>
                <a:close/>
                <a:moveTo>
                  <a:pt x="802" y="462"/>
                </a:moveTo>
                <a:cubicBezTo>
                  <a:pt x="802" y="462"/>
                  <a:pt x="802" y="462"/>
                  <a:pt x="802" y="462"/>
                </a:cubicBezTo>
                <a:cubicBezTo>
                  <a:pt x="802" y="460"/>
                  <a:pt x="801" y="458"/>
                  <a:pt x="800" y="457"/>
                </a:cubicBezTo>
                <a:cubicBezTo>
                  <a:pt x="800" y="457"/>
                  <a:pt x="800" y="457"/>
                  <a:pt x="800" y="457"/>
                </a:cubicBezTo>
                <a:cubicBezTo>
                  <a:pt x="797" y="455"/>
                  <a:pt x="793" y="456"/>
                  <a:pt x="790" y="458"/>
                </a:cubicBezTo>
                <a:cubicBezTo>
                  <a:pt x="790" y="458"/>
                  <a:pt x="790" y="458"/>
                  <a:pt x="790" y="458"/>
                </a:cubicBezTo>
                <a:cubicBezTo>
                  <a:pt x="788" y="461"/>
                  <a:pt x="789" y="465"/>
                  <a:pt x="792" y="468"/>
                </a:cubicBezTo>
                <a:cubicBezTo>
                  <a:pt x="792" y="468"/>
                  <a:pt x="792" y="468"/>
                  <a:pt x="792" y="468"/>
                </a:cubicBezTo>
                <a:cubicBezTo>
                  <a:pt x="795" y="470"/>
                  <a:pt x="799" y="469"/>
                  <a:pt x="801" y="466"/>
                </a:cubicBezTo>
                <a:cubicBezTo>
                  <a:pt x="802" y="465"/>
                  <a:pt x="802" y="464"/>
                  <a:pt x="802" y="462"/>
                </a:cubicBezTo>
                <a:close/>
                <a:moveTo>
                  <a:pt x="783" y="486"/>
                </a:moveTo>
                <a:cubicBezTo>
                  <a:pt x="783" y="486"/>
                  <a:pt x="783" y="486"/>
                  <a:pt x="783" y="486"/>
                </a:cubicBezTo>
                <a:cubicBezTo>
                  <a:pt x="783" y="484"/>
                  <a:pt x="783" y="482"/>
                  <a:pt x="781" y="481"/>
                </a:cubicBezTo>
                <a:cubicBezTo>
                  <a:pt x="781" y="481"/>
                  <a:pt x="781" y="481"/>
                  <a:pt x="781" y="481"/>
                </a:cubicBezTo>
                <a:cubicBezTo>
                  <a:pt x="778" y="479"/>
                  <a:pt x="774" y="479"/>
                  <a:pt x="772" y="482"/>
                </a:cubicBezTo>
                <a:cubicBezTo>
                  <a:pt x="772" y="482"/>
                  <a:pt x="772" y="482"/>
                  <a:pt x="772" y="482"/>
                </a:cubicBezTo>
                <a:cubicBezTo>
                  <a:pt x="770" y="484"/>
                  <a:pt x="770" y="488"/>
                  <a:pt x="773" y="491"/>
                </a:cubicBezTo>
                <a:cubicBezTo>
                  <a:pt x="773" y="491"/>
                  <a:pt x="773" y="491"/>
                  <a:pt x="773" y="491"/>
                </a:cubicBezTo>
                <a:cubicBezTo>
                  <a:pt x="775" y="493"/>
                  <a:pt x="779" y="493"/>
                  <a:pt x="782" y="490"/>
                </a:cubicBezTo>
                <a:cubicBezTo>
                  <a:pt x="783" y="489"/>
                  <a:pt x="783" y="487"/>
                  <a:pt x="783" y="486"/>
                </a:cubicBezTo>
                <a:close/>
                <a:moveTo>
                  <a:pt x="763" y="508"/>
                </a:moveTo>
                <a:cubicBezTo>
                  <a:pt x="763" y="508"/>
                  <a:pt x="763" y="508"/>
                  <a:pt x="763" y="508"/>
                </a:cubicBezTo>
                <a:cubicBezTo>
                  <a:pt x="763" y="506"/>
                  <a:pt x="762" y="505"/>
                  <a:pt x="761" y="503"/>
                </a:cubicBezTo>
                <a:cubicBezTo>
                  <a:pt x="761" y="503"/>
                  <a:pt x="761" y="503"/>
                  <a:pt x="761" y="503"/>
                </a:cubicBezTo>
                <a:cubicBezTo>
                  <a:pt x="758" y="501"/>
                  <a:pt x="754" y="501"/>
                  <a:pt x="752" y="503"/>
                </a:cubicBezTo>
                <a:cubicBezTo>
                  <a:pt x="752" y="503"/>
                  <a:pt x="752" y="503"/>
                  <a:pt x="752" y="503"/>
                </a:cubicBezTo>
                <a:cubicBezTo>
                  <a:pt x="749" y="506"/>
                  <a:pt x="749" y="510"/>
                  <a:pt x="752" y="512"/>
                </a:cubicBezTo>
                <a:cubicBezTo>
                  <a:pt x="752" y="512"/>
                  <a:pt x="752" y="512"/>
                  <a:pt x="752" y="512"/>
                </a:cubicBezTo>
                <a:cubicBezTo>
                  <a:pt x="754" y="515"/>
                  <a:pt x="758" y="515"/>
                  <a:pt x="761" y="512"/>
                </a:cubicBezTo>
                <a:cubicBezTo>
                  <a:pt x="762" y="511"/>
                  <a:pt x="763" y="509"/>
                  <a:pt x="763" y="508"/>
                </a:cubicBezTo>
                <a:close/>
                <a:moveTo>
                  <a:pt x="741" y="528"/>
                </a:moveTo>
                <a:cubicBezTo>
                  <a:pt x="741" y="528"/>
                  <a:pt x="741" y="528"/>
                  <a:pt x="741" y="528"/>
                </a:cubicBezTo>
                <a:cubicBezTo>
                  <a:pt x="741" y="527"/>
                  <a:pt x="740" y="525"/>
                  <a:pt x="739" y="524"/>
                </a:cubicBezTo>
                <a:cubicBezTo>
                  <a:pt x="739" y="524"/>
                  <a:pt x="739" y="524"/>
                  <a:pt x="739" y="524"/>
                </a:cubicBezTo>
                <a:cubicBezTo>
                  <a:pt x="737" y="521"/>
                  <a:pt x="733" y="521"/>
                  <a:pt x="730" y="524"/>
                </a:cubicBezTo>
                <a:cubicBezTo>
                  <a:pt x="730" y="524"/>
                  <a:pt x="730" y="524"/>
                  <a:pt x="730" y="524"/>
                </a:cubicBezTo>
                <a:cubicBezTo>
                  <a:pt x="727" y="526"/>
                  <a:pt x="727" y="530"/>
                  <a:pt x="730" y="533"/>
                </a:cubicBezTo>
                <a:cubicBezTo>
                  <a:pt x="730" y="533"/>
                  <a:pt x="730" y="533"/>
                  <a:pt x="730" y="533"/>
                </a:cubicBezTo>
                <a:cubicBezTo>
                  <a:pt x="732" y="535"/>
                  <a:pt x="736" y="536"/>
                  <a:pt x="739" y="533"/>
                </a:cubicBezTo>
                <a:cubicBezTo>
                  <a:pt x="740" y="532"/>
                  <a:pt x="741" y="530"/>
                  <a:pt x="741" y="528"/>
                </a:cubicBezTo>
                <a:close/>
                <a:moveTo>
                  <a:pt x="718" y="548"/>
                </a:moveTo>
                <a:cubicBezTo>
                  <a:pt x="718" y="548"/>
                  <a:pt x="718" y="548"/>
                  <a:pt x="718" y="548"/>
                </a:cubicBezTo>
                <a:cubicBezTo>
                  <a:pt x="718" y="546"/>
                  <a:pt x="717" y="545"/>
                  <a:pt x="716" y="544"/>
                </a:cubicBezTo>
                <a:cubicBezTo>
                  <a:pt x="716" y="544"/>
                  <a:pt x="716" y="544"/>
                  <a:pt x="716" y="544"/>
                </a:cubicBezTo>
                <a:cubicBezTo>
                  <a:pt x="714" y="541"/>
                  <a:pt x="710" y="540"/>
                  <a:pt x="707" y="542"/>
                </a:cubicBezTo>
                <a:cubicBezTo>
                  <a:pt x="707" y="542"/>
                  <a:pt x="707" y="542"/>
                  <a:pt x="707" y="542"/>
                </a:cubicBezTo>
                <a:cubicBezTo>
                  <a:pt x="704" y="545"/>
                  <a:pt x="704" y="549"/>
                  <a:pt x="706" y="551"/>
                </a:cubicBezTo>
                <a:cubicBezTo>
                  <a:pt x="706" y="551"/>
                  <a:pt x="706" y="551"/>
                  <a:pt x="706" y="551"/>
                </a:cubicBezTo>
                <a:cubicBezTo>
                  <a:pt x="708" y="554"/>
                  <a:pt x="712" y="555"/>
                  <a:pt x="715" y="553"/>
                </a:cubicBezTo>
                <a:cubicBezTo>
                  <a:pt x="717" y="551"/>
                  <a:pt x="718" y="549"/>
                  <a:pt x="718" y="548"/>
                </a:cubicBezTo>
                <a:close/>
                <a:moveTo>
                  <a:pt x="693" y="565"/>
                </a:moveTo>
                <a:cubicBezTo>
                  <a:pt x="693" y="565"/>
                  <a:pt x="693" y="565"/>
                  <a:pt x="693" y="565"/>
                </a:cubicBezTo>
                <a:cubicBezTo>
                  <a:pt x="693" y="564"/>
                  <a:pt x="693" y="562"/>
                  <a:pt x="692" y="561"/>
                </a:cubicBezTo>
                <a:cubicBezTo>
                  <a:pt x="692" y="561"/>
                  <a:pt x="692" y="561"/>
                  <a:pt x="692" y="561"/>
                </a:cubicBezTo>
                <a:cubicBezTo>
                  <a:pt x="690" y="558"/>
                  <a:pt x="686" y="558"/>
                  <a:pt x="683" y="560"/>
                </a:cubicBezTo>
                <a:cubicBezTo>
                  <a:pt x="683" y="560"/>
                  <a:pt x="683" y="560"/>
                  <a:pt x="683" y="560"/>
                </a:cubicBezTo>
                <a:cubicBezTo>
                  <a:pt x="680" y="562"/>
                  <a:pt x="679" y="566"/>
                  <a:pt x="681" y="569"/>
                </a:cubicBezTo>
                <a:cubicBezTo>
                  <a:pt x="681" y="569"/>
                  <a:pt x="681" y="569"/>
                  <a:pt x="681" y="569"/>
                </a:cubicBezTo>
                <a:cubicBezTo>
                  <a:pt x="683" y="572"/>
                  <a:pt x="687" y="572"/>
                  <a:pt x="690" y="570"/>
                </a:cubicBezTo>
                <a:cubicBezTo>
                  <a:pt x="692" y="569"/>
                  <a:pt x="693" y="567"/>
                  <a:pt x="693" y="565"/>
                </a:cubicBezTo>
                <a:close/>
                <a:moveTo>
                  <a:pt x="668" y="581"/>
                </a:moveTo>
                <a:cubicBezTo>
                  <a:pt x="668" y="581"/>
                  <a:pt x="668" y="581"/>
                  <a:pt x="668" y="581"/>
                </a:cubicBezTo>
                <a:cubicBezTo>
                  <a:pt x="668" y="580"/>
                  <a:pt x="667" y="579"/>
                  <a:pt x="667" y="577"/>
                </a:cubicBezTo>
                <a:cubicBezTo>
                  <a:pt x="667" y="577"/>
                  <a:pt x="667" y="577"/>
                  <a:pt x="667" y="577"/>
                </a:cubicBezTo>
                <a:cubicBezTo>
                  <a:pt x="665" y="574"/>
                  <a:pt x="661" y="573"/>
                  <a:pt x="658" y="575"/>
                </a:cubicBezTo>
                <a:cubicBezTo>
                  <a:pt x="658" y="575"/>
                  <a:pt x="658" y="575"/>
                  <a:pt x="658" y="575"/>
                </a:cubicBezTo>
                <a:cubicBezTo>
                  <a:pt x="655" y="577"/>
                  <a:pt x="654" y="581"/>
                  <a:pt x="655" y="584"/>
                </a:cubicBezTo>
                <a:cubicBezTo>
                  <a:pt x="655" y="584"/>
                  <a:pt x="655" y="584"/>
                  <a:pt x="655" y="584"/>
                </a:cubicBezTo>
                <a:cubicBezTo>
                  <a:pt x="657" y="587"/>
                  <a:pt x="661" y="588"/>
                  <a:pt x="664" y="586"/>
                </a:cubicBezTo>
                <a:cubicBezTo>
                  <a:pt x="666" y="585"/>
                  <a:pt x="668" y="583"/>
                  <a:pt x="668" y="581"/>
                </a:cubicBezTo>
                <a:close/>
                <a:moveTo>
                  <a:pt x="641" y="595"/>
                </a:moveTo>
                <a:cubicBezTo>
                  <a:pt x="641" y="595"/>
                  <a:pt x="641" y="595"/>
                  <a:pt x="641" y="595"/>
                </a:cubicBezTo>
                <a:cubicBezTo>
                  <a:pt x="641" y="594"/>
                  <a:pt x="641" y="593"/>
                  <a:pt x="640" y="592"/>
                </a:cubicBezTo>
                <a:cubicBezTo>
                  <a:pt x="640" y="592"/>
                  <a:pt x="640" y="592"/>
                  <a:pt x="640" y="592"/>
                </a:cubicBezTo>
                <a:cubicBezTo>
                  <a:pt x="639" y="589"/>
                  <a:pt x="635" y="587"/>
                  <a:pt x="632" y="589"/>
                </a:cubicBezTo>
                <a:cubicBezTo>
                  <a:pt x="632" y="589"/>
                  <a:pt x="632" y="589"/>
                  <a:pt x="632" y="589"/>
                </a:cubicBezTo>
                <a:cubicBezTo>
                  <a:pt x="628" y="590"/>
                  <a:pt x="627" y="594"/>
                  <a:pt x="629" y="597"/>
                </a:cubicBezTo>
                <a:cubicBezTo>
                  <a:pt x="629" y="597"/>
                  <a:pt x="629" y="597"/>
                  <a:pt x="629" y="597"/>
                </a:cubicBezTo>
                <a:cubicBezTo>
                  <a:pt x="630" y="601"/>
                  <a:pt x="634" y="602"/>
                  <a:pt x="637" y="600"/>
                </a:cubicBezTo>
                <a:cubicBezTo>
                  <a:pt x="637" y="600"/>
                  <a:pt x="637" y="600"/>
                  <a:pt x="637" y="600"/>
                </a:cubicBezTo>
                <a:cubicBezTo>
                  <a:pt x="637" y="600"/>
                  <a:pt x="637" y="600"/>
                  <a:pt x="637" y="600"/>
                </a:cubicBezTo>
                <a:cubicBezTo>
                  <a:pt x="640" y="599"/>
                  <a:pt x="641" y="597"/>
                  <a:pt x="641" y="595"/>
                </a:cubicBezTo>
                <a:close/>
                <a:moveTo>
                  <a:pt x="613" y="607"/>
                </a:moveTo>
                <a:cubicBezTo>
                  <a:pt x="613" y="607"/>
                  <a:pt x="613" y="607"/>
                  <a:pt x="613" y="607"/>
                </a:cubicBezTo>
                <a:cubicBezTo>
                  <a:pt x="613" y="606"/>
                  <a:pt x="613" y="605"/>
                  <a:pt x="613" y="604"/>
                </a:cubicBezTo>
                <a:cubicBezTo>
                  <a:pt x="613" y="604"/>
                  <a:pt x="613" y="604"/>
                  <a:pt x="613" y="604"/>
                </a:cubicBezTo>
                <a:cubicBezTo>
                  <a:pt x="612" y="601"/>
                  <a:pt x="608" y="599"/>
                  <a:pt x="605" y="601"/>
                </a:cubicBezTo>
                <a:cubicBezTo>
                  <a:pt x="605" y="601"/>
                  <a:pt x="605" y="601"/>
                  <a:pt x="605" y="601"/>
                </a:cubicBezTo>
                <a:cubicBezTo>
                  <a:pt x="601" y="602"/>
                  <a:pt x="600" y="606"/>
                  <a:pt x="601" y="609"/>
                </a:cubicBezTo>
                <a:cubicBezTo>
                  <a:pt x="601" y="609"/>
                  <a:pt x="601" y="609"/>
                  <a:pt x="601" y="609"/>
                </a:cubicBezTo>
                <a:cubicBezTo>
                  <a:pt x="602" y="612"/>
                  <a:pt x="606" y="614"/>
                  <a:pt x="609" y="613"/>
                </a:cubicBezTo>
                <a:cubicBezTo>
                  <a:pt x="609" y="613"/>
                  <a:pt x="609" y="613"/>
                  <a:pt x="609" y="613"/>
                </a:cubicBezTo>
                <a:cubicBezTo>
                  <a:pt x="609" y="613"/>
                  <a:pt x="609" y="613"/>
                  <a:pt x="609" y="613"/>
                </a:cubicBezTo>
                <a:cubicBezTo>
                  <a:pt x="612" y="612"/>
                  <a:pt x="613" y="609"/>
                  <a:pt x="613" y="607"/>
                </a:cubicBezTo>
                <a:close/>
                <a:moveTo>
                  <a:pt x="585" y="617"/>
                </a:moveTo>
                <a:cubicBezTo>
                  <a:pt x="585" y="617"/>
                  <a:pt x="585" y="617"/>
                  <a:pt x="585" y="617"/>
                </a:cubicBezTo>
                <a:cubicBezTo>
                  <a:pt x="585" y="616"/>
                  <a:pt x="585" y="615"/>
                  <a:pt x="585" y="615"/>
                </a:cubicBezTo>
                <a:cubicBezTo>
                  <a:pt x="585" y="615"/>
                  <a:pt x="585" y="615"/>
                  <a:pt x="585" y="615"/>
                </a:cubicBezTo>
                <a:cubicBezTo>
                  <a:pt x="584" y="611"/>
                  <a:pt x="580" y="610"/>
                  <a:pt x="577" y="611"/>
                </a:cubicBezTo>
                <a:cubicBezTo>
                  <a:pt x="577" y="611"/>
                  <a:pt x="577" y="611"/>
                  <a:pt x="577" y="611"/>
                </a:cubicBezTo>
                <a:cubicBezTo>
                  <a:pt x="573" y="612"/>
                  <a:pt x="571" y="615"/>
                  <a:pt x="572" y="619"/>
                </a:cubicBezTo>
                <a:cubicBezTo>
                  <a:pt x="572" y="619"/>
                  <a:pt x="572" y="619"/>
                  <a:pt x="572" y="619"/>
                </a:cubicBezTo>
                <a:cubicBezTo>
                  <a:pt x="574" y="622"/>
                  <a:pt x="577" y="624"/>
                  <a:pt x="581" y="623"/>
                </a:cubicBezTo>
                <a:cubicBezTo>
                  <a:pt x="583" y="622"/>
                  <a:pt x="585" y="620"/>
                  <a:pt x="585" y="617"/>
                </a:cubicBezTo>
                <a:close/>
                <a:moveTo>
                  <a:pt x="556" y="625"/>
                </a:moveTo>
                <a:cubicBezTo>
                  <a:pt x="556" y="625"/>
                  <a:pt x="556" y="625"/>
                  <a:pt x="556" y="625"/>
                </a:cubicBezTo>
                <a:cubicBezTo>
                  <a:pt x="556" y="624"/>
                  <a:pt x="556" y="624"/>
                  <a:pt x="556" y="623"/>
                </a:cubicBezTo>
                <a:cubicBezTo>
                  <a:pt x="556" y="623"/>
                  <a:pt x="556" y="623"/>
                  <a:pt x="556" y="623"/>
                </a:cubicBezTo>
                <a:cubicBezTo>
                  <a:pt x="555" y="620"/>
                  <a:pt x="552" y="618"/>
                  <a:pt x="548" y="619"/>
                </a:cubicBezTo>
                <a:cubicBezTo>
                  <a:pt x="548" y="619"/>
                  <a:pt x="548" y="619"/>
                  <a:pt x="548" y="619"/>
                </a:cubicBezTo>
                <a:cubicBezTo>
                  <a:pt x="545" y="620"/>
                  <a:pt x="543" y="623"/>
                  <a:pt x="543" y="626"/>
                </a:cubicBezTo>
                <a:cubicBezTo>
                  <a:pt x="543" y="626"/>
                  <a:pt x="543" y="626"/>
                  <a:pt x="543" y="626"/>
                </a:cubicBezTo>
                <a:cubicBezTo>
                  <a:pt x="544" y="630"/>
                  <a:pt x="548" y="632"/>
                  <a:pt x="551" y="631"/>
                </a:cubicBezTo>
                <a:cubicBezTo>
                  <a:pt x="551" y="631"/>
                  <a:pt x="551" y="631"/>
                  <a:pt x="551" y="631"/>
                </a:cubicBezTo>
                <a:cubicBezTo>
                  <a:pt x="551" y="631"/>
                  <a:pt x="551" y="631"/>
                  <a:pt x="551" y="631"/>
                </a:cubicBezTo>
                <a:cubicBezTo>
                  <a:pt x="554" y="631"/>
                  <a:pt x="556" y="628"/>
                  <a:pt x="556" y="625"/>
                </a:cubicBezTo>
                <a:close/>
                <a:moveTo>
                  <a:pt x="527" y="631"/>
                </a:moveTo>
                <a:cubicBezTo>
                  <a:pt x="527" y="631"/>
                  <a:pt x="527" y="631"/>
                  <a:pt x="527" y="631"/>
                </a:cubicBezTo>
                <a:cubicBezTo>
                  <a:pt x="527" y="631"/>
                  <a:pt x="527" y="630"/>
                  <a:pt x="527" y="630"/>
                </a:cubicBezTo>
                <a:cubicBezTo>
                  <a:pt x="527" y="630"/>
                  <a:pt x="527" y="630"/>
                  <a:pt x="527" y="630"/>
                </a:cubicBezTo>
                <a:cubicBezTo>
                  <a:pt x="526" y="626"/>
                  <a:pt x="523" y="624"/>
                  <a:pt x="519" y="625"/>
                </a:cubicBezTo>
                <a:cubicBezTo>
                  <a:pt x="519" y="625"/>
                  <a:pt x="519" y="625"/>
                  <a:pt x="519" y="625"/>
                </a:cubicBezTo>
                <a:cubicBezTo>
                  <a:pt x="516" y="625"/>
                  <a:pt x="513" y="629"/>
                  <a:pt x="514" y="632"/>
                </a:cubicBezTo>
                <a:cubicBezTo>
                  <a:pt x="514" y="632"/>
                  <a:pt x="514" y="632"/>
                  <a:pt x="514" y="632"/>
                </a:cubicBezTo>
                <a:cubicBezTo>
                  <a:pt x="514" y="636"/>
                  <a:pt x="518" y="638"/>
                  <a:pt x="521" y="637"/>
                </a:cubicBezTo>
                <a:cubicBezTo>
                  <a:pt x="521" y="637"/>
                  <a:pt x="521" y="637"/>
                  <a:pt x="521" y="637"/>
                </a:cubicBezTo>
                <a:cubicBezTo>
                  <a:pt x="521" y="637"/>
                  <a:pt x="521" y="637"/>
                  <a:pt x="521" y="637"/>
                </a:cubicBezTo>
                <a:cubicBezTo>
                  <a:pt x="524" y="637"/>
                  <a:pt x="527" y="634"/>
                  <a:pt x="527" y="631"/>
                </a:cubicBezTo>
                <a:close/>
                <a:moveTo>
                  <a:pt x="497" y="635"/>
                </a:moveTo>
                <a:cubicBezTo>
                  <a:pt x="497" y="635"/>
                  <a:pt x="497" y="635"/>
                  <a:pt x="497" y="635"/>
                </a:cubicBezTo>
                <a:cubicBezTo>
                  <a:pt x="497" y="635"/>
                  <a:pt x="497" y="635"/>
                  <a:pt x="497" y="635"/>
                </a:cubicBezTo>
                <a:cubicBezTo>
                  <a:pt x="497" y="635"/>
                  <a:pt x="497" y="635"/>
                  <a:pt x="497" y="635"/>
                </a:cubicBezTo>
                <a:cubicBezTo>
                  <a:pt x="497" y="631"/>
                  <a:pt x="493" y="628"/>
                  <a:pt x="490" y="629"/>
                </a:cubicBezTo>
                <a:cubicBezTo>
                  <a:pt x="490" y="629"/>
                  <a:pt x="490" y="629"/>
                  <a:pt x="490" y="629"/>
                </a:cubicBezTo>
                <a:cubicBezTo>
                  <a:pt x="486" y="629"/>
                  <a:pt x="484" y="632"/>
                  <a:pt x="484" y="636"/>
                </a:cubicBezTo>
                <a:cubicBezTo>
                  <a:pt x="484" y="636"/>
                  <a:pt x="484" y="636"/>
                  <a:pt x="484" y="636"/>
                </a:cubicBezTo>
                <a:cubicBezTo>
                  <a:pt x="484" y="639"/>
                  <a:pt x="488" y="642"/>
                  <a:pt x="491" y="642"/>
                </a:cubicBezTo>
                <a:cubicBezTo>
                  <a:pt x="494" y="641"/>
                  <a:pt x="497" y="638"/>
                  <a:pt x="497" y="635"/>
                </a:cubicBezTo>
                <a:close/>
                <a:moveTo>
                  <a:pt x="467" y="637"/>
                </a:moveTo>
                <a:cubicBezTo>
                  <a:pt x="467" y="637"/>
                  <a:pt x="467" y="637"/>
                  <a:pt x="467" y="637"/>
                </a:cubicBezTo>
                <a:cubicBezTo>
                  <a:pt x="467" y="637"/>
                  <a:pt x="467" y="637"/>
                  <a:pt x="467" y="637"/>
                </a:cubicBezTo>
                <a:cubicBezTo>
                  <a:pt x="467" y="637"/>
                  <a:pt x="467" y="637"/>
                  <a:pt x="467" y="637"/>
                </a:cubicBezTo>
                <a:cubicBezTo>
                  <a:pt x="467" y="633"/>
                  <a:pt x="464" y="631"/>
                  <a:pt x="460" y="631"/>
                </a:cubicBezTo>
                <a:cubicBezTo>
                  <a:pt x="460" y="631"/>
                  <a:pt x="460" y="631"/>
                  <a:pt x="460" y="631"/>
                </a:cubicBezTo>
                <a:cubicBezTo>
                  <a:pt x="457" y="631"/>
                  <a:pt x="454" y="634"/>
                  <a:pt x="454" y="637"/>
                </a:cubicBezTo>
                <a:cubicBezTo>
                  <a:pt x="454" y="637"/>
                  <a:pt x="454" y="637"/>
                  <a:pt x="454" y="637"/>
                </a:cubicBezTo>
                <a:cubicBezTo>
                  <a:pt x="454" y="641"/>
                  <a:pt x="457" y="644"/>
                  <a:pt x="461" y="644"/>
                </a:cubicBezTo>
                <a:cubicBezTo>
                  <a:pt x="464" y="644"/>
                  <a:pt x="467" y="641"/>
                  <a:pt x="467" y="637"/>
                </a:cubicBezTo>
                <a:close/>
                <a:moveTo>
                  <a:pt x="437" y="637"/>
                </a:moveTo>
                <a:cubicBezTo>
                  <a:pt x="437" y="637"/>
                  <a:pt x="437" y="637"/>
                  <a:pt x="437" y="637"/>
                </a:cubicBezTo>
                <a:cubicBezTo>
                  <a:pt x="437" y="634"/>
                  <a:pt x="434" y="631"/>
                  <a:pt x="431" y="631"/>
                </a:cubicBezTo>
                <a:cubicBezTo>
                  <a:pt x="431" y="631"/>
                  <a:pt x="431" y="631"/>
                  <a:pt x="431" y="631"/>
                </a:cubicBezTo>
                <a:cubicBezTo>
                  <a:pt x="427" y="631"/>
                  <a:pt x="424" y="633"/>
                  <a:pt x="424" y="637"/>
                </a:cubicBezTo>
                <a:cubicBezTo>
                  <a:pt x="424" y="637"/>
                  <a:pt x="424" y="637"/>
                  <a:pt x="424" y="637"/>
                </a:cubicBezTo>
                <a:cubicBezTo>
                  <a:pt x="424" y="641"/>
                  <a:pt x="427" y="644"/>
                  <a:pt x="430" y="644"/>
                </a:cubicBezTo>
                <a:cubicBezTo>
                  <a:pt x="430" y="644"/>
                  <a:pt x="430" y="644"/>
                  <a:pt x="430" y="644"/>
                </a:cubicBezTo>
                <a:cubicBezTo>
                  <a:pt x="434" y="644"/>
                  <a:pt x="437" y="641"/>
                  <a:pt x="437" y="637"/>
                </a:cubicBezTo>
                <a:cubicBezTo>
                  <a:pt x="437" y="637"/>
                  <a:pt x="437" y="637"/>
                  <a:pt x="437" y="637"/>
                </a:cubicBezTo>
                <a:close/>
                <a:moveTo>
                  <a:pt x="407" y="635"/>
                </a:moveTo>
                <a:cubicBezTo>
                  <a:pt x="407" y="635"/>
                  <a:pt x="407" y="635"/>
                  <a:pt x="407" y="635"/>
                </a:cubicBezTo>
                <a:cubicBezTo>
                  <a:pt x="407" y="632"/>
                  <a:pt x="404" y="629"/>
                  <a:pt x="401" y="629"/>
                </a:cubicBezTo>
                <a:cubicBezTo>
                  <a:pt x="401" y="629"/>
                  <a:pt x="401" y="629"/>
                  <a:pt x="401" y="629"/>
                </a:cubicBezTo>
                <a:cubicBezTo>
                  <a:pt x="397" y="628"/>
                  <a:pt x="394" y="631"/>
                  <a:pt x="394" y="635"/>
                </a:cubicBezTo>
                <a:cubicBezTo>
                  <a:pt x="394" y="635"/>
                  <a:pt x="394" y="635"/>
                  <a:pt x="394" y="635"/>
                </a:cubicBezTo>
                <a:cubicBezTo>
                  <a:pt x="394" y="638"/>
                  <a:pt x="396" y="641"/>
                  <a:pt x="400" y="642"/>
                </a:cubicBezTo>
                <a:cubicBezTo>
                  <a:pt x="400" y="642"/>
                  <a:pt x="400" y="642"/>
                  <a:pt x="400" y="642"/>
                </a:cubicBezTo>
                <a:cubicBezTo>
                  <a:pt x="403" y="642"/>
                  <a:pt x="406" y="639"/>
                  <a:pt x="407" y="636"/>
                </a:cubicBezTo>
                <a:cubicBezTo>
                  <a:pt x="407" y="636"/>
                  <a:pt x="407" y="635"/>
                  <a:pt x="407" y="635"/>
                </a:cubicBezTo>
                <a:close/>
                <a:moveTo>
                  <a:pt x="377" y="631"/>
                </a:moveTo>
                <a:cubicBezTo>
                  <a:pt x="377" y="631"/>
                  <a:pt x="377" y="631"/>
                  <a:pt x="377" y="631"/>
                </a:cubicBezTo>
                <a:cubicBezTo>
                  <a:pt x="377" y="628"/>
                  <a:pt x="375" y="625"/>
                  <a:pt x="372" y="625"/>
                </a:cubicBezTo>
                <a:cubicBezTo>
                  <a:pt x="372" y="625"/>
                  <a:pt x="372" y="625"/>
                  <a:pt x="372" y="625"/>
                </a:cubicBezTo>
                <a:cubicBezTo>
                  <a:pt x="368" y="624"/>
                  <a:pt x="365" y="627"/>
                  <a:pt x="364" y="630"/>
                </a:cubicBezTo>
                <a:cubicBezTo>
                  <a:pt x="364" y="630"/>
                  <a:pt x="364" y="630"/>
                  <a:pt x="364" y="630"/>
                </a:cubicBezTo>
                <a:cubicBezTo>
                  <a:pt x="364" y="634"/>
                  <a:pt x="366" y="637"/>
                  <a:pt x="369" y="638"/>
                </a:cubicBezTo>
                <a:cubicBezTo>
                  <a:pt x="369" y="638"/>
                  <a:pt x="369" y="638"/>
                  <a:pt x="369" y="638"/>
                </a:cubicBezTo>
                <a:cubicBezTo>
                  <a:pt x="373" y="638"/>
                  <a:pt x="376" y="636"/>
                  <a:pt x="377" y="632"/>
                </a:cubicBezTo>
                <a:cubicBezTo>
                  <a:pt x="377" y="632"/>
                  <a:pt x="377" y="632"/>
                  <a:pt x="377" y="631"/>
                </a:cubicBezTo>
                <a:close/>
                <a:moveTo>
                  <a:pt x="348" y="625"/>
                </a:moveTo>
                <a:cubicBezTo>
                  <a:pt x="348" y="625"/>
                  <a:pt x="348" y="625"/>
                  <a:pt x="348" y="625"/>
                </a:cubicBezTo>
                <a:cubicBezTo>
                  <a:pt x="348" y="622"/>
                  <a:pt x="346" y="620"/>
                  <a:pt x="343" y="619"/>
                </a:cubicBezTo>
                <a:cubicBezTo>
                  <a:pt x="343" y="619"/>
                  <a:pt x="343" y="619"/>
                  <a:pt x="343" y="619"/>
                </a:cubicBezTo>
                <a:cubicBezTo>
                  <a:pt x="339" y="618"/>
                  <a:pt x="336" y="620"/>
                  <a:pt x="335" y="624"/>
                </a:cubicBezTo>
                <a:cubicBezTo>
                  <a:pt x="335" y="624"/>
                  <a:pt x="335" y="624"/>
                  <a:pt x="335" y="624"/>
                </a:cubicBezTo>
                <a:cubicBezTo>
                  <a:pt x="334" y="627"/>
                  <a:pt x="336" y="631"/>
                  <a:pt x="340" y="631"/>
                </a:cubicBezTo>
                <a:cubicBezTo>
                  <a:pt x="340" y="631"/>
                  <a:pt x="340" y="631"/>
                  <a:pt x="340" y="631"/>
                </a:cubicBezTo>
                <a:cubicBezTo>
                  <a:pt x="343" y="632"/>
                  <a:pt x="347" y="630"/>
                  <a:pt x="347" y="627"/>
                </a:cubicBezTo>
                <a:cubicBezTo>
                  <a:pt x="348" y="626"/>
                  <a:pt x="348" y="626"/>
                  <a:pt x="348" y="625"/>
                </a:cubicBezTo>
                <a:close/>
                <a:moveTo>
                  <a:pt x="319" y="617"/>
                </a:moveTo>
                <a:cubicBezTo>
                  <a:pt x="319" y="617"/>
                  <a:pt x="319" y="617"/>
                  <a:pt x="319" y="617"/>
                </a:cubicBezTo>
                <a:cubicBezTo>
                  <a:pt x="319" y="614"/>
                  <a:pt x="317" y="612"/>
                  <a:pt x="314" y="611"/>
                </a:cubicBezTo>
                <a:cubicBezTo>
                  <a:pt x="314" y="611"/>
                  <a:pt x="314" y="611"/>
                  <a:pt x="314" y="611"/>
                </a:cubicBezTo>
                <a:cubicBezTo>
                  <a:pt x="311" y="610"/>
                  <a:pt x="307" y="612"/>
                  <a:pt x="306" y="615"/>
                </a:cubicBezTo>
                <a:cubicBezTo>
                  <a:pt x="306" y="615"/>
                  <a:pt x="306" y="615"/>
                  <a:pt x="306" y="615"/>
                </a:cubicBezTo>
                <a:cubicBezTo>
                  <a:pt x="305" y="618"/>
                  <a:pt x="307" y="622"/>
                  <a:pt x="310" y="623"/>
                </a:cubicBezTo>
                <a:cubicBezTo>
                  <a:pt x="310" y="623"/>
                  <a:pt x="310" y="623"/>
                  <a:pt x="310" y="623"/>
                </a:cubicBezTo>
                <a:cubicBezTo>
                  <a:pt x="310" y="623"/>
                  <a:pt x="310" y="623"/>
                  <a:pt x="310" y="623"/>
                </a:cubicBezTo>
                <a:cubicBezTo>
                  <a:pt x="310" y="623"/>
                  <a:pt x="310" y="623"/>
                  <a:pt x="310" y="623"/>
                </a:cubicBezTo>
                <a:cubicBezTo>
                  <a:pt x="314" y="624"/>
                  <a:pt x="317" y="622"/>
                  <a:pt x="318" y="619"/>
                </a:cubicBezTo>
                <a:cubicBezTo>
                  <a:pt x="319" y="618"/>
                  <a:pt x="319" y="618"/>
                  <a:pt x="319" y="617"/>
                </a:cubicBezTo>
                <a:close/>
                <a:moveTo>
                  <a:pt x="290" y="607"/>
                </a:moveTo>
                <a:cubicBezTo>
                  <a:pt x="290" y="607"/>
                  <a:pt x="290" y="607"/>
                  <a:pt x="290" y="607"/>
                </a:cubicBezTo>
                <a:cubicBezTo>
                  <a:pt x="290" y="604"/>
                  <a:pt x="289" y="602"/>
                  <a:pt x="286" y="601"/>
                </a:cubicBezTo>
                <a:cubicBezTo>
                  <a:pt x="286" y="601"/>
                  <a:pt x="286" y="601"/>
                  <a:pt x="286" y="601"/>
                </a:cubicBezTo>
                <a:cubicBezTo>
                  <a:pt x="283" y="600"/>
                  <a:pt x="279" y="601"/>
                  <a:pt x="278" y="604"/>
                </a:cubicBezTo>
                <a:cubicBezTo>
                  <a:pt x="278" y="604"/>
                  <a:pt x="278" y="604"/>
                  <a:pt x="278" y="604"/>
                </a:cubicBezTo>
                <a:cubicBezTo>
                  <a:pt x="276" y="608"/>
                  <a:pt x="278" y="612"/>
                  <a:pt x="281" y="613"/>
                </a:cubicBezTo>
                <a:cubicBezTo>
                  <a:pt x="281" y="613"/>
                  <a:pt x="281" y="613"/>
                  <a:pt x="281" y="613"/>
                </a:cubicBezTo>
                <a:cubicBezTo>
                  <a:pt x="285" y="614"/>
                  <a:pt x="288" y="613"/>
                  <a:pt x="290" y="609"/>
                </a:cubicBezTo>
                <a:cubicBezTo>
                  <a:pt x="290" y="608"/>
                  <a:pt x="290" y="608"/>
                  <a:pt x="290" y="607"/>
                </a:cubicBezTo>
                <a:close/>
                <a:moveTo>
                  <a:pt x="263" y="595"/>
                </a:moveTo>
                <a:cubicBezTo>
                  <a:pt x="263" y="595"/>
                  <a:pt x="263" y="595"/>
                  <a:pt x="263" y="595"/>
                </a:cubicBezTo>
                <a:cubicBezTo>
                  <a:pt x="263" y="592"/>
                  <a:pt x="261" y="590"/>
                  <a:pt x="259" y="589"/>
                </a:cubicBezTo>
                <a:cubicBezTo>
                  <a:pt x="259" y="589"/>
                  <a:pt x="259" y="589"/>
                  <a:pt x="259" y="589"/>
                </a:cubicBezTo>
                <a:cubicBezTo>
                  <a:pt x="256" y="587"/>
                  <a:pt x="252" y="589"/>
                  <a:pt x="250" y="592"/>
                </a:cubicBezTo>
                <a:cubicBezTo>
                  <a:pt x="250" y="592"/>
                  <a:pt x="250" y="592"/>
                  <a:pt x="250" y="592"/>
                </a:cubicBezTo>
                <a:cubicBezTo>
                  <a:pt x="249" y="595"/>
                  <a:pt x="250" y="599"/>
                  <a:pt x="253" y="601"/>
                </a:cubicBezTo>
                <a:cubicBezTo>
                  <a:pt x="253" y="601"/>
                  <a:pt x="253" y="601"/>
                  <a:pt x="253" y="601"/>
                </a:cubicBezTo>
                <a:cubicBezTo>
                  <a:pt x="253" y="601"/>
                  <a:pt x="253" y="601"/>
                  <a:pt x="253" y="601"/>
                </a:cubicBezTo>
                <a:cubicBezTo>
                  <a:pt x="253" y="601"/>
                  <a:pt x="253" y="601"/>
                  <a:pt x="253" y="601"/>
                </a:cubicBezTo>
                <a:cubicBezTo>
                  <a:pt x="257" y="602"/>
                  <a:pt x="261" y="601"/>
                  <a:pt x="262" y="598"/>
                </a:cubicBezTo>
                <a:cubicBezTo>
                  <a:pt x="262" y="597"/>
                  <a:pt x="263" y="596"/>
                  <a:pt x="263" y="595"/>
                </a:cubicBezTo>
                <a:close/>
                <a:moveTo>
                  <a:pt x="236" y="581"/>
                </a:moveTo>
                <a:cubicBezTo>
                  <a:pt x="236" y="581"/>
                  <a:pt x="236" y="581"/>
                  <a:pt x="236" y="581"/>
                </a:cubicBezTo>
                <a:cubicBezTo>
                  <a:pt x="236" y="579"/>
                  <a:pt x="235" y="576"/>
                  <a:pt x="233" y="575"/>
                </a:cubicBezTo>
                <a:cubicBezTo>
                  <a:pt x="233" y="575"/>
                  <a:pt x="233" y="575"/>
                  <a:pt x="233" y="575"/>
                </a:cubicBezTo>
                <a:cubicBezTo>
                  <a:pt x="230" y="573"/>
                  <a:pt x="226" y="575"/>
                  <a:pt x="224" y="578"/>
                </a:cubicBezTo>
                <a:cubicBezTo>
                  <a:pt x="224" y="578"/>
                  <a:pt x="224" y="578"/>
                  <a:pt x="224" y="578"/>
                </a:cubicBezTo>
                <a:cubicBezTo>
                  <a:pt x="222" y="581"/>
                  <a:pt x="223" y="585"/>
                  <a:pt x="226" y="587"/>
                </a:cubicBezTo>
                <a:cubicBezTo>
                  <a:pt x="226" y="587"/>
                  <a:pt x="226" y="587"/>
                  <a:pt x="226" y="587"/>
                </a:cubicBezTo>
                <a:cubicBezTo>
                  <a:pt x="229" y="588"/>
                  <a:pt x="233" y="587"/>
                  <a:pt x="235" y="584"/>
                </a:cubicBezTo>
                <a:cubicBezTo>
                  <a:pt x="236" y="583"/>
                  <a:pt x="236" y="582"/>
                  <a:pt x="236" y="581"/>
                </a:cubicBezTo>
                <a:close/>
                <a:moveTo>
                  <a:pt x="210" y="565"/>
                </a:moveTo>
                <a:cubicBezTo>
                  <a:pt x="210" y="565"/>
                  <a:pt x="210" y="565"/>
                  <a:pt x="210" y="565"/>
                </a:cubicBezTo>
                <a:cubicBezTo>
                  <a:pt x="210" y="563"/>
                  <a:pt x="209" y="561"/>
                  <a:pt x="207" y="560"/>
                </a:cubicBezTo>
                <a:cubicBezTo>
                  <a:pt x="207" y="560"/>
                  <a:pt x="207" y="560"/>
                  <a:pt x="207" y="560"/>
                </a:cubicBezTo>
                <a:cubicBezTo>
                  <a:pt x="204" y="558"/>
                  <a:pt x="200" y="559"/>
                  <a:pt x="198" y="562"/>
                </a:cubicBezTo>
                <a:cubicBezTo>
                  <a:pt x="198" y="562"/>
                  <a:pt x="198" y="562"/>
                  <a:pt x="198" y="562"/>
                </a:cubicBezTo>
                <a:cubicBezTo>
                  <a:pt x="196" y="565"/>
                  <a:pt x="197" y="569"/>
                  <a:pt x="200" y="571"/>
                </a:cubicBezTo>
                <a:cubicBezTo>
                  <a:pt x="200" y="571"/>
                  <a:pt x="200" y="571"/>
                  <a:pt x="200" y="571"/>
                </a:cubicBezTo>
                <a:cubicBezTo>
                  <a:pt x="200" y="571"/>
                  <a:pt x="200" y="571"/>
                  <a:pt x="200" y="571"/>
                </a:cubicBezTo>
                <a:cubicBezTo>
                  <a:pt x="200" y="571"/>
                  <a:pt x="200" y="571"/>
                  <a:pt x="200" y="571"/>
                </a:cubicBezTo>
                <a:cubicBezTo>
                  <a:pt x="203" y="573"/>
                  <a:pt x="207" y="572"/>
                  <a:pt x="209" y="569"/>
                </a:cubicBezTo>
                <a:cubicBezTo>
                  <a:pt x="210" y="568"/>
                  <a:pt x="210" y="566"/>
                  <a:pt x="210" y="565"/>
                </a:cubicBezTo>
                <a:close/>
                <a:moveTo>
                  <a:pt x="186" y="548"/>
                </a:moveTo>
                <a:cubicBezTo>
                  <a:pt x="186" y="548"/>
                  <a:pt x="186" y="548"/>
                  <a:pt x="186" y="548"/>
                </a:cubicBezTo>
                <a:cubicBezTo>
                  <a:pt x="186" y="546"/>
                  <a:pt x="185" y="544"/>
                  <a:pt x="183" y="543"/>
                </a:cubicBezTo>
                <a:cubicBezTo>
                  <a:pt x="183" y="543"/>
                  <a:pt x="183" y="543"/>
                  <a:pt x="183" y="543"/>
                </a:cubicBezTo>
                <a:cubicBezTo>
                  <a:pt x="180" y="540"/>
                  <a:pt x="176" y="541"/>
                  <a:pt x="174" y="544"/>
                </a:cubicBezTo>
                <a:cubicBezTo>
                  <a:pt x="174" y="544"/>
                  <a:pt x="174" y="544"/>
                  <a:pt x="174" y="544"/>
                </a:cubicBezTo>
                <a:cubicBezTo>
                  <a:pt x="172" y="547"/>
                  <a:pt x="173" y="551"/>
                  <a:pt x="175" y="553"/>
                </a:cubicBezTo>
                <a:cubicBezTo>
                  <a:pt x="175" y="553"/>
                  <a:pt x="175" y="553"/>
                  <a:pt x="175" y="553"/>
                </a:cubicBezTo>
                <a:cubicBezTo>
                  <a:pt x="178" y="555"/>
                  <a:pt x="182" y="555"/>
                  <a:pt x="184" y="552"/>
                </a:cubicBezTo>
                <a:cubicBezTo>
                  <a:pt x="185" y="550"/>
                  <a:pt x="186" y="549"/>
                  <a:pt x="186" y="548"/>
                </a:cubicBezTo>
                <a:close/>
                <a:moveTo>
                  <a:pt x="163" y="529"/>
                </a:moveTo>
                <a:cubicBezTo>
                  <a:pt x="163" y="529"/>
                  <a:pt x="163" y="529"/>
                  <a:pt x="163" y="529"/>
                </a:cubicBezTo>
                <a:cubicBezTo>
                  <a:pt x="163" y="527"/>
                  <a:pt x="162" y="525"/>
                  <a:pt x="160" y="524"/>
                </a:cubicBezTo>
                <a:cubicBezTo>
                  <a:pt x="160" y="524"/>
                  <a:pt x="160" y="524"/>
                  <a:pt x="160" y="524"/>
                </a:cubicBezTo>
                <a:cubicBezTo>
                  <a:pt x="158" y="521"/>
                  <a:pt x="154" y="522"/>
                  <a:pt x="151" y="524"/>
                </a:cubicBezTo>
                <a:cubicBezTo>
                  <a:pt x="151" y="524"/>
                  <a:pt x="151" y="524"/>
                  <a:pt x="151" y="524"/>
                </a:cubicBezTo>
                <a:cubicBezTo>
                  <a:pt x="149" y="527"/>
                  <a:pt x="149" y="531"/>
                  <a:pt x="152" y="534"/>
                </a:cubicBezTo>
                <a:cubicBezTo>
                  <a:pt x="152" y="534"/>
                  <a:pt x="152" y="534"/>
                  <a:pt x="152" y="534"/>
                </a:cubicBezTo>
                <a:cubicBezTo>
                  <a:pt x="154" y="536"/>
                  <a:pt x="159" y="536"/>
                  <a:pt x="161" y="533"/>
                </a:cubicBezTo>
                <a:cubicBezTo>
                  <a:pt x="162" y="532"/>
                  <a:pt x="163" y="530"/>
                  <a:pt x="163" y="529"/>
                </a:cubicBezTo>
                <a:close/>
                <a:moveTo>
                  <a:pt x="141" y="508"/>
                </a:moveTo>
                <a:cubicBezTo>
                  <a:pt x="141" y="508"/>
                  <a:pt x="141" y="508"/>
                  <a:pt x="141" y="508"/>
                </a:cubicBezTo>
                <a:cubicBezTo>
                  <a:pt x="141" y="506"/>
                  <a:pt x="140" y="505"/>
                  <a:pt x="139" y="503"/>
                </a:cubicBezTo>
                <a:cubicBezTo>
                  <a:pt x="139" y="503"/>
                  <a:pt x="139" y="503"/>
                  <a:pt x="139" y="503"/>
                </a:cubicBezTo>
                <a:cubicBezTo>
                  <a:pt x="136" y="501"/>
                  <a:pt x="132" y="501"/>
                  <a:pt x="130" y="503"/>
                </a:cubicBezTo>
                <a:cubicBezTo>
                  <a:pt x="130" y="503"/>
                  <a:pt x="130" y="503"/>
                  <a:pt x="130" y="503"/>
                </a:cubicBezTo>
                <a:cubicBezTo>
                  <a:pt x="127" y="506"/>
                  <a:pt x="127" y="510"/>
                  <a:pt x="130" y="513"/>
                </a:cubicBezTo>
                <a:cubicBezTo>
                  <a:pt x="130" y="513"/>
                  <a:pt x="130" y="513"/>
                  <a:pt x="130" y="513"/>
                </a:cubicBezTo>
                <a:cubicBezTo>
                  <a:pt x="132" y="515"/>
                  <a:pt x="136" y="515"/>
                  <a:pt x="139" y="513"/>
                </a:cubicBezTo>
                <a:cubicBezTo>
                  <a:pt x="140" y="511"/>
                  <a:pt x="141" y="510"/>
                  <a:pt x="141" y="508"/>
                </a:cubicBezTo>
                <a:close/>
                <a:moveTo>
                  <a:pt x="120" y="486"/>
                </a:moveTo>
                <a:cubicBezTo>
                  <a:pt x="120" y="486"/>
                  <a:pt x="120" y="486"/>
                  <a:pt x="120" y="486"/>
                </a:cubicBezTo>
                <a:cubicBezTo>
                  <a:pt x="120" y="484"/>
                  <a:pt x="120" y="483"/>
                  <a:pt x="119" y="482"/>
                </a:cubicBezTo>
                <a:cubicBezTo>
                  <a:pt x="119" y="482"/>
                  <a:pt x="119" y="482"/>
                  <a:pt x="119" y="482"/>
                </a:cubicBezTo>
                <a:cubicBezTo>
                  <a:pt x="116" y="479"/>
                  <a:pt x="112" y="479"/>
                  <a:pt x="109" y="481"/>
                </a:cubicBezTo>
                <a:cubicBezTo>
                  <a:pt x="109" y="481"/>
                  <a:pt x="109" y="481"/>
                  <a:pt x="109" y="481"/>
                </a:cubicBezTo>
                <a:cubicBezTo>
                  <a:pt x="107" y="483"/>
                  <a:pt x="106" y="488"/>
                  <a:pt x="109" y="490"/>
                </a:cubicBezTo>
                <a:cubicBezTo>
                  <a:pt x="109" y="490"/>
                  <a:pt x="109" y="490"/>
                  <a:pt x="109" y="490"/>
                </a:cubicBezTo>
                <a:cubicBezTo>
                  <a:pt x="109" y="490"/>
                  <a:pt x="109" y="490"/>
                  <a:pt x="109" y="490"/>
                </a:cubicBezTo>
                <a:cubicBezTo>
                  <a:pt x="109" y="490"/>
                  <a:pt x="109" y="490"/>
                  <a:pt x="109" y="490"/>
                </a:cubicBezTo>
                <a:cubicBezTo>
                  <a:pt x="111" y="493"/>
                  <a:pt x="115" y="493"/>
                  <a:pt x="118" y="491"/>
                </a:cubicBezTo>
                <a:cubicBezTo>
                  <a:pt x="119" y="490"/>
                  <a:pt x="120" y="488"/>
                  <a:pt x="120" y="486"/>
                </a:cubicBezTo>
                <a:close/>
                <a:moveTo>
                  <a:pt x="101" y="463"/>
                </a:moveTo>
                <a:cubicBezTo>
                  <a:pt x="101" y="463"/>
                  <a:pt x="101" y="463"/>
                  <a:pt x="101" y="463"/>
                </a:cubicBezTo>
                <a:cubicBezTo>
                  <a:pt x="101" y="461"/>
                  <a:pt x="101" y="460"/>
                  <a:pt x="100" y="459"/>
                </a:cubicBezTo>
                <a:cubicBezTo>
                  <a:pt x="100" y="459"/>
                  <a:pt x="100" y="459"/>
                  <a:pt x="100" y="459"/>
                </a:cubicBezTo>
                <a:cubicBezTo>
                  <a:pt x="98" y="456"/>
                  <a:pt x="94" y="455"/>
                  <a:pt x="91" y="457"/>
                </a:cubicBezTo>
                <a:cubicBezTo>
                  <a:pt x="91" y="457"/>
                  <a:pt x="91" y="457"/>
                  <a:pt x="91" y="457"/>
                </a:cubicBezTo>
                <a:cubicBezTo>
                  <a:pt x="88" y="460"/>
                  <a:pt x="87" y="464"/>
                  <a:pt x="90" y="466"/>
                </a:cubicBezTo>
                <a:cubicBezTo>
                  <a:pt x="90" y="466"/>
                  <a:pt x="90" y="466"/>
                  <a:pt x="90" y="466"/>
                </a:cubicBezTo>
                <a:cubicBezTo>
                  <a:pt x="90" y="466"/>
                  <a:pt x="90" y="466"/>
                  <a:pt x="90" y="466"/>
                </a:cubicBezTo>
                <a:cubicBezTo>
                  <a:pt x="90" y="466"/>
                  <a:pt x="90" y="466"/>
                  <a:pt x="90" y="466"/>
                </a:cubicBezTo>
                <a:cubicBezTo>
                  <a:pt x="92" y="469"/>
                  <a:pt x="96" y="470"/>
                  <a:pt x="99" y="468"/>
                </a:cubicBezTo>
                <a:cubicBezTo>
                  <a:pt x="100" y="467"/>
                  <a:pt x="101" y="465"/>
                  <a:pt x="101" y="463"/>
                </a:cubicBezTo>
                <a:close/>
                <a:moveTo>
                  <a:pt x="84" y="438"/>
                </a:moveTo>
                <a:cubicBezTo>
                  <a:pt x="84" y="438"/>
                  <a:pt x="84" y="438"/>
                  <a:pt x="84" y="438"/>
                </a:cubicBezTo>
                <a:cubicBezTo>
                  <a:pt x="84" y="437"/>
                  <a:pt x="84" y="436"/>
                  <a:pt x="83" y="434"/>
                </a:cubicBezTo>
                <a:cubicBezTo>
                  <a:pt x="83" y="434"/>
                  <a:pt x="83" y="434"/>
                  <a:pt x="83" y="434"/>
                </a:cubicBezTo>
                <a:cubicBezTo>
                  <a:pt x="81" y="431"/>
                  <a:pt x="77" y="431"/>
                  <a:pt x="74" y="433"/>
                </a:cubicBezTo>
                <a:cubicBezTo>
                  <a:pt x="74" y="433"/>
                  <a:pt x="74" y="433"/>
                  <a:pt x="74" y="433"/>
                </a:cubicBezTo>
                <a:cubicBezTo>
                  <a:pt x="71" y="435"/>
                  <a:pt x="70" y="439"/>
                  <a:pt x="72" y="442"/>
                </a:cubicBezTo>
                <a:cubicBezTo>
                  <a:pt x="72" y="442"/>
                  <a:pt x="72" y="442"/>
                  <a:pt x="72" y="442"/>
                </a:cubicBezTo>
                <a:cubicBezTo>
                  <a:pt x="74" y="445"/>
                  <a:pt x="78" y="445"/>
                  <a:pt x="81" y="443"/>
                </a:cubicBezTo>
                <a:cubicBezTo>
                  <a:pt x="83" y="442"/>
                  <a:pt x="84" y="440"/>
                  <a:pt x="84" y="438"/>
                </a:cubicBezTo>
                <a:close/>
                <a:moveTo>
                  <a:pt x="69" y="412"/>
                </a:moveTo>
                <a:cubicBezTo>
                  <a:pt x="69" y="412"/>
                  <a:pt x="69" y="412"/>
                  <a:pt x="69" y="412"/>
                </a:cubicBezTo>
                <a:cubicBezTo>
                  <a:pt x="69" y="411"/>
                  <a:pt x="68" y="410"/>
                  <a:pt x="68" y="409"/>
                </a:cubicBezTo>
                <a:cubicBezTo>
                  <a:pt x="68" y="409"/>
                  <a:pt x="68" y="409"/>
                  <a:pt x="68" y="409"/>
                </a:cubicBezTo>
                <a:cubicBezTo>
                  <a:pt x="66" y="406"/>
                  <a:pt x="62" y="405"/>
                  <a:pt x="59" y="407"/>
                </a:cubicBezTo>
                <a:cubicBezTo>
                  <a:pt x="59" y="407"/>
                  <a:pt x="59" y="407"/>
                  <a:pt x="59" y="407"/>
                </a:cubicBezTo>
                <a:cubicBezTo>
                  <a:pt x="56" y="408"/>
                  <a:pt x="55" y="412"/>
                  <a:pt x="56" y="415"/>
                </a:cubicBezTo>
                <a:cubicBezTo>
                  <a:pt x="56" y="415"/>
                  <a:pt x="56" y="415"/>
                  <a:pt x="56" y="415"/>
                </a:cubicBezTo>
                <a:cubicBezTo>
                  <a:pt x="58" y="419"/>
                  <a:pt x="62" y="420"/>
                  <a:pt x="65" y="418"/>
                </a:cubicBezTo>
                <a:cubicBezTo>
                  <a:pt x="67" y="417"/>
                  <a:pt x="69" y="415"/>
                  <a:pt x="69" y="412"/>
                </a:cubicBezTo>
                <a:close/>
                <a:moveTo>
                  <a:pt x="55" y="386"/>
                </a:moveTo>
                <a:cubicBezTo>
                  <a:pt x="55" y="386"/>
                  <a:pt x="55" y="386"/>
                  <a:pt x="55" y="386"/>
                </a:cubicBezTo>
                <a:cubicBezTo>
                  <a:pt x="55" y="385"/>
                  <a:pt x="55" y="384"/>
                  <a:pt x="54" y="383"/>
                </a:cubicBezTo>
                <a:cubicBezTo>
                  <a:pt x="54" y="383"/>
                  <a:pt x="54" y="383"/>
                  <a:pt x="54" y="383"/>
                </a:cubicBezTo>
                <a:cubicBezTo>
                  <a:pt x="53" y="380"/>
                  <a:pt x="49" y="378"/>
                  <a:pt x="46" y="380"/>
                </a:cubicBezTo>
                <a:cubicBezTo>
                  <a:pt x="46" y="380"/>
                  <a:pt x="46" y="380"/>
                  <a:pt x="46" y="380"/>
                </a:cubicBezTo>
                <a:cubicBezTo>
                  <a:pt x="42" y="381"/>
                  <a:pt x="41" y="385"/>
                  <a:pt x="42" y="388"/>
                </a:cubicBezTo>
                <a:cubicBezTo>
                  <a:pt x="42" y="388"/>
                  <a:pt x="42" y="388"/>
                  <a:pt x="42" y="388"/>
                </a:cubicBezTo>
                <a:cubicBezTo>
                  <a:pt x="44" y="392"/>
                  <a:pt x="48" y="393"/>
                  <a:pt x="51" y="391"/>
                </a:cubicBezTo>
                <a:cubicBezTo>
                  <a:pt x="53" y="390"/>
                  <a:pt x="55" y="388"/>
                  <a:pt x="55" y="386"/>
                </a:cubicBezTo>
                <a:close/>
                <a:moveTo>
                  <a:pt x="45" y="35"/>
                </a:moveTo>
                <a:cubicBezTo>
                  <a:pt x="45" y="35"/>
                  <a:pt x="45" y="35"/>
                  <a:pt x="45" y="35"/>
                </a:cubicBezTo>
                <a:cubicBezTo>
                  <a:pt x="45" y="32"/>
                  <a:pt x="44" y="30"/>
                  <a:pt x="41" y="29"/>
                </a:cubicBezTo>
                <a:cubicBezTo>
                  <a:pt x="41" y="29"/>
                  <a:pt x="41" y="29"/>
                  <a:pt x="41" y="29"/>
                </a:cubicBezTo>
                <a:cubicBezTo>
                  <a:pt x="38" y="27"/>
                  <a:pt x="34" y="29"/>
                  <a:pt x="33" y="32"/>
                </a:cubicBezTo>
                <a:cubicBezTo>
                  <a:pt x="33" y="32"/>
                  <a:pt x="33" y="32"/>
                  <a:pt x="33" y="32"/>
                </a:cubicBezTo>
                <a:cubicBezTo>
                  <a:pt x="33" y="32"/>
                  <a:pt x="33" y="32"/>
                  <a:pt x="33" y="32"/>
                </a:cubicBezTo>
                <a:cubicBezTo>
                  <a:pt x="33" y="32"/>
                  <a:pt x="33" y="32"/>
                  <a:pt x="33" y="32"/>
                </a:cubicBezTo>
                <a:cubicBezTo>
                  <a:pt x="31" y="36"/>
                  <a:pt x="33" y="39"/>
                  <a:pt x="36" y="41"/>
                </a:cubicBezTo>
                <a:cubicBezTo>
                  <a:pt x="36" y="41"/>
                  <a:pt x="36" y="41"/>
                  <a:pt x="36" y="41"/>
                </a:cubicBezTo>
                <a:cubicBezTo>
                  <a:pt x="40" y="42"/>
                  <a:pt x="43" y="40"/>
                  <a:pt x="45" y="37"/>
                </a:cubicBezTo>
                <a:cubicBezTo>
                  <a:pt x="45" y="37"/>
                  <a:pt x="45" y="37"/>
                  <a:pt x="45" y="37"/>
                </a:cubicBezTo>
                <a:cubicBezTo>
                  <a:pt x="45" y="36"/>
                  <a:pt x="45" y="36"/>
                  <a:pt x="45" y="35"/>
                </a:cubicBezTo>
                <a:close/>
                <a:moveTo>
                  <a:pt x="43" y="358"/>
                </a:moveTo>
                <a:cubicBezTo>
                  <a:pt x="43" y="358"/>
                  <a:pt x="43" y="358"/>
                  <a:pt x="43" y="358"/>
                </a:cubicBezTo>
                <a:cubicBezTo>
                  <a:pt x="43" y="357"/>
                  <a:pt x="43" y="356"/>
                  <a:pt x="43" y="356"/>
                </a:cubicBezTo>
                <a:cubicBezTo>
                  <a:pt x="43" y="356"/>
                  <a:pt x="43" y="356"/>
                  <a:pt x="43" y="356"/>
                </a:cubicBezTo>
                <a:cubicBezTo>
                  <a:pt x="41" y="352"/>
                  <a:pt x="37" y="351"/>
                  <a:pt x="34" y="352"/>
                </a:cubicBezTo>
                <a:cubicBezTo>
                  <a:pt x="34" y="352"/>
                  <a:pt x="34" y="352"/>
                  <a:pt x="34" y="352"/>
                </a:cubicBezTo>
                <a:cubicBezTo>
                  <a:pt x="31" y="353"/>
                  <a:pt x="29" y="357"/>
                  <a:pt x="30" y="360"/>
                </a:cubicBezTo>
                <a:cubicBezTo>
                  <a:pt x="30" y="360"/>
                  <a:pt x="30" y="360"/>
                  <a:pt x="30" y="360"/>
                </a:cubicBezTo>
                <a:cubicBezTo>
                  <a:pt x="32" y="364"/>
                  <a:pt x="35" y="365"/>
                  <a:pt x="39" y="364"/>
                </a:cubicBezTo>
                <a:cubicBezTo>
                  <a:pt x="41" y="363"/>
                  <a:pt x="43" y="361"/>
                  <a:pt x="43" y="358"/>
                </a:cubicBezTo>
                <a:close/>
                <a:moveTo>
                  <a:pt x="35" y="63"/>
                </a:moveTo>
                <a:cubicBezTo>
                  <a:pt x="35" y="63"/>
                  <a:pt x="35" y="63"/>
                  <a:pt x="35" y="63"/>
                </a:cubicBezTo>
                <a:cubicBezTo>
                  <a:pt x="35" y="60"/>
                  <a:pt x="33" y="58"/>
                  <a:pt x="30" y="57"/>
                </a:cubicBezTo>
                <a:cubicBezTo>
                  <a:pt x="30" y="57"/>
                  <a:pt x="30" y="57"/>
                  <a:pt x="30" y="57"/>
                </a:cubicBezTo>
                <a:cubicBezTo>
                  <a:pt x="27" y="56"/>
                  <a:pt x="23" y="58"/>
                  <a:pt x="22" y="61"/>
                </a:cubicBezTo>
                <a:cubicBezTo>
                  <a:pt x="22" y="61"/>
                  <a:pt x="22" y="61"/>
                  <a:pt x="22" y="61"/>
                </a:cubicBezTo>
                <a:cubicBezTo>
                  <a:pt x="21" y="64"/>
                  <a:pt x="23" y="68"/>
                  <a:pt x="26" y="69"/>
                </a:cubicBezTo>
                <a:cubicBezTo>
                  <a:pt x="26" y="69"/>
                  <a:pt x="26" y="69"/>
                  <a:pt x="26" y="69"/>
                </a:cubicBezTo>
                <a:cubicBezTo>
                  <a:pt x="30" y="70"/>
                  <a:pt x="33" y="68"/>
                  <a:pt x="35" y="65"/>
                </a:cubicBezTo>
                <a:cubicBezTo>
                  <a:pt x="35" y="65"/>
                  <a:pt x="35" y="65"/>
                  <a:pt x="35" y="65"/>
                </a:cubicBezTo>
                <a:cubicBezTo>
                  <a:pt x="35" y="64"/>
                  <a:pt x="35" y="64"/>
                  <a:pt x="35" y="63"/>
                </a:cubicBezTo>
                <a:close/>
                <a:moveTo>
                  <a:pt x="33" y="330"/>
                </a:moveTo>
                <a:cubicBezTo>
                  <a:pt x="33" y="330"/>
                  <a:pt x="33" y="330"/>
                  <a:pt x="33" y="330"/>
                </a:cubicBezTo>
                <a:cubicBezTo>
                  <a:pt x="33" y="329"/>
                  <a:pt x="33" y="328"/>
                  <a:pt x="33" y="328"/>
                </a:cubicBezTo>
                <a:cubicBezTo>
                  <a:pt x="33" y="328"/>
                  <a:pt x="33" y="328"/>
                  <a:pt x="33" y="328"/>
                </a:cubicBezTo>
                <a:cubicBezTo>
                  <a:pt x="32" y="324"/>
                  <a:pt x="28" y="322"/>
                  <a:pt x="25" y="323"/>
                </a:cubicBezTo>
                <a:cubicBezTo>
                  <a:pt x="25" y="323"/>
                  <a:pt x="25" y="323"/>
                  <a:pt x="25" y="323"/>
                </a:cubicBezTo>
                <a:cubicBezTo>
                  <a:pt x="21" y="324"/>
                  <a:pt x="19" y="328"/>
                  <a:pt x="20" y="331"/>
                </a:cubicBezTo>
                <a:cubicBezTo>
                  <a:pt x="20" y="331"/>
                  <a:pt x="20" y="331"/>
                  <a:pt x="20" y="331"/>
                </a:cubicBezTo>
                <a:cubicBezTo>
                  <a:pt x="21" y="335"/>
                  <a:pt x="25" y="337"/>
                  <a:pt x="28" y="336"/>
                </a:cubicBezTo>
                <a:cubicBezTo>
                  <a:pt x="31" y="335"/>
                  <a:pt x="33" y="332"/>
                  <a:pt x="33" y="330"/>
                </a:cubicBezTo>
                <a:close/>
                <a:moveTo>
                  <a:pt x="27" y="92"/>
                </a:moveTo>
                <a:cubicBezTo>
                  <a:pt x="27" y="92"/>
                  <a:pt x="27" y="92"/>
                  <a:pt x="27" y="92"/>
                </a:cubicBezTo>
                <a:cubicBezTo>
                  <a:pt x="27" y="89"/>
                  <a:pt x="25" y="86"/>
                  <a:pt x="22" y="86"/>
                </a:cubicBezTo>
                <a:cubicBezTo>
                  <a:pt x="22" y="86"/>
                  <a:pt x="22" y="86"/>
                  <a:pt x="22" y="86"/>
                </a:cubicBezTo>
                <a:cubicBezTo>
                  <a:pt x="18" y="85"/>
                  <a:pt x="15" y="87"/>
                  <a:pt x="14" y="90"/>
                </a:cubicBezTo>
                <a:cubicBezTo>
                  <a:pt x="14" y="90"/>
                  <a:pt x="14" y="90"/>
                  <a:pt x="14" y="90"/>
                </a:cubicBezTo>
                <a:cubicBezTo>
                  <a:pt x="14" y="90"/>
                  <a:pt x="14" y="90"/>
                  <a:pt x="14" y="90"/>
                </a:cubicBezTo>
                <a:cubicBezTo>
                  <a:pt x="14" y="90"/>
                  <a:pt x="14" y="90"/>
                  <a:pt x="14" y="90"/>
                </a:cubicBezTo>
                <a:cubicBezTo>
                  <a:pt x="13" y="94"/>
                  <a:pt x="15" y="97"/>
                  <a:pt x="19" y="98"/>
                </a:cubicBezTo>
                <a:cubicBezTo>
                  <a:pt x="19" y="98"/>
                  <a:pt x="19" y="98"/>
                  <a:pt x="19" y="98"/>
                </a:cubicBezTo>
                <a:cubicBezTo>
                  <a:pt x="22" y="99"/>
                  <a:pt x="26" y="97"/>
                  <a:pt x="26" y="93"/>
                </a:cubicBezTo>
                <a:cubicBezTo>
                  <a:pt x="26" y="93"/>
                  <a:pt x="27" y="92"/>
                  <a:pt x="27" y="92"/>
                </a:cubicBezTo>
                <a:close/>
                <a:moveTo>
                  <a:pt x="25" y="301"/>
                </a:moveTo>
                <a:cubicBezTo>
                  <a:pt x="25" y="301"/>
                  <a:pt x="25" y="301"/>
                  <a:pt x="25" y="301"/>
                </a:cubicBezTo>
                <a:cubicBezTo>
                  <a:pt x="25" y="300"/>
                  <a:pt x="25" y="300"/>
                  <a:pt x="25" y="299"/>
                </a:cubicBezTo>
                <a:cubicBezTo>
                  <a:pt x="25" y="299"/>
                  <a:pt x="25" y="299"/>
                  <a:pt x="25" y="299"/>
                </a:cubicBezTo>
                <a:cubicBezTo>
                  <a:pt x="24" y="296"/>
                  <a:pt x="21" y="293"/>
                  <a:pt x="17" y="294"/>
                </a:cubicBezTo>
                <a:cubicBezTo>
                  <a:pt x="17" y="294"/>
                  <a:pt x="17" y="294"/>
                  <a:pt x="17" y="294"/>
                </a:cubicBezTo>
                <a:cubicBezTo>
                  <a:pt x="14" y="295"/>
                  <a:pt x="11" y="299"/>
                  <a:pt x="12" y="302"/>
                </a:cubicBezTo>
                <a:cubicBezTo>
                  <a:pt x="12" y="302"/>
                  <a:pt x="12" y="302"/>
                  <a:pt x="12" y="302"/>
                </a:cubicBezTo>
                <a:cubicBezTo>
                  <a:pt x="13" y="305"/>
                  <a:pt x="17" y="308"/>
                  <a:pt x="20" y="307"/>
                </a:cubicBezTo>
                <a:cubicBezTo>
                  <a:pt x="23" y="306"/>
                  <a:pt x="25" y="303"/>
                  <a:pt x="25" y="301"/>
                </a:cubicBezTo>
                <a:close/>
                <a:moveTo>
                  <a:pt x="20" y="121"/>
                </a:moveTo>
                <a:cubicBezTo>
                  <a:pt x="20" y="121"/>
                  <a:pt x="20" y="121"/>
                  <a:pt x="20" y="121"/>
                </a:cubicBezTo>
                <a:cubicBezTo>
                  <a:pt x="20" y="118"/>
                  <a:pt x="18" y="115"/>
                  <a:pt x="15" y="115"/>
                </a:cubicBezTo>
                <a:cubicBezTo>
                  <a:pt x="15" y="115"/>
                  <a:pt x="15" y="115"/>
                  <a:pt x="15" y="115"/>
                </a:cubicBezTo>
                <a:cubicBezTo>
                  <a:pt x="11" y="114"/>
                  <a:pt x="8" y="117"/>
                  <a:pt x="7" y="120"/>
                </a:cubicBezTo>
                <a:cubicBezTo>
                  <a:pt x="7" y="120"/>
                  <a:pt x="7" y="120"/>
                  <a:pt x="7" y="120"/>
                </a:cubicBezTo>
                <a:cubicBezTo>
                  <a:pt x="7" y="120"/>
                  <a:pt x="7" y="120"/>
                  <a:pt x="7" y="120"/>
                </a:cubicBezTo>
                <a:cubicBezTo>
                  <a:pt x="7" y="120"/>
                  <a:pt x="7" y="120"/>
                  <a:pt x="7" y="120"/>
                </a:cubicBezTo>
                <a:cubicBezTo>
                  <a:pt x="7" y="124"/>
                  <a:pt x="9" y="127"/>
                  <a:pt x="13" y="128"/>
                </a:cubicBezTo>
                <a:cubicBezTo>
                  <a:pt x="13" y="128"/>
                  <a:pt x="13" y="128"/>
                  <a:pt x="13" y="128"/>
                </a:cubicBezTo>
                <a:cubicBezTo>
                  <a:pt x="16" y="128"/>
                  <a:pt x="19" y="126"/>
                  <a:pt x="20" y="122"/>
                </a:cubicBezTo>
                <a:cubicBezTo>
                  <a:pt x="20" y="122"/>
                  <a:pt x="20" y="122"/>
                  <a:pt x="20" y="121"/>
                </a:cubicBezTo>
                <a:close/>
                <a:moveTo>
                  <a:pt x="19" y="271"/>
                </a:moveTo>
                <a:cubicBezTo>
                  <a:pt x="19" y="271"/>
                  <a:pt x="19" y="271"/>
                  <a:pt x="19" y="271"/>
                </a:cubicBezTo>
                <a:cubicBezTo>
                  <a:pt x="19" y="271"/>
                  <a:pt x="19" y="270"/>
                  <a:pt x="19" y="270"/>
                </a:cubicBezTo>
                <a:cubicBezTo>
                  <a:pt x="19" y="270"/>
                  <a:pt x="19" y="270"/>
                  <a:pt x="19" y="270"/>
                </a:cubicBezTo>
                <a:cubicBezTo>
                  <a:pt x="19" y="266"/>
                  <a:pt x="15" y="264"/>
                  <a:pt x="12" y="265"/>
                </a:cubicBezTo>
                <a:cubicBezTo>
                  <a:pt x="12" y="265"/>
                  <a:pt x="12" y="265"/>
                  <a:pt x="12" y="265"/>
                </a:cubicBezTo>
                <a:cubicBezTo>
                  <a:pt x="8" y="265"/>
                  <a:pt x="6" y="269"/>
                  <a:pt x="6" y="272"/>
                </a:cubicBezTo>
                <a:cubicBezTo>
                  <a:pt x="6" y="272"/>
                  <a:pt x="6" y="272"/>
                  <a:pt x="6" y="272"/>
                </a:cubicBezTo>
                <a:cubicBezTo>
                  <a:pt x="7" y="276"/>
                  <a:pt x="10" y="278"/>
                  <a:pt x="14" y="277"/>
                </a:cubicBezTo>
                <a:cubicBezTo>
                  <a:pt x="17" y="277"/>
                  <a:pt x="19" y="274"/>
                  <a:pt x="19" y="271"/>
                </a:cubicBezTo>
                <a:close/>
                <a:moveTo>
                  <a:pt x="16" y="151"/>
                </a:moveTo>
                <a:cubicBezTo>
                  <a:pt x="16" y="151"/>
                  <a:pt x="16" y="151"/>
                  <a:pt x="16" y="151"/>
                </a:cubicBezTo>
                <a:cubicBezTo>
                  <a:pt x="16" y="148"/>
                  <a:pt x="14" y="145"/>
                  <a:pt x="10" y="145"/>
                </a:cubicBezTo>
                <a:cubicBezTo>
                  <a:pt x="10" y="145"/>
                  <a:pt x="10" y="145"/>
                  <a:pt x="10" y="145"/>
                </a:cubicBezTo>
                <a:cubicBezTo>
                  <a:pt x="7" y="144"/>
                  <a:pt x="3" y="147"/>
                  <a:pt x="3" y="150"/>
                </a:cubicBezTo>
                <a:cubicBezTo>
                  <a:pt x="3" y="150"/>
                  <a:pt x="3" y="150"/>
                  <a:pt x="3" y="150"/>
                </a:cubicBezTo>
                <a:cubicBezTo>
                  <a:pt x="3" y="154"/>
                  <a:pt x="5" y="157"/>
                  <a:pt x="9" y="158"/>
                </a:cubicBezTo>
                <a:cubicBezTo>
                  <a:pt x="9" y="158"/>
                  <a:pt x="9" y="158"/>
                  <a:pt x="9" y="158"/>
                </a:cubicBezTo>
                <a:cubicBezTo>
                  <a:pt x="12" y="158"/>
                  <a:pt x="16" y="155"/>
                  <a:pt x="16" y="152"/>
                </a:cubicBezTo>
                <a:cubicBezTo>
                  <a:pt x="16" y="152"/>
                  <a:pt x="16" y="152"/>
                  <a:pt x="16" y="152"/>
                </a:cubicBezTo>
                <a:cubicBezTo>
                  <a:pt x="16" y="152"/>
                  <a:pt x="16" y="151"/>
                  <a:pt x="16" y="151"/>
                </a:cubicBezTo>
                <a:close/>
                <a:moveTo>
                  <a:pt x="15" y="241"/>
                </a:moveTo>
                <a:cubicBezTo>
                  <a:pt x="15" y="241"/>
                  <a:pt x="15" y="241"/>
                  <a:pt x="15" y="241"/>
                </a:cubicBezTo>
                <a:cubicBezTo>
                  <a:pt x="15" y="241"/>
                  <a:pt x="15" y="241"/>
                  <a:pt x="15" y="241"/>
                </a:cubicBezTo>
                <a:cubicBezTo>
                  <a:pt x="15" y="241"/>
                  <a:pt x="15" y="241"/>
                  <a:pt x="15" y="241"/>
                </a:cubicBezTo>
                <a:cubicBezTo>
                  <a:pt x="15" y="237"/>
                  <a:pt x="12" y="234"/>
                  <a:pt x="8" y="235"/>
                </a:cubicBezTo>
                <a:cubicBezTo>
                  <a:pt x="8" y="235"/>
                  <a:pt x="8" y="235"/>
                  <a:pt x="8" y="235"/>
                </a:cubicBezTo>
                <a:cubicBezTo>
                  <a:pt x="5" y="235"/>
                  <a:pt x="2" y="238"/>
                  <a:pt x="2" y="242"/>
                </a:cubicBezTo>
                <a:cubicBezTo>
                  <a:pt x="2" y="242"/>
                  <a:pt x="2" y="242"/>
                  <a:pt x="2" y="242"/>
                </a:cubicBezTo>
                <a:cubicBezTo>
                  <a:pt x="3" y="245"/>
                  <a:pt x="6" y="248"/>
                  <a:pt x="9" y="248"/>
                </a:cubicBezTo>
                <a:cubicBezTo>
                  <a:pt x="13" y="247"/>
                  <a:pt x="15" y="245"/>
                  <a:pt x="15" y="241"/>
                </a:cubicBezTo>
                <a:close/>
                <a:moveTo>
                  <a:pt x="14" y="181"/>
                </a:moveTo>
                <a:cubicBezTo>
                  <a:pt x="14" y="181"/>
                  <a:pt x="14" y="181"/>
                  <a:pt x="14" y="181"/>
                </a:cubicBezTo>
                <a:cubicBezTo>
                  <a:pt x="14" y="178"/>
                  <a:pt x="11" y="175"/>
                  <a:pt x="7" y="175"/>
                </a:cubicBezTo>
                <a:cubicBezTo>
                  <a:pt x="7" y="175"/>
                  <a:pt x="7" y="175"/>
                  <a:pt x="7" y="175"/>
                </a:cubicBezTo>
                <a:cubicBezTo>
                  <a:pt x="4" y="174"/>
                  <a:pt x="1" y="177"/>
                  <a:pt x="1" y="181"/>
                </a:cubicBezTo>
                <a:cubicBezTo>
                  <a:pt x="1" y="181"/>
                  <a:pt x="1" y="181"/>
                  <a:pt x="1" y="181"/>
                </a:cubicBezTo>
                <a:cubicBezTo>
                  <a:pt x="1" y="184"/>
                  <a:pt x="3" y="187"/>
                  <a:pt x="7" y="188"/>
                </a:cubicBezTo>
                <a:cubicBezTo>
                  <a:pt x="7" y="188"/>
                  <a:pt x="7" y="188"/>
                  <a:pt x="7" y="188"/>
                </a:cubicBezTo>
                <a:cubicBezTo>
                  <a:pt x="11" y="188"/>
                  <a:pt x="14" y="185"/>
                  <a:pt x="14" y="181"/>
                </a:cubicBezTo>
                <a:cubicBezTo>
                  <a:pt x="14" y="181"/>
                  <a:pt x="14" y="181"/>
                  <a:pt x="14" y="181"/>
                </a:cubicBezTo>
                <a:cubicBezTo>
                  <a:pt x="14" y="181"/>
                  <a:pt x="14" y="181"/>
                  <a:pt x="14" y="181"/>
                </a:cubicBezTo>
                <a:close/>
                <a:moveTo>
                  <a:pt x="14" y="211"/>
                </a:moveTo>
                <a:cubicBezTo>
                  <a:pt x="14" y="211"/>
                  <a:pt x="14" y="211"/>
                  <a:pt x="14" y="211"/>
                </a:cubicBezTo>
                <a:cubicBezTo>
                  <a:pt x="14" y="211"/>
                  <a:pt x="14" y="211"/>
                  <a:pt x="14" y="211"/>
                </a:cubicBezTo>
                <a:cubicBezTo>
                  <a:pt x="14" y="211"/>
                  <a:pt x="14" y="211"/>
                  <a:pt x="14" y="211"/>
                </a:cubicBezTo>
                <a:cubicBezTo>
                  <a:pt x="13" y="207"/>
                  <a:pt x="10" y="205"/>
                  <a:pt x="7" y="205"/>
                </a:cubicBezTo>
                <a:cubicBezTo>
                  <a:pt x="7" y="205"/>
                  <a:pt x="7" y="205"/>
                  <a:pt x="7" y="205"/>
                </a:cubicBezTo>
                <a:cubicBezTo>
                  <a:pt x="3" y="205"/>
                  <a:pt x="0" y="208"/>
                  <a:pt x="1" y="211"/>
                </a:cubicBezTo>
                <a:cubicBezTo>
                  <a:pt x="1" y="211"/>
                  <a:pt x="1" y="211"/>
                  <a:pt x="1" y="211"/>
                </a:cubicBezTo>
                <a:cubicBezTo>
                  <a:pt x="1" y="215"/>
                  <a:pt x="4" y="218"/>
                  <a:pt x="7" y="218"/>
                </a:cubicBezTo>
                <a:cubicBezTo>
                  <a:pt x="11" y="218"/>
                  <a:pt x="14" y="215"/>
                  <a:pt x="14" y="211"/>
                </a:cubicBezTo>
                <a:close/>
                <a:moveTo>
                  <a:pt x="56" y="2"/>
                </a:moveTo>
                <a:cubicBezTo>
                  <a:pt x="55" y="1"/>
                  <a:pt x="53" y="0"/>
                  <a:pt x="51" y="0"/>
                </a:cubicBezTo>
                <a:cubicBezTo>
                  <a:pt x="50" y="0"/>
                  <a:pt x="48" y="1"/>
                  <a:pt x="47" y="2"/>
                </a:cubicBezTo>
                <a:cubicBezTo>
                  <a:pt x="44" y="5"/>
                  <a:pt x="44" y="9"/>
                  <a:pt x="47" y="11"/>
                </a:cubicBezTo>
                <a:cubicBezTo>
                  <a:pt x="48" y="13"/>
                  <a:pt x="50" y="13"/>
                  <a:pt x="51" y="13"/>
                </a:cubicBezTo>
                <a:cubicBezTo>
                  <a:pt x="53" y="13"/>
                  <a:pt x="55" y="13"/>
                  <a:pt x="56" y="11"/>
                </a:cubicBezTo>
                <a:cubicBezTo>
                  <a:pt x="57" y="10"/>
                  <a:pt x="58" y="8"/>
                  <a:pt x="58" y="7"/>
                </a:cubicBezTo>
                <a:cubicBezTo>
                  <a:pt x="58" y="5"/>
                  <a:pt x="57" y="3"/>
                  <a:pt x="56" y="2"/>
                </a:cubicBez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 name="Group 4">
            <a:extLst>
              <a:ext uri="{FF2B5EF4-FFF2-40B4-BE49-F238E27FC236}">
                <a16:creationId xmlns:a16="http://schemas.microsoft.com/office/drawing/2014/main" id="{41004179-0097-4B28-B736-ED58F5476DB4}"/>
              </a:ext>
            </a:extLst>
          </p:cNvPr>
          <p:cNvGrpSpPr/>
          <p:nvPr/>
        </p:nvGrpSpPr>
        <p:grpSpPr>
          <a:xfrm>
            <a:off x="7262813" y="3563938"/>
            <a:ext cx="350838" cy="361950"/>
            <a:chOff x="7262813" y="3563938"/>
            <a:chExt cx="350838" cy="361950"/>
          </a:xfrm>
        </p:grpSpPr>
        <p:sp>
          <p:nvSpPr>
            <p:cNvPr id="6" name="Freeform 6">
              <a:extLst>
                <a:ext uri="{FF2B5EF4-FFF2-40B4-BE49-F238E27FC236}">
                  <a16:creationId xmlns:a16="http://schemas.microsoft.com/office/drawing/2014/main" id="{FE422185-905E-4446-A628-88E45686B1B9}"/>
                </a:ext>
              </a:extLst>
            </p:cNvPr>
            <p:cNvSpPr>
              <a:spLocks/>
            </p:cNvSpPr>
            <p:nvPr/>
          </p:nvSpPr>
          <p:spPr bwMode="auto">
            <a:xfrm>
              <a:off x="7343775" y="3656013"/>
              <a:ext cx="185738" cy="182563"/>
            </a:xfrm>
            <a:custGeom>
              <a:avLst/>
              <a:gdLst>
                <a:gd name="T0" fmla="*/ 12 w 49"/>
                <a:gd name="T1" fmla="*/ 6 h 48"/>
                <a:gd name="T2" fmla="*/ 42 w 49"/>
                <a:gd name="T3" fmla="*/ 11 h 48"/>
                <a:gd name="T4" fmla="*/ 37 w 49"/>
                <a:gd name="T5" fmla="*/ 41 h 48"/>
                <a:gd name="T6" fmla="*/ 7 w 49"/>
                <a:gd name="T7" fmla="*/ 36 h 48"/>
                <a:gd name="T8" fmla="*/ 12 w 49"/>
                <a:gd name="T9" fmla="*/ 6 h 48"/>
              </a:gdLst>
              <a:ahLst/>
              <a:cxnLst>
                <a:cxn ang="0">
                  <a:pos x="T0" y="T1"/>
                </a:cxn>
                <a:cxn ang="0">
                  <a:pos x="T2" y="T3"/>
                </a:cxn>
                <a:cxn ang="0">
                  <a:pos x="T4" y="T5"/>
                </a:cxn>
                <a:cxn ang="0">
                  <a:pos x="T6" y="T7"/>
                </a:cxn>
                <a:cxn ang="0">
                  <a:pos x="T8" y="T9"/>
                </a:cxn>
              </a:cxnLst>
              <a:rect l="0" t="0" r="r" b="b"/>
              <a:pathLst>
                <a:path w="49" h="48">
                  <a:moveTo>
                    <a:pt x="12" y="6"/>
                  </a:moveTo>
                  <a:cubicBezTo>
                    <a:pt x="22" y="0"/>
                    <a:pt x="35" y="2"/>
                    <a:pt x="42" y="11"/>
                  </a:cubicBezTo>
                  <a:cubicBezTo>
                    <a:pt x="49" y="21"/>
                    <a:pt x="47" y="34"/>
                    <a:pt x="37" y="41"/>
                  </a:cubicBezTo>
                  <a:cubicBezTo>
                    <a:pt x="28" y="48"/>
                    <a:pt x="14" y="46"/>
                    <a:pt x="7" y="36"/>
                  </a:cubicBezTo>
                  <a:cubicBezTo>
                    <a:pt x="0" y="27"/>
                    <a:pt x="3" y="13"/>
                    <a:pt x="12" y="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Freeform 14">
              <a:extLst>
                <a:ext uri="{FF2B5EF4-FFF2-40B4-BE49-F238E27FC236}">
                  <a16:creationId xmlns:a16="http://schemas.microsoft.com/office/drawing/2014/main" id="{981C96DB-700F-4BD6-B4B1-D433A62663AD}"/>
                </a:ext>
              </a:extLst>
            </p:cNvPr>
            <p:cNvSpPr>
              <a:spLocks noEditPoints="1"/>
            </p:cNvSpPr>
            <p:nvPr/>
          </p:nvSpPr>
          <p:spPr bwMode="auto">
            <a:xfrm>
              <a:off x="7262813" y="3563938"/>
              <a:ext cx="350838" cy="361950"/>
            </a:xfrm>
            <a:custGeom>
              <a:avLst/>
              <a:gdLst>
                <a:gd name="T0" fmla="*/ 92 w 92"/>
                <a:gd name="T1" fmla="*/ 48 h 95"/>
                <a:gd name="T2" fmla="*/ 73 w 92"/>
                <a:gd name="T3" fmla="*/ 85 h 95"/>
                <a:gd name="T4" fmla="*/ 38 w 92"/>
                <a:gd name="T5" fmla="*/ 93 h 95"/>
                <a:gd name="T6" fmla="*/ 8 w 92"/>
                <a:gd name="T7" fmla="*/ 75 h 95"/>
                <a:gd name="T8" fmla="*/ 0 w 92"/>
                <a:gd name="T9" fmla="*/ 48 h 95"/>
                <a:gd name="T10" fmla="*/ 19 w 92"/>
                <a:gd name="T11" fmla="*/ 11 h 95"/>
                <a:gd name="T12" fmla="*/ 53 w 92"/>
                <a:gd name="T13" fmla="*/ 2 h 95"/>
                <a:gd name="T14" fmla="*/ 83 w 92"/>
                <a:gd name="T15" fmla="*/ 21 h 95"/>
                <a:gd name="T16" fmla="*/ 92 w 92"/>
                <a:gd name="T17" fmla="*/ 48 h 95"/>
                <a:gd name="T18" fmla="*/ 13 w 92"/>
                <a:gd name="T19" fmla="*/ 48 h 95"/>
                <a:gd name="T20" fmla="*/ 19 w 92"/>
                <a:gd name="T21" fmla="*/ 67 h 95"/>
                <a:gd name="T22" fmla="*/ 40 w 92"/>
                <a:gd name="T23" fmla="*/ 80 h 95"/>
                <a:gd name="T24" fmla="*/ 65 w 92"/>
                <a:gd name="T25" fmla="*/ 74 h 95"/>
                <a:gd name="T26" fmla="*/ 79 w 92"/>
                <a:gd name="T27" fmla="*/ 48 h 95"/>
                <a:gd name="T28" fmla="*/ 72 w 92"/>
                <a:gd name="T29" fmla="*/ 28 h 95"/>
                <a:gd name="T30" fmla="*/ 51 w 92"/>
                <a:gd name="T31" fmla="*/ 15 h 95"/>
                <a:gd name="T32" fmla="*/ 26 w 92"/>
                <a:gd name="T33" fmla="*/ 21 h 95"/>
                <a:gd name="T34" fmla="*/ 13 w 92"/>
                <a:gd name="T3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5">
                  <a:moveTo>
                    <a:pt x="92" y="48"/>
                  </a:moveTo>
                  <a:cubicBezTo>
                    <a:pt x="92" y="62"/>
                    <a:pt x="84" y="76"/>
                    <a:pt x="73" y="85"/>
                  </a:cubicBezTo>
                  <a:cubicBezTo>
                    <a:pt x="63" y="92"/>
                    <a:pt x="51" y="95"/>
                    <a:pt x="38" y="93"/>
                  </a:cubicBezTo>
                  <a:cubicBezTo>
                    <a:pt x="26" y="91"/>
                    <a:pt x="16" y="85"/>
                    <a:pt x="8" y="75"/>
                  </a:cubicBezTo>
                  <a:cubicBezTo>
                    <a:pt x="3" y="67"/>
                    <a:pt x="0" y="57"/>
                    <a:pt x="0" y="48"/>
                  </a:cubicBezTo>
                  <a:cubicBezTo>
                    <a:pt x="0" y="33"/>
                    <a:pt x="7" y="19"/>
                    <a:pt x="19" y="11"/>
                  </a:cubicBezTo>
                  <a:cubicBezTo>
                    <a:pt x="29" y="3"/>
                    <a:pt x="41" y="0"/>
                    <a:pt x="53" y="2"/>
                  </a:cubicBezTo>
                  <a:cubicBezTo>
                    <a:pt x="65" y="4"/>
                    <a:pt x="76" y="11"/>
                    <a:pt x="83" y="21"/>
                  </a:cubicBezTo>
                  <a:cubicBezTo>
                    <a:pt x="88" y="29"/>
                    <a:pt x="92" y="38"/>
                    <a:pt x="92" y="48"/>
                  </a:cubicBezTo>
                  <a:close/>
                  <a:moveTo>
                    <a:pt x="13" y="48"/>
                  </a:moveTo>
                  <a:cubicBezTo>
                    <a:pt x="13" y="55"/>
                    <a:pt x="15" y="61"/>
                    <a:pt x="19" y="67"/>
                  </a:cubicBezTo>
                  <a:cubicBezTo>
                    <a:pt x="24" y="74"/>
                    <a:pt x="32" y="79"/>
                    <a:pt x="40" y="80"/>
                  </a:cubicBezTo>
                  <a:cubicBezTo>
                    <a:pt x="49" y="82"/>
                    <a:pt x="58" y="80"/>
                    <a:pt x="65" y="74"/>
                  </a:cubicBezTo>
                  <a:cubicBezTo>
                    <a:pt x="73" y="68"/>
                    <a:pt x="79" y="58"/>
                    <a:pt x="79" y="48"/>
                  </a:cubicBezTo>
                  <a:cubicBezTo>
                    <a:pt x="79" y="41"/>
                    <a:pt x="76" y="34"/>
                    <a:pt x="72" y="28"/>
                  </a:cubicBezTo>
                  <a:cubicBezTo>
                    <a:pt x="67" y="21"/>
                    <a:pt x="59" y="17"/>
                    <a:pt x="51" y="15"/>
                  </a:cubicBezTo>
                  <a:cubicBezTo>
                    <a:pt x="42" y="14"/>
                    <a:pt x="33" y="16"/>
                    <a:pt x="26" y="21"/>
                  </a:cubicBezTo>
                  <a:cubicBezTo>
                    <a:pt x="18" y="27"/>
                    <a:pt x="13" y="37"/>
                    <a:pt x="13" y="48"/>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843786D6-088E-4EA4-B407-CFD51709E339}"/>
              </a:ext>
            </a:extLst>
          </p:cNvPr>
          <p:cNvGrpSpPr/>
          <p:nvPr/>
        </p:nvGrpSpPr>
        <p:grpSpPr>
          <a:xfrm>
            <a:off x="6429375" y="2941638"/>
            <a:ext cx="346075" cy="377825"/>
            <a:chOff x="6429375" y="2941638"/>
            <a:chExt cx="346075" cy="377825"/>
          </a:xfrm>
        </p:grpSpPr>
        <p:sp>
          <p:nvSpPr>
            <p:cNvPr id="7" name="Freeform 7">
              <a:extLst>
                <a:ext uri="{FF2B5EF4-FFF2-40B4-BE49-F238E27FC236}">
                  <a16:creationId xmlns:a16="http://schemas.microsoft.com/office/drawing/2014/main" id="{3F2852E7-1D0F-4DF2-ADEF-F05E7942C4FA}"/>
                </a:ext>
              </a:extLst>
            </p:cNvPr>
            <p:cNvSpPr>
              <a:spLocks/>
            </p:cNvSpPr>
            <p:nvPr/>
          </p:nvSpPr>
          <p:spPr bwMode="auto">
            <a:xfrm>
              <a:off x="6513513" y="3049588"/>
              <a:ext cx="177800" cy="177800"/>
            </a:xfrm>
            <a:custGeom>
              <a:avLst/>
              <a:gdLst>
                <a:gd name="T0" fmla="*/ 3 w 47"/>
                <a:gd name="T1" fmla="*/ 17 h 47"/>
                <a:gd name="T2" fmla="*/ 30 w 47"/>
                <a:gd name="T3" fmla="*/ 3 h 47"/>
                <a:gd name="T4" fmla="*/ 44 w 47"/>
                <a:gd name="T5" fmla="*/ 30 h 47"/>
                <a:gd name="T6" fmla="*/ 17 w 47"/>
                <a:gd name="T7" fmla="*/ 44 h 47"/>
                <a:gd name="T8" fmla="*/ 3 w 47"/>
                <a:gd name="T9" fmla="*/ 17 h 47"/>
              </a:gdLst>
              <a:ahLst/>
              <a:cxnLst>
                <a:cxn ang="0">
                  <a:pos x="T0" y="T1"/>
                </a:cxn>
                <a:cxn ang="0">
                  <a:pos x="T2" y="T3"/>
                </a:cxn>
                <a:cxn ang="0">
                  <a:pos x="T4" y="T5"/>
                </a:cxn>
                <a:cxn ang="0">
                  <a:pos x="T6" y="T7"/>
                </a:cxn>
                <a:cxn ang="0">
                  <a:pos x="T8" y="T9"/>
                </a:cxn>
              </a:cxnLst>
              <a:rect l="0" t="0" r="r" b="b"/>
              <a:pathLst>
                <a:path w="47" h="47">
                  <a:moveTo>
                    <a:pt x="3" y="17"/>
                  </a:moveTo>
                  <a:cubicBezTo>
                    <a:pt x="7" y="6"/>
                    <a:pt x="19" y="0"/>
                    <a:pt x="30" y="3"/>
                  </a:cubicBezTo>
                  <a:cubicBezTo>
                    <a:pt x="41" y="7"/>
                    <a:pt x="47" y="19"/>
                    <a:pt x="44" y="30"/>
                  </a:cubicBezTo>
                  <a:cubicBezTo>
                    <a:pt x="40" y="41"/>
                    <a:pt x="28" y="47"/>
                    <a:pt x="17" y="44"/>
                  </a:cubicBezTo>
                  <a:cubicBezTo>
                    <a:pt x="6" y="40"/>
                    <a:pt x="0" y="28"/>
                    <a:pt x="3" y="1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Freeform 15">
              <a:extLst>
                <a:ext uri="{FF2B5EF4-FFF2-40B4-BE49-F238E27FC236}">
                  <a16:creationId xmlns:a16="http://schemas.microsoft.com/office/drawing/2014/main" id="{34C4DE93-6558-411E-BF67-384A194EAE18}"/>
                </a:ext>
              </a:extLst>
            </p:cNvPr>
            <p:cNvSpPr>
              <a:spLocks noEditPoints="1"/>
            </p:cNvSpPr>
            <p:nvPr/>
          </p:nvSpPr>
          <p:spPr bwMode="auto">
            <a:xfrm>
              <a:off x="6429375" y="2941638"/>
              <a:ext cx="346075" cy="377825"/>
            </a:xfrm>
            <a:custGeom>
              <a:avLst/>
              <a:gdLst>
                <a:gd name="T0" fmla="*/ 91 w 91"/>
                <a:gd name="T1" fmla="*/ 52 h 99"/>
                <a:gd name="T2" fmla="*/ 89 w 91"/>
                <a:gd name="T3" fmla="*/ 66 h 99"/>
                <a:gd name="T4" fmla="*/ 66 w 91"/>
                <a:gd name="T5" fmla="*/ 92 h 99"/>
                <a:gd name="T6" fmla="*/ 31 w 91"/>
                <a:gd name="T7" fmla="*/ 95 h 99"/>
                <a:gd name="T8" fmla="*/ 0 w 91"/>
                <a:gd name="T9" fmla="*/ 52 h 99"/>
                <a:gd name="T10" fmla="*/ 2 w 91"/>
                <a:gd name="T11" fmla="*/ 37 h 99"/>
                <a:gd name="T12" fmla="*/ 60 w 91"/>
                <a:gd name="T13" fmla="*/ 8 h 99"/>
                <a:gd name="T14" fmla="*/ 91 w 91"/>
                <a:gd name="T15" fmla="*/ 52 h 99"/>
                <a:gd name="T16" fmla="*/ 13 w 91"/>
                <a:gd name="T17" fmla="*/ 52 h 99"/>
                <a:gd name="T18" fmla="*/ 35 w 91"/>
                <a:gd name="T19" fmla="*/ 83 h 99"/>
                <a:gd name="T20" fmla="*/ 60 w 91"/>
                <a:gd name="T21" fmla="*/ 81 h 99"/>
                <a:gd name="T22" fmla="*/ 77 w 91"/>
                <a:gd name="T23" fmla="*/ 62 h 99"/>
                <a:gd name="T24" fmla="*/ 78 w 91"/>
                <a:gd name="T25" fmla="*/ 52 h 99"/>
                <a:gd name="T26" fmla="*/ 56 w 91"/>
                <a:gd name="T27" fmla="*/ 20 h 99"/>
                <a:gd name="T28" fmla="*/ 14 w 91"/>
                <a:gd name="T29" fmla="*/ 41 h 99"/>
                <a:gd name="T30" fmla="*/ 13 w 91"/>
                <a:gd name="T31" fmla="*/ 5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99">
                  <a:moveTo>
                    <a:pt x="91" y="52"/>
                  </a:moveTo>
                  <a:cubicBezTo>
                    <a:pt x="91" y="56"/>
                    <a:pt x="91" y="61"/>
                    <a:pt x="89" y="66"/>
                  </a:cubicBezTo>
                  <a:cubicBezTo>
                    <a:pt x="85" y="77"/>
                    <a:pt x="77" y="87"/>
                    <a:pt x="66" y="92"/>
                  </a:cubicBezTo>
                  <a:cubicBezTo>
                    <a:pt x="55" y="98"/>
                    <a:pt x="43" y="99"/>
                    <a:pt x="31" y="95"/>
                  </a:cubicBezTo>
                  <a:cubicBezTo>
                    <a:pt x="12" y="89"/>
                    <a:pt x="0" y="71"/>
                    <a:pt x="0" y="52"/>
                  </a:cubicBezTo>
                  <a:cubicBezTo>
                    <a:pt x="0" y="47"/>
                    <a:pt x="0" y="42"/>
                    <a:pt x="2" y="37"/>
                  </a:cubicBezTo>
                  <a:cubicBezTo>
                    <a:pt x="10" y="13"/>
                    <a:pt x="36" y="0"/>
                    <a:pt x="60" y="8"/>
                  </a:cubicBezTo>
                  <a:cubicBezTo>
                    <a:pt x="79" y="14"/>
                    <a:pt x="91" y="32"/>
                    <a:pt x="91" y="52"/>
                  </a:cubicBezTo>
                  <a:close/>
                  <a:moveTo>
                    <a:pt x="13" y="52"/>
                  </a:moveTo>
                  <a:cubicBezTo>
                    <a:pt x="13" y="66"/>
                    <a:pt x="22" y="78"/>
                    <a:pt x="35" y="83"/>
                  </a:cubicBezTo>
                  <a:cubicBezTo>
                    <a:pt x="44" y="86"/>
                    <a:pt x="53" y="85"/>
                    <a:pt x="60" y="81"/>
                  </a:cubicBezTo>
                  <a:cubicBezTo>
                    <a:pt x="68" y="77"/>
                    <a:pt x="74" y="70"/>
                    <a:pt x="77" y="62"/>
                  </a:cubicBezTo>
                  <a:cubicBezTo>
                    <a:pt x="78" y="58"/>
                    <a:pt x="78" y="55"/>
                    <a:pt x="78" y="52"/>
                  </a:cubicBezTo>
                  <a:cubicBezTo>
                    <a:pt x="78" y="37"/>
                    <a:pt x="69" y="25"/>
                    <a:pt x="56" y="20"/>
                  </a:cubicBezTo>
                  <a:cubicBezTo>
                    <a:pt x="38" y="15"/>
                    <a:pt x="20" y="24"/>
                    <a:pt x="14" y="41"/>
                  </a:cubicBezTo>
                  <a:cubicBezTo>
                    <a:pt x="13" y="45"/>
                    <a:pt x="13" y="48"/>
                    <a:pt x="13" y="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1FD76CD9-6785-43A1-8840-01D59D066506}"/>
              </a:ext>
            </a:extLst>
          </p:cNvPr>
          <p:cNvGrpSpPr/>
          <p:nvPr/>
        </p:nvGrpSpPr>
        <p:grpSpPr>
          <a:xfrm>
            <a:off x="5397500" y="2941638"/>
            <a:ext cx="349250" cy="377825"/>
            <a:chOff x="5397500" y="2941638"/>
            <a:chExt cx="349250" cy="377825"/>
          </a:xfrm>
        </p:grpSpPr>
        <p:sp>
          <p:nvSpPr>
            <p:cNvPr id="8" name="Freeform 8">
              <a:extLst>
                <a:ext uri="{FF2B5EF4-FFF2-40B4-BE49-F238E27FC236}">
                  <a16:creationId xmlns:a16="http://schemas.microsoft.com/office/drawing/2014/main" id="{02DD501F-D5B3-4396-BAFE-650DDA23168D}"/>
                </a:ext>
              </a:extLst>
            </p:cNvPr>
            <p:cNvSpPr>
              <a:spLocks/>
            </p:cNvSpPr>
            <p:nvPr/>
          </p:nvSpPr>
          <p:spPr bwMode="auto">
            <a:xfrm>
              <a:off x="5481638" y="3049588"/>
              <a:ext cx="182563" cy="177800"/>
            </a:xfrm>
            <a:custGeom>
              <a:avLst/>
              <a:gdLst>
                <a:gd name="T0" fmla="*/ 4 w 48"/>
                <a:gd name="T1" fmla="*/ 30 h 47"/>
                <a:gd name="T2" fmla="*/ 17 w 48"/>
                <a:gd name="T3" fmla="*/ 3 h 47"/>
                <a:gd name="T4" fmla="*/ 44 w 48"/>
                <a:gd name="T5" fmla="*/ 17 h 47"/>
                <a:gd name="T6" fmla="*/ 30 w 48"/>
                <a:gd name="T7" fmla="*/ 44 h 47"/>
                <a:gd name="T8" fmla="*/ 4 w 48"/>
                <a:gd name="T9" fmla="*/ 30 h 47"/>
              </a:gdLst>
              <a:ahLst/>
              <a:cxnLst>
                <a:cxn ang="0">
                  <a:pos x="T0" y="T1"/>
                </a:cxn>
                <a:cxn ang="0">
                  <a:pos x="T2" y="T3"/>
                </a:cxn>
                <a:cxn ang="0">
                  <a:pos x="T4" y="T5"/>
                </a:cxn>
                <a:cxn ang="0">
                  <a:pos x="T6" y="T7"/>
                </a:cxn>
                <a:cxn ang="0">
                  <a:pos x="T8" y="T9"/>
                </a:cxn>
              </a:cxnLst>
              <a:rect l="0" t="0" r="r" b="b"/>
              <a:pathLst>
                <a:path w="48" h="47">
                  <a:moveTo>
                    <a:pt x="4" y="30"/>
                  </a:moveTo>
                  <a:cubicBezTo>
                    <a:pt x="0" y="19"/>
                    <a:pt x="6" y="7"/>
                    <a:pt x="17" y="3"/>
                  </a:cubicBezTo>
                  <a:cubicBezTo>
                    <a:pt x="28" y="0"/>
                    <a:pt x="40" y="6"/>
                    <a:pt x="44" y="17"/>
                  </a:cubicBezTo>
                  <a:cubicBezTo>
                    <a:pt x="48" y="28"/>
                    <a:pt x="41" y="40"/>
                    <a:pt x="30" y="44"/>
                  </a:cubicBezTo>
                  <a:cubicBezTo>
                    <a:pt x="19" y="47"/>
                    <a:pt x="7" y="41"/>
                    <a:pt x="4" y="3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B579047C-000B-46F0-9802-C85EF96357E7}"/>
                </a:ext>
              </a:extLst>
            </p:cNvPr>
            <p:cNvSpPr>
              <a:spLocks noEditPoints="1"/>
            </p:cNvSpPr>
            <p:nvPr/>
          </p:nvSpPr>
          <p:spPr bwMode="auto">
            <a:xfrm>
              <a:off x="5397500" y="2941638"/>
              <a:ext cx="349250" cy="377825"/>
            </a:xfrm>
            <a:custGeom>
              <a:avLst/>
              <a:gdLst>
                <a:gd name="T0" fmla="*/ 92 w 92"/>
                <a:gd name="T1" fmla="*/ 52 h 99"/>
                <a:gd name="T2" fmla="*/ 60 w 92"/>
                <a:gd name="T3" fmla="*/ 95 h 99"/>
                <a:gd name="T4" fmla="*/ 25 w 92"/>
                <a:gd name="T5" fmla="*/ 92 h 99"/>
                <a:gd name="T6" fmla="*/ 2 w 92"/>
                <a:gd name="T7" fmla="*/ 66 h 99"/>
                <a:gd name="T8" fmla="*/ 0 w 92"/>
                <a:gd name="T9" fmla="*/ 52 h 99"/>
                <a:gd name="T10" fmla="*/ 32 w 92"/>
                <a:gd name="T11" fmla="*/ 8 h 99"/>
                <a:gd name="T12" fmla="*/ 89 w 92"/>
                <a:gd name="T13" fmla="*/ 37 h 99"/>
                <a:gd name="T14" fmla="*/ 92 w 92"/>
                <a:gd name="T15" fmla="*/ 52 h 99"/>
                <a:gd name="T16" fmla="*/ 13 w 92"/>
                <a:gd name="T17" fmla="*/ 52 h 99"/>
                <a:gd name="T18" fmla="*/ 14 w 92"/>
                <a:gd name="T19" fmla="*/ 62 h 99"/>
                <a:gd name="T20" fmla="*/ 31 w 92"/>
                <a:gd name="T21" fmla="*/ 81 h 99"/>
                <a:gd name="T22" fmla="*/ 56 w 92"/>
                <a:gd name="T23" fmla="*/ 83 h 99"/>
                <a:gd name="T24" fmla="*/ 79 w 92"/>
                <a:gd name="T25" fmla="*/ 52 h 99"/>
                <a:gd name="T26" fmla="*/ 77 w 92"/>
                <a:gd name="T27" fmla="*/ 41 h 99"/>
                <a:gd name="T28" fmla="*/ 36 w 92"/>
                <a:gd name="T29" fmla="*/ 20 h 99"/>
                <a:gd name="T30" fmla="*/ 13 w 92"/>
                <a:gd name="T31" fmla="*/ 5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99">
                  <a:moveTo>
                    <a:pt x="92" y="52"/>
                  </a:moveTo>
                  <a:cubicBezTo>
                    <a:pt x="92" y="71"/>
                    <a:pt x="79" y="89"/>
                    <a:pt x="60" y="95"/>
                  </a:cubicBezTo>
                  <a:cubicBezTo>
                    <a:pt x="48" y="99"/>
                    <a:pt x="36" y="98"/>
                    <a:pt x="25" y="92"/>
                  </a:cubicBezTo>
                  <a:cubicBezTo>
                    <a:pt x="14" y="87"/>
                    <a:pt x="6" y="77"/>
                    <a:pt x="2" y="66"/>
                  </a:cubicBezTo>
                  <a:cubicBezTo>
                    <a:pt x="1" y="61"/>
                    <a:pt x="0" y="56"/>
                    <a:pt x="0" y="52"/>
                  </a:cubicBezTo>
                  <a:cubicBezTo>
                    <a:pt x="0" y="32"/>
                    <a:pt x="13" y="14"/>
                    <a:pt x="32" y="8"/>
                  </a:cubicBezTo>
                  <a:cubicBezTo>
                    <a:pt x="56" y="0"/>
                    <a:pt x="82" y="13"/>
                    <a:pt x="89" y="37"/>
                  </a:cubicBezTo>
                  <a:cubicBezTo>
                    <a:pt x="91" y="42"/>
                    <a:pt x="92" y="47"/>
                    <a:pt x="92" y="52"/>
                  </a:cubicBezTo>
                  <a:close/>
                  <a:moveTo>
                    <a:pt x="13" y="52"/>
                  </a:moveTo>
                  <a:cubicBezTo>
                    <a:pt x="13" y="55"/>
                    <a:pt x="13" y="58"/>
                    <a:pt x="14" y="62"/>
                  </a:cubicBezTo>
                  <a:cubicBezTo>
                    <a:pt x="17" y="70"/>
                    <a:pt x="23" y="77"/>
                    <a:pt x="31" y="81"/>
                  </a:cubicBezTo>
                  <a:cubicBezTo>
                    <a:pt x="39" y="85"/>
                    <a:pt x="48" y="86"/>
                    <a:pt x="56" y="83"/>
                  </a:cubicBezTo>
                  <a:cubicBezTo>
                    <a:pt x="70" y="78"/>
                    <a:pt x="79" y="66"/>
                    <a:pt x="79" y="52"/>
                  </a:cubicBezTo>
                  <a:cubicBezTo>
                    <a:pt x="79" y="48"/>
                    <a:pt x="78" y="45"/>
                    <a:pt x="77" y="41"/>
                  </a:cubicBezTo>
                  <a:cubicBezTo>
                    <a:pt x="71" y="24"/>
                    <a:pt x="53" y="15"/>
                    <a:pt x="36" y="20"/>
                  </a:cubicBezTo>
                  <a:cubicBezTo>
                    <a:pt x="22" y="25"/>
                    <a:pt x="13" y="37"/>
                    <a:pt x="13" y="5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80801FEC-8426-4A55-A834-40D3B9E3B319}"/>
              </a:ext>
            </a:extLst>
          </p:cNvPr>
          <p:cNvGrpSpPr/>
          <p:nvPr/>
        </p:nvGrpSpPr>
        <p:grpSpPr>
          <a:xfrm>
            <a:off x="4562475" y="3563938"/>
            <a:ext cx="350838" cy="361950"/>
            <a:chOff x="4562475" y="3563938"/>
            <a:chExt cx="350838" cy="361950"/>
          </a:xfrm>
        </p:grpSpPr>
        <p:sp>
          <p:nvSpPr>
            <p:cNvPr id="9" name="Freeform 9">
              <a:extLst>
                <a:ext uri="{FF2B5EF4-FFF2-40B4-BE49-F238E27FC236}">
                  <a16:creationId xmlns:a16="http://schemas.microsoft.com/office/drawing/2014/main" id="{4E625EA0-99B2-4654-B736-D6523C94FDE9}"/>
                </a:ext>
              </a:extLst>
            </p:cNvPr>
            <p:cNvSpPr>
              <a:spLocks/>
            </p:cNvSpPr>
            <p:nvPr/>
          </p:nvSpPr>
          <p:spPr bwMode="auto">
            <a:xfrm>
              <a:off x="4646613" y="3656013"/>
              <a:ext cx="182563" cy="182563"/>
            </a:xfrm>
            <a:custGeom>
              <a:avLst/>
              <a:gdLst>
                <a:gd name="T0" fmla="*/ 11 w 48"/>
                <a:gd name="T1" fmla="*/ 41 h 48"/>
                <a:gd name="T2" fmla="*/ 6 w 48"/>
                <a:gd name="T3" fmla="*/ 11 h 48"/>
                <a:gd name="T4" fmla="*/ 36 w 48"/>
                <a:gd name="T5" fmla="*/ 6 h 48"/>
                <a:gd name="T6" fmla="*/ 41 w 48"/>
                <a:gd name="T7" fmla="*/ 36 h 48"/>
                <a:gd name="T8" fmla="*/ 11 w 48"/>
                <a:gd name="T9" fmla="*/ 41 h 48"/>
              </a:gdLst>
              <a:ahLst/>
              <a:cxnLst>
                <a:cxn ang="0">
                  <a:pos x="T0" y="T1"/>
                </a:cxn>
                <a:cxn ang="0">
                  <a:pos x="T2" y="T3"/>
                </a:cxn>
                <a:cxn ang="0">
                  <a:pos x="T4" y="T5"/>
                </a:cxn>
                <a:cxn ang="0">
                  <a:pos x="T6" y="T7"/>
                </a:cxn>
                <a:cxn ang="0">
                  <a:pos x="T8" y="T9"/>
                </a:cxn>
              </a:cxnLst>
              <a:rect l="0" t="0" r="r" b="b"/>
              <a:pathLst>
                <a:path w="48" h="48">
                  <a:moveTo>
                    <a:pt x="11" y="41"/>
                  </a:moveTo>
                  <a:cubicBezTo>
                    <a:pt x="2" y="34"/>
                    <a:pt x="0" y="21"/>
                    <a:pt x="6" y="11"/>
                  </a:cubicBezTo>
                  <a:cubicBezTo>
                    <a:pt x="13" y="2"/>
                    <a:pt x="27" y="0"/>
                    <a:pt x="36" y="6"/>
                  </a:cubicBezTo>
                  <a:cubicBezTo>
                    <a:pt x="46" y="13"/>
                    <a:pt x="48" y="27"/>
                    <a:pt x="41" y="36"/>
                  </a:cubicBezTo>
                  <a:cubicBezTo>
                    <a:pt x="34" y="46"/>
                    <a:pt x="21" y="48"/>
                    <a:pt x="11"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D713753F-0471-4C4C-BAC2-1C2AEC67CADF}"/>
                </a:ext>
              </a:extLst>
            </p:cNvPr>
            <p:cNvSpPr>
              <a:spLocks noEditPoints="1"/>
            </p:cNvSpPr>
            <p:nvPr/>
          </p:nvSpPr>
          <p:spPr bwMode="auto">
            <a:xfrm>
              <a:off x="4562475" y="3563938"/>
              <a:ext cx="350838" cy="361950"/>
            </a:xfrm>
            <a:custGeom>
              <a:avLst/>
              <a:gdLst>
                <a:gd name="T0" fmla="*/ 92 w 92"/>
                <a:gd name="T1" fmla="*/ 48 h 95"/>
                <a:gd name="T2" fmla="*/ 83 w 92"/>
                <a:gd name="T3" fmla="*/ 75 h 95"/>
                <a:gd name="T4" fmla="*/ 53 w 92"/>
                <a:gd name="T5" fmla="*/ 93 h 95"/>
                <a:gd name="T6" fmla="*/ 19 w 92"/>
                <a:gd name="T7" fmla="*/ 85 h 95"/>
                <a:gd name="T8" fmla="*/ 0 w 92"/>
                <a:gd name="T9" fmla="*/ 48 h 95"/>
                <a:gd name="T10" fmla="*/ 9 w 92"/>
                <a:gd name="T11" fmla="*/ 21 h 95"/>
                <a:gd name="T12" fmla="*/ 38 w 92"/>
                <a:gd name="T13" fmla="*/ 2 h 95"/>
                <a:gd name="T14" fmla="*/ 73 w 92"/>
                <a:gd name="T15" fmla="*/ 11 h 95"/>
                <a:gd name="T16" fmla="*/ 92 w 92"/>
                <a:gd name="T17" fmla="*/ 48 h 95"/>
                <a:gd name="T18" fmla="*/ 13 w 92"/>
                <a:gd name="T19" fmla="*/ 48 h 95"/>
                <a:gd name="T20" fmla="*/ 26 w 92"/>
                <a:gd name="T21" fmla="*/ 74 h 95"/>
                <a:gd name="T22" fmla="*/ 51 w 92"/>
                <a:gd name="T23" fmla="*/ 80 h 95"/>
                <a:gd name="T24" fmla="*/ 72 w 92"/>
                <a:gd name="T25" fmla="*/ 67 h 95"/>
                <a:gd name="T26" fmla="*/ 79 w 92"/>
                <a:gd name="T27" fmla="*/ 48 h 95"/>
                <a:gd name="T28" fmla="*/ 65 w 92"/>
                <a:gd name="T29" fmla="*/ 21 h 95"/>
                <a:gd name="T30" fmla="*/ 41 w 92"/>
                <a:gd name="T31" fmla="*/ 15 h 95"/>
                <a:gd name="T32" fmla="*/ 19 w 92"/>
                <a:gd name="T33" fmla="*/ 28 h 95"/>
                <a:gd name="T34" fmla="*/ 13 w 92"/>
                <a:gd name="T3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5">
                  <a:moveTo>
                    <a:pt x="92" y="48"/>
                  </a:moveTo>
                  <a:cubicBezTo>
                    <a:pt x="92" y="57"/>
                    <a:pt x="89" y="67"/>
                    <a:pt x="83" y="75"/>
                  </a:cubicBezTo>
                  <a:cubicBezTo>
                    <a:pt x="76" y="85"/>
                    <a:pt x="65" y="91"/>
                    <a:pt x="53" y="93"/>
                  </a:cubicBezTo>
                  <a:cubicBezTo>
                    <a:pt x="41" y="95"/>
                    <a:pt x="29" y="92"/>
                    <a:pt x="19" y="85"/>
                  </a:cubicBezTo>
                  <a:cubicBezTo>
                    <a:pt x="7" y="76"/>
                    <a:pt x="0" y="62"/>
                    <a:pt x="0" y="48"/>
                  </a:cubicBezTo>
                  <a:cubicBezTo>
                    <a:pt x="0" y="38"/>
                    <a:pt x="3" y="29"/>
                    <a:pt x="9" y="21"/>
                  </a:cubicBezTo>
                  <a:cubicBezTo>
                    <a:pt x="16" y="11"/>
                    <a:pt x="26" y="4"/>
                    <a:pt x="38" y="2"/>
                  </a:cubicBezTo>
                  <a:cubicBezTo>
                    <a:pt x="51" y="0"/>
                    <a:pt x="63" y="3"/>
                    <a:pt x="73" y="11"/>
                  </a:cubicBezTo>
                  <a:cubicBezTo>
                    <a:pt x="85" y="19"/>
                    <a:pt x="92" y="33"/>
                    <a:pt x="92" y="48"/>
                  </a:cubicBezTo>
                  <a:close/>
                  <a:moveTo>
                    <a:pt x="13" y="48"/>
                  </a:moveTo>
                  <a:cubicBezTo>
                    <a:pt x="13" y="58"/>
                    <a:pt x="18" y="68"/>
                    <a:pt x="26" y="74"/>
                  </a:cubicBezTo>
                  <a:cubicBezTo>
                    <a:pt x="33" y="80"/>
                    <a:pt x="42" y="82"/>
                    <a:pt x="51" y="80"/>
                  </a:cubicBezTo>
                  <a:cubicBezTo>
                    <a:pt x="60" y="79"/>
                    <a:pt x="67" y="74"/>
                    <a:pt x="72" y="67"/>
                  </a:cubicBezTo>
                  <a:cubicBezTo>
                    <a:pt x="76" y="61"/>
                    <a:pt x="79" y="55"/>
                    <a:pt x="79" y="48"/>
                  </a:cubicBezTo>
                  <a:cubicBezTo>
                    <a:pt x="79" y="37"/>
                    <a:pt x="74" y="27"/>
                    <a:pt x="65" y="21"/>
                  </a:cubicBezTo>
                  <a:cubicBezTo>
                    <a:pt x="58" y="16"/>
                    <a:pt x="49" y="14"/>
                    <a:pt x="41" y="15"/>
                  </a:cubicBezTo>
                  <a:cubicBezTo>
                    <a:pt x="32" y="17"/>
                    <a:pt x="24" y="21"/>
                    <a:pt x="19" y="28"/>
                  </a:cubicBezTo>
                  <a:cubicBezTo>
                    <a:pt x="15" y="34"/>
                    <a:pt x="13" y="41"/>
                    <a:pt x="13"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22" name="Oval 22">
            <a:extLst>
              <a:ext uri="{FF2B5EF4-FFF2-40B4-BE49-F238E27FC236}">
                <a16:creationId xmlns:a16="http://schemas.microsoft.com/office/drawing/2014/main" id="{FA8BDD02-B18F-4A63-A145-A5FD21485DAC}"/>
              </a:ext>
            </a:extLst>
          </p:cNvPr>
          <p:cNvSpPr>
            <a:spLocks noChangeArrowheads="1"/>
          </p:cNvSpPr>
          <p:nvPr/>
        </p:nvSpPr>
        <p:spPr bwMode="auto">
          <a:xfrm>
            <a:off x="4814888" y="3457575"/>
            <a:ext cx="2540000" cy="25431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2" name="Group 31">
            <a:extLst>
              <a:ext uri="{FF2B5EF4-FFF2-40B4-BE49-F238E27FC236}">
                <a16:creationId xmlns:a16="http://schemas.microsoft.com/office/drawing/2014/main" id="{D0FCF93E-9294-4103-98F6-D27896CAFDD7}"/>
              </a:ext>
            </a:extLst>
          </p:cNvPr>
          <p:cNvGrpSpPr/>
          <p:nvPr/>
        </p:nvGrpSpPr>
        <p:grpSpPr>
          <a:xfrm>
            <a:off x="5002035" y="3618949"/>
            <a:ext cx="2153602" cy="2153602"/>
            <a:chOff x="7054054" y="2295523"/>
            <a:chExt cx="1035846" cy="1035846"/>
          </a:xfrm>
          <a:effectLst>
            <a:outerShdw blurRad="152400" dist="114300" dir="2700000" algn="tl" rotWithShape="0">
              <a:prstClr val="black">
                <a:alpha val="37000"/>
              </a:prstClr>
            </a:outerShdw>
          </a:effectLst>
        </p:grpSpPr>
        <p:sp>
          <p:nvSpPr>
            <p:cNvPr id="33" name="Oval 32">
              <a:extLst>
                <a:ext uri="{FF2B5EF4-FFF2-40B4-BE49-F238E27FC236}">
                  <a16:creationId xmlns:a16="http://schemas.microsoft.com/office/drawing/2014/main" id="{B2D0A694-0798-4A64-B4AB-5DE77F57C974}"/>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4" name="Oval 33">
              <a:extLst>
                <a:ext uri="{FF2B5EF4-FFF2-40B4-BE49-F238E27FC236}">
                  <a16:creationId xmlns:a16="http://schemas.microsoft.com/office/drawing/2014/main" id="{A968071A-04F8-43FE-9E03-FB81651D073B}"/>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23" name="Group 22">
            <a:extLst>
              <a:ext uri="{FF2B5EF4-FFF2-40B4-BE49-F238E27FC236}">
                <a16:creationId xmlns:a16="http://schemas.microsoft.com/office/drawing/2014/main" id="{2ABB5CEC-79DF-40F8-BD1B-E47E2825B99C}"/>
              </a:ext>
            </a:extLst>
          </p:cNvPr>
          <p:cNvGrpSpPr/>
          <p:nvPr/>
        </p:nvGrpSpPr>
        <p:grpSpPr>
          <a:xfrm>
            <a:off x="3408363" y="2614613"/>
            <a:ext cx="1196975" cy="1189038"/>
            <a:chOff x="3408363" y="2614613"/>
            <a:chExt cx="1196975" cy="1189038"/>
          </a:xfrm>
        </p:grpSpPr>
        <p:sp>
          <p:nvSpPr>
            <p:cNvPr id="21" name="Freeform 21">
              <a:extLst>
                <a:ext uri="{FF2B5EF4-FFF2-40B4-BE49-F238E27FC236}">
                  <a16:creationId xmlns:a16="http://schemas.microsoft.com/office/drawing/2014/main" id="{C3858328-1B61-4944-BB4C-0F73291F2827}"/>
                </a:ext>
              </a:extLst>
            </p:cNvPr>
            <p:cNvSpPr>
              <a:spLocks/>
            </p:cNvSpPr>
            <p:nvPr/>
          </p:nvSpPr>
          <p:spPr bwMode="auto">
            <a:xfrm>
              <a:off x="3408363" y="2614613"/>
              <a:ext cx="1196975" cy="1189038"/>
            </a:xfrm>
            <a:custGeom>
              <a:avLst/>
              <a:gdLst>
                <a:gd name="T0" fmla="*/ 241 w 314"/>
                <a:gd name="T1" fmla="*/ 45 h 312"/>
                <a:gd name="T2" fmla="*/ 45 w 314"/>
                <a:gd name="T3" fmla="*/ 76 h 312"/>
                <a:gd name="T4" fmla="*/ 76 w 314"/>
                <a:gd name="T5" fmla="*/ 272 h 312"/>
                <a:gd name="T6" fmla="*/ 255 w 314"/>
                <a:gd name="T7" fmla="*/ 260 h 312"/>
                <a:gd name="T8" fmla="*/ 305 w 314"/>
                <a:gd name="T9" fmla="*/ 265 h 312"/>
                <a:gd name="T10" fmla="*/ 285 w 314"/>
                <a:gd name="T11" fmla="*/ 219 h 312"/>
                <a:gd name="T12" fmla="*/ 241 w 314"/>
                <a:gd name="T13" fmla="*/ 45 h 312"/>
              </a:gdLst>
              <a:ahLst/>
              <a:cxnLst>
                <a:cxn ang="0">
                  <a:pos x="T0" y="T1"/>
                </a:cxn>
                <a:cxn ang="0">
                  <a:pos x="T2" y="T3"/>
                </a:cxn>
                <a:cxn ang="0">
                  <a:pos x="T4" y="T5"/>
                </a:cxn>
                <a:cxn ang="0">
                  <a:pos x="T6" y="T7"/>
                </a:cxn>
                <a:cxn ang="0">
                  <a:pos x="T8" y="T9"/>
                </a:cxn>
                <a:cxn ang="0">
                  <a:pos x="T10" y="T11"/>
                </a:cxn>
                <a:cxn ang="0">
                  <a:pos x="T12" y="T13"/>
                </a:cxn>
              </a:cxnLst>
              <a:rect l="0" t="0" r="r" b="b"/>
              <a:pathLst>
                <a:path w="314" h="312">
                  <a:moveTo>
                    <a:pt x="241" y="45"/>
                  </a:moveTo>
                  <a:cubicBezTo>
                    <a:pt x="178" y="0"/>
                    <a:pt x="91" y="14"/>
                    <a:pt x="45" y="76"/>
                  </a:cubicBezTo>
                  <a:cubicBezTo>
                    <a:pt x="0" y="139"/>
                    <a:pt x="14" y="226"/>
                    <a:pt x="76" y="272"/>
                  </a:cubicBezTo>
                  <a:cubicBezTo>
                    <a:pt x="132" y="312"/>
                    <a:pt x="207" y="306"/>
                    <a:pt x="255" y="260"/>
                  </a:cubicBezTo>
                  <a:cubicBezTo>
                    <a:pt x="305" y="265"/>
                    <a:pt x="305" y="265"/>
                    <a:pt x="305" y="265"/>
                  </a:cubicBezTo>
                  <a:cubicBezTo>
                    <a:pt x="285" y="219"/>
                    <a:pt x="285" y="219"/>
                    <a:pt x="285" y="219"/>
                  </a:cubicBezTo>
                  <a:cubicBezTo>
                    <a:pt x="314" y="159"/>
                    <a:pt x="296" y="86"/>
                    <a:pt x="241" y="45"/>
                  </a:cubicBezTo>
                  <a:close/>
                </a:path>
              </a:pathLst>
            </a:custGeom>
            <a:solidFill>
              <a:srgbClr val="5369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0" name="Group 39">
              <a:extLst>
                <a:ext uri="{FF2B5EF4-FFF2-40B4-BE49-F238E27FC236}">
                  <a16:creationId xmlns:a16="http://schemas.microsoft.com/office/drawing/2014/main" id="{01F59C48-1FA8-426C-B9E1-1991A19092C8}"/>
                </a:ext>
              </a:extLst>
            </p:cNvPr>
            <p:cNvGrpSpPr/>
            <p:nvPr/>
          </p:nvGrpSpPr>
          <p:grpSpPr>
            <a:xfrm>
              <a:off x="3604976" y="2801330"/>
              <a:ext cx="785255" cy="785255"/>
              <a:chOff x="7017281" y="2258750"/>
              <a:chExt cx="1072619" cy="1072619"/>
            </a:xfrm>
            <a:effectLst>
              <a:outerShdw blurRad="152400" dist="88900" dir="2700000" algn="tl" rotWithShape="0">
                <a:prstClr val="black">
                  <a:alpha val="38000"/>
                </a:prstClr>
              </a:outerShdw>
            </a:effectLst>
          </p:grpSpPr>
          <p:sp>
            <p:nvSpPr>
              <p:cNvPr id="41" name="Oval 22">
                <a:extLst>
                  <a:ext uri="{FF2B5EF4-FFF2-40B4-BE49-F238E27FC236}">
                    <a16:creationId xmlns:a16="http://schemas.microsoft.com/office/drawing/2014/main" id="{5BAA49ED-17BD-4F30-ACBD-6D3D0F36B8AB}"/>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Oval 41">
                <a:extLst>
                  <a:ext uri="{FF2B5EF4-FFF2-40B4-BE49-F238E27FC236}">
                    <a16:creationId xmlns:a16="http://schemas.microsoft.com/office/drawing/2014/main" id="{8185E93F-2882-4B5C-B76F-F430386D3434}"/>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3" name="Oval 42">
                <a:extLst>
                  <a:ext uri="{FF2B5EF4-FFF2-40B4-BE49-F238E27FC236}">
                    <a16:creationId xmlns:a16="http://schemas.microsoft.com/office/drawing/2014/main" id="{E691ECF6-418C-44BB-AA98-49E492526CDD}"/>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4" name="Group 23">
            <a:extLst>
              <a:ext uri="{FF2B5EF4-FFF2-40B4-BE49-F238E27FC236}">
                <a16:creationId xmlns:a16="http://schemas.microsoft.com/office/drawing/2014/main" id="{E4117506-71E4-4E7F-9A8F-2AF141540BD6}"/>
              </a:ext>
            </a:extLst>
          </p:cNvPr>
          <p:cNvGrpSpPr/>
          <p:nvPr/>
        </p:nvGrpSpPr>
        <p:grpSpPr>
          <a:xfrm>
            <a:off x="4695825" y="1687513"/>
            <a:ext cx="1189038" cy="1258888"/>
            <a:chOff x="4695825" y="1687513"/>
            <a:chExt cx="1189038" cy="1258888"/>
          </a:xfrm>
        </p:grpSpPr>
        <p:sp>
          <p:nvSpPr>
            <p:cNvPr id="20" name="Freeform 20">
              <a:extLst>
                <a:ext uri="{FF2B5EF4-FFF2-40B4-BE49-F238E27FC236}">
                  <a16:creationId xmlns:a16="http://schemas.microsoft.com/office/drawing/2014/main" id="{24233648-8751-4B7E-849D-E00A7D8A58C7}"/>
                </a:ext>
              </a:extLst>
            </p:cNvPr>
            <p:cNvSpPr>
              <a:spLocks/>
            </p:cNvSpPr>
            <p:nvPr/>
          </p:nvSpPr>
          <p:spPr bwMode="auto">
            <a:xfrm>
              <a:off x="4695825" y="1687513"/>
              <a:ext cx="1189038" cy="1258888"/>
            </a:xfrm>
            <a:custGeom>
              <a:avLst/>
              <a:gdLst>
                <a:gd name="T0" fmla="*/ 290 w 312"/>
                <a:gd name="T1" fmla="*/ 114 h 330"/>
                <a:gd name="T2" fmla="*/ 114 w 312"/>
                <a:gd name="T3" fmla="*/ 24 h 330"/>
                <a:gd name="T4" fmla="*/ 24 w 312"/>
                <a:gd name="T5" fmla="*/ 200 h 330"/>
                <a:gd name="T6" fmla="*/ 176 w 312"/>
                <a:gd name="T7" fmla="*/ 296 h 330"/>
                <a:gd name="T8" fmla="*/ 213 w 312"/>
                <a:gd name="T9" fmla="*/ 330 h 330"/>
                <a:gd name="T10" fmla="*/ 224 w 312"/>
                <a:gd name="T11" fmla="*/ 280 h 330"/>
                <a:gd name="T12" fmla="*/ 290 w 312"/>
                <a:gd name="T13" fmla="*/ 114 h 330"/>
              </a:gdLst>
              <a:ahLst/>
              <a:cxnLst>
                <a:cxn ang="0">
                  <a:pos x="T0" y="T1"/>
                </a:cxn>
                <a:cxn ang="0">
                  <a:pos x="T2" y="T3"/>
                </a:cxn>
                <a:cxn ang="0">
                  <a:pos x="T4" y="T5"/>
                </a:cxn>
                <a:cxn ang="0">
                  <a:pos x="T6" y="T7"/>
                </a:cxn>
                <a:cxn ang="0">
                  <a:pos x="T8" y="T9"/>
                </a:cxn>
                <a:cxn ang="0">
                  <a:pos x="T10" y="T11"/>
                </a:cxn>
                <a:cxn ang="0">
                  <a:pos x="T12" y="T13"/>
                </a:cxn>
              </a:cxnLst>
              <a:rect l="0" t="0" r="r" b="b"/>
              <a:pathLst>
                <a:path w="312" h="330">
                  <a:moveTo>
                    <a:pt x="290" y="114"/>
                  </a:moveTo>
                  <a:cubicBezTo>
                    <a:pt x="266" y="40"/>
                    <a:pt x="187" y="0"/>
                    <a:pt x="114" y="24"/>
                  </a:cubicBezTo>
                  <a:cubicBezTo>
                    <a:pt x="40" y="48"/>
                    <a:pt x="0" y="127"/>
                    <a:pt x="24" y="200"/>
                  </a:cubicBezTo>
                  <a:cubicBezTo>
                    <a:pt x="45" y="266"/>
                    <a:pt x="110" y="305"/>
                    <a:pt x="176" y="296"/>
                  </a:cubicBezTo>
                  <a:cubicBezTo>
                    <a:pt x="213" y="330"/>
                    <a:pt x="213" y="330"/>
                    <a:pt x="213" y="330"/>
                  </a:cubicBezTo>
                  <a:cubicBezTo>
                    <a:pt x="224" y="280"/>
                    <a:pt x="224" y="280"/>
                    <a:pt x="224" y="280"/>
                  </a:cubicBezTo>
                  <a:cubicBezTo>
                    <a:pt x="282" y="249"/>
                    <a:pt x="312" y="179"/>
                    <a:pt x="290" y="1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4" name="Group 43">
              <a:extLst>
                <a:ext uri="{FF2B5EF4-FFF2-40B4-BE49-F238E27FC236}">
                  <a16:creationId xmlns:a16="http://schemas.microsoft.com/office/drawing/2014/main" id="{EC6441C4-D9CF-473B-9DCB-5474214D75AD}"/>
                </a:ext>
              </a:extLst>
            </p:cNvPr>
            <p:cNvGrpSpPr/>
            <p:nvPr/>
          </p:nvGrpSpPr>
          <p:grpSpPr>
            <a:xfrm>
              <a:off x="4890058" y="1867972"/>
              <a:ext cx="785255" cy="785255"/>
              <a:chOff x="7017281" y="2258750"/>
              <a:chExt cx="1072619" cy="1072619"/>
            </a:xfrm>
            <a:effectLst>
              <a:outerShdw blurRad="152400" dist="88900" dir="2700000" algn="tl" rotWithShape="0">
                <a:prstClr val="black">
                  <a:alpha val="38000"/>
                </a:prstClr>
              </a:outerShdw>
            </a:effectLst>
          </p:grpSpPr>
          <p:sp>
            <p:nvSpPr>
              <p:cNvPr id="45" name="Oval 22">
                <a:extLst>
                  <a:ext uri="{FF2B5EF4-FFF2-40B4-BE49-F238E27FC236}">
                    <a16:creationId xmlns:a16="http://schemas.microsoft.com/office/drawing/2014/main" id="{AAF7ACD0-0976-4429-B0A3-A83210B51713}"/>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Oval 45">
                <a:extLst>
                  <a:ext uri="{FF2B5EF4-FFF2-40B4-BE49-F238E27FC236}">
                    <a16:creationId xmlns:a16="http://schemas.microsoft.com/office/drawing/2014/main" id="{537D0558-7D1E-4602-A836-2BD6178294F2}"/>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7" name="Oval 46">
                <a:extLst>
                  <a:ext uri="{FF2B5EF4-FFF2-40B4-BE49-F238E27FC236}">
                    <a16:creationId xmlns:a16="http://schemas.microsoft.com/office/drawing/2014/main" id="{3A621B33-E567-46DF-AD6F-4C2FD0256BEA}"/>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5" name="Group 24">
            <a:extLst>
              <a:ext uri="{FF2B5EF4-FFF2-40B4-BE49-F238E27FC236}">
                <a16:creationId xmlns:a16="http://schemas.microsoft.com/office/drawing/2014/main" id="{590C97D5-E615-45A6-B66E-8362FE8D154A}"/>
              </a:ext>
            </a:extLst>
          </p:cNvPr>
          <p:cNvGrpSpPr/>
          <p:nvPr/>
        </p:nvGrpSpPr>
        <p:grpSpPr>
          <a:xfrm>
            <a:off x="6292850" y="1687513"/>
            <a:ext cx="1184275" cy="1258888"/>
            <a:chOff x="6292850" y="1687513"/>
            <a:chExt cx="1184275" cy="1258888"/>
          </a:xfrm>
        </p:grpSpPr>
        <p:sp>
          <p:nvSpPr>
            <p:cNvPr id="19" name="Freeform 19">
              <a:extLst>
                <a:ext uri="{FF2B5EF4-FFF2-40B4-BE49-F238E27FC236}">
                  <a16:creationId xmlns:a16="http://schemas.microsoft.com/office/drawing/2014/main" id="{519DE723-AB24-4E9A-8541-D86C42B65B10}"/>
                </a:ext>
              </a:extLst>
            </p:cNvPr>
            <p:cNvSpPr>
              <a:spLocks/>
            </p:cNvSpPr>
            <p:nvPr/>
          </p:nvSpPr>
          <p:spPr bwMode="auto">
            <a:xfrm>
              <a:off x="6292850" y="1687513"/>
              <a:ext cx="1184275" cy="1258888"/>
            </a:xfrm>
            <a:custGeom>
              <a:avLst/>
              <a:gdLst>
                <a:gd name="T0" fmla="*/ 21 w 311"/>
                <a:gd name="T1" fmla="*/ 114 h 330"/>
                <a:gd name="T2" fmla="*/ 197 w 311"/>
                <a:gd name="T3" fmla="*/ 24 h 330"/>
                <a:gd name="T4" fmla="*/ 287 w 311"/>
                <a:gd name="T5" fmla="*/ 200 h 330"/>
                <a:gd name="T6" fmla="*/ 136 w 311"/>
                <a:gd name="T7" fmla="*/ 296 h 330"/>
                <a:gd name="T8" fmla="*/ 98 w 311"/>
                <a:gd name="T9" fmla="*/ 330 h 330"/>
                <a:gd name="T10" fmla="*/ 88 w 311"/>
                <a:gd name="T11" fmla="*/ 280 h 330"/>
                <a:gd name="T12" fmla="*/ 21 w 311"/>
                <a:gd name="T13" fmla="*/ 114 h 330"/>
              </a:gdLst>
              <a:ahLst/>
              <a:cxnLst>
                <a:cxn ang="0">
                  <a:pos x="T0" y="T1"/>
                </a:cxn>
                <a:cxn ang="0">
                  <a:pos x="T2" y="T3"/>
                </a:cxn>
                <a:cxn ang="0">
                  <a:pos x="T4" y="T5"/>
                </a:cxn>
                <a:cxn ang="0">
                  <a:pos x="T6" y="T7"/>
                </a:cxn>
                <a:cxn ang="0">
                  <a:pos x="T8" y="T9"/>
                </a:cxn>
                <a:cxn ang="0">
                  <a:pos x="T10" y="T11"/>
                </a:cxn>
                <a:cxn ang="0">
                  <a:pos x="T12" y="T13"/>
                </a:cxn>
              </a:cxnLst>
              <a:rect l="0" t="0" r="r" b="b"/>
              <a:pathLst>
                <a:path w="311" h="330">
                  <a:moveTo>
                    <a:pt x="21" y="114"/>
                  </a:moveTo>
                  <a:cubicBezTo>
                    <a:pt x="45" y="40"/>
                    <a:pt x="124" y="0"/>
                    <a:pt x="197" y="24"/>
                  </a:cubicBezTo>
                  <a:cubicBezTo>
                    <a:pt x="271" y="48"/>
                    <a:pt x="311" y="127"/>
                    <a:pt x="287" y="200"/>
                  </a:cubicBezTo>
                  <a:cubicBezTo>
                    <a:pt x="266" y="266"/>
                    <a:pt x="201" y="305"/>
                    <a:pt x="136" y="296"/>
                  </a:cubicBezTo>
                  <a:cubicBezTo>
                    <a:pt x="98" y="330"/>
                    <a:pt x="98" y="330"/>
                    <a:pt x="98" y="330"/>
                  </a:cubicBezTo>
                  <a:cubicBezTo>
                    <a:pt x="88" y="280"/>
                    <a:pt x="88" y="280"/>
                    <a:pt x="88" y="280"/>
                  </a:cubicBezTo>
                  <a:cubicBezTo>
                    <a:pt x="29" y="249"/>
                    <a:pt x="0" y="179"/>
                    <a:pt x="21" y="11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8" name="Group 47">
              <a:extLst>
                <a:ext uri="{FF2B5EF4-FFF2-40B4-BE49-F238E27FC236}">
                  <a16:creationId xmlns:a16="http://schemas.microsoft.com/office/drawing/2014/main" id="{A7C8E91E-8E89-4A6B-9316-B9EF50A24F99}"/>
                </a:ext>
              </a:extLst>
            </p:cNvPr>
            <p:cNvGrpSpPr/>
            <p:nvPr/>
          </p:nvGrpSpPr>
          <p:grpSpPr>
            <a:xfrm>
              <a:off x="6472238" y="1867972"/>
              <a:ext cx="785255" cy="785255"/>
              <a:chOff x="7017281" y="2258750"/>
              <a:chExt cx="1072619" cy="1072619"/>
            </a:xfrm>
            <a:effectLst>
              <a:outerShdw blurRad="152400" dist="88900" dir="2700000" algn="tl" rotWithShape="0">
                <a:prstClr val="black">
                  <a:alpha val="38000"/>
                </a:prstClr>
              </a:outerShdw>
            </a:effectLst>
          </p:grpSpPr>
          <p:sp>
            <p:nvSpPr>
              <p:cNvPr id="49" name="Oval 22">
                <a:extLst>
                  <a:ext uri="{FF2B5EF4-FFF2-40B4-BE49-F238E27FC236}">
                    <a16:creationId xmlns:a16="http://schemas.microsoft.com/office/drawing/2014/main" id="{39A67737-27FB-4F30-AB06-673CA930385F}"/>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0" name="Oval 49">
                <a:extLst>
                  <a:ext uri="{FF2B5EF4-FFF2-40B4-BE49-F238E27FC236}">
                    <a16:creationId xmlns:a16="http://schemas.microsoft.com/office/drawing/2014/main" id="{1F22BDF3-3932-4E79-AE4F-A929A438870E}"/>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1" name="Oval 50">
                <a:extLst>
                  <a:ext uri="{FF2B5EF4-FFF2-40B4-BE49-F238E27FC236}">
                    <a16:creationId xmlns:a16="http://schemas.microsoft.com/office/drawing/2014/main" id="{CC893EC0-942E-4818-BA26-CB10B97A5BEC}"/>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6" name="Group 25">
            <a:extLst>
              <a:ext uri="{FF2B5EF4-FFF2-40B4-BE49-F238E27FC236}">
                <a16:creationId xmlns:a16="http://schemas.microsoft.com/office/drawing/2014/main" id="{613A3C32-F23E-4813-8556-C2A50506E258}"/>
              </a:ext>
            </a:extLst>
          </p:cNvPr>
          <p:cNvGrpSpPr/>
          <p:nvPr/>
        </p:nvGrpSpPr>
        <p:grpSpPr>
          <a:xfrm>
            <a:off x="7572375" y="2614613"/>
            <a:ext cx="1192213" cy="1189038"/>
            <a:chOff x="7572375" y="2614613"/>
            <a:chExt cx="1192213" cy="1189038"/>
          </a:xfrm>
        </p:grpSpPr>
        <p:sp>
          <p:nvSpPr>
            <p:cNvPr id="18" name="Freeform 18">
              <a:extLst>
                <a:ext uri="{FF2B5EF4-FFF2-40B4-BE49-F238E27FC236}">
                  <a16:creationId xmlns:a16="http://schemas.microsoft.com/office/drawing/2014/main" id="{ED3CC4DB-4695-4789-9228-CFE0850BAB7C}"/>
                </a:ext>
              </a:extLst>
            </p:cNvPr>
            <p:cNvSpPr>
              <a:spLocks/>
            </p:cNvSpPr>
            <p:nvPr/>
          </p:nvSpPr>
          <p:spPr bwMode="auto">
            <a:xfrm>
              <a:off x="7572375" y="2614613"/>
              <a:ext cx="1192213" cy="1189038"/>
            </a:xfrm>
            <a:custGeom>
              <a:avLst/>
              <a:gdLst>
                <a:gd name="T0" fmla="*/ 72 w 313"/>
                <a:gd name="T1" fmla="*/ 45 h 312"/>
                <a:gd name="T2" fmla="*/ 268 w 313"/>
                <a:gd name="T3" fmla="*/ 76 h 312"/>
                <a:gd name="T4" fmla="*/ 237 w 313"/>
                <a:gd name="T5" fmla="*/ 272 h 312"/>
                <a:gd name="T6" fmla="*/ 58 w 313"/>
                <a:gd name="T7" fmla="*/ 260 h 312"/>
                <a:gd name="T8" fmla="*/ 8 w 313"/>
                <a:gd name="T9" fmla="*/ 265 h 312"/>
                <a:gd name="T10" fmla="*/ 28 w 313"/>
                <a:gd name="T11" fmla="*/ 219 h 312"/>
                <a:gd name="T12" fmla="*/ 72 w 313"/>
                <a:gd name="T13" fmla="*/ 45 h 312"/>
              </a:gdLst>
              <a:ahLst/>
              <a:cxnLst>
                <a:cxn ang="0">
                  <a:pos x="T0" y="T1"/>
                </a:cxn>
                <a:cxn ang="0">
                  <a:pos x="T2" y="T3"/>
                </a:cxn>
                <a:cxn ang="0">
                  <a:pos x="T4" y="T5"/>
                </a:cxn>
                <a:cxn ang="0">
                  <a:pos x="T6" y="T7"/>
                </a:cxn>
                <a:cxn ang="0">
                  <a:pos x="T8" y="T9"/>
                </a:cxn>
                <a:cxn ang="0">
                  <a:pos x="T10" y="T11"/>
                </a:cxn>
                <a:cxn ang="0">
                  <a:pos x="T12" y="T13"/>
                </a:cxn>
              </a:cxnLst>
              <a:rect l="0" t="0" r="r" b="b"/>
              <a:pathLst>
                <a:path w="313" h="312">
                  <a:moveTo>
                    <a:pt x="72" y="45"/>
                  </a:moveTo>
                  <a:cubicBezTo>
                    <a:pt x="135" y="0"/>
                    <a:pt x="223" y="14"/>
                    <a:pt x="268" y="76"/>
                  </a:cubicBezTo>
                  <a:cubicBezTo>
                    <a:pt x="313" y="139"/>
                    <a:pt x="300" y="226"/>
                    <a:pt x="237" y="272"/>
                  </a:cubicBezTo>
                  <a:cubicBezTo>
                    <a:pt x="181" y="312"/>
                    <a:pt x="106" y="306"/>
                    <a:pt x="58" y="260"/>
                  </a:cubicBezTo>
                  <a:cubicBezTo>
                    <a:pt x="8" y="265"/>
                    <a:pt x="8" y="265"/>
                    <a:pt x="8" y="265"/>
                  </a:cubicBezTo>
                  <a:cubicBezTo>
                    <a:pt x="28" y="219"/>
                    <a:pt x="28" y="219"/>
                    <a:pt x="28" y="219"/>
                  </a:cubicBezTo>
                  <a:cubicBezTo>
                    <a:pt x="0" y="159"/>
                    <a:pt x="17" y="86"/>
                    <a:pt x="72" y="4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2" name="Group 51">
              <a:extLst>
                <a:ext uri="{FF2B5EF4-FFF2-40B4-BE49-F238E27FC236}">
                  <a16:creationId xmlns:a16="http://schemas.microsoft.com/office/drawing/2014/main" id="{6F1AB819-E83C-4D29-B732-8AE539959542}"/>
                </a:ext>
              </a:extLst>
            </p:cNvPr>
            <p:cNvGrpSpPr/>
            <p:nvPr/>
          </p:nvGrpSpPr>
          <p:grpSpPr>
            <a:xfrm>
              <a:off x="7755496" y="2802216"/>
              <a:ext cx="785255" cy="785255"/>
              <a:chOff x="7017281" y="2258750"/>
              <a:chExt cx="1072619" cy="1072619"/>
            </a:xfrm>
            <a:effectLst>
              <a:outerShdw blurRad="152400" dist="88900" dir="2700000" algn="tl" rotWithShape="0">
                <a:prstClr val="black">
                  <a:alpha val="38000"/>
                </a:prstClr>
              </a:outerShdw>
            </a:effectLst>
          </p:grpSpPr>
          <p:sp>
            <p:nvSpPr>
              <p:cNvPr id="53" name="Oval 22">
                <a:extLst>
                  <a:ext uri="{FF2B5EF4-FFF2-40B4-BE49-F238E27FC236}">
                    <a16:creationId xmlns:a16="http://schemas.microsoft.com/office/drawing/2014/main" id="{167B42A4-EDAC-423A-9A47-266F6F83E054}"/>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4" name="Oval 53">
                <a:extLst>
                  <a:ext uri="{FF2B5EF4-FFF2-40B4-BE49-F238E27FC236}">
                    <a16:creationId xmlns:a16="http://schemas.microsoft.com/office/drawing/2014/main" id="{4ABEFCCF-82BD-44E3-8B51-963B5BE6F1BF}"/>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5" name="Oval 54">
                <a:extLst>
                  <a:ext uri="{FF2B5EF4-FFF2-40B4-BE49-F238E27FC236}">
                    <a16:creationId xmlns:a16="http://schemas.microsoft.com/office/drawing/2014/main" id="{BB6A01D5-6DE5-4D8A-8654-3C69EC33BABD}"/>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sp>
        <p:nvSpPr>
          <p:cNvPr id="28" name="Freeform 28">
            <a:extLst>
              <a:ext uri="{FF2B5EF4-FFF2-40B4-BE49-F238E27FC236}">
                <a16:creationId xmlns:a16="http://schemas.microsoft.com/office/drawing/2014/main" id="{DBAAC974-366F-4406-885D-A12047031640}"/>
              </a:ext>
            </a:extLst>
          </p:cNvPr>
          <p:cNvSpPr>
            <a:spLocks noEditPoints="1"/>
          </p:cNvSpPr>
          <p:nvPr/>
        </p:nvSpPr>
        <p:spPr bwMode="auto">
          <a:xfrm>
            <a:off x="8086725" y="3136900"/>
            <a:ext cx="152400" cy="160338"/>
          </a:xfrm>
          <a:custGeom>
            <a:avLst/>
            <a:gdLst>
              <a:gd name="T0" fmla="*/ 35 w 40"/>
              <a:gd name="T1" fmla="*/ 24 h 42"/>
              <a:gd name="T2" fmla="*/ 40 w 40"/>
              <a:gd name="T3" fmla="*/ 29 h 42"/>
              <a:gd name="T4" fmla="*/ 37 w 40"/>
              <a:gd name="T5" fmla="*/ 35 h 42"/>
              <a:gd name="T6" fmla="*/ 30 w 40"/>
              <a:gd name="T7" fmla="*/ 33 h 42"/>
              <a:gd name="T8" fmla="*/ 25 w 40"/>
              <a:gd name="T9" fmla="*/ 36 h 42"/>
              <a:gd name="T10" fmla="*/ 23 w 40"/>
              <a:gd name="T11" fmla="*/ 42 h 42"/>
              <a:gd name="T12" fmla="*/ 17 w 40"/>
              <a:gd name="T13" fmla="*/ 42 h 42"/>
              <a:gd name="T14" fmla="*/ 15 w 40"/>
              <a:gd name="T15" fmla="*/ 36 h 42"/>
              <a:gd name="T16" fmla="*/ 10 w 40"/>
              <a:gd name="T17" fmla="*/ 33 h 42"/>
              <a:gd name="T18" fmla="*/ 3 w 40"/>
              <a:gd name="T19" fmla="*/ 35 h 42"/>
              <a:gd name="T20" fmla="*/ 0 w 40"/>
              <a:gd name="T21" fmla="*/ 29 h 42"/>
              <a:gd name="T22" fmla="*/ 5 w 40"/>
              <a:gd name="T23" fmla="*/ 24 h 42"/>
              <a:gd name="T24" fmla="*/ 5 w 40"/>
              <a:gd name="T25" fmla="*/ 21 h 42"/>
              <a:gd name="T26" fmla="*/ 5 w 40"/>
              <a:gd name="T27" fmla="*/ 18 h 42"/>
              <a:gd name="T28" fmla="*/ 0 w 40"/>
              <a:gd name="T29" fmla="*/ 13 h 42"/>
              <a:gd name="T30" fmla="*/ 3 w 40"/>
              <a:gd name="T31" fmla="*/ 8 h 42"/>
              <a:gd name="T32" fmla="*/ 10 w 40"/>
              <a:gd name="T33" fmla="*/ 10 h 42"/>
              <a:gd name="T34" fmla="*/ 15 w 40"/>
              <a:gd name="T35" fmla="*/ 7 h 42"/>
              <a:gd name="T36" fmla="*/ 17 w 40"/>
              <a:gd name="T37" fmla="*/ 0 h 42"/>
              <a:gd name="T38" fmla="*/ 23 w 40"/>
              <a:gd name="T39" fmla="*/ 0 h 42"/>
              <a:gd name="T40" fmla="*/ 25 w 40"/>
              <a:gd name="T41" fmla="*/ 7 h 42"/>
              <a:gd name="T42" fmla="*/ 30 w 40"/>
              <a:gd name="T43" fmla="*/ 10 h 42"/>
              <a:gd name="T44" fmla="*/ 37 w 40"/>
              <a:gd name="T45" fmla="*/ 8 h 42"/>
              <a:gd name="T46" fmla="*/ 40 w 40"/>
              <a:gd name="T47" fmla="*/ 13 h 42"/>
              <a:gd name="T48" fmla="*/ 35 w 40"/>
              <a:gd name="T49" fmla="*/ 18 h 42"/>
              <a:gd name="T50" fmla="*/ 35 w 40"/>
              <a:gd name="T51" fmla="*/ 21 h 42"/>
              <a:gd name="T52" fmla="*/ 35 w 40"/>
              <a:gd name="T53" fmla="*/ 24 h 42"/>
              <a:gd name="T54" fmla="*/ 20 w 40"/>
              <a:gd name="T55" fmla="*/ 14 h 42"/>
              <a:gd name="T56" fmla="*/ 13 w 40"/>
              <a:gd name="T57" fmla="*/ 21 h 42"/>
              <a:gd name="T58" fmla="*/ 20 w 40"/>
              <a:gd name="T59" fmla="*/ 29 h 42"/>
              <a:gd name="T60" fmla="*/ 27 w 40"/>
              <a:gd name="T61" fmla="*/ 21 h 42"/>
              <a:gd name="T62" fmla="*/ 20 w 40"/>
              <a:gd name="T63"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2">
                <a:moveTo>
                  <a:pt x="35" y="24"/>
                </a:moveTo>
                <a:cubicBezTo>
                  <a:pt x="40" y="29"/>
                  <a:pt x="40" y="29"/>
                  <a:pt x="40" y="29"/>
                </a:cubicBezTo>
                <a:cubicBezTo>
                  <a:pt x="37" y="35"/>
                  <a:pt x="37" y="35"/>
                  <a:pt x="37" y="35"/>
                </a:cubicBezTo>
                <a:cubicBezTo>
                  <a:pt x="30" y="33"/>
                  <a:pt x="30" y="33"/>
                  <a:pt x="30" y="33"/>
                </a:cubicBezTo>
                <a:cubicBezTo>
                  <a:pt x="29" y="34"/>
                  <a:pt x="27" y="35"/>
                  <a:pt x="25" y="36"/>
                </a:cubicBezTo>
                <a:cubicBezTo>
                  <a:pt x="23" y="42"/>
                  <a:pt x="23" y="42"/>
                  <a:pt x="23" y="42"/>
                </a:cubicBezTo>
                <a:cubicBezTo>
                  <a:pt x="17" y="42"/>
                  <a:pt x="17" y="42"/>
                  <a:pt x="17" y="42"/>
                </a:cubicBezTo>
                <a:cubicBezTo>
                  <a:pt x="15" y="36"/>
                  <a:pt x="15" y="36"/>
                  <a:pt x="15" y="36"/>
                </a:cubicBezTo>
                <a:cubicBezTo>
                  <a:pt x="13" y="35"/>
                  <a:pt x="11" y="34"/>
                  <a:pt x="10" y="33"/>
                </a:cubicBezTo>
                <a:cubicBezTo>
                  <a:pt x="3" y="35"/>
                  <a:pt x="3" y="35"/>
                  <a:pt x="3" y="35"/>
                </a:cubicBezTo>
                <a:cubicBezTo>
                  <a:pt x="0" y="29"/>
                  <a:pt x="0" y="29"/>
                  <a:pt x="0" y="29"/>
                </a:cubicBezTo>
                <a:cubicBezTo>
                  <a:pt x="5" y="24"/>
                  <a:pt x="5" y="24"/>
                  <a:pt x="5" y="24"/>
                </a:cubicBezTo>
                <a:cubicBezTo>
                  <a:pt x="5" y="23"/>
                  <a:pt x="5" y="22"/>
                  <a:pt x="5" y="21"/>
                </a:cubicBezTo>
                <a:cubicBezTo>
                  <a:pt x="5" y="20"/>
                  <a:pt x="5" y="19"/>
                  <a:pt x="5" y="18"/>
                </a:cubicBezTo>
                <a:cubicBezTo>
                  <a:pt x="0" y="13"/>
                  <a:pt x="0" y="13"/>
                  <a:pt x="0" y="13"/>
                </a:cubicBezTo>
                <a:cubicBezTo>
                  <a:pt x="3" y="8"/>
                  <a:pt x="3" y="8"/>
                  <a:pt x="3" y="8"/>
                </a:cubicBezTo>
                <a:cubicBezTo>
                  <a:pt x="10" y="10"/>
                  <a:pt x="10" y="10"/>
                  <a:pt x="10" y="10"/>
                </a:cubicBezTo>
                <a:cubicBezTo>
                  <a:pt x="11" y="8"/>
                  <a:pt x="13" y="7"/>
                  <a:pt x="15" y="7"/>
                </a:cubicBezTo>
                <a:cubicBezTo>
                  <a:pt x="17" y="0"/>
                  <a:pt x="17" y="0"/>
                  <a:pt x="17" y="0"/>
                </a:cubicBezTo>
                <a:cubicBezTo>
                  <a:pt x="23" y="0"/>
                  <a:pt x="23" y="0"/>
                  <a:pt x="23" y="0"/>
                </a:cubicBezTo>
                <a:cubicBezTo>
                  <a:pt x="25" y="7"/>
                  <a:pt x="25" y="7"/>
                  <a:pt x="25" y="7"/>
                </a:cubicBezTo>
                <a:cubicBezTo>
                  <a:pt x="27" y="7"/>
                  <a:pt x="29" y="8"/>
                  <a:pt x="30" y="10"/>
                </a:cubicBezTo>
                <a:cubicBezTo>
                  <a:pt x="37" y="8"/>
                  <a:pt x="37" y="8"/>
                  <a:pt x="37" y="8"/>
                </a:cubicBezTo>
                <a:cubicBezTo>
                  <a:pt x="40" y="13"/>
                  <a:pt x="40" y="13"/>
                  <a:pt x="40" y="13"/>
                </a:cubicBezTo>
                <a:cubicBezTo>
                  <a:pt x="35" y="18"/>
                  <a:pt x="35" y="18"/>
                  <a:pt x="35" y="18"/>
                </a:cubicBezTo>
                <a:cubicBezTo>
                  <a:pt x="35" y="19"/>
                  <a:pt x="35" y="20"/>
                  <a:pt x="35" y="21"/>
                </a:cubicBezTo>
                <a:cubicBezTo>
                  <a:pt x="35" y="22"/>
                  <a:pt x="35" y="23"/>
                  <a:pt x="35" y="24"/>
                </a:cubicBezTo>
                <a:close/>
                <a:moveTo>
                  <a:pt x="20" y="14"/>
                </a:moveTo>
                <a:cubicBezTo>
                  <a:pt x="16" y="14"/>
                  <a:pt x="13" y="17"/>
                  <a:pt x="13" y="21"/>
                </a:cubicBezTo>
                <a:cubicBezTo>
                  <a:pt x="13" y="25"/>
                  <a:pt x="16" y="29"/>
                  <a:pt x="20" y="29"/>
                </a:cubicBezTo>
                <a:cubicBezTo>
                  <a:pt x="24" y="29"/>
                  <a:pt x="27" y="25"/>
                  <a:pt x="27" y="21"/>
                </a:cubicBezTo>
                <a:cubicBezTo>
                  <a:pt x="27" y="17"/>
                  <a:pt x="24" y="14"/>
                  <a:pt x="20" y="14"/>
                </a:cubicBezTo>
                <a:close/>
              </a:path>
            </a:pathLst>
          </a:custGeom>
          <a:noFill/>
          <a:ln w="12700"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9" name="Freeform 29">
            <a:extLst>
              <a:ext uri="{FF2B5EF4-FFF2-40B4-BE49-F238E27FC236}">
                <a16:creationId xmlns:a16="http://schemas.microsoft.com/office/drawing/2014/main" id="{FA5DBF09-0FA7-4CDA-9F2B-7F5E328B326B}"/>
              </a:ext>
            </a:extLst>
          </p:cNvPr>
          <p:cNvSpPr>
            <a:spLocks noEditPoints="1"/>
          </p:cNvSpPr>
          <p:nvPr/>
        </p:nvSpPr>
        <p:spPr bwMode="auto">
          <a:xfrm>
            <a:off x="5218113" y="2217738"/>
            <a:ext cx="152400" cy="133350"/>
          </a:xfrm>
          <a:custGeom>
            <a:avLst/>
            <a:gdLst>
              <a:gd name="T0" fmla="*/ 40 w 40"/>
              <a:gd name="T1" fmla="*/ 35 h 35"/>
              <a:gd name="T2" fmla="*/ 0 w 40"/>
              <a:gd name="T3" fmla="*/ 35 h 35"/>
              <a:gd name="T4" fmla="*/ 0 w 40"/>
              <a:gd name="T5" fmla="*/ 7 h 35"/>
              <a:gd name="T6" fmla="*/ 40 w 40"/>
              <a:gd name="T7" fmla="*/ 7 h 35"/>
              <a:gd name="T8" fmla="*/ 40 w 40"/>
              <a:gd name="T9" fmla="*/ 35 h 35"/>
              <a:gd name="T10" fmla="*/ 27 w 40"/>
              <a:gd name="T11" fmla="*/ 0 h 35"/>
              <a:gd name="T12" fmla="*/ 13 w 40"/>
              <a:gd name="T13" fmla="*/ 0 h 35"/>
              <a:gd name="T14" fmla="*/ 13 w 40"/>
              <a:gd name="T15" fmla="*/ 7 h 35"/>
              <a:gd name="T16" fmla="*/ 27 w 40"/>
              <a:gd name="T17" fmla="*/ 7 h 35"/>
              <a:gd name="T18" fmla="*/ 27 w 40"/>
              <a:gd name="T19" fmla="*/ 0 h 35"/>
              <a:gd name="T20" fmla="*/ 0 w 40"/>
              <a:gd name="T21" fmla="*/ 15 h 35"/>
              <a:gd name="T22" fmla="*/ 11 w 40"/>
              <a:gd name="T23" fmla="*/ 20 h 35"/>
              <a:gd name="T24" fmla="*/ 29 w 40"/>
              <a:gd name="T25" fmla="*/ 20 h 35"/>
              <a:gd name="T26" fmla="*/ 40 w 40"/>
              <a:gd name="T27" fmla="*/ 15 h 35"/>
              <a:gd name="T28" fmla="*/ 20 w 40"/>
              <a:gd name="T29" fmla="*/ 26 h 35"/>
              <a:gd name="T30" fmla="*/ 20 w 40"/>
              <a:gd name="T31"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35">
                <a:moveTo>
                  <a:pt x="40" y="35"/>
                </a:moveTo>
                <a:cubicBezTo>
                  <a:pt x="0" y="35"/>
                  <a:pt x="0" y="35"/>
                  <a:pt x="0" y="35"/>
                </a:cubicBezTo>
                <a:cubicBezTo>
                  <a:pt x="0" y="7"/>
                  <a:pt x="0" y="7"/>
                  <a:pt x="0" y="7"/>
                </a:cubicBezTo>
                <a:cubicBezTo>
                  <a:pt x="40" y="7"/>
                  <a:pt x="40" y="7"/>
                  <a:pt x="40" y="7"/>
                </a:cubicBezTo>
                <a:lnTo>
                  <a:pt x="40" y="35"/>
                </a:lnTo>
                <a:close/>
                <a:moveTo>
                  <a:pt x="27" y="0"/>
                </a:moveTo>
                <a:cubicBezTo>
                  <a:pt x="13" y="0"/>
                  <a:pt x="13" y="0"/>
                  <a:pt x="13" y="0"/>
                </a:cubicBezTo>
                <a:cubicBezTo>
                  <a:pt x="13" y="7"/>
                  <a:pt x="13" y="7"/>
                  <a:pt x="13" y="7"/>
                </a:cubicBezTo>
                <a:cubicBezTo>
                  <a:pt x="27" y="7"/>
                  <a:pt x="27" y="7"/>
                  <a:pt x="27" y="7"/>
                </a:cubicBezTo>
                <a:lnTo>
                  <a:pt x="27" y="0"/>
                </a:lnTo>
                <a:close/>
                <a:moveTo>
                  <a:pt x="0" y="15"/>
                </a:moveTo>
                <a:cubicBezTo>
                  <a:pt x="11" y="20"/>
                  <a:pt x="11" y="20"/>
                  <a:pt x="11" y="20"/>
                </a:cubicBezTo>
                <a:cubicBezTo>
                  <a:pt x="17" y="22"/>
                  <a:pt x="23" y="22"/>
                  <a:pt x="29" y="20"/>
                </a:cubicBezTo>
                <a:cubicBezTo>
                  <a:pt x="40" y="15"/>
                  <a:pt x="40" y="15"/>
                  <a:pt x="40" y="15"/>
                </a:cubicBezTo>
                <a:moveTo>
                  <a:pt x="20" y="26"/>
                </a:moveTo>
                <a:cubicBezTo>
                  <a:pt x="20" y="17"/>
                  <a:pt x="20" y="17"/>
                  <a:pt x="20" y="17"/>
                </a:cubicBezTo>
              </a:path>
            </a:pathLst>
          </a:custGeom>
          <a:noFill/>
          <a:ln w="12700"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30">
            <a:extLst>
              <a:ext uri="{FF2B5EF4-FFF2-40B4-BE49-F238E27FC236}">
                <a16:creationId xmlns:a16="http://schemas.microsoft.com/office/drawing/2014/main" id="{F2105C65-8805-43EC-9C6F-E7602D57C605}"/>
              </a:ext>
            </a:extLst>
          </p:cNvPr>
          <p:cNvSpPr>
            <a:spLocks noEditPoints="1"/>
          </p:cNvSpPr>
          <p:nvPr/>
        </p:nvSpPr>
        <p:spPr bwMode="auto">
          <a:xfrm>
            <a:off x="3922713" y="3148013"/>
            <a:ext cx="176213" cy="138113"/>
          </a:xfrm>
          <a:custGeom>
            <a:avLst/>
            <a:gdLst>
              <a:gd name="T0" fmla="*/ 0 w 111"/>
              <a:gd name="T1" fmla="*/ 87 h 87"/>
              <a:gd name="T2" fmla="*/ 111 w 111"/>
              <a:gd name="T3" fmla="*/ 87 h 87"/>
              <a:gd name="T4" fmla="*/ 31 w 111"/>
              <a:gd name="T5" fmla="*/ 53 h 87"/>
              <a:gd name="T6" fmla="*/ 12 w 111"/>
              <a:gd name="T7" fmla="*/ 53 h 87"/>
              <a:gd name="T8" fmla="*/ 12 w 111"/>
              <a:gd name="T9" fmla="*/ 87 h 87"/>
              <a:gd name="T10" fmla="*/ 31 w 111"/>
              <a:gd name="T11" fmla="*/ 87 h 87"/>
              <a:gd name="T12" fmla="*/ 31 w 111"/>
              <a:gd name="T13" fmla="*/ 53 h 87"/>
              <a:gd name="T14" fmla="*/ 65 w 111"/>
              <a:gd name="T15" fmla="*/ 29 h 87"/>
              <a:gd name="T16" fmla="*/ 46 w 111"/>
              <a:gd name="T17" fmla="*/ 29 h 87"/>
              <a:gd name="T18" fmla="*/ 46 w 111"/>
              <a:gd name="T19" fmla="*/ 87 h 87"/>
              <a:gd name="T20" fmla="*/ 65 w 111"/>
              <a:gd name="T21" fmla="*/ 87 h 87"/>
              <a:gd name="T22" fmla="*/ 65 w 111"/>
              <a:gd name="T23" fmla="*/ 29 h 87"/>
              <a:gd name="T24" fmla="*/ 101 w 111"/>
              <a:gd name="T25" fmla="*/ 43 h 87"/>
              <a:gd name="T26" fmla="*/ 82 w 111"/>
              <a:gd name="T27" fmla="*/ 43 h 87"/>
              <a:gd name="T28" fmla="*/ 82 w 111"/>
              <a:gd name="T29" fmla="*/ 87 h 87"/>
              <a:gd name="T30" fmla="*/ 101 w 111"/>
              <a:gd name="T31" fmla="*/ 87 h 87"/>
              <a:gd name="T32" fmla="*/ 101 w 111"/>
              <a:gd name="T33" fmla="*/ 43 h 87"/>
              <a:gd name="T34" fmla="*/ 108 w 111"/>
              <a:gd name="T35" fmla="*/ 5 h 87"/>
              <a:gd name="T36" fmla="*/ 91 w 111"/>
              <a:gd name="T37" fmla="*/ 26 h 87"/>
              <a:gd name="T38" fmla="*/ 55 w 111"/>
              <a:gd name="T39" fmla="*/ 0 h 87"/>
              <a:gd name="T40" fmla="*/ 10 w 111"/>
              <a:gd name="T41" fmla="*/ 34 h 87"/>
              <a:gd name="T42" fmla="*/ 111 w 111"/>
              <a:gd name="T43" fmla="*/ 24 h 87"/>
              <a:gd name="T44" fmla="*/ 108 w 111"/>
              <a:gd name="T45" fmla="*/ 5 h 87"/>
              <a:gd name="T46" fmla="*/ 89 w 111"/>
              <a:gd name="T47" fmla="*/ 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87">
                <a:moveTo>
                  <a:pt x="0" y="87"/>
                </a:moveTo>
                <a:lnTo>
                  <a:pt x="111" y="87"/>
                </a:lnTo>
                <a:moveTo>
                  <a:pt x="31" y="53"/>
                </a:moveTo>
                <a:lnTo>
                  <a:pt x="12" y="53"/>
                </a:lnTo>
                <a:lnTo>
                  <a:pt x="12" y="87"/>
                </a:lnTo>
                <a:lnTo>
                  <a:pt x="31" y="87"/>
                </a:lnTo>
                <a:lnTo>
                  <a:pt x="31" y="53"/>
                </a:lnTo>
                <a:moveTo>
                  <a:pt x="65" y="29"/>
                </a:moveTo>
                <a:lnTo>
                  <a:pt x="46" y="29"/>
                </a:lnTo>
                <a:lnTo>
                  <a:pt x="46" y="87"/>
                </a:lnTo>
                <a:lnTo>
                  <a:pt x="65" y="87"/>
                </a:lnTo>
                <a:lnTo>
                  <a:pt x="65" y="29"/>
                </a:lnTo>
                <a:moveTo>
                  <a:pt x="101" y="43"/>
                </a:moveTo>
                <a:lnTo>
                  <a:pt x="82" y="43"/>
                </a:lnTo>
                <a:lnTo>
                  <a:pt x="82" y="87"/>
                </a:lnTo>
                <a:lnTo>
                  <a:pt x="101" y="87"/>
                </a:lnTo>
                <a:lnTo>
                  <a:pt x="101" y="43"/>
                </a:lnTo>
                <a:moveTo>
                  <a:pt x="108" y="5"/>
                </a:moveTo>
                <a:lnTo>
                  <a:pt x="91" y="26"/>
                </a:lnTo>
                <a:lnTo>
                  <a:pt x="55" y="0"/>
                </a:lnTo>
                <a:lnTo>
                  <a:pt x="10" y="34"/>
                </a:lnTo>
                <a:moveTo>
                  <a:pt x="111" y="24"/>
                </a:moveTo>
                <a:lnTo>
                  <a:pt x="108" y="5"/>
                </a:lnTo>
                <a:lnTo>
                  <a:pt x="89" y="5"/>
                </a:lnTo>
              </a:path>
            </a:pathLst>
          </a:custGeom>
          <a:noFill/>
          <a:ln w="12700"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Freeform 31">
            <a:extLst>
              <a:ext uri="{FF2B5EF4-FFF2-40B4-BE49-F238E27FC236}">
                <a16:creationId xmlns:a16="http://schemas.microsoft.com/office/drawing/2014/main" id="{9A2A7E16-8EAA-4638-A5C9-76C605614A9D}"/>
              </a:ext>
            </a:extLst>
          </p:cNvPr>
          <p:cNvSpPr>
            <a:spLocks noEditPoints="1"/>
          </p:cNvSpPr>
          <p:nvPr/>
        </p:nvSpPr>
        <p:spPr bwMode="auto">
          <a:xfrm>
            <a:off x="6799263" y="2201863"/>
            <a:ext cx="163513" cy="165100"/>
          </a:xfrm>
          <a:custGeom>
            <a:avLst/>
            <a:gdLst>
              <a:gd name="T0" fmla="*/ 21 w 43"/>
              <a:gd name="T1" fmla="*/ 22 h 43"/>
              <a:gd name="T2" fmla="*/ 43 w 43"/>
              <a:gd name="T3" fmla="*/ 22 h 43"/>
              <a:gd name="T4" fmla="*/ 21 w 43"/>
              <a:gd name="T5" fmla="*/ 43 h 43"/>
              <a:gd name="T6" fmla="*/ 0 w 43"/>
              <a:gd name="T7" fmla="*/ 22 h 43"/>
              <a:gd name="T8" fmla="*/ 21 w 43"/>
              <a:gd name="T9" fmla="*/ 0 h 43"/>
              <a:gd name="T10" fmla="*/ 21 w 43"/>
              <a:gd name="T11" fmla="*/ 22 h 43"/>
              <a:gd name="T12" fmla="*/ 42 w 43"/>
              <a:gd name="T13" fmla="*/ 15 h 43"/>
              <a:gd name="T14" fmla="*/ 28 w 43"/>
              <a:gd name="T15" fmla="*/ 1 h 43"/>
              <a:gd name="T16" fmla="*/ 28 w 43"/>
              <a:gd name="T17" fmla="*/ 15 h 43"/>
              <a:gd name="T18" fmla="*/ 42 w 43"/>
              <a:gd name="T19"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22"/>
                </a:moveTo>
                <a:cubicBezTo>
                  <a:pt x="43" y="22"/>
                  <a:pt x="43" y="22"/>
                  <a:pt x="43" y="22"/>
                </a:cubicBezTo>
                <a:cubicBezTo>
                  <a:pt x="43" y="34"/>
                  <a:pt x="33" y="43"/>
                  <a:pt x="21" y="43"/>
                </a:cubicBezTo>
                <a:cubicBezTo>
                  <a:pt x="9" y="43"/>
                  <a:pt x="0" y="34"/>
                  <a:pt x="0" y="22"/>
                </a:cubicBezTo>
                <a:cubicBezTo>
                  <a:pt x="0" y="10"/>
                  <a:pt x="9" y="0"/>
                  <a:pt x="21" y="0"/>
                </a:cubicBezTo>
                <a:lnTo>
                  <a:pt x="21" y="22"/>
                </a:lnTo>
                <a:close/>
                <a:moveTo>
                  <a:pt x="42" y="15"/>
                </a:moveTo>
                <a:cubicBezTo>
                  <a:pt x="41" y="8"/>
                  <a:pt x="35" y="2"/>
                  <a:pt x="28" y="1"/>
                </a:cubicBezTo>
                <a:cubicBezTo>
                  <a:pt x="28" y="15"/>
                  <a:pt x="28" y="15"/>
                  <a:pt x="28" y="15"/>
                </a:cubicBezTo>
                <a:lnTo>
                  <a:pt x="42" y="15"/>
                </a:lnTo>
                <a:close/>
              </a:path>
            </a:pathLst>
          </a:custGeom>
          <a:noFill/>
          <a:ln w="12700"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7" name="Group 56">
            <a:extLst>
              <a:ext uri="{FF2B5EF4-FFF2-40B4-BE49-F238E27FC236}">
                <a16:creationId xmlns:a16="http://schemas.microsoft.com/office/drawing/2014/main" id="{645CCF08-82CE-4C8D-9E0F-72F6BFF96C4D}"/>
              </a:ext>
            </a:extLst>
          </p:cNvPr>
          <p:cNvGrpSpPr/>
          <p:nvPr/>
        </p:nvGrpSpPr>
        <p:grpSpPr>
          <a:xfrm>
            <a:off x="1223897" y="2188531"/>
            <a:ext cx="1703707" cy="1247535"/>
            <a:chOff x="1397709" y="2723300"/>
            <a:chExt cx="1703707" cy="1247535"/>
          </a:xfrm>
        </p:grpSpPr>
        <p:sp>
          <p:nvSpPr>
            <p:cNvPr id="58" name="Text Placeholder 53">
              <a:extLst>
                <a:ext uri="{FF2B5EF4-FFF2-40B4-BE49-F238E27FC236}">
                  <a16:creationId xmlns:a16="http://schemas.microsoft.com/office/drawing/2014/main" id="{F0BE9E38-2098-4C90-984E-85CE0CD2B45A}"/>
                </a:ext>
              </a:extLst>
            </p:cNvPr>
            <p:cNvSpPr txBox="1">
              <a:spLocks/>
            </p:cNvSpPr>
            <p:nvPr/>
          </p:nvSpPr>
          <p:spPr>
            <a:xfrm>
              <a:off x="1548480" y="3069450"/>
              <a:ext cx="1552936"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59" name="Text Placeholder 56">
              <a:extLst>
                <a:ext uri="{FF2B5EF4-FFF2-40B4-BE49-F238E27FC236}">
                  <a16:creationId xmlns:a16="http://schemas.microsoft.com/office/drawing/2014/main" id="{5EABED3B-F886-4C5A-9003-F9FF688C8559}"/>
                </a:ext>
              </a:extLst>
            </p:cNvPr>
            <p:cNvSpPr txBox="1">
              <a:spLocks/>
            </p:cNvSpPr>
            <p:nvPr/>
          </p:nvSpPr>
          <p:spPr>
            <a:xfrm>
              <a:off x="1397709" y="272330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60" name="Group 59">
            <a:extLst>
              <a:ext uri="{FF2B5EF4-FFF2-40B4-BE49-F238E27FC236}">
                <a16:creationId xmlns:a16="http://schemas.microsoft.com/office/drawing/2014/main" id="{BED6D5C3-DBC2-404F-96D3-2C14B50539C0}"/>
              </a:ext>
            </a:extLst>
          </p:cNvPr>
          <p:cNvGrpSpPr/>
          <p:nvPr/>
        </p:nvGrpSpPr>
        <p:grpSpPr>
          <a:xfrm>
            <a:off x="3160697" y="651975"/>
            <a:ext cx="2153362" cy="1247535"/>
            <a:chOff x="948054" y="2723300"/>
            <a:chExt cx="2153362" cy="1247535"/>
          </a:xfrm>
        </p:grpSpPr>
        <p:sp>
          <p:nvSpPr>
            <p:cNvPr id="61" name="Text Placeholder 53">
              <a:extLst>
                <a:ext uri="{FF2B5EF4-FFF2-40B4-BE49-F238E27FC236}">
                  <a16:creationId xmlns:a16="http://schemas.microsoft.com/office/drawing/2014/main" id="{7E154A29-32F0-47FB-AB04-BAFFA3F1ED4A}"/>
                </a:ext>
              </a:extLst>
            </p:cNvPr>
            <p:cNvSpPr txBox="1">
              <a:spLocks/>
            </p:cNvSpPr>
            <p:nvPr/>
          </p:nvSpPr>
          <p:spPr>
            <a:xfrm>
              <a:off x="948054" y="3069450"/>
              <a:ext cx="2153362"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62" name="Text Placeholder 56">
              <a:extLst>
                <a:ext uri="{FF2B5EF4-FFF2-40B4-BE49-F238E27FC236}">
                  <a16:creationId xmlns:a16="http://schemas.microsoft.com/office/drawing/2014/main" id="{2C8EE7ED-E78B-46D1-A9ED-30E3EBDEF7E9}"/>
                </a:ext>
              </a:extLst>
            </p:cNvPr>
            <p:cNvSpPr txBox="1">
              <a:spLocks/>
            </p:cNvSpPr>
            <p:nvPr/>
          </p:nvSpPr>
          <p:spPr>
            <a:xfrm>
              <a:off x="1397709" y="272330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66" name="Group 65">
            <a:extLst>
              <a:ext uri="{FF2B5EF4-FFF2-40B4-BE49-F238E27FC236}">
                <a16:creationId xmlns:a16="http://schemas.microsoft.com/office/drawing/2014/main" id="{AF2D863A-4E72-4BAA-ABCC-974C050662AC}"/>
              </a:ext>
            </a:extLst>
          </p:cNvPr>
          <p:cNvGrpSpPr/>
          <p:nvPr/>
        </p:nvGrpSpPr>
        <p:grpSpPr>
          <a:xfrm>
            <a:off x="6781165" y="634567"/>
            <a:ext cx="2081213" cy="1247535"/>
            <a:chOff x="7062786" y="567892"/>
            <a:chExt cx="2081213" cy="1247535"/>
          </a:xfrm>
        </p:grpSpPr>
        <p:sp>
          <p:nvSpPr>
            <p:cNvPr id="64" name="Text Placeholder 53">
              <a:extLst>
                <a:ext uri="{FF2B5EF4-FFF2-40B4-BE49-F238E27FC236}">
                  <a16:creationId xmlns:a16="http://schemas.microsoft.com/office/drawing/2014/main" id="{24E53B1E-F7DA-4B0F-87B9-458ED11D277F}"/>
                </a:ext>
              </a:extLst>
            </p:cNvPr>
            <p:cNvSpPr txBox="1">
              <a:spLocks/>
            </p:cNvSpPr>
            <p:nvPr/>
          </p:nvSpPr>
          <p:spPr>
            <a:xfrm>
              <a:off x="7067122" y="914042"/>
              <a:ext cx="2076877"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65" name="Text Placeholder 56">
              <a:extLst>
                <a:ext uri="{FF2B5EF4-FFF2-40B4-BE49-F238E27FC236}">
                  <a16:creationId xmlns:a16="http://schemas.microsoft.com/office/drawing/2014/main" id="{055683A5-3864-46BC-AAB4-9819CC2D5799}"/>
                </a:ext>
              </a:extLst>
            </p:cNvPr>
            <p:cNvSpPr txBox="1">
              <a:spLocks/>
            </p:cNvSpPr>
            <p:nvPr/>
          </p:nvSpPr>
          <p:spPr>
            <a:xfrm>
              <a:off x="7062786" y="56789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grpSp>
        <p:nvGrpSpPr>
          <p:cNvPr id="67" name="Group 66">
            <a:extLst>
              <a:ext uri="{FF2B5EF4-FFF2-40B4-BE49-F238E27FC236}">
                <a16:creationId xmlns:a16="http://schemas.microsoft.com/office/drawing/2014/main" id="{851772C0-9D36-4EDA-9359-CAB75CCEF392}"/>
              </a:ext>
            </a:extLst>
          </p:cNvPr>
          <p:cNvGrpSpPr/>
          <p:nvPr/>
        </p:nvGrpSpPr>
        <p:grpSpPr>
          <a:xfrm>
            <a:off x="9216843" y="2186046"/>
            <a:ext cx="1701802" cy="1247535"/>
            <a:chOff x="7062786" y="567892"/>
            <a:chExt cx="1701802" cy="1247535"/>
          </a:xfrm>
        </p:grpSpPr>
        <p:sp>
          <p:nvSpPr>
            <p:cNvPr id="68" name="Text Placeholder 53">
              <a:extLst>
                <a:ext uri="{FF2B5EF4-FFF2-40B4-BE49-F238E27FC236}">
                  <a16:creationId xmlns:a16="http://schemas.microsoft.com/office/drawing/2014/main" id="{66471876-D016-40DF-B402-45CCAC7E5B44}"/>
                </a:ext>
              </a:extLst>
            </p:cNvPr>
            <p:cNvSpPr txBox="1">
              <a:spLocks/>
            </p:cNvSpPr>
            <p:nvPr/>
          </p:nvSpPr>
          <p:spPr>
            <a:xfrm>
              <a:off x="7067123" y="914042"/>
              <a:ext cx="1552936"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69" name="Text Placeholder 56">
              <a:extLst>
                <a:ext uri="{FF2B5EF4-FFF2-40B4-BE49-F238E27FC236}">
                  <a16:creationId xmlns:a16="http://schemas.microsoft.com/office/drawing/2014/main" id="{53A9BA43-675F-475F-A7CF-F5DEBCE770B2}"/>
                </a:ext>
              </a:extLst>
            </p:cNvPr>
            <p:cNvSpPr txBox="1">
              <a:spLocks/>
            </p:cNvSpPr>
            <p:nvPr/>
          </p:nvSpPr>
          <p:spPr>
            <a:xfrm>
              <a:off x="7062786" y="56789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grpSp>
        <p:nvGrpSpPr>
          <p:cNvPr id="70" name="Group 69">
            <a:extLst>
              <a:ext uri="{FF2B5EF4-FFF2-40B4-BE49-F238E27FC236}">
                <a16:creationId xmlns:a16="http://schemas.microsoft.com/office/drawing/2014/main" id="{2CF32E2A-8482-4AB4-AADB-08827D50BE00}"/>
              </a:ext>
            </a:extLst>
          </p:cNvPr>
          <p:cNvGrpSpPr/>
          <p:nvPr/>
        </p:nvGrpSpPr>
        <p:grpSpPr>
          <a:xfrm>
            <a:off x="5503640" y="4512687"/>
            <a:ext cx="1162178" cy="356374"/>
            <a:chOff x="5480780" y="3171567"/>
            <a:chExt cx="1162178" cy="356374"/>
          </a:xfrm>
        </p:grpSpPr>
        <p:sp>
          <p:nvSpPr>
            <p:cNvPr id="71" name="Rectangle 24">
              <a:extLst>
                <a:ext uri="{FF2B5EF4-FFF2-40B4-BE49-F238E27FC236}">
                  <a16:creationId xmlns:a16="http://schemas.microsoft.com/office/drawing/2014/main" id="{CED275C7-CCBC-454F-8D75-56827D4E189F}"/>
                </a:ext>
              </a:extLst>
            </p:cNvPr>
            <p:cNvSpPr>
              <a:spLocks noChangeArrowheads="1"/>
            </p:cNvSpPr>
            <p:nvPr/>
          </p:nvSpPr>
          <p:spPr bwMode="auto">
            <a:xfrm>
              <a:off x="5649096" y="3171567"/>
              <a:ext cx="82554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ontserrat ExtraBold" panose="00000900000000000000" pitchFamily="50" charset="-52"/>
                </a:rPr>
                <a:t>CREATIVE</a:t>
              </a:r>
              <a:endParaRPr kumimoji="0" lang="ru-UA" altLang="ru-UA" sz="1800" b="1" i="0" u="none" strike="noStrike" cap="none" normalizeH="0" baseline="0">
                <a:ln>
                  <a:noFill/>
                </a:ln>
                <a:solidFill>
                  <a:schemeClr val="tx1">
                    <a:lumMod val="50000"/>
                  </a:schemeClr>
                </a:solidFill>
                <a:effectLst/>
                <a:latin typeface="Montserrat ExtraBold" panose="00000900000000000000" pitchFamily="50" charset="-52"/>
              </a:endParaRPr>
            </a:p>
          </p:txBody>
        </p:sp>
        <p:sp>
          <p:nvSpPr>
            <p:cNvPr id="72" name="Rectangle 25">
              <a:extLst>
                <a:ext uri="{FF2B5EF4-FFF2-40B4-BE49-F238E27FC236}">
                  <a16:creationId xmlns:a16="http://schemas.microsoft.com/office/drawing/2014/main" id="{64FFEB9A-8A70-4826-A8BE-2F5A705891A0}"/>
                </a:ext>
              </a:extLst>
            </p:cNvPr>
            <p:cNvSpPr>
              <a:spLocks noChangeArrowheads="1"/>
            </p:cNvSpPr>
            <p:nvPr/>
          </p:nvSpPr>
          <p:spPr bwMode="auto">
            <a:xfrm>
              <a:off x="5480780" y="3343275"/>
              <a:ext cx="11621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ontserrat ExtraBold" panose="00000900000000000000" pitchFamily="50" charset="-52"/>
                </a:rPr>
                <a:t>INFOGRAPHIC</a:t>
              </a:r>
              <a:endParaRPr kumimoji="0" lang="ru-UA" altLang="ru-UA" sz="1800" b="1" i="0" u="none" strike="noStrike" cap="none" normalizeH="0" baseline="0">
                <a:ln>
                  <a:noFill/>
                </a:ln>
                <a:solidFill>
                  <a:schemeClr val="tx1">
                    <a:lumMod val="50000"/>
                  </a:schemeClr>
                </a:solidFill>
                <a:effectLst/>
                <a:latin typeface="Montserrat ExtraBold" panose="00000900000000000000" pitchFamily="50" charset="-52"/>
              </a:endParaRPr>
            </a:p>
          </p:txBody>
        </p:sp>
      </p:grpSp>
    </p:spTree>
    <p:extLst>
      <p:ext uri="{BB962C8B-B14F-4D97-AF65-F5344CB8AC3E}">
        <p14:creationId xmlns:p14="http://schemas.microsoft.com/office/powerpoint/2010/main" val="250200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750"/>
                                        <p:tgtEl>
                                          <p:spTgt spid="7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75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750"/>
                                        <p:tgtEl>
                                          <p:spTgt spid="22"/>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10" presetClass="entr" presetSubtype="0" fill="hold" nodeType="withEffect">
                                  <p:stCondLst>
                                    <p:cond delay="10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nodeType="withEffect">
                                  <p:stCondLst>
                                    <p:cond delay="15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nodeType="withEffect">
                                  <p:stCondLst>
                                    <p:cond delay="20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8" fill="hold" grpId="0" nodeType="withEffect">
                                  <p:stCondLst>
                                    <p:cond delay="125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par>
                                <p:cTn id="35" presetID="22" presetClass="entr" presetSubtype="8" fill="hold" grpId="0" nodeType="withEffect">
                                  <p:stCondLst>
                                    <p:cond delay="175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 presetClass="entr" presetSubtype="9" decel="100000" fill="hold" nodeType="withEffect">
                                  <p:stCondLst>
                                    <p:cond delay="75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1000" fill="hold"/>
                                        <p:tgtEl>
                                          <p:spTgt spid="23"/>
                                        </p:tgtEl>
                                        <p:attrNameLst>
                                          <p:attrName>ppt_x</p:attrName>
                                        </p:attrNameLst>
                                      </p:cBhvr>
                                      <p:tavLst>
                                        <p:tav tm="0">
                                          <p:val>
                                            <p:strVal val="0-#ppt_w/2"/>
                                          </p:val>
                                        </p:tav>
                                        <p:tav tm="100000">
                                          <p:val>
                                            <p:strVal val="#ppt_x"/>
                                          </p:val>
                                        </p:tav>
                                      </p:tavLst>
                                    </p:anim>
                                    <p:anim calcmode="lin" valueType="num">
                                      <p:cBhvr additive="base">
                                        <p:cTn id="41" dur="1000" fill="hold"/>
                                        <p:tgtEl>
                                          <p:spTgt spid="23"/>
                                        </p:tgtEl>
                                        <p:attrNameLst>
                                          <p:attrName>ppt_y</p:attrName>
                                        </p:attrNameLst>
                                      </p:cBhvr>
                                      <p:tavLst>
                                        <p:tav tm="0">
                                          <p:val>
                                            <p:strVal val="0-#ppt_h/2"/>
                                          </p:val>
                                        </p:tav>
                                        <p:tav tm="100000">
                                          <p:val>
                                            <p:strVal val="#ppt_y"/>
                                          </p:val>
                                        </p:tav>
                                      </p:tavLst>
                                    </p:anim>
                                  </p:childTnLst>
                                </p:cTn>
                              </p:par>
                              <p:par>
                                <p:cTn id="42" presetID="2" presetClass="entr" presetSubtype="1" decel="100000" fill="hold" nodeType="withEffect">
                                  <p:stCondLst>
                                    <p:cond delay="125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fill="hold"/>
                                        <p:tgtEl>
                                          <p:spTgt spid="24"/>
                                        </p:tgtEl>
                                        <p:attrNameLst>
                                          <p:attrName>ppt_x</p:attrName>
                                        </p:attrNameLst>
                                      </p:cBhvr>
                                      <p:tavLst>
                                        <p:tav tm="0">
                                          <p:val>
                                            <p:strVal val="#ppt_x"/>
                                          </p:val>
                                        </p:tav>
                                        <p:tav tm="100000">
                                          <p:val>
                                            <p:strVal val="#ppt_x"/>
                                          </p:val>
                                        </p:tav>
                                      </p:tavLst>
                                    </p:anim>
                                    <p:anim calcmode="lin" valueType="num">
                                      <p:cBhvr additive="base">
                                        <p:cTn id="45" dur="1000" fill="hold"/>
                                        <p:tgtEl>
                                          <p:spTgt spid="24"/>
                                        </p:tgtEl>
                                        <p:attrNameLst>
                                          <p:attrName>ppt_y</p:attrName>
                                        </p:attrNameLst>
                                      </p:cBhvr>
                                      <p:tavLst>
                                        <p:tav tm="0">
                                          <p:val>
                                            <p:strVal val="0-#ppt_h/2"/>
                                          </p:val>
                                        </p:tav>
                                        <p:tav tm="100000">
                                          <p:val>
                                            <p:strVal val="#ppt_y"/>
                                          </p:val>
                                        </p:tav>
                                      </p:tavLst>
                                    </p:anim>
                                  </p:childTnLst>
                                </p:cTn>
                              </p:par>
                              <p:par>
                                <p:cTn id="46" presetID="2" presetClass="entr" presetSubtype="1" decel="100000" fill="hold" nodeType="withEffect">
                                  <p:stCondLst>
                                    <p:cond delay="175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1000" fill="hold"/>
                                        <p:tgtEl>
                                          <p:spTgt spid="25"/>
                                        </p:tgtEl>
                                        <p:attrNameLst>
                                          <p:attrName>ppt_x</p:attrName>
                                        </p:attrNameLst>
                                      </p:cBhvr>
                                      <p:tavLst>
                                        <p:tav tm="0">
                                          <p:val>
                                            <p:strVal val="#ppt_x"/>
                                          </p:val>
                                        </p:tav>
                                        <p:tav tm="100000">
                                          <p:val>
                                            <p:strVal val="#ppt_x"/>
                                          </p:val>
                                        </p:tav>
                                      </p:tavLst>
                                    </p:anim>
                                    <p:anim calcmode="lin" valueType="num">
                                      <p:cBhvr additive="base">
                                        <p:cTn id="49" dur="1000" fill="hold"/>
                                        <p:tgtEl>
                                          <p:spTgt spid="25"/>
                                        </p:tgtEl>
                                        <p:attrNameLst>
                                          <p:attrName>ppt_y</p:attrName>
                                        </p:attrNameLst>
                                      </p:cBhvr>
                                      <p:tavLst>
                                        <p:tav tm="0">
                                          <p:val>
                                            <p:strVal val="0-#ppt_h/2"/>
                                          </p:val>
                                        </p:tav>
                                        <p:tav tm="100000">
                                          <p:val>
                                            <p:strVal val="#ppt_y"/>
                                          </p:val>
                                        </p:tav>
                                      </p:tavLst>
                                    </p:anim>
                                  </p:childTnLst>
                                </p:cTn>
                              </p:par>
                              <p:par>
                                <p:cTn id="50" presetID="2" presetClass="entr" presetSubtype="3" decel="100000" fill="hold" nodeType="withEffect">
                                  <p:stCondLst>
                                    <p:cond delay="225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1000" fill="hold"/>
                                        <p:tgtEl>
                                          <p:spTgt spid="26"/>
                                        </p:tgtEl>
                                        <p:attrNameLst>
                                          <p:attrName>ppt_x</p:attrName>
                                        </p:attrNameLst>
                                      </p:cBhvr>
                                      <p:tavLst>
                                        <p:tav tm="0">
                                          <p:val>
                                            <p:strVal val="1+#ppt_w/2"/>
                                          </p:val>
                                        </p:tav>
                                        <p:tav tm="100000">
                                          <p:val>
                                            <p:strVal val="#ppt_x"/>
                                          </p:val>
                                        </p:tav>
                                      </p:tavLst>
                                    </p:anim>
                                    <p:anim calcmode="lin" valueType="num">
                                      <p:cBhvr additive="base">
                                        <p:cTn id="53" dur="1000" fill="hold"/>
                                        <p:tgtEl>
                                          <p:spTgt spid="26"/>
                                        </p:tgtEl>
                                        <p:attrNameLst>
                                          <p:attrName>ppt_y</p:attrName>
                                        </p:attrNameLst>
                                      </p:cBhvr>
                                      <p:tavLst>
                                        <p:tav tm="0">
                                          <p:val>
                                            <p:strVal val="0-#ppt_h/2"/>
                                          </p:val>
                                        </p:tav>
                                        <p:tav tm="100000">
                                          <p:val>
                                            <p:strVal val="#ppt_y"/>
                                          </p:val>
                                        </p:tav>
                                      </p:tavLst>
                                    </p:anim>
                                  </p:childTnLst>
                                </p:cTn>
                              </p:par>
                              <p:par>
                                <p:cTn id="54" presetID="10" presetClass="entr" presetSubtype="0" fill="hold" grpId="0" nodeType="withEffect">
                                  <p:stCondLst>
                                    <p:cond delay="1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175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par>
                                <p:cTn id="60" presetID="10" presetClass="entr" presetSubtype="0" fill="hold" grpId="0" nodeType="withEffect">
                                  <p:stCondLst>
                                    <p:cond delay="225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275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nodeType="withEffect">
                                  <p:stCondLst>
                                    <p:cond delay="1500"/>
                                  </p:stCondLst>
                                  <p:childTnLst>
                                    <p:set>
                                      <p:cBhvr>
                                        <p:cTn id="67" dur="1" fill="hold">
                                          <p:stCondLst>
                                            <p:cond delay="0"/>
                                          </p:stCondLst>
                                        </p:cTn>
                                        <p:tgtEl>
                                          <p:spTgt spid="57"/>
                                        </p:tgtEl>
                                        <p:attrNameLst>
                                          <p:attrName>style.visibility</p:attrName>
                                        </p:attrNameLst>
                                      </p:cBhvr>
                                      <p:to>
                                        <p:strVal val="visible"/>
                                      </p:to>
                                    </p:set>
                                    <p:animEffect transition="in" filter="fade">
                                      <p:cBhvr>
                                        <p:cTn id="68" dur="500"/>
                                        <p:tgtEl>
                                          <p:spTgt spid="57"/>
                                        </p:tgtEl>
                                      </p:cBhvr>
                                    </p:animEffect>
                                  </p:childTnLst>
                                </p:cTn>
                              </p:par>
                              <p:par>
                                <p:cTn id="69" presetID="10" presetClass="entr" presetSubtype="0" fill="hold" nodeType="withEffect">
                                  <p:stCondLst>
                                    <p:cond delay="2000"/>
                                  </p:stCondLst>
                                  <p:childTnLst>
                                    <p:set>
                                      <p:cBhvr>
                                        <p:cTn id="70" dur="1" fill="hold">
                                          <p:stCondLst>
                                            <p:cond delay="0"/>
                                          </p:stCondLst>
                                        </p:cTn>
                                        <p:tgtEl>
                                          <p:spTgt spid="60"/>
                                        </p:tgtEl>
                                        <p:attrNameLst>
                                          <p:attrName>style.visibility</p:attrName>
                                        </p:attrNameLst>
                                      </p:cBhvr>
                                      <p:to>
                                        <p:strVal val="visible"/>
                                      </p:to>
                                    </p:set>
                                    <p:animEffect transition="in" filter="fade">
                                      <p:cBhvr>
                                        <p:cTn id="71" dur="500"/>
                                        <p:tgtEl>
                                          <p:spTgt spid="60"/>
                                        </p:tgtEl>
                                      </p:cBhvr>
                                    </p:animEffect>
                                  </p:childTnLst>
                                </p:cTn>
                              </p:par>
                              <p:par>
                                <p:cTn id="72" presetID="10" presetClass="entr" presetSubtype="0" fill="hold" nodeType="withEffect">
                                  <p:stCondLst>
                                    <p:cond delay="250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500"/>
                                        <p:tgtEl>
                                          <p:spTgt spid="66"/>
                                        </p:tgtEl>
                                      </p:cBhvr>
                                    </p:animEffect>
                                  </p:childTnLst>
                                </p:cTn>
                              </p:par>
                              <p:par>
                                <p:cTn id="75" presetID="10" presetClass="entr" presetSubtype="0" fill="hold" nodeType="withEffect">
                                  <p:stCondLst>
                                    <p:cond delay="300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2" grpId="0" animBg="1"/>
      <p:bldP spid="28" grpId="0" animBg="1"/>
      <p:bldP spid="29" grpId="0" animBg="1"/>
      <p:bldP spid="30"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144BAF20-D9F2-4E8B-B650-1479C29C5377}"/>
              </a:ext>
            </a:extLst>
          </p:cNvPr>
          <p:cNvGrpSpPr/>
          <p:nvPr/>
        </p:nvGrpSpPr>
        <p:grpSpPr>
          <a:xfrm>
            <a:off x="0" y="3529013"/>
            <a:ext cx="6094413" cy="2306638"/>
            <a:chOff x="0" y="3529013"/>
            <a:chExt cx="6094413" cy="2306638"/>
          </a:xfrm>
        </p:grpSpPr>
        <p:sp>
          <p:nvSpPr>
            <p:cNvPr id="9" name="Rectangle 9">
              <a:extLst>
                <a:ext uri="{FF2B5EF4-FFF2-40B4-BE49-F238E27FC236}">
                  <a16:creationId xmlns:a16="http://schemas.microsoft.com/office/drawing/2014/main" id="{AA6DC075-E1FA-41FE-B2B8-4721DB9C75F5}"/>
                </a:ext>
              </a:extLst>
            </p:cNvPr>
            <p:cNvSpPr>
              <a:spLocks noChangeArrowheads="1"/>
            </p:cNvSpPr>
            <p:nvPr/>
          </p:nvSpPr>
          <p:spPr bwMode="auto">
            <a:xfrm>
              <a:off x="0" y="4872038"/>
              <a:ext cx="2811463" cy="963613"/>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 name="Freeform 10">
              <a:extLst>
                <a:ext uri="{FF2B5EF4-FFF2-40B4-BE49-F238E27FC236}">
                  <a16:creationId xmlns:a16="http://schemas.microsoft.com/office/drawing/2014/main" id="{9B7AFB2D-7A3C-4635-B6CC-BA5DD2D7BC61}"/>
                </a:ext>
              </a:extLst>
            </p:cNvPr>
            <p:cNvSpPr>
              <a:spLocks/>
            </p:cNvSpPr>
            <p:nvPr/>
          </p:nvSpPr>
          <p:spPr bwMode="auto">
            <a:xfrm>
              <a:off x="2811463" y="3746500"/>
              <a:ext cx="1808163" cy="2089150"/>
            </a:xfrm>
            <a:custGeom>
              <a:avLst/>
              <a:gdLst>
                <a:gd name="T0" fmla="*/ 0 w 1139"/>
                <a:gd name="T1" fmla="*/ 709 h 1316"/>
                <a:gd name="T2" fmla="*/ 0 w 1139"/>
                <a:gd name="T3" fmla="*/ 1316 h 1316"/>
                <a:gd name="T4" fmla="*/ 1139 w 1139"/>
                <a:gd name="T5" fmla="*/ 135 h 1316"/>
                <a:gd name="T6" fmla="*/ 1139 w 1139"/>
                <a:gd name="T7" fmla="*/ 0 h 1316"/>
                <a:gd name="T8" fmla="*/ 0 w 1139"/>
                <a:gd name="T9" fmla="*/ 709 h 1316"/>
              </a:gdLst>
              <a:ahLst/>
              <a:cxnLst>
                <a:cxn ang="0">
                  <a:pos x="T0" y="T1"/>
                </a:cxn>
                <a:cxn ang="0">
                  <a:pos x="T2" y="T3"/>
                </a:cxn>
                <a:cxn ang="0">
                  <a:pos x="T4" y="T5"/>
                </a:cxn>
                <a:cxn ang="0">
                  <a:pos x="T6" y="T7"/>
                </a:cxn>
                <a:cxn ang="0">
                  <a:pos x="T8" y="T9"/>
                </a:cxn>
              </a:cxnLst>
              <a:rect l="0" t="0" r="r" b="b"/>
              <a:pathLst>
                <a:path w="1139" h="1316">
                  <a:moveTo>
                    <a:pt x="0" y="709"/>
                  </a:moveTo>
                  <a:lnTo>
                    <a:pt x="0" y="1316"/>
                  </a:lnTo>
                  <a:lnTo>
                    <a:pt x="1139" y="135"/>
                  </a:lnTo>
                  <a:lnTo>
                    <a:pt x="1139" y="0"/>
                  </a:lnTo>
                  <a:lnTo>
                    <a:pt x="0" y="709"/>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Freeform 11">
              <a:extLst>
                <a:ext uri="{FF2B5EF4-FFF2-40B4-BE49-F238E27FC236}">
                  <a16:creationId xmlns:a16="http://schemas.microsoft.com/office/drawing/2014/main" id="{A597AA66-A542-4889-A7EA-306CF4339EF1}"/>
                </a:ext>
              </a:extLst>
            </p:cNvPr>
            <p:cNvSpPr>
              <a:spLocks/>
            </p:cNvSpPr>
            <p:nvPr/>
          </p:nvSpPr>
          <p:spPr bwMode="auto">
            <a:xfrm>
              <a:off x="4619625" y="3529013"/>
              <a:ext cx="1474788" cy="431800"/>
            </a:xfrm>
            <a:custGeom>
              <a:avLst/>
              <a:gdLst>
                <a:gd name="T0" fmla="*/ 0 w 929"/>
                <a:gd name="T1" fmla="*/ 137 h 272"/>
                <a:gd name="T2" fmla="*/ 0 w 929"/>
                <a:gd name="T3" fmla="*/ 272 h 272"/>
                <a:gd name="T4" fmla="*/ 929 w 929"/>
                <a:gd name="T5" fmla="*/ 44 h 272"/>
                <a:gd name="T6" fmla="*/ 929 w 929"/>
                <a:gd name="T7" fmla="*/ 0 h 272"/>
                <a:gd name="T8" fmla="*/ 0 w 929"/>
                <a:gd name="T9" fmla="*/ 137 h 272"/>
              </a:gdLst>
              <a:ahLst/>
              <a:cxnLst>
                <a:cxn ang="0">
                  <a:pos x="T0" y="T1"/>
                </a:cxn>
                <a:cxn ang="0">
                  <a:pos x="T2" y="T3"/>
                </a:cxn>
                <a:cxn ang="0">
                  <a:pos x="T4" y="T5"/>
                </a:cxn>
                <a:cxn ang="0">
                  <a:pos x="T6" y="T7"/>
                </a:cxn>
                <a:cxn ang="0">
                  <a:pos x="T8" y="T9"/>
                </a:cxn>
              </a:cxnLst>
              <a:rect l="0" t="0" r="r" b="b"/>
              <a:pathLst>
                <a:path w="929" h="272">
                  <a:moveTo>
                    <a:pt x="0" y="137"/>
                  </a:moveTo>
                  <a:lnTo>
                    <a:pt x="0" y="272"/>
                  </a:lnTo>
                  <a:lnTo>
                    <a:pt x="929" y="44"/>
                  </a:lnTo>
                  <a:lnTo>
                    <a:pt x="929" y="0"/>
                  </a:lnTo>
                  <a:lnTo>
                    <a:pt x="0" y="137"/>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9" name="Group 68">
            <a:extLst>
              <a:ext uri="{FF2B5EF4-FFF2-40B4-BE49-F238E27FC236}">
                <a16:creationId xmlns:a16="http://schemas.microsoft.com/office/drawing/2014/main" id="{71F41A9B-7E1D-4989-B31A-3FA75B332615}"/>
              </a:ext>
            </a:extLst>
          </p:cNvPr>
          <p:cNvGrpSpPr/>
          <p:nvPr/>
        </p:nvGrpSpPr>
        <p:grpSpPr>
          <a:xfrm>
            <a:off x="6094413" y="3529013"/>
            <a:ext cx="6094413" cy="2306638"/>
            <a:chOff x="6094413" y="3529013"/>
            <a:chExt cx="6094413" cy="2306638"/>
          </a:xfrm>
        </p:grpSpPr>
        <p:sp>
          <p:nvSpPr>
            <p:cNvPr id="24" name="Rectangle 24">
              <a:extLst>
                <a:ext uri="{FF2B5EF4-FFF2-40B4-BE49-F238E27FC236}">
                  <a16:creationId xmlns:a16="http://schemas.microsoft.com/office/drawing/2014/main" id="{AB023871-DF04-421E-9373-707EBB045BB0}"/>
                </a:ext>
              </a:extLst>
            </p:cNvPr>
            <p:cNvSpPr>
              <a:spLocks noChangeArrowheads="1"/>
            </p:cNvSpPr>
            <p:nvPr/>
          </p:nvSpPr>
          <p:spPr bwMode="auto">
            <a:xfrm>
              <a:off x="9377363" y="4872038"/>
              <a:ext cx="2811463" cy="963613"/>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Freeform 25">
              <a:extLst>
                <a:ext uri="{FF2B5EF4-FFF2-40B4-BE49-F238E27FC236}">
                  <a16:creationId xmlns:a16="http://schemas.microsoft.com/office/drawing/2014/main" id="{4AE25050-EE6B-409E-BD93-593562432F07}"/>
                </a:ext>
              </a:extLst>
            </p:cNvPr>
            <p:cNvSpPr>
              <a:spLocks/>
            </p:cNvSpPr>
            <p:nvPr/>
          </p:nvSpPr>
          <p:spPr bwMode="auto">
            <a:xfrm>
              <a:off x="7567613" y="3746500"/>
              <a:ext cx="1809750" cy="2089150"/>
            </a:xfrm>
            <a:custGeom>
              <a:avLst/>
              <a:gdLst>
                <a:gd name="T0" fmla="*/ 1140 w 1140"/>
                <a:gd name="T1" fmla="*/ 709 h 1316"/>
                <a:gd name="T2" fmla="*/ 1140 w 1140"/>
                <a:gd name="T3" fmla="*/ 1316 h 1316"/>
                <a:gd name="T4" fmla="*/ 0 w 1140"/>
                <a:gd name="T5" fmla="*/ 135 h 1316"/>
                <a:gd name="T6" fmla="*/ 0 w 1140"/>
                <a:gd name="T7" fmla="*/ 0 h 1316"/>
                <a:gd name="T8" fmla="*/ 1140 w 1140"/>
                <a:gd name="T9" fmla="*/ 709 h 1316"/>
              </a:gdLst>
              <a:ahLst/>
              <a:cxnLst>
                <a:cxn ang="0">
                  <a:pos x="T0" y="T1"/>
                </a:cxn>
                <a:cxn ang="0">
                  <a:pos x="T2" y="T3"/>
                </a:cxn>
                <a:cxn ang="0">
                  <a:pos x="T4" y="T5"/>
                </a:cxn>
                <a:cxn ang="0">
                  <a:pos x="T6" y="T7"/>
                </a:cxn>
                <a:cxn ang="0">
                  <a:pos x="T8" y="T9"/>
                </a:cxn>
              </a:cxnLst>
              <a:rect l="0" t="0" r="r" b="b"/>
              <a:pathLst>
                <a:path w="1140" h="1316">
                  <a:moveTo>
                    <a:pt x="1140" y="709"/>
                  </a:moveTo>
                  <a:lnTo>
                    <a:pt x="1140" y="1316"/>
                  </a:lnTo>
                  <a:lnTo>
                    <a:pt x="0" y="135"/>
                  </a:lnTo>
                  <a:lnTo>
                    <a:pt x="0" y="0"/>
                  </a:lnTo>
                  <a:lnTo>
                    <a:pt x="1140" y="709"/>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Freeform 26">
              <a:extLst>
                <a:ext uri="{FF2B5EF4-FFF2-40B4-BE49-F238E27FC236}">
                  <a16:creationId xmlns:a16="http://schemas.microsoft.com/office/drawing/2014/main" id="{A11B48AB-CB5A-4455-90AB-23E3A1D976DE}"/>
                </a:ext>
              </a:extLst>
            </p:cNvPr>
            <p:cNvSpPr>
              <a:spLocks/>
            </p:cNvSpPr>
            <p:nvPr/>
          </p:nvSpPr>
          <p:spPr bwMode="auto">
            <a:xfrm>
              <a:off x="6094413" y="3529013"/>
              <a:ext cx="1473200" cy="431800"/>
            </a:xfrm>
            <a:custGeom>
              <a:avLst/>
              <a:gdLst>
                <a:gd name="T0" fmla="*/ 928 w 928"/>
                <a:gd name="T1" fmla="*/ 137 h 272"/>
                <a:gd name="T2" fmla="*/ 928 w 928"/>
                <a:gd name="T3" fmla="*/ 272 h 272"/>
                <a:gd name="T4" fmla="*/ 0 w 928"/>
                <a:gd name="T5" fmla="*/ 44 h 272"/>
                <a:gd name="T6" fmla="*/ 0 w 928"/>
                <a:gd name="T7" fmla="*/ 0 h 272"/>
                <a:gd name="T8" fmla="*/ 928 w 928"/>
                <a:gd name="T9" fmla="*/ 137 h 272"/>
              </a:gdLst>
              <a:ahLst/>
              <a:cxnLst>
                <a:cxn ang="0">
                  <a:pos x="T0" y="T1"/>
                </a:cxn>
                <a:cxn ang="0">
                  <a:pos x="T2" y="T3"/>
                </a:cxn>
                <a:cxn ang="0">
                  <a:pos x="T4" y="T5"/>
                </a:cxn>
                <a:cxn ang="0">
                  <a:pos x="T6" y="T7"/>
                </a:cxn>
                <a:cxn ang="0">
                  <a:pos x="T8" y="T9"/>
                </a:cxn>
              </a:cxnLst>
              <a:rect l="0" t="0" r="r" b="b"/>
              <a:pathLst>
                <a:path w="928" h="272">
                  <a:moveTo>
                    <a:pt x="928" y="137"/>
                  </a:moveTo>
                  <a:lnTo>
                    <a:pt x="928" y="272"/>
                  </a:lnTo>
                  <a:lnTo>
                    <a:pt x="0" y="44"/>
                  </a:lnTo>
                  <a:lnTo>
                    <a:pt x="0" y="0"/>
                  </a:lnTo>
                  <a:lnTo>
                    <a:pt x="928" y="137"/>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8" name="Group 67">
            <a:extLst>
              <a:ext uri="{FF2B5EF4-FFF2-40B4-BE49-F238E27FC236}">
                <a16:creationId xmlns:a16="http://schemas.microsoft.com/office/drawing/2014/main" id="{232E46DD-7C55-468B-9460-DF5D13225BF9}"/>
              </a:ext>
            </a:extLst>
          </p:cNvPr>
          <p:cNvGrpSpPr/>
          <p:nvPr/>
        </p:nvGrpSpPr>
        <p:grpSpPr>
          <a:xfrm>
            <a:off x="0" y="3465513"/>
            <a:ext cx="6094413" cy="1406525"/>
            <a:chOff x="0" y="3465513"/>
            <a:chExt cx="6094413" cy="1406525"/>
          </a:xfrm>
        </p:grpSpPr>
        <p:sp>
          <p:nvSpPr>
            <p:cNvPr id="12" name="Rectangle 12">
              <a:extLst>
                <a:ext uri="{FF2B5EF4-FFF2-40B4-BE49-F238E27FC236}">
                  <a16:creationId xmlns:a16="http://schemas.microsoft.com/office/drawing/2014/main" id="{518A6F3E-8A71-469C-9D38-15626FDEE7A7}"/>
                </a:ext>
              </a:extLst>
            </p:cNvPr>
            <p:cNvSpPr>
              <a:spLocks noChangeArrowheads="1"/>
            </p:cNvSpPr>
            <p:nvPr/>
          </p:nvSpPr>
          <p:spPr bwMode="auto">
            <a:xfrm>
              <a:off x="0" y="3911600"/>
              <a:ext cx="2811463" cy="960438"/>
            </a:xfrm>
            <a:prstGeom prst="rect">
              <a:avLst/>
            </a:prstGeom>
            <a:solidFill>
              <a:schemeClr val="accent5"/>
            </a:solidFill>
            <a:ln>
              <a:noFill/>
            </a:ln>
            <a:effectLst>
              <a:outerShdw blurRad="165100" dist="127000" dir="5400000" algn="t" rotWithShape="0">
                <a:prstClr val="black">
                  <a:alpha val="24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13">
              <a:extLst>
                <a:ext uri="{FF2B5EF4-FFF2-40B4-BE49-F238E27FC236}">
                  <a16:creationId xmlns:a16="http://schemas.microsoft.com/office/drawing/2014/main" id="{357617F3-1785-4AE6-926F-30B1149A95DC}"/>
                </a:ext>
              </a:extLst>
            </p:cNvPr>
            <p:cNvSpPr>
              <a:spLocks/>
            </p:cNvSpPr>
            <p:nvPr/>
          </p:nvSpPr>
          <p:spPr bwMode="auto">
            <a:xfrm>
              <a:off x="2811463" y="3536950"/>
              <a:ext cx="1808163" cy="1335088"/>
            </a:xfrm>
            <a:custGeom>
              <a:avLst/>
              <a:gdLst>
                <a:gd name="T0" fmla="*/ 0 w 1139"/>
                <a:gd name="T1" fmla="*/ 236 h 841"/>
                <a:gd name="T2" fmla="*/ 0 w 1139"/>
                <a:gd name="T3" fmla="*/ 841 h 841"/>
                <a:gd name="T4" fmla="*/ 1139 w 1139"/>
                <a:gd name="T5" fmla="*/ 132 h 841"/>
                <a:gd name="T6" fmla="*/ 1139 w 1139"/>
                <a:gd name="T7" fmla="*/ 0 h 841"/>
                <a:gd name="T8" fmla="*/ 0 w 1139"/>
                <a:gd name="T9" fmla="*/ 236 h 841"/>
              </a:gdLst>
              <a:ahLst/>
              <a:cxnLst>
                <a:cxn ang="0">
                  <a:pos x="T0" y="T1"/>
                </a:cxn>
                <a:cxn ang="0">
                  <a:pos x="T2" y="T3"/>
                </a:cxn>
                <a:cxn ang="0">
                  <a:pos x="T4" y="T5"/>
                </a:cxn>
                <a:cxn ang="0">
                  <a:pos x="T6" y="T7"/>
                </a:cxn>
                <a:cxn ang="0">
                  <a:pos x="T8" y="T9"/>
                </a:cxn>
              </a:cxnLst>
              <a:rect l="0" t="0" r="r" b="b"/>
              <a:pathLst>
                <a:path w="1139" h="841">
                  <a:moveTo>
                    <a:pt x="0" y="236"/>
                  </a:moveTo>
                  <a:lnTo>
                    <a:pt x="0" y="841"/>
                  </a:lnTo>
                  <a:lnTo>
                    <a:pt x="1139" y="132"/>
                  </a:lnTo>
                  <a:lnTo>
                    <a:pt x="1139" y="0"/>
                  </a:lnTo>
                  <a:lnTo>
                    <a:pt x="0" y="236"/>
                  </a:lnTo>
                  <a:close/>
                </a:path>
              </a:pathLst>
            </a:custGeom>
            <a:solidFill>
              <a:schemeClr val="accent5">
                <a:lumMod val="75000"/>
              </a:schemeClr>
            </a:solidFill>
            <a:ln>
              <a:noFill/>
            </a:ln>
            <a:effectLst>
              <a:outerShdw blurRad="165100" dist="127000" dir="5400000" algn="t" rotWithShape="0">
                <a:prstClr val="black">
                  <a:alpha val="24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Freeform 14">
              <a:extLst>
                <a:ext uri="{FF2B5EF4-FFF2-40B4-BE49-F238E27FC236}">
                  <a16:creationId xmlns:a16="http://schemas.microsoft.com/office/drawing/2014/main" id="{9206EECC-4BEA-47DC-8DCB-2F2D1471457D}"/>
                </a:ext>
              </a:extLst>
            </p:cNvPr>
            <p:cNvSpPr>
              <a:spLocks/>
            </p:cNvSpPr>
            <p:nvPr/>
          </p:nvSpPr>
          <p:spPr bwMode="auto">
            <a:xfrm>
              <a:off x="4619625" y="3465513"/>
              <a:ext cx="1474788" cy="280988"/>
            </a:xfrm>
            <a:custGeom>
              <a:avLst/>
              <a:gdLst>
                <a:gd name="T0" fmla="*/ 0 w 929"/>
                <a:gd name="T1" fmla="*/ 177 h 177"/>
                <a:gd name="T2" fmla="*/ 929 w 929"/>
                <a:gd name="T3" fmla="*/ 40 h 177"/>
                <a:gd name="T4" fmla="*/ 929 w 929"/>
                <a:gd name="T5" fmla="*/ 0 h 177"/>
                <a:gd name="T6" fmla="*/ 0 w 929"/>
                <a:gd name="T7" fmla="*/ 45 h 177"/>
                <a:gd name="T8" fmla="*/ 0 w 929"/>
                <a:gd name="T9" fmla="*/ 177 h 177"/>
              </a:gdLst>
              <a:ahLst/>
              <a:cxnLst>
                <a:cxn ang="0">
                  <a:pos x="T0" y="T1"/>
                </a:cxn>
                <a:cxn ang="0">
                  <a:pos x="T2" y="T3"/>
                </a:cxn>
                <a:cxn ang="0">
                  <a:pos x="T4" y="T5"/>
                </a:cxn>
                <a:cxn ang="0">
                  <a:pos x="T6" y="T7"/>
                </a:cxn>
                <a:cxn ang="0">
                  <a:pos x="T8" y="T9"/>
                </a:cxn>
              </a:cxnLst>
              <a:rect l="0" t="0" r="r" b="b"/>
              <a:pathLst>
                <a:path w="929" h="177">
                  <a:moveTo>
                    <a:pt x="0" y="177"/>
                  </a:moveTo>
                  <a:lnTo>
                    <a:pt x="929" y="40"/>
                  </a:lnTo>
                  <a:lnTo>
                    <a:pt x="929" y="0"/>
                  </a:lnTo>
                  <a:lnTo>
                    <a:pt x="0" y="45"/>
                  </a:lnTo>
                  <a:lnTo>
                    <a:pt x="0" y="177"/>
                  </a:lnTo>
                  <a:close/>
                </a:path>
              </a:pathLst>
            </a:custGeom>
            <a:solidFill>
              <a:schemeClr val="accent5"/>
            </a:solidFill>
            <a:ln>
              <a:noFill/>
            </a:ln>
            <a:effectLst>
              <a:outerShdw blurRad="165100" dist="127000" dir="5400000" algn="t" rotWithShape="0">
                <a:prstClr val="black">
                  <a:alpha val="24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7" name="Group 66">
            <a:extLst>
              <a:ext uri="{FF2B5EF4-FFF2-40B4-BE49-F238E27FC236}">
                <a16:creationId xmlns:a16="http://schemas.microsoft.com/office/drawing/2014/main" id="{FF0B73BC-7C13-4182-B0B9-F05AC00021D5}"/>
              </a:ext>
            </a:extLst>
          </p:cNvPr>
          <p:cNvGrpSpPr/>
          <p:nvPr/>
        </p:nvGrpSpPr>
        <p:grpSpPr>
          <a:xfrm>
            <a:off x="6094413" y="3465513"/>
            <a:ext cx="6094413" cy="1406525"/>
            <a:chOff x="6094413" y="3465513"/>
            <a:chExt cx="6094413" cy="1406525"/>
          </a:xfrm>
        </p:grpSpPr>
        <p:sp>
          <p:nvSpPr>
            <p:cNvPr id="27" name="Rectangle 27">
              <a:extLst>
                <a:ext uri="{FF2B5EF4-FFF2-40B4-BE49-F238E27FC236}">
                  <a16:creationId xmlns:a16="http://schemas.microsoft.com/office/drawing/2014/main" id="{DAB8FD71-7F98-41CE-9A2C-2779EEC05A1A}"/>
                </a:ext>
              </a:extLst>
            </p:cNvPr>
            <p:cNvSpPr>
              <a:spLocks noChangeArrowheads="1"/>
            </p:cNvSpPr>
            <p:nvPr/>
          </p:nvSpPr>
          <p:spPr bwMode="auto">
            <a:xfrm>
              <a:off x="9377363" y="3911600"/>
              <a:ext cx="2811463" cy="960438"/>
            </a:xfrm>
            <a:prstGeom prst="rect">
              <a:avLst/>
            </a:prstGeom>
            <a:solidFill>
              <a:schemeClr val="accent5"/>
            </a:solidFill>
            <a:ln>
              <a:noFill/>
            </a:ln>
            <a:effectLst>
              <a:outerShdw blurRad="165100" dist="127000" dir="5400000" algn="t" rotWithShape="0">
                <a:prstClr val="black">
                  <a:alpha val="24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8">
              <a:extLst>
                <a:ext uri="{FF2B5EF4-FFF2-40B4-BE49-F238E27FC236}">
                  <a16:creationId xmlns:a16="http://schemas.microsoft.com/office/drawing/2014/main" id="{528E8BD2-4CAE-43D8-8D28-4D0DDF2B9F2E}"/>
                </a:ext>
              </a:extLst>
            </p:cNvPr>
            <p:cNvSpPr>
              <a:spLocks/>
            </p:cNvSpPr>
            <p:nvPr/>
          </p:nvSpPr>
          <p:spPr bwMode="auto">
            <a:xfrm>
              <a:off x="7567613" y="3536950"/>
              <a:ext cx="1809750" cy="1335088"/>
            </a:xfrm>
            <a:custGeom>
              <a:avLst/>
              <a:gdLst>
                <a:gd name="T0" fmla="*/ 1140 w 1140"/>
                <a:gd name="T1" fmla="*/ 236 h 841"/>
                <a:gd name="T2" fmla="*/ 1140 w 1140"/>
                <a:gd name="T3" fmla="*/ 841 h 841"/>
                <a:gd name="T4" fmla="*/ 0 w 1140"/>
                <a:gd name="T5" fmla="*/ 132 h 841"/>
                <a:gd name="T6" fmla="*/ 0 w 1140"/>
                <a:gd name="T7" fmla="*/ 0 h 841"/>
                <a:gd name="T8" fmla="*/ 1140 w 1140"/>
                <a:gd name="T9" fmla="*/ 236 h 841"/>
              </a:gdLst>
              <a:ahLst/>
              <a:cxnLst>
                <a:cxn ang="0">
                  <a:pos x="T0" y="T1"/>
                </a:cxn>
                <a:cxn ang="0">
                  <a:pos x="T2" y="T3"/>
                </a:cxn>
                <a:cxn ang="0">
                  <a:pos x="T4" y="T5"/>
                </a:cxn>
                <a:cxn ang="0">
                  <a:pos x="T6" y="T7"/>
                </a:cxn>
                <a:cxn ang="0">
                  <a:pos x="T8" y="T9"/>
                </a:cxn>
              </a:cxnLst>
              <a:rect l="0" t="0" r="r" b="b"/>
              <a:pathLst>
                <a:path w="1140" h="841">
                  <a:moveTo>
                    <a:pt x="1140" y="236"/>
                  </a:moveTo>
                  <a:lnTo>
                    <a:pt x="1140" y="841"/>
                  </a:lnTo>
                  <a:lnTo>
                    <a:pt x="0" y="132"/>
                  </a:lnTo>
                  <a:lnTo>
                    <a:pt x="0" y="0"/>
                  </a:lnTo>
                  <a:lnTo>
                    <a:pt x="1140" y="236"/>
                  </a:lnTo>
                  <a:close/>
                </a:path>
              </a:pathLst>
            </a:custGeom>
            <a:solidFill>
              <a:schemeClr val="accent5">
                <a:lumMod val="75000"/>
              </a:schemeClr>
            </a:solidFill>
            <a:ln>
              <a:noFill/>
            </a:ln>
            <a:effectLst>
              <a:outerShdw blurRad="165100" dist="127000" dir="5400000" algn="t" rotWithShape="0">
                <a:prstClr val="black">
                  <a:alpha val="24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Freeform 29">
              <a:extLst>
                <a:ext uri="{FF2B5EF4-FFF2-40B4-BE49-F238E27FC236}">
                  <a16:creationId xmlns:a16="http://schemas.microsoft.com/office/drawing/2014/main" id="{046E4FA0-5585-490E-97F4-20FBF448DCD7}"/>
                </a:ext>
              </a:extLst>
            </p:cNvPr>
            <p:cNvSpPr>
              <a:spLocks/>
            </p:cNvSpPr>
            <p:nvPr/>
          </p:nvSpPr>
          <p:spPr bwMode="auto">
            <a:xfrm>
              <a:off x="6094413" y="3465513"/>
              <a:ext cx="1473200" cy="280988"/>
            </a:xfrm>
            <a:custGeom>
              <a:avLst/>
              <a:gdLst>
                <a:gd name="T0" fmla="*/ 928 w 928"/>
                <a:gd name="T1" fmla="*/ 177 h 177"/>
                <a:gd name="T2" fmla="*/ 0 w 928"/>
                <a:gd name="T3" fmla="*/ 40 h 177"/>
                <a:gd name="T4" fmla="*/ 0 w 928"/>
                <a:gd name="T5" fmla="*/ 0 h 177"/>
                <a:gd name="T6" fmla="*/ 928 w 928"/>
                <a:gd name="T7" fmla="*/ 45 h 177"/>
                <a:gd name="T8" fmla="*/ 928 w 928"/>
                <a:gd name="T9" fmla="*/ 177 h 177"/>
              </a:gdLst>
              <a:ahLst/>
              <a:cxnLst>
                <a:cxn ang="0">
                  <a:pos x="T0" y="T1"/>
                </a:cxn>
                <a:cxn ang="0">
                  <a:pos x="T2" y="T3"/>
                </a:cxn>
                <a:cxn ang="0">
                  <a:pos x="T4" y="T5"/>
                </a:cxn>
                <a:cxn ang="0">
                  <a:pos x="T6" y="T7"/>
                </a:cxn>
                <a:cxn ang="0">
                  <a:pos x="T8" y="T9"/>
                </a:cxn>
              </a:cxnLst>
              <a:rect l="0" t="0" r="r" b="b"/>
              <a:pathLst>
                <a:path w="928" h="177">
                  <a:moveTo>
                    <a:pt x="928" y="177"/>
                  </a:moveTo>
                  <a:lnTo>
                    <a:pt x="0" y="40"/>
                  </a:lnTo>
                  <a:lnTo>
                    <a:pt x="0" y="0"/>
                  </a:lnTo>
                  <a:lnTo>
                    <a:pt x="928" y="45"/>
                  </a:lnTo>
                  <a:lnTo>
                    <a:pt x="928" y="177"/>
                  </a:lnTo>
                  <a:close/>
                </a:path>
              </a:pathLst>
            </a:custGeom>
            <a:solidFill>
              <a:schemeClr val="accent5"/>
            </a:solidFill>
            <a:ln>
              <a:noFill/>
            </a:ln>
            <a:effectLst>
              <a:outerShdw blurRad="165100" dist="127000" dir="5400000" algn="t" rotWithShape="0">
                <a:prstClr val="black">
                  <a:alpha val="24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6" name="Group 65">
            <a:extLst>
              <a:ext uri="{FF2B5EF4-FFF2-40B4-BE49-F238E27FC236}">
                <a16:creationId xmlns:a16="http://schemas.microsoft.com/office/drawing/2014/main" id="{E8BE1338-F1F7-4F3A-A4CC-57681B5012E9}"/>
              </a:ext>
            </a:extLst>
          </p:cNvPr>
          <p:cNvGrpSpPr/>
          <p:nvPr/>
        </p:nvGrpSpPr>
        <p:grpSpPr>
          <a:xfrm>
            <a:off x="0" y="2949575"/>
            <a:ext cx="6094413" cy="962025"/>
            <a:chOff x="0" y="2949575"/>
            <a:chExt cx="6094413" cy="962025"/>
          </a:xfrm>
        </p:grpSpPr>
        <p:sp>
          <p:nvSpPr>
            <p:cNvPr id="15" name="Rectangle 15">
              <a:extLst>
                <a:ext uri="{FF2B5EF4-FFF2-40B4-BE49-F238E27FC236}">
                  <a16:creationId xmlns:a16="http://schemas.microsoft.com/office/drawing/2014/main" id="{AECDCCAC-02B1-4969-9EC3-3F5F8BC5D848}"/>
                </a:ext>
              </a:extLst>
            </p:cNvPr>
            <p:cNvSpPr>
              <a:spLocks noChangeArrowheads="1"/>
            </p:cNvSpPr>
            <p:nvPr/>
          </p:nvSpPr>
          <p:spPr bwMode="auto">
            <a:xfrm>
              <a:off x="0" y="2949575"/>
              <a:ext cx="2811463" cy="962025"/>
            </a:xfrm>
            <a:prstGeom prst="rect">
              <a:avLst/>
            </a:prstGeom>
            <a:solidFill>
              <a:schemeClr val="accent4"/>
            </a:solidFill>
            <a:ln>
              <a:noFill/>
            </a:ln>
            <a:effectLst>
              <a:outerShdw blurRad="165100" dist="114300" dir="5400000" algn="t" rotWithShape="0">
                <a:prstClr val="black">
                  <a:alpha val="27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CFFE2A55-D8FD-43AB-927D-EE748E97DADA}"/>
                </a:ext>
              </a:extLst>
            </p:cNvPr>
            <p:cNvSpPr>
              <a:spLocks/>
            </p:cNvSpPr>
            <p:nvPr/>
          </p:nvSpPr>
          <p:spPr bwMode="auto">
            <a:xfrm>
              <a:off x="2811463" y="2949575"/>
              <a:ext cx="1808163" cy="962025"/>
            </a:xfrm>
            <a:custGeom>
              <a:avLst/>
              <a:gdLst>
                <a:gd name="T0" fmla="*/ 0 w 1139"/>
                <a:gd name="T1" fmla="*/ 606 h 606"/>
                <a:gd name="T2" fmla="*/ 0 w 1139"/>
                <a:gd name="T3" fmla="*/ 0 h 606"/>
                <a:gd name="T4" fmla="*/ 1139 w 1139"/>
                <a:gd name="T5" fmla="*/ 236 h 606"/>
                <a:gd name="T6" fmla="*/ 1139 w 1139"/>
                <a:gd name="T7" fmla="*/ 370 h 606"/>
                <a:gd name="T8" fmla="*/ 0 w 1139"/>
                <a:gd name="T9" fmla="*/ 606 h 606"/>
              </a:gdLst>
              <a:ahLst/>
              <a:cxnLst>
                <a:cxn ang="0">
                  <a:pos x="T0" y="T1"/>
                </a:cxn>
                <a:cxn ang="0">
                  <a:pos x="T2" y="T3"/>
                </a:cxn>
                <a:cxn ang="0">
                  <a:pos x="T4" y="T5"/>
                </a:cxn>
                <a:cxn ang="0">
                  <a:pos x="T6" y="T7"/>
                </a:cxn>
                <a:cxn ang="0">
                  <a:pos x="T8" y="T9"/>
                </a:cxn>
              </a:cxnLst>
              <a:rect l="0" t="0" r="r" b="b"/>
              <a:pathLst>
                <a:path w="1139" h="606">
                  <a:moveTo>
                    <a:pt x="0" y="606"/>
                  </a:moveTo>
                  <a:lnTo>
                    <a:pt x="0" y="0"/>
                  </a:lnTo>
                  <a:lnTo>
                    <a:pt x="1139" y="236"/>
                  </a:lnTo>
                  <a:lnTo>
                    <a:pt x="1139" y="370"/>
                  </a:lnTo>
                  <a:lnTo>
                    <a:pt x="0" y="606"/>
                  </a:lnTo>
                  <a:close/>
                </a:path>
              </a:pathLst>
            </a:custGeom>
            <a:solidFill>
              <a:schemeClr val="accent4">
                <a:lumMod val="75000"/>
              </a:schemeClr>
            </a:solidFill>
            <a:ln>
              <a:noFill/>
            </a:ln>
            <a:effectLst>
              <a:outerShdw blurRad="165100" dist="114300" dir="5400000" algn="t" rotWithShape="0">
                <a:prstClr val="black">
                  <a:alpha val="27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BD596FC5-9D4A-445D-988A-7F97114E6444}"/>
                </a:ext>
              </a:extLst>
            </p:cNvPr>
            <p:cNvSpPr>
              <a:spLocks/>
            </p:cNvSpPr>
            <p:nvPr/>
          </p:nvSpPr>
          <p:spPr bwMode="auto">
            <a:xfrm>
              <a:off x="4619625" y="3324225"/>
              <a:ext cx="1474788" cy="212725"/>
            </a:xfrm>
            <a:custGeom>
              <a:avLst/>
              <a:gdLst>
                <a:gd name="T0" fmla="*/ 0 w 929"/>
                <a:gd name="T1" fmla="*/ 0 h 134"/>
                <a:gd name="T2" fmla="*/ 0 w 929"/>
                <a:gd name="T3" fmla="*/ 134 h 134"/>
                <a:gd name="T4" fmla="*/ 929 w 929"/>
                <a:gd name="T5" fmla="*/ 89 h 134"/>
                <a:gd name="T6" fmla="*/ 929 w 929"/>
                <a:gd name="T7" fmla="*/ 45 h 134"/>
                <a:gd name="T8" fmla="*/ 0 w 929"/>
                <a:gd name="T9" fmla="*/ 0 h 134"/>
              </a:gdLst>
              <a:ahLst/>
              <a:cxnLst>
                <a:cxn ang="0">
                  <a:pos x="T0" y="T1"/>
                </a:cxn>
                <a:cxn ang="0">
                  <a:pos x="T2" y="T3"/>
                </a:cxn>
                <a:cxn ang="0">
                  <a:pos x="T4" y="T5"/>
                </a:cxn>
                <a:cxn ang="0">
                  <a:pos x="T6" y="T7"/>
                </a:cxn>
                <a:cxn ang="0">
                  <a:pos x="T8" y="T9"/>
                </a:cxn>
              </a:cxnLst>
              <a:rect l="0" t="0" r="r" b="b"/>
              <a:pathLst>
                <a:path w="929" h="134">
                  <a:moveTo>
                    <a:pt x="0" y="0"/>
                  </a:moveTo>
                  <a:lnTo>
                    <a:pt x="0" y="134"/>
                  </a:lnTo>
                  <a:lnTo>
                    <a:pt x="929" y="89"/>
                  </a:lnTo>
                  <a:lnTo>
                    <a:pt x="929" y="45"/>
                  </a:lnTo>
                  <a:lnTo>
                    <a:pt x="0" y="0"/>
                  </a:lnTo>
                  <a:close/>
                </a:path>
              </a:pathLst>
            </a:custGeom>
            <a:solidFill>
              <a:schemeClr val="accent4"/>
            </a:solidFill>
            <a:ln>
              <a:noFill/>
            </a:ln>
            <a:effectLst>
              <a:outerShdw blurRad="165100" dist="114300" dir="5400000" algn="t" rotWithShape="0">
                <a:prstClr val="black">
                  <a:alpha val="27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4" name="Group 63">
            <a:extLst>
              <a:ext uri="{FF2B5EF4-FFF2-40B4-BE49-F238E27FC236}">
                <a16:creationId xmlns:a16="http://schemas.microsoft.com/office/drawing/2014/main" id="{83A30FE6-67D5-4599-A0FE-920133CC5106}"/>
              </a:ext>
            </a:extLst>
          </p:cNvPr>
          <p:cNvGrpSpPr/>
          <p:nvPr/>
        </p:nvGrpSpPr>
        <p:grpSpPr>
          <a:xfrm>
            <a:off x="6094413" y="2949575"/>
            <a:ext cx="6094413" cy="962025"/>
            <a:chOff x="6094413" y="2949575"/>
            <a:chExt cx="6094413" cy="962025"/>
          </a:xfrm>
        </p:grpSpPr>
        <p:sp>
          <p:nvSpPr>
            <p:cNvPr id="30" name="Rectangle 30">
              <a:extLst>
                <a:ext uri="{FF2B5EF4-FFF2-40B4-BE49-F238E27FC236}">
                  <a16:creationId xmlns:a16="http://schemas.microsoft.com/office/drawing/2014/main" id="{0F37B63E-89B9-4A21-9DA4-15B47A2CF9CA}"/>
                </a:ext>
              </a:extLst>
            </p:cNvPr>
            <p:cNvSpPr>
              <a:spLocks noChangeArrowheads="1"/>
            </p:cNvSpPr>
            <p:nvPr/>
          </p:nvSpPr>
          <p:spPr bwMode="auto">
            <a:xfrm>
              <a:off x="9377363" y="2949575"/>
              <a:ext cx="2811463" cy="962025"/>
            </a:xfrm>
            <a:prstGeom prst="rect">
              <a:avLst/>
            </a:prstGeom>
            <a:solidFill>
              <a:schemeClr val="accent4"/>
            </a:solidFill>
            <a:ln>
              <a:noFill/>
            </a:ln>
            <a:effectLst>
              <a:outerShdw blurRad="165100" dist="114300" dir="5400000" algn="t" rotWithShape="0">
                <a:prstClr val="black">
                  <a:alpha val="27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Freeform 31">
              <a:extLst>
                <a:ext uri="{FF2B5EF4-FFF2-40B4-BE49-F238E27FC236}">
                  <a16:creationId xmlns:a16="http://schemas.microsoft.com/office/drawing/2014/main" id="{893B4D3A-1D15-48DF-8405-99D7E888FCC1}"/>
                </a:ext>
              </a:extLst>
            </p:cNvPr>
            <p:cNvSpPr>
              <a:spLocks/>
            </p:cNvSpPr>
            <p:nvPr/>
          </p:nvSpPr>
          <p:spPr bwMode="auto">
            <a:xfrm>
              <a:off x="7567613" y="2949575"/>
              <a:ext cx="1809750" cy="962025"/>
            </a:xfrm>
            <a:custGeom>
              <a:avLst/>
              <a:gdLst>
                <a:gd name="T0" fmla="*/ 1140 w 1140"/>
                <a:gd name="T1" fmla="*/ 606 h 606"/>
                <a:gd name="T2" fmla="*/ 1140 w 1140"/>
                <a:gd name="T3" fmla="*/ 0 h 606"/>
                <a:gd name="T4" fmla="*/ 0 w 1140"/>
                <a:gd name="T5" fmla="*/ 236 h 606"/>
                <a:gd name="T6" fmla="*/ 0 w 1140"/>
                <a:gd name="T7" fmla="*/ 370 h 606"/>
                <a:gd name="T8" fmla="*/ 1140 w 1140"/>
                <a:gd name="T9" fmla="*/ 606 h 606"/>
              </a:gdLst>
              <a:ahLst/>
              <a:cxnLst>
                <a:cxn ang="0">
                  <a:pos x="T0" y="T1"/>
                </a:cxn>
                <a:cxn ang="0">
                  <a:pos x="T2" y="T3"/>
                </a:cxn>
                <a:cxn ang="0">
                  <a:pos x="T4" y="T5"/>
                </a:cxn>
                <a:cxn ang="0">
                  <a:pos x="T6" y="T7"/>
                </a:cxn>
                <a:cxn ang="0">
                  <a:pos x="T8" y="T9"/>
                </a:cxn>
              </a:cxnLst>
              <a:rect l="0" t="0" r="r" b="b"/>
              <a:pathLst>
                <a:path w="1140" h="606">
                  <a:moveTo>
                    <a:pt x="1140" y="606"/>
                  </a:moveTo>
                  <a:lnTo>
                    <a:pt x="1140" y="0"/>
                  </a:lnTo>
                  <a:lnTo>
                    <a:pt x="0" y="236"/>
                  </a:lnTo>
                  <a:lnTo>
                    <a:pt x="0" y="370"/>
                  </a:lnTo>
                  <a:lnTo>
                    <a:pt x="1140" y="606"/>
                  </a:lnTo>
                  <a:close/>
                </a:path>
              </a:pathLst>
            </a:custGeom>
            <a:solidFill>
              <a:schemeClr val="accent4">
                <a:lumMod val="75000"/>
              </a:schemeClr>
            </a:solidFill>
            <a:ln>
              <a:noFill/>
            </a:ln>
            <a:effectLst>
              <a:outerShdw blurRad="165100" dist="114300" dir="5400000" algn="t" rotWithShape="0">
                <a:prstClr val="black">
                  <a:alpha val="27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2" name="Freeform 32">
              <a:extLst>
                <a:ext uri="{FF2B5EF4-FFF2-40B4-BE49-F238E27FC236}">
                  <a16:creationId xmlns:a16="http://schemas.microsoft.com/office/drawing/2014/main" id="{67E3C792-5825-44CB-AD73-5164CBF40803}"/>
                </a:ext>
              </a:extLst>
            </p:cNvPr>
            <p:cNvSpPr>
              <a:spLocks/>
            </p:cNvSpPr>
            <p:nvPr/>
          </p:nvSpPr>
          <p:spPr bwMode="auto">
            <a:xfrm>
              <a:off x="6094413" y="3324225"/>
              <a:ext cx="1473200" cy="212725"/>
            </a:xfrm>
            <a:custGeom>
              <a:avLst/>
              <a:gdLst>
                <a:gd name="T0" fmla="*/ 928 w 928"/>
                <a:gd name="T1" fmla="*/ 0 h 134"/>
                <a:gd name="T2" fmla="*/ 928 w 928"/>
                <a:gd name="T3" fmla="*/ 134 h 134"/>
                <a:gd name="T4" fmla="*/ 0 w 928"/>
                <a:gd name="T5" fmla="*/ 89 h 134"/>
                <a:gd name="T6" fmla="*/ 0 w 928"/>
                <a:gd name="T7" fmla="*/ 45 h 134"/>
                <a:gd name="T8" fmla="*/ 928 w 928"/>
                <a:gd name="T9" fmla="*/ 0 h 134"/>
              </a:gdLst>
              <a:ahLst/>
              <a:cxnLst>
                <a:cxn ang="0">
                  <a:pos x="T0" y="T1"/>
                </a:cxn>
                <a:cxn ang="0">
                  <a:pos x="T2" y="T3"/>
                </a:cxn>
                <a:cxn ang="0">
                  <a:pos x="T4" y="T5"/>
                </a:cxn>
                <a:cxn ang="0">
                  <a:pos x="T6" y="T7"/>
                </a:cxn>
                <a:cxn ang="0">
                  <a:pos x="T8" y="T9"/>
                </a:cxn>
              </a:cxnLst>
              <a:rect l="0" t="0" r="r" b="b"/>
              <a:pathLst>
                <a:path w="928" h="134">
                  <a:moveTo>
                    <a:pt x="928" y="0"/>
                  </a:moveTo>
                  <a:lnTo>
                    <a:pt x="928" y="134"/>
                  </a:lnTo>
                  <a:lnTo>
                    <a:pt x="0" y="89"/>
                  </a:lnTo>
                  <a:lnTo>
                    <a:pt x="0" y="45"/>
                  </a:lnTo>
                  <a:lnTo>
                    <a:pt x="928" y="0"/>
                  </a:lnTo>
                  <a:close/>
                </a:path>
              </a:pathLst>
            </a:custGeom>
            <a:solidFill>
              <a:schemeClr val="accent4"/>
            </a:solidFill>
            <a:ln>
              <a:noFill/>
            </a:ln>
            <a:effectLst>
              <a:outerShdw blurRad="165100" dist="114300" dir="5400000" algn="t" rotWithShape="0">
                <a:prstClr val="black">
                  <a:alpha val="27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6" name="Group 35">
            <a:extLst>
              <a:ext uri="{FF2B5EF4-FFF2-40B4-BE49-F238E27FC236}">
                <a16:creationId xmlns:a16="http://schemas.microsoft.com/office/drawing/2014/main" id="{51FC2B9F-2F52-4B8A-A3B8-5EEC3E1FB3AA}"/>
              </a:ext>
            </a:extLst>
          </p:cNvPr>
          <p:cNvGrpSpPr/>
          <p:nvPr/>
        </p:nvGrpSpPr>
        <p:grpSpPr>
          <a:xfrm>
            <a:off x="0" y="1989138"/>
            <a:ext cx="6094413" cy="1406525"/>
            <a:chOff x="0" y="1989138"/>
            <a:chExt cx="6094413" cy="1406525"/>
          </a:xfrm>
        </p:grpSpPr>
        <p:sp>
          <p:nvSpPr>
            <p:cNvPr id="18" name="Rectangle 18">
              <a:extLst>
                <a:ext uri="{FF2B5EF4-FFF2-40B4-BE49-F238E27FC236}">
                  <a16:creationId xmlns:a16="http://schemas.microsoft.com/office/drawing/2014/main" id="{A436141A-E84A-4795-873E-C0491DD36C93}"/>
                </a:ext>
              </a:extLst>
            </p:cNvPr>
            <p:cNvSpPr>
              <a:spLocks noChangeArrowheads="1"/>
            </p:cNvSpPr>
            <p:nvPr/>
          </p:nvSpPr>
          <p:spPr bwMode="auto">
            <a:xfrm>
              <a:off x="0" y="1989138"/>
              <a:ext cx="2811463" cy="960438"/>
            </a:xfrm>
            <a:prstGeom prst="rect">
              <a:avLst/>
            </a:prstGeom>
            <a:solidFill>
              <a:schemeClr val="accent3"/>
            </a:solidFill>
            <a:ln>
              <a:noFill/>
            </a:ln>
            <a:effectLst>
              <a:outerShdw blurRad="165100" dist="127000" dir="5400000" algn="t" rotWithShape="0">
                <a:schemeClr val="accent3">
                  <a:lumMod val="50000"/>
                  <a:alpha val="40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Freeform 19">
              <a:extLst>
                <a:ext uri="{FF2B5EF4-FFF2-40B4-BE49-F238E27FC236}">
                  <a16:creationId xmlns:a16="http://schemas.microsoft.com/office/drawing/2014/main" id="{BCB76BFC-69F5-48A0-8ACA-B209F96354BB}"/>
                </a:ext>
              </a:extLst>
            </p:cNvPr>
            <p:cNvSpPr>
              <a:spLocks/>
            </p:cNvSpPr>
            <p:nvPr/>
          </p:nvSpPr>
          <p:spPr bwMode="auto">
            <a:xfrm>
              <a:off x="2811463" y="1989138"/>
              <a:ext cx="1808163" cy="1335088"/>
            </a:xfrm>
            <a:custGeom>
              <a:avLst/>
              <a:gdLst>
                <a:gd name="T0" fmla="*/ 0 w 1139"/>
                <a:gd name="T1" fmla="*/ 605 h 841"/>
                <a:gd name="T2" fmla="*/ 0 w 1139"/>
                <a:gd name="T3" fmla="*/ 0 h 841"/>
                <a:gd name="T4" fmla="*/ 1139 w 1139"/>
                <a:gd name="T5" fmla="*/ 709 h 841"/>
                <a:gd name="T6" fmla="*/ 1139 w 1139"/>
                <a:gd name="T7" fmla="*/ 841 h 841"/>
                <a:gd name="T8" fmla="*/ 0 w 1139"/>
                <a:gd name="T9" fmla="*/ 605 h 841"/>
              </a:gdLst>
              <a:ahLst/>
              <a:cxnLst>
                <a:cxn ang="0">
                  <a:pos x="T0" y="T1"/>
                </a:cxn>
                <a:cxn ang="0">
                  <a:pos x="T2" y="T3"/>
                </a:cxn>
                <a:cxn ang="0">
                  <a:pos x="T4" y="T5"/>
                </a:cxn>
                <a:cxn ang="0">
                  <a:pos x="T6" y="T7"/>
                </a:cxn>
                <a:cxn ang="0">
                  <a:pos x="T8" y="T9"/>
                </a:cxn>
              </a:cxnLst>
              <a:rect l="0" t="0" r="r" b="b"/>
              <a:pathLst>
                <a:path w="1139" h="841">
                  <a:moveTo>
                    <a:pt x="0" y="605"/>
                  </a:moveTo>
                  <a:lnTo>
                    <a:pt x="0" y="0"/>
                  </a:lnTo>
                  <a:lnTo>
                    <a:pt x="1139" y="709"/>
                  </a:lnTo>
                  <a:lnTo>
                    <a:pt x="1139" y="841"/>
                  </a:lnTo>
                  <a:lnTo>
                    <a:pt x="0" y="605"/>
                  </a:lnTo>
                  <a:close/>
                </a:path>
              </a:pathLst>
            </a:custGeom>
            <a:solidFill>
              <a:schemeClr val="accent3">
                <a:lumMod val="75000"/>
              </a:schemeClr>
            </a:solidFill>
            <a:ln>
              <a:noFill/>
            </a:ln>
            <a:effectLst>
              <a:outerShdw blurRad="165100" dist="127000" dir="5400000" algn="t" rotWithShape="0">
                <a:schemeClr val="accent3">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Freeform 20">
              <a:extLst>
                <a:ext uri="{FF2B5EF4-FFF2-40B4-BE49-F238E27FC236}">
                  <a16:creationId xmlns:a16="http://schemas.microsoft.com/office/drawing/2014/main" id="{07656463-F48C-411C-93B3-0A677C50F7BD}"/>
                </a:ext>
              </a:extLst>
            </p:cNvPr>
            <p:cNvSpPr>
              <a:spLocks/>
            </p:cNvSpPr>
            <p:nvPr/>
          </p:nvSpPr>
          <p:spPr bwMode="auto">
            <a:xfrm>
              <a:off x="4619625" y="3114675"/>
              <a:ext cx="1474788" cy="280988"/>
            </a:xfrm>
            <a:custGeom>
              <a:avLst/>
              <a:gdLst>
                <a:gd name="T0" fmla="*/ 929 w 929"/>
                <a:gd name="T1" fmla="*/ 137 h 177"/>
                <a:gd name="T2" fmla="*/ 0 w 929"/>
                <a:gd name="T3" fmla="*/ 0 h 177"/>
                <a:gd name="T4" fmla="*/ 0 w 929"/>
                <a:gd name="T5" fmla="*/ 132 h 177"/>
                <a:gd name="T6" fmla="*/ 929 w 929"/>
                <a:gd name="T7" fmla="*/ 177 h 177"/>
                <a:gd name="T8" fmla="*/ 929 w 929"/>
                <a:gd name="T9" fmla="*/ 137 h 177"/>
              </a:gdLst>
              <a:ahLst/>
              <a:cxnLst>
                <a:cxn ang="0">
                  <a:pos x="T0" y="T1"/>
                </a:cxn>
                <a:cxn ang="0">
                  <a:pos x="T2" y="T3"/>
                </a:cxn>
                <a:cxn ang="0">
                  <a:pos x="T4" y="T5"/>
                </a:cxn>
                <a:cxn ang="0">
                  <a:pos x="T6" y="T7"/>
                </a:cxn>
                <a:cxn ang="0">
                  <a:pos x="T8" y="T9"/>
                </a:cxn>
              </a:cxnLst>
              <a:rect l="0" t="0" r="r" b="b"/>
              <a:pathLst>
                <a:path w="929" h="177">
                  <a:moveTo>
                    <a:pt x="929" y="137"/>
                  </a:moveTo>
                  <a:lnTo>
                    <a:pt x="0" y="0"/>
                  </a:lnTo>
                  <a:lnTo>
                    <a:pt x="0" y="132"/>
                  </a:lnTo>
                  <a:lnTo>
                    <a:pt x="929" y="177"/>
                  </a:lnTo>
                  <a:lnTo>
                    <a:pt x="929" y="137"/>
                  </a:lnTo>
                  <a:close/>
                </a:path>
              </a:pathLst>
            </a:custGeom>
            <a:solidFill>
              <a:schemeClr val="accent3"/>
            </a:solidFill>
            <a:ln>
              <a:noFill/>
            </a:ln>
            <a:effectLst>
              <a:outerShdw blurRad="165100" dist="127000" dir="5400000" algn="t" rotWithShape="0">
                <a:schemeClr val="accent3">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BB66D6B1-E4E7-40F6-A22D-6309409C3BDF}"/>
              </a:ext>
            </a:extLst>
          </p:cNvPr>
          <p:cNvGrpSpPr/>
          <p:nvPr/>
        </p:nvGrpSpPr>
        <p:grpSpPr>
          <a:xfrm>
            <a:off x="6094413" y="1989138"/>
            <a:ext cx="6094413" cy="1406525"/>
            <a:chOff x="6094413" y="1989138"/>
            <a:chExt cx="6094413" cy="1406525"/>
          </a:xfrm>
        </p:grpSpPr>
        <p:sp>
          <p:nvSpPr>
            <p:cNvPr id="33" name="Rectangle 33">
              <a:extLst>
                <a:ext uri="{FF2B5EF4-FFF2-40B4-BE49-F238E27FC236}">
                  <a16:creationId xmlns:a16="http://schemas.microsoft.com/office/drawing/2014/main" id="{9F8C69A6-9113-4BDE-BC0A-B2D443E71DDF}"/>
                </a:ext>
              </a:extLst>
            </p:cNvPr>
            <p:cNvSpPr>
              <a:spLocks noChangeArrowheads="1"/>
            </p:cNvSpPr>
            <p:nvPr/>
          </p:nvSpPr>
          <p:spPr bwMode="auto">
            <a:xfrm>
              <a:off x="9377363" y="1989138"/>
              <a:ext cx="2811463" cy="960438"/>
            </a:xfrm>
            <a:prstGeom prst="rect">
              <a:avLst/>
            </a:prstGeom>
            <a:solidFill>
              <a:schemeClr val="accent3"/>
            </a:solidFill>
            <a:ln>
              <a:noFill/>
            </a:ln>
            <a:effectLst>
              <a:outerShdw blurRad="165100" dist="127000" dir="5400000" algn="t" rotWithShape="0">
                <a:schemeClr val="accent3">
                  <a:lumMod val="50000"/>
                  <a:alpha val="40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Freeform 34">
              <a:extLst>
                <a:ext uri="{FF2B5EF4-FFF2-40B4-BE49-F238E27FC236}">
                  <a16:creationId xmlns:a16="http://schemas.microsoft.com/office/drawing/2014/main" id="{736ACDE1-1617-45A4-9B4F-C307B352115F}"/>
                </a:ext>
              </a:extLst>
            </p:cNvPr>
            <p:cNvSpPr>
              <a:spLocks/>
            </p:cNvSpPr>
            <p:nvPr/>
          </p:nvSpPr>
          <p:spPr bwMode="auto">
            <a:xfrm>
              <a:off x="7567613" y="1989138"/>
              <a:ext cx="1809750" cy="1335088"/>
            </a:xfrm>
            <a:custGeom>
              <a:avLst/>
              <a:gdLst>
                <a:gd name="T0" fmla="*/ 1140 w 1140"/>
                <a:gd name="T1" fmla="*/ 605 h 841"/>
                <a:gd name="T2" fmla="*/ 1140 w 1140"/>
                <a:gd name="T3" fmla="*/ 0 h 841"/>
                <a:gd name="T4" fmla="*/ 0 w 1140"/>
                <a:gd name="T5" fmla="*/ 709 h 841"/>
                <a:gd name="T6" fmla="*/ 0 w 1140"/>
                <a:gd name="T7" fmla="*/ 841 h 841"/>
                <a:gd name="T8" fmla="*/ 1140 w 1140"/>
                <a:gd name="T9" fmla="*/ 605 h 841"/>
              </a:gdLst>
              <a:ahLst/>
              <a:cxnLst>
                <a:cxn ang="0">
                  <a:pos x="T0" y="T1"/>
                </a:cxn>
                <a:cxn ang="0">
                  <a:pos x="T2" y="T3"/>
                </a:cxn>
                <a:cxn ang="0">
                  <a:pos x="T4" y="T5"/>
                </a:cxn>
                <a:cxn ang="0">
                  <a:pos x="T6" y="T7"/>
                </a:cxn>
                <a:cxn ang="0">
                  <a:pos x="T8" y="T9"/>
                </a:cxn>
              </a:cxnLst>
              <a:rect l="0" t="0" r="r" b="b"/>
              <a:pathLst>
                <a:path w="1140" h="841">
                  <a:moveTo>
                    <a:pt x="1140" y="605"/>
                  </a:moveTo>
                  <a:lnTo>
                    <a:pt x="1140" y="0"/>
                  </a:lnTo>
                  <a:lnTo>
                    <a:pt x="0" y="709"/>
                  </a:lnTo>
                  <a:lnTo>
                    <a:pt x="0" y="841"/>
                  </a:lnTo>
                  <a:lnTo>
                    <a:pt x="1140" y="605"/>
                  </a:lnTo>
                  <a:close/>
                </a:path>
              </a:pathLst>
            </a:custGeom>
            <a:solidFill>
              <a:schemeClr val="accent3">
                <a:lumMod val="75000"/>
              </a:schemeClr>
            </a:solidFill>
            <a:ln>
              <a:noFill/>
            </a:ln>
            <a:effectLst>
              <a:outerShdw blurRad="165100" dist="127000" dir="5400000" algn="t" rotWithShape="0">
                <a:schemeClr val="accent3">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Freeform 35">
              <a:extLst>
                <a:ext uri="{FF2B5EF4-FFF2-40B4-BE49-F238E27FC236}">
                  <a16:creationId xmlns:a16="http://schemas.microsoft.com/office/drawing/2014/main" id="{6675552C-502C-4301-AE37-821DE09E1DEB}"/>
                </a:ext>
              </a:extLst>
            </p:cNvPr>
            <p:cNvSpPr>
              <a:spLocks/>
            </p:cNvSpPr>
            <p:nvPr/>
          </p:nvSpPr>
          <p:spPr bwMode="auto">
            <a:xfrm>
              <a:off x="6094413" y="3114675"/>
              <a:ext cx="1473200" cy="280988"/>
            </a:xfrm>
            <a:custGeom>
              <a:avLst/>
              <a:gdLst>
                <a:gd name="T0" fmla="*/ 0 w 928"/>
                <a:gd name="T1" fmla="*/ 137 h 177"/>
                <a:gd name="T2" fmla="*/ 928 w 928"/>
                <a:gd name="T3" fmla="*/ 0 h 177"/>
                <a:gd name="T4" fmla="*/ 928 w 928"/>
                <a:gd name="T5" fmla="*/ 132 h 177"/>
                <a:gd name="T6" fmla="*/ 0 w 928"/>
                <a:gd name="T7" fmla="*/ 177 h 177"/>
                <a:gd name="T8" fmla="*/ 0 w 928"/>
                <a:gd name="T9" fmla="*/ 137 h 177"/>
              </a:gdLst>
              <a:ahLst/>
              <a:cxnLst>
                <a:cxn ang="0">
                  <a:pos x="T0" y="T1"/>
                </a:cxn>
                <a:cxn ang="0">
                  <a:pos x="T2" y="T3"/>
                </a:cxn>
                <a:cxn ang="0">
                  <a:pos x="T4" y="T5"/>
                </a:cxn>
                <a:cxn ang="0">
                  <a:pos x="T6" y="T7"/>
                </a:cxn>
                <a:cxn ang="0">
                  <a:pos x="T8" y="T9"/>
                </a:cxn>
              </a:cxnLst>
              <a:rect l="0" t="0" r="r" b="b"/>
              <a:pathLst>
                <a:path w="928" h="177">
                  <a:moveTo>
                    <a:pt x="0" y="137"/>
                  </a:moveTo>
                  <a:lnTo>
                    <a:pt x="928" y="0"/>
                  </a:lnTo>
                  <a:lnTo>
                    <a:pt x="928" y="132"/>
                  </a:lnTo>
                  <a:lnTo>
                    <a:pt x="0" y="177"/>
                  </a:lnTo>
                  <a:lnTo>
                    <a:pt x="0" y="137"/>
                  </a:lnTo>
                  <a:close/>
                </a:path>
              </a:pathLst>
            </a:custGeom>
            <a:solidFill>
              <a:schemeClr val="accent3"/>
            </a:solidFill>
            <a:ln>
              <a:noFill/>
            </a:ln>
            <a:effectLst>
              <a:outerShdw blurRad="165100" dist="127000" dir="5400000" algn="t" rotWithShape="0">
                <a:schemeClr val="accent3">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0EF1907C-37E4-411D-A9A6-F4CF67480C09}"/>
              </a:ext>
            </a:extLst>
          </p:cNvPr>
          <p:cNvGrpSpPr/>
          <p:nvPr/>
        </p:nvGrpSpPr>
        <p:grpSpPr>
          <a:xfrm>
            <a:off x="0" y="1025525"/>
            <a:ext cx="6094413" cy="2306638"/>
            <a:chOff x="0" y="1025525"/>
            <a:chExt cx="6094413" cy="2306638"/>
          </a:xfrm>
        </p:grpSpPr>
        <p:sp>
          <p:nvSpPr>
            <p:cNvPr id="6" name="Rectangle 6">
              <a:extLst>
                <a:ext uri="{FF2B5EF4-FFF2-40B4-BE49-F238E27FC236}">
                  <a16:creationId xmlns:a16="http://schemas.microsoft.com/office/drawing/2014/main" id="{D5750EF8-8B4A-4F96-BDF4-C9F4F0D4A937}"/>
                </a:ext>
              </a:extLst>
            </p:cNvPr>
            <p:cNvSpPr>
              <a:spLocks noChangeArrowheads="1"/>
            </p:cNvSpPr>
            <p:nvPr/>
          </p:nvSpPr>
          <p:spPr bwMode="auto">
            <a:xfrm>
              <a:off x="0" y="1025525"/>
              <a:ext cx="2811463" cy="963613"/>
            </a:xfrm>
            <a:prstGeom prst="rect">
              <a:avLst/>
            </a:prstGeom>
            <a:solidFill>
              <a:schemeClr val="accent1"/>
            </a:solidFill>
            <a:ln>
              <a:noFill/>
            </a:ln>
            <a:effectLst>
              <a:outerShdw blurRad="152400" dist="114300" dir="5400000" algn="t" rotWithShape="0">
                <a:schemeClr val="accent1">
                  <a:lumMod val="50000"/>
                  <a:alpha val="31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Freeform 7">
              <a:extLst>
                <a:ext uri="{FF2B5EF4-FFF2-40B4-BE49-F238E27FC236}">
                  <a16:creationId xmlns:a16="http://schemas.microsoft.com/office/drawing/2014/main" id="{7EB947F0-604A-4C8B-A236-A075BD7E77D8}"/>
                </a:ext>
              </a:extLst>
            </p:cNvPr>
            <p:cNvSpPr>
              <a:spLocks/>
            </p:cNvSpPr>
            <p:nvPr/>
          </p:nvSpPr>
          <p:spPr bwMode="auto">
            <a:xfrm>
              <a:off x="2811463" y="1025525"/>
              <a:ext cx="1808163" cy="2089150"/>
            </a:xfrm>
            <a:custGeom>
              <a:avLst/>
              <a:gdLst>
                <a:gd name="T0" fmla="*/ 0 w 1139"/>
                <a:gd name="T1" fmla="*/ 607 h 1316"/>
                <a:gd name="T2" fmla="*/ 0 w 1139"/>
                <a:gd name="T3" fmla="*/ 0 h 1316"/>
                <a:gd name="T4" fmla="*/ 1139 w 1139"/>
                <a:gd name="T5" fmla="*/ 1181 h 1316"/>
                <a:gd name="T6" fmla="*/ 1139 w 1139"/>
                <a:gd name="T7" fmla="*/ 1316 h 1316"/>
                <a:gd name="T8" fmla="*/ 0 w 1139"/>
                <a:gd name="T9" fmla="*/ 607 h 1316"/>
              </a:gdLst>
              <a:ahLst/>
              <a:cxnLst>
                <a:cxn ang="0">
                  <a:pos x="T0" y="T1"/>
                </a:cxn>
                <a:cxn ang="0">
                  <a:pos x="T2" y="T3"/>
                </a:cxn>
                <a:cxn ang="0">
                  <a:pos x="T4" y="T5"/>
                </a:cxn>
                <a:cxn ang="0">
                  <a:pos x="T6" y="T7"/>
                </a:cxn>
                <a:cxn ang="0">
                  <a:pos x="T8" y="T9"/>
                </a:cxn>
              </a:cxnLst>
              <a:rect l="0" t="0" r="r" b="b"/>
              <a:pathLst>
                <a:path w="1139" h="1316">
                  <a:moveTo>
                    <a:pt x="0" y="607"/>
                  </a:moveTo>
                  <a:lnTo>
                    <a:pt x="0" y="0"/>
                  </a:lnTo>
                  <a:lnTo>
                    <a:pt x="1139" y="1181"/>
                  </a:lnTo>
                  <a:lnTo>
                    <a:pt x="1139" y="1316"/>
                  </a:lnTo>
                  <a:lnTo>
                    <a:pt x="0" y="607"/>
                  </a:lnTo>
                  <a:close/>
                </a:path>
              </a:pathLst>
            </a:custGeom>
            <a:solidFill>
              <a:schemeClr val="accent1">
                <a:lumMod val="75000"/>
              </a:schemeClr>
            </a:solidFill>
            <a:ln>
              <a:noFill/>
            </a:ln>
            <a:effectLst>
              <a:outerShdw blurRad="152400" dist="114300" dir="5400000" algn="t" rotWithShape="0">
                <a:schemeClr val="accent1">
                  <a:lumMod val="50000"/>
                  <a:alpha val="5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Freeform 8">
              <a:extLst>
                <a:ext uri="{FF2B5EF4-FFF2-40B4-BE49-F238E27FC236}">
                  <a16:creationId xmlns:a16="http://schemas.microsoft.com/office/drawing/2014/main" id="{77B2563B-BA5F-4004-B52C-F39EC872B91E}"/>
                </a:ext>
              </a:extLst>
            </p:cNvPr>
            <p:cNvSpPr>
              <a:spLocks/>
            </p:cNvSpPr>
            <p:nvPr/>
          </p:nvSpPr>
          <p:spPr bwMode="auto">
            <a:xfrm>
              <a:off x="4619625" y="2900363"/>
              <a:ext cx="1474788" cy="431800"/>
            </a:xfrm>
            <a:custGeom>
              <a:avLst/>
              <a:gdLst>
                <a:gd name="T0" fmla="*/ 929 w 929"/>
                <a:gd name="T1" fmla="*/ 228 h 272"/>
                <a:gd name="T2" fmla="*/ 0 w 929"/>
                <a:gd name="T3" fmla="*/ 0 h 272"/>
                <a:gd name="T4" fmla="*/ 0 w 929"/>
                <a:gd name="T5" fmla="*/ 135 h 272"/>
                <a:gd name="T6" fmla="*/ 929 w 929"/>
                <a:gd name="T7" fmla="*/ 272 h 272"/>
                <a:gd name="T8" fmla="*/ 929 w 929"/>
                <a:gd name="T9" fmla="*/ 228 h 272"/>
              </a:gdLst>
              <a:ahLst/>
              <a:cxnLst>
                <a:cxn ang="0">
                  <a:pos x="T0" y="T1"/>
                </a:cxn>
                <a:cxn ang="0">
                  <a:pos x="T2" y="T3"/>
                </a:cxn>
                <a:cxn ang="0">
                  <a:pos x="T4" y="T5"/>
                </a:cxn>
                <a:cxn ang="0">
                  <a:pos x="T6" y="T7"/>
                </a:cxn>
                <a:cxn ang="0">
                  <a:pos x="T8" y="T9"/>
                </a:cxn>
              </a:cxnLst>
              <a:rect l="0" t="0" r="r" b="b"/>
              <a:pathLst>
                <a:path w="929" h="272">
                  <a:moveTo>
                    <a:pt x="929" y="228"/>
                  </a:moveTo>
                  <a:lnTo>
                    <a:pt x="0" y="0"/>
                  </a:lnTo>
                  <a:lnTo>
                    <a:pt x="0" y="135"/>
                  </a:lnTo>
                  <a:lnTo>
                    <a:pt x="929" y="272"/>
                  </a:lnTo>
                  <a:lnTo>
                    <a:pt x="929" y="228"/>
                  </a:lnTo>
                  <a:close/>
                </a:path>
              </a:pathLst>
            </a:custGeom>
            <a:solidFill>
              <a:schemeClr val="accent1"/>
            </a:solidFill>
            <a:ln>
              <a:noFill/>
            </a:ln>
            <a:effectLst>
              <a:outerShdw blurRad="152400" dist="114300" dir="5400000" algn="t" rotWithShape="0">
                <a:schemeClr val="accent1">
                  <a:lumMod val="50000"/>
                  <a:alpha val="5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662DED9E-9D82-44F5-8AAA-BE0832141447}"/>
              </a:ext>
            </a:extLst>
          </p:cNvPr>
          <p:cNvGrpSpPr/>
          <p:nvPr/>
        </p:nvGrpSpPr>
        <p:grpSpPr>
          <a:xfrm>
            <a:off x="6094413" y="1025525"/>
            <a:ext cx="6094413" cy="2306638"/>
            <a:chOff x="6094413" y="1025525"/>
            <a:chExt cx="6094413" cy="2306638"/>
          </a:xfrm>
        </p:grpSpPr>
        <p:sp>
          <p:nvSpPr>
            <p:cNvPr id="21" name="Rectangle 21">
              <a:extLst>
                <a:ext uri="{FF2B5EF4-FFF2-40B4-BE49-F238E27FC236}">
                  <a16:creationId xmlns:a16="http://schemas.microsoft.com/office/drawing/2014/main" id="{25C4B112-EA31-4A4F-B3AF-12B4F782730A}"/>
                </a:ext>
              </a:extLst>
            </p:cNvPr>
            <p:cNvSpPr>
              <a:spLocks noChangeArrowheads="1"/>
            </p:cNvSpPr>
            <p:nvPr/>
          </p:nvSpPr>
          <p:spPr bwMode="auto">
            <a:xfrm>
              <a:off x="9377363" y="1025525"/>
              <a:ext cx="2811463" cy="963613"/>
            </a:xfrm>
            <a:prstGeom prst="rect">
              <a:avLst/>
            </a:prstGeom>
            <a:solidFill>
              <a:schemeClr val="accent1"/>
            </a:solidFill>
            <a:ln>
              <a:noFill/>
            </a:ln>
            <a:effectLst>
              <a:outerShdw blurRad="152400" dist="114300" dir="5400000" algn="t" rotWithShape="0">
                <a:schemeClr val="accent1">
                  <a:lumMod val="50000"/>
                  <a:alpha val="58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22">
              <a:extLst>
                <a:ext uri="{FF2B5EF4-FFF2-40B4-BE49-F238E27FC236}">
                  <a16:creationId xmlns:a16="http://schemas.microsoft.com/office/drawing/2014/main" id="{C88423D6-B98B-436D-A201-E4FEE4208E80}"/>
                </a:ext>
              </a:extLst>
            </p:cNvPr>
            <p:cNvSpPr>
              <a:spLocks/>
            </p:cNvSpPr>
            <p:nvPr/>
          </p:nvSpPr>
          <p:spPr bwMode="auto">
            <a:xfrm>
              <a:off x="7567613" y="1025525"/>
              <a:ext cx="1809750" cy="2089150"/>
            </a:xfrm>
            <a:custGeom>
              <a:avLst/>
              <a:gdLst>
                <a:gd name="T0" fmla="*/ 1140 w 1140"/>
                <a:gd name="T1" fmla="*/ 607 h 1316"/>
                <a:gd name="T2" fmla="*/ 1140 w 1140"/>
                <a:gd name="T3" fmla="*/ 0 h 1316"/>
                <a:gd name="T4" fmla="*/ 0 w 1140"/>
                <a:gd name="T5" fmla="*/ 1181 h 1316"/>
                <a:gd name="T6" fmla="*/ 0 w 1140"/>
                <a:gd name="T7" fmla="*/ 1316 h 1316"/>
                <a:gd name="T8" fmla="*/ 1140 w 1140"/>
                <a:gd name="T9" fmla="*/ 607 h 1316"/>
              </a:gdLst>
              <a:ahLst/>
              <a:cxnLst>
                <a:cxn ang="0">
                  <a:pos x="T0" y="T1"/>
                </a:cxn>
                <a:cxn ang="0">
                  <a:pos x="T2" y="T3"/>
                </a:cxn>
                <a:cxn ang="0">
                  <a:pos x="T4" y="T5"/>
                </a:cxn>
                <a:cxn ang="0">
                  <a:pos x="T6" y="T7"/>
                </a:cxn>
                <a:cxn ang="0">
                  <a:pos x="T8" y="T9"/>
                </a:cxn>
              </a:cxnLst>
              <a:rect l="0" t="0" r="r" b="b"/>
              <a:pathLst>
                <a:path w="1140" h="1316">
                  <a:moveTo>
                    <a:pt x="1140" y="607"/>
                  </a:moveTo>
                  <a:lnTo>
                    <a:pt x="1140" y="0"/>
                  </a:lnTo>
                  <a:lnTo>
                    <a:pt x="0" y="1181"/>
                  </a:lnTo>
                  <a:lnTo>
                    <a:pt x="0" y="1316"/>
                  </a:lnTo>
                  <a:lnTo>
                    <a:pt x="1140" y="607"/>
                  </a:lnTo>
                  <a:close/>
                </a:path>
              </a:pathLst>
            </a:custGeom>
            <a:solidFill>
              <a:schemeClr val="accent1">
                <a:lumMod val="75000"/>
              </a:schemeClr>
            </a:solidFill>
            <a:ln>
              <a:noFill/>
            </a:ln>
            <a:effectLst>
              <a:outerShdw blurRad="152400" dist="114300" dir="5400000" algn="t" rotWithShape="0">
                <a:schemeClr val="accent1">
                  <a:lumMod val="50000"/>
                  <a:alpha val="5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23">
              <a:extLst>
                <a:ext uri="{FF2B5EF4-FFF2-40B4-BE49-F238E27FC236}">
                  <a16:creationId xmlns:a16="http://schemas.microsoft.com/office/drawing/2014/main" id="{94B3B574-D9B6-4EF9-BC84-4954E1F625FF}"/>
                </a:ext>
              </a:extLst>
            </p:cNvPr>
            <p:cNvSpPr>
              <a:spLocks/>
            </p:cNvSpPr>
            <p:nvPr/>
          </p:nvSpPr>
          <p:spPr bwMode="auto">
            <a:xfrm>
              <a:off x="6094413" y="2900363"/>
              <a:ext cx="1473200" cy="431800"/>
            </a:xfrm>
            <a:custGeom>
              <a:avLst/>
              <a:gdLst>
                <a:gd name="T0" fmla="*/ 0 w 928"/>
                <a:gd name="T1" fmla="*/ 228 h 272"/>
                <a:gd name="T2" fmla="*/ 928 w 928"/>
                <a:gd name="T3" fmla="*/ 0 h 272"/>
                <a:gd name="T4" fmla="*/ 928 w 928"/>
                <a:gd name="T5" fmla="*/ 135 h 272"/>
                <a:gd name="T6" fmla="*/ 0 w 928"/>
                <a:gd name="T7" fmla="*/ 272 h 272"/>
                <a:gd name="T8" fmla="*/ 0 w 928"/>
                <a:gd name="T9" fmla="*/ 228 h 272"/>
              </a:gdLst>
              <a:ahLst/>
              <a:cxnLst>
                <a:cxn ang="0">
                  <a:pos x="T0" y="T1"/>
                </a:cxn>
                <a:cxn ang="0">
                  <a:pos x="T2" y="T3"/>
                </a:cxn>
                <a:cxn ang="0">
                  <a:pos x="T4" y="T5"/>
                </a:cxn>
                <a:cxn ang="0">
                  <a:pos x="T6" y="T7"/>
                </a:cxn>
                <a:cxn ang="0">
                  <a:pos x="T8" y="T9"/>
                </a:cxn>
              </a:cxnLst>
              <a:rect l="0" t="0" r="r" b="b"/>
              <a:pathLst>
                <a:path w="928" h="272">
                  <a:moveTo>
                    <a:pt x="0" y="228"/>
                  </a:moveTo>
                  <a:lnTo>
                    <a:pt x="928" y="0"/>
                  </a:lnTo>
                  <a:lnTo>
                    <a:pt x="928" y="135"/>
                  </a:lnTo>
                  <a:lnTo>
                    <a:pt x="0" y="272"/>
                  </a:lnTo>
                  <a:lnTo>
                    <a:pt x="0" y="228"/>
                  </a:lnTo>
                  <a:close/>
                </a:path>
              </a:pathLst>
            </a:custGeom>
            <a:solidFill>
              <a:schemeClr val="accent1"/>
            </a:solidFill>
            <a:ln>
              <a:noFill/>
            </a:ln>
            <a:effectLst>
              <a:outerShdw blurRad="152400" dist="114300" dir="5400000" algn="t" rotWithShape="0">
                <a:schemeClr val="accent1">
                  <a:lumMod val="50000"/>
                  <a:alpha val="5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44" name="Freeform 44">
            <a:extLst>
              <a:ext uri="{FF2B5EF4-FFF2-40B4-BE49-F238E27FC236}">
                <a16:creationId xmlns:a16="http://schemas.microsoft.com/office/drawing/2014/main" id="{EDB5A3CA-E6DA-4360-A487-5D393A5C39A3}"/>
              </a:ext>
            </a:extLst>
          </p:cNvPr>
          <p:cNvSpPr>
            <a:spLocks noEditPoints="1"/>
          </p:cNvSpPr>
          <p:nvPr/>
        </p:nvSpPr>
        <p:spPr bwMode="auto">
          <a:xfrm>
            <a:off x="9685338" y="1349375"/>
            <a:ext cx="277813" cy="293688"/>
          </a:xfrm>
          <a:custGeom>
            <a:avLst/>
            <a:gdLst>
              <a:gd name="T0" fmla="*/ 64 w 73"/>
              <a:gd name="T1" fmla="*/ 43 h 77"/>
              <a:gd name="T2" fmla="*/ 73 w 73"/>
              <a:gd name="T3" fmla="*/ 53 h 77"/>
              <a:gd name="T4" fmla="*/ 67 w 73"/>
              <a:gd name="T5" fmla="*/ 62 h 77"/>
              <a:gd name="T6" fmla="*/ 55 w 73"/>
              <a:gd name="T7" fmla="*/ 60 h 77"/>
              <a:gd name="T8" fmla="*/ 46 w 73"/>
              <a:gd name="T9" fmla="*/ 65 h 77"/>
              <a:gd name="T10" fmla="*/ 42 w 73"/>
              <a:gd name="T11" fmla="*/ 77 h 77"/>
              <a:gd name="T12" fmla="*/ 31 w 73"/>
              <a:gd name="T13" fmla="*/ 77 h 77"/>
              <a:gd name="T14" fmla="*/ 27 w 73"/>
              <a:gd name="T15" fmla="*/ 65 h 77"/>
              <a:gd name="T16" fmla="*/ 18 w 73"/>
              <a:gd name="T17" fmla="*/ 60 h 77"/>
              <a:gd name="T18" fmla="*/ 6 w 73"/>
              <a:gd name="T19" fmla="*/ 62 h 77"/>
              <a:gd name="T20" fmla="*/ 0 w 73"/>
              <a:gd name="T21" fmla="*/ 53 h 77"/>
              <a:gd name="T22" fmla="*/ 9 w 73"/>
              <a:gd name="T23" fmla="*/ 43 h 77"/>
              <a:gd name="T24" fmla="*/ 9 w 73"/>
              <a:gd name="T25" fmla="*/ 38 h 77"/>
              <a:gd name="T26" fmla="*/ 9 w 73"/>
              <a:gd name="T27" fmla="*/ 33 h 77"/>
              <a:gd name="T28" fmla="*/ 0 w 73"/>
              <a:gd name="T29" fmla="*/ 24 h 77"/>
              <a:gd name="T30" fmla="*/ 6 w 73"/>
              <a:gd name="T31" fmla="*/ 14 h 77"/>
              <a:gd name="T32" fmla="*/ 18 w 73"/>
              <a:gd name="T33" fmla="*/ 17 h 77"/>
              <a:gd name="T34" fmla="*/ 27 w 73"/>
              <a:gd name="T35" fmla="*/ 12 h 77"/>
              <a:gd name="T36" fmla="*/ 31 w 73"/>
              <a:gd name="T37" fmla="*/ 0 h 77"/>
              <a:gd name="T38" fmla="*/ 42 w 73"/>
              <a:gd name="T39" fmla="*/ 0 h 77"/>
              <a:gd name="T40" fmla="*/ 46 w 73"/>
              <a:gd name="T41" fmla="*/ 12 h 77"/>
              <a:gd name="T42" fmla="*/ 55 w 73"/>
              <a:gd name="T43" fmla="*/ 17 h 77"/>
              <a:gd name="T44" fmla="*/ 67 w 73"/>
              <a:gd name="T45" fmla="*/ 14 h 77"/>
              <a:gd name="T46" fmla="*/ 73 w 73"/>
              <a:gd name="T47" fmla="*/ 24 h 77"/>
              <a:gd name="T48" fmla="*/ 64 w 73"/>
              <a:gd name="T49" fmla="*/ 33 h 77"/>
              <a:gd name="T50" fmla="*/ 65 w 73"/>
              <a:gd name="T51" fmla="*/ 38 h 77"/>
              <a:gd name="T52" fmla="*/ 64 w 73"/>
              <a:gd name="T53" fmla="*/ 43 h 77"/>
              <a:gd name="T54" fmla="*/ 37 w 73"/>
              <a:gd name="T55" fmla="*/ 25 h 77"/>
              <a:gd name="T56" fmla="*/ 23 w 73"/>
              <a:gd name="T57" fmla="*/ 38 h 77"/>
              <a:gd name="T58" fmla="*/ 37 w 73"/>
              <a:gd name="T59" fmla="*/ 52 h 77"/>
              <a:gd name="T60" fmla="*/ 50 w 73"/>
              <a:gd name="T61" fmla="*/ 38 h 77"/>
              <a:gd name="T62" fmla="*/ 37 w 73"/>
              <a:gd name="T63" fmla="*/ 2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77">
                <a:moveTo>
                  <a:pt x="64" y="43"/>
                </a:moveTo>
                <a:cubicBezTo>
                  <a:pt x="73" y="53"/>
                  <a:pt x="73" y="53"/>
                  <a:pt x="73" y="53"/>
                </a:cubicBezTo>
                <a:cubicBezTo>
                  <a:pt x="67" y="62"/>
                  <a:pt x="67" y="62"/>
                  <a:pt x="67" y="62"/>
                </a:cubicBezTo>
                <a:cubicBezTo>
                  <a:pt x="55" y="60"/>
                  <a:pt x="55" y="60"/>
                  <a:pt x="55" y="60"/>
                </a:cubicBezTo>
                <a:cubicBezTo>
                  <a:pt x="52" y="62"/>
                  <a:pt x="49" y="64"/>
                  <a:pt x="46" y="65"/>
                </a:cubicBezTo>
                <a:cubicBezTo>
                  <a:pt x="42" y="77"/>
                  <a:pt x="42" y="77"/>
                  <a:pt x="42" y="77"/>
                </a:cubicBezTo>
                <a:cubicBezTo>
                  <a:pt x="31" y="77"/>
                  <a:pt x="31" y="77"/>
                  <a:pt x="31" y="77"/>
                </a:cubicBezTo>
                <a:cubicBezTo>
                  <a:pt x="27" y="65"/>
                  <a:pt x="27" y="65"/>
                  <a:pt x="27" y="65"/>
                </a:cubicBezTo>
                <a:cubicBezTo>
                  <a:pt x="24" y="64"/>
                  <a:pt x="21" y="62"/>
                  <a:pt x="18" y="60"/>
                </a:cubicBezTo>
                <a:cubicBezTo>
                  <a:pt x="6" y="62"/>
                  <a:pt x="6" y="62"/>
                  <a:pt x="6" y="62"/>
                </a:cubicBezTo>
                <a:cubicBezTo>
                  <a:pt x="0" y="53"/>
                  <a:pt x="0" y="53"/>
                  <a:pt x="0" y="53"/>
                </a:cubicBezTo>
                <a:cubicBezTo>
                  <a:pt x="9" y="43"/>
                  <a:pt x="9" y="43"/>
                  <a:pt x="9" y="43"/>
                </a:cubicBezTo>
                <a:cubicBezTo>
                  <a:pt x="9" y="42"/>
                  <a:pt x="9" y="40"/>
                  <a:pt x="9" y="38"/>
                </a:cubicBezTo>
                <a:cubicBezTo>
                  <a:pt x="9" y="36"/>
                  <a:pt x="9" y="35"/>
                  <a:pt x="9" y="33"/>
                </a:cubicBezTo>
                <a:cubicBezTo>
                  <a:pt x="0" y="24"/>
                  <a:pt x="0" y="24"/>
                  <a:pt x="0" y="24"/>
                </a:cubicBezTo>
                <a:cubicBezTo>
                  <a:pt x="6" y="14"/>
                  <a:pt x="6" y="14"/>
                  <a:pt x="6" y="14"/>
                </a:cubicBezTo>
                <a:cubicBezTo>
                  <a:pt x="18" y="17"/>
                  <a:pt x="18" y="17"/>
                  <a:pt x="18" y="17"/>
                </a:cubicBezTo>
                <a:cubicBezTo>
                  <a:pt x="21" y="15"/>
                  <a:pt x="24" y="13"/>
                  <a:pt x="27" y="12"/>
                </a:cubicBezTo>
                <a:cubicBezTo>
                  <a:pt x="31" y="0"/>
                  <a:pt x="31" y="0"/>
                  <a:pt x="31" y="0"/>
                </a:cubicBezTo>
                <a:cubicBezTo>
                  <a:pt x="42" y="0"/>
                  <a:pt x="42" y="0"/>
                  <a:pt x="42" y="0"/>
                </a:cubicBezTo>
                <a:cubicBezTo>
                  <a:pt x="46" y="12"/>
                  <a:pt x="46" y="12"/>
                  <a:pt x="46" y="12"/>
                </a:cubicBezTo>
                <a:cubicBezTo>
                  <a:pt x="49" y="13"/>
                  <a:pt x="52" y="15"/>
                  <a:pt x="55" y="17"/>
                </a:cubicBezTo>
                <a:cubicBezTo>
                  <a:pt x="67" y="14"/>
                  <a:pt x="67" y="14"/>
                  <a:pt x="67" y="14"/>
                </a:cubicBezTo>
                <a:cubicBezTo>
                  <a:pt x="73" y="24"/>
                  <a:pt x="73" y="24"/>
                  <a:pt x="73" y="24"/>
                </a:cubicBezTo>
                <a:cubicBezTo>
                  <a:pt x="64" y="33"/>
                  <a:pt x="64" y="33"/>
                  <a:pt x="64" y="33"/>
                </a:cubicBezTo>
                <a:cubicBezTo>
                  <a:pt x="65" y="35"/>
                  <a:pt x="65" y="36"/>
                  <a:pt x="65" y="38"/>
                </a:cubicBezTo>
                <a:cubicBezTo>
                  <a:pt x="65" y="40"/>
                  <a:pt x="65" y="42"/>
                  <a:pt x="64" y="43"/>
                </a:cubicBezTo>
                <a:close/>
                <a:moveTo>
                  <a:pt x="37" y="25"/>
                </a:moveTo>
                <a:cubicBezTo>
                  <a:pt x="29" y="25"/>
                  <a:pt x="23" y="31"/>
                  <a:pt x="23" y="38"/>
                </a:cubicBezTo>
                <a:cubicBezTo>
                  <a:pt x="23" y="46"/>
                  <a:pt x="29" y="52"/>
                  <a:pt x="37" y="52"/>
                </a:cubicBezTo>
                <a:cubicBezTo>
                  <a:pt x="44" y="52"/>
                  <a:pt x="50" y="46"/>
                  <a:pt x="50" y="38"/>
                </a:cubicBezTo>
                <a:cubicBezTo>
                  <a:pt x="50" y="31"/>
                  <a:pt x="44" y="25"/>
                  <a:pt x="37" y="25"/>
                </a:cubicBezTo>
                <a:close/>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5" name="Freeform 45">
            <a:extLst>
              <a:ext uri="{FF2B5EF4-FFF2-40B4-BE49-F238E27FC236}">
                <a16:creationId xmlns:a16="http://schemas.microsoft.com/office/drawing/2014/main" id="{896740BE-F593-44DB-82E1-74A9D51C28C3}"/>
              </a:ext>
            </a:extLst>
          </p:cNvPr>
          <p:cNvSpPr>
            <a:spLocks noEditPoints="1"/>
          </p:cNvSpPr>
          <p:nvPr/>
        </p:nvSpPr>
        <p:spPr bwMode="auto">
          <a:xfrm>
            <a:off x="2243138" y="4276725"/>
            <a:ext cx="209550" cy="293688"/>
          </a:xfrm>
          <a:custGeom>
            <a:avLst/>
            <a:gdLst>
              <a:gd name="T0" fmla="*/ 4 w 55"/>
              <a:gd name="T1" fmla="*/ 43 h 77"/>
              <a:gd name="T2" fmla="*/ 0 w 55"/>
              <a:gd name="T3" fmla="*/ 28 h 77"/>
              <a:gd name="T4" fmla="*/ 28 w 55"/>
              <a:gd name="T5" fmla="*/ 0 h 77"/>
              <a:gd name="T6" fmla="*/ 55 w 55"/>
              <a:gd name="T7" fmla="*/ 28 h 77"/>
              <a:gd name="T8" fmla="*/ 51 w 55"/>
              <a:gd name="T9" fmla="*/ 43 h 77"/>
              <a:gd name="T10" fmla="*/ 44 w 55"/>
              <a:gd name="T11" fmla="*/ 61 h 77"/>
              <a:gd name="T12" fmla="*/ 12 w 55"/>
              <a:gd name="T13" fmla="*/ 61 h 77"/>
              <a:gd name="T14" fmla="*/ 4 w 55"/>
              <a:gd name="T15" fmla="*/ 43 h 77"/>
              <a:gd name="T16" fmla="*/ 12 w 55"/>
              <a:gd name="T17" fmla="*/ 77 h 77"/>
              <a:gd name="T18" fmla="*/ 44 w 55"/>
              <a:gd name="T19"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77">
                <a:moveTo>
                  <a:pt x="4" y="43"/>
                </a:moveTo>
                <a:cubicBezTo>
                  <a:pt x="1" y="38"/>
                  <a:pt x="0" y="33"/>
                  <a:pt x="0" y="28"/>
                </a:cubicBezTo>
                <a:cubicBezTo>
                  <a:pt x="0" y="12"/>
                  <a:pt x="12" y="0"/>
                  <a:pt x="28" y="0"/>
                </a:cubicBezTo>
                <a:cubicBezTo>
                  <a:pt x="43" y="0"/>
                  <a:pt x="55" y="12"/>
                  <a:pt x="55" y="28"/>
                </a:cubicBezTo>
                <a:cubicBezTo>
                  <a:pt x="55" y="33"/>
                  <a:pt x="54" y="38"/>
                  <a:pt x="51" y="43"/>
                </a:cubicBezTo>
                <a:cubicBezTo>
                  <a:pt x="45" y="52"/>
                  <a:pt x="44" y="56"/>
                  <a:pt x="44" y="61"/>
                </a:cubicBezTo>
                <a:cubicBezTo>
                  <a:pt x="12" y="61"/>
                  <a:pt x="12" y="61"/>
                  <a:pt x="12" y="61"/>
                </a:cubicBezTo>
                <a:cubicBezTo>
                  <a:pt x="12" y="56"/>
                  <a:pt x="10" y="52"/>
                  <a:pt x="4" y="43"/>
                </a:cubicBezTo>
                <a:close/>
                <a:moveTo>
                  <a:pt x="12" y="77"/>
                </a:moveTo>
                <a:cubicBezTo>
                  <a:pt x="44" y="77"/>
                  <a:pt x="44" y="77"/>
                  <a:pt x="44" y="77"/>
                </a:cubicBezTo>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6" name="Freeform 46">
            <a:extLst>
              <a:ext uri="{FF2B5EF4-FFF2-40B4-BE49-F238E27FC236}">
                <a16:creationId xmlns:a16="http://schemas.microsoft.com/office/drawing/2014/main" id="{7466EF86-E513-4182-A7EA-F9ED2FEE2DE2}"/>
              </a:ext>
            </a:extLst>
          </p:cNvPr>
          <p:cNvSpPr>
            <a:spLocks noEditPoints="1"/>
          </p:cNvSpPr>
          <p:nvPr/>
        </p:nvSpPr>
        <p:spPr bwMode="auto">
          <a:xfrm>
            <a:off x="9701213" y="4276725"/>
            <a:ext cx="247650" cy="293688"/>
          </a:xfrm>
          <a:custGeom>
            <a:avLst/>
            <a:gdLst>
              <a:gd name="T0" fmla="*/ 156 w 156"/>
              <a:gd name="T1" fmla="*/ 185 h 185"/>
              <a:gd name="T2" fmla="*/ 0 w 156"/>
              <a:gd name="T3" fmla="*/ 185 h 185"/>
              <a:gd name="T4" fmla="*/ 0 w 156"/>
              <a:gd name="T5" fmla="*/ 26 h 185"/>
              <a:gd name="T6" fmla="*/ 156 w 156"/>
              <a:gd name="T7" fmla="*/ 26 h 185"/>
              <a:gd name="T8" fmla="*/ 156 w 156"/>
              <a:gd name="T9" fmla="*/ 185 h 185"/>
              <a:gd name="T10" fmla="*/ 0 w 156"/>
              <a:gd name="T11" fmla="*/ 77 h 185"/>
              <a:gd name="T12" fmla="*/ 156 w 156"/>
              <a:gd name="T13" fmla="*/ 77 h 185"/>
              <a:gd name="T14" fmla="*/ 48 w 156"/>
              <a:gd name="T15" fmla="*/ 55 h 185"/>
              <a:gd name="T16" fmla="*/ 48 w 156"/>
              <a:gd name="T17" fmla="*/ 0 h 185"/>
              <a:gd name="T18" fmla="*/ 110 w 156"/>
              <a:gd name="T19" fmla="*/ 55 h 185"/>
              <a:gd name="T20" fmla="*/ 110 w 156"/>
              <a:gd name="T21"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6" h="185">
                <a:moveTo>
                  <a:pt x="156" y="185"/>
                </a:moveTo>
                <a:lnTo>
                  <a:pt x="0" y="185"/>
                </a:lnTo>
                <a:lnTo>
                  <a:pt x="0" y="26"/>
                </a:lnTo>
                <a:lnTo>
                  <a:pt x="156" y="26"/>
                </a:lnTo>
                <a:lnTo>
                  <a:pt x="156" y="185"/>
                </a:lnTo>
                <a:moveTo>
                  <a:pt x="0" y="77"/>
                </a:moveTo>
                <a:lnTo>
                  <a:pt x="156" y="77"/>
                </a:lnTo>
                <a:moveTo>
                  <a:pt x="48" y="55"/>
                </a:moveTo>
                <a:lnTo>
                  <a:pt x="48" y="0"/>
                </a:lnTo>
                <a:moveTo>
                  <a:pt x="110" y="55"/>
                </a:moveTo>
                <a:lnTo>
                  <a:pt x="110" y="0"/>
                </a:lnTo>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Freeform 47">
            <a:extLst>
              <a:ext uri="{FF2B5EF4-FFF2-40B4-BE49-F238E27FC236}">
                <a16:creationId xmlns:a16="http://schemas.microsoft.com/office/drawing/2014/main" id="{38F91808-1573-4DAF-BA78-50145F97DED4}"/>
              </a:ext>
            </a:extLst>
          </p:cNvPr>
          <p:cNvSpPr>
            <a:spLocks noEditPoints="1"/>
          </p:cNvSpPr>
          <p:nvPr/>
        </p:nvSpPr>
        <p:spPr bwMode="auto">
          <a:xfrm>
            <a:off x="9690100" y="2320925"/>
            <a:ext cx="269875" cy="293688"/>
          </a:xfrm>
          <a:custGeom>
            <a:avLst/>
            <a:gdLst>
              <a:gd name="T0" fmla="*/ 52 w 71"/>
              <a:gd name="T1" fmla="*/ 17 h 77"/>
              <a:gd name="T2" fmla="*/ 36 w 71"/>
              <a:gd name="T3" fmla="*/ 33 h 77"/>
              <a:gd name="T4" fmla="*/ 19 w 71"/>
              <a:gd name="T5" fmla="*/ 17 h 77"/>
              <a:gd name="T6" fmla="*/ 36 w 71"/>
              <a:gd name="T7" fmla="*/ 0 h 77"/>
              <a:gd name="T8" fmla="*/ 52 w 71"/>
              <a:gd name="T9" fmla="*/ 17 h 77"/>
              <a:gd name="T10" fmla="*/ 71 w 71"/>
              <a:gd name="T11" fmla="*/ 53 h 77"/>
              <a:gd name="T12" fmla="*/ 36 w 71"/>
              <a:gd name="T13" fmla="*/ 46 h 77"/>
              <a:gd name="T14" fmla="*/ 0 w 71"/>
              <a:gd name="T15" fmla="*/ 53 h 77"/>
              <a:gd name="T16" fmla="*/ 0 w 71"/>
              <a:gd name="T17" fmla="*/ 77 h 77"/>
              <a:gd name="T18" fmla="*/ 71 w 71"/>
              <a:gd name="T19" fmla="*/ 77 h 77"/>
              <a:gd name="T20" fmla="*/ 71 w 71"/>
              <a:gd name="T21" fmla="*/ 5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7">
                <a:moveTo>
                  <a:pt x="52" y="17"/>
                </a:moveTo>
                <a:cubicBezTo>
                  <a:pt x="52" y="26"/>
                  <a:pt x="45" y="33"/>
                  <a:pt x="36" y="33"/>
                </a:cubicBezTo>
                <a:cubicBezTo>
                  <a:pt x="27" y="33"/>
                  <a:pt x="19" y="26"/>
                  <a:pt x="19" y="17"/>
                </a:cubicBezTo>
                <a:cubicBezTo>
                  <a:pt x="19" y="8"/>
                  <a:pt x="27" y="0"/>
                  <a:pt x="36" y="0"/>
                </a:cubicBezTo>
                <a:cubicBezTo>
                  <a:pt x="45" y="0"/>
                  <a:pt x="52" y="8"/>
                  <a:pt x="52" y="17"/>
                </a:cubicBezTo>
                <a:close/>
                <a:moveTo>
                  <a:pt x="71" y="53"/>
                </a:moveTo>
                <a:cubicBezTo>
                  <a:pt x="36" y="46"/>
                  <a:pt x="36" y="46"/>
                  <a:pt x="36" y="46"/>
                </a:cubicBezTo>
                <a:cubicBezTo>
                  <a:pt x="0" y="53"/>
                  <a:pt x="0" y="53"/>
                  <a:pt x="0" y="53"/>
                </a:cubicBezTo>
                <a:cubicBezTo>
                  <a:pt x="0" y="77"/>
                  <a:pt x="0" y="77"/>
                  <a:pt x="0" y="77"/>
                </a:cubicBezTo>
                <a:cubicBezTo>
                  <a:pt x="71" y="77"/>
                  <a:pt x="71" y="77"/>
                  <a:pt x="71" y="77"/>
                </a:cubicBezTo>
                <a:lnTo>
                  <a:pt x="71" y="53"/>
                </a:lnTo>
                <a:close/>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8" name="Freeform 48">
            <a:extLst>
              <a:ext uri="{FF2B5EF4-FFF2-40B4-BE49-F238E27FC236}">
                <a16:creationId xmlns:a16="http://schemas.microsoft.com/office/drawing/2014/main" id="{8F01CDFF-5484-44C3-AAD9-2DEA2611D54B}"/>
              </a:ext>
            </a:extLst>
          </p:cNvPr>
          <p:cNvSpPr>
            <a:spLocks noEditPoints="1"/>
          </p:cNvSpPr>
          <p:nvPr/>
        </p:nvSpPr>
        <p:spPr bwMode="auto">
          <a:xfrm>
            <a:off x="2190750" y="3297238"/>
            <a:ext cx="315913" cy="266700"/>
          </a:xfrm>
          <a:custGeom>
            <a:avLst/>
            <a:gdLst>
              <a:gd name="T0" fmla="*/ 83 w 83"/>
              <a:gd name="T1" fmla="*/ 70 h 70"/>
              <a:gd name="T2" fmla="*/ 0 w 83"/>
              <a:gd name="T3" fmla="*/ 70 h 70"/>
              <a:gd name="T4" fmla="*/ 0 w 83"/>
              <a:gd name="T5" fmla="*/ 13 h 70"/>
              <a:gd name="T6" fmla="*/ 83 w 83"/>
              <a:gd name="T7" fmla="*/ 13 h 70"/>
              <a:gd name="T8" fmla="*/ 83 w 83"/>
              <a:gd name="T9" fmla="*/ 70 h 70"/>
              <a:gd name="T10" fmla="*/ 56 w 83"/>
              <a:gd name="T11" fmla="*/ 0 h 70"/>
              <a:gd name="T12" fmla="*/ 27 w 83"/>
              <a:gd name="T13" fmla="*/ 0 h 70"/>
              <a:gd name="T14" fmla="*/ 27 w 83"/>
              <a:gd name="T15" fmla="*/ 13 h 70"/>
              <a:gd name="T16" fmla="*/ 56 w 83"/>
              <a:gd name="T17" fmla="*/ 13 h 70"/>
              <a:gd name="T18" fmla="*/ 56 w 83"/>
              <a:gd name="T19" fmla="*/ 0 h 70"/>
              <a:gd name="T20" fmla="*/ 0 w 83"/>
              <a:gd name="T21" fmla="*/ 30 h 70"/>
              <a:gd name="T22" fmla="*/ 23 w 83"/>
              <a:gd name="T23" fmla="*/ 39 h 70"/>
              <a:gd name="T24" fmla="*/ 60 w 83"/>
              <a:gd name="T25" fmla="*/ 39 h 70"/>
              <a:gd name="T26" fmla="*/ 83 w 83"/>
              <a:gd name="T27" fmla="*/ 30 h 70"/>
              <a:gd name="T28" fmla="*/ 42 w 83"/>
              <a:gd name="T29" fmla="*/ 53 h 70"/>
              <a:gd name="T30" fmla="*/ 42 w 83"/>
              <a:gd name="T31"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0">
                <a:moveTo>
                  <a:pt x="83" y="70"/>
                </a:moveTo>
                <a:cubicBezTo>
                  <a:pt x="0" y="70"/>
                  <a:pt x="0" y="70"/>
                  <a:pt x="0" y="70"/>
                </a:cubicBezTo>
                <a:cubicBezTo>
                  <a:pt x="0" y="13"/>
                  <a:pt x="0" y="13"/>
                  <a:pt x="0" y="13"/>
                </a:cubicBezTo>
                <a:cubicBezTo>
                  <a:pt x="83" y="13"/>
                  <a:pt x="83" y="13"/>
                  <a:pt x="83" y="13"/>
                </a:cubicBezTo>
                <a:lnTo>
                  <a:pt x="83" y="70"/>
                </a:lnTo>
                <a:close/>
                <a:moveTo>
                  <a:pt x="56" y="0"/>
                </a:moveTo>
                <a:cubicBezTo>
                  <a:pt x="27" y="0"/>
                  <a:pt x="27" y="0"/>
                  <a:pt x="27" y="0"/>
                </a:cubicBezTo>
                <a:cubicBezTo>
                  <a:pt x="27" y="13"/>
                  <a:pt x="27" y="13"/>
                  <a:pt x="27" y="13"/>
                </a:cubicBezTo>
                <a:cubicBezTo>
                  <a:pt x="56" y="13"/>
                  <a:pt x="56" y="13"/>
                  <a:pt x="56" y="13"/>
                </a:cubicBezTo>
                <a:lnTo>
                  <a:pt x="56" y="0"/>
                </a:lnTo>
                <a:close/>
                <a:moveTo>
                  <a:pt x="0" y="30"/>
                </a:moveTo>
                <a:cubicBezTo>
                  <a:pt x="23" y="39"/>
                  <a:pt x="23" y="39"/>
                  <a:pt x="23" y="39"/>
                </a:cubicBezTo>
                <a:cubicBezTo>
                  <a:pt x="35" y="44"/>
                  <a:pt x="48" y="44"/>
                  <a:pt x="60" y="39"/>
                </a:cubicBezTo>
                <a:cubicBezTo>
                  <a:pt x="83" y="30"/>
                  <a:pt x="83" y="30"/>
                  <a:pt x="83" y="30"/>
                </a:cubicBezTo>
                <a:moveTo>
                  <a:pt x="42" y="53"/>
                </a:moveTo>
                <a:cubicBezTo>
                  <a:pt x="42" y="33"/>
                  <a:pt x="42" y="33"/>
                  <a:pt x="42" y="33"/>
                </a:cubicBezTo>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9" name="Freeform 49">
            <a:extLst>
              <a:ext uri="{FF2B5EF4-FFF2-40B4-BE49-F238E27FC236}">
                <a16:creationId xmlns:a16="http://schemas.microsoft.com/office/drawing/2014/main" id="{736BC197-C383-4449-A06E-19EB1A0CC2ED}"/>
              </a:ext>
            </a:extLst>
          </p:cNvPr>
          <p:cNvSpPr>
            <a:spLocks noEditPoints="1"/>
          </p:cNvSpPr>
          <p:nvPr/>
        </p:nvSpPr>
        <p:spPr bwMode="auto">
          <a:xfrm>
            <a:off x="2201863" y="2320925"/>
            <a:ext cx="293688" cy="293688"/>
          </a:xfrm>
          <a:custGeom>
            <a:avLst/>
            <a:gdLst>
              <a:gd name="T0" fmla="*/ 77 w 77"/>
              <a:gd name="T1" fmla="*/ 39 h 77"/>
              <a:gd name="T2" fmla="*/ 39 w 77"/>
              <a:gd name="T3" fmla="*/ 77 h 77"/>
              <a:gd name="T4" fmla="*/ 0 w 77"/>
              <a:gd name="T5" fmla="*/ 39 h 77"/>
              <a:gd name="T6" fmla="*/ 39 w 77"/>
              <a:gd name="T7" fmla="*/ 0 h 77"/>
              <a:gd name="T8" fmla="*/ 77 w 77"/>
              <a:gd name="T9" fmla="*/ 39 h 77"/>
              <a:gd name="T10" fmla="*/ 73 w 77"/>
              <a:gd name="T11" fmla="*/ 56 h 77"/>
              <a:gd name="T12" fmla="*/ 39 w 77"/>
              <a:gd name="T13" fmla="*/ 50 h 77"/>
              <a:gd name="T14" fmla="*/ 4 w 77"/>
              <a:gd name="T15" fmla="*/ 56 h 77"/>
              <a:gd name="T16" fmla="*/ 4 w 77"/>
              <a:gd name="T17" fmla="*/ 22 h 77"/>
              <a:gd name="T18" fmla="*/ 39 w 77"/>
              <a:gd name="T19" fmla="*/ 28 h 77"/>
              <a:gd name="T20" fmla="*/ 73 w 77"/>
              <a:gd name="T21" fmla="*/ 22 h 77"/>
              <a:gd name="T22" fmla="*/ 39 w 77"/>
              <a:gd name="T23" fmla="*/ 0 h 77"/>
              <a:gd name="T24" fmla="*/ 26 w 77"/>
              <a:gd name="T25" fmla="*/ 39 h 77"/>
              <a:gd name="T26" fmla="*/ 39 w 77"/>
              <a:gd name="T27" fmla="*/ 77 h 77"/>
              <a:gd name="T28" fmla="*/ 51 w 77"/>
              <a:gd name="T29" fmla="*/ 39 h 77"/>
              <a:gd name="T30" fmla="*/ 39 w 77"/>
              <a:gd name="T3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77">
                <a:moveTo>
                  <a:pt x="77" y="39"/>
                </a:moveTo>
                <a:cubicBezTo>
                  <a:pt x="77" y="60"/>
                  <a:pt x="60" y="77"/>
                  <a:pt x="39" y="77"/>
                </a:cubicBezTo>
                <a:cubicBezTo>
                  <a:pt x="17" y="77"/>
                  <a:pt x="0" y="60"/>
                  <a:pt x="0" y="39"/>
                </a:cubicBezTo>
                <a:cubicBezTo>
                  <a:pt x="0" y="17"/>
                  <a:pt x="17" y="0"/>
                  <a:pt x="39" y="0"/>
                </a:cubicBezTo>
                <a:cubicBezTo>
                  <a:pt x="60" y="0"/>
                  <a:pt x="77" y="17"/>
                  <a:pt x="77" y="39"/>
                </a:cubicBezTo>
                <a:close/>
                <a:moveTo>
                  <a:pt x="73" y="56"/>
                </a:moveTo>
                <a:cubicBezTo>
                  <a:pt x="63" y="52"/>
                  <a:pt x="51" y="50"/>
                  <a:pt x="39" y="50"/>
                </a:cubicBezTo>
                <a:cubicBezTo>
                  <a:pt x="26" y="50"/>
                  <a:pt x="14" y="52"/>
                  <a:pt x="4" y="56"/>
                </a:cubicBezTo>
                <a:moveTo>
                  <a:pt x="4" y="22"/>
                </a:moveTo>
                <a:cubicBezTo>
                  <a:pt x="14" y="25"/>
                  <a:pt x="26" y="28"/>
                  <a:pt x="39" y="28"/>
                </a:cubicBezTo>
                <a:cubicBezTo>
                  <a:pt x="51" y="28"/>
                  <a:pt x="63" y="25"/>
                  <a:pt x="73" y="22"/>
                </a:cubicBezTo>
                <a:moveTo>
                  <a:pt x="39" y="0"/>
                </a:moveTo>
                <a:cubicBezTo>
                  <a:pt x="32" y="0"/>
                  <a:pt x="26" y="17"/>
                  <a:pt x="26" y="39"/>
                </a:cubicBezTo>
                <a:cubicBezTo>
                  <a:pt x="26" y="60"/>
                  <a:pt x="32" y="77"/>
                  <a:pt x="39" y="77"/>
                </a:cubicBezTo>
                <a:cubicBezTo>
                  <a:pt x="46" y="77"/>
                  <a:pt x="51" y="60"/>
                  <a:pt x="51" y="39"/>
                </a:cubicBezTo>
                <a:cubicBezTo>
                  <a:pt x="51" y="17"/>
                  <a:pt x="46" y="0"/>
                  <a:pt x="39" y="0"/>
                </a:cubicBezTo>
                <a:close/>
              </a:path>
            </a:pathLst>
          </a:custGeom>
          <a:noFill/>
          <a:ln w="19050" cap="flat">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0" name="Freeform 50">
            <a:extLst>
              <a:ext uri="{FF2B5EF4-FFF2-40B4-BE49-F238E27FC236}">
                <a16:creationId xmlns:a16="http://schemas.microsoft.com/office/drawing/2014/main" id="{40D728FE-BED0-4E7B-8A26-B44C6734FA83}"/>
              </a:ext>
            </a:extLst>
          </p:cNvPr>
          <p:cNvSpPr>
            <a:spLocks noEditPoints="1"/>
          </p:cNvSpPr>
          <p:nvPr/>
        </p:nvSpPr>
        <p:spPr bwMode="auto">
          <a:xfrm>
            <a:off x="2212975" y="1360488"/>
            <a:ext cx="274638" cy="293688"/>
          </a:xfrm>
          <a:custGeom>
            <a:avLst/>
            <a:gdLst>
              <a:gd name="T0" fmla="*/ 3 w 72"/>
              <a:gd name="T1" fmla="*/ 63 h 77"/>
              <a:gd name="T2" fmla="*/ 18 w 72"/>
              <a:gd name="T3" fmla="*/ 29 h 77"/>
              <a:gd name="T4" fmla="*/ 36 w 72"/>
              <a:gd name="T5" fmla="*/ 10 h 77"/>
              <a:gd name="T6" fmla="*/ 54 w 72"/>
              <a:gd name="T7" fmla="*/ 29 h 77"/>
              <a:gd name="T8" fmla="*/ 68 w 72"/>
              <a:gd name="T9" fmla="*/ 63 h 77"/>
              <a:gd name="T10" fmla="*/ 72 w 72"/>
              <a:gd name="T11" fmla="*/ 63 h 77"/>
              <a:gd name="T12" fmla="*/ 0 w 72"/>
              <a:gd name="T13" fmla="*/ 63 h 77"/>
              <a:gd name="T14" fmla="*/ 3 w 72"/>
              <a:gd name="T15" fmla="*/ 63 h 77"/>
              <a:gd name="T16" fmla="*/ 24 w 72"/>
              <a:gd name="T17" fmla="*/ 77 h 77"/>
              <a:gd name="T18" fmla="*/ 48 w 72"/>
              <a:gd name="T19" fmla="*/ 77 h 77"/>
              <a:gd name="T20" fmla="*/ 36 w 72"/>
              <a:gd name="T21" fmla="*/ 10 h 77"/>
              <a:gd name="T22" fmla="*/ 36 w 72"/>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7">
                <a:moveTo>
                  <a:pt x="3" y="63"/>
                </a:moveTo>
                <a:cubicBezTo>
                  <a:pt x="17" y="63"/>
                  <a:pt x="18" y="29"/>
                  <a:pt x="18" y="29"/>
                </a:cubicBezTo>
                <a:cubicBezTo>
                  <a:pt x="19" y="18"/>
                  <a:pt x="26" y="10"/>
                  <a:pt x="36" y="10"/>
                </a:cubicBezTo>
                <a:cubicBezTo>
                  <a:pt x="45" y="10"/>
                  <a:pt x="53" y="18"/>
                  <a:pt x="54" y="29"/>
                </a:cubicBezTo>
                <a:cubicBezTo>
                  <a:pt x="54" y="29"/>
                  <a:pt x="54" y="63"/>
                  <a:pt x="68" y="63"/>
                </a:cubicBezTo>
                <a:cubicBezTo>
                  <a:pt x="72" y="63"/>
                  <a:pt x="72" y="63"/>
                  <a:pt x="72" y="63"/>
                </a:cubicBezTo>
                <a:cubicBezTo>
                  <a:pt x="0" y="63"/>
                  <a:pt x="0" y="63"/>
                  <a:pt x="0" y="63"/>
                </a:cubicBezTo>
                <a:lnTo>
                  <a:pt x="3" y="63"/>
                </a:lnTo>
                <a:close/>
                <a:moveTo>
                  <a:pt x="24" y="77"/>
                </a:moveTo>
                <a:cubicBezTo>
                  <a:pt x="48" y="77"/>
                  <a:pt x="48" y="77"/>
                  <a:pt x="48" y="77"/>
                </a:cubicBezTo>
                <a:moveTo>
                  <a:pt x="36" y="10"/>
                </a:moveTo>
                <a:cubicBezTo>
                  <a:pt x="36" y="0"/>
                  <a:pt x="36" y="0"/>
                  <a:pt x="36" y="0"/>
                </a:cubicBezTo>
              </a:path>
            </a:pathLst>
          </a:custGeom>
          <a:noFill/>
          <a:ln w="19050" cap="flat">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1" name="Freeform 51">
            <a:extLst>
              <a:ext uri="{FF2B5EF4-FFF2-40B4-BE49-F238E27FC236}">
                <a16:creationId xmlns:a16="http://schemas.microsoft.com/office/drawing/2014/main" id="{A44C0F6F-D534-43B2-8867-0CAA50C44899}"/>
              </a:ext>
            </a:extLst>
          </p:cNvPr>
          <p:cNvSpPr>
            <a:spLocks noEditPoints="1"/>
          </p:cNvSpPr>
          <p:nvPr/>
        </p:nvSpPr>
        <p:spPr bwMode="auto">
          <a:xfrm>
            <a:off x="9663113" y="3327400"/>
            <a:ext cx="323850" cy="323850"/>
          </a:xfrm>
          <a:custGeom>
            <a:avLst/>
            <a:gdLst>
              <a:gd name="T0" fmla="*/ 43 w 85"/>
              <a:gd name="T1" fmla="*/ 43 h 85"/>
              <a:gd name="T2" fmla="*/ 85 w 85"/>
              <a:gd name="T3" fmla="*/ 43 h 85"/>
              <a:gd name="T4" fmla="*/ 43 w 85"/>
              <a:gd name="T5" fmla="*/ 85 h 85"/>
              <a:gd name="T6" fmla="*/ 0 w 85"/>
              <a:gd name="T7" fmla="*/ 43 h 85"/>
              <a:gd name="T8" fmla="*/ 43 w 85"/>
              <a:gd name="T9" fmla="*/ 0 h 85"/>
              <a:gd name="T10" fmla="*/ 43 w 85"/>
              <a:gd name="T11" fmla="*/ 43 h 85"/>
              <a:gd name="T12" fmla="*/ 84 w 85"/>
              <a:gd name="T13" fmla="*/ 29 h 85"/>
              <a:gd name="T14" fmla="*/ 56 w 85"/>
              <a:gd name="T15" fmla="*/ 2 h 85"/>
              <a:gd name="T16" fmla="*/ 56 w 85"/>
              <a:gd name="T17" fmla="*/ 29 h 85"/>
              <a:gd name="T18" fmla="*/ 84 w 85"/>
              <a:gd name="T19" fmla="*/ 2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43" y="43"/>
                </a:moveTo>
                <a:cubicBezTo>
                  <a:pt x="85" y="43"/>
                  <a:pt x="85" y="43"/>
                  <a:pt x="85" y="43"/>
                </a:cubicBezTo>
                <a:cubicBezTo>
                  <a:pt x="85" y="66"/>
                  <a:pt x="66" y="85"/>
                  <a:pt x="43" y="85"/>
                </a:cubicBezTo>
                <a:cubicBezTo>
                  <a:pt x="19" y="85"/>
                  <a:pt x="0" y="66"/>
                  <a:pt x="0" y="43"/>
                </a:cubicBezTo>
                <a:cubicBezTo>
                  <a:pt x="0" y="19"/>
                  <a:pt x="19" y="0"/>
                  <a:pt x="43" y="0"/>
                </a:cubicBezTo>
                <a:lnTo>
                  <a:pt x="43" y="43"/>
                </a:lnTo>
                <a:close/>
                <a:moveTo>
                  <a:pt x="84" y="29"/>
                </a:moveTo>
                <a:cubicBezTo>
                  <a:pt x="81" y="15"/>
                  <a:pt x="70" y="5"/>
                  <a:pt x="56" y="2"/>
                </a:cubicBezTo>
                <a:cubicBezTo>
                  <a:pt x="56" y="29"/>
                  <a:pt x="56" y="29"/>
                  <a:pt x="56" y="29"/>
                </a:cubicBezTo>
                <a:lnTo>
                  <a:pt x="84" y="29"/>
                </a:lnTo>
                <a:close/>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2" name="Freeform 52">
            <a:extLst>
              <a:ext uri="{FF2B5EF4-FFF2-40B4-BE49-F238E27FC236}">
                <a16:creationId xmlns:a16="http://schemas.microsoft.com/office/drawing/2014/main" id="{E2CD5E6D-7F0D-49D7-95D0-37D5862CF228}"/>
              </a:ext>
            </a:extLst>
          </p:cNvPr>
          <p:cNvSpPr>
            <a:spLocks noEditPoints="1"/>
          </p:cNvSpPr>
          <p:nvPr/>
        </p:nvSpPr>
        <p:spPr bwMode="auto">
          <a:xfrm>
            <a:off x="2216150" y="5172075"/>
            <a:ext cx="263525" cy="361950"/>
          </a:xfrm>
          <a:custGeom>
            <a:avLst/>
            <a:gdLst>
              <a:gd name="T0" fmla="*/ 67 w 69"/>
              <a:gd name="T1" fmla="*/ 73 h 95"/>
              <a:gd name="T2" fmla="*/ 69 w 69"/>
              <a:gd name="T3" fmla="*/ 75 h 95"/>
              <a:gd name="T4" fmla="*/ 69 w 69"/>
              <a:gd name="T5" fmla="*/ 93 h 95"/>
              <a:gd name="T6" fmla="*/ 67 w 69"/>
              <a:gd name="T7" fmla="*/ 95 h 95"/>
              <a:gd name="T8" fmla="*/ 27 w 69"/>
              <a:gd name="T9" fmla="*/ 95 h 95"/>
              <a:gd name="T10" fmla="*/ 25 w 69"/>
              <a:gd name="T11" fmla="*/ 93 h 95"/>
              <a:gd name="T12" fmla="*/ 25 w 69"/>
              <a:gd name="T13" fmla="*/ 75 h 95"/>
              <a:gd name="T14" fmla="*/ 27 w 69"/>
              <a:gd name="T15" fmla="*/ 73 h 95"/>
              <a:gd name="T16" fmla="*/ 63 w 69"/>
              <a:gd name="T17" fmla="*/ 73 h 95"/>
              <a:gd name="T18" fmla="*/ 67 w 69"/>
              <a:gd name="T19" fmla="*/ 73 h 95"/>
              <a:gd name="T20" fmla="*/ 36 w 69"/>
              <a:gd name="T21" fmla="*/ 33 h 95"/>
              <a:gd name="T22" fmla="*/ 36 w 69"/>
              <a:gd name="T23" fmla="*/ 5 h 95"/>
              <a:gd name="T24" fmla="*/ 30 w 69"/>
              <a:gd name="T25" fmla="*/ 0 h 95"/>
              <a:gd name="T26" fmla="*/ 24 w 69"/>
              <a:gd name="T27" fmla="*/ 5 h 95"/>
              <a:gd name="T28" fmla="*/ 24 w 69"/>
              <a:gd name="T29" fmla="*/ 58 h 95"/>
              <a:gd name="T30" fmla="*/ 24 w 69"/>
              <a:gd name="T31" fmla="*/ 53 h 95"/>
              <a:gd name="T32" fmla="*/ 10 w 69"/>
              <a:gd name="T33" fmla="*/ 37 h 95"/>
              <a:gd name="T34" fmla="*/ 2 w 69"/>
              <a:gd name="T35" fmla="*/ 37 h 95"/>
              <a:gd name="T36" fmla="*/ 2 w 69"/>
              <a:gd name="T37" fmla="*/ 45 h 95"/>
              <a:gd name="T38" fmla="*/ 7 w 69"/>
              <a:gd name="T39" fmla="*/ 51 h 95"/>
              <a:gd name="T40" fmla="*/ 13 w 69"/>
              <a:gd name="T41" fmla="*/ 64 h 95"/>
              <a:gd name="T42" fmla="*/ 29 w 69"/>
              <a:gd name="T43" fmla="*/ 73 h 95"/>
              <a:gd name="T44" fmla="*/ 64 w 69"/>
              <a:gd name="T45" fmla="*/ 73 h 95"/>
              <a:gd name="T46" fmla="*/ 69 w 69"/>
              <a:gd name="T47" fmla="*/ 62 h 95"/>
              <a:gd name="T48" fmla="*/ 69 w 69"/>
              <a:gd name="T49" fmla="*/ 29 h 95"/>
              <a:gd name="T50" fmla="*/ 63 w 69"/>
              <a:gd name="T51" fmla="*/ 24 h 95"/>
              <a:gd name="T52" fmla="*/ 58 w 69"/>
              <a:gd name="T53" fmla="*/ 29 h 95"/>
              <a:gd name="T54" fmla="*/ 58 w 69"/>
              <a:gd name="T55" fmla="*/ 37 h 95"/>
              <a:gd name="T56" fmla="*/ 47 w 69"/>
              <a:gd name="T57" fmla="*/ 34 h 95"/>
              <a:gd name="T58" fmla="*/ 47 w 69"/>
              <a:gd name="T59" fmla="*/ 25 h 95"/>
              <a:gd name="T60" fmla="*/ 41 w 69"/>
              <a:gd name="T61" fmla="*/ 20 h 95"/>
              <a:gd name="T62" fmla="*/ 36 w 69"/>
              <a:gd name="T63" fmla="*/ 25 h 95"/>
              <a:gd name="T64" fmla="*/ 36 w 69"/>
              <a:gd name="T65" fmla="*/ 34 h 95"/>
              <a:gd name="T66" fmla="*/ 58 w 69"/>
              <a:gd name="T67" fmla="*/ 36 h 95"/>
              <a:gd name="T68" fmla="*/ 58 w 69"/>
              <a:gd name="T69" fmla="*/ 27 h 95"/>
              <a:gd name="T70" fmla="*/ 52 w 69"/>
              <a:gd name="T71" fmla="*/ 22 h 95"/>
              <a:gd name="T72" fmla="*/ 47 w 69"/>
              <a:gd name="T73" fmla="*/ 27 h 95"/>
              <a:gd name="T74" fmla="*/ 47 w 69"/>
              <a:gd name="T75" fmla="*/ 3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9" h="95">
                <a:moveTo>
                  <a:pt x="67" y="73"/>
                </a:moveTo>
                <a:cubicBezTo>
                  <a:pt x="68" y="73"/>
                  <a:pt x="69" y="74"/>
                  <a:pt x="69" y="75"/>
                </a:cubicBezTo>
                <a:cubicBezTo>
                  <a:pt x="69" y="93"/>
                  <a:pt x="69" y="93"/>
                  <a:pt x="69" y="93"/>
                </a:cubicBezTo>
                <a:cubicBezTo>
                  <a:pt x="69" y="94"/>
                  <a:pt x="68" y="95"/>
                  <a:pt x="67" y="95"/>
                </a:cubicBezTo>
                <a:cubicBezTo>
                  <a:pt x="27" y="95"/>
                  <a:pt x="27" y="95"/>
                  <a:pt x="27" y="95"/>
                </a:cubicBezTo>
                <a:cubicBezTo>
                  <a:pt x="26" y="95"/>
                  <a:pt x="25" y="94"/>
                  <a:pt x="25" y="93"/>
                </a:cubicBezTo>
                <a:cubicBezTo>
                  <a:pt x="25" y="75"/>
                  <a:pt x="25" y="75"/>
                  <a:pt x="25" y="75"/>
                </a:cubicBezTo>
                <a:cubicBezTo>
                  <a:pt x="25" y="74"/>
                  <a:pt x="26" y="73"/>
                  <a:pt x="27" y="73"/>
                </a:cubicBezTo>
                <a:cubicBezTo>
                  <a:pt x="27" y="73"/>
                  <a:pt x="63" y="73"/>
                  <a:pt x="63" y="73"/>
                </a:cubicBezTo>
                <a:lnTo>
                  <a:pt x="67" y="73"/>
                </a:lnTo>
                <a:close/>
                <a:moveTo>
                  <a:pt x="36" y="33"/>
                </a:moveTo>
                <a:cubicBezTo>
                  <a:pt x="36" y="5"/>
                  <a:pt x="36" y="5"/>
                  <a:pt x="36" y="5"/>
                </a:cubicBezTo>
                <a:cubicBezTo>
                  <a:pt x="36" y="2"/>
                  <a:pt x="33" y="0"/>
                  <a:pt x="30" y="0"/>
                </a:cubicBezTo>
                <a:cubicBezTo>
                  <a:pt x="27" y="0"/>
                  <a:pt x="24" y="2"/>
                  <a:pt x="24" y="5"/>
                </a:cubicBezTo>
                <a:cubicBezTo>
                  <a:pt x="24" y="58"/>
                  <a:pt x="24" y="58"/>
                  <a:pt x="24" y="58"/>
                </a:cubicBezTo>
                <a:moveTo>
                  <a:pt x="24" y="53"/>
                </a:moveTo>
                <a:cubicBezTo>
                  <a:pt x="10" y="37"/>
                  <a:pt x="10" y="37"/>
                  <a:pt x="10" y="37"/>
                </a:cubicBezTo>
                <a:cubicBezTo>
                  <a:pt x="8" y="35"/>
                  <a:pt x="4" y="35"/>
                  <a:pt x="2" y="37"/>
                </a:cubicBezTo>
                <a:cubicBezTo>
                  <a:pt x="0" y="39"/>
                  <a:pt x="0" y="43"/>
                  <a:pt x="2" y="45"/>
                </a:cubicBezTo>
                <a:cubicBezTo>
                  <a:pt x="7" y="51"/>
                  <a:pt x="7" y="51"/>
                  <a:pt x="7" y="51"/>
                </a:cubicBezTo>
                <a:cubicBezTo>
                  <a:pt x="13" y="64"/>
                  <a:pt x="13" y="64"/>
                  <a:pt x="13" y="64"/>
                </a:cubicBezTo>
                <a:cubicBezTo>
                  <a:pt x="29" y="73"/>
                  <a:pt x="29" y="73"/>
                  <a:pt x="29" y="73"/>
                </a:cubicBezTo>
                <a:cubicBezTo>
                  <a:pt x="64" y="73"/>
                  <a:pt x="64" y="73"/>
                  <a:pt x="64" y="73"/>
                </a:cubicBezTo>
                <a:cubicBezTo>
                  <a:pt x="69" y="62"/>
                  <a:pt x="69" y="62"/>
                  <a:pt x="69" y="62"/>
                </a:cubicBezTo>
                <a:cubicBezTo>
                  <a:pt x="69" y="29"/>
                  <a:pt x="69" y="29"/>
                  <a:pt x="69" y="29"/>
                </a:cubicBezTo>
                <a:cubicBezTo>
                  <a:pt x="69" y="26"/>
                  <a:pt x="66" y="24"/>
                  <a:pt x="63" y="24"/>
                </a:cubicBezTo>
                <a:cubicBezTo>
                  <a:pt x="60" y="24"/>
                  <a:pt x="58" y="26"/>
                  <a:pt x="58" y="29"/>
                </a:cubicBezTo>
                <a:cubicBezTo>
                  <a:pt x="58" y="37"/>
                  <a:pt x="58" y="37"/>
                  <a:pt x="58" y="37"/>
                </a:cubicBezTo>
                <a:moveTo>
                  <a:pt x="47" y="34"/>
                </a:moveTo>
                <a:cubicBezTo>
                  <a:pt x="47" y="25"/>
                  <a:pt x="47" y="25"/>
                  <a:pt x="47" y="25"/>
                </a:cubicBezTo>
                <a:cubicBezTo>
                  <a:pt x="47" y="22"/>
                  <a:pt x="44" y="20"/>
                  <a:pt x="41" y="20"/>
                </a:cubicBezTo>
                <a:cubicBezTo>
                  <a:pt x="38" y="20"/>
                  <a:pt x="36" y="22"/>
                  <a:pt x="36" y="25"/>
                </a:cubicBezTo>
                <a:cubicBezTo>
                  <a:pt x="36" y="34"/>
                  <a:pt x="36" y="34"/>
                  <a:pt x="36" y="34"/>
                </a:cubicBezTo>
                <a:moveTo>
                  <a:pt x="58" y="36"/>
                </a:moveTo>
                <a:cubicBezTo>
                  <a:pt x="58" y="27"/>
                  <a:pt x="58" y="27"/>
                  <a:pt x="58" y="27"/>
                </a:cubicBezTo>
                <a:cubicBezTo>
                  <a:pt x="58" y="24"/>
                  <a:pt x="55" y="22"/>
                  <a:pt x="52" y="22"/>
                </a:cubicBezTo>
                <a:cubicBezTo>
                  <a:pt x="49" y="22"/>
                  <a:pt x="47" y="24"/>
                  <a:pt x="47" y="27"/>
                </a:cubicBezTo>
                <a:cubicBezTo>
                  <a:pt x="47" y="36"/>
                  <a:pt x="47" y="36"/>
                  <a:pt x="47" y="36"/>
                </a:cubicBezTo>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3" name="Freeform 53">
            <a:extLst>
              <a:ext uri="{FF2B5EF4-FFF2-40B4-BE49-F238E27FC236}">
                <a16:creationId xmlns:a16="http://schemas.microsoft.com/office/drawing/2014/main" id="{9122EB81-340E-42FA-98F2-3040CB001D95}"/>
              </a:ext>
            </a:extLst>
          </p:cNvPr>
          <p:cNvSpPr>
            <a:spLocks noEditPoints="1"/>
          </p:cNvSpPr>
          <p:nvPr/>
        </p:nvSpPr>
        <p:spPr bwMode="auto">
          <a:xfrm>
            <a:off x="9704388" y="5222875"/>
            <a:ext cx="244475" cy="261938"/>
          </a:xfrm>
          <a:custGeom>
            <a:avLst/>
            <a:gdLst>
              <a:gd name="T0" fmla="*/ 53 w 64"/>
              <a:gd name="T1" fmla="*/ 55 h 69"/>
              <a:gd name="T2" fmla="*/ 53 w 64"/>
              <a:gd name="T3" fmla="*/ 69 h 69"/>
              <a:gd name="T4" fmla="*/ 11 w 64"/>
              <a:gd name="T5" fmla="*/ 69 h 69"/>
              <a:gd name="T6" fmla="*/ 11 w 64"/>
              <a:gd name="T7" fmla="*/ 55 h 69"/>
              <a:gd name="T8" fmla="*/ 17 w 64"/>
              <a:gd name="T9" fmla="*/ 43 h 69"/>
              <a:gd name="T10" fmla="*/ 32 w 64"/>
              <a:gd name="T11" fmla="*/ 34 h 69"/>
              <a:gd name="T12" fmla="*/ 46 w 64"/>
              <a:gd name="T13" fmla="*/ 43 h 69"/>
              <a:gd name="T14" fmla="*/ 53 w 64"/>
              <a:gd name="T15" fmla="*/ 55 h 69"/>
              <a:gd name="T16" fmla="*/ 53 w 64"/>
              <a:gd name="T17" fmla="*/ 14 h 69"/>
              <a:gd name="T18" fmla="*/ 53 w 64"/>
              <a:gd name="T19" fmla="*/ 0 h 69"/>
              <a:gd name="T20" fmla="*/ 11 w 64"/>
              <a:gd name="T21" fmla="*/ 0 h 69"/>
              <a:gd name="T22" fmla="*/ 11 w 64"/>
              <a:gd name="T23" fmla="*/ 14 h 69"/>
              <a:gd name="T24" fmla="*/ 17 w 64"/>
              <a:gd name="T25" fmla="*/ 25 h 69"/>
              <a:gd name="T26" fmla="*/ 32 w 64"/>
              <a:gd name="T27" fmla="*/ 34 h 69"/>
              <a:gd name="T28" fmla="*/ 46 w 64"/>
              <a:gd name="T29" fmla="*/ 25 h 69"/>
              <a:gd name="T30" fmla="*/ 53 w 64"/>
              <a:gd name="T31" fmla="*/ 14 h 69"/>
              <a:gd name="T32" fmla="*/ 0 w 64"/>
              <a:gd name="T33" fmla="*/ 0 h 69"/>
              <a:gd name="T34" fmla="*/ 64 w 64"/>
              <a:gd name="T35" fmla="*/ 0 h 69"/>
              <a:gd name="T36" fmla="*/ 0 w 64"/>
              <a:gd name="T37" fmla="*/ 69 h 69"/>
              <a:gd name="T38" fmla="*/ 64 w 64"/>
              <a:gd name="T3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69">
                <a:moveTo>
                  <a:pt x="53" y="55"/>
                </a:moveTo>
                <a:cubicBezTo>
                  <a:pt x="53" y="69"/>
                  <a:pt x="53" y="69"/>
                  <a:pt x="53" y="69"/>
                </a:cubicBezTo>
                <a:cubicBezTo>
                  <a:pt x="11" y="69"/>
                  <a:pt x="11" y="69"/>
                  <a:pt x="11" y="69"/>
                </a:cubicBezTo>
                <a:cubicBezTo>
                  <a:pt x="11" y="55"/>
                  <a:pt x="11" y="55"/>
                  <a:pt x="11" y="55"/>
                </a:cubicBezTo>
                <a:cubicBezTo>
                  <a:pt x="11" y="50"/>
                  <a:pt x="13" y="46"/>
                  <a:pt x="17" y="43"/>
                </a:cubicBezTo>
                <a:cubicBezTo>
                  <a:pt x="32" y="34"/>
                  <a:pt x="32" y="34"/>
                  <a:pt x="32" y="34"/>
                </a:cubicBezTo>
                <a:cubicBezTo>
                  <a:pt x="46" y="43"/>
                  <a:pt x="46" y="43"/>
                  <a:pt x="46" y="43"/>
                </a:cubicBezTo>
                <a:cubicBezTo>
                  <a:pt x="50" y="46"/>
                  <a:pt x="53" y="50"/>
                  <a:pt x="53" y="55"/>
                </a:cubicBezTo>
                <a:close/>
                <a:moveTo>
                  <a:pt x="53" y="14"/>
                </a:moveTo>
                <a:cubicBezTo>
                  <a:pt x="53" y="0"/>
                  <a:pt x="53" y="0"/>
                  <a:pt x="53" y="0"/>
                </a:cubicBezTo>
                <a:cubicBezTo>
                  <a:pt x="11" y="0"/>
                  <a:pt x="11" y="0"/>
                  <a:pt x="11" y="0"/>
                </a:cubicBezTo>
                <a:cubicBezTo>
                  <a:pt x="11" y="14"/>
                  <a:pt x="11" y="14"/>
                  <a:pt x="11" y="14"/>
                </a:cubicBezTo>
                <a:cubicBezTo>
                  <a:pt x="11" y="19"/>
                  <a:pt x="13" y="23"/>
                  <a:pt x="17" y="25"/>
                </a:cubicBezTo>
                <a:cubicBezTo>
                  <a:pt x="32" y="34"/>
                  <a:pt x="32" y="34"/>
                  <a:pt x="32" y="34"/>
                </a:cubicBezTo>
                <a:cubicBezTo>
                  <a:pt x="46" y="25"/>
                  <a:pt x="46" y="25"/>
                  <a:pt x="46" y="25"/>
                </a:cubicBezTo>
                <a:cubicBezTo>
                  <a:pt x="50" y="23"/>
                  <a:pt x="53" y="19"/>
                  <a:pt x="53" y="14"/>
                </a:cubicBezTo>
                <a:close/>
                <a:moveTo>
                  <a:pt x="0" y="0"/>
                </a:moveTo>
                <a:cubicBezTo>
                  <a:pt x="64" y="0"/>
                  <a:pt x="64" y="0"/>
                  <a:pt x="64" y="0"/>
                </a:cubicBezTo>
                <a:moveTo>
                  <a:pt x="0" y="69"/>
                </a:moveTo>
                <a:cubicBezTo>
                  <a:pt x="64" y="69"/>
                  <a:pt x="64" y="69"/>
                  <a:pt x="64" y="69"/>
                </a:cubicBezTo>
              </a:path>
            </a:pathLst>
          </a:cu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E2F008FB-09EC-4BC7-9749-6AA5029EAC6E}"/>
              </a:ext>
            </a:extLst>
          </p:cNvPr>
          <p:cNvGrpSpPr/>
          <p:nvPr/>
        </p:nvGrpSpPr>
        <p:grpSpPr>
          <a:xfrm>
            <a:off x="4867022" y="2164500"/>
            <a:ext cx="2454315" cy="2454315"/>
            <a:chOff x="4867022" y="2164500"/>
            <a:chExt cx="2454315" cy="2454315"/>
          </a:xfrm>
        </p:grpSpPr>
        <p:grpSp>
          <p:nvGrpSpPr>
            <p:cNvPr id="73" name="Group 72">
              <a:extLst>
                <a:ext uri="{FF2B5EF4-FFF2-40B4-BE49-F238E27FC236}">
                  <a16:creationId xmlns:a16="http://schemas.microsoft.com/office/drawing/2014/main" id="{AFFA0B37-1A89-4FD7-AD43-F9958E2B5523}"/>
                </a:ext>
              </a:extLst>
            </p:cNvPr>
            <p:cNvGrpSpPr/>
            <p:nvPr/>
          </p:nvGrpSpPr>
          <p:grpSpPr>
            <a:xfrm>
              <a:off x="4867022" y="2164500"/>
              <a:ext cx="2454315" cy="2454315"/>
              <a:chOff x="7054054" y="2295523"/>
              <a:chExt cx="1035846" cy="1035846"/>
            </a:xfrm>
            <a:effectLst>
              <a:outerShdw blurRad="292100" dist="215900" dir="2700000" algn="tl" rotWithShape="0">
                <a:prstClr val="black">
                  <a:alpha val="11000"/>
                </a:prstClr>
              </a:outerShdw>
            </a:effectLst>
          </p:grpSpPr>
          <p:sp>
            <p:nvSpPr>
              <p:cNvPr id="74" name="Oval 73">
                <a:extLst>
                  <a:ext uri="{FF2B5EF4-FFF2-40B4-BE49-F238E27FC236}">
                    <a16:creationId xmlns:a16="http://schemas.microsoft.com/office/drawing/2014/main" id="{30FBE5F6-3B81-4DBB-B2EE-C2683BCF033B}"/>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5" name="Oval 74">
                <a:extLst>
                  <a:ext uri="{FF2B5EF4-FFF2-40B4-BE49-F238E27FC236}">
                    <a16:creationId xmlns:a16="http://schemas.microsoft.com/office/drawing/2014/main" id="{3CFED0D2-4160-466B-91BA-DD01A60DC976}"/>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77" name="Group 76">
              <a:extLst>
                <a:ext uri="{FF2B5EF4-FFF2-40B4-BE49-F238E27FC236}">
                  <a16:creationId xmlns:a16="http://schemas.microsoft.com/office/drawing/2014/main" id="{A8429B0C-605E-4D93-A07F-61D814C41B48}"/>
                </a:ext>
              </a:extLst>
            </p:cNvPr>
            <p:cNvGrpSpPr/>
            <p:nvPr/>
          </p:nvGrpSpPr>
          <p:grpSpPr>
            <a:xfrm>
              <a:off x="5479427" y="3095625"/>
              <a:ext cx="1229504" cy="620713"/>
              <a:chOff x="5479427" y="3095625"/>
              <a:chExt cx="1229504" cy="620713"/>
            </a:xfrm>
          </p:grpSpPr>
          <p:sp>
            <p:nvSpPr>
              <p:cNvPr id="37" name="Rectangle 37">
                <a:extLst>
                  <a:ext uri="{FF2B5EF4-FFF2-40B4-BE49-F238E27FC236}">
                    <a16:creationId xmlns:a16="http://schemas.microsoft.com/office/drawing/2014/main" id="{52976CE7-2460-4B72-9342-EFFF436B409B}"/>
                  </a:ext>
                </a:extLst>
              </p:cNvPr>
              <p:cNvSpPr>
                <a:spLocks noChangeArrowheads="1"/>
              </p:cNvSpPr>
              <p:nvPr/>
            </p:nvSpPr>
            <p:spPr bwMode="auto">
              <a:xfrm>
                <a:off x="5558776" y="3095625"/>
                <a:ext cx="10708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chemeClr val="tx1">
                        <a:lumMod val="50000"/>
                      </a:schemeClr>
                    </a:solidFill>
                    <a:effectLst/>
                    <a:latin typeface="Montserrat SemiBold" panose="00000700000000000000" pitchFamily="50" charset="-52"/>
                  </a:rPr>
                  <a:t>Flowchart</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ndParaRPr>
              </a:p>
            </p:txBody>
          </p:sp>
          <p:sp>
            <p:nvSpPr>
              <p:cNvPr id="38" name="Rectangle 38">
                <a:extLst>
                  <a:ext uri="{FF2B5EF4-FFF2-40B4-BE49-F238E27FC236}">
                    <a16:creationId xmlns:a16="http://schemas.microsoft.com/office/drawing/2014/main" id="{959F195D-5E22-4DAB-8711-6861F80F6975}"/>
                  </a:ext>
                </a:extLst>
              </p:cNvPr>
              <p:cNvSpPr>
                <a:spLocks noChangeArrowheads="1"/>
              </p:cNvSpPr>
              <p:nvPr/>
            </p:nvSpPr>
            <p:spPr bwMode="auto">
              <a:xfrm>
                <a:off x="5479427" y="3324225"/>
                <a:ext cx="12295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chemeClr val="tx1">
                        <a:lumMod val="50000"/>
                      </a:schemeClr>
                    </a:solidFill>
                    <a:effectLst/>
                    <a:latin typeface="Montserrat SemiBold" panose="00000700000000000000" pitchFamily="50" charset="-52"/>
                  </a:rPr>
                  <a:t>Infographic</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ndParaRPr>
              </a:p>
            </p:txBody>
          </p:sp>
          <p:sp>
            <p:nvSpPr>
              <p:cNvPr id="39" name="Oval 39">
                <a:extLst>
                  <a:ext uri="{FF2B5EF4-FFF2-40B4-BE49-F238E27FC236}">
                    <a16:creationId xmlns:a16="http://schemas.microsoft.com/office/drawing/2014/main" id="{CA4202BF-E8FB-4F9B-86DC-1C9B940D95E8}"/>
                  </a:ext>
                </a:extLst>
              </p:cNvPr>
              <p:cNvSpPr>
                <a:spLocks noChangeArrowheads="1"/>
              </p:cNvSpPr>
              <p:nvPr/>
            </p:nvSpPr>
            <p:spPr bwMode="auto">
              <a:xfrm>
                <a:off x="5522913" y="3621088"/>
                <a:ext cx="95250" cy="952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0" name="Oval 40">
                <a:extLst>
                  <a:ext uri="{FF2B5EF4-FFF2-40B4-BE49-F238E27FC236}">
                    <a16:creationId xmlns:a16="http://schemas.microsoft.com/office/drawing/2014/main" id="{D093CAFD-3D1F-45C9-8BE0-26BD633CE5F2}"/>
                  </a:ext>
                </a:extLst>
              </p:cNvPr>
              <p:cNvSpPr>
                <a:spLocks noChangeArrowheads="1"/>
              </p:cNvSpPr>
              <p:nvPr/>
            </p:nvSpPr>
            <p:spPr bwMode="auto">
              <a:xfrm>
                <a:off x="5781675" y="3621088"/>
                <a:ext cx="98425" cy="9525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1" name="Oval 41">
                <a:extLst>
                  <a:ext uri="{FF2B5EF4-FFF2-40B4-BE49-F238E27FC236}">
                    <a16:creationId xmlns:a16="http://schemas.microsoft.com/office/drawing/2014/main" id="{1BB79D4B-48E3-4F79-9297-B43BCBC8DD75}"/>
                  </a:ext>
                </a:extLst>
              </p:cNvPr>
              <p:cNvSpPr>
                <a:spLocks noChangeArrowheads="1"/>
              </p:cNvSpPr>
              <p:nvPr/>
            </p:nvSpPr>
            <p:spPr bwMode="auto">
              <a:xfrm>
                <a:off x="6045200" y="3621088"/>
                <a:ext cx="98425" cy="9525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Oval 42">
                <a:extLst>
                  <a:ext uri="{FF2B5EF4-FFF2-40B4-BE49-F238E27FC236}">
                    <a16:creationId xmlns:a16="http://schemas.microsoft.com/office/drawing/2014/main" id="{6410D9E9-3BDE-4E8E-B1AC-D4658F294743}"/>
                  </a:ext>
                </a:extLst>
              </p:cNvPr>
              <p:cNvSpPr>
                <a:spLocks noChangeArrowheads="1"/>
              </p:cNvSpPr>
              <p:nvPr/>
            </p:nvSpPr>
            <p:spPr bwMode="auto">
              <a:xfrm>
                <a:off x="6307138" y="3621088"/>
                <a:ext cx="100013" cy="9525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Oval 43">
                <a:extLst>
                  <a:ext uri="{FF2B5EF4-FFF2-40B4-BE49-F238E27FC236}">
                    <a16:creationId xmlns:a16="http://schemas.microsoft.com/office/drawing/2014/main" id="{3A34A4EA-C9DE-410F-94FE-17F2AE92CD20}"/>
                  </a:ext>
                </a:extLst>
              </p:cNvPr>
              <p:cNvSpPr>
                <a:spLocks noChangeArrowheads="1"/>
              </p:cNvSpPr>
              <p:nvPr/>
            </p:nvSpPr>
            <p:spPr bwMode="auto">
              <a:xfrm>
                <a:off x="6570663" y="3621088"/>
                <a:ext cx="95250" cy="9525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grpSp>
        <p:nvGrpSpPr>
          <p:cNvPr id="71" name="Group 70">
            <a:extLst>
              <a:ext uri="{FF2B5EF4-FFF2-40B4-BE49-F238E27FC236}">
                <a16:creationId xmlns:a16="http://schemas.microsoft.com/office/drawing/2014/main" id="{AEC44F13-4746-40BF-8CDB-8336498430B3}"/>
              </a:ext>
            </a:extLst>
          </p:cNvPr>
          <p:cNvGrpSpPr/>
          <p:nvPr/>
        </p:nvGrpSpPr>
        <p:grpSpPr>
          <a:xfrm>
            <a:off x="398155" y="1308100"/>
            <a:ext cx="1701802" cy="562306"/>
            <a:chOff x="398155" y="1308100"/>
            <a:chExt cx="1701802" cy="562306"/>
          </a:xfrm>
        </p:grpSpPr>
        <p:sp>
          <p:nvSpPr>
            <p:cNvPr id="55" name="Rectangle 55">
              <a:extLst>
                <a:ext uri="{FF2B5EF4-FFF2-40B4-BE49-F238E27FC236}">
                  <a16:creationId xmlns:a16="http://schemas.microsoft.com/office/drawing/2014/main" id="{F19A1F1C-9503-4176-BF78-004F941CCB0B}"/>
                </a:ext>
              </a:extLst>
            </p:cNvPr>
            <p:cNvSpPr>
              <a:spLocks noChangeArrowheads="1"/>
            </p:cNvSpPr>
            <p:nvPr/>
          </p:nvSpPr>
          <p:spPr bwMode="auto">
            <a:xfrm>
              <a:off x="625475" y="1308100"/>
              <a:ext cx="95699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INVESTMENT</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78" name="Text Placeholder 53">
              <a:extLst>
                <a:ext uri="{FF2B5EF4-FFF2-40B4-BE49-F238E27FC236}">
                  <a16:creationId xmlns:a16="http://schemas.microsoft.com/office/drawing/2014/main" id="{2E0A353D-20AE-42AB-BC67-FC1F6E457CC6}"/>
                </a:ext>
              </a:extLst>
            </p:cNvPr>
            <p:cNvSpPr txBox="1">
              <a:spLocks/>
            </p:cNvSpPr>
            <p:nvPr/>
          </p:nvSpPr>
          <p:spPr>
            <a:xfrm>
              <a:off x="398155" y="1485243"/>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72" name="Group 71">
            <a:extLst>
              <a:ext uri="{FF2B5EF4-FFF2-40B4-BE49-F238E27FC236}">
                <a16:creationId xmlns:a16="http://schemas.microsoft.com/office/drawing/2014/main" id="{AFF68595-5ED6-4C7E-9BF4-40707C1D42B4}"/>
              </a:ext>
            </a:extLst>
          </p:cNvPr>
          <p:cNvGrpSpPr/>
          <p:nvPr/>
        </p:nvGrpSpPr>
        <p:grpSpPr>
          <a:xfrm>
            <a:off x="398155" y="2238375"/>
            <a:ext cx="1701802" cy="564842"/>
            <a:chOff x="398155" y="2238375"/>
            <a:chExt cx="1701802" cy="564842"/>
          </a:xfrm>
        </p:grpSpPr>
        <p:sp>
          <p:nvSpPr>
            <p:cNvPr id="57" name="Rectangle 57">
              <a:extLst>
                <a:ext uri="{FF2B5EF4-FFF2-40B4-BE49-F238E27FC236}">
                  <a16:creationId xmlns:a16="http://schemas.microsoft.com/office/drawing/2014/main" id="{574DC1BA-B848-48F3-A95B-2E5D45627647}"/>
                </a:ext>
              </a:extLst>
            </p:cNvPr>
            <p:cNvSpPr>
              <a:spLocks noChangeArrowheads="1"/>
            </p:cNvSpPr>
            <p:nvPr/>
          </p:nvSpPr>
          <p:spPr bwMode="auto">
            <a:xfrm>
              <a:off x="625475" y="2238375"/>
              <a:ext cx="89287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MARKETING</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79" name="Text Placeholder 53">
              <a:extLst>
                <a:ext uri="{FF2B5EF4-FFF2-40B4-BE49-F238E27FC236}">
                  <a16:creationId xmlns:a16="http://schemas.microsoft.com/office/drawing/2014/main" id="{CD62613C-60B3-404E-A923-1AC74E0DA03F}"/>
                </a:ext>
              </a:extLst>
            </p:cNvPr>
            <p:cNvSpPr txBox="1">
              <a:spLocks/>
            </p:cNvSpPr>
            <p:nvPr/>
          </p:nvSpPr>
          <p:spPr>
            <a:xfrm>
              <a:off x="398155" y="2418054"/>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76" name="Group 75">
            <a:extLst>
              <a:ext uri="{FF2B5EF4-FFF2-40B4-BE49-F238E27FC236}">
                <a16:creationId xmlns:a16="http://schemas.microsoft.com/office/drawing/2014/main" id="{4CC09848-3397-4275-AB73-16E7F83C97C1}"/>
              </a:ext>
            </a:extLst>
          </p:cNvPr>
          <p:cNvGrpSpPr/>
          <p:nvPr/>
        </p:nvGrpSpPr>
        <p:grpSpPr>
          <a:xfrm>
            <a:off x="398155" y="3206750"/>
            <a:ext cx="1701802" cy="541552"/>
            <a:chOff x="398155" y="3206750"/>
            <a:chExt cx="1701802" cy="541552"/>
          </a:xfrm>
        </p:grpSpPr>
        <p:sp>
          <p:nvSpPr>
            <p:cNvPr id="58" name="Rectangle 58">
              <a:extLst>
                <a:ext uri="{FF2B5EF4-FFF2-40B4-BE49-F238E27FC236}">
                  <a16:creationId xmlns:a16="http://schemas.microsoft.com/office/drawing/2014/main" id="{950FB935-39EA-477E-BF63-D18F5688C850}"/>
                </a:ext>
              </a:extLst>
            </p:cNvPr>
            <p:cNvSpPr>
              <a:spLocks noChangeArrowheads="1"/>
            </p:cNvSpPr>
            <p:nvPr/>
          </p:nvSpPr>
          <p:spPr bwMode="auto">
            <a:xfrm>
              <a:off x="625475" y="3206750"/>
              <a:ext cx="7357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BUSINESS</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0" name="Text Placeholder 53">
              <a:extLst>
                <a:ext uri="{FF2B5EF4-FFF2-40B4-BE49-F238E27FC236}">
                  <a16:creationId xmlns:a16="http://schemas.microsoft.com/office/drawing/2014/main" id="{776770E8-D9FE-4B89-A1E8-C1D16FD49C44}"/>
                </a:ext>
              </a:extLst>
            </p:cNvPr>
            <p:cNvSpPr txBox="1">
              <a:spLocks/>
            </p:cNvSpPr>
            <p:nvPr/>
          </p:nvSpPr>
          <p:spPr>
            <a:xfrm>
              <a:off x="398155" y="3363139"/>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8" name="Group 87">
            <a:extLst>
              <a:ext uri="{FF2B5EF4-FFF2-40B4-BE49-F238E27FC236}">
                <a16:creationId xmlns:a16="http://schemas.microsoft.com/office/drawing/2014/main" id="{D59FF287-5757-4804-8CA3-056F441F0549}"/>
              </a:ext>
            </a:extLst>
          </p:cNvPr>
          <p:cNvGrpSpPr/>
          <p:nvPr/>
        </p:nvGrpSpPr>
        <p:grpSpPr>
          <a:xfrm>
            <a:off x="398155" y="4148138"/>
            <a:ext cx="1701802" cy="557522"/>
            <a:chOff x="398155" y="4148138"/>
            <a:chExt cx="1701802" cy="557522"/>
          </a:xfrm>
        </p:grpSpPr>
        <p:sp>
          <p:nvSpPr>
            <p:cNvPr id="54" name="Rectangle 54">
              <a:extLst>
                <a:ext uri="{FF2B5EF4-FFF2-40B4-BE49-F238E27FC236}">
                  <a16:creationId xmlns:a16="http://schemas.microsoft.com/office/drawing/2014/main" id="{07E8804C-0509-445F-BDCB-4064A303EEA7}"/>
                </a:ext>
              </a:extLst>
            </p:cNvPr>
            <p:cNvSpPr>
              <a:spLocks noChangeArrowheads="1"/>
            </p:cNvSpPr>
            <p:nvPr/>
          </p:nvSpPr>
          <p:spPr bwMode="auto">
            <a:xfrm>
              <a:off x="625475" y="4148138"/>
              <a:ext cx="8704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EFFICIENCY</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1" name="Text Placeholder 53">
              <a:extLst>
                <a:ext uri="{FF2B5EF4-FFF2-40B4-BE49-F238E27FC236}">
                  <a16:creationId xmlns:a16="http://schemas.microsoft.com/office/drawing/2014/main" id="{D8A95041-605B-4EFE-89B2-0BAD8CF47C95}"/>
                </a:ext>
              </a:extLst>
            </p:cNvPr>
            <p:cNvSpPr txBox="1">
              <a:spLocks/>
            </p:cNvSpPr>
            <p:nvPr/>
          </p:nvSpPr>
          <p:spPr>
            <a:xfrm>
              <a:off x="398155" y="4320497"/>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89" name="Group 88">
            <a:extLst>
              <a:ext uri="{FF2B5EF4-FFF2-40B4-BE49-F238E27FC236}">
                <a16:creationId xmlns:a16="http://schemas.microsoft.com/office/drawing/2014/main" id="{EFE15C06-9FDA-43C2-AF98-546D70DD52FC}"/>
              </a:ext>
            </a:extLst>
          </p:cNvPr>
          <p:cNvGrpSpPr/>
          <p:nvPr/>
        </p:nvGrpSpPr>
        <p:grpSpPr>
          <a:xfrm>
            <a:off x="398155" y="5116513"/>
            <a:ext cx="1701802" cy="528095"/>
            <a:chOff x="398155" y="5116513"/>
            <a:chExt cx="1701802" cy="528095"/>
          </a:xfrm>
        </p:grpSpPr>
        <p:sp>
          <p:nvSpPr>
            <p:cNvPr id="59" name="Rectangle 59">
              <a:extLst>
                <a:ext uri="{FF2B5EF4-FFF2-40B4-BE49-F238E27FC236}">
                  <a16:creationId xmlns:a16="http://schemas.microsoft.com/office/drawing/2014/main" id="{2F9E74C7-DCD2-4B10-8551-BA42E24B7DF7}"/>
                </a:ext>
              </a:extLst>
            </p:cNvPr>
            <p:cNvSpPr>
              <a:spLocks noChangeArrowheads="1"/>
            </p:cNvSpPr>
            <p:nvPr/>
          </p:nvSpPr>
          <p:spPr bwMode="auto">
            <a:xfrm>
              <a:off x="625475" y="5116513"/>
              <a:ext cx="90569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TEAMWORK</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2" name="Text Placeholder 53">
              <a:extLst>
                <a:ext uri="{FF2B5EF4-FFF2-40B4-BE49-F238E27FC236}">
                  <a16:creationId xmlns:a16="http://schemas.microsoft.com/office/drawing/2014/main" id="{B4E7017F-F3AC-4121-8603-5105B7C05F9D}"/>
                </a:ext>
              </a:extLst>
            </p:cNvPr>
            <p:cNvSpPr txBox="1">
              <a:spLocks/>
            </p:cNvSpPr>
            <p:nvPr/>
          </p:nvSpPr>
          <p:spPr>
            <a:xfrm>
              <a:off x="398155" y="5259445"/>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90" name="Group 89">
            <a:extLst>
              <a:ext uri="{FF2B5EF4-FFF2-40B4-BE49-F238E27FC236}">
                <a16:creationId xmlns:a16="http://schemas.microsoft.com/office/drawing/2014/main" id="{B8D5930B-7956-45BA-A603-1D7575598FF9}"/>
              </a:ext>
            </a:extLst>
          </p:cNvPr>
          <p:cNvGrpSpPr/>
          <p:nvPr/>
        </p:nvGrpSpPr>
        <p:grpSpPr>
          <a:xfrm>
            <a:off x="10170805" y="1308100"/>
            <a:ext cx="1701802" cy="562306"/>
            <a:chOff x="10170805" y="1308100"/>
            <a:chExt cx="1701802" cy="562306"/>
          </a:xfrm>
        </p:grpSpPr>
        <p:sp>
          <p:nvSpPr>
            <p:cNvPr id="63" name="Rectangle 63">
              <a:extLst>
                <a:ext uri="{FF2B5EF4-FFF2-40B4-BE49-F238E27FC236}">
                  <a16:creationId xmlns:a16="http://schemas.microsoft.com/office/drawing/2014/main" id="{E79AFB63-2DE6-4FAB-B2BD-107D612A6C3A}"/>
                </a:ext>
              </a:extLst>
            </p:cNvPr>
            <p:cNvSpPr>
              <a:spLocks noChangeArrowheads="1"/>
            </p:cNvSpPr>
            <p:nvPr/>
          </p:nvSpPr>
          <p:spPr bwMode="auto">
            <a:xfrm>
              <a:off x="10325100" y="1308100"/>
              <a:ext cx="8047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RESEARCH</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3" name="Text Placeholder 53">
              <a:extLst>
                <a:ext uri="{FF2B5EF4-FFF2-40B4-BE49-F238E27FC236}">
                  <a16:creationId xmlns:a16="http://schemas.microsoft.com/office/drawing/2014/main" id="{C14F318B-DBBF-43E6-B71F-D84A2F01E937}"/>
                </a:ext>
              </a:extLst>
            </p:cNvPr>
            <p:cNvSpPr txBox="1">
              <a:spLocks/>
            </p:cNvSpPr>
            <p:nvPr/>
          </p:nvSpPr>
          <p:spPr>
            <a:xfrm>
              <a:off x="10170805" y="1485243"/>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91" name="Group 90">
            <a:extLst>
              <a:ext uri="{FF2B5EF4-FFF2-40B4-BE49-F238E27FC236}">
                <a16:creationId xmlns:a16="http://schemas.microsoft.com/office/drawing/2014/main" id="{5C32C3F6-8D11-454D-86D6-FDBEF09DF1AF}"/>
              </a:ext>
            </a:extLst>
          </p:cNvPr>
          <p:cNvGrpSpPr/>
          <p:nvPr/>
        </p:nvGrpSpPr>
        <p:grpSpPr>
          <a:xfrm>
            <a:off x="10170805" y="2238375"/>
            <a:ext cx="1701802" cy="564842"/>
            <a:chOff x="10170805" y="2238375"/>
            <a:chExt cx="1701802" cy="564842"/>
          </a:xfrm>
        </p:grpSpPr>
        <p:sp>
          <p:nvSpPr>
            <p:cNvPr id="56" name="Rectangle 56">
              <a:extLst>
                <a:ext uri="{FF2B5EF4-FFF2-40B4-BE49-F238E27FC236}">
                  <a16:creationId xmlns:a16="http://schemas.microsoft.com/office/drawing/2014/main" id="{B43BBABB-C736-40C9-83EE-A1A58DE0FF8B}"/>
                </a:ext>
              </a:extLst>
            </p:cNvPr>
            <p:cNvSpPr>
              <a:spLocks noChangeArrowheads="1"/>
            </p:cNvSpPr>
            <p:nvPr/>
          </p:nvSpPr>
          <p:spPr bwMode="auto">
            <a:xfrm>
              <a:off x="10325100" y="2238375"/>
              <a:ext cx="71974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TRAINING</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4" name="Text Placeholder 53">
              <a:extLst>
                <a:ext uri="{FF2B5EF4-FFF2-40B4-BE49-F238E27FC236}">
                  <a16:creationId xmlns:a16="http://schemas.microsoft.com/office/drawing/2014/main" id="{CD0C8A38-C96B-4CD5-8901-5FEFEEA0510B}"/>
                </a:ext>
              </a:extLst>
            </p:cNvPr>
            <p:cNvSpPr txBox="1">
              <a:spLocks/>
            </p:cNvSpPr>
            <p:nvPr/>
          </p:nvSpPr>
          <p:spPr>
            <a:xfrm>
              <a:off x="10170805" y="2418054"/>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92" name="Group 91">
            <a:extLst>
              <a:ext uri="{FF2B5EF4-FFF2-40B4-BE49-F238E27FC236}">
                <a16:creationId xmlns:a16="http://schemas.microsoft.com/office/drawing/2014/main" id="{A0086F2E-51BD-4AA7-A9D7-AC816936F7ED}"/>
              </a:ext>
            </a:extLst>
          </p:cNvPr>
          <p:cNvGrpSpPr/>
          <p:nvPr/>
        </p:nvGrpSpPr>
        <p:grpSpPr>
          <a:xfrm>
            <a:off x="10170805" y="3206750"/>
            <a:ext cx="1701802" cy="541552"/>
            <a:chOff x="10170805" y="3206750"/>
            <a:chExt cx="1701802" cy="541552"/>
          </a:xfrm>
        </p:grpSpPr>
        <p:sp>
          <p:nvSpPr>
            <p:cNvPr id="60" name="Rectangle 60">
              <a:extLst>
                <a:ext uri="{FF2B5EF4-FFF2-40B4-BE49-F238E27FC236}">
                  <a16:creationId xmlns:a16="http://schemas.microsoft.com/office/drawing/2014/main" id="{FE8FC7B6-0207-475F-990A-95F0E04E57E2}"/>
                </a:ext>
              </a:extLst>
            </p:cNvPr>
            <p:cNvSpPr>
              <a:spLocks noChangeArrowheads="1"/>
            </p:cNvSpPr>
            <p:nvPr/>
          </p:nvSpPr>
          <p:spPr bwMode="auto">
            <a:xfrm>
              <a:off x="10325100" y="3206750"/>
              <a:ext cx="69089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GROWTH</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5" name="Text Placeholder 53">
              <a:extLst>
                <a:ext uri="{FF2B5EF4-FFF2-40B4-BE49-F238E27FC236}">
                  <a16:creationId xmlns:a16="http://schemas.microsoft.com/office/drawing/2014/main" id="{74DD8472-EFB4-4B38-8D08-3A1E20EAAC87}"/>
                </a:ext>
              </a:extLst>
            </p:cNvPr>
            <p:cNvSpPr txBox="1">
              <a:spLocks/>
            </p:cNvSpPr>
            <p:nvPr/>
          </p:nvSpPr>
          <p:spPr>
            <a:xfrm>
              <a:off x="10170805" y="3363139"/>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93" name="Group 92">
            <a:extLst>
              <a:ext uri="{FF2B5EF4-FFF2-40B4-BE49-F238E27FC236}">
                <a16:creationId xmlns:a16="http://schemas.microsoft.com/office/drawing/2014/main" id="{28E8FFE3-7577-4109-A726-D6E470540E64}"/>
              </a:ext>
            </a:extLst>
          </p:cNvPr>
          <p:cNvGrpSpPr/>
          <p:nvPr/>
        </p:nvGrpSpPr>
        <p:grpSpPr>
          <a:xfrm>
            <a:off x="10170805" y="4148138"/>
            <a:ext cx="1701802" cy="557522"/>
            <a:chOff x="10170805" y="4148138"/>
            <a:chExt cx="1701802" cy="557522"/>
          </a:xfrm>
        </p:grpSpPr>
        <p:sp>
          <p:nvSpPr>
            <p:cNvPr id="61" name="Rectangle 61">
              <a:extLst>
                <a:ext uri="{FF2B5EF4-FFF2-40B4-BE49-F238E27FC236}">
                  <a16:creationId xmlns:a16="http://schemas.microsoft.com/office/drawing/2014/main" id="{9702B51A-A8DF-456B-A7F6-BCDA2BCC82DA}"/>
                </a:ext>
              </a:extLst>
            </p:cNvPr>
            <p:cNvSpPr>
              <a:spLocks noChangeArrowheads="1"/>
            </p:cNvSpPr>
            <p:nvPr/>
          </p:nvSpPr>
          <p:spPr bwMode="auto">
            <a:xfrm>
              <a:off x="10325100" y="4148138"/>
              <a:ext cx="76302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STRATEGY</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6" name="Text Placeholder 53">
              <a:extLst>
                <a:ext uri="{FF2B5EF4-FFF2-40B4-BE49-F238E27FC236}">
                  <a16:creationId xmlns:a16="http://schemas.microsoft.com/office/drawing/2014/main" id="{F67A0077-0D1D-44C1-859B-5713751A6D6B}"/>
                </a:ext>
              </a:extLst>
            </p:cNvPr>
            <p:cNvSpPr txBox="1">
              <a:spLocks/>
            </p:cNvSpPr>
            <p:nvPr/>
          </p:nvSpPr>
          <p:spPr>
            <a:xfrm>
              <a:off x="10170805" y="4320497"/>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grpSp>
        <p:nvGrpSpPr>
          <p:cNvPr id="94" name="Group 93">
            <a:extLst>
              <a:ext uri="{FF2B5EF4-FFF2-40B4-BE49-F238E27FC236}">
                <a16:creationId xmlns:a16="http://schemas.microsoft.com/office/drawing/2014/main" id="{734901A5-BF6E-4833-B6A3-50B3E95F9064}"/>
              </a:ext>
            </a:extLst>
          </p:cNvPr>
          <p:cNvGrpSpPr/>
          <p:nvPr/>
        </p:nvGrpSpPr>
        <p:grpSpPr>
          <a:xfrm>
            <a:off x="10170805" y="5116513"/>
            <a:ext cx="1701802" cy="528095"/>
            <a:chOff x="10170805" y="5116513"/>
            <a:chExt cx="1701802" cy="528095"/>
          </a:xfrm>
        </p:grpSpPr>
        <p:sp>
          <p:nvSpPr>
            <p:cNvPr id="62" name="Rectangle 62">
              <a:extLst>
                <a:ext uri="{FF2B5EF4-FFF2-40B4-BE49-F238E27FC236}">
                  <a16:creationId xmlns:a16="http://schemas.microsoft.com/office/drawing/2014/main" id="{FF576005-4BE0-4416-9D26-0EE5FAF52B0F}"/>
                </a:ext>
              </a:extLst>
            </p:cNvPr>
            <p:cNvSpPr>
              <a:spLocks noChangeArrowheads="1"/>
            </p:cNvSpPr>
            <p:nvPr/>
          </p:nvSpPr>
          <p:spPr bwMode="auto">
            <a:xfrm>
              <a:off x="10325100" y="5116513"/>
              <a:ext cx="41838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bg2"/>
                  </a:solidFill>
                  <a:effectLst/>
                  <a:latin typeface="Montserrat SemiBold" panose="00000700000000000000" pitchFamily="50" charset="-52"/>
                </a:rPr>
                <a:t>GOAL</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87" name="Text Placeholder 53">
              <a:extLst>
                <a:ext uri="{FF2B5EF4-FFF2-40B4-BE49-F238E27FC236}">
                  <a16:creationId xmlns:a16="http://schemas.microsoft.com/office/drawing/2014/main" id="{0F2914A1-DA2F-4C6C-B454-4D082444EAE9}"/>
                </a:ext>
              </a:extLst>
            </p:cNvPr>
            <p:cNvSpPr txBox="1">
              <a:spLocks/>
            </p:cNvSpPr>
            <p:nvPr/>
          </p:nvSpPr>
          <p:spPr>
            <a:xfrm>
              <a:off x="10170805" y="5259445"/>
              <a:ext cx="1701802" cy="385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grpSp>
    </p:spTree>
    <p:extLst>
      <p:ext uri="{BB962C8B-B14F-4D97-AF65-F5344CB8AC3E}">
        <p14:creationId xmlns:p14="http://schemas.microsoft.com/office/powerpoint/2010/main" val="230664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2"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750"/>
                                        <p:tgtEl>
                                          <p:spTgt spid="3"/>
                                        </p:tgtEl>
                                      </p:cBhvr>
                                    </p:animEffect>
                                  </p:childTnLst>
                                </p:cTn>
                              </p:par>
                              <p:par>
                                <p:cTn id="11" presetID="22" presetClass="entr" presetSubtype="8" fill="hold" nodeType="withEffect">
                                  <p:stCondLst>
                                    <p:cond delay="250"/>
                                  </p:stCondLst>
                                  <p:childTnLst>
                                    <p:set>
                                      <p:cBhvr>
                                        <p:cTn id="12" dur="1" fill="hold">
                                          <p:stCondLst>
                                            <p:cond delay="0"/>
                                          </p:stCondLst>
                                        </p:cTn>
                                        <p:tgtEl>
                                          <p:spTgt spid="69"/>
                                        </p:tgtEl>
                                        <p:attrNameLst>
                                          <p:attrName>style.visibility</p:attrName>
                                        </p:attrNameLst>
                                      </p:cBhvr>
                                      <p:to>
                                        <p:strVal val="visible"/>
                                      </p:to>
                                    </p:set>
                                    <p:animEffect transition="in" filter="wipe(left)">
                                      <p:cBhvr>
                                        <p:cTn id="13" dur="750"/>
                                        <p:tgtEl>
                                          <p:spTgt spid="69"/>
                                        </p:tgtEl>
                                      </p:cBhvr>
                                    </p:animEffect>
                                  </p:childTnLst>
                                </p:cTn>
                              </p:par>
                              <p:par>
                                <p:cTn id="14" presetID="22" presetClass="entr" presetSubtype="2" fill="hold" nodeType="withEffect">
                                  <p:stCondLst>
                                    <p:cond delay="50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par>
                                <p:cTn id="17" presetID="22" presetClass="entr" presetSubtype="8" fill="hold" nodeType="withEffect">
                                  <p:stCondLst>
                                    <p:cond delay="500"/>
                                  </p:stCondLst>
                                  <p:childTnLst>
                                    <p:set>
                                      <p:cBhvr>
                                        <p:cTn id="18" dur="1" fill="hold">
                                          <p:stCondLst>
                                            <p:cond delay="0"/>
                                          </p:stCondLst>
                                        </p:cTn>
                                        <p:tgtEl>
                                          <p:spTgt spid="67"/>
                                        </p:tgtEl>
                                        <p:attrNameLst>
                                          <p:attrName>style.visibility</p:attrName>
                                        </p:attrNameLst>
                                      </p:cBhvr>
                                      <p:to>
                                        <p:strVal val="visible"/>
                                      </p:to>
                                    </p:set>
                                    <p:animEffect transition="in" filter="wipe(left)">
                                      <p:cBhvr>
                                        <p:cTn id="19" dur="750"/>
                                        <p:tgtEl>
                                          <p:spTgt spid="67"/>
                                        </p:tgtEl>
                                      </p:cBhvr>
                                    </p:animEffect>
                                  </p:childTnLst>
                                </p:cTn>
                              </p:par>
                              <p:par>
                                <p:cTn id="20" presetID="22" presetClass="entr" presetSubtype="2" fill="hold" nodeType="withEffect">
                                  <p:stCondLst>
                                    <p:cond delay="750"/>
                                  </p:stCondLst>
                                  <p:childTnLst>
                                    <p:set>
                                      <p:cBhvr>
                                        <p:cTn id="21" dur="1" fill="hold">
                                          <p:stCondLst>
                                            <p:cond delay="0"/>
                                          </p:stCondLst>
                                        </p:cTn>
                                        <p:tgtEl>
                                          <p:spTgt spid="66"/>
                                        </p:tgtEl>
                                        <p:attrNameLst>
                                          <p:attrName>style.visibility</p:attrName>
                                        </p:attrNameLst>
                                      </p:cBhvr>
                                      <p:to>
                                        <p:strVal val="visible"/>
                                      </p:to>
                                    </p:set>
                                    <p:animEffect transition="in" filter="wipe(right)">
                                      <p:cBhvr>
                                        <p:cTn id="22" dur="750"/>
                                        <p:tgtEl>
                                          <p:spTgt spid="66"/>
                                        </p:tgtEl>
                                      </p:cBhvr>
                                    </p:animEffect>
                                  </p:childTnLst>
                                </p:cTn>
                              </p:par>
                              <p:par>
                                <p:cTn id="23" presetID="22" presetClass="entr" presetSubtype="8" fill="hold" nodeType="withEffect">
                                  <p:stCondLst>
                                    <p:cond delay="75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750"/>
                                        <p:tgtEl>
                                          <p:spTgt spid="64"/>
                                        </p:tgtEl>
                                      </p:cBhvr>
                                    </p:animEffect>
                                  </p:childTnLst>
                                </p:cTn>
                              </p:par>
                              <p:par>
                                <p:cTn id="26" presetID="22" presetClass="entr" presetSubtype="2" fill="hold" nodeType="withEffect">
                                  <p:stCondLst>
                                    <p:cond delay="1000"/>
                                  </p:stCondLst>
                                  <p:childTnLst>
                                    <p:set>
                                      <p:cBhvr>
                                        <p:cTn id="27" dur="1" fill="hold">
                                          <p:stCondLst>
                                            <p:cond delay="0"/>
                                          </p:stCondLst>
                                        </p:cTn>
                                        <p:tgtEl>
                                          <p:spTgt spid="68"/>
                                        </p:tgtEl>
                                        <p:attrNameLst>
                                          <p:attrName>style.visibility</p:attrName>
                                        </p:attrNameLst>
                                      </p:cBhvr>
                                      <p:to>
                                        <p:strVal val="visible"/>
                                      </p:to>
                                    </p:set>
                                    <p:animEffect transition="in" filter="wipe(right)">
                                      <p:cBhvr>
                                        <p:cTn id="28" dur="750"/>
                                        <p:tgtEl>
                                          <p:spTgt spid="68"/>
                                        </p:tgtEl>
                                      </p:cBhvr>
                                    </p:animEffect>
                                  </p:childTnLst>
                                </p:cTn>
                              </p:par>
                              <p:par>
                                <p:cTn id="29" presetID="22" presetClass="entr" presetSubtype="8" fill="hold" nodeType="withEffect">
                                  <p:stCondLst>
                                    <p:cond delay="10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750"/>
                                        <p:tgtEl>
                                          <p:spTgt spid="5"/>
                                        </p:tgtEl>
                                      </p:cBhvr>
                                    </p:animEffect>
                                  </p:childTnLst>
                                </p:cTn>
                              </p:par>
                              <p:par>
                                <p:cTn id="32" presetID="22" presetClass="entr" presetSubtype="2" fill="hold" nodeType="withEffect">
                                  <p:stCondLst>
                                    <p:cond delay="1250"/>
                                  </p:stCondLst>
                                  <p:childTnLst>
                                    <p:set>
                                      <p:cBhvr>
                                        <p:cTn id="33" dur="1" fill="hold">
                                          <p:stCondLst>
                                            <p:cond delay="0"/>
                                          </p:stCondLst>
                                        </p:cTn>
                                        <p:tgtEl>
                                          <p:spTgt spid="70"/>
                                        </p:tgtEl>
                                        <p:attrNameLst>
                                          <p:attrName>style.visibility</p:attrName>
                                        </p:attrNameLst>
                                      </p:cBhvr>
                                      <p:to>
                                        <p:strVal val="visible"/>
                                      </p:to>
                                    </p:set>
                                    <p:animEffect transition="in" filter="wipe(right)">
                                      <p:cBhvr>
                                        <p:cTn id="34" dur="750"/>
                                        <p:tgtEl>
                                          <p:spTgt spid="70"/>
                                        </p:tgtEl>
                                      </p:cBhvr>
                                    </p:animEffect>
                                  </p:childTnLst>
                                </p:cTn>
                              </p:par>
                              <p:par>
                                <p:cTn id="35" presetID="22" presetClass="entr" presetSubtype="8" fill="hold" nodeType="withEffect">
                                  <p:stCondLst>
                                    <p:cond delay="125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750"/>
                                        <p:tgtEl>
                                          <p:spTgt spid="4"/>
                                        </p:tgtEl>
                                      </p:cBhvr>
                                    </p:animEffect>
                                  </p:childTnLst>
                                </p:cTn>
                              </p:par>
                              <p:par>
                                <p:cTn id="38" presetID="10" presetClass="entr" presetSubtype="0" fill="hold" grpId="0" nodeType="withEffect">
                                  <p:stCondLst>
                                    <p:cond delay="75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par>
                                <p:cTn id="41" presetID="10" presetClass="entr" presetSubtype="0" fill="hold" nodeType="withEffect">
                                  <p:stCondLst>
                                    <p:cond delay="75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500"/>
                                        <p:tgtEl>
                                          <p:spTgt spid="71"/>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par>
                                <p:cTn id="47" presetID="10" presetClass="entr" presetSubtype="0" fill="hold" nodeType="withEffect">
                                  <p:stCondLst>
                                    <p:cond delay="750"/>
                                  </p:stCondLst>
                                  <p:childTnLst>
                                    <p:set>
                                      <p:cBhvr>
                                        <p:cTn id="48" dur="1" fill="hold">
                                          <p:stCondLst>
                                            <p:cond delay="0"/>
                                          </p:stCondLst>
                                        </p:cTn>
                                        <p:tgtEl>
                                          <p:spTgt spid="94"/>
                                        </p:tgtEl>
                                        <p:attrNameLst>
                                          <p:attrName>style.visibility</p:attrName>
                                        </p:attrNameLst>
                                      </p:cBhvr>
                                      <p:to>
                                        <p:strVal val="visible"/>
                                      </p:to>
                                    </p:set>
                                    <p:animEffect transition="in" filter="fade">
                                      <p:cBhvr>
                                        <p:cTn id="49" dur="500"/>
                                        <p:tgtEl>
                                          <p:spTgt spid="94"/>
                                        </p:tgtEl>
                                      </p:cBhvr>
                                    </p:animEffect>
                                  </p:childTnLst>
                                </p:cTn>
                              </p:par>
                              <p:par>
                                <p:cTn id="50" presetID="10" presetClass="entr" presetSubtype="0" fill="hold" nodeType="withEffect">
                                  <p:stCondLst>
                                    <p:cond delay="10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cTn>
                              </p:par>
                              <p:par>
                                <p:cTn id="59" presetID="10" presetClass="entr" presetSubtype="0" fill="hold" nodeType="withEffect">
                                  <p:stCondLst>
                                    <p:cond delay="1000"/>
                                  </p:stCondLst>
                                  <p:childTnLst>
                                    <p:set>
                                      <p:cBhvr>
                                        <p:cTn id="60" dur="1" fill="hold">
                                          <p:stCondLst>
                                            <p:cond delay="0"/>
                                          </p:stCondLst>
                                        </p:cTn>
                                        <p:tgtEl>
                                          <p:spTgt spid="93"/>
                                        </p:tgtEl>
                                        <p:attrNameLst>
                                          <p:attrName>style.visibility</p:attrName>
                                        </p:attrNameLst>
                                      </p:cBhvr>
                                      <p:to>
                                        <p:strVal val="visible"/>
                                      </p:to>
                                    </p:set>
                                    <p:animEffect transition="in" filter="fade">
                                      <p:cBhvr>
                                        <p:cTn id="61" dur="500"/>
                                        <p:tgtEl>
                                          <p:spTgt spid="93"/>
                                        </p:tgtEl>
                                      </p:cBhvr>
                                    </p:animEffect>
                                  </p:childTnLst>
                                </p:cTn>
                              </p:par>
                              <p:par>
                                <p:cTn id="62" presetID="10" presetClass="entr" presetSubtype="0" fill="hold" nodeType="withEffect">
                                  <p:stCondLst>
                                    <p:cond delay="1250"/>
                                  </p:stCondLst>
                                  <p:childTnLst>
                                    <p:set>
                                      <p:cBhvr>
                                        <p:cTn id="63" dur="1" fill="hold">
                                          <p:stCondLst>
                                            <p:cond delay="0"/>
                                          </p:stCondLst>
                                        </p:cTn>
                                        <p:tgtEl>
                                          <p:spTgt spid="76"/>
                                        </p:tgtEl>
                                        <p:attrNameLst>
                                          <p:attrName>style.visibility</p:attrName>
                                        </p:attrNameLst>
                                      </p:cBhvr>
                                      <p:to>
                                        <p:strVal val="visible"/>
                                      </p:to>
                                    </p:set>
                                    <p:animEffect transition="in" filter="fade">
                                      <p:cBhvr>
                                        <p:cTn id="64" dur="500"/>
                                        <p:tgtEl>
                                          <p:spTgt spid="76"/>
                                        </p:tgtEl>
                                      </p:cBhvr>
                                    </p:animEffect>
                                  </p:childTnLst>
                                </p:cTn>
                              </p:par>
                              <p:par>
                                <p:cTn id="65" presetID="10" presetClass="entr" presetSubtype="0" fill="hold" grpId="0" nodeType="withEffect">
                                  <p:stCondLst>
                                    <p:cond delay="125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500"/>
                                        <p:tgtEl>
                                          <p:spTgt spid="48"/>
                                        </p:tgtEl>
                                      </p:cBhvr>
                                    </p:animEffect>
                                  </p:childTnLst>
                                </p:cTn>
                              </p:par>
                              <p:par>
                                <p:cTn id="68" presetID="10" presetClass="entr" presetSubtype="0" fill="hold" grpId="0" nodeType="withEffect">
                                  <p:stCondLst>
                                    <p:cond delay="125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par>
                                <p:cTn id="71" presetID="10" presetClass="entr" presetSubtype="0" fill="hold" nodeType="withEffect">
                                  <p:stCondLst>
                                    <p:cond delay="125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500"/>
                                        <p:tgtEl>
                                          <p:spTgt spid="92"/>
                                        </p:tgtEl>
                                      </p:cBhvr>
                                    </p:animEffect>
                                  </p:childTnLst>
                                </p:cTn>
                              </p:par>
                              <p:par>
                                <p:cTn id="74" presetID="10" presetClass="entr" presetSubtype="0" fill="hold" nodeType="withEffect">
                                  <p:stCondLst>
                                    <p:cond delay="1500"/>
                                  </p:stCondLst>
                                  <p:childTnLst>
                                    <p:set>
                                      <p:cBhvr>
                                        <p:cTn id="75" dur="1" fill="hold">
                                          <p:stCondLst>
                                            <p:cond delay="0"/>
                                          </p:stCondLst>
                                        </p:cTn>
                                        <p:tgtEl>
                                          <p:spTgt spid="88"/>
                                        </p:tgtEl>
                                        <p:attrNameLst>
                                          <p:attrName>style.visibility</p:attrName>
                                        </p:attrNameLst>
                                      </p:cBhvr>
                                      <p:to>
                                        <p:strVal val="visible"/>
                                      </p:to>
                                    </p:set>
                                    <p:animEffect transition="in" filter="fade">
                                      <p:cBhvr>
                                        <p:cTn id="76" dur="500"/>
                                        <p:tgtEl>
                                          <p:spTgt spid="88"/>
                                        </p:tgtEl>
                                      </p:cBhvr>
                                    </p:animEffect>
                                  </p:childTnLst>
                                </p:cTn>
                              </p:par>
                              <p:par>
                                <p:cTn id="77" presetID="10" presetClass="entr" presetSubtype="0" fill="hold" grpId="0" nodeType="withEffect">
                                  <p:stCondLst>
                                    <p:cond delay="150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par>
                                <p:cTn id="80" presetID="10" presetClass="entr" presetSubtype="0" fill="hold" grpId="0" nodeType="withEffect">
                                  <p:stCondLst>
                                    <p:cond delay="150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500"/>
                                        <p:tgtEl>
                                          <p:spTgt spid="47"/>
                                        </p:tgtEl>
                                      </p:cBhvr>
                                    </p:animEffect>
                                  </p:childTnLst>
                                </p:cTn>
                              </p:par>
                              <p:par>
                                <p:cTn id="83" presetID="10" presetClass="entr" presetSubtype="0" fill="hold" nodeType="withEffect">
                                  <p:stCondLst>
                                    <p:cond delay="1500"/>
                                  </p:stCondLst>
                                  <p:childTnLst>
                                    <p:set>
                                      <p:cBhvr>
                                        <p:cTn id="84" dur="1" fill="hold">
                                          <p:stCondLst>
                                            <p:cond delay="0"/>
                                          </p:stCondLst>
                                        </p:cTn>
                                        <p:tgtEl>
                                          <p:spTgt spid="91"/>
                                        </p:tgtEl>
                                        <p:attrNameLst>
                                          <p:attrName>style.visibility</p:attrName>
                                        </p:attrNameLst>
                                      </p:cBhvr>
                                      <p:to>
                                        <p:strVal val="visible"/>
                                      </p:to>
                                    </p:set>
                                    <p:animEffect transition="in" filter="fade">
                                      <p:cBhvr>
                                        <p:cTn id="85" dur="500"/>
                                        <p:tgtEl>
                                          <p:spTgt spid="91"/>
                                        </p:tgtEl>
                                      </p:cBhvr>
                                    </p:animEffect>
                                  </p:childTnLst>
                                </p:cTn>
                              </p:par>
                              <p:par>
                                <p:cTn id="86" presetID="10" presetClass="entr" presetSubtype="0" fill="hold" grpId="0" nodeType="withEffect">
                                  <p:stCondLst>
                                    <p:cond delay="1750"/>
                                  </p:stCondLst>
                                  <p:childTnLst>
                                    <p:set>
                                      <p:cBhvr>
                                        <p:cTn id="87" dur="1" fill="hold">
                                          <p:stCondLst>
                                            <p:cond delay="0"/>
                                          </p:stCondLst>
                                        </p:cTn>
                                        <p:tgtEl>
                                          <p:spTgt spid="44"/>
                                        </p:tgtEl>
                                        <p:attrNameLst>
                                          <p:attrName>style.visibility</p:attrName>
                                        </p:attrNameLst>
                                      </p:cBhvr>
                                      <p:to>
                                        <p:strVal val="visible"/>
                                      </p:to>
                                    </p:set>
                                    <p:animEffect transition="in" filter="fade">
                                      <p:cBhvr>
                                        <p:cTn id="88" dur="500"/>
                                        <p:tgtEl>
                                          <p:spTgt spid="44"/>
                                        </p:tgtEl>
                                      </p:cBhvr>
                                    </p:animEffect>
                                  </p:childTnLst>
                                </p:cTn>
                              </p:par>
                              <p:par>
                                <p:cTn id="89" presetID="10" presetClass="entr" presetSubtype="0" fill="hold" nodeType="withEffect">
                                  <p:stCondLst>
                                    <p:cond delay="1750"/>
                                  </p:stCondLst>
                                  <p:childTnLst>
                                    <p:set>
                                      <p:cBhvr>
                                        <p:cTn id="90" dur="1" fill="hold">
                                          <p:stCondLst>
                                            <p:cond delay="0"/>
                                          </p:stCondLst>
                                        </p:cTn>
                                        <p:tgtEl>
                                          <p:spTgt spid="90"/>
                                        </p:tgtEl>
                                        <p:attrNameLst>
                                          <p:attrName>style.visibility</p:attrName>
                                        </p:attrNameLst>
                                      </p:cBhvr>
                                      <p:to>
                                        <p:strVal val="visible"/>
                                      </p:to>
                                    </p:set>
                                    <p:animEffect transition="in" filter="fade">
                                      <p:cBhvr>
                                        <p:cTn id="91" dur="500"/>
                                        <p:tgtEl>
                                          <p:spTgt spid="90"/>
                                        </p:tgtEl>
                                      </p:cBhvr>
                                    </p:animEffect>
                                  </p:childTnLst>
                                </p:cTn>
                              </p:par>
                              <p:par>
                                <p:cTn id="92" presetID="10" presetClass="entr" presetSubtype="0" fill="hold" nodeType="withEffect">
                                  <p:stCondLst>
                                    <p:cond delay="1750"/>
                                  </p:stCondLst>
                                  <p:childTnLst>
                                    <p:set>
                                      <p:cBhvr>
                                        <p:cTn id="93" dur="1" fill="hold">
                                          <p:stCondLst>
                                            <p:cond delay="0"/>
                                          </p:stCondLst>
                                        </p:cTn>
                                        <p:tgtEl>
                                          <p:spTgt spid="89"/>
                                        </p:tgtEl>
                                        <p:attrNameLst>
                                          <p:attrName>style.visibility</p:attrName>
                                        </p:attrNameLst>
                                      </p:cBhvr>
                                      <p:to>
                                        <p:strVal val="visible"/>
                                      </p:to>
                                    </p:set>
                                    <p:animEffect transition="in" filter="fade">
                                      <p:cBhvr>
                                        <p:cTn id="94" dur="500"/>
                                        <p:tgtEl>
                                          <p:spTgt spid="89"/>
                                        </p:tgtEl>
                                      </p:cBhvr>
                                    </p:animEffect>
                                  </p:childTnLst>
                                </p:cTn>
                              </p:par>
                              <p:par>
                                <p:cTn id="95" presetID="10" presetClass="entr" presetSubtype="0" fill="hold" grpId="0" nodeType="withEffect">
                                  <p:stCondLst>
                                    <p:cond delay="175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9">
            <a:extLst>
              <a:ext uri="{FF2B5EF4-FFF2-40B4-BE49-F238E27FC236}">
                <a16:creationId xmlns:a16="http://schemas.microsoft.com/office/drawing/2014/main" id="{8F18371D-2B6D-487E-8C95-E2FC6459F6F6}"/>
              </a:ext>
            </a:extLst>
          </p:cNvPr>
          <p:cNvSpPr>
            <a:spLocks/>
          </p:cNvSpPr>
          <p:nvPr/>
        </p:nvSpPr>
        <p:spPr bwMode="auto">
          <a:xfrm>
            <a:off x="6916738" y="4597400"/>
            <a:ext cx="171450" cy="171450"/>
          </a:xfrm>
          <a:custGeom>
            <a:avLst/>
            <a:gdLst>
              <a:gd name="T0" fmla="*/ 39 w 45"/>
              <a:gd name="T1" fmla="*/ 11 h 45"/>
              <a:gd name="T2" fmla="*/ 34 w 45"/>
              <a:gd name="T3" fmla="*/ 38 h 45"/>
              <a:gd name="T4" fmla="*/ 7 w 45"/>
              <a:gd name="T5" fmla="*/ 34 h 45"/>
              <a:gd name="T6" fmla="*/ 11 w 45"/>
              <a:gd name="T7" fmla="*/ 6 h 45"/>
              <a:gd name="T8" fmla="*/ 39 w 45"/>
              <a:gd name="T9" fmla="*/ 11 h 45"/>
            </a:gdLst>
            <a:ahLst/>
            <a:cxnLst>
              <a:cxn ang="0">
                <a:pos x="T0" y="T1"/>
              </a:cxn>
              <a:cxn ang="0">
                <a:pos x="T2" y="T3"/>
              </a:cxn>
              <a:cxn ang="0">
                <a:pos x="T4" y="T5"/>
              </a:cxn>
              <a:cxn ang="0">
                <a:pos x="T6" y="T7"/>
              </a:cxn>
              <a:cxn ang="0">
                <a:pos x="T8" y="T9"/>
              </a:cxn>
            </a:cxnLst>
            <a:rect l="0" t="0" r="r" b="b"/>
            <a:pathLst>
              <a:path w="45" h="45">
                <a:moveTo>
                  <a:pt x="39" y="11"/>
                </a:moveTo>
                <a:cubicBezTo>
                  <a:pt x="45" y="19"/>
                  <a:pt x="43" y="32"/>
                  <a:pt x="34" y="38"/>
                </a:cubicBezTo>
                <a:cubicBezTo>
                  <a:pt x="26" y="45"/>
                  <a:pt x="13" y="43"/>
                  <a:pt x="7" y="34"/>
                </a:cubicBezTo>
                <a:cubicBezTo>
                  <a:pt x="0" y="25"/>
                  <a:pt x="2" y="13"/>
                  <a:pt x="11" y="6"/>
                </a:cubicBezTo>
                <a:cubicBezTo>
                  <a:pt x="20" y="0"/>
                  <a:pt x="32" y="2"/>
                  <a:pt x="39"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 name="Freeform 10">
            <a:extLst>
              <a:ext uri="{FF2B5EF4-FFF2-40B4-BE49-F238E27FC236}">
                <a16:creationId xmlns:a16="http://schemas.microsoft.com/office/drawing/2014/main" id="{1E5CE3F9-1899-41A7-85D5-FF560489A63F}"/>
              </a:ext>
            </a:extLst>
          </p:cNvPr>
          <p:cNvSpPr>
            <a:spLocks/>
          </p:cNvSpPr>
          <p:nvPr/>
        </p:nvSpPr>
        <p:spPr bwMode="auto">
          <a:xfrm>
            <a:off x="5103813" y="2092325"/>
            <a:ext cx="168275" cy="171450"/>
          </a:xfrm>
          <a:custGeom>
            <a:avLst/>
            <a:gdLst>
              <a:gd name="T0" fmla="*/ 38 w 44"/>
              <a:gd name="T1" fmla="*/ 11 h 45"/>
              <a:gd name="T2" fmla="*/ 10 w 44"/>
              <a:gd name="T3" fmla="*/ 7 h 45"/>
              <a:gd name="T4" fmla="*/ 6 w 44"/>
              <a:gd name="T5" fmla="*/ 34 h 45"/>
              <a:gd name="T6" fmla="*/ 33 w 44"/>
              <a:gd name="T7" fmla="*/ 39 h 45"/>
              <a:gd name="T8" fmla="*/ 38 w 44"/>
              <a:gd name="T9" fmla="*/ 11 h 45"/>
            </a:gdLst>
            <a:ahLst/>
            <a:cxnLst>
              <a:cxn ang="0">
                <a:pos x="T0" y="T1"/>
              </a:cxn>
              <a:cxn ang="0">
                <a:pos x="T2" y="T3"/>
              </a:cxn>
              <a:cxn ang="0">
                <a:pos x="T4" y="T5"/>
              </a:cxn>
              <a:cxn ang="0">
                <a:pos x="T6" y="T7"/>
              </a:cxn>
              <a:cxn ang="0">
                <a:pos x="T8" y="T9"/>
              </a:cxn>
            </a:cxnLst>
            <a:rect l="0" t="0" r="r" b="b"/>
            <a:pathLst>
              <a:path w="44" h="45">
                <a:moveTo>
                  <a:pt x="38" y="11"/>
                </a:moveTo>
                <a:cubicBezTo>
                  <a:pt x="31" y="2"/>
                  <a:pt x="19" y="0"/>
                  <a:pt x="10" y="7"/>
                </a:cubicBezTo>
                <a:cubicBezTo>
                  <a:pt x="2" y="13"/>
                  <a:pt x="0" y="26"/>
                  <a:pt x="6" y="34"/>
                </a:cubicBezTo>
                <a:cubicBezTo>
                  <a:pt x="12" y="43"/>
                  <a:pt x="25" y="45"/>
                  <a:pt x="33" y="39"/>
                </a:cubicBezTo>
                <a:cubicBezTo>
                  <a:pt x="42" y="32"/>
                  <a:pt x="44" y="20"/>
                  <a:pt x="38"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3" name="Freeform 53">
            <a:extLst>
              <a:ext uri="{FF2B5EF4-FFF2-40B4-BE49-F238E27FC236}">
                <a16:creationId xmlns:a16="http://schemas.microsoft.com/office/drawing/2014/main" id="{857091A2-92DD-49ED-9B28-CDD57E828983}"/>
              </a:ext>
            </a:extLst>
          </p:cNvPr>
          <p:cNvSpPr>
            <a:spLocks noEditPoints="1"/>
          </p:cNvSpPr>
          <p:nvPr/>
        </p:nvSpPr>
        <p:spPr bwMode="auto">
          <a:xfrm>
            <a:off x="7099300" y="4025900"/>
            <a:ext cx="427038" cy="579438"/>
          </a:xfrm>
          <a:custGeom>
            <a:avLst/>
            <a:gdLst>
              <a:gd name="T0" fmla="*/ 107 w 112"/>
              <a:gd name="T1" fmla="*/ 6 h 152"/>
              <a:gd name="T2" fmla="*/ 107 w 112"/>
              <a:gd name="T3" fmla="*/ 2 h 152"/>
              <a:gd name="T4" fmla="*/ 112 w 112"/>
              <a:gd name="T5" fmla="*/ 4 h 152"/>
              <a:gd name="T6" fmla="*/ 109 w 112"/>
              <a:gd name="T7" fmla="*/ 6 h 152"/>
              <a:gd name="T8" fmla="*/ 17 w 112"/>
              <a:gd name="T9" fmla="*/ 140 h 152"/>
              <a:gd name="T10" fmla="*/ 19 w 112"/>
              <a:gd name="T11" fmla="*/ 139 h 152"/>
              <a:gd name="T12" fmla="*/ 19 w 112"/>
              <a:gd name="T13" fmla="*/ 139 h 152"/>
              <a:gd name="T14" fmla="*/ 19 w 112"/>
              <a:gd name="T15" fmla="*/ 135 h 152"/>
              <a:gd name="T16" fmla="*/ 15 w 112"/>
              <a:gd name="T17" fmla="*/ 135 h 152"/>
              <a:gd name="T18" fmla="*/ 17 w 112"/>
              <a:gd name="T19" fmla="*/ 140 h 152"/>
              <a:gd name="T20" fmla="*/ 30 w 112"/>
              <a:gd name="T21" fmla="*/ 127 h 152"/>
              <a:gd name="T22" fmla="*/ 32 w 112"/>
              <a:gd name="T23" fmla="*/ 126 h 152"/>
              <a:gd name="T24" fmla="*/ 32 w 112"/>
              <a:gd name="T25" fmla="*/ 126 h 152"/>
              <a:gd name="T26" fmla="*/ 32 w 112"/>
              <a:gd name="T27" fmla="*/ 122 h 152"/>
              <a:gd name="T28" fmla="*/ 28 w 112"/>
              <a:gd name="T29" fmla="*/ 122 h 152"/>
              <a:gd name="T30" fmla="*/ 30 w 112"/>
              <a:gd name="T31" fmla="*/ 127 h 152"/>
              <a:gd name="T32" fmla="*/ 42 w 112"/>
              <a:gd name="T33" fmla="*/ 114 h 152"/>
              <a:gd name="T34" fmla="*/ 44 w 112"/>
              <a:gd name="T35" fmla="*/ 113 h 152"/>
              <a:gd name="T36" fmla="*/ 44 w 112"/>
              <a:gd name="T37" fmla="*/ 113 h 152"/>
              <a:gd name="T38" fmla="*/ 44 w 112"/>
              <a:gd name="T39" fmla="*/ 109 h 152"/>
              <a:gd name="T40" fmla="*/ 40 w 112"/>
              <a:gd name="T41" fmla="*/ 109 h 152"/>
              <a:gd name="T42" fmla="*/ 42 w 112"/>
              <a:gd name="T43" fmla="*/ 114 h 152"/>
              <a:gd name="T44" fmla="*/ 54 w 112"/>
              <a:gd name="T45" fmla="*/ 100 h 152"/>
              <a:gd name="T46" fmla="*/ 56 w 112"/>
              <a:gd name="T47" fmla="*/ 99 h 152"/>
              <a:gd name="T48" fmla="*/ 56 w 112"/>
              <a:gd name="T49" fmla="*/ 99 h 152"/>
              <a:gd name="T50" fmla="*/ 55 w 112"/>
              <a:gd name="T51" fmla="*/ 95 h 152"/>
              <a:gd name="T52" fmla="*/ 51 w 112"/>
              <a:gd name="T53" fmla="*/ 95 h 152"/>
              <a:gd name="T54" fmla="*/ 54 w 112"/>
              <a:gd name="T55" fmla="*/ 100 h 152"/>
              <a:gd name="T56" fmla="*/ 65 w 112"/>
              <a:gd name="T57" fmla="*/ 85 h 152"/>
              <a:gd name="T58" fmla="*/ 67 w 112"/>
              <a:gd name="T59" fmla="*/ 84 h 152"/>
              <a:gd name="T60" fmla="*/ 67 w 112"/>
              <a:gd name="T61" fmla="*/ 84 h 152"/>
              <a:gd name="T62" fmla="*/ 66 w 112"/>
              <a:gd name="T63" fmla="*/ 80 h 152"/>
              <a:gd name="T64" fmla="*/ 62 w 112"/>
              <a:gd name="T65" fmla="*/ 81 h 152"/>
              <a:gd name="T66" fmla="*/ 65 w 112"/>
              <a:gd name="T67" fmla="*/ 85 h 152"/>
              <a:gd name="T68" fmla="*/ 75 w 112"/>
              <a:gd name="T69" fmla="*/ 70 h 152"/>
              <a:gd name="T70" fmla="*/ 77 w 112"/>
              <a:gd name="T71" fmla="*/ 69 h 152"/>
              <a:gd name="T72" fmla="*/ 77 w 112"/>
              <a:gd name="T73" fmla="*/ 69 h 152"/>
              <a:gd name="T74" fmla="*/ 77 w 112"/>
              <a:gd name="T75" fmla="*/ 65 h 152"/>
              <a:gd name="T76" fmla="*/ 73 w 112"/>
              <a:gd name="T77" fmla="*/ 66 h 152"/>
              <a:gd name="T78" fmla="*/ 75 w 112"/>
              <a:gd name="T79" fmla="*/ 70 h 152"/>
              <a:gd name="T80" fmla="*/ 85 w 112"/>
              <a:gd name="T81" fmla="*/ 55 h 152"/>
              <a:gd name="T82" fmla="*/ 87 w 112"/>
              <a:gd name="T83" fmla="*/ 54 h 152"/>
              <a:gd name="T84" fmla="*/ 86 w 112"/>
              <a:gd name="T85" fmla="*/ 50 h 152"/>
              <a:gd name="T86" fmla="*/ 82 w 112"/>
              <a:gd name="T87" fmla="*/ 51 h 152"/>
              <a:gd name="T88" fmla="*/ 85 w 112"/>
              <a:gd name="T89" fmla="*/ 55 h 152"/>
              <a:gd name="T90" fmla="*/ 94 w 112"/>
              <a:gd name="T91" fmla="*/ 39 h 152"/>
              <a:gd name="T92" fmla="*/ 96 w 112"/>
              <a:gd name="T93" fmla="*/ 38 h 152"/>
              <a:gd name="T94" fmla="*/ 96 w 112"/>
              <a:gd name="T95" fmla="*/ 38 h 152"/>
              <a:gd name="T96" fmla="*/ 95 w 112"/>
              <a:gd name="T97" fmla="*/ 34 h 152"/>
              <a:gd name="T98" fmla="*/ 91 w 112"/>
              <a:gd name="T99" fmla="*/ 35 h 152"/>
              <a:gd name="T100" fmla="*/ 94 w 112"/>
              <a:gd name="T101" fmla="*/ 39 h 152"/>
              <a:gd name="T102" fmla="*/ 102 w 112"/>
              <a:gd name="T103" fmla="*/ 23 h 152"/>
              <a:gd name="T104" fmla="*/ 104 w 112"/>
              <a:gd name="T105" fmla="*/ 21 h 152"/>
              <a:gd name="T106" fmla="*/ 104 w 112"/>
              <a:gd name="T107" fmla="*/ 21 h 152"/>
              <a:gd name="T108" fmla="*/ 103 w 112"/>
              <a:gd name="T109" fmla="*/ 18 h 152"/>
              <a:gd name="T110" fmla="*/ 99 w 112"/>
              <a:gd name="T111" fmla="*/ 19 h 152"/>
              <a:gd name="T112" fmla="*/ 102 w 112"/>
              <a:gd name="T113" fmla="*/ 23 h 152"/>
              <a:gd name="T114" fmla="*/ 6 w 112"/>
              <a:gd name="T115" fmla="*/ 151 h 152"/>
              <a:gd name="T116" fmla="*/ 5 w 112"/>
              <a:gd name="T117" fmla="*/ 147 h 152"/>
              <a:gd name="T118" fmla="*/ 0 w 112"/>
              <a:gd name="T119" fmla="*/ 149 h 152"/>
              <a:gd name="T120" fmla="*/ 2 w 112"/>
              <a:gd name="T121" fmla="*/ 152 h 152"/>
              <a:gd name="T122" fmla="*/ 5 w 112"/>
              <a:gd name="T123"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52">
                <a:moveTo>
                  <a:pt x="109" y="6"/>
                </a:moveTo>
                <a:cubicBezTo>
                  <a:pt x="109" y="6"/>
                  <a:pt x="108" y="6"/>
                  <a:pt x="107" y="6"/>
                </a:cubicBezTo>
                <a:cubicBezTo>
                  <a:pt x="107" y="5"/>
                  <a:pt x="107" y="4"/>
                  <a:pt x="107" y="4"/>
                </a:cubicBezTo>
                <a:cubicBezTo>
                  <a:pt x="107" y="3"/>
                  <a:pt x="107" y="2"/>
                  <a:pt x="107" y="2"/>
                </a:cubicBezTo>
                <a:cubicBezTo>
                  <a:pt x="108" y="0"/>
                  <a:pt x="110" y="0"/>
                  <a:pt x="111" y="2"/>
                </a:cubicBezTo>
                <a:cubicBezTo>
                  <a:pt x="112" y="2"/>
                  <a:pt x="112" y="3"/>
                  <a:pt x="112" y="4"/>
                </a:cubicBezTo>
                <a:cubicBezTo>
                  <a:pt x="112" y="4"/>
                  <a:pt x="112" y="5"/>
                  <a:pt x="111" y="6"/>
                </a:cubicBezTo>
                <a:cubicBezTo>
                  <a:pt x="111" y="6"/>
                  <a:pt x="110" y="6"/>
                  <a:pt x="109" y="6"/>
                </a:cubicBezTo>
                <a:close/>
                <a:moveTo>
                  <a:pt x="17" y="140"/>
                </a:moveTo>
                <a:cubicBezTo>
                  <a:pt x="17" y="140"/>
                  <a:pt x="17" y="140"/>
                  <a:pt x="17" y="140"/>
                </a:cubicBezTo>
                <a:cubicBezTo>
                  <a:pt x="17" y="140"/>
                  <a:pt x="18" y="140"/>
                  <a:pt x="19" y="139"/>
                </a:cubicBezTo>
                <a:cubicBezTo>
                  <a:pt x="19" y="139"/>
                  <a:pt x="19" y="139"/>
                  <a:pt x="19" y="139"/>
                </a:cubicBezTo>
                <a:cubicBezTo>
                  <a:pt x="19" y="139"/>
                  <a:pt x="19" y="139"/>
                  <a:pt x="19" y="139"/>
                </a:cubicBezTo>
                <a:cubicBezTo>
                  <a:pt x="19" y="139"/>
                  <a:pt x="19" y="139"/>
                  <a:pt x="19" y="139"/>
                </a:cubicBezTo>
                <a:cubicBezTo>
                  <a:pt x="20" y="138"/>
                  <a:pt x="20" y="136"/>
                  <a:pt x="19" y="135"/>
                </a:cubicBezTo>
                <a:cubicBezTo>
                  <a:pt x="19" y="135"/>
                  <a:pt x="19" y="135"/>
                  <a:pt x="19" y="135"/>
                </a:cubicBezTo>
                <a:cubicBezTo>
                  <a:pt x="18" y="134"/>
                  <a:pt x="16" y="134"/>
                  <a:pt x="15" y="135"/>
                </a:cubicBezTo>
                <a:cubicBezTo>
                  <a:pt x="15" y="135"/>
                  <a:pt x="15" y="135"/>
                  <a:pt x="15" y="135"/>
                </a:cubicBezTo>
                <a:cubicBezTo>
                  <a:pt x="14" y="136"/>
                  <a:pt x="14" y="138"/>
                  <a:pt x="15" y="139"/>
                </a:cubicBezTo>
                <a:cubicBezTo>
                  <a:pt x="15" y="140"/>
                  <a:pt x="16" y="140"/>
                  <a:pt x="17" y="140"/>
                </a:cubicBezTo>
                <a:close/>
                <a:moveTo>
                  <a:pt x="30" y="127"/>
                </a:moveTo>
                <a:cubicBezTo>
                  <a:pt x="30" y="127"/>
                  <a:pt x="30" y="127"/>
                  <a:pt x="30" y="127"/>
                </a:cubicBezTo>
                <a:cubicBezTo>
                  <a:pt x="30" y="127"/>
                  <a:pt x="31" y="127"/>
                  <a:pt x="32" y="126"/>
                </a:cubicBezTo>
                <a:cubicBezTo>
                  <a:pt x="32" y="126"/>
                  <a:pt x="32" y="126"/>
                  <a:pt x="32" y="126"/>
                </a:cubicBezTo>
                <a:cubicBezTo>
                  <a:pt x="32" y="126"/>
                  <a:pt x="32" y="126"/>
                  <a:pt x="32" y="126"/>
                </a:cubicBezTo>
                <a:cubicBezTo>
                  <a:pt x="32" y="126"/>
                  <a:pt x="32" y="126"/>
                  <a:pt x="32" y="126"/>
                </a:cubicBezTo>
                <a:cubicBezTo>
                  <a:pt x="33" y="125"/>
                  <a:pt x="33" y="123"/>
                  <a:pt x="32" y="122"/>
                </a:cubicBezTo>
                <a:cubicBezTo>
                  <a:pt x="32" y="122"/>
                  <a:pt x="32" y="122"/>
                  <a:pt x="32" y="122"/>
                </a:cubicBezTo>
                <a:cubicBezTo>
                  <a:pt x="30" y="121"/>
                  <a:pt x="29" y="121"/>
                  <a:pt x="28" y="122"/>
                </a:cubicBezTo>
                <a:cubicBezTo>
                  <a:pt x="28" y="122"/>
                  <a:pt x="28" y="122"/>
                  <a:pt x="28" y="122"/>
                </a:cubicBezTo>
                <a:cubicBezTo>
                  <a:pt x="26" y="123"/>
                  <a:pt x="27" y="125"/>
                  <a:pt x="28" y="126"/>
                </a:cubicBezTo>
                <a:cubicBezTo>
                  <a:pt x="28" y="127"/>
                  <a:pt x="29" y="127"/>
                  <a:pt x="30" y="127"/>
                </a:cubicBezTo>
                <a:close/>
                <a:moveTo>
                  <a:pt x="42" y="114"/>
                </a:moveTo>
                <a:cubicBezTo>
                  <a:pt x="42" y="114"/>
                  <a:pt x="42" y="114"/>
                  <a:pt x="42" y="114"/>
                </a:cubicBezTo>
                <a:cubicBezTo>
                  <a:pt x="43" y="114"/>
                  <a:pt x="43" y="113"/>
                  <a:pt x="44" y="113"/>
                </a:cubicBezTo>
                <a:cubicBezTo>
                  <a:pt x="44" y="113"/>
                  <a:pt x="44" y="113"/>
                  <a:pt x="44" y="113"/>
                </a:cubicBezTo>
                <a:cubicBezTo>
                  <a:pt x="44" y="113"/>
                  <a:pt x="44" y="113"/>
                  <a:pt x="44" y="113"/>
                </a:cubicBezTo>
                <a:cubicBezTo>
                  <a:pt x="44" y="113"/>
                  <a:pt x="44" y="113"/>
                  <a:pt x="44" y="113"/>
                </a:cubicBezTo>
                <a:cubicBezTo>
                  <a:pt x="45" y="112"/>
                  <a:pt x="45" y="110"/>
                  <a:pt x="44" y="109"/>
                </a:cubicBezTo>
                <a:cubicBezTo>
                  <a:pt x="44" y="109"/>
                  <a:pt x="44" y="109"/>
                  <a:pt x="44" y="109"/>
                </a:cubicBezTo>
                <a:cubicBezTo>
                  <a:pt x="43" y="108"/>
                  <a:pt x="41" y="108"/>
                  <a:pt x="40" y="109"/>
                </a:cubicBezTo>
                <a:cubicBezTo>
                  <a:pt x="40" y="109"/>
                  <a:pt x="40" y="109"/>
                  <a:pt x="40" y="109"/>
                </a:cubicBezTo>
                <a:cubicBezTo>
                  <a:pt x="39" y="110"/>
                  <a:pt x="39" y="112"/>
                  <a:pt x="40" y="113"/>
                </a:cubicBezTo>
                <a:cubicBezTo>
                  <a:pt x="41" y="113"/>
                  <a:pt x="41" y="114"/>
                  <a:pt x="42" y="114"/>
                </a:cubicBezTo>
                <a:close/>
                <a:moveTo>
                  <a:pt x="54" y="100"/>
                </a:moveTo>
                <a:cubicBezTo>
                  <a:pt x="54" y="100"/>
                  <a:pt x="54" y="100"/>
                  <a:pt x="54" y="100"/>
                </a:cubicBezTo>
                <a:cubicBezTo>
                  <a:pt x="54" y="100"/>
                  <a:pt x="55" y="99"/>
                  <a:pt x="56" y="99"/>
                </a:cubicBezTo>
                <a:cubicBezTo>
                  <a:pt x="56" y="99"/>
                  <a:pt x="56" y="99"/>
                  <a:pt x="56" y="99"/>
                </a:cubicBezTo>
                <a:cubicBezTo>
                  <a:pt x="56" y="99"/>
                  <a:pt x="56" y="99"/>
                  <a:pt x="56" y="99"/>
                </a:cubicBezTo>
                <a:cubicBezTo>
                  <a:pt x="56" y="99"/>
                  <a:pt x="56" y="99"/>
                  <a:pt x="56" y="99"/>
                </a:cubicBezTo>
                <a:cubicBezTo>
                  <a:pt x="57" y="97"/>
                  <a:pt x="57" y="96"/>
                  <a:pt x="55" y="95"/>
                </a:cubicBezTo>
                <a:cubicBezTo>
                  <a:pt x="55" y="95"/>
                  <a:pt x="55" y="95"/>
                  <a:pt x="55" y="95"/>
                </a:cubicBezTo>
                <a:cubicBezTo>
                  <a:pt x="54" y="94"/>
                  <a:pt x="52" y="94"/>
                  <a:pt x="51" y="95"/>
                </a:cubicBezTo>
                <a:cubicBezTo>
                  <a:pt x="51" y="95"/>
                  <a:pt x="51" y="95"/>
                  <a:pt x="51" y="95"/>
                </a:cubicBezTo>
                <a:cubicBezTo>
                  <a:pt x="50" y="96"/>
                  <a:pt x="51" y="98"/>
                  <a:pt x="52" y="99"/>
                </a:cubicBezTo>
                <a:cubicBezTo>
                  <a:pt x="52" y="100"/>
                  <a:pt x="53" y="100"/>
                  <a:pt x="54" y="100"/>
                </a:cubicBezTo>
                <a:close/>
                <a:moveTo>
                  <a:pt x="65" y="85"/>
                </a:moveTo>
                <a:cubicBezTo>
                  <a:pt x="65" y="85"/>
                  <a:pt x="65" y="85"/>
                  <a:pt x="65" y="85"/>
                </a:cubicBezTo>
                <a:cubicBezTo>
                  <a:pt x="65" y="85"/>
                  <a:pt x="66" y="85"/>
                  <a:pt x="67" y="84"/>
                </a:cubicBezTo>
                <a:cubicBezTo>
                  <a:pt x="67" y="84"/>
                  <a:pt x="67" y="84"/>
                  <a:pt x="67" y="84"/>
                </a:cubicBezTo>
                <a:cubicBezTo>
                  <a:pt x="67" y="84"/>
                  <a:pt x="67" y="84"/>
                  <a:pt x="67" y="84"/>
                </a:cubicBezTo>
                <a:cubicBezTo>
                  <a:pt x="67" y="84"/>
                  <a:pt x="67" y="84"/>
                  <a:pt x="67" y="84"/>
                </a:cubicBezTo>
                <a:cubicBezTo>
                  <a:pt x="68" y="83"/>
                  <a:pt x="68" y="81"/>
                  <a:pt x="66" y="80"/>
                </a:cubicBezTo>
                <a:cubicBezTo>
                  <a:pt x="66" y="80"/>
                  <a:pt x="66" y="80"/>
                  <a:pt x="66" y="80"/>
                </a:cubicBezTo>
                <a:cubicBezTo>
                  <a:pt x="65" y="79"/>
                  <a:pt x="63" y="80"/>
                  <a:pt x="62" y="81"/>
                </a:cubicBezTo>
                <a:cubicBezTo>
                  <a:pt x="62" y="81"/>
                  <a:pt x="62" y="81"/>
                  <a:pt x="62" y="81"/>
                </a:cubicBezTo>
                <a:cubicBezTo>
                  <a:pt x="61" y="82"/>
                  <a:pt x="62" y="84"/>
                  <a:pt x="63" y="85"/>
                </a:cubicBezTo>
                <a:cubicBezTo>
                  <a:pt x="63" y="85"/>
                  <a:pt x="64" y="85"/>
                  <a:pt x="65" y="85"/>
                </a:cubicBezTo>
                <a:close/>
                <a:moveTo>
                  <a:pt x="75" y="70"/>
                </a:moveTo>
                <a:cubicBezTo>
                  <a:pt x="75" y="70"/>
                  <a:pt x="75" y="70"/>
                  <a:pt x="75" y="70"/>
                </a:cubicBezTo>
                <a:cubicBezTo>
                  <a:pt x="76" y="70"/>
                  <a:pt x="77" y="70"/>
                  <a:pt x="77" y="69"/>
                </a:cubicBezTo>
                <a:cubicBezTo>
                  <a:pt x="77" y="69"/>
                  <a:pt x="77" y="69"/>
                  <a:pt x="77" y="69"/>
                </a:cubicBezTo>
                <a:cubicBezTo>
                  <a:pt x="77" y="69"/>
                  <a:pt x="77" y="69"/>
                  <a:pt x="77" y="69"/>
                </a:cubicBezTo>
                <a:cubicBezTo>
                  <a:pt x="77" y="69"/>
                  <a:pt x="77" y="69"/>
                  <a:pt x="77" y="69"/>
                </a:cubicBezTo>
                <a:cubicBezTo>
                  <a:pt x="78" y="68"/>
                  <a:pt x="78" y="66"/>
                  <a:pt x="77" y="65"/>
                </a:cubicBezTo>
                <a:cubicBezTo>
                  <a:pt x="77" y="65"/>
                  <a:pt x="77" y="65"/>
                  <a:pt x="77" y="65"/>
                </a:cubicBezTo>
                <a:cubicBezTo>
                  <a:pt x="75" y="64"/>
                  <a:pt x="73" y="65"/>
                  <a:pt x="73" y="66"/>
                </a:cubicBezTo>
                <a:cubicBezTo>
                  <a:pt x="73" y="66"/>
                  <a:pt x="73" y="66"/>
                  <a:pt x="73" y="66"/>
                </a:cubicBezTo>
                <a:cubicBezTo>
                  <a:pt x="72" y="67"/>
                  <a:pt x="72" y="69"/>
                  <a:pt x="73" y="70"/>
                </a:cubicBezTo>
                <a:cubicBezTo>
                  <a:pt x="74" y="70"/>
                  <a:pt x="74" y="70"/>
                  <a:pt x="75" y="70"/>
                </a:cubicBezTo>
                <a:close/>
                <a:moveTo>
                  <a:pt x="85" y="55"/>
                </a:moveTo>
                <a:cubicBezTo>
                  <a:pt x="85" y="55"/>
                  <a:pt x="85" y="55"/>
                  <a:pt x="85" y="55"/>
                </a:cubicBezTo>
                <a:cubicBezTo>
                  <a:pt x="86" y="55"/>
                  <a:pt x="87" y="54"/>
                  <a:pt x="87" y="54"/>
                </a:cubicBezTo>
                <a:cubicBezTo>
                  <a:pt x="87" y="54"/>
                  <a:pt x="87" y="54"/>
                  <a:pt x="87" y="54"/>
                </a:cubicBezTo>
                <a:cubicBezTo>
                  <a:pt x="88" y="52"/>
                  <a:pt x="87" y="50"/>
                  <a:pt x="86" y="50"/>
                </a:cubicBezTo>
                <a:cubicBezTo>
                  <a:pt x="86" y="50"/>
                  <a:pt x="86" y="50"/>
                  <a:pt x="86" y="50"/>
                </a:cubicBezTo>
                <a:cubicBezTo>
                  <a:pt x="85" y="49"/>
                  <a:pt x="83" y="49"/>
                  <a:pt x="82" y="51"/>
                </a:cubicBezTo>
                <a:cubicBezTo>
                  <a:pt x="82" y="51"/>
                  <a:pt x="82" y="51"/>
                  <a:pt x="82" y="51"/>
                </a:cubicBezTo>
                <a:cubicBezTo>
                  <a:pt x="81" y="52"/>
                  <a:pt x="82" y="54"/>
                  <a:pt x="83" y="55"/>
                </a:cubicBezTo>
                <a:cubicBezTo>
                  <a:pt x="84" y="55"/>
                  <a:pt x="84" y="55"/>
                  <a:pt x="85" y="55"/>
                </a:cubicBezTo>
                <a:close/>
                <a:moveTo>
                  <a:pt x="94" y="39"/>
                </a:moveTo>
                <a:cubicBezTo>
                  <a:pt x="94" y="39"/>
                  <a:pt x="94" y="39"/>
                  <a:pt x="94" y="39"/>
                </a:cubicBezTo>
                <a:cubicBezTo>
                  <a:pt x="95" y="39"/>
                  <a:pt x="96" y="39"/>
                  <a:pt x="96" y="38"/>
                </a:cubicBezTo>
                <a:cubicBezTo>
                  <a:pt x="96" y="38"/>
                  <a:pt x="96" y="38"/>
                  <a:pt x="96" y="38"/>
                </a:cubicBezTo>
                <a:cubicBezTo>
                  <a:pt x="96" y="38"/>
                  <a:pt x="96" y="38"/>
                  <a:pt x="96" y="38"/>
                </a:cubicBezTo>
                <a:cubicBezTo>
                  <a:pt x="96" y="38"/>
                  <a:pt x="96" y="38"/>
                  <a:pt x="96" y="38"/>
                </a:cubicBezTo>
                <a:cubicBezTo>
                  <a:pt x="97" y="36"/>
                  <a:pt x="96" y="35"/>
                  <a:pt x="95" y="34"/>
                </a:cubicBezTo>
                <a:cubicBezTo>
                  <a:pt x="95" y="34"/>
                  <a:pt x="95" y="34"/>
                  <a:pt x="95" y="34"/>
                </a:cubicBezTo>
                <a:cubicBezTo>
                  <a:pt x="94" y="33"/>
                  <a:pt x="92" y="34"/>
                  <a:pt x="91" y="35"/>
                </a:cubicBezTo>
                <a:cubicBezTo>
                  <a:pt x="91" y="35"/>
                  <a:pt x="91" y="35"/>
                  <a:pt x="91" y="35"/>
                </a:cubicBezTo>
                <a:cubicBezTo>
                  <a:pt x="90" y="36"/>
                  <a:pt x="91" y="38"/>
                  <a:pt x="92" y="39"/>
                </a:cubicBezTo>
                <a:cubicBezTo>
                  <a:pt x="93" y="39"/>
                  <a:pt x="93" y="39"/>
                  <a:pt x="94" y="39"/>
                </a:cubicBezTo>
                <a:close/>
                <a:moveTo>
                  <a:pt x="102" y="23"/>
                </a:moveTo>
                <a:cubicBezTo>
                  <a:pt x="102" y="23"/>
                  <a:pt x="102" y="23"/>
                  <a:pt x="102" y="23"/>
                </a:cubicBezTo>
                <a:cubicBezTo>
                  <a:pt x="103" y="23"/>
                  <a:pt x="104" y="22"/>
                  <a:pt x="104" y="21"/>
                </a:cubicBezTo>
                <a:cubicBezTo>
                  <a:pt x="104" y="21"/>
                  <a:pt x="104" y="21"/>
                  <a:pt x="104" y="21"/>
                </a:cubicBezTo>
                <a:cubicBezTo>
                  <a:pt x="104" y="21"/>
                  <a:pt x="104" y="21"/>
                  <a:pt x="104" y="21"/>
                </a:cubicBezTo>
                <a:cubicBezTo>
                  <a:pt x="104" y="21"/>
                  <a:pt x="104" y="21"/>
                  <a:pt x="104" y="21"/>
                </a:cubicBezTo>
                <a:cubicBezTo>
                  <a:pt x="105" y="20"/>
                  <a:pt x="105" y="18"/>
                  <a:pt x="103" y="18"/>
                </a:cubicBezTo>
                <a:cubicBezTo>
                  <a:pt x="103" y="18"/>
                  <a:pt x="103" y="18"/>
                  <a:pt x="103" y="18"/>
                </a:cubicBezTo>
                <a:cubicBezTo>
                  <a:pt x="102" y="17"/>
                  <a:pt x="100" y="17"/>
                  <a:pt x="99" y="19"/>
                </a:cubicBezTo>
                <a:cubicBezTo>
                  <a:pt x="99" y="19"/>
                  <a:pt x="99" y="19"/>
                  <a:pt x="99" y="19"/>
                </a:cubicBezTo>
                <a:cubicBezTo>
                  <a:pt x="99" y="20"/>
                  <a:pt x="99" y="22"/>
                  <a:pt x="101" y="23"/>
                </a:cubicBezTo>
                <a:cubicBezTo>
                  <a:pt x="101" y="23"/>
                  <a:pt x="101" y="23"/>
                  <a:pt x="102" y="23"/>
                </a:cubicBezTo>
                <a:close/>
                <a:moveTo>
                  <a:pt x="5" y="151"/>
                </a:moveTo>
                <a:cubicBezTo>
                  <a:pt x="6" y="151"/>
                  <a:pt x="6" y="151"/>
                  <a:pt x="6" y="151"/>
                </a:cubicBezTo>
                <a:cubicBezTo>
                  <a:pt x="6" y="150"/>
                  <a:pt x="6" y="150"/>
                  <a:pt x="6" y="149"/>
                </a:cubicBezTo>
                <a:cubicBezTo>
                  <a:pt x="6" y="149"/>
                  <a:pt x="6" y="148"/>
                  <a:pt x="5" y="147"/>
                </a:cubicBezTo>
                <a:cubicBezTo>
                  <a:pt x="4" y="146"/>
                  <a:pt x="2" y="146"/>
                  <a:pt x="1" y="147"/>
                </a:cubicBezTo>
                <a:cubicBezTo>
                  <a:pt x="1" y="148"/>
                  <a:pt x="0" y="149"/>
                  <a:pt x="0" y="149"/>
                </a:cubicBezTo>
                <a:cubicBezTo>
                  <a:pt x="0" y="150"/>
                  <a:pt x="1" y="151"/>
                  <a:pt x="1" y="151"/>
                </a:cubicBezTo>
                <a:cubicBezTo>
                  <a:pt x="2" y="152"/>
                  <a:pt x="2" y="152"/>
                  <a:pt x="2" y="152"/>
                </a:cubicBezTo>
                <a:cubicBezTo>
                  <a:pt x="3" y="152"/>
                  <a:pt x="3" y="152"/>
                  <a:pt x="3" y="152"/>
                </a:cubicBezTo>
                <a:cubicBezTo>
                  <a:pt x="4" y="152"/>
                  <a:pt x="5" y="152"/>
                  <a:pt x="5" y="1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4" name="Freeform 54">
            <a:extLst>
              <a:ext uri="{FF2B5EF4-FFF2-40B4-BE49-F238E27FC236}">
                <a16:creationId xmlns:a16="http://schemas.microsoft.com/office/drawing/2014/main" id="{E9645E0D-7546-4DF9-A2DB-79CE77B09C1B}"/>
              </a:ext>
            </a:extLst>
          </p:cNvPr>
          <p:cNvSpPr>
            <a:spLocks noEditPoints="1"/>
          </p:cNvSpPr>
          <p:nvPr/>
        </p:nvSpPr>
        <p:spPr bwMode="auto">
          <a:xfrm>
            <a:off x="7591425" y="3076575"/>
            <a:ext cx="60325" cy="708025"/>
          </a:xfrm>
          <a:custGeom>
            <a:avLst/>
            <a:gdLst>
              <a:gd name="T0" fmla="*/ 1 w 16"/>
              <a:gd name="T1" fmla="*/ 5 h 186"/>
              <a:gd name="T2" fmla="*/ 1 w 16"/>
              <a:gd name="T3" fmla="*/ 1 h 186"/>
              <a:gd name="T4" fmla="*/ 5 w 16"/>
              <a:gd name="T5" fmla="*/ 1 h 186"/>
              <a:gd name="T6" fmla="*/ 5 w 16"/>
              <a:gd name="T7" fmla="*/ 5 h 186"/>
              <a:gd name="T8" fmla="*/ 7 w 16"/>
              <a:gd name="T9" fmla="*/ 168 h 186"/>
              <a:gd name="T10" fmla="*/ 9 w 16"/>
              <a:gd name="T11" fmla="*/ 166 h 186"/>
              <a:gd name="T12" fmla="*/ 9 w 16"/>
              <a:gd name="T13" fmla="*/ 166 h 186"/>
              <a:gd name="T14" fmla="*/ 7 w 16"/>
              <a:gd name="T15" fmla="*/ 163 h 186"/>
              <a:gd name="T16" fmla="*/ 4 w 16"/>
              <a:gd name="T17" fmla="*/ 165 h 186"/>
              <a:gd name="T18" fmla="*/ 6 w 16"/>
              <a:gd name="T19" fmla="*/ 168 h 186"/>
              <a:gd name="T20" fmla="*/ 9 w 16"/>
              <a:gd name="T21" fmla="*/ 150 h 186"/>
              <a:gd name="T22" fmla="*/ 12 w 16"/>
              <a:gd name="T23" fmla="*/ 148 h 186"/>
              <a:gd name="T24" fmla="*/ 12 w 16"/>
              <a:gd name="T25" fmla="*/ 148 h 186"/>
              <a:gd name="T26" fmla="*/ 10 w 16"/>
              <a:gd name="T27" fmla="*/ 145 h 186"/>
              <a:gd name="T28" fmla="*/ 7 w 16"/>
              <a:gd name="T29" fmla="*/ 147 h 186"/>
              <a:gd name="T30" fmla="*/ 9 w 16"/>
              <a:gd name="T31" fmla="*/ 150 h 186"/>
              <a:gd name="T32" fmla="*/ 11 w 16"/>
              <a:gd name="T33" fmla="*/ 132 h 186"/>
              <a:gd name="T34" fmla="*/ 14 w 16"/>
              <a:gd name="T35" fmla="*/ 130 h 186"/>
              <a:gd name="T36" fmla="*/ 14 w 16"/>
              <a:gd name="T37" fmla="*/ 130 h 186"/>
              <a:gd name="T38" fmla="*/ 12 w 16"/>
              <a:gd name="T39" fmla="*/ 126 h 186"/>
              <a:gd name="T40" fmla="*/ 9 w 16"/>
              <a:gd name="T41" fmla="*/ 129 h 186"/>
              <a:gd name="T42" fmla="*/ 11 w 16"/>
              <a:gd name="T43" fmla="*/ 132 h 186"/>
              <a:gd name="T44" fmla="*/ 13 w 16"/>
              <a:gd name="T45" fmla="*/ 114 h 186"/>
              <a:gd name="T46" fmla="*/ 15 w 16"/>
              <a:gd name="T47" fmla="*/ 111 h 186"/>
              <a:gd name="T48" fmla="*/ 13 w 16"/>
              <a:gd name="T49" fmla="*/ 108 h 186"/>
              <a:gd name="T50" fmla="*/ 10 w 16"/>
              <a:gd name="T51" fmla="*/ 111 h 186"/>
              <a:gd name="T52" fmla="*/ 12 w 16"/>
              <a:gd name="T53" fmla="*/ 114 h 186"/>
              <a:gd name="T54" fmla="*/ 13 w 16"/>
              <a:gd name="T55" fmla="*/ 96 h 186"/>
              <a:gd name="T56" fmla="*/ 16 w 16"/>
              <a:gd name="T57" fmla="*/ 93 h 186"/>
              <a:gd name="T58" fmla="*/ 13 w 16"/>
              <a:gd name="T59" fmla="*/ 90 h 186"/>
              <a:gd name="T60" fmla="*/ 10 w 16"/>
              <a:gd name="T61" fmla="*/ 93 h 186"/>
              <a:gd name="T62" fmla="*/ 13 w 16"/>
              <a:gd name="T63" fmla="*/ 96 h 186"/>
              <a:gd name="T64" fmla="*/ 13 w 16"/>
              <a:gd name="T65" fmla="*/ 78 h 186"/>
              <a:gd name="T66" fmla="*/ 13 w 16"/>
              <a:gd name="T67" fmla="*/ 78 h 186"/>
              <a:gd name="T68" fmla="*/ 15 w 16"/>
              <a:gd name="T69" fmla="*/ 75 h 186"/>
              <a:gd name="T70" fmla="*/ 13 w 16"/>
              <a:gd name="T71" fmla="*/ 72 h 186"/>
              <a:gd name="T72" fmla="*/ 13 w 16"/>
              <a:gd name="T73" fmla="*/ 78 h 186"/>
              <a:gd name="T74" fmla="*/ 11 w 16"/>
              <a:gd name="T75" fmla="*/ 59 h 186"/>
              <a:gd name="T76" fmla="*/ 12 w 16"/>
              <a:gd name="T77" fmla="*/ 59 h 186"/>
              <a:gd name="T78" fmla="*/ 14 w 16"/>
              <a:gd name="T79" fmla="*/ 56 h 186"/>
              <a:gd name="T80" fmla="*/ 11 w 16"/>
              <a:gd name="T81" fmla="*/ 54 h 186"/>
              <a:gd name="T82" fmla="*/ 11 w 16"/>
              <a:gd name="T83" fmla="*/ 59 h 186"/>
              <a:gd name="T84" fmla="*/ 9 w 16"/>
              <a:gd name="T85" fmla="*/ 41 h 186"/>
              <a:gd name="T86" fmla="*/ 10 w 16"/>
              <a:gd name="T87" fmla="*/ 41 h 186"/>
              <a:gd name="T88" fmla="*/ 12 w 16"/>
              <a:gd name="T89" fmla="*/ 38 h 186"/>
              <a:gd name="T90" fmla="*/ 9 w 16"/>
              <a:gd name="T91" fmla="*/ 36 h 186"/>
              <a:gd name="T92" fmla="*/ 9 w 16"/>
              <a:gd name="T93" fmla="*/ 41 h 186"/>
              <a:gd name="T94" fmla="*/ 7 w 16"/>
              <a:gd name="T95" fmla="*/ 23 h 186"/>
              <a:gd name="T96" fmla="*/ 7 w 16"/>
              <a:gd name="T97" fmla="*/ 23 h 186"/>
              <a:gd name="T98" fmla="*/ 9 w 16"/>
              <a:gd name="T99" fmla="*/ 20 h 186"/>
              <a:gd name="T100" fmla="*/ 6 w 16"/>
              <a:gd name="T101" fmla="*/ 18 h 186"/>
              <a:gd name="T102" fmla="*/ 4 w 16"/>
              <a:gd name="T103" fmla="*/ 21 h 186"/>
              <a:gd name="T104" fmla="*/ 4 w 16"/>
              <a:gd name="T105" fmla="*/ 186 h 186"/>
              <a:gd name="T106" fmla="*/ 6 w 16"/>
              <a:gd name="T107" fmla="*/ 183 h 186"/>
              <a:gd name="T108" fmla="*/ 5 w 16"/>
              <a:gd name="T109" fmla="*/ 181 h 186"/>
              <a:gd name="T110" fmla="*/ 1 w 16"/>
              <a:gd name="T111" fmla="*/ 181 h 186"/>
              <a:gd name="T112" fmla="*/ 0 w 16"/>
              <a:gd name="T113" fmla="*/ 183 h 186"/>
              <a:gd name="T114" fmla="*/ 1 w 16"/>
              <a:gd name="T115" fmla="*/ 185 h 186"/>
              <a:gd name="T116" fmla="*/ 4 w 16"/>
              <a:gd name="T117"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 h="186">
                <a:moveTo>
                  <a:pt x="3" y="6"/>
                </a:moveTo>
                <a:cubicBezTo>
                  <a:pt x="2" y="6"/>
                  <a:pt x="1" y="5"/>
                  <a:pt x="1" y="5"/>
                </a:cubicBezTo>
                <a:cubicBezTo>
                  <a:pt x="0" y="4"/>
                  <a:pt x="0" y="4"/>
                  <a:pt x="0" y="3"/>
                </a:cubicBezTo>
                <a:cubicBezTo>
                  <a:pt x="0" y="2"/>
                  <a:pt x="0" y="1"/>
                  <a:pt x="1" y="1"/>
                </a:cubicBezTo>
                <a:cubicBezTo>
                  <a:pt x="2" y="0"/>
                  <a:pt x="3" y="0"/>
                  <a:pt x="4" y="0"/>
                </a:cubicBezTo>
                <a:cubicBezTo>
                  <a:pt x="4" y="0"/>
                  <a:pt x="5" y="1"/>
                  <a:pt x="5" y="1"/>
                </a:cubicBezTo>
                <a:cubicBezTo>
                  <a:pt x="6" y="1"/>
                  <a:pt x="6" y="2"/>
                  <a:pt x="6" y="3"/>
                </a:cubicBezTo>
                <a:cubicBezTo>
                  <a:pt x="6" y="4"/>
                  <a:pt x="6" y="4"/>
                  <a:pt x="5" y="5"/>
                </a:cubicBezTo>
                <a:cubicBezTo>
                  <a:pt x="4" y="5"/>
                  <a:pt x="4" y="6"/>
                  <a:pt x="3" y="6"/>
                </a:cubicBezTo>
                <a:close/>
                <a:moveTo>
                  <a:pt x="7" y="168"/>
                </a:moveTo>
                <a:cubicBezTo>
                  <a:pt x="7" y="168"/>
                  <a:pt x="7" y="168"/>
                  <a:pt x="7" y="168"/>
                </a:cubicBezTo>
                <a:cubicBezTo>
                  <a:pt x="8" y="168"/>
                  <a:pt x="9" y="167"/>
                  <a:pt x="9" y="166"/>
                </a:cubicBezTo>
                <a:cubicBezTo>
                  <a:pt x="9" y="166"/>
                  <a:pt x="9" y="166"/>
                  <a:pt x="9" y="166"/>
                </a:cubicBezTo>
                <a:cubicBezTo>
                  <a:pt x="9" y="166"/>
                  <a:pt x="9" y="166"/>
                  <a:pt x="9" y="166"/>
                </a:cubicBezTo>
                <a:cubicBezTo>
                  <a:pt x="9" y="166"/>
                  <a:pt x="9" y="166"/>
                  <a:pt x="9" y="166"/>
                </a:cubicBezTo>
                <a:cubicBezTo>
                  <a:pt x="10" y="164"/>
                  <a:pt x="9" y="163"/>
                  <a:pt x="7" y="163"/>
                </a:cubicBezTo>
                <a:cubicBezTo>
                  <a:pt x="7" y="163"/>
                  <a:pt x="7" y="163"/>
                  <a:pt x="7" y="163"/>
                </a:cubicBezTo>
                <a:cubicBezTo>
                  <a:pt x="5" y="162"/>
                  <a:pt x="4" y="163"/>
                  <a:pt x="4" y="165"/>
                </a:cubicBezTo>
                <a:cubicBezTo>
                  <a:pt x="4" y="165"/>
                  <a:pt x="4" y="165"/>
                  <a:pt x="4" y="165"/>
                </a:cubicBezTo>
                <a:cubicBezTo>
                  <a:pt x="3" y="166"/>
                  <a:pt x="4" y="168"/>
                  <a:pt x="6" y="168"/>
                </a:cubicBezTo>
                <a:cubicBezTo>
                  <a:pt x="6" y="168"/>
                  <a:pt x="6" y="168"/>
                  <a:pt x="7" y="168"/>
                </a:cubicBezTo>
                <a:close/>
                <a:moveTo>
                  <a:pt x="9" y="150"/>
                </a:moveTo>
                <a:cubicBezTo>
                  <a:pt x="9" y="150"/>
                  <a:pt x="9" y="150"/>
                  <a:pt x="9" y="150"/>
                </a:cubicBezTo>
                <a:cubicBezTo>
                  <a:pt x="11" y="150"/>
                  <a:pt x="12" y="149"/>
                  <a:pt x="12" y="148"/>
                </a:cubicBezTo>
                <a:cubicBezTo>
                  <a:pt x="12" y="148"/>
                  <a:pt x="12" y="148"/>
                  <a:pt x="12" y="148"/>
                </a:cubicBezTo>
                <a:cubicBezTo>
                  <a:pt x="12" y="148"/>
                  <a:pt x="12" y="148"/>
                  <a:pt x="12" y="148"/>
                </a:cubicBezTo>
                <a:cubicBezTo>
                  <a:pt x="12" y="148"/>
                  <a:pt x="12" y="148"/>
                  <a:pt x="12" y="148"/>
                </a:cubicBezTo>
                <a:cubicBezTo>
                  <a:pt x="12" y="146"/>
                  <a:pt x="11" y="145"/>
                  <a:pt x="10" y="145"/>
                </a:cubicBezTo>
                <a:cubicBezTo>
                  <a:pt x="10" y="145"/>
                  <a:pt x="10" y="145"/>
                  <a:pt x="10" y="145"/>
                </a:cubicBezTo>
                <a:cubicBezTo>
                  <a:pt x="8" y="144"/>
                  <a:pt x="7" y="145"/>
                  <a:pt x="7" y="147"/>
                </a:cubicBezTo>
                <a:cubicBezTo>
                  <a:pt x="7" y="147"/>
                  <a:pt x="7" y="147"/>
                  <a:pt x="7" y="147"/>
                </a:cubicBezTo>
                <a:cubicBezTo>
                  <a:pt x="6" y="149"/>
                  <a:pt x="7" y="150"/>
                  <a:pt x="9" y="150"/>
                </a:cubicBezTo>
                <a:cubicBezTo>
                  <a:pt x="9" y="150"/>
                  <a:pt x="9" y="150"/>
                  <a:pt x="9" y="150"/>
                </a:cubicBezTo>
                <a:close/>
                <a:moveTo>
                  <a:pt x="11" y="132"/>
                </a:moveTo>
                <a:cubicBezTo>
                  <a:pt x="11" y="132"/>
                  <a:pt x="11" y="132"/>
                  <a:pt x="11" y="132"/>
                </a:cubicBezTo>
                <a:cubicBezTo>
                  <a:pt x="13" y="132"/>
                  <a:pt x="14" y="131"/>
                  <a:pt x="14" y="130"/>
                </a:cubicBezTo>
                <a:cubicBezTo>
                  <a:pt x="14" y="130"/>
                  <a:pt x="14" y="130"/>
                  <a:pt x="14" y="130"/>
                </a:cubicBezTo>
                <a:cubicBezTo>
                  <a:pt x="14" y="130"/>
                  <a:pt x="14" y="130"/>
                  <a:pt x="14" y="130"/>
                </a:cubicBezTo>
                <a:cubicBezTo>
                  <a:pt x="14" y="130"/>
                  <a:pt x="14" y="130"/>
                  <a:pt x="14" y="130"/>
                </a:cubicBezTo>
                <a:cubicBezTo>
                  <a:pt x="14" y="128"/>
                  <a:pt x="13" y="127"/>
                  <a:pt x="12" y="126"/>
                </a:cubicBezTo>
                <a:cubicBezTo>
                  <a:pt x="12" y="126"/>
                  <a:pt x="12" y="126"/>
                  <a:pt x="12" y="126"/>
                </a:cubicBezTo>
                <a:cubicBezTo>
                  <a:pt x="10" y="126"/>
                  <a:pt x="9" y="127"/>
                  <a:pt x="9" y="129"/>
                </a:cubicBezTo>
                <a:cubicBezTo>
                  <a:pt x="9" y="129"/>
                  <a:pt x="9" y="129"/>
                  <a:pt x="9" y="129"/>
                </a:cubicBezTo>
                <a:cubicBezTo>
                  <a:pt x="8" y="131"/>
                  <a:pt x="10" y="132"/>
                  <a:pt x="11" y="132"/>
                </a:cubicBezTo>
                <a:cubicBezTo>
                  <a:pt x="11" y="132"/>
                  <a:pt x="11" y="132"/>
                  <a:pt x="11" y="132"/>
                </a:cubicBezTo>
                <a:close/>
                <a:moveTo>
                  <a:pt x="13" y="114"/>
                </a:moveTo>
                <a:cubicBezTo>
                  <a:pt x="13" y="114"/>
                  <a:pt x="13" y="114"/>
                  <a:pt x="13" y="114"/>
                </a:cubicBezTo>
                <a:cubicBezTo>
                  <a:pt x="14" y="114"/>
                  <a:pt x="15" y="113"/>
                  <a:pt x="15" y="111"/>
                </a:cubicBezTo>
                <a:cubicBezTo>
                  <a:pt x="15" y="111"/>
                  <a:pt x="15" y="111"/>
                  <a:pt x="15" y="111"/>
                </a:cubicBezTo>
                <a:cubicBezTo>
                  <a:pt x="16" y="110"/>
                  <a:pt x="14" y="108"/>
                  <a:pt x="13" y="108"/>
                </a:cubicBezTo>
                <a:cubicBezTo>
                  <a:pt x="13" y="108"/>
                  <a:pt x="13" y="108"/>
                  <a:pt x="13" y="108"/>
                </a:cubicBezTo>
                <a:cubicBezTo>
                  <a:pt x="11" y="108"/>
                  <a:pt x="10" y="109"/>
                  <a:pt x="10" y="111"/>
                </a:cubicBezTo>
                <a:cubicBezTo>
                  <a:pt x="10" y="111"/>
                  <a:pt x="10" y="111"/>
                  <a:pt x="10" y="111"/>
                </a:cubicBezTo>
                <a:cubicBezTo>
                  <a:pt x="10" y="113"/>
                  <a:pt x="11" y="114"/>
                  <a:pt x="12" y="114"/>
                </a:cubicBezTo>
                <a:cubicBezTo>
                  <a:pt x="13" y="114"/>
                  <a:pt x="13" y="114"/>
                  <a:pt x="13" y="114"/>
                </a:cubicBezTo>
                <a:close/>
                <a:moveTo>
                  <a:pt x="13" y="96"/>
                </a:moveTo>
                <a:cubicBezTo>
                  <a:pt x="13" y="96"/>
                  <a:pt x="13" y="96"/>
                  <a:pt x="13" y="96"/>
                </a:cubicBezTo>
                <a:cubicBezTo>
                  <a:pt x="15" y="96"/>
                  <a:pt x="16" y="95"/>
                  <a:pt x="16" y="93"/>
                </a:cubicBezTo>
                <a:cubicBezTo>
                  <a:pt x="16" y="93"/>
                  <a:pt x="16" y="93"/>
                  <a:pt x="16" y="93"/>
                </a:cubicBezTo>
                <a:cubicBezTo>
                  <a:pt x="16" y="91"/>
                  <a:pt x="15" y="90"/>
                  <a:pt x="13" y="90"/>
                </a:cubicBezTo>
                <a:cubicBezTo>
                  <a:pt x="13" y="90"/>
                  <a:pt x="13" y="90"/>
                  <a:pt x="13" y="90"/>
                </a:cubicBezTo>
                <a:cubicBezTo>
                  <a:pt x="11" y="90"/>
                  <a:pt x="10" y="91"/>
                  <a:pt x="10" y="93"/>
                </a:cubicBezTo>
                <a:cubicBezTo>
                  <a:pt x="10" y="93"/>
                  <a:pt x="10" y="93"/>
                  <a:pt x="10" y="93"/>
                </a:cubicBezTo>
                <a:cubicBezTo>
                  <a:pt x="10" y="95"/>
                  <a:pt x="11" y="96"/>
                  <a:pt x="13" y="96"/>
                </a:cubicBezTo>
                <a:close/>
                <a:moveTo>
                  <a:pt x="13" y="78"/>
                </a:moveTo>
                <a:cubicBezTo>
                  <a:pt x="13" y="78"/>
                  <a:pt x="13" y="78"/>
                  <a:pt x="13" y="78"/>
                </a:cubicBezTo>
                <a:cubicBezTo>
                  <a:pt x="13" y="78"/>
                  <a:pt x="13" y="78"/>
                  <a:pt x="13" y="78"/>
                </a:cubicBezTo>
                <a:cubicBezTo>
                  <a:pt x="13" y="78"/>
                  <a:pt x="13" y="78"/>
                  <a:pt x="13" y="78"/>
                </a:cubicBezTo>
                <a:cubicBezTo>
                  <a:pt x="14" y="78"/>
                  <a:pt x="16" y="76"/>
                  <a:pt x="15" y="75"/>
                </a:cubicBezTo>
                <a:cubicBezTo>
                  <a:pt x="15" y="75"/>
                  <a:pt x="15" y="75"/>
                  <a:pt x="15" y="75"/>
                </a:cubicBezTo>
                <a:cubicBezTo>
                  <a:pt x="15" y="73"/>
                  <a:pt x="14" y="72"/>
                  <a:pt x="13" y="72"/>
                </a:cubicBezTo>
                <a:cubicBezTo>
                  <a:pt x="13" y="72"/>
                  <a:pt x="13" y="72"/>
                  <a:pt x="13" y="72"/>
                </a:cubicBezTo>
                <a:cubicBezTo>
                  <a:pt x="11" y="72"/>
                  <a:pt x="10" y="73"/>
                  <a:pt x="10" y="75"/>
                </a:cubicBezTo>
                <a:cubicBezTo>
                  <a:pt x="10" y="76"/>
                  <a:pt x="11" y="78"/>
                  <a:pt x="13" y="78"/>
                </a:cubicBezTo>
                <a:close/>
                <a:moveTo>
                  <a:pt x="11" y="59"/>
                </a:moveTo>
                <a:cubicBezTo>
                  <a:pt x="11" y="59"/>
                  <a:pt x="11" y="59"/>
                  <a:pt x="11" y="59"/>
                </a:cubicBezTo>
                <a:cubicBezTo>
                  <a:pt x="12" y="59"/>
                  <a:pt x="12" y="59"/>
                  <a:pt x="12" y="59"/>
                </a:cubicBezTo>
                <a:cubicBezTo>
                  <a:pt x="12" y="59"/>
                  <a:pt x="12" y="59"/>
                  <a:pt x="12" y="59"/>
                </a:cubicBezTo>
                <a:cubicBezTo>
                  <a:pt x="13" y="59"/>
                  <a:pt x="14" y="58"/>
                  <a:pt x="14" y="56"/>
                </a:cubicBezTo>
                <a:cubicBezTo>
                  <a:pt x="14" y="56"/>
                  <a:pt x="14" y="56"/>
                  <a:pt x="14" y="56"/>
                </a:cubicBezTo>
                <a:cubicBezTo>
                  <a:pt x="14" y="55"/>
                  <a:pt x="13" y="54"/>
                  <a:pt x="11" y="54"/>
                </a:cubicBezTo>
                <a:cubicBezTo>
                  <a:pt x="11" y="54"/>
                  <a:pt x="11" y="54"/>
                  <a:pt x="11" y="54"/>
                </a:cubicBezTo>
                <a:cubicBezTo>
                  <a:pt x="10" y="54"/>
                  <a:pt x="8" y="55"/>
                  <a:pt x="9" y="57"/>
                </a:cubicBezTo>
                <a:cubicBezTo>
                  <a:pt x="9" y="58"/>
                  <a:pt x="10" y="59"/>
                  <a:pt x="11" y="59"/>
                </a:cubicBezTo>
                <a:close/>
                <a:moveTo>
                  <a:pt x="9" y="41"/>
                </a:moveTo>
                <a:cubicBezTo>
                  <a:pt x="9" y="41"/>
                  <a:pt x="9" y="41"/>
                  <a:pt x="9" y="41"/>
                </a:cubicBezTo>
                <a:cubicBezTo>
                  <a:pt x="10" y="41"/>
                  <a:pt x="10" y="41"/>
                  <a:pt x="10" y="41"/>
                </a:cubicBezTo>
                <a:cubicBezTo>
                  <a:pt x="10" y="41"/>
                  <a:pt x="10" y="41"/>
                  <a:pt x="10" y="41"/>
                </a:cubicBezTo>
                <a:cubicBezTo>
                  <a:pt x="11" y="41"/>
                  <a:pt x="12" y="40"/>
                  <a:pt x="12" y="38"/>
                </a:cubicBezTo>
                <a:cubicBezTo>
                  <a:pt x="12" y="38"/>
                  <a:pt x="12" y="38"/>
                  <a:pt x="12" y="38"/>
                </a:cubicBezTo>
                <a:cubicBezTo>
                  <a:pt x="12" y="37"/>
                  <a:pt x="11" y="36"/>
                  <a:pt x="9" y="36"/>
                </a:cubicBezTo>
                <a:cubicBezTo>
                  <a:pt x="9" y="36"/>
                  <a:pt x="9" y="36"/>
                  <a:pt x="9" y="36"/>
                </a:cubicBezTo>
                <a:cubicBezTo>
                  <a:pt x="7" y="36"/>
                  <a:pt x="6" y="37"/>
                  <a:pt x="7" y="39"/>
                </a:cubicBezTo>
                <a:cubicBezTo>
                  <a:pt x="7" y="40"/>
                  <a:pt x="8" y="41"/>
                  <a:pt x="9" y="41"/>
                </a:cubicBezTo>
                <a:close/>
                <a:moveTo>
                  <a:pt x="7" y="23"/>
                </a:moveTo>
                <a:cubicBezTo>
                  <a:pt x="7" y="23"/>
                  <a:pt x="7" y="23"/>
                  <a:pt x="7" y="23"/>
                </a:cubicBezTo>
                <a:cubicBezTo>
                  <a:pt x="7" y="23"/>
                  <a:pt x="7" y="23"/>
                  <a:pt x="7" y="23"/>
                </a:cubicBezTo>
                <a:cubicBezTo>
                  <a:pt x="7" y="23"/>
                  <a:pt x="7" y="23"/>
                  <a:pt x="7" y="23"/>
                </a:cubicBezTo>
                <a:cubicBezTo>
                  <a:pt x="9" y="23"/>
                  <a:pt x="10" y="22"/>
                  <a:pt x="9" y="20"/>
                </a:cubicBezTo>
                <a:cubicBezTo>
                  <a:pt x="9" y="20"/>
                  <a:pt x="9" y="20"/>
                  <a:pt x="9" y="20"/>
                </a:cubicBezTo>
                <a:cubicBezTo>
                  <a:pt x="9" y="19"/>
                  <a:pt x="8" y="18"/>
                  <a:pt x="6" y="18"/>
                </a:cubicBezTo>
                <a:cubicBezTo>
                  <a:pt x="6" y="18"/>
                  <a:pt x="6" y="18"/>
                  <a:pt x="6" y="18"/>
                </a:cubicBezTo>
                <a:cubicBezTo>
                  <a:pt x="5" y="18"/>
                  <a:pt x="4" y="20"/>
                  <a:pt x="4" y="21"/>
                </a:cubicBezTo>
                <a:cubicBezTo>
                  <a:pt x="4" y="21"/>
                  <a:pt x="4" y="21"/>
                  <a:pt x="4" y="21"/>
                </a:cubicBezTo>
                <a:cubicBezTo>
                  <a:pt x="4" y="22"/>
                  <a:pt x="5" y="23"/>
                  <a:pt x="7" y="23"/>
                </a:cubicBezTo>
                <a:close/>
                <a:moveTo>
                  <a:pt x="4" y="186"/>
                </a:moveTo>
                <a:cubicBezTo>
                  <a:pt x="4" y="186"/>
                  <a:pt x="5" y="185"/>
                  <a:pt x="5" y="185"/>
                </a:cubicBezTo>
                <a:cubicBezTo>
                  <a:pt x="5" y="185"/>
                  <a:pt x="6" y="184"/>
                  <a:pt x="6" y="183"/>
                </a:cubicBezTo>
                <a:cubicBezTo>
                  <a:pt x="6" y="183"/>
                  <a:pt x="6" y="182"/>
                  <a:pt x="5" y="182"/>
                </a:cubicBezTo>
                <a:cubicBezTo>
                  <a:pt x="5" y="182"/>
                  <a:pt x="5" y="181"/>
                  <a:pt x="5" y="181"/>
                </a:cubicBezTo>
                <a:cubicBezTo>
                  <a:pt x="5" y="181"/>
                  <a:pt x="4" y="181"/>
                  <a:pt x="4" y="181"/>
                </a:cubicBezTo>
                <a:cubicBezTo>
                  <a:pt x="3" y="180"/>
                  <a:pt x="2" y="180"/>
                  <a:pt x="1" y="181"/>
                </a:cubicBezTo>
                <a:cubicBezTo>
                  <a:pt x="1" y="181"/>
                  <a:pt x="0" y="182"/>
                  <a:pt x="0" y="182"/>
                </a:cubicBezTo>
                <a:cubicBezTo>
                  <a:pt x="0" y="182"/>
                  <a:pt x="0" y="183"/>
                  <a:pt x="0" y="183"/>
                </a:cubicBezTo>
                <a:cubicBezTo>
                  <a:pt x="0" y="184"/>
                  <a:pt x="0" y="184"/>
                  <a:pt x="0" y="184"/>
                </a:cubicBezTo>
                <a:cubicBezTo>
                  <a:pt x="0" y="185"/>
                  <a:pt x="1" y="185"/>
                  <a:pt x="1" y="185"/>
                </a:cubicBezTo>
                <a:cubicBezTo>
                  <a:pt x="1" y="186"/>
                  <a:pt x="2" y="186"/>
                  <a:pt x="3" y="186"/>
                </a:cubicBezTo>
                <a:cubicBezTo>
                  <a:pt x="3" y="186"/>
                  <a:pt x="4" y="186"/>
                  <a:pt x="4" y="18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5" name="Freeform 55">
            <a:extLst>
              <a:ext uri="{FF2B5EF4-FFF2-40B4-BE49-F238E27FC236}">
                <a16:creationId xmlns:a16="http://schemas.microsoft.com/office/drawing/2014/main" id="{81B9061C-CE86-4638-BDB9-9620466E8EC1}"/>
              </a:ext>
            </a:extLst>
          </p:cNvPr>
          <p:cNvSpPr>
            <a:spLocks noEditPoints="1"/>
          </p:cNvSpPr>
          <p:nvPr/>
        </p:nvSpPr>
        <p:spPr bwMode="auto">
          <a:xfrm>
            <a:off x="7104063" y="2252663"/>
            <a:ext cx="422275" cy="579438"/>
          </a:xfrm>
          <a:custGeom>
            <a:avLst/>
            <a:gdLst>
              <a:gd name="T0" fmla="*/ 0 w 111"/>
              <a:gd name="T1" fmla="*/ 5 h 152"/>
              <a:gd name="T2" fmla="*/ 0 w 111"/>
              <a:gd name="T3" fmla="*/ 3 h 152"/>
              <a:gd name="T4" fmla="*/ 4 w 111"/>
              <a:gd name="T5" fmla="*/ 1 h 152"/>
              <a:gd name="T6" fmla="*/ 5 w 111"/>
              <a:gd name="T7" fmla="*/ 3 h 152"/>
              <a:gd name="T8" fmla="*/ 4 w 111"/>
              <a:gd name="T9" fmla="*/ 5 h 152"/>
              <a:gd name="T10" fmla="*/ 101 w 111"/>
              <a:gd name="T11" fmla="*/ 136 h 152"/>
              <a:gd name="T12" fmla="*/ 102 w 111"/>
              <a:gd name="T13" fmla="*/ 135 h 152"/>
              <a:gd name="T14" fmla="*/ 103 w 111"/>
              <a:gd name="T15" fmla="*/ 132 h 152"/>
              <a:gd name="T16" fmla="*/ 100 w 111"/>
              <a:gd name="T17" fmla="*/ 130 h 152"/>
              <a:gd name="T18" fmla="*/ 98 w 111"/>
              <a:gd name="T19" fmla="*/ 134 h 152"/>
              <a:gd name="T20" fmla="*/ 93 w 111"/>
              <a:gd name="T21" fmla="*/ 120 h 152"/>
              <a:gd name="T22" fmla="*/ 94 w 111"/>
              <a:gd name="T23" fmla="*/ 119 h 152"/>
              <a:gd name="T24" fmla="*/ 95 w 111"/>
              <a:gd name="T25" fmla="*/ 115 h 152"/>
              <a:gd name="T26" fmla="*/ 91 w 111"/>
              <a:gd name="T27" fmla="*/ 114 h 152"/>
              <a:gd name="T28" fmla="*/ 90 w 111"/>
              <a:gd name="T29" fmla="*/ 118 h 152"/>
              <a:gd name="T30" fmla="*/ 84 w 111"/>
              <a:gd name="T31" fmla="*/ 104 h 152"/>
              <a:gd name="T32" fmla="*/ 85 w 111"/>
              <a:gd name="T33" fmla="*/ 103 h 152"/>
              <a:gd name="T34" fmla="*/ 86 w 111"/>
              <a:gd name="T35" fmla="*/ 99 h 152"/>
              <a:gd name="T36" fmla="*/ 82 w 111"/>
              <a:gd name="T37" fmla="*/ 98 h 152"/>
              <a:gd name="T38" fmla="*/ 81 w 111"/>
              <a:gd name="T39" fmla="*/ 102 h 152"/>
              <a:gd name="T40" fmla="*/ 84 w 111"/>
              <a:gd name="T41" fmla="*/ 104 h 152"/>
              <a:gd name="T42" fmla="*/ 74 w 111"/>
              <a:gd name="T43" fmla="*/ 88 h 152"/>
              <a:gd name="T44" fmla="*/ 75 w 111"/>
              <a:gd name="T45" fmla="*/ 88 h 152"/>
              <a:gd name="T46" fmla="*/ 76 w 111"/>
              <a:gd name="T47" fmla="*/ 84 h 152"/>
              <a:gd name="T48" fmla="*/ 76 w 111"/>
              <a:gd name="T49" fmla="*/ 84 h 152"/>
              <a:gd name="T50" fmla="*/ 72 w 111"/>
              <a:gd name="T51" fmla="*/ 83 h 152"/>
              <a:gd name="T52" fmla="*/ 74 w 111"/>
              <a:gd name="T53" fmla="*/ 88 h 152"/>
              <a:gd name="T54" fmla="*/ 64 w 111"/>
              <a:gd name="T55" fmla="*/ 73 h 152"/>
              <a:gd name="T56" fmla="*/ 65 w 111"/>
              <a:gd name="T57" fmla="*/ 73 h 152"/>
              <a:gd name="T58" fmla="*/ 66 w 111"/>
              <a:gd name="T59" fmla="*/ 69 h 152"/>
              <a:gd name="T60" fmla="*/ 62 w 111"/>
              <a:gd name="T61" fmla="*/ 68 h 152"/>
              <a:gd name="T62" fmla="*/ 61 w 111"/>
              <a:gd name="T63" fmla="*/ 72 h 152"/>
              <a:gd name="T64" fmla="*/ 53 w 111"/>
              <a:gd name="T65" fmla="*/ 59 h 152"/>
              <a:gd name="T66" fmla="*/ 54 w 111"/>
              <a:gd name="T67" fmla="*/ 58 h 152"/>
              <a:gd name="T68" fmla="*/ 55 w 111"/>
              <a:gd name="T69" fmla="*/ 54 h 152"/>
              <a:gd name="T70" fmla="*/ 51 w 111"/>
              <a:gd name="T71" fmla="*/ 54 h 152"/>
              <a:gd name="T72" fmla="*/ 50 w 111"/>
              <a:gd name="T73" fmla="*/ 58 h 152"/>
              <a:gd name="T74" fmla="*/ 41 w 111"/>
              <a:gd name="T75" fmla="*/ 45 h 152"/>
              <a:gd name="T76" fmla="*/ 43 w 111"/>
              <a:gd name="T77" fmla="*/ 44 h 152"/>
              <a:gd name="T78" fmla="*/ 43 w 111"/>
              <a:gd name="T79" fmla="*/ 40 h 152"/>
              <a:gd name="T80" fmla="*/ 39 w 111"/>
              <a:gd name="T81" fmla="*/ 40 h 152"/>
              <a:gd name="T82" fmla="*/ 39 w 111"/>
              <a:gd name="T83" fmla="*/ 44 h 152"/>
              <a:gd name="T84" fmla="*/ 29 w 111"/>
              <a:gd name="T85" fmla="*/ 31 h 152"/>
              <a:gd name="T86" fmla="*/ 31 w 111"/>
              <a:gd name="T87" fmla="*/ 31 h 152"/>
              <a:gd name="T88" fmla="*/ 31 w 111"/>
              <a:gd name="T89" fmla="*/ 27 h 152"/>
              <a:gd name="T90" fmla="*/ 27 w 111"/>
              <a:gd name="T91" fmla="*/ 27 h 152"/>
              <a:gd name="T92" fmla="*/ 27 w 111"/>
              <a:gd name="T93" fmla="*/ 31 h 152"/>
              <a:gd name="T94" fmla="*/ 16 w 111"/>
              <a:gd name="T95" fmla="*/ 19 h 152"/>
              <a:gd name="T96" fmla="*/ 18 w 111"/>
              <a:gd name="T97" fmla="*/ 18 h 152"/>
              <a:gd name="T98" fmla="*/ 18 w 111"/>
              <a:gd name="T99" fmla="*/ 14 h 152"/>
              <a:gd name="T100" fmla="*/ 14 w 111"/>
              <a:gd name="T101" fmla="*/ 14 h 152"/>
              <a:gd name="T102" fmla="*/ 14 w 111"/>
              <a:gd name="T103" fmla="*/ 18 h 152"/>
              <a:gd name="T104" fmla="*/ 110 w 111"/>
              <a:gd name="T105" fmla="*/ 151 h 152"/>
              <a:gd name="T106" fmla="*/ 111 w 111"/>
              <a:gd name="T107" fmla="*/ 148 h 152"/>
              <a:gd name="T108" fmla="*/ 107 w 111"/>
              <a:gd name="T109" fmla="*/ 147 h 152"/>
              <a:gd name="T110" fmla="*/ 106 w 111"/>
              <a:gd name="T111" fmla="*/ 149 h 152"/>
              <a:gd name="T112" fmla="*/ 108 w 111"/>
              <a:gd name="T113"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 h="152">
                <a:moveTo>
                  <a:pt x="2" y="6"/>
                </a:moveTo>
                <a:cubicBezTo>
                  <a:pt x="2" y="6"/>
                  <a:pt x="1" y="6"/>
                  <a:pt x="0" y="5"/>
                </a:cubicBezTo>
                <a:cubicBezTo>
                  <a:pt x="0" y="5"/>
                  <a:pt x="0" y="5"/>
                  <a:pt x="0" y="5"/>
                </a:cubicBezTo>
                <a:cubicBezTo>
                  <a:pt x="0" y="4"/>
                  <a:pt x="0" y="4"/>
                  <a:pt x="0" y="3"/>
                </a:cubicBezTo>
                <a:cubicBezTo>
                  <a:pt x="0" y="3"/>
                  <a:pt x="0" y="2"/>
                  <a:pt x="0" y="1"/>
                </a:cubicBezTo>
                <a:cubicBezTo>
                  <a:pt x="1" y="0"/>
                  <a:pt x="3" y="0"/>
                  <a:pt x="4" y="1"/>
                </a:cubicBezTo>
                <a:cubicBezTo>
                  <a:pt x="5" y="2"/>
                  <a:pt x="5" y="2"/>
                  <a:pt x="5" y="2"/>
                </a:cubicBezTo>
                <a:cubicBezTo>
                  <a:pt x="5" y="3"/>
                  <a:pt x="5" y="3"/>
                  <a:pt x="5" y="3"/>
                </a:cubicBezTo>
                <a:cubicBezTo>
                  <a:pt x="5" y="4"/>
                  <a:pt x="5" y="4"/>
                  <a:pt x="5" y="5"/>
                </a:cubicBezTo>
                <a:cubicBezTo>
                  <a:pt x="5" y="5"/>
                  <a:pt x="5" y="5"/>
                  <a:pt x="4" y="5"/>
                </a:cubicBezTo>
                <a:cubicBezTo>
                  <a:pt x="4" y="6"/>
                  <a:pt x="3" y="6"/>
                  <a:pt x="2" y="6"/>
                </a:cubicBezTo>
                <a:close/>
                <a:moveTo>
                  <a:pt x="101" y="136"/>
                </a:moveTo>
                <a:cubicBezTo>
                  <a:pt x="101" y="136"/>
                  <a:pt x="101" y="136"/>
                  <a:pt x="101" y="136"/>
                </a:cubicBezTo>
                <a:cubicBezTo>
                  <a:pt x="101" y="136"/>
                  <a:pt x="102" y="136"/>
                  <a:pt x="102" y="135"/>
                </a:cubicBezTo>
                <a:cubicBezTo>
                  <a:pt x="102" y="135"/>
                  <a:pt x="102" y="135"/>
                  <a:pt x="102" y="135"/>
                </a:cubicBezTo>
                <a:cubicBezTo>
                  <a:pt x="103" y="135"/>
                  <a:pt x="104" y="133"/>
                  <a:pt x="103" y="132"/>
                </a:cubicBezTo>
                <a:cubicBezTo>
                  <a:pt x="103" y="132"/>
                  <a:pt x="103" y="132"/>
                  <a:pt x="103" y="132"/>
                </a:cubicBezTo>
                <a:cubicBezTo>
                  <a:pt x="103" y="130"/>
                  <a:pt x="101" y="130"/>
                  <a:pt x="100" y="130"/>
                </a:cubicBezTo>
                <a:cubicBezTo>
                  <a:pt x="100" y="130"/>
                  <a:pt x="100" y="130"/>
                  <a:pt x="100" y="130"/>
                </a:cubicBezTo>
                <a:cubicBezTo>
                  <a:pt x="98" y="131"/>
                  <a:pt x="98" y="133"/>
                  <a:pt x="98" y="134"/>
                </a:cubicBezTo>
                <a:cubicBezTo>
                  <a:pt x="99" y="135"/>
                  <a:pt x="100" y="136"/>
                  <a:pt x="101" y="136"/>
                </a:cubicBezTo>
                <a:close/>
                <a:moveTo>
                  <a:pt x="93" y="120"/>
                </a:moveTo>
                <a:cubicBezTo>
                  <a:pt x="93" y="120"/>
                  <a:pt x="93" y="120"/>
                  <a:pt x="93" y="120"/>
                </a:cubicBezTo>
                <a:cubicBezTo>
                  <a:pt x="93" y="120"/>
                  <a:pt x="93" y="119"/>
                  <a:pt x="94" y="119"/>
                </a:cubicBezTo>
                <a:cubicBezTo>
                  <a:pt x="94" y="119"/>
                  <a:pt x="94" y="119"/>
                  <a:pt x="94" y="119"/>
                </a:cubicBezTo>
                <a:cubicBezTo>
                  <a:pt x="95" y="118"/>
                  <a:pt x="96" y="117"/>
                  <a:pt x="95" y="115"/>
                </a:cubicBezTo>
                <a:cubicBezTo>
                  <a:pt x="95" y="115"/>
                  <a:pt x="95" y="115"/>
                  <a:pt x="95" y="115"/>
                </a:cubicBezTo>
                <a:cubicBezTo>
                  <a:pt x="94" y="114"/>
                  <a:pt x="93" y="113"/>
                  <a:pt x="91" y="114"/>
                </a:cubicBezTo>
                <a:cubicBezTo>
                  <a:pt x="91" y="114"/>
                  <a:pt x="91" y="114"/>
                  <a:pt x="91" y="114"/>
                </a:cubicBezTo>
                <a:cubicBezTo>
                  <a:pt x="90" y="115"/>
                  <a:pt x="89" y="117"/>
                  <a:pt x="90" y="118"/>
                </a:cubicBezTo>
                <a:cubicBezTo>
                  <a:pt x="91" y="119"/>
                  <a:pt x="92" y="120"/>
                  <a:pt x="93" y="120"/>
                </a:cubicBezTo>
                <a:close/>
                <a:moveTo>
                  <a:pt x="84" y="104"/>
                </a:moveTo>
                <a:cubicBezTo>
                  <a:pt x="84" y="104"/>
                  <a:pt x="84" y="104"/>
                  <a:pt x="84" y="104"/>
                </a:cubicBezTo>
                <a:cubicBezTo>
                  <a:pt x="84" y="104"/>
                  <a:pt x="85" y="104"/>
                  <a:pt x="85" y="103"/>
                </a:cubicBezTo>
                <a:cubicBezTo>
                  <a:pt x="85" y="103"/>
                  <a:pt x="85" y="103"/>
                  <a:pt x="85" y="103"/>
                </a:cubicBezTo>
                <a:cubicBezTo>
                  <a:pt x="86" y="103"/>
                  <a:pt x="87" y="101"/>
                  <a:pt x="86" y="99"/>
                </a:cubicBezTo>
                <a:cubicBezTo>
                  <a:pt x="86" y="99"/>
                  <a:pt x="86" y="99"/>
                  <a:pt x="86" y="99"/>
                </a:cubicBezTo>
                <a:cubicBezTo>
                  <a:pt x="85" y="98"/>
                  <a:pt x="83" y="98"/>
                  <a:pt x="82" y="98"/>
                </a:cubicBezTo>
                <a:cubicBezTo>
                  <a:pt x="82" y="98"/>
                  <a:pt x="82" y="98"/>
                  <a:pt x="82" y="98"/>
                </a:cubicBezTo>
                <a:cubicBezTo>
                  <a:pt x="81" y="99"/>
                  <a:pt x="80" y="101"/>
                  <a:pt x="81" y="102"/>
                </a:cubicBezTo>
                <a:cubicBezTo>
                  <a:pt x="81" y="102"/>
                  <a:pt x="81" y="102"/>
                  <a:pt x="81" y="102"/>
                </a:cubicBezTo>
                <a:cubicBezTo>
                  <a:pt x="82" y="103"/>
                  <a:pt x="83" y="104"/>
                  <a:pt x="84" y="104"/>
                </a:cubicBezTo>
                <a:close/>
                <a:moveTo>
                  <a:pt x="74" y="88"/>
                </a:moveTo>
                <a:cubicBezTo>
                  <a:pt x="74" y="88"/>
                  <a:pt x="74" y="88"/>
                  <a:pt x="74" y="88"/>
                </a:cubicBezTo>
                <a:cubicBezTo>
                  <a:pt x="74" y="88"/>
                  <a:pt x="75" y="88"/>
                  <a:pt x="75" y="88"/>
                </a:cubicBezTo>
                <a:cubicBezTo>
                  <a:pt x="75" y="88"/>
                  <a:pt x="75" y="88"/>
                  <a:pt x="75" y="88"/>
                </a:cubicBezTo>
                <a:cubicBezTo>
                  <a:pt x="77" y="87"/>
                  <a:pt x="77" y="85"/>
                  <a:pt x="76" y="84"/>
                </a:cubicBezTo>
                <a:cubicBezTo>
                  <a:pt x="76" y="84"/>
                  <a:pt x="76" y="84"/>
                  <a:pt x="76" y="84"/>
                </a:cubicBezTo>
                <a:cubicBezTo>
                  <a:pt x="76" y="84"/>
                  <a:pt x="76" y="84"/>
                  <a:pt x="76" y="84"/>
                </a:cubicBezTo>
                <a:cubicBezTo>
                  <a:pt x="76" y="84"/>
                  <a:pt x="76" y="84"/>
                  <a:pt x="76" y="84"/>
                </a:cubicBezTo>
                <a:cubicBezTo>
                  <a:pt x="75" y="83"/>
                  <a:pt x="74" y="82"/>
                  <a:pt x="72" y="83"/>
                </a:cubicBezTo>
                <a:cubicBezTo>
                  <a:pt x="72" y="83"/>
                  <a:pt x="72" y="83"/>
                  <a:pt x="72" y="83"/>
                </a:cubicBezTo>
                <a:cubicBezTo>
                  <a:pt x="71" y="84"/>
                  <a:pt x="71" y="86"/>
                  <a:pt x="72" y="87"/>
                </a:cubicBezTo>
                <a:cubicBezTo>
                  <a:pt x="72" y="88"/>
                  <a:pt x="73" y="88"/>
                  <a:pt x="74" y="88"/>
                </a:cubicBezTo>
                <a:close/>
                <a:moveTo>
                  <a:pt x="64" y="73"/>
                </a:moveTo>
                <a:cubicBezTo>
                  <a:pt x="64" y="73"/>
                  <a:pt x="64" y="73"/>
                  <a:pt x="64" y="73"/>
                </a:cubicBezTo>
                <a:cubicBezTo>
                  <a:pt x="64" y="73"/>
                  <a:pt x="65" y="73"/>
                  <a:pt x="65" y="73"/>
                </a:cubicBezTo>
                <a:cubicBezTo>
                  <a:pt x="65" y="73"/>
                  <a:pt x="65" y="73"/>
                  <a:pt x="65" y="73"/>
                </a:cubicBezTo>
                <a:cubicBezTo>
                  <a:pt x="66" y="72"/>
                  <a:pt x="67" y="70"/>
                  <a:pt x="66" y="69"/>
                </a:cubicBezTo>
                <a:cubicBezTo>
                  <a:pt x="66" y="69"/>
                  <a:pt x="66" y="69"/>
                  <a:pt x="66" y="69"/>
                </a:cubicBezTo>
                <a:cubicBezTo>
                  <a:pt x="65" y="68"/>
                  <a:pt x="63" y="67"/>
                  <a:pt x="62" y="68"/>
                </a:cubicBezTo>
                <a:cubicBezTo>
                  <a:pt x="62" y="68"/>
                  <a:pt x="62" y="68"/>
                  <a:pt x="62" y="68"/>
                </a:cubicBezTo>
                <a:cubicBezTo>
                  <a:pt x="61" y="69"/>
                  <a:pt x="60" y="71"/>
                  <a:pt x="61" y="72"/>
                </a:cubicBezTo>
                <a:cubicBezTo>
                  <a:pt x="61" y="72"/>
                  <a:pt x="61" y="72"/>
                  <a:pt x="61" y="72"/>
                </a:cubicBezTo>
                <a:cubicBezTo>
                  <a:pt x="62" y="73"/>
                  <a:pt x="63" y="73"/>
                  <a:pt x="64" y="73"/>
                </a:cubicBezTo>
                <a:close/>
                <a:moveTo>
                  <a:pt x="53" y="59"/>
                </a:moveTo>
                <a:cubicBezTo>
                  <a:pt x="53" y="59"/>
                  <a:pt x="53" y="59"/>
                  <a:pt x="53" y="59"/>
                </a:cubicBezTo>
                <a:cubicBezTo>
                  <a:pt x="53" y="59"/>
                  <a:pt x="54" y="59"/>
                  <a:pt x="54" y="58"/>
                </a:cubicBezTo>
                <a:cubicBezTo>
                  <a:pt x="54" y="58"/>
                  <a:pt x="54" y="58"/>
                  <a:pt x="54" y="58"/>
                </a:cubicBezTo>
                <a:cubicBezTo>
                  <a:pt x="56" y="57"/>
                  <a:pt x="56" y="55"/>
                  <a:pt x="55" y="54"/>
                </a:cubicBezTo>
                <a:cubicBezTo>
                  <a:pt x="55" y="54"/>
                  <a:pt x="55" y="54"/>
                  <a:pt x="55" y="54"/>
                </a:cubicBezTo>
                <a:cubicBezTo>
                  <a:pt x="54" y="53"/>
                  <a:pt x="52" y="53"/>
                  <a:pt x="51" y="54"/>
                </a:cubicBezTo>
                <a:cubicBezTo>
                  <a:pt x="51" y="54"/>
                  <a:pt x="51" y="54"/>
                  <a:pt x="51" y="54"/>
                </a:cubicBezTo>
                <a:cubicBezTo>
                  <a:pt x="50" y="55"/>
                  <a:pt x="49" y="57"/>
                  <a:pt x="50" y="58"/>
                </a:cubicBezTo>
                <a:cubicBezTo>
                  <a:pt x="51" y="59"/>
                  <a:pt x="52" y="59"/>
                  <a:pt x="53" y="59"/>
                </a:cubicBezTo>
                <a:close/>
                <a:moveTo>
                  <a:pt x="41" y="45"/>
                </a:moveTo>
                <a:cubicBezTo>
                  <a:pt x="41" y="45"/>
                  <a:pt x="41" y="45"/>
                  <a:pt x="41" y="45"/>
                </a:cubicBezTo>
                <a:cubicBezTo>
                  <a:pt x="42" y="45"/>
                  <a:pt x="42" y="45"/>
                  <a:pt x="43" y="44"/>
                </a:cubicBezTo>
                <a:cubicBezTo>
                  <a:pt x="43" y="44"/>
                  <a:pt x="43" y="44"/>
                  <a:pt x="43" y="44"/>
                </a:cubicBezTo>
                <a:cubicBezTo>
                  <a:pt x="44" y="43"/>
                  <a:pt x="44" y="41"/>
                  <a:pt x="43" y="40"/>
                </a:cubicBezTo>
                <a:cubicBezTo>
                  <a:pt x="43" y="40"/>
                  <a:pt x="43" y="40"/>
                  <a:pt x="43" y="40"/>
                </a:cubicBezTo>
                <a:cubicBezTo>
                  <a:pt x="42" y="39"/>
                  <a:pt x="40" y="39"/>
                  <a:pt x="39" y="40"/>
                </a:cubicBezTo>
                <a:cubicBezTo>
                  <a:pt x="39" y="40"/>
                  <a:pt x="39" y="40"/>
                  <a:pt x="39" y="40"/>
                </a:cubicBezTo>
                <a:cubicBezTo>
                  <a:pt x="38" y="41"/>
                  <a:pt x="38" y="43"/>
                  <a:pt x="39" y="44"/>
                </a:cubicBezTo>
                <a:cubicBezTo>
                  <a:pt x="39" y="45"/>
                  <a:pt x="40" y="45"/>
                  <a:pt x="41" y="45"/>
                </a:cubicBezTo>
                <a:close/>
                <a:moveTo>
                  <a:pt x="29" y="31"/>
                </a:moveTo>
                <a:cubicBezTo>
                  <a:pt x="29" y="31"/>
                  <a:pt x="29" y="31"/>
                  <a:pt x="29" y="31"/>
                </a:cubicBezTo>
                <a:cubicBezTo>
                  <a:pt x="29" y="31"/>
                  <a:pt x="30" y="31"/>
                  <a:pt x="31" y="31"/>
                </a:cubicBezTo>
                <a:cubicBezTo>
                  <a:pt x="31" y="31"/>
                  <a:pt x="31" y="31"/>
                  <a:pt x="31" y="31"/>
                </a:cubicBezTo>
                <a:cubicBezTo>
                  <a:pt x="32" y="30"/>
                  <a:pt x="32" y="28"/>
                  <a:pt x="31" y="27"/>
                </a:cubicBezTo>
                <a:cubicBezTo>
                  <a:pt x="31" y="27"/>
                  <a:pt x="31" y="27"/>
                  <a:pt x="31" y="27"/>
                </a:cubicBezTo>
                <a:cubicBezTo>
                  <a:pt x="30" y="26"/>
                  <a:pt x="28" y="25"/>
                  <a:pt x="27" y="27"/>
                </a:cubicBezTo>
                <a:cubicBezTo>
                  <a:pt x="27" y="27"/>
                  <a:pt x="27" y="27"/>
                  <a:pt x="27" y="27"/>
                </a:cubicBezTo>
                <a:cubicBezTo>
                  <a:pt x="26" y="28"/>
                  <a:pt x="26" y="29"/>
                  <a:pt x="27" y="31"/>
                </a:cubicBezTo>
                <a:cubicBezTo>
                  <a:pt x="27" y="31"/>
                  <a:pt x="28" y="31"/>
                  <a:pt x="29" y="31"/>
                </a:cubicBezTo>
                <a:close/>
                <a:moveTo>
                  <a:pt x="16" y="19"/>
                </a:moveTo>
                <a:cubicBezTo>
                  <a:pt x="16" y="19"/>
                  <a:pt x="16" y="19"/>
                  <a:pt x="16" y="19"/>
                </a:cubicBezTo>
                <a:cubicBezTo>
                  <a:pt x="17" y="19"/>
                  <a:pt x="17" y="18"/>
                  <a:pt x="18" y="18"/>
                </a:cubicBezTo>
                <a:cubicBezTo>
                  <a:pt x="18" y="18"/>
                  <a:pt x="18" y="18"/>
                  <a:pt x="18" y="18"/>
                </a:cubicBezTo>
                <a:cubicBezTo>
                  <a:pt x="19" y="17"/>
                  <a:pt x="19" y="15"/>
                  <a:pt x="18" y="14"/>
                </a:cubicBezTo>
                <a:cubicBezTo>
                  <a:pt x="18" y="14"/>
                  <a:pt x="18" y="14"/>
                  <a:pt x="18" y="14"/>
                </a:cubicBezTo>
                <a:cubicBezTo>
                  <a:pt x="17" y="13"/>
                  <a:pt x="15" y="13"/>
                  <a:pt x="14" y="14"/>
                </a:cubicBezTo>
                <a:cubicBezTo>
                  <a:pt x="14" y="14"/>
                  <a:pt x="14" y="14"/>
                  <a:pt x="14" y="14"/>
                </a:cubicBezTo>
                <a:cubicBezTo>
                  <a:pt x="13" y="15"/>
                  <a:pt x="13" y="17"/>
                  <a:pt x="14" y="18"/>
                </a:cubicBezTo>
                <a:cubicBezTo>
                  <a:pt x="14" y="18"/>
                  <a:pt x="15" y="19"/>
                  <a:pt x="16" y="19"/>
                </a:cubicBezTo>
                <a:close/>
                <a:moveTo>
                  <a:pt x="110" y="151"/>
                </a:moveTo>
                <a:cubicBezTo>
                  <a:pt x="111" y="151"/>
                  <a:pt x="111" y="150"/>
                  <a:pt x="111" y="149"/>
                </a:cubicBezTo>
                <a:cubicBezTo>
                  <a:pt x="111" y="149"/>
                  <a:pt x="111" y="149"/>
                  <a:pt x="111" y="148"/>
                </a:cubicBezTo>
                <a:cubicBezTo>
                  <a:pt x="111" y="148"/>
                  <a:pt x="111" y="148"/>
                  <a:pt x="110" y="147"/>
                </a:cubicBezTo>
                <a:cubicBezTo>
                  <a:pt x="110" y="147"/>
                  <a:pt x="108" y="146"/>
                  <a:pt x="107" y="147"/>
                </a:cubicBezTo>
                <a:cubicBezTo>
                  <a:pt x="107" y="147"/>
                  <a:pt x="107" y="147"/>
                  <a:pt x="106" y="147"/>
                </a:cubicBezTo>
                <a:cubicBezTo>
                  <a:pt x="106" y="148"/>
                  <a:pt x="106" y="149"/>
                  <a:pt x="106" y="149"/>
                </a:cubicBezTo>
                <a:cubicBezTo>
                  <a:pt x="106" y="150"/>
                  <a:pt x="106" y="151"/>
                  <a:pt x="106" y="151"/>
                </a:cubicBezTo>
                <a:cubicBezTo>
                  <a:pt x="107" y="152"/>
                  <a:pt x="108" y="152"/>
                  <a:pt x="108" y="152"/>
                </a:cubicBezTo>
                <a:cubicBezTo>
                  <a:pt x="109" y="152"/>
                  <a:pt x="110" y="152"/>
                  <a:pt x="110" y="15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6" name="Freeform 56">
            <a:extLst>
              <a:ext uri="{FF2B5EF4-FFF2-40B4-BE49-F238E27FC236}">
                <a16:creationId xmlns:a16="http://schemas.microsoft.com/office/drawing/2014/main" id="{8883DD49-9FD0-46AF-B1F8-78B33FD9BAA9}"/>
              </a:ext>
            </a:extLst>
          </p:cNvPr>
          <p:cNvSpPr>
            <a:spLocks noEditPoints="1"/>
          </p:cNvSpPr>
          <p:nvPr/>
        </p:nvSpPr>
        <p:spPr bwMode="auto">
          <a:xfrm>
            <a:off x="4662488" y="4029075"/>
            <a:ext cx="425450" cy="576263"/>
          </a:xfrm>
          <a:custGeom>
            <a:avLst/>
            <a:gdLst>
              <a:gd name="T0" fmla="*/ 1 w 112"/>
              <a:gd name="T1" fmla="*/ 4 h 151"/>
              <a:gd name="T2" fmla="*/ 2 w 112"/>
              <a:gd name="T3" fmla="*/ 0 h 151"/>
              <a:gd name="T4" fmla="*/ 6 w 112"/>
              <a:gd name="T5" fmla="*/ 4 h 151"/>
              <a:gd name="T6" fmla="*/ 96 w 112"/>
              <a:gd name="T7" fmla="*/ 139 h 151"/>
              <a:gd name="T8" fmla="*/ 98 w 112"/>
              <a:gd name="T9" fmla="*/ 138 h 151"/>
              <a:gd name="T10" fmla="*/ 94 w 112"/>
              <a:gd name="T11" fmla="*/ 134 h 151"/>
              <a:gd name="T12" fmla="*/ 96 w 112"/>
              <a:gd name="T13" fmla="*/ 139 h 151"/>
              <a:gd name="T14" fmla="*/ 98 w 112"/>
              <a:gd name="T15" fmla="*/ 134 h 151"/>
              <a:gd name="T16" fmla="*/ 83 w 112"/>
              <a:gd name="T17" fmla="*/ 126 h 151"/>
              <a:gd name="T18" fmla="*/ 85 w 112"/>
              <a:gd name="T19" fmla="*/ 125 h 151"/>
              <a:gd name="T20" fmla="*/ 85 w 112"/>
              <a:gd name="T21" fmla="*/ 121 h 151"/>
              <a:gd name="T22" fmla="*/ 81 w 112"/>
              <a:gd name="T23" fmla="*/ 121 h 151"/>
              <a:gd name="T24" fmla="*/ 83 w 112"/>
              <a:gd name="T25" fmla="*/ 126 h 151"/>
              <a:gd name="T26" fmla="*/ 73 w 112"/>
              <a:gd name="T27" fmla="*/ 112 h 151"/>
              <a:gd name="T28" fmla="*/ 73 w 112"/>
              <a:gd name="T29" fmla="*/ 108 h 151"/>
              <a:gd name="T30" fmla="*/ 69 w 112"/>
              <a:gd name="T31" fmla="*/ 112 h 151"/>
              <a:gd name="T32" fmla="*/ 59 w 112"/>
              <a:gd name="T33" fmla="*/ 99 h 151"/>
              <a:gd name="T34" fmla="*/ 61 w 112"/>
              <a:gd name="T35" fmla="*/ 98 h 151"/>
              <a:gd name="T36" fmla="*/ 57 w 112"/>
              <a:gd name="T37" fmla="*/ 94 h 151"/>
              <a:gd name="T38" fmla="*/ 59 w 112"/>
              <a:gd name="T39" fmla="*/ 99 h 151"/>
              <a:gd name="T40" fmla="*/ 50 w 112"/>
              <a:gd name="T41" fmla="*/ 84 h 151"/>
              <a:gd name="T42" fmla="*/ 50 w 112"/>
              <a:gd name="T43" fmla="*/ 80 h 151"/>
              <a:gd name="T44" fmla="*/ 46 w 112"/>
              <a:gd name="T45" fmla="*/ 83 h 151"/>
              <a:gd name="T46" fmla="*/ 38 w 112"/>
              <a:gd name="T47" fmla="*/ 69 h 151"/>
              <a:gd name="T48" fmla="*/ 40 w 112"/>
              <a:gd name="T49" fmla="*/ 65 h 151"/>
              <a:gd name="T50" fmla="*/ 40 w 112"/>
              <a:gd name="T51" fmla="*/ 65 h 151"/>
              <a:gd name="T52" fmla="*/ 35 w 112"/>
              <a:gd name="T53" fmla="*/ 68 h 151"/>
              <a:gd name="T54" fmla="*/ 28 w 112"/>
              <a:gd name="T55" fmla="*/ 54 h 151"/>
              <a:gd name="T56" fmla="*/ 29 w 112"/>
              <a:gd name="T57" fmla="*/ 54 h 151"/>
              <a:gd name="T58" fmla="*/ 30 w 112"/>
              <a:gd name="T59" fmla="*/ 50 h 151"/>
              <a:gd name="T60" fmla="*/ 27 w 112"/>
              <a:gd name="T61" fmla="*/ 49 h 151"/>
              <a:gd name="T62" fmla="*/ 28 w 112"/>
              <a:gd name="T63" fmla="*/ 54 h 151"/>
              <a:gd name="T64" fmla="*/ 20 w 112"/>
              <a:gd name="T65" fmla="*/ 38 h 151"/>
              <a:gd name="T66" fmla="*/ 22 w 112"/>
              <a:gd name="T67" fmla="*/ 34 h 151"/>
              <a:gd name="T68" fmla="*/ 18 w 112"/>
              <a:gd name="T69" fmla="*/ 33 h 151"/>
              <a:gd name="T70" fmla="*/ 17 w 112"/>
              <a:gd name="T71" fmla="*/ 37 h 151"/>
              <a:gd name="T72" fmla="*/ 11 w 112"/>
              <a:gd name="T73" fmla="*/ 22 h 151"/>
              <a:gd name="T74" fmla="*/ 13 w 112"/>
              <a:gd name="T75" fmla="*/ 18 h 151"/>
              <a:gd name="T76" fmla="*/ 10 w 112"/>
              <a:gd name="T77" fmla="*/ 17 h 151"/>
              <a:gd name="T78" fmla="*/ 110 w 112"/>
              <a:gd name="T79" fmla="*/ 151 h 151"/>
              <a:gd name="T80" fmla="*/ 111 w 112"/>
              <a:gd name="T81" fmla="*/ 146 h 151"/>
              <a:gd name="T82" fmla="*/ 107 w 112"/>
              <a:gd name="T83" fmla="*/ 146 h 151"/>
              <a:gd name="T84" fmla="*/ 107 w 112"/>
              <a:gd name="T85" fmla="*/ 150 h 151"/>
              <a:gd name="T86" fmla="*/ 110 w 112"/>
              <a:gd name="T8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151">
                <a:moveTo>
                  <a:pt x="3" y="5"/>
                </a:moveTo>
                <a:cubicBezTo>
                  <a:pt x="2" y="5"/>
                  <a:pt x="2" y="5"/>
                  <a:pt x="1" y="5"/>
                </a:cubicBezTo>
                <a:cubicBezTo>
                  <a:pt x="1" y="4"/>
                  <a:pt x="1" y="4"/>
                  <a:pt x="1" y="4"/>
                </a:cubicBezTo>
                <a:cubicBezTo>
                  <a:pt x="0" y="3"/>
                  <a:pt x="0" y="3"/>
                  <a:pt x="0" y="3"/>
                </a:cubicBezTo>
                <a:cubicBezTo>
                  <a:pt x="0" y="2"/>
                  <a:pt x="1" y="1"/>
                  <a:pt x="1" y="1"/>
                </a:cubicBezTo>
                <a:cubicBezTo>
                  <a:pt x="1" y="0"/>
                  <a:pt x="2" y="0"/>
                  <a:pt x="2" y="0"/>
                </a:cubicBezTo>
                <a:cubicBezTo>
                  <a:pt x="3" y="0"/>
                  <a:pt x="4" y="0"/>
                  <a:pt x="5" y="1"/>
                </a:cubicBezTo>
                <a:cubicBezTo>
                  <a:pt x="6" y="1"/>
                  <a:pt x="6" y="2"/>
                  <a:pt x="6" y="3"/>
                </a:cubicBezTo>
                <a:cubicBezTo>
                  <a:pt x="6" y="3"/>
                  <a:pt x="6" y="3"/>
                  <a:pt x="6" y="4"/>
                </a:cubicBezTo>
                <a:cubicBezTo>
                  <a:pt x="6" y="4"/>
                  <a:pt x="5" y="4"/>
                  <a:pt x="5" y="5"/>
                </a:cubicBezTo>
                <a:cubicBezTo>
                  <a:pt x="5" y="5"/>
                  <a:pt x="4" y="5"/>
                  <a:pt x="3" y="5"/>
                </a:cubicBezTo>
                <a:close/>
                <a:moveTo>
                  <a:pt x="96" y="139"/>
                </a:moveTo>
                <a:cubicBezTo>
                  <a:pt x="96" y="139"/>
                  <a:pt x="96" y="139"/>
                  <a:pt x="96" y="139"/>
                </a:cubicBezTo>
                <a:cubicBezTo>
                  <a:pt x="97" y="139"/>
                  <a:pt x="97" y="139"/>
                  <a:pt x="98" y="138"/>
                </a:cubicBezTo>
                <a:cubicBezTo>
                  <a:pt x="98" y="138"/>
                  <a:pt x="98" y="138"/>
                  <a:pt x="98" y="138"/>
                </a:cubicBezTo>
                <a:cubicBezTo>
                  <a:pt x="99" y="137"/>
                  <a:pt x="99" y="135"/>
                  <a:pt x="98" y="134"/>
                </a:cubicBezTo>
                <a:cubicBezTo>
                  <a:pt x="98" y="134"/>
                  <a:pt x="98" y="134"/>
                  <a:pt x="98" y="134"/>
                </a:cubicBezTo>
                <a:cubicBezTo>
                  <a:pt x="97" y="133"/>
                  <a:pt x="95" y="133"/>
                  <a:pt x="94" y="134"/>
                </a:cubicBezTo>
                <a:cubicBezTo>
                  <a:pt x="94" y="134"/>
                  <a:pt x="94" y="134"/>
                  <a:pt x="94" y="134"/>
                </a:cubicBezTo>
                <a:cubicBezTo>
                  <a:pt x="93" y="135"/>
                  <a:pt x="93" y="137"/>
                  <a:pt x="94" y="138"/>
                </a:cubicBezTo>
                <a:cubicBezTo>
                  <a:pt x="94" y="139"/>
                  <a:pt x="95" y="139"/>
                  <a:pt x="96" y="139"/>
                </a:cubicBezTo>
                <a:close/>
                <a:moveTo>
                  <a:pt x="98" y="134"/>
                </a:moveTo>
                <a:cubicBezTo>
                  <a:pt x="98" y="134"/>
                  <a:pt x="98" y="134"/>
                  <a:pt x="98" y="134"/>
                </a:cubicBezTo>
                <a:cubicBezTo>
                  <a:pt x="98" y="134"/>
                  <a:pt x="98" y="134"/>
                  <a:pt x="98" y="134"/>
                </a:cubicBezTo>
                <a:cubicBezTo>
                  <a:pt x="98" y="134"/>
                  <a:pt x="98" y="134"/>
                  <a:pt x="98" y="134"/>
                </a:cubicBezTo>
                <a:cubicBezTo>
                  <a:pt x="98" y="134"/>
                  <a:pt x="98" y="134"/>
                  <a:pt x="98" y="134"/>
                </a:cubicBezTo>
                <a:close/>
                <a:moveTo>
                  <a:pt x="83" y="126"/>
                </a:moveTo>
                <a:cubicBezTo>
                  <a:pt x="83" y="126"/>
                  <a:pt x="83" y="126"/>
                  <a:pt x="83" y="126"/>
                </a:cubicBezTo>
                <a:cubicBezTo>
                  <a:pt x="84" y="126"/>
                  <a:pt x="84" y="126"/>
                  <a:pt x="85" y="125"/>
                </a:cubicBezTo>
                <a:cubicBezTo>
                  <a:pt x="85" y="125"/>
                  <a:pt x="85" y="125"/>
                  <a:pt x="85" y="125"/>
                </a:cubicBezTo>
                <a:cubicBezTo>
                  <a:pt x="86" y="124"/>
                  <a:pt x="86" y="122"/>
                  <a:pt x="85" y="121"/>
                </a:cubicBezTo>
                <a:cubicBezTo>
                  <a:pt x="85" y="121"/>
                  <a:pt x="85" y="121"/>
                  <a:pt x="85" y="121"/>
                </a:cubicBezTo>
                <a:cubicBezTo>
                  <a:pt x="85" y="121"/>
                  <a:pt x="85" y="121"/>
                  <a:pt x="85" y="121"/>
                </a:cubicBezTo>
                <a:cubicBezTo>
                  <a:pt x="85" y="121"/>
                  <a:pt x="85" y="121"/>
                  <a:pt x="85" y="121"/>
                </a:cubicBezTo>
                <a:cubicBezTo>
                  <a:pt x="84" y="120"/>
                  <a:pt x="82" y="120"/>
                  <a:pt x="81" y="121"/>
                </a:cubicBezTo>
                <a:cubicBezTo>
                  <a:pt x="81" y="121"/>
                  <a:pt x="81" y="121"/>
                  <a:pt x="81" y="121"/>
                </a:cubicBezTo>
                <a:cubicBezTo>
                  <a:pt x="80" y="122"/>
                  <a:pt x="80" y="124"/>
                  <a:pt x="81" y="125"/>
                </a:cubicBezTo>
                <a:cubicBezTo>
                  <a:pt x="81" y="125"/>
                  <a:pt x="81" y="125"/>
                  <a:pt x="81" y="125"/>
                </a:cubicBezTo>
                <a:cubicBezTo>
                  <a:pt x="82" y="126"/>
                  <a:pt x="82" y="126"/>
                  <a:pt x="83" y="126"/>
                </a:cubicBezTo>
                <a:close/>
                <a:moveTo>
                  <a:pt x="71" y="113"/>
                </a:moveTo>
                <a:cubicBezTo>
                  <a:pt x="71" y="113"/>
                  <a:pt x="71" y="113"/>
                  <a:pt x="71" y="113"/>
                </a:cubicBezTo>
                <a:cubicBezTo>
                  <a:pt x="71" y="113"/>
                  <a:pt x="72" y="112"/>
                  <a:pt x="73" y="112"/>
                </a:cubicBezTo>
                <a:cubicBezTo>
                  <a:pt x="73" y="112"/>
                  <a:pt x="73" y="112"/>
                  <a:pt x="73" y="112"/>
                </a:cubicBezTo>
                <a:cubicBezTo>
                  <a:pt x="74" y="111"/>
                  <a:pt x="74" y="109"/>
                  <a:pt x="73" y="108"/>
                </a:cubicBezTo>
                <a:cubicBezTo>
                  <a:pt x="73" y="108"/>
                  <a:pt x="73" y="108"/>
                  <a:pt x="73" y="108"/>
                </a:cubicBezTo>
                <a:cubicBezTo>
                  <a:pt x="72" y="107"/>
                  <a:pt x="70" y="107"/>
                  <a:pt x="69" y="108"/>
                </a:cubicBezTo>
                <a:cubicBezTo>
                  <a:pt x="69" y="108"/>
                  <a:pt x="69" y="108"/>
                  <a:pt x="69" y="108"/>
                </a:cubicBezTo>
                <a:cubicBezTo>
                  <a:pt x="68" y="109"/>
                  <a:pt x="68" y="111"/>
                  <a:pt x="69" y="112"/>
                </a:cubicBezTo>
                <a:cubicBezTo>
                  <a:pt x="69" y="112"/>
                  <a:pt x="69" y="112"/>
                  <a:pt x="69" y="112"/>
                </a:cubicBezTo>
                <a:cubicBezTo>
                  <a:pt x="69" y="112"/>
                  <a:pt x="70" y="113"/>
                  <a:pt x="71" y="113"/>
                </a:cubicBezTo>
                <a:close/>
                <a:moveTo>
                  <a:pt x="59" y="99"/>
                </a:moveTo>
                <a:cubicBezTo>
                  <a:pt x="59" y="99"/>
                  <a:pt x="59" y="99"/>
                  <a:pt x="59" y="99"/>
                </a:cubicBezTo>
                <a:cubicBezTo>
                  <a:pt x="60" y="99"/>
                  <a:pt x="60" y="99"/>
                  <a:pt x="61" y="98"/>
                </a:cubicBezTo>
                <a:cubicBezTo>
                  <a:pt x="61" y="98"/>
                  <a:pt x="61" y="98"/>
                  <a:pt x="61" y="98"/>
                </a:cubicBezTo>
                <a:cubicBezTo>
                  <a:pt x="62" y="97"/>
                  <a:pt x="62" y="95"/>
                  <a:pt x="61" y="94"/>
                </a:cubicBezTo>
                <a:cubicBezTo>
                  <a:pt x="61" y="94"/>
                  <a:pt x="61" y="94"/>
                  <a:pt x="61" y="94"/>
                </a:cubicBezTo>
                <a:cubicBezTo>
                  <a:pt x="60" y="93"/>
                  <a:pt x="59" y="93"/>
                  <a:pt x="57" y="94"/>
                </a:cubicBezTo>
                <a:cubicBezTo>
                  <a:pt x="57" y="94"/>
                  <a:pt x="57" y="94"/>
                  <a:pt x="57" y="94"/>
                </a:cubicBezTo>
                <a:cubicBezTo>
                  <a:pt x="56" y="95"/>
                  <a:pt x="56" y="96"/>
                  <a:pt x="57" y="98"/>
                </a:cubicBezTo>
                <a:cubicBezTo>
                  <a:pt x="57" y="98"/>
                  <a:pt x="58" y="99"/>
                  <a:pt x="59" y="99"/>
                </a:cubicBezTo>
                <a:close/>
                <a:moveTo>
                  <a:pt x="48" y="84"/>
                </a:moveTo>
                <a:cubicBezTo>
                  <a:pt x="48" y="84"/>
                  <a:pt x="48" y="84"/>
                  <a:pt x="48" y="84"/>
                </a:cubicBezTo>
                <a:cubicBezTo>
                  <a:pt x="49" y="84"/>
                  <a:pt x="49" y="84"/>
                  <a:pt x="50" y="84"/>
                </a:cubicBezTo>
                <a:cubicBezTo>
                  <a:pt x="50" y="84"/>
                  <a:pt x="50" y="84"/>
                  <a:pt x="50" y="84"/>
                </a:cubicBezTo>
                <a:cubicBezTo>
                  <a:pt x="51" y="83"/>
                  <a:pt x="51" y="81"/>
                  <a:pt x="50" y="80"/>
                </a:cubicBezTo>
                <a:cubicBezTo>
                  <a:pt x="50" y="80"/>
                  <a:pt x="50" y="80"/>
                  <a:pt x="50" y="80"/>
                </a:cubicBezTo>
                <a:cubicBezTo>
                  <a:pt x="49" y="79"/>
                  <a:pt x="48" y="78"/>
                  <a:pt x="46" y="79"/>
                </a:cubicBezTo>
                <a:cubicBezTo>
                  <a:pt x="46" y="79"/>
                  <a:pt x="46" y="79"/>
                  <a:pt x="46" y="79"/>
                </a:cubicBezTo>
                <a:cubicBezTo>
                  <a:pt x="45" y="80"/>
                  <a:pt x="45" y="82"/>
                  <a:pt x="46" y="83"/>
                </a:cubicBezTo>
                <a:cubicBezTo>
                  <a:pt x="46" y="84"/>
                  <a:pt x="47" y="84"/>
                  <a:pt x="48" y="84"/>
                </a:cubicBezTo>
                <a:close/>
                <a:moveTo>
                  <a:pt x="38" y="69"/>
                </a:moveTo>
                <a:cubicBezTo>
                  <a:pt x="38" y="69"/>
                  <a:pt x="38" y="69"/>
                  <a:pt x="38" y="69"/>
                </a:cubicBezTo>
                <a:cubicBezTo>
                  <a:pt x="38" y="69"/>
                  <a:pt x="39" y="69"/>
                  <a:pt x="39" y="69"/>
                </a:cubicBezTo>
                <a:cubicBezTo>
                  <a:pt x="39" y="69"/>
                  <a:pt x="39" y="69"/>
                  <a:pt x="39" y="69"/>
                </a:cubicBezTo>
                <a:cubicBezTo>
                  <a:pt x="41" y="68"/>
                  <a:pt x="41" y="66"/>
                  <a:pt x="40" y="65"/>
                </a:cubicBezTo>
                <a:cubicBezTo>
                  <a:pt x="40" y="65"/>
                  <a:pt x="40" y="65"/>
                  <a:pt x="40" y="65"/>
                </a:cubicBezTo>
                <a:cubicBezTo>
                  <a:pt x="40" y="65"/>
                  <a:pt x="40" y="65"/>
                  <a:pt x="40" y="65"/>
                </a:cubicBezTo>
                <a:cubicBezTo>
                  <a:pt x="40" y="65"/>
                  <a:pt x="40" y="65"/>
                  <a:pt x="40" y="65"/>
                </a:cubicBezTo>
                <a:cubicBezTo>
                  <a:pt x="39" y="64"/>
                  <a:pt x="37" y="63"/>
                  <a:pt x="36" y="64"/>
                </a:cubicBezTo>
                <a:cubicBezTo>
                  <a:pt x="36" y="64"/>
                  <a:pt x="36" y="64"/>
                  <a:pt x="36" y="64"/>
                </a:cubicBezTo>
                <a:cubicBezTo>
                  <a:pt x="35" y="65"/>
                  <a:pt x="34" y="67"/>
                  <a:pt x="35" y="68"/>
                </a:cubicBezTo>
                <a:cubicBezTo>
                  <a:pt x="35" y="68"/>
                  <a:pt x="35" y="68"/>
                  <a:pt x="35" y="68"/>
                </a:cubicBezTo>
                <a:cubicBezTo>
                  <a:pt x="36" y="69"/>
                  <a:pt x="37" y="69"/>
                  <a:pt x="38" y="69"/>
                </a:cubicBezTo>
                <a:close/>
                <a:moveTo>
                  <a:pt x="28" y="54"/>
                </a:moveTo>
                <a:cubicBezTo>
                  <a:pt x="28" y="54"/>
                  <a:pt x="28" y="54"/>
                  <a:pt x="28" y="54"/>
                </a:cubicBezTo>
                <a:cubicBezTo>
                  <a:pt x="29" y="54"/>
                  <a:pt x="29" y="54"/>
                  <a:pt x="29" y="54"/>
                </a:cubicBezTo>
                <a:cubicBezTo>
                  <a:pt x="29" y="54"/>
                  <a:pt x="29" y="54"/>
                  <a:pt x="29" y="54"/>
                </a:cubicBezTo>
                <a:cubicBezTo>
                  <a:pt x="31" y="53"/>
                  <a:pt x="31" y="51"/>
                  <a:pt x="30" y="50"/>
                </a:cubicBezTo>
                <a:cubicBezTo>
                  <a:pt x="30" y="50"/>
                  <a:pt x="30" y="50"/>
                  <a:pt x="30" y="50"/>
                </a:cubicBezTo>
                <a:cubicBezTo>
                  <a:pt x="30" y="50"/>
                  <a:pt x="30" y="50"/>
                  <a:pt x="30" y="50"/>
                </a:cubicBezTo>
                <a:cubicBezTo>
                  <a:pt x="30" y="50"/>
                  <a:pt x="30" y="50"/>
                  <a:pt x="30" y="50"/>
                </a:cubicBezTo>
                <a:cubicBezTo>
                  <a:pt x="30" y="48"/>
                  <a:pt x="28" y="48"/>
                  <a:pt x="27" y="49"/>
                </a:cubicBezTo>
                <a:cubicBezTo>
                  <a:pt x="27" y="49"/>
                  <a:pt x="27" y="49"/>
                  <a:pt x="27" y="49"/>
                </a:cubicBezTo>
                <a:cubicBezTo>
                  <a:pt x="25" y="49"/>
                  <a:pt x="25" y="51"/>
                  <a:pt x="26" y="53"/>
                </a:cubicBezTo>
                <a:cubicBezTo>
                  <a:pt x="26" y="53"/>
                  <a:pt x="26" y="53"/>
                  <a:pt x="26" y="53"/>
                </a:cubicBezTo>
                <a:cubicBezTo>
                  <a:pt x="26" y="53"/>
                  <a:pt x="27" y="54"/>
                  <a:pt x="28" y="54"/>
                </a:cubicBezTo>
                <a:close/>
                <a:moveTo>
                  <a:pt x="19" y="38"/>
                </a:moveTo>
                <a:cubicBezTo>
                  <a:pt x="19" y="38"/>
                  <a:pt x="19" y="38"/>
                  <a:pt x="19" y="38"/>
                </a:cubicBezTo>
                <a:cubicBezTo>
                  <a:pt x="19" y="38"/>
                  <a:pt x="20" y="38"/>
                  <a:pt x="20" y="38"/>
                </a:cubicBezTo>
                <a:cubicBezTo>
                  <a:pt x="20" y="38"/>
                  <a:pt x="20" y="38"/>
                  <a:pt x="20" y="38"/>
                </a:cubicBezTo>
                <a:cubicBezTo>
                  <a:pt x="22" y="37"/>
                  <a:pt x="22" y="35"/>
                  <a:pt x="22" y="34"/>
                </a:cubicBezTo>
                <a:cubicBezTo>
                  <a:pt x="22" y="34"/>
                  <a:pt x="22" y="34"/>
                  <a:pt x="22" y="34"/>
                </a:cubicBezTo>
                <a:cubicBezTo>
                  <a:pt x="22" y="34"/>
                  <a:pt x="22" y="34"/>
                  <a:pt x="22" y="34"/>
                </a:cubicBezTo>
                <a:cubicBezTo>
                  <a:pt x="22" y="34"/>
                  <a:pt x="22" y="34"/>
                  <a:pt x="22" y="34"/>
                </a:cubicBezTo>
                <a:cubicBezTo>
                  <a:pt x="21" y="33"/>
                  <a:pt x="19" y="32"/>
                  <a:pt x="18" y="33"/>
                </a:cubicBezTo>
                <a:cubicBezTo>
                  <a:pt x="18" y="33"/>
                  <a:pt x="18" y="33"/>
                  <a:pt x="18" y="33"/>
                </a:cubicBezTo>
                <a:cubicBezTo>
                  <a:pt x="16" y="34"/>
                  <a:pt x="16" y="35"/>
                  <a:pt x="17" y="37"/>
                </a:cubicBezTo>
                <a:cubicBezTo>
                  <a:pt x="17" y="37"/>
                  <a:pt x="17" y="37"/>
                  <a:pt x="17" y="37"/>
                </a:cubicBezTo>
                <a:cubicBezTo>
                  <a:pt x="17" y="38"/>
                  <a:pt x="18" y="38"/>
                  <a:pt x="19" y="38"/>
                </a:cubicBezTo>
                <a:close/>
                <a:moveTo>
                  <a:pt x="11" y="22"/>
                </a:moveTo>
                <a:cubicBezTo>
                  <a:pt x="11" y="22"/>
                  <a:pt x="11" y="22"/>
                  <a:pt x="11" y="22"/>
                </a:cubicBezTo>
                <a:cubicBezTo>
                  <a:pt x="11" y="22"/>
                  <a:pt x="12" y="22"/>
                  <a:pt x="12" y="22"/>
                </a:cubicBezTo>
                <a:cubicBezTo>
                  <a:pt x="12" y="22"/>
                  <a:pt x="12" y="22"/>
                  <a:pt x="12" y="22"/>
                </a:cubicBezTo>
                <a:cubicBezTo>
                  <a:pt x="13" y="21"/>
                  <a:pt x="14" y="19"/>
                  <a:pt x="13" y="18"/>
                </a:cubicBezTo>
                <a:cubicBezTo>
                  <a:pt x="13" y="18"/>
                  <a:pt x="13" y="18"/>
                  <a:pt x="13" y="18"/>
                </a:cubicBezTo>
                <a:cubicBezTo>
                  <a:pt x="13" y="16"/>
                  <a:pt x="11" y="16"/>
                  <a:pt x="10" y="17"/>
                </a:cubicBezTo>
                <a:cubicBezTo>
                  <a:pt x="10" y="17"/>
                  <a:pt x="10" y="17"/>
                  <a:pt x="10" y="17"/>
                </a:cubicBezTo>
                <a:cubicBezTo>
                  <a:pt x="8" y="17"/>
                  <a:pt x="8" y="19"/>
                  <a:pt x="8" y="20"/>
                </a:cubicBezTo>
                <a:cubicBezTo>
                  <a:pt x="9" y="21"/>
                  <a:pt x="10" y="22"/>
                  <a:pt x="11" y="22"/>
                </a:cubicBezTo>
                <a:close/>
                <a:moveTo>
                  <a:pt x="110" y="151"/>
                </a:moveTo>
                <a:cubicBezTo>
                  <a:pt x="111" y="151"/>
                  <a:pt x="111" y="151"/>
                  <a:pt x="111" y="150"/>
                </a:cubicBezTo>
                <a:cubicBezTo>
                  <a:pt x="112" y="150"/>
                  <a:pt x="112" y="149"/>
                  <a:pt x="112" y="148"/>
                </a:cubicBezTo>
                <a:cubicBezTo>
                  <a:pt x="112" y="148"/>
                  <a:pt x="112" y="147"/>
                  <a:pt x="111" y="146"/>
                </a:cubicBezTo>
                <a:cubicBezTo>
                  <a:pt x="111" y="146"/>
                  <a:pt x="111" y="146"/>
                  <a:pt x="110" y="146"/>
                </a:cubicBezTo>
                <a:cubicBezTo>
                  <a:pt x="110" y="146"/>
                  <a:pt x="109" y="146"/>
                  <a:pt x="108" y="146"/>
                </a:cubicBezTo>
                <a:cubicBezTo>
                  <a:pt x="108" y="146"/>
                  <a:pt x="108" y="146"/>
                  <a:pt x="107" y="146"/>
                </a:cubicBezTo>
                <a:cubicBezTo>
                  <a:pt x="107" y="147"/>
                  <a:pt x="107" y="148"/>
                  <a:pt x="107" y="148"/>
                </a:cubicBezTo>
                <a:cubicBezTo>
                  <a:pt x="107" y="149"/>
                  <a:pt x="107" y="149"/>
                  <a:pt x="107" y="150"/>
                </a:cubicBezTo>
                <a:cubicBezTo>
                  <a:pt x="107" y="150"/>
                  <a:pt x="107" y="150"/>
                  <a:pt x="107" y="150"/>
                </a:cubicBezTo>
                <a:cubicBezTo>
                  <a:pt x="108" y="151"/>
                  <a:pt x="108" y="151"/>
                  <a:pt x="108" y="151"/>
                </a:cubicBezTo>
                <a:cubicBezTo>
                  <a:pt x="109" y="151"/>
                  <a:pt x="109" y="151"/>
                  <a:pt x="109" y="151"/>
                </a:cubicBezTo>
                <a:cubicBezTo>
                  <a:pt x="110" y="151"/>
                  <a:pt x="110" y="151"/>
                  <a:pt x="110" y="15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7" name="Freeform 57">
            <a:extLst>
              <a:ext uri="{FF2B5EF4-FFF2-40B4-BE49-F238E27FC236}">
                <a16:creationId xmlns:a16="http://schemas.microsoft.com/office/drawing/2014/main" id="{2DA905E1-A248-48AA-8B49-E73B83BA1F98}"/>
              </a:ext>
            </a:extLst>
          </p:cNvPr>
          <p:cNvSpPr>
            <a:spLocks noEditPoints="1"/>
          </p:cNvSpPr>
          <p:nvPr/>
        </p:nvSpPr>
        <p:spPr bwMode="auto">
          <a:xfrm>
            <a:off x="4540250" y="3076575"/>
            <a:ext cx="60325" cy="708025"/>
          </a:xfrm>
          <a:custGeom>
            <a:avLst/>
            <a:gdLst>
              <a:gd name="T0" fmla="*/ 12 w 16"/>
              <a:gd name="T1" fmla="*/ 5 h 186"/>
              <a:gd name="T2" fmla="*/ 10 w 16"/>
              <a:gd name="T3" fmla="*/ 3 h 186"/>
              <a:gd name="T4" fmla="*/ 14 w 16"/>
              <a:gd name="T5" fmla="*/ 0 h 186"/>
              <a:gd name="T6" fmla="*/ 16 w 16"/>
              <a:gd name="T7" fmla="*/ 3 h 186"/>
              <a:gd name="T8" fmla="*/ 13 w 16"/>
              <a:gd name="T9" fmla="*/ 6 h 186"/>
              <a:gd name="T10" fmla="*/ 9 w 16"/>
              <a:gd name="T11" fmla="*/ 168 h 186"/>
              <a:gd name="T12" fmla="*/ 10 w 16"/>
              <a:gd name="T13" fmla="*/ 168 h 186"/>
              <a:gd name="T14" fmla="*/ 12 w 16"/>
              <a:gd name="T15" fmla="*/ 165 h 186"/>
              <a:gd name="T16" fmla="*/ 12 w 16"/>
              <a:gd name="T17" fmla="*/ 165 h 186"/>
              <a:gd name="T18" fmla="*/ 9 w 16"/>
              <a:gd name="T19" fmla="*/ 163 h 186"/>
              <a:gd name="T20" fmla="*/ 6 w 16"/>
              <a:gd name="T21" fmla="*/ 166 h 186"/>
              <a:gd name="T22" fmla="*/ 6 w 16"/>
              <a:gd name="T23" fmla="*/ 150 h 186"/>
              <a:gd name="T24" fmla="*/ 7 w 16"/>
              <a:gd name="T25" fmla="*/ 150 h 186"/>
              <a:gd name="T26" fmla="*/ 9 w 16"/>
              <a:gd name="T27" fmla="*/ 147 h 186"/>
              <a:gd name="T28" fmla="*/ 6 w 16"/>
              <a:gd name="T29" fmla="*/ 145 h 186"/>
              <a:gd name="T30" fmla="*/ 3 w 16"/>
              <a:gd name="T31" fmla="*/ 148 h 186"/>
              <a:gd name="T32" fmla="*/ 6 w 16"/>
              <a:gd name="T33" fmla="*/ 150 h 186"/>
              <a:gd name="T34" fmla="*/ 4 w 16"/>
              <a:gd name="T35" fmla="*/ 132 h 186"/>
              <a:gd name="T36" fmla="*/ 5 w 16"/>
              <a:gd name="T37" fmla="*/ 132 h 186"/>
              <a:gd name="T38" fmla="*/ 7 w 16"/>
              <a:gd name="T39" fmla="*/ 129 h 186"/>
              <a:gd name="T40" fmla="*/ 4 w 16"/>
              <a:gd name="T41" fmla="*/ 126 h 186"/>
              <a:gd name="T42" fmla="*/ 4 w 16"/>
              <a:gd name="T43" fmla="*/ 132 h 186"/>
              <a:gd name="T44" fmla="*/ 3 w 16"/>
              <a:gd name="T45" fmla="*/ 114 h 186"/>
              <a:gd name="T46" fmla="*/ 3 w 16"/>
              <a:gd name="T47" fmla="*/ 114 h 186"/>
              <a:gd name="T48" fmla="*/ 6 w 16"/>
              <a:gd name="T49" fmla="*/ 111 h 186"/>
              <a:gd name="T50" fmla="*/ 3 w 16"/>
              <a:gd name="T51" fmla="*/ 108 h 186"/>
              <a:gd name="T52" fmla="*/ 3 w 16"/>
              <a:gd name="T53" fmla="*/ 114 h 186"/>
              <a:gd name="T54" fmla="*/ 3 w 16"/>
              <a:gd name="T55" fmla="*/ 96 h 186"/>
              <a:gd name="T56" fmla="*/ 5 w 16"/>
              <a:gd name="T57" fmla="*/ 93 h 186"/>
              <a:gd name="T58" fmla="*/ 3 w 16"/>
              <a:gd name="T59" fmla="*/ 90 h 186"/>
              <a:gd name="T60" fmla="*/ 0 w 16"/>
              <a:gd name="T61" fmla="*/ 93 h 186"/>
              <a:gd name="T62" fmla="*/ 3 w 16"/>
              <a:gd name="T63" fmla="*/ 78 h 186"/>
              <a:gd name="T64" fmla="*/ 6 w 16"/>
              <a:gd name="T65" fmla="*/ 75 h 186"/>
              <a:gd name="T66" fmla="*/ 6 w 16"/>
              <a:gd name="T67" fmla="*/ 75 h 186"/>
              <a:gd name="T68" fmla="*/ 3 w 16"/>
              <a:gd name="T69" fmla="*/ 72 h 186"/>
              <a:gd name="T70" fmla="*/ 0 w 16"/>
              <a:gd name="T71" fmla="*/ 75 h 186"/>
              <a:gd name="T72" fmla="*/ 3 w 16"/>
              <a:gd name="T73" fmla="*/ 78 h 186"/>
              <a:gd name="T74" fmla="*/ 4 w 16"/>
              <a:gd name="T75" fmla="*/ 59 h 186"/>
              <a:gd name="T76" fmla="*/ 7 w 16"/>
              <a:gd name="T77" fmla="*/ 57 h 186"/>
              <a:gd name="T78" fmla="*/ 7 w 16"/>
              <a:gd name="T79" fmla="*/ 57 h 186"/>
              <a:gd name="T80" fmla="*/ 4 w 16"/>
              <a:gd name="T81" fmla="*/ 54 h 186"/>
              <a:gd name="T82" fmla="*/ 1 w 16"/>
              <a:gd name="T83" fmla="*/ 56 h 186"/>
              <a:gd name="T84" fmla="*/ 4 w 16"/>
              <a:gd name="T85" fmla="*/ 59 h 186"/>
              <a:gd name="T86" fmla="*/ 6 w 16"/>
              <a:gd name="T87" fmla="*/ 41 h 186"/>
              <a:gd name="T88" fmla="*/ 9 w 16"/>
              <a:gd name="T89" fmla="*/ 39 h 186"/>
              <a:gd name="T90" fmla="*/ 7 w 16"/>
              <a:gd name="T91" fmla="*/ 36 h 186"/>
              <a:gd name="T92" fmla="*/ 3 w 16"/>
              <a:gd name="T93" fmla="*/ 38 h 186"/>
              <a:gd name="T94" fmla="*/ 6 w 16"/>
              <a:gd name="T95" fmla="*/ 41 h 186"/>
              <a:gd name="T96" fmla="*/ 9 w 16"/>
              <a:gd name="T97" fmla="*/ 23 h 186"/>
              <a:gd name="T98" fmla="*/ 12 w 16"/>
              <a:gd name="T99" fmla="*/ 21 h 186"/>
              <a:gd name="T100" fmla="*/ 12 w 16"/>
              <a:gd name="T101" fmla="*/ 21 h 186"/>
              <a:gd name="T102" fmla="*/ 10 w 16"/>
              <a:gd name="T103" fmla="*/ 18 h 186"/>
              <a:gd name="T104" fmla="*/ 6 w 16"/>
              <a:gd name="T105" fmla="*/ 20 h 186"/>
              <a:gd name="T106" fmla="*/ 9 w 16"/>
              <a:gd name="T107" fmla="*/ 23 h 186"/>
              <a:gd name="T108" fmla="*/ 15 w 16"/>
              <a:gd name="T109" fmla="*/ 185 h 186"/>
              <a:gd name="T110" fmla="*/ 16 w 16"/>
              <a:gd name="T111" fmla="*/ 183 h 186"/>
              <a:gd name="T112" fmla="*/ 15 w 16"/>
              <a:gd name="T113" fmla="*/ 181 h 186"/>
              <a:gd name="T114" fmla="*/ 11 w 16"/>
              <a:gd name="T115" fmla="*/ 181 h 186"/>
              <a:gd name="T116" fmla="*/ 10 w 16"/>
              <a:gd name="T117" fmla="*/ 183 h 186"/>
              <a:gd name="T118" fmla="*/ 13 w 16"/>
              <a:gd name="T11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 h="186">
                <a:moveTo>
                  <a:pt x="13" y="6"/>
                </a:moveTo>
                <a:cubicBezTo>
                  <a:pt x="12" y="6"/>
                  <a:pt x="12" y="6"/>
                  <a:pt x="12" y="5"/>
                </a:cubicBezTo>
                <a:cubicBezTo>
                  <a:pt x="11" y="5"/>
                  <a:pt x="11" y="5"/>
                  <a:pt x="11" y="5"/>
                </a:cubicBezTo>
                <a:cubicBezTo>
                  <a:pt x="10" y="4"/>
                  <a:pt x="10" y="4"/>
                  <a:pt x="10" y="3"/>
                </a:cubicBezTo>
                <a:cubicBezTo>
                  <a:pt x="10" y="2"/>
                  <a:pt x="10" y="1"/>
                  <a:pt x="11" y="1"/>
                </a:cubicBezTo>
                <a:cubicBezTo>
                  <a:pt x="11" y="0"/>
                  <a:pt x="13" y="0"/>
                  <a:pt x="14" y="0"/>
                </a:cubicBezTo>
                <a:cubicBezTo>
                  <a:pt x="14" y="0"/>
                  <a:pt x="14" y="1"/>
                  <a:pt x="15" y="1"/>
                </a:cubicBezTo>
                <a:cubicBezTo>
                  <a:pt x="15" y="1"/>
                  <a:pt x="16" y="2"/>
                  <a:pt x="16" y="3"/>
                </a:cubicBezTo>
                <a:cubicBezTo>
                  <a:pt x="16" y="4"/>
                  <a:pt x="15" y="4"/>
                  <a:pt x="15" y="5"/>
                </a:cubicBezTo>
                <a:cubicBezTo>
                  <a:pt x="14" y="5"/>
                  <a:pt x="13" y="6"/>
                  <a:pt x="13" y="6"/>
                </a:cubicBezTo>
                <a:close/>
                <a:moveTo>
                  <a:pt x="9" y="168"/>
                </a:moveTo>
                <a:cubicBezTo>
                  <a:pt x="9" y="168"/>
                  <a:pt x="9" y="168"/>
                  <a:pt x="9" y="168"/>
                </a:cubicBezTo>
                <a:cubicBezTo>
                  <a:pt x="9" y="168"/>
                  <a:pt x="9" y="168"/>
                  <a:pt x="10" y="168"/>
                </a:cubicBezTo>
                <a:cubicBezTo>
                  <a:pt x="10" y="168"/>
                  <a:pt x="10" y="168"/>
                  <a:pt x="10" y="168"/>
                </a:cubicBezTo>
                <a:cubicBezTo>
                  <a:pt x="11" y="168"/>
                  <a:pt x="12" y="166"/>
                  <a:pt x="12" y="165"/>
                </a:cubicBezTo>
                <a:cubicBezTo>
                  <a:pt x="12" y="165"/>
                  <a:pt x="12" y="165"/>
                  <a:pt x="12" y="165"/>
                </a:cubicBezTo>
                <a:cubicBezTo>
                  <a:pt x="12" y="165"/>
                  <a:pt x="12" y="165"/>
                  <a:pt x="12" y="165"/>
                </a:cubicBezTo>
                <a:cubicBezTo>
                  <a:pt x="12" y="165"/>
                  <a:pt x="12" y="165"/>
                  <a:pt x="12" y="165"/>
                </a:cubicBezTo>
                <a:cubicBezTo>
                  <a:pt x="12" y="163"/>
                  <a:pt x="10" y="162"/>
                  <a:pt x="9" y="163"/>
                </a:cubicBezTo>
                <a:cubicBezTo>
                  <a:pt x="9" y="163"/>
                  <a:pt x="9" y="163"/>
                  <a:pt x="9" y="163"/>
                </a:cubicBezTo>
                <a:cubicBezTo>
                  <a:pt x="7" y="163"/>
                  <a:pt x="6" y="164"/>
                  <a:pt x="6" y="166"/>
                </a:cubicBezTo>
                <a:cubicBezTo>
                  <a:pt x="6" y="166"/>
                  <a:pt x="6" y="166"/>
                  <a:pt x="6" y="166"/>
                </a:cubicBezTo>
                <a:cubicBezTo>
                  <a:pt x="7" y="167"/>
                  <a:pt x="8" y="168"/>
                  <a:pt x="9" y="168"/>
                </a:cubicBezTo>
                <a:close/>
                <a:moveTo>
                  <a:pt x="6" y="150"/>
                </a:moveTo>
                <a:cubicBezTo>
                  <a:pt x="6" y="150"/>
                  <a:pt x="6" y="150"/>
                  <a:pt x="6" y="150"/>
                </a:cubicBezTo>
                <a:cubicBezTo>
                  <a:pt x="6" y="150"/>
                  <a:pt x="7" y="150"/>
                  <a:pt x="7" y="150"/>
                </a:cubicBezTo>
                <a:cubicBezTo>
                  <a:pt x="7" y="150"/>
                  <a:pt x="7" y="150"/>
                  <a:pt x="7" y="150"/>
                </a:cubicBezTo>
                <a:cubicBezTo>
                  <a:pt x="8" y="150"/>
                  <a:pt x="9" y="149"/>
                  <a:pt x="9" y="147"/>
                </a:cubicBezTo>
                <a:cubicBezTo>
                  <a:pt x="9" y="147"/>
                  <a:pt x="9" y="147"/>
                  <a:pt x="9" y="147"/>
                </a:cubicBezTo>
                <a:cubicBezTo>
                  <a:pt x="9" y="145"/>
                  <a:pt x="7" y="144"/>
                  <a:pt x="6" y="145"/>
                </a:cubicBezTo>
                <a:cubicBezTo>
                  <a:pt x="6" y="145"/>
                  <a:pt x="6" y="145"/>
                  <a:pt x="6" y="145"/>
                </a:cubicBezTo>
                <a:cubicBezTo>
                  <a:pt x="4" y="145"/>
                  <a:pt x="3" y="146"/>
                  <a:pt x="3" y="148"/>
                </a:cubicBezTo>
                <a:cubicBezTo>
                  <a:pt x="3" y="148"/>
                  <a:pt x="3" y="148"/>
                  <a:pt x="3" y="148"/>
                </a:cubicBezTo>
                <a:cubicBezTo>
                  <a:pt x="4" y="149"/>
                  <a:pt x="5" y="150"/>
                  <a:pt x="6" y="150"/>
                </a:cubicBezTo>
                <a:close/>
                <a:moveTo>
                  <a:pt x="4" y="132"/>
                </a:moveTo>
                <a:cubicBezTo>
                  <a:pt x="4" y="132"/>
                  <a:pt x="4" y="132"/>
                  <a:pt x="4" y="132"/>
                </a:cubicBezTo>
                <a:cubicBezTo>
                  <a:pt x="4" y="132"/>
                  <a:pt x="4" y="132"/>
                  <a:pt x="5" y="132"/>
                </a:cubicBezTo>
                <a:cubicBezTo>
                  <a:pt x="5" y="132"/>
                  <a:pt x="5" y="132"/>
                  <a:pt x="5" y="132"/>
                </a:cubicBezTo>
                <a:cubicBezTo>
                  <a:pt x="6" y="132"/>
                  <a:pt x="7" y="131"/>
                  <a:pt x="7" y="129"/>
                </a:cubicBezTo>
                <a:cubicBezTo>
                  <a:pt x="7" y="129"/>
                  <a:pt x="7" y="129"/>
                  <a:pt x="7" y="129"/>
                </a:cubicBezTo>
                <a:cubicBezTo>
                  <a:pt x="7" y="127"/>
                  <a:pt x="6" y="126"/>
                  <a:pt x="4" y="126"/>
                </a:cubicBezTo>
                <a:cubicBezTo>
                  <a:pt x="4" y="126"/>
                  <a:pt x="4" y="126"/>
                  <a:pt x="4" y="126"/>
                </a:cubicBezTo>
                <a:cubicBezTo>
                  <a:pt x="2" y="127"/>
                  <a:pt x="1" y="128"/>
                  <a:pt x="1" y="130"/>
                </a:cubicBezTo>
                <a:cubicBezTo>
                  <a:pt x="2" y="131"/>
                  <a:pt x="3" y="132"/>
                  <a:pt x="4" y="132"/>
                </a:cubicBezTo>
                <a:close/>
                <a:moveTo>
                  <a:pt x="3" y="114"/>
                </a:moveTo>
                <a:cubicBezTo>
                  <a:pt x="3" y="114"/>
                  <a:pt x="3" y="114"/>
                  <a:pt x="3" y="114"/>
                </a:cubicBezTo>
                <a:cubicBezTo>
                  <a:pt x="3" y="114"/>
                  <a:pt x="3" y="114"/>
                  <a:pt x="3" y="114"/>
                </a:cubicBezTo>
                <a:cubicBezTo>
                  <a:pt x="3" y="114"/>
                  <a:pt x="3" y="114"/>
                  <a:pt x="3" y="114"/>
                </a:cubicBezTo>
                <a:cubicBezTo>
                  <a:pt x="5" y="114"/>
                  <a:pt x="6" y="113"/>
                  <a:pt x="6" y="111"/>
                </a:cubicBezTo>
                <a:cubicBezTo>
                  <a:pt x="6" y="111"/>
                  <a:pt x="6" y="111"/>
                  <a:pt x="6" y="111"/>
                </a:cubicBezTo>
                <a:cubicBezTo>
                  <a:pt x="6" y="109"/>
                  <a:pt x="4" y="108"/>
                  <a:pt x="3" y="108"/>
                </a:cubicBezTo>
                <a:cubicBezTo>
                  <a:pt x="3" y="108"/>
                  <a:pt x="3" y="108"/>
                  <a:pt x="3" y="108"/>
                </a:cubicBezTo>
                <a:cubicBezTo>
                  <a:pt x="1" y="108"/>
                  <a:pt x="0" y="110"/>
                  <a:pt x="0" y="111"/>
                </a:cubicBezTo>
                <a:cubicBezTo>
                  <a:pt x="0" y="113"/>
                  <a:pt x="2" y="114"/>
                  <a:pt x="3" y="114"/>
                </a:cubicBezTo>
                <a:close/>
                <a:moveTo>
                  <a:pt x="3" y="96"/>
                </a:moveTo>
                <a:cubicBezTo>
                  <a:pt x="3" y="96"/>
                  <a:pt x="3" y="96"/>
                  <a:pt x="3" y="96"/>
                </a:cubicBezTo>
                <a:cubicBezTo>
                  <a:pt x="4" y="96"/>
                  <a:pt x="5" y="95"/>
                  <a:pt x="5" y="93"/>
                </a:cubicBezTo>
                <a:cubicBezTo>
                  <a:pt x="5" y="93"/>
                  <a:pt x="5" y="93"/>
                  <a:pt x="5" y="93"/>
                </a:cubicBezTo>
                <a:cubicBezTo>
                  <a:pt x="5" y="91"/>
                  <a:pt x="4" y="90"/>
                  <a:pt x="3" y="90"/>
                </a:cubicBezTo>
                <a:cubicBezTo>
                  <a:pt x="3" y="90"/>
                  <a:pt x="3" y="90"/>
                  <a:pt x="3" y="90"/>
                </a:cubicBezTo>
                <a:cubicBezTo>
                  <a:pt x="1" y="90"/>
                  <a:pt x="0" y="91"/>
                  <a:pt x="0" y="93"/>
                </a:cubicBezTo>
                <a:cubicBezTo>
                  <a:pt x="0" y="93"/>
                  <a:pt x="0" y="93"/>
                  <a:pt x="0" y="93"/>
                </a:cubicBezTo>
                <a:cubicBezTo>
                  <a:pt x="0" y="95"/>
                  <a:pt x="1" y="96"/>
                  <a:pt x="3" y="96"/>
                </a:cubicBezTo>
                <a:close/>
                <a:moveTo>
                  <a:pt x="3" y="78"/>
                </a:moveTo>
                <a:cubicBezTo>
                  <a:pt x="3" y="78"/>
                  <a:pt x="3" y="78"/>
                  <a:pt x="3" y="78"/>
                </a:cubicBezTo>
                <a:cubicBezTo>
                  <a:pt x="5" y="78"/>
                  <a:pt x="6" y="76"/>
                  <a:pt x="6" y="75"/>
                </a:cubicBezTo>
                <a:cubicBezTo>
                  <a:pt x="6" y="75"/>
                  <a:pt x="6" y="75"/>
                  <a:pt x="6" y="75"/>
                </a:cubicBezTo>
                <a:cubicBezTo>
                  <a:pt x="6" y="75"/>
                  <a:pt x="6" y="75"/>
                  <a:pt x="6" y="75"/>
                </a:cubicBezTo>
                <a:cubicBezTo>
                  <a:pt x="6" y="75"/>
                  <a:pt x="6" y="75"/>
                  <a:pt x="6" y="75"/>
                </a:cubicBezTo>
                <a:cubicBezTo>
                  <a:pt x="6" y="73"/>
                  <a:pt x="5" y="72"/>
                  <a:pt x="3" y="72"/>
                </a:cubicBezTo>
                <a:cubicBezTo>
                  <a:pt x="3" y="72"/>
                  <a:pt x="3" y="72"/>
                  <a:pt x="3" y="72"/>
                </a:cubicBezTo>
                <a:cubicBezTo>
                  <a:pt x="2" y="72"/>
                  <a:pt x="0" y="73"/>
                  <a:pt x="0" y="75"/>
                </a:cubicBezTo>
                <a:cubicBezTo>
                  <a:pt x="0" y="75"/>
                  <a:pt x="0" y="75"/>
                  <a:pt x="0" y="75"/>
                </a:cubicBezTo>
                <a:cubicBezTo>
                  <a:pt x="0" y="76"/>
                  <a:pt x="1" y="78"/>
                  <a:pt x="3" y="78"/>
                </a:cubicBezTo>
                <a:cubicBezTo>
                  <a:pt x="3" y="78"/>
                  <a:pt x="3" y="78"/>
                  <a:pt x="3" y="78"/>
                </a:cubicBezTo>
                <a:close/>
                <a:moveTo>
                  <a:pt x="4" y="59"/>
                </a:moveTo>
                <a:cubicBezTo>
                  <a:pt x="4" y="59"/>
                  <a:pt x="4" y="59"/>
                  <a:pt x="4" y="59"/>
                </a:cubicBezTo>
                <a:cubicBezTo>
                  <a:pt x="6" y="59"/>
                  <a:pt x="7" y="58"/>
                  <a:pt x="7" y="57"/>
                </a:cubicBezTo>
                <a:cubicBezTo>
                  <a:pt x="7" y="57"/>
                  <a:pt x="7" y="57"/>
                  <a:pt x="7" y="57"/>
                </a:cubicBezTo>
                <a:cubicBezTo>
                  <a:pt x="7" y="57"/>
                  <a:pt x="7" y="57"/>
                  <a:pt x="7" y="57"/>
                </a:cubicBezTo>
                <a:cubicBezTo>
                  <a:pt x="7" y="57"/>
                  <a:pt x="7" y="57"/>
                  <a:pt x="7" y="57"/>
                </a:cubicBezTo>
                <a:cubicBezTo>
                  <a:pt x="7" y="55"/>
                  <a:pt x="6" y="54"/>
                  <a:pt x="4" y="54"/>
                </a:cubicBezTo>
                <a:cubicBezTo>
                  <a:pt x="4" y="54"/>
                  <a:pt x="4" y="54"/>
                  <a:pt x="4" y="54"/>
                </a:cubicBezTo>
                <a:cubicBezTo>
                  <a:pt x="3" y="54"/>
                  <a:pt x="2" y="55"/>
                  <a:pt x="1" y="56"/>
                </a:cubicBezTo>
                <a:cubicBezTo>
                  <a:pt x="1" y="56"/>
                  <a:pt x="1" y="56"/>
                  <a:pt x="1" y="56"/>
                </a:cubicBezTo>
                <a:cubicBezTo>
                  <a:pt x="1" y="58"/>
                  <a:pt x="2" y="59"/>
                  <a:pt x="4" y="59"/>
                </a:cubicBezTo>
                <a:cubicBezTo>
                  <a:pt x="4" y="59"/>
                  <a:pt x="4" y="59"/>
                  <a:pt x="4" y="59"/>
                </a:cubicBezTo>
                <a:close/>
                <a:moveTo>
                  <a:pt x="6" y="41"/>
                </a:moveTo>
                <a:cubicBezTo>
                  <a:pt x="6" y="41"/>
                  <a:pt x="6" y="41"/>
                  <a:pt x="6" y="41"/>
                </a:cubicBezTo>
                <a:cubicBezTo>
                  <a:pt x="8" y="41"/>
                  <a:pt x="9" y="40"/>
                  <a:pt x="9" y="39"/>
                </a:cubicBezTo>
                <a:cubicBezTo>
                  <a:pt x="9" y="39"/>
                  <a:pt x="9" y="39"/>
                  <a:pt x="9" y="39"/>
                </a:cubicBezTo>
                <a:cubicBezTo>
                  <a:pt x="9" y="37"/>
                  <a:pt x="8" y="36"/>
                  <a:pt x="7" y="36"/>
                </a:cubicBezTo>
                <a:cubicBezTo>
                  <a:pt x="7" y="36"/>
                  <a:pt x="7" y="36"/>
                  <a:pt x="7" y="36"/>
                </a:cubicBezTo>
                <a:cubicBezTo>
                  <a:pt x="5" y="36"/>
                  <a:pt x="4" y="37"/>
                  <a:pt x="3" y="38"/>
                </a:cubicBezTo>
                <a:cubicBezTo>
                  <a:pt x="3" y="38"/>
                  <a:pt x="3" y="38"/>
                  <a:pt x="3" y="38"/>
                </a:cubicBezTo>
                <a:cubicBezTo>
                  <a:pt x="3" y="40"/>
                  <a:pt x="4" y="41"/>
                  <a:pt x="6" y="41"/>
                </a:cubicBezTo>
                <a:cubicBezTo>
                  <a:pt x="6" y="41"/>
                  <a:pt x="6" y="41"/>
                  <a:pt x="6" y="41"/>
                </a:cubicBezTo>
                <a:close/>
                <a:moveTo>
                  <a:pt x="9" y="23"/>
                </a:moveTo>
                <a:cubicBezTo>
                  <a:pt x="9" y="23"/>
                  <a:pt x="9" y="23"/>
                  <a:pt x="9" y="23"/>
                </a:cubicBezTo>
                <a:cubicBezTo>
                  <a:pt x="10" y="23"/>
                  <a:pt x="12" y="22"/>
                  <a:pt x="12" y="21"/>
                </a:cubicBezTo>
                <a:cubicBezTo>
                  <a:pt x="12" y="21"/>
                  <a:pt x="12" y="21"/>
                  <a:pt x="12" y="21"/>
                </a:cubicBezTo>
                <a:cubicBezTo>
                  <a:pt x="12" y="21"/>
                  <a:pt x="12" y="21"/>
                  <a:pt x="12" y="21"/>
                </a:cubicBezTo>
                <a:cubicBezTo>
                  <a:pt x="12" y="21"/>
                  <a:pt x="12" y="21"/>
                  <a:pt x="12" y="21"/>
                </a:cubicBezTo>
                <a:cubicBezTo>
                  <a:pt x="12" y="20"/>
                  <a:pt x="11" y="18"/>
                  <a:pt x="10" y="18"/>
                </a:cubicBezTo>
                <a:cubicBezTo>
                  <a:pt x="10" y="18"/>
                  <a:pt x="10" y="18"/>
                  <a:pt x="10" y="18"/>
                </a:cubicBezTo>
                <a:cubicBezTo>
                  <a:pt x="8" y="18"/>
                  <a:pt x="7" y="19"/>
                  <a:pt x="6" y="20"/>
                </a:cubicBezTo>
                <a:cubicBezTo>
                  <a:pt x="6" y="20"/>
                  <a:pt x="6" y="20"/>
                  <a:pt x="6" y="20"/>
                </a:cubicBezTo>
                <a:cubicBezTo>
                  <a:pt x="6" y="22"/>
                  <a:pt x="7" y="23"/>
                  <a:pt x="9" y="23"/>
                </a:cubicBezTo>
                <a:cubicBezTo>
                  <a:pt x="9" y="23"/>
                  <a:pt x="9" y="23"/>
                  <a:pt x="9" y="23"/>
                </a:cubicBezTo>
                <a:close/>
                <a:moveTo>
                  <a:pt x="15" y="185"/>
                </a:moveTo>
                <a:cubicBezTo>
                  <a:pt x="15" y="185"/>
                  <a:pt x="15" y="185"/>
                  <a:pt x="15" y="184"/>
                </a:cubicBezTo>
                <a:cubicBezTo>
                  <a:pt x="16" y="184"/>
                  <a:pt x="16" y="184"/>
                  <a:pt x="16" y="183"/>
                </a:cubicBezTo>
                <a:cubicBezTo>
                  <a:pt x="16" y="183"/>
                  <a:pt x="16" y="182"/>
                  <a:pt x="15" y="182"/>
                </a:cubicBezTo>
                <a:cubicBezTo>
                  <a:pt x="15" y="182"/>
                  <a:pt x="15" y="181"/>
                  <a:pt x="15" y="181"/>
                </a:cubicBezTo>
                <a:cubicBezTo>
                  <a:pt x="14" y="180"/>
                  <a:pt x="13" y="180"/>
                  <a:pt x="12" y="181"/>
                </a:cubicBezTo>
                <a:cubicBezTo>
                  <a:pt x="11" y="181"/>
                  <a:pt x="11" y="181"/>
                  <a:pt x="11" y="181"/>
                </a:cubicBezTo>
                <a:cubicBezTo>
                  <a:pt x="11" y="181"/>
                  <a:pt x="10" y="182"/>
                  <a:pt x="10" y="182"/>
                </a:cubicBezTo>
                <a:cubicBezTo>
                  <a:pt x="10" y="182"/>
                  <a:pt x="10" y="183"/>
                  <a:pt x="10" y="183"/>
                </a:cubicBezTo>
                <a:cubicBezTo>
                  <a:pt x="10" y="184"/>
                  <a:pt x="10" y="185"/>
                  <a:pt x="11" y="185"/>
                </a:cubicBezTo>
                <a:cubicBezTo>
                  <a:pt x="11" y="186"/>
                  <a:pt x="12" y="186"/>
                  <a:pt x="13" y="186"/>
                </a:cubicBezTo>
                <a:cubicBezTo>
                  <a:pt x="14" y="186"/>
                  <a:pt x="14" y="186"/>
                  <a:pt x="15" y="18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8" name="Freeform 58">
            <a:extLst>
              <a:ext uri="{FF2B5EF4-FFF2-40B4-BE49-F238E27FC236}">
                <a16:creationId xmlns:a16="http://schemas.microsoft.com/office/drawing/2014/main" id="{0B763A68-5991-42CC-A4AA-B1B6284B2683}"/>
              </a:ext>
            </a:extLst>
          </p:cNvPr>
          <p:cNvSpPr>
            <a:spLocks noEditPoints="1"/>
          </p:cNvSpPr>
          <p:nvPr/>
        </p:nvSpPr>
        <p:spPr bwMode="auto">
          <a:xfrm>
            <a:off x="4662488" y="2252663"/>
            <a:ext cx="425450" cy="579438"/>
          </a:xfrm>
          <a:custGeom>
            <a:avLst/>
            <a:gdLst>
              <a:gd name="T0" fmla="*/ 107 w 112"/>
              <a:gd name="T1" fmla="*/ 5 h 152"/>
              <a:gd name="T2" fmla="*/ 106 w 112"/>
              <a:gd name="T3" fmla="*/ 3 h 152"/>
              <a:gd name="T4" fmla="*/ 107 w 112"/>
              <a:gd name="T5" fmla="*/ 1 h 152"/>
              <a:gd name="T6" fmla="*/ 111 w 112"/>
              <a:gd name="T7" fmla="*/ 1 h 152"/>
              <a:gd name="T8" fmla="*/ 112 w 112"/>
              <a:gd name="T9" fmla="*/ 3 h 152"/>
              <a:gd name="T10" fmla="*/ 111 w 112"/>
              <a:gd name="T11" fmla="*/ 5 h 152"/>
              <a:gd name="T12" fmla="*/ 11 w 112"/>
              <a:gd name="T13" fmla="*/ 136 h 152"/>
              <a:gd name="T14" fmla="*/ 13 w 112"/>
              <a:gd name="T15" fmla="*/ 134 h 152"/>
              <a:gd name="T16" fmla="*/ 12 w 112"/>
              <a:gd name="T17" fmla="*/ 130 h 152"/>
              <a:gd name="T18" fmla="*/ 8 w 112"/>
              <a:gd name="T19" fmla="*/ 132 h 152"/>
              <a:gd name="T20" fmla="*/ 10 w 112"/>
              <a:gd name="T21" fmla="*/ 135 h 152"/>
              <a:gd name="T22" fmla="*/ 19 w 112"/>
              <a:gd name="T23" fmla="*/ 120 h 152"/>
              <a:gd name="T24" fmla="*/ 22 w 112"/>
              <a:gd name="T25" fmla="*/ 118 h 152"/>
              <a:gd name="T26" fmla="*/ 20 w 112"/>
              <a:gd name="T27" fmla="*/ 114 h 152"/>
              <a:gd name="T28" fmla="*/ 17 w 112"/>
              <a:gd name="T29" fmla="*/ 115 h 152"/>
              <a:gd name="T30" fmla="*/ 18 w 112"/>
              <a:gd name="T31" fmla="*/ 119 h 152"/>
              <a:gd name="T32" fmla="*/ 28 w 112"/>
              <a:gd name="T33" fmla="*/ 104 h 152"/>
              <a:gd name="T34" fmla="*/ 31 w 112"/>
              <a:gd name="T35" fmla="*/ 102 h 152"/>
              <a:gd name="T36" fmla="*/ 31 w 112"/>
              <a:gd name="T37" fmla="*/ 102 h 152"/>
              <a:gd name="T38" fmla="*/ 30 w 112"/>
              <a:gd name="T39" fmla="*/ 98 h 152"/>
              <a:gd name="T40" fmla="*/ 26 w 112"/>
              <a:gd name="T41" fmla="*/ 99 h 152"/>
              <a:gd name="T42" fmla="*/ 27 w 112"/>
              <a:gd name="T43" fmla="*/ 103 h 152"/>
              <a:gd name="T44" fmla="*/ 38 w 112"/>
              <a:gd name="T45" fmla="*/ 88 h 152"/>
              <a:gd name="T46" fmla="*/ 40 w 112"/>
              <a:gd name="T47" fmla="*/ 87 h 152"/>
              <a:gd name="T48" fmla="*/ 39 w 112"/>
              <a:gd name="T49" fmla="*/ 83 h 152"/>
              <a:gd name="T50" fmla="*/ 35 w 112"/>
              <a:gd name="T51" fmla="*/ 84 h 152"/>
              <a:gd name="T52" fmla="*/ 36 w 112"/>
              <a:gd name="T53" fmla="*/ 88 h 152"/>
              <a:gd name="T54" fmla="*/ 48 w 112"/>
              <a:gd name="T55" fmla="*/ 73 h 152"/>
              <a:gd name="T56" fmla="*/ 50 w 112"/>
              <a:gd name="T57" fmla="*/ 72 h 152"/>
              <a:gd name="T58" fmla="*/ 50 w 112"/>
              <a:gd name="T59" fmla="*/ 68 h 152"/>
              <a:gd name="T60" fmla="*/ 46 w 112"/>
              <a:gd name="T61" fmla="*/ 69 h 152"/>
              <a:gd name="T62" fmla="*/ 46 w 112"/>
              <a:gd name="T63" fmla="*/ 73 h 152"/>
              <a:gd name="T64" fmla="*/ 59 w 112"/>
              <a:gd name="T65" fmla="*/ 59 h 152"/>
              <a:gd name="T66" fmla="*/ 61 w 112"/>
              <a:gd name="T67" fmla="*/ 58 h 152"/>
              <a:gd name="T68" fmla="*/ 61 w 112"/>
              <a:gd name="T69" fmla="*/ 58 h 152"/>
              <a:gd name="T70" fmla="*/ 61 w 112"/>
              <a:gd name="T71" fmla="*/ 54 h 152"/>
              <a:gd name="T72" fmla="*/ 57 w 112"/>
              <a:gd name="T73" fmla="*/ 54 h 152"/>
              <a:gd name="T74" fmla="*/ 57 w 112"/>
              <a:gd name="T75" fmla="*/ 58 h 152"/>
              <a:gd name="T76" fmla="*/ 71 w 112"/>
              <a:gd name="T77" fmla="*/ 45 h 152"/>
              <a:gd name="T78" fmla="*/ 73 w 112"/>
              <a:gd name="T79" fmla="*/ 44 h 152"/>
              <a:gd name="T80" fmla="*/ 73 w 112"/>
              <a:gd name="T81" fmla="*/ 40 h 152"/>
              <a:gd name="T82" fmla="*/ 69 w 112"/>
              <a:gd name="T83" fmla="*/ 40 h 152"/>
              <a:gd name="T84" fmla="*/ 69 w 112"/>
              <a:gd name="T85" fmla="*/ 44 h 152"/>
              <a:gd name="T86" fmla="*/ 83 w 112"/>
              <a:gd name="T87" fmla="*/ 31 h 152"/>
              <a:gd name="T88" fmla="*/ 85 w 112"/>
              <a:gd name="T89" fmla="*/ 31 h 152"/>
              <a:gd name="T90" fmla="*/ 85 w 112"/>
              <a:gd name="T91" fmla="*/ 27 h 152"/>
              <a:gd name="T92" fmla="*/ 81 w 112"/>
              <a:gd name="T93" fmla="*/ 27 h 152"/>
              <a:gd name="T94" fmla="*/ 81 w 112"/>
              <a:gd name="T95" fmla="*/ 31 h 152"/>
              <a:gd name="T96" fmla="*/ 96 w 112"/>
              <a:gd name="T97" fmla="*/ 19 h 152"/>
              <a:gd name="T98" fmla="*/ 98 w 112"/>
              <a:gd name="T99" fmla="*/ 18 h 152"/>
              <a:gd name="T100" fmla="*/ 98 w 112"/>
              <a:gd name="T101" fmla="*/ 14 h 152"/>
              <a:gd name="T102" fmla="*/ 94 w 112"/>
              <a:gd name="T103" fmla="*/ 14 h 152"/>
              <a:gd name="T104" fmla="*/ 94 w 112"/>
              <a:gd name="T105" fmla="*/ 18 h 152"/>
              <a:gd name="T106" fmla="*/ 5 w 112"/>
              <a:gd name="T107" fmla="*/ 151 h 152"/>
              <a:gd name="T108" fmla="*/ 5 w 112"/>
              <a:gd name="T109" fmla="*/ 147 h 152"/>
              <a:gd name="T110" fmla="*/ 0 w 112"/>
              <a:gd name="T111" fmla="*/ 149 h 152"/>
              <a:gd name="T112" fmla="*/ 2 w 112"/>
              <a:gd name="T113" fmla="*/ 152 h 152"/>
              <a:gd name="T114" fmla="*/ 5 w 112"/>
              <a:gd name="T11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52">
                <a:moveTo>
                  <a:pt x="109" y="6"/>
                </a:moveTo>
                <a:cubicBezTo>
                  <a:pt x="109" y="6"/>
                  <a:pt x="108" y="6"/>
                  <a:pt x="107" y="5"/>
                </a:cubicBezTo>
                <a:cubicBezTo>
                  <a:pt x="107" y="5"/>
                  <a:pt x="107" y="5"/>
                  <a:pt x="107" y="5"/>
                </a:cubicBezTo>
                <a:cubicBezTo>
                  <a:pt x="107" y="4"/>
                  <a:pt x="106" y="4"/>
                  <a:pt x="106" y="3"/>
                </a:cubicBezTo>
                <a:cubicBezTo>
                  <a:pt x="106" y="3"/>
                  <a:pt x="107" y="3"/>
                  <a:pt x="107" y="2"/>
                </a:cubicBezTo>
                <a:cubicBezTo>
                  <a:pt x="107" y="2"/>
                  <a:pt x="107" y="2"/>
                  <a:pt x="107" y="1"/>
                </a:cubicBezTo>
                <a:cubicBezTo>
                  <a:pt x="108" y="1"/>
                  <a:pt x="108" y="1"/>
                  <a:pt x="108" y="1"/>
                </a:cubicBezTo>
                <a:cubicBezTo>
                  <a:pt x="109" y="0"/>
                  <a:pt x="110" y="1"/>
                  <a:pt x="111" y="1"/>
                </a:cubicBezTo>
                <a:cubicBezTo>
                  <a:pt x="112" y="2"/>
                  <a:pt x="112" y="2"/>
                  <a:pt x="112" y="2"/>
                </a:cubicBezTo>
                <a:cubicBezTo>
                  <a:pt x="112" y="3"/>
                  <a:pt x="112" y="3"/>
                  <a:pt x="112" y="3"/>
                </a:cubicBezTo>
                <a:cubicBezTo>
                  <a:pt x="112" y="4"/>
                  <a:pt x="112" y="4"/>
                  <a:pt x="112" y="5"/>
                </a:cubicBezTo>
                <a:cubicBezTo>
                  <a:pt x="112" y="5"/>
                  <a:pt x="112" y="5"/>
                  <a:pt x="111" y="5"/>
                </a:cubicBezTo>
                <a:cubicBezTo>
                  <a:pt x="111" y="6"/>
                  <a:pt x="110" y="6"/>
                  <a:pt x="109" y="6"/>
                </a:cubicBezTo>
                <a:close/>
                <a:moveTo>
                  <a:pt x="11" y="136"/>
                </a:moveTo>
                <a:cubicBezTo>
                  <a:pt x="11" y="136"/>
                  <a:pt x="11" y="136"/>
                  <a:pt x="11" y="136"/>
                </a:cubicBezTo>
                <a:cubicBezTo>
                  <a:pt x="12" y="136"/>
                  <a:pt x="13" y="135"/>
                  <a:pt x="13" y="134"/>
                </a:cubicBezTo>
                <a:cubicBezTo>
                  <a:pt x="13" y="134"/>
                  <a:pt x="13" y="134"/>
                  <a:pt x="13" y="134"/>
                </a:cubicBezTo>
                <a:cubicBezTo>
                  <a:pt x="14" y="133"/>
                  <a:pt x="13" y="131"/>
                  <a:pt x="12" y="130"/>
                </a:cubicBezTo>
                <a:cubicBezTo>
                  <a:pt x="12" y="130"/>
                  <a:pt x="12" y="130"/>
                  <a:pt x="12" y="130"/>
                </a:cubicBezTo>
                <a:cubicBezTo>
                  <a:pt x="11" y="130"/>
                  <a:pt x="9" y="130"/>
                  <a:pt x="8" y="132"/>
                </a:cubicBezTo>
                <a:cubicBezTo>
                  <a:pt x="8" y="132"/>
                  <a:pt x="8" y="132"/>
                  <a:pt x="8" y="132"/>
                </a:cubicBezTo>
                <a:cubicBezTo>
                  <a:pt x="8" y="133"/>
                  <a:pt x="8" y="135"/>
                  <a:pt x="10" y="135"/>
                </a:cubicBezTo>
                <a:cubicBezTo>
                  <a:pt x="10" y="136"/>
                  <a:pt x="10" y="136"/>
                  <a:pt x="11" y="136"/>
                </a:cubicBezTo>
                <a:close/>
                <a:moveTo>
                  <a:pt x="19" y="120"/>
                </a:moveTo>
                <a:cubicBezTo>
                  <a:pt x="19" y="120"/>
                  <a:pt x="19" y="120"/>
                  <a:pt x="19" y="120"/>
                </a:cubicBezTo>
                <a:cubicBezTo>
                  <a:pt x="20" y="120"/>
                  <a:pt x="21" y="119"/>
                  <a:pt x="22" y="118"/>
                </a:cubicBezTo>
                <a:cubicBezTo>
                  <a:pt x="22" y="118"/>
                  <a:pt x="22" y="118"/>
                  <a:pt x="22" y="118"/>
                </a:cubicBezTo>
                <a:cubicBezTo>
                  <a:pt x="22" y="117"/>
                  <a:pt x="22" y="115"/>
                  <a:pt x="20" y="114"/>
                </a:cubicBezTo>
                <a:cubicBezTo>
                  <a:pt x="20" y="114"/>
                  <a:pt x="20" y="114"/>
                  <a:pt x="20" y="114"/>
                </a:cubicBezTo>
                <a:cubicBezTo>
                  <a:pt x="19" y="113"/>
                  <a:pt x="17" y="114"/>
                  <a:pt x="17" y="115"/>
                </a:cubicBezTo>
                <a:cubicBezTo>
                  <a:pt x="17" y="115"/>
                  <a:pt x="17" y="115"/>
                  <a:pt x="17" y="115"/>
                </a:cubicBezTo>
                <a:cubicBezTo>
                  <a:pt x="16" y="117"/>
                  <a:pt x="16" y="118"/>
                  <a:pt x="18" y="119"/>
                </a:cubicBezTo>
                <a:cubicBezTo>
                  <a:pt x="18" y="119"/>
                  <a:pt x="19" y="120"/>
                  <a:pt x="19" y="120"/>
                </a:cubicBezTo>
                <a:close/>
                <a:moveTo>
                  <a:pt x="28" y="104"/>
                </a:moveTo>
                <a:cubicBezTo>
                  <a:pt x="28" y="104"/>
                  <a:pt x="28" y="104"/>
                  <a:pt x="28" y="104"/>
                </a:cubicBezTo>
                <a:cubicBezTo>
                  <a:pt x="29" y="104"/>
                  <a:pt x="30" y="103"/>
                  <a:pt x="31" y="102"/>
                </a:cubicBezTo>
                <a:cubicBezTo>
                  <a:pt x="31" y="102"/>
                  <a:pt x="31" y="102"/>
                  <a:pt x="31" y="102"/>
                </a:cubicBezTo>
                <a:cubicBezTo>
                  <a:pt x="31" y="102"/>
                  <a:pt x="31" y="102"/>
                  <a:pt x="31" y="102"/>
                </a:cubicBezTo>
                <a:cubicBezTo>
                  <a:pt x="31" y="102"/>
                  <a:pt x="31" y="102"/>
                  <a:pt x="31" y="102"/>
                </a:cubicBezTo>
                <a:cubicBezTo>
                  <a:pt x="31" y="101"/>
                  <a:pt x="31" y="99"/>
                  <a:pt x="30" y="98"/>
                </a:cubicBezTo>
                <a:cubicBezTo>
                  <a:pt x="30" y="98"/>
                  <a:pt x="30" y="98"/>
                  <a:pt x="30" y="98"/>
                </a:cubicBezTo>
                <a:cubicBezTo>
                  <a:pt x="28" y="98"/>
                  <a:pt x="26" y="98"/>
                  <a:pt x="26" y="99"/>
                </a:cubicBezTo>
                <a:cubicBezTo>
                  <a:pt x="26" y="99"/>
                  <a:pt x="26" y="99"/>
                  <a:pt x="26" y="99"/>
                </a:cubicBezTo>
                <a:cubicBezTo>
                  <a:pt x="25" y="101"/>
                  <a:pt x="25" y="103"/>
                  <a:pt x="27" y="103"/>
                </a:cubicBezTo>
                <a:cubicBezTo>
                  <a:pt x="27" y="104"/>
                  <a:pt x="28" y="104"/>
                  <a:pt x="28" y="104"/>
                </a:cubicBezTo>
                <a:close/>
                <a:moveTo>
                  <a:pt x="38" y="88"/>
                </a:moveTo>
                <a:cubicBezTo>
                  <a:pt x="38" y="88"/>
                  <a:pt x="38" y="88"/>
                  <a:pt x="38" y="88"/>
                </a:cubicBezTo>
                <a:cubicBezTo>
                  <a:pt x="39" y="88"/>
                  <a:pt x="40" y="88"/>
                  <a:pt x="40" y="87"/>
                </a:cubicBezTo>
                <a:cubicBezTo>
                  <a:pt x="40" y="87"/>
                  <a:pt x="40" y="87"/>
                  <a:pt x="40" y="87"/>
                </a:cubicBezTo>
                <a:cubicBezTo>
                  <a:pt x="41" y="86"/>
                  <a:pt x="41" y="84"/>
                  <a:pt x="39" y="83"/>
                </a:cubicBezTo>
                <a:cubicBezTo>
                  <a:pt x="39" y="83"/>
                  <a:pt x="39" y="83"/>
                  <a:pt x="39" y="83"/>
                </a:cubicBezTo>
                <a:cubicBezTo>
                  <a:pt x="38" y="82"/>
                  <a:pt x="36" y="83"/>
                  <a:pt x="35" y="84"/>
                </a:cubicBezTo>
                <a:cubicBezTo>
                  <a:pt x="35" y="84"/>
                  <a:pt x="35" y="84"/>
                  <a:pt x="35" y="84"/>
                </a:cubicBezTo>
                <a:cubicBezTo>
                  <a:pt x="35" y="85"/>
                  <a:pt x="35" y="87"/>
                  <a:pt x="36" y="88"/>
                </a:cubicBezTo>
                <a:cubicBezTo>
                  <a:pt x="37" y="88"/>
                  <a:pt x="37" y="88"/>
                  <a:pt x="38" y="88"/>
                </a:cubicBezTo>
                <a:close/>
                <a:moveTo>
                  <a:pt x="48" y="73"/>
                </a:moveTo>
                <a:cubicBezTo>
                  <a:pt x="48" y="73"/>
                  <a:pt x="48" y="73"/>
                  <a:pt x="48" y="73"/>
                </a:cubicBezTo>
                <a:cubicBezTo>
                  <a:pt x="49" y="73"/>
                  <a:pt x="50" y="73"/>
                  <a:pt x="50" y="72"/>
                </a:cubicBezTo>
                <a:cubicBezTo>
                  <a:pt x="50" y="72"/>
                  <a:pt x="50" y="72"/>
                  <a:pt x="50" y="72"/>
                </a:cubicBezTo>
                <a:cubicBezTo>
                  <a:pt x="51" y="71"/>
                  <a:pt x="51" y="69"/>
                  <a:pt x="50" y="68"/>
                </a:cubicBezTo>
                <a:cubicBezTo>
                  <a:pt x="50" y="68"/>
                  <a:pt x="50" y="68"/>
                  <a:pt x="50" y="68"/>
                </a:cubicBezTo>
                <a:cubicBezTo>
                  <a:pt x="49" y="67"/>
                  <a:pt x="47" y="68"/>
                  <a:pt x="46" y="69"/>
                </a:cubicBezTo>
                <a:cubicBezTo>
                  <a:pt x="46" y="69"/>
                  <a:pt x="46" y="69"/>
                  <a:pt x="46" y="69"/>
                </a:cubicBezTo>
                <a:cubicBezTo>
                  <a:pt x="45" y="70"/>
                  <a:pt x="45" y="72"/>
                  <a:pt x="46" y="73"/>
                </a:cubicBezTo>
                <a:cubicBezTo>
                  <a:pt x="47" y="73"/>
                  <a:pt x="48" y="73"/>
                  <a:pt x="48" y="73"/>
                </a:cubicBezTo>
                <a:close/>
                <a:moveTo>
                  <a:pt x="59" y="59"/>
                </a:moveTo>
                <a:cubicBezTo>
                  <a:pt x="59" y="59"/>
                  <a:pt x="59" y="59"/>
                  <a:pt x="59" y="59"/>
                </a:cubicBezTo>
                <a:cubicBezTo>
                  <a:pt x="60" y="59"/>
                  <a:pt x="61" y="59"/>
                  <a:pt x="61" y="58"/>
                </a:cubicBezTo>
                <a:cubicBezTo>
                  <a:pt x="61" y="58"/>
                  <a:pt x="61" y="58"/>
                  <a:pt x="61" y="58"/>
                </a:cubicBezTo>
                <a:cubicBezTo>
                  <a:pt x="61" y="58"/>
                  <a:pt x="61" y="58"/>
                  <a:pt x="61" y="58"/>
                </a:cubicBezTo>
                <a:cubicBezTo>
                  <a:pt x="61" y="58"/>
                  <a:pt x="61" y="58"/>
                  <a:pt x="61" y="58"/>
                </a:cubicBezTo>
                <a:cubicBezTo>
                  <a:pt x="62" y="57"/>
                  <a:pt x="62" y="55"/>
                  <a:pt x="61" y="54"/>
                </a:cubicBezTo>
                <a:cubicBezTo>
                  <a:pt x="61" y="54"/>
                  <a:pt x="61" y="54"/>
                  <a:pt x="61" y="54"/>
                </a:cubicBezTo>
                <a:cubicBezTo>
                  <a:pt x="60" y="53"/>
                  <a:pt x="58" y="53"/>
                  <a:pt x="57" y="54"/>
                </a:cubicBezTo>
                <a:cubicBezTo>
                  <a:pt x="57" y="54"/>
                  <a:pt x="57" y="54"/>
                  <a:pt x="57" y="54"/>
                </a:cubicBezTo>
                <a:cubicBezTo>
                  <a:pt x="56" y="55"/>
                  <a:pt x="56" y="57"/>
                  <a:pt x="57" y="58"/>
                </a:cubicBezTo>
                <a:cubicBezTo>
                  <a:pt x="58" y="59"/>
                  <a:pt x="58" y="59"/>
                  <a:pt x="59" y="59"/>
                </a:cubicBezTo>
                <a:close/>
                <a:moveTo>
                  <a:pt x="71" y="45"/>
                </a:moveTo>
                <a:cubicBezTo>
                  <a:pt x="71" y="45"/>
                  <a:pt x="71" y="45"/>
                  <a:pt x="71" y="45"/>
                </a:cubicBezTo>
                <a:cubicBezTo>
                  <a:pt x="72" y="45"/>
                  <a:pt x="72" y="45"/>
                  <a:pt x="73" y="44"/>
                </a:cubicBezTo>
                <a:cubicBezTo>
                  <a:pt x="73" y="44"/>
                  <a:pt x="73" y="44"/>
                  <a:pt x="73" y="44"/>
                </a:cubicBezTo>
                <a:cubicBezTo>
                  <a:pt x="74" y="43"/>
                  <a:pt x="74" y="41"/>
                  <a:pt x="73" y="40"/>
                </a:cubicBezTo>
                <a:cubicBezTo>
                  <a:pt x="73" y="40"/>
                  <a:pt x="73" y="40"/>
                  <a:pt x="73" y="40"/>
                </a:cubicBezTo>
                <a:cubicBezTo>
                  <a:pt x="71" y="39"/>
                  <a:pt x="70" y="39"/>
                  <a:pt x="69" y="40"/>
                </a:cubicBezTo>
                <a:cubicBezTo>
                  <a:pt x="69" y="40"/>
                  <a:pt x="69" y="40"/>
                  <a:pt x="69" y="40"/>
                </a:cubicBezTo>
                <a:cubicBezTo>
                  <a:pt x="68" y="41"/>
                  <a:pt x="68" y="43"/>
                  <a:pt x="69" y="44"/>
                </a:cubicBezTo>
                <a:cubicBezTo>
                  <a:pt x="69" y="45"/>
                  <a:pt x="70" y="45"/>
                  <a:pt x="71" y="45"/>
                </a:cubicBezTo>
                <a:close/>
                <a:moveTo>
                  <a:pt x="83" y="31"/>
                </a:moveTo>
                <a:cubicBezTo>
                  <a:pt x="83" y="31"/>
                  <a:pt x="83" y="31"/>
                  <a:pt x="83" y="31"/>
                </a:cubicBezTo>
                <a:cubicBezTo>
                  <a:pt x="84" y="31"/>
                  <a:pt x="85" y="31"/>
                  <a:pt x="85" y="31"/>
                </a:cubicBezTo>
                <a:cubicBezTo>
                  <a:pt x="85" y="31"/>
                  <a:pt x="85" y="31"/>
                  <a:pt x="85" y="31"/>
                </a:cubicBezTo>
                <a:cubicBezTo>
                  <a:pt x="86" y="29"/>
                  <a:pt x="86" y="28"/>
                  <a:pt x="85" y="27"/>
                </a:cubicBezTo>
                <a:cubicBezTo>
                  <a:pt x="85" y="27"/>
                  <a:pt x="85" y="27"/>
                  <a:pt x="85" y="27"/>
                </a:cubicBezTo>
                <a:cubicBezTo>
                  <a:pt x="84" y="25"/>
                  <a:pt x="82" y="26"/>
                  <a:pt x="81" y="27"/>
                </a:cubicBezTo>
                <a:cubicBezTo>
                  <a:pt x="81" y="27"/>
                  <a:pt x="81" y="27"/>
                  <a:pt x="81" y="27"/>
                </a:cubicBezTo>
                <a:cubicBezTo>
                  <a:pt x="80" y="28"/>
                  <a:pt x="80" y="30"/>
                  <a:pt x="81" y="31"/>
                </a:cubicBezTo>
                <a:cubicBezTo>
                  <a:pt x="82" y="31"/>
                  <a:pt x="82" y="31"/>
                  <a:pt x="83" y="31"/>
                </a:cubicBezTo>
                <a:close/>
                <a:moveTo>
                  <a:pt x="96" y="19"/>
                </a:moveTo>
                <a:cubicBezTo>
                  <a:pt x="96" y="19"/>
                  <a:pt x="96" y="19"/>
                  <a:pt x="96" y="19"/>
                </a:cubicBezTo>
                <a:cubicBezTo>
                  <a:pt x="97" y="19"/>
                  <a:pt x="97" y="18"/>
                  <a:pt x="98" y="18"/>
                </a:cubicBezTo>
                <a:cubicBezTo>
                  <a:pt x="98" y="18"/>
                  <a:pt x="98" y="18"/>
                  <a:pt x="98" y="18"/>
                </a:cubicBezTo>
                <a:cubicBezTo>
                  <a:pt x="99" y="17"/>
                  <a:pt x="99" y="15"/>
                  <a:pt x="98" y="14"/>
                </a:cubicBezTo>
                <a:cubicBezTo>
                  <a:pt x="98" y="14"/>
                  <a:pt x="98" y="14"/>
                  <a:pt x="98" y="14"/>
                </a:cubicBezTo>
                <a:cubicBezTo>
                  <a:pt x="97" y="13"/>
                  <a:pt x="95" y="13"/>
                  <a:pt x="94" y="14"/>
                </a:cubicBezTo>
                <a:cubicBezTo>
                  <a:pt x="94" y="14"/>
                  <a:pt x="94" y="14"/>
                  <a:pt x="94" y="14"/>
                </a:cubicBezTo>
                <a:cubicBezTo>
                  <a:pt x="93" y="15"/>
                  <a:pt x="93" y="17"/>
                  <a:pt x="94" y="18"/>
                </a:cubicBezTo>
                <a:cubicBezTo>
                  <a:pt x="94" y="18"/>
                  <a:pt x="95" y="19"/>
                  <a:pt x="96" y="19"/>
                </a:cubicBezTo>
                <a:close/>
                <a:moveTo>
                  <a:pt x="5" y="151"/>
                </a:moveTo>
                <a:cubicBezTo>
                  <a:pt x="6" y="151"/>
                  <a:pt x="6" y="150"/>
                  <a:pt x="6" y="149"/>
                </a:cubicBezTo>
                <a:cubicBezTo>
                  <a:pt x="6" y="149"/>
                  <a:pt x="6" y="148"/>
                  <a:pt x="5" y="147"/>
                </a:cubicBezTo>
                <a:cubicBezTo>
                  <a:pt x="4" y="146"/>
                  <a:pt x="2" y="146"/>
                  <a:pt x="1" y="147"/>
                </a:cubicBezTo>
                <a:cubicBezTo>
                  <a:pt x="1" y="148"/>
                  <a:pt x="0" y="149"/>
                  <a:pt x="0" y="149"/>
                </a:cubicBezTo>
                <a:cubicBezTo>
                  <a:pt x="0" y="150"/>
                  <a:pt x="1" y="151"/>
                  <a:pt x="1" y="151"/>
                </a:cubicBezTo>
                <a:cubicBezTo>
                  <a:pt x="2" y="152"/>
                  <a:pt x="2" y="152"/>
                  <a:pt x="2" y="152"/>
                </a:cubicBezTo>
                <a:cubicBezTo>
                  <a:pt x="3" y="152"/>
                  <a:pt x="3" y="152"/>
                  <a:pt x="3" y="152"/>
                </a:cubicBezTo>
                <a:cubicBezTo>
                  <a:pt x="4" y="152"/>
                  <a:pt x="5" y="152"/>
                  <a:pt x="5" y="1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 name="Group 2">
            <a:extLst>
              <a:ext uri="{FF2B5EF4-FFF2-40B4-BE49-F238E27FC236}">
                <a16:creationId xmlns:a16="http://schemas.microsoft.com/office/drawing/2014/main" id="{2785BBD7-19A9-4C4D-AFD7-3C6C112FD8A2}"/>
              </a:ext>
            </a:extLst>
          </p:cNvPr>
          <p:cNvGrpSpPr/>
          <p:nvPr/>
        </p:nvGrpSpPr>
        <p:grpSpPr>
          <a:xfrm>
            <a:off x="4140200" y="949325"/>
            <a:ext cx="1100138" cy="1104900"/>
            <a:chOff x="4140200" y="949325"/>
            <a:chExt cx="1100138" cy="1104900"/>
          </a:xfrm>
        </p:grpSpPr>
        <p:sp>
          <p:nvSpPr>
            <p:cNvPr id="21" name="Freeform 21">
              <a:extLst>
                <a:ext uri="{FF2B5EF4-FFF2-40B4-BE49-F238E27FC236}">
                  <a16:creationId xmlns:a16="http://schemas.microsoft.com/office/drawing/2014/main" id="{BDE39FC4-A525-4CE0-8493-BB80A7B3C102}"/>
                </a:ext>
              </a:extLst>
            </p:cNvPr>
            <p:cNvSpPr>
              <a:spLocks/>
            </p:cNvSpPr>
            <p:nvPr/>
          </p:nvSpPr>
          <p:spPr bwMode="auto">
            <a:xfrm>
              <a:off x="4140200" y="949325"/>
              <a:ext cx="1100138" cy="1104900"/>
            </a:xfrm>
            <a:custGeom>
              <a:avLst/>
              <a:gdLst>
                <a:gd name="T0" fmla="*/ 42 w 289"/>
                <a:gd name="T1" fmla="*/ 223 h 290"/>
                <a:gd name="T2" fmla="*/ 71 w 289"/>
                <a:gd name="T3" fmla="*/ 42 h 290"/>
                <a:gd name="T4" fmla="*/ 252 w 289"/>
                <a:gd name="T5" fmla="*/ 71 h 290"/>
                <a:gd name="T6" fmla="*/ 241 w 289"/>
                <a:gd name="T7" fmla="*/ 236 h 290"/>
                <a:gd name="T8" fmla="*/ 246 w 289"/>
                <a:gd name="T9" fmla="*/ 283 h 290"/>
                <a:gd name="T10" fmla="*/ 203 w 289"/>
                <a:gd name="T11" fmla="*/ 264 h 290"/>
                <a:gd name="T12" fmla="*/ 42 w 289"/>
                <a:gd name="T13" fmla="*/ 223 h 290"/>
              </a:gdLst>
              <a:ahLst/>
              <a:cxnLst>
                <a:cxn ang="0">
                  <a:pos x="T0" y="T1"/>
                </a:cxn>
                <a:cxn ang="0">
                  <a:pos x="T2" y="T3"/>
                </a:cxn>
                <a:cxn ang="0">
                  <a:pos x="T4" y="T5"/>
                </a:cxn>
                <a:cxn ang="0">
                  <a:pos x="T6" y="T7"/>
                </a:cxn>
                <a:cxn ang="0">
                  <a:pos x="T8" y="T9"/>
                </a:cxn>
                <a:cxn ang="0">
                  <a:pos x="T10" y="T11"/>
                </a:cxn>
                <a:cxn ang="0">
                  <a:pos x="T12" y="T13"/>
                </a:cxn>
              </a:cxnLst>
              <a:rect l="0" t="0" r="r" b="b"/>
              <a:pathLst>
                <a:path w="289" h="290">
                  <a:moveTo>
                    <a:pt x="42" y="223"/>
                  </a:moveTo>
                  <a:cubicBezTo>
                    <a:pt x="0" y="165"/>
                    <a:pt x="13" y="84"/>
                    <a:pt x="71" y="42"/>
                  </a:cubicBezTo>
                  <a:cubicBezTo>
                    <a:pt x="129" y="0"/>
                    <a:pt x="210" y="13"/>
                    <a:pt x="252" y="71"/>
                  </a:cubicBezTo>
                  <a:cubicBezTo>
                    <a:pt x="289" y="122"/>
                    <a:pt x="283" y="192"/>
                    <a:pt x="241" y="236"/>
                  </a:cubicBezTo>
                  <a:cubicBezTo>
                    <a:pt x="246" y="283"/>
                    <a:pt x="246" y="283"/>
                    <a:pt x="246" y="283"/>
                  </a:cubicBezTo>
                  <a:cubicBezTo>
                    <a:pt x="203" y="264"/>
                    <a:pt x="203" y="264"/>
                    <a:pt x="203" y="264"/>
                  </a:cubicBezTo>
                  <a:cubicBezTo>
                    <a:pt x="148" y="290"/>
                    <a:pt x="79" y="274"/>
                    <a:pt x="42" y="2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9" name="Group 58">
              <a:extLst>
                <a:ext uri="{FF2B5EF4-FFF2-40B4-BE49-F238E27FC236}">
                  <a16:creationId xmlns:a16="http://schemas.microsoft.com/office/drawing/2014/main" id="{53B086D9-706E-4B76-B992-ED59C3A2A96F}"/>
                </a:ext>
              </a:extLst>
            </p:cNvPr>
            <p:cNvGrpSpPr/>
            <p:nvPr/>
          </p:nvGrpSpPr>
          <p:grpSpPr>
            <a:xfrm>
              <a:off x="4321301" y="1117977"/>
              <a:ext cx="733048" cy="733048"/>
              <a:chOff x="7017281" y="2258750"/>
              <a:chExt cx="1072619" cy="1072619"/>
            </a:xfrm>
            <a:effectLst>
              <a:outerShdw blurRad="152400" dist="88900" dir="2700000" algn="tl" rotWithShape="0">
                <a:prstClr val="black">
                  <a:alpha val="24000"/>
                </a:prstClr>
              </a:outerShdw>
            </a:effectLst>
          </p:grpSpPr>
          <p:sp>
            <p:nvSpPr>
              <p:cNvPr id="60" name="Oval 59">
                <a:extLst>
                  <a:ext uri="{FF2B5EF4-FFF2-40B4-BE49-F238E27FC236}">
                    <a16:creationId xmlns:a16="http://schemas.microsoft.com/office/drawing/2014/main" id="{DEC194BD-D613-4C50-81D6-9967C5A46213}"/>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1" name="Oval 60">
                <a:extLst>
                  <a:ext uri="{FF2B5EF4-FFF2-40B4-BE49-F238E27FC236}">
                    <a16:creationId xmlns:a16="http://schemas.microsoft.com/office/drawing/2014/main" id="{ACA5622A-5701-4504-A12E-46884A20C76E}"/>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2" name="Oval 61">
                <a:extLst>
                  <a:ext uri="{FF2B5EF4-FFF2-40B4-BE49-F238E27FC236}">
                    <a16:creationId xmlns:a16="http://schemas.microsoft.com/office/drawing/2014/main" id="{3DE78E6B-DA03-422F-9E97-9F4F3F5B0FE7}"/>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4" name="Group 3">
            <a:extLst>
              <a:ext uri="{FF2B5EF4-FFF2-40B4-BE49-F238E27FC236}">
                <a16:creationId xmlns:a16="http://schemas.microsoft.com/office/drawing/2014/main" id="{D91417EB-2B60-4741-B38E-C9634DA108CC}"/>
              </a:ext>
            </a:extLst>
          </p:cNvPr>
          <p:cNvGrpSpPr/>
          <p:nvPr/>
        </p:nvGrpSpPr>
        <p:grpSpPr>
          <a:xfrm>
            <a:off x="3282950" y="2141538"/>
            <a:ext cx="1162050" cy="1098550"/>
            <a:chOff x="3282950" y="2141538"/>
            <a:chExt cx="1162050" cy="1098550"/>
          </a:xfrm>
        </p:grpSpPr>
        <p:sp>
          <p:nvSpPr>
            <p:cNvPr id="20" name="Freeform 20">
              <a:extLst>
                <a:ext uri="{FF2B5EF4-FFF2-40B4-BE49-F238E27FC236}">
                  <a16:creationId xmlns:a16="http://schemas.microsoft.com/office/drawing/2014/main" id="{03B75042-F581-4F94-9FD2-7682AB75A13E}"/>
                </a:ext>
              </a:extLst>
            </p:cNvPr>
            <p:cNvSpPr>
              <a:spLocks/>
            </p:cNvSpPr>
            <p:nvPr/>
          </p:nvSpPr>
          <p:spPr bwMode="auto">
            <a:xfrm>
              <a:off x="3282950" y="2141538"/>
              <a:ext cx="1162050" cy="1098550"/>
            </a:xfrm>
            <a:custGeom>
              <a:avLst/>
              <a:gdLst>
                <a:gd name="T0" fmla="*/ 105 w 305"/>
                <a:gd name="T1" fmla="*/ 269 h 288"/>
                <a:gd name="T2" fmla="*/ 22 w 305"/>
                <a:gd name="T3" fmla="*/ 105 h 288"/>
                <a:gd name="T4" fmla="*/ 186 w 305"/>
                <a:gd name="T5" fmla="*/ 22 h 288"/>
                <a:gd name="T6" fmla="*/ 274 w 305"/>
                <a:gd name="T7" fmla="*/ 163 h 288"/>
                <a:gd name="T8" fmla="*/ 305 w 305"/>
                <a:gd name="T9" fmla="*/ 197 h 288"/>
                <a:gd name="T10" fmla="*/ 260 w 305"/>
                <a:gd name="T11" fmla="*/ 207 h 288"/>
                <a:gd name="T12" fmla="*/ 105 w 305"/>
                <a:gd name="T13" fmla="*/ 269 h 288"/>
              </a:gdLst>
              <a:ahLst/>
              <a:cxnLst>
                <a:cxn ang="0">
                  <a:pos x="T0" y="T1"/>
                </a:cxn>
                <a:cxn ang="0">
                  <a:pos x="T2" y="T3"/>
                </a:cxn>
                <a:cxn ang="0">
                  <a:pos x="T4" y="T5"/>
                </a:cxn>
                <a:cxn ang="0">
                  <a:pos x="T6" y="T7"/>
                </a:cxn>
                <a:cxn ang="0">
                  <a:pos x="T8" y="T9"/>
                </a:cxn>
                <a:cxn ang="0">
                  <a:pos x="T10" y="T11"/>
                </a:cxn>
                <a:cxn ang="0">
                  <a:pos x="T12" y="T13"/>
                </a:cxn>
              </a:cxnLst>
              <a:rect l="0" t="0" r="r" b="b"/>
              <a:pathLst>
                <a:path w="305" h="288">
                  <a:moveTo>
                    <a:pt x="105" y="269"/>
                  </a:moveTo>
                  <a:cubicBezTo>
                    <a:pt x="37" y="247"/>
                    <a:pt x="0" y="173"/>
                    <a:pt x="22" y="105"/>
                  </a:cubicBezTo>
                  <a:cubicBezTo>
                    <a:pt x="44" y="37"/>
                    <a:pt x="118" y="0"/>
                    <a:pt x="186" y="22"/>
                  </a:cubicBezTo>
                  <a:cubicBezTo>
                    <a:pt x="246" y="42"/>
                    <a:pt x="282" y="102"/>
                    <a:pt x="274" y="163"/>
                  </a:cubicBezTo>
                  <a:cubicBezTo>
                    <a:pt x="305" y="197"/>
                    <a:pt x="305" y="197"/>
                    <a:pt x="305" y="197"/>
                  </a:cubicBezTo>
                  <a:cubicBezTo>
                    <a:pt x="260" y="207"/>
                    <a:pt x="260" y="207"/>
                    <a:pt x="260" y="207"/>
                  </a:cubicBezTo>
                  <a:cubicBezTo>
                    <a:pt x="230" y="261"/>
                    <a:pt x="166" y="288"/>
                    <a:pt x="105" y="26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3" name="Group 62">
              <a:extLst>
                <a:ext uri="{FF2B5EF4-FFF2-40B4-BE49-F238E27FC236}">
                  <a16:creationId xmlns:a16="http://schemas.microsoft.com/office/drawing/2014/main" id="{551C6C66-AB26-40BA-9134-1BD39B30E657}"/>
                </a:ext>
              </a:extLst>
            </p:cNvPr>
            <p:cNvGrpSpPr/>
            <p:nvPr/>
          </p:nvGrpSpPr>
          <p:grpSpPr>
            <a:xfrm>
              <a:off x="3458935" y="2311777"/>
              <a:ext cx="733048" cy="733048"/>
              <a:chOff x="7017281" y="2258750"/>
              <a:chExt cx="1072619" cy="1072619"/>
            </a:xfrm>
            <a:effectLst>
              <a:outerShdw blurRad="152400" dist="88900" dir="2700000" algn="tl" rotWithShape="0">
                <a:prstClr val="black">
                  <a:alpha val="24000"/>
                </a:prstClr>
              </a:outerShdw>
            </a:effectLst>
          </p:grpSpPr>
          <p:sp>
            <p:nvSpPr>
              <p:cNvPr id="64" name="Oval 63">
                <a:extLst>
                  <a:ext uri="{FF2B5EF4-FFF2-40B4-BE49-F238E27FC236}">
                    <a16:creationId xmlns:a16="http://schemas.microsoft.com/office/drawing/2014/main" id="{656D6ACD-E68F-4AB9-9950-F70C5228682A}"/>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5" name="Oval 64">
                <a:extLst>
                  <a:ext uri="{FF2B5EF4-FFF2-40B4-BE49-F238E27FC236}">
                    <a16:creationId xmlns:a16="http://schemas.microsoft.com/office/drawing/2014/main" id="{7F4C80B4-1887-4E63-B31F-AC1AF24F48C1}"/>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6" name="Oval 65">
                <a:extLst>
                  <a:ext uri="{FF2B5EF4-FFF2-40B4-BE49-F238E27FC236}">
                    <a16:creationId xmlns:a16="http://schemas.microsoft.com/office/drawing/2014/main" id="{DC018027-CB8F-45EC-9CC6-706C17E1ADBC}"/>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5" name="Group 4">
            <a:extLst>
              <a:ext uri="{FF2B5EF4-FFF2-40B4-BE49-F238E27FC236}">
                <a16:creationId xmlns:a16="http://schemas.microsoft.com/office/drawing/2014/main" id="{A3E7186B-4BB7-4A68-85F6-94DB788609FE}"/>
              </a:ext>
            </a:extLst>
          </p:cNvPr>
          <p:cNvGrpSpPr/>
          <p:nvPr/>
        </p:nvGrpSpPr>
        <p:grpSpPr>
          <a:xfrm>
            <a:off x="3282950" y="3621088"/>
            <a:ext cx="1162050" cy="1098550"/>
            <a:chOff x="3282950" y="3621088"/>
            <a:chExt cx="1162050" cy="1098550"/>
          </a:xfrm>
        </p:grpSpPr>
        <p:sp>
          <p:nvSpPr>
            <p:cNvPr id="19" name="Freeform 19">
              <a:extLst>
                <a:ext uri="{FF2B5EF4-FFF2-40B4-BE49-F238E27FC236}">
                  <a16:creationId xmlns:a16="http://schemas.microsoft.com/office/drawing/2014/main" id="{1857F5B0-F9D6-4688-90FB-E39E4116B614}"/>
                </a:ext>
              </a:extLst>
            </p:cNvPr>
            <p:cNvSpPr>
              <a:spLocks/>
            </p:cNvSpPr>
            <p:nvPr/>
          </p:nvSpPr>
          <p:spPr bwMode="auto">
            <a:xfrm>
              <a:off x="3282950" y="3621088"/>
              <a:ext cx="1162050" cy="1098550"/>
            </a:xfrm>
            <a:custGeom>
              <a:avLst/>
              <a:gdLst>
                <a:gd name="T0" fmla="*/ 186 w 305"/>
                <a:gd name="T1" fmla="*/ 266 h 288"/>
                <a:gd name="T2" fmla="*/ 22 w 305"/>
                <a:gd name="T3" fmla="*/ 183 h 288"/>
                <a:gd name="T4" fmla="*/ 105 w 305"/>
                <a:gd name="T5" fmla="*/ 19 h 288"/>
                <a:gd name="T6" fmla="*/ 260 w 305"/>
                <a:gd name="T7" fmla="*/ 81 h 288"/>
                <a:gd name="T8" fmla="*/ 305 w 305"/>
                <a:gd name="T9" fmla="*/ 91 h 288"/>
                <a:gd name="T10" fmla="*/ 274 w 305"/>
                <a:gd name="T11" fmla="*/ 125 h 288"/>
                <a:gd name="T12" fmla="*/ 186 w 305"/>
                <a:gd name="T13" fmla="*/ 266 h 288"/>
              </a:gdLst>
              <a:ahLst/>
              <a:cxnLst>
                <a:cxn ang="0">
                  <a:pos x="T0" y="T1"/>
                </a:cxn>
                <a:cxn ang="0">
                  <a:pos x="T2" y="T3"/>
                </a:cxn>
                <a:cxn ang="0">
                  <a:pos x="T4" y="T5"/>
                </a:cxn>
                <a:cxn ang="0">
                  <a:pos x="T6" y="T7"/>
                </a:cxn>
                <a:cxn ang="0">
                  <a:pos x="T8" y="T9"/>
                </a:cxn>
                <a:cxn ang="0">
                  <a:pos x="T10" y="T11"/>
                </a:cxn>
                <a:cxn ang="0">
                  <a:pos x="T12" y="T13"/>
                </a:cxn>
              </a:cxnLst>
              <a:rect l="0" t="0" r="r" b="b"/>
              <a:pathLst>
                <a:path w="305" h="288">
                  <a:moveTo>
                    <a:pt x="186" y="266"/>
                  </a:moveTo>
                  <a:cubicBezTo>
                    <a:pt x="118" y="288"/>
                    <a:pt x="44" y="251"/>
                    <a:pt x="22" y="183"/>
                  </a:cubicBezTo>
                  <a:cubicBezTo>
                    <a:pt x="0" y="115"/>
                    <a:pt x="37" y="41"/>
                    <a:pt x="105" y="19"/>
                  </a:cubicBezTo>
                  <a:cubicBezTo>
                    <a:pt x="166" y="0"/>
                    <a:pt x="230" y="27"/>
                    <a:pt x="260" y="81"/>
                  </a:cubicBezTo>
                  <a:cubicBezTo>
                    <a:pt x="305" y="91"/>
                    <a:pt x="305" y="91"/>
                    <a:pt x="305" y="91"/>
                  </a:cubicBezTo>
                  <a:cubicBezTo>
                    <a:pt x="274" y="125"/>
                    <a:pt x="274" y="125"/>
                    <a:pt x="274" y="125"/>
                  </a:cubicBezTo>
                  <a:cubicBezTo>
                    <a:pt x="282" y="186"/>
                    <a:pt x="246" y="246"/>
                    <a:pt x="186" y="26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7" name="Group 66">
              <a:extLst>
                <a:ext uri="{FF2B5EF4-FFF2-40B4-BE49-F238E27FC236}">
                  <a16:creationId xmlns:a16="http://schemas.microsoft.com/office/drawing/2014/main" id="{D2A9F912-BA96-4DF0-85EB-82FE0F3EFEC3}"/>
                </a:ext>
              </a:extLst>
            </p:cNvPr>
            <p:cNvGrpSpPr/>
            <p:nvPr/>
          </p:nvGrpSpPr>
          <p:grpSpPr>
            <a:xfrm>
              <a:off x="3458935" y="3778627"/>
              <a:ext cx="733048" cy="733048"/>
              <a:chOff x="7017281" y="2258750"/>
              <a:chExt cx="1072619" cy="1072619"/>
            </a:xfrm>
            <a:effectLst>
              <a:outerShdw blurRad="152400" dist="88900" dir="2700000" algn="tl" rotWithShape="0">
                <a:prstClr val="black">
                  <a:alpha val="24000"/>
                </a:prstClr>
              </a:outerShdw>
            </a:effectLst>
          </p:grpSpPr>
          <p:sp>
            <p:nvSpPr>
              <p:cNvPr id="68" name="Oval 67">
                <a:extLst>
                  <a:ext uri="{FF2B5EF4-FFF2-40B4-BE49-F238E27FC236}">
                    <a16:creationId xmlns:a16="http://schemas.microsoft.com/office/drawing/2014/main" id="{067EB8CD-E7C4-4E01-86FF-105F23CA13AD}"/>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9" name="Oval 68">
                <a:extLst>
                  <a:ext uri="{FF2B5EF4-FFF2-40B4-BE49-F238E27FC236}">
                    <a16:creationId xmlns:a16="http://schemas.microsoft.com/office/drawing/2014/main" id="{3147B29B-2975-41FF-986D-642EC37C32BA}"/>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0" name="Oval 69">
                <a:extLst>
                  <a:ext uri="{FF2B5EF4-FFF2-40B4-BE49-F238E27FC236}">
                    <a16:creationId xmlns:a16="http://schemas.microsoft.com/office/drawing/2014/main" id="{4668D11F-81CD-494C-B01B-6FF680BEF1D6}"/>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2" name="Group 21">
            <a:extLst>
              <a:ext uri="{FF2B5EF4-FFF2-40B4-BE49-F238E27FC236}">
                <a16:creationId xmlns:a16="http://schemas.microsoft.com/office/drawing/2014/main" id="{ECE357C5-4707-476D-AF48-D62330BA7514}"/>
              </a:ext>
            </a:extLst>
          </p:cNvPr>
          <p:cNvGrpSpPr/>
          <p:nvPr/>
        </p:nvGrpSpPr>
        <p:grpSpPr>
          <a:xfrm>
            <a:off x="4140200" y="4806950"/>
            <a:ext cx="1100138" cy="1104900"/>
            <a:chOff x="4140200" y="4806950"/>
            <a:chExt cx="1100138" cy="1104900"/>
          </a:xfrm>
        </p:grpSpPr>
        <p:sp>
          <p:nvSpPr>
            <p:cNvPr id="18" name="Freeform 18">
              <a:extLst>
                <a:ext uri="{FF2B5EF4-FFF2-40B4-BE49-F238E27FC236}">
                  <a16:creationId xmlns:a16="http://schemas.microsoft.com/office/drawing/2014/main" id="{1AAD4EC9-E2FA-46C6-879A-EE4A589BD0B6}"/>
                </a:ext>
              </a:extLst>
            </p:cNvPr>
            <p:cNvSpPr>
              <a:spLocks/>
            </p:cNvSpPr>
            <p:nvPr/>
          </p:nvSpPr>
          <p:spPr bwMode="auto">
            <a:xfrm>
              <a:off x="4140200" y="4806950"/>
              <a:ext cx="1100138" cy="1104900"/>
            </a:xfrm>
            <a:custGeom>
              <a:avLst/>
              <a:gdLst>
                <a:gd name="T0" fmla="*/ 42 w 289"/>
                <a:gd name="T1" fmla="*/ 67 h 290"/>
                <a:gd name="T2" fmla="*/ 71 w 289"/>
                <a:gd name="T3" fmla="*/ 248 h 290"/>
                <a:gd name="T4" fmla="*/ 252 w 289"/>
                <a:gd name="T5" fmla="*/ 219 h 290"/>
                <a:gd name="T6" fmla="*/ 241 w 289"/>
                <a:gd name="T7" fmla="*/ 54 h 290"/>
                <a:gd name="T8" fmla="*/ 246 w 289"/>
                <a:gd name="T9" fmla="*/ 7 h 290"/>
                <a:gd name="T10" fmla="*/ 203 w 289"/>
                <a:gd name="T11" fmla="*/ 26 h 290"/>
                <a:gd name="T12" fmla="*/ 42 w 289"/>
                <a:gd name="T13" fmla="*/ 67 h 290"/>
              </a:gdLst>
              <a:ahLst/>
              <a:cxnLst>
                <a:cxn ang="0">
                  <a:pos x="T0" y="T1"/>
                </a:cxn>
                <a:cxn ang="0">
                  <a:pos x="T2" y="T3"/>
                </a:cxn>
                <a:cxn ang="0">
                  <a:pos x="T4" y="T5"/>
                </a:cxn>
                <a:cxn ang="0">
                  <a:pos x="T6" y="T7"/>
                </a:cxn>
                <a:cxn ang="0">
                  <a:pos x="T8" y="T9"/>
                </a:cxn>
                <a:cxn ang="0">
                  <a:pos x="T10" y="T11"/>
                </a:cxn>
                <a:cxn ang="0">
                  <a:pos x="T12" y="T13"/>
                </a:cxn>
              </a:cxnLst>
              <a:rect l="0" t="0" r="r" b="b"/>
              <a:pathLst>
                <a:path w="289" h="290">
                  <a:moveTo>
                    <a:pt x="42" y="67"/>
                  </a:moveTo>
                  <a:cubicBezTo>
                    <a:pt x="0" y="125"/>
                    <a:pt x="13" y="206"/>
                    <a:pt x="71" y="248"/>
                  </a:cubicBezTo>
                  <a:cubicBezTo>
                    <a:pt x="129" y="290"/>
                    <a:pt x="210" y="277"/>
                    <a:pt x="252" y="219"/>
                  </a:cubicBezTo>
                  <a:cubicBezTo>
                    <a:pt x="289" y="168"/>
                    <a:pt x="283" y="98"/>
                    <a:pt x="241" y="54"/>
                  </a:cubicBezTo>
                  <a:cubicBezTo>
                    <a:pt x="246" y="7"/>
                    <a:pt x="246" y="7"/>
                    <a:pt x="246" y="7"/>
                  </a:cubicBezTo>
                  <a:cubicBezTo>
                    <a:pt x="203" y="26"/>
                    <a:pt x="203" y="26"/>
                    <a:pt x="203" y="26"/>
                  </a:cubicBezTo>
                  <a:cubicBezTo>
                    <a:pt x="148" y="0"/>
                    <a:pt x="79" y="16"/>
                    <a:pt x="42" y="6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1" name="Group 70">
              <a:extLst>
                <a:ext uri="{FF2B5EF4-FFF2-40B4-BE49-F238E27FC236}">
                  <a16:creationId xmlns:a16="http://schemas.microsoft.com/office/drawing/2014/main" id="{4AA62CA6-F61F-4136-AEA4-C2071FB16865}"/>
                </a:ext>
              </a:extLst>
            </p:cNvPr>
            <p:cNvGrpSpPr/>
            <p:nvPr/>
          </p:nvGrpSpPr>
          <p:grpSpPr>
            <a:xfrm>
              <a:off x="4322284" y="4962525"/>
              <a:ext cx="733048" cy="733048"/>
              <a:chOff x="7017281" y="2258750"/>
              <a:chExt cx="1072619" cy="1072619"/>
            </a:xfrm>
            <a:effectLst>
              <a:outerShdw blurRad="152400" dist="88900" dir="2700000" algn="tl" rotWithShape="0">
                <a:prstClr val="black">
                  <a:alpha val="24000"/>
                </a:prstClr>
              </a:outerShdw>
            </a:effectLst>
          </p:grpSpPr>
          <p:sp>
            <p:nvSpPr>
              <p:cNvPr id="72" name="Oval 71">
                <a:extLst>
                  <a:ext uri="{FF2B5EF4-FFF2-40B4-BE49-F238E27FC236}">
                    <a16:creationId xmlns:a16="http://schemas.microsoft.com/office/drawing/2014/main" id="{0ABC1848-C215-463B-B4BE-9CE11349FEA4}"/>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3" name="Oval 72">
                <a:extLst>
                  <a:ext uri="{FF2B5EF4-FFF2-40B4-BE49-F238E27FC236}">
                    <a16:creationId xmlns:a16="http://schemas.microsoft.com/office/drawing/2014/main" id="{0BD71A44-92FE-4097-9EB1-7C5928E9601E}"/>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4" name="Oval 73">
                <a:extLst>
                  <a:ext uri="{FF2B5EF4-FFF2-40B4-BE49-F238E27FC236}">
                    <a16:creationId xmlns:a16="http://schemas.microsoft.com/office/drawing/2014/main" id="{78403310-8DC8-4FFE-B6A4-9D935557B4BF}"/>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3" name="Group 22">
            <a:extLst>
              <a:ext uri="{FF2B5EF4-FFF2-40B4-BE49-F238E27FC236}">
                <a16:creationId xmlns:a16="http://schemas.microsoft.com/office/drawing/2014/main" id="{AB59CD8E-5121-4281-87BC-8FAA9242DAB6}"/>
              </a:ext>
            </a:extLst>
          </p:cNvPr>
          <p:cNvGrpSpPr/>
          <p:nvPr/>
        </p:nvGrpSpPr>
        <p:grpSpPr>
          <a:xfrm>
            <a:off x="6946900" y="949325"/>
            <a:ext cx="1104900" cy="1104900"/>
            <a:chOff x="6946900" y="949325"/>
            <a:chExt cx="1104900" cy="1104900"/>
          </a:xfrm>
        </p:grpSpPr>
        <p:sp>
          <p:nvSpPr>
            <p:cNvPr id="17" name="Freeform 17">
              <a:extLst>
                <a:ext uri="{FF2B5EF4-FFF2-40B4-BE49-F238E27FC236}">
                  <a16:creationId xmlns:a16="http://schemas.microsoft.com/office/drawing/2014/main" id="{42BDF79B-AFCF-47D2-AD23-8E4089D8418A}"/>
                </a:ext>
              </a:extLst>
            </p:cNvPr>
            <p:cNvSpPr>
              <a:spLocks/>
            </p:cNvSpPr>
            <p:nvPr/>
          </p:nvSpPr>
          <p:spPr bwMode="auto">
            <a:xfrm>
              <a:off x="6946900" y="949325"/>
              <a:ext cx="1104900" cy="1104900"/>
            </a:xfrm>
            <a:custGeom>
              <a:avLst/>
              <a:gdLst>
                <a:gd name="T0" fmla="*/ 248 w 290"/>
                <a:gd name="T1" fmla="*/ 223 h 290"/>
                <a:gd name="T2" fmla="*/ 219 w 290"/>
                <a:gd name="T3" fmla="*/ 42 h 290"/>
                <a:gd name="T4" fmla="*/ 38 w 290"/>
                <a:gd name="T5" fmla="*/ 71 h 290"/>
                <a:gd name="T6" fmla="*/ 49 w 290"/>
                <a:gd name="T7" fmla="*/ 236 h 290"/>
                <a:gd name="T8" fmla="*/ 44 w 290"/>
                <a:gd name="T9" fmla="*/ 283 h 290"/>
                <a:gd name="T10" fmla="*/ 87 w 290"/>
                <a:gd name="T11" fmla="*/ 264 h 290"/>
                <a:gd name="T12" fmla="*/ 248 w 290"/>
                <a:gd name="T13" fmla="*/ 223 h 290"/>
              </a:gdLst>
              <a:ahLst/>
              <a:cxnLst>
                <a:cxn ang="0">
                  <a:pos x="T0" y="T1"/>
                </a:cxn>
                <a:cxn ang="0">
                  <a:pos x="T2" y="T3"/>
                </a:cxn>
                <a:cxn ang="0">
                  <a:pos x="T4" y="T5"/>
                </a:cxn>
                <a:cxn ang="0">
                  <a:pos x="T6" y="T7"/>
                </a:cxn>
                <a:cxn ang="0">
                  <a:pos x="T8" y="T9"/>
                </a:cxn>
                <a:cxn ang="0">
                  <a:pos x="T10" y="T11"/>
                </a:cxn>
                <a:cxn ang="0">
                  <a:pos x="T12" y="T13"/>
                </a:cxn>
              </a:cxnLst>
              <a:rect l="0" t="0" r="r" b="b"/>
              <a:pathLst>
                <a:path w="290" h="290">
                  <a:moveTo>
                    <a:pt x="248" y="223"/>
                  </a:moveTo>
                  <a:cubicBezTo>
                    <a:pt x="290" y="165"/>
                    <a:pt x="277" y="84"/>
                    <a:pt x="219" y="42"/>
                  </a:cubicBezTo>
                  <a:cubicBezTo>
                    <a:pt x="161" y="0"/>
                    <a:pt x="80" y="13"/>
                    <a:pt x="38" y="71"/>
                  </a:cubicBezTo>
                  <a:cubicBezTo>
                    <a:pt x="0" y="122"/>
                    <a:pt x="6" y="192"/>
                    <a:pt x="49" y="236"/>
                  </a:cubicBezTo>
                  <a:cubicBezTo>
                    <a:pt x="44" y="283"/>
                    <a:pt x="44" y="283"/>
                    <a:pt x="44" y="283"/>
                  </a:cubicBezTo>
                  <a:cubicBezTo>
                    <a:pt x="87" y="264"/>
                    <a:pt x="87" y="264"/>
                    <a:pt x="87" y="264"/>
                  </a:cubicBezTo>
                  <a:cubicBezTo>
                    <a:pt x="142" y="290"/>
                    <a:pt x="210" y="274"/>
                    <a:pt x="248" y="22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5" name="Group 74">
              <a:extLst>
                <a:ext uri="{FF2B5EF4-FFF2-40B4-BE49-F238E27FC236}">
                  <a16:creationId xmlns:a16="http://schemas.microsoft.com/office/drawing/2014/main" id="{11ABBECE-B23C-4EFC-9065-DCC76ED7E939}"/>
                </a:ext>
              </a:extLst>
            </p:cNvPr>
            <p:cNvGrpSpPr/>
            <p:nvPr/>
          </p:nvGrpSpPr>
          <p:grpSpPr>
            <a:xfrm>
              <a:off x="7107426" y="1117977"/>
              <a:ext cx="733048" cy="733048"/>
              <a:chOff x="7017281" y="2258750"/>
              <a:chExt cx="1072619" cy="1072619"/>
            </a:xfrm>
            <a:effectLst>
              <a:outerShdw blurRad="152400" dist="88900" dir="2700000" algn="tl" rotWithShape="0">
                <a:prstClr val="black">
                  <a:alpha val="24000"/>
                </a:prstClr>
              </a:outerShdw>
            </a:effectLst>
          </p:grpSpPr>
          <p:sp>
            <p:nvSpPr>
              <p:cNvPr id="76" name="Oval 75">
                <a:extLst>
                  <a:ext uri="{FF2B5EF4-FFF2-40B4-BE49-F238E27FC236}">
                    <a16:creationId xmlns:a16="http://schemas.microsoft.com/office/drawing/2014/main" id="{82606808-09A1-43D6-B468-3B716A5EFF62}"/>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7" name="Oval 76">
                <a:extLst>
                  <a:ext uri="{FF2B5EF4-FFF2-40B4-BE49-F238E27FC236}">
                    <a16:creationId xmlns:a16="http://schemas.microsoft.com/office/drawing/2014/main" id="{9E42EDF9-D12B-4AFE-A6E2-39BF3E910E2D}"/>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8" name="Oval 77">
                <a:extLst>
                  <a:ext uri="{FF2B5EF4-FFF2-40B4-BE49-F238E27FC236}">
                    <a16:creationId xmlns:a16="http://schemas.microsoft.com/office/drawing/2014/main" id="{7D678374-5638-49F1-B92C-F9B1A43AF090}"/>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4" name="Group 23">
            <a:extLst>
              <a:ext uri="{FF2B5EF4-FFF2-40B4-BE49-F238E27FC236}">
                <a16:creationId xmlns:a16="http://schemas.microsoft.com/office/drawing/2014/main" id="{FC092034-D276-49F7-AEDB-03B1B122510A}"/>
              </a:ext>
            </a:extLst>
          </p:cNvPr>
          <p:cNvGrpSpPr/>
          <p:nvPr/>
        </p:nvGrpSpPr>
        <p:grpSpPr>
          <a:xfrm>
            <a:off x="7743825" y="2141538"/>
            <a:ext cx="1165225" cy="1098550"/>
            <a:chOff x="7743825" y="2141538"/>
            <a:chExt cx="1165225" cy="1098550"/>
          </a:xfrm>
        </p:grpSpPr>
        <p:sp>
          <p:nvSpPr>
            <p:cNvPr id="16" name="Freeform 16">
              <a:extLst>
                <a:ext uri="{FF2B5EF4-FFF2-40B4-BE49-F238E27FC236}">
                  <a16:creationId xmlns:a16="http://schemas.microsoft.com/office/drawing/2014/main" id="{A7E854A2-8176-4CC4-B193-A5A8DDBC0A83}"/>
                </a:ext>
              </a:extLst>
            </p:cNvPr>
            <p:cNvSpPr>
              <a:spLocks/>
            </p:cNvSpPr>
            <p:nvPr/>
          </p:nvSpPr>
          <p:spPr bwMode="auto">
            <a:xfrm>
              <a:off x="7743825" y="2141538"/>
              <a:ext cx="1165225" cy="1098550"/>
            </a:xfrm>
            <a:custGeom>
              <a:avLst/>
              <a:gdLst>
                <a:gd name="T0" fmla="*/ 200 w 306"/>
                <a:gd name="T1" fmla="*/ 269 h 288"/>
                <a:gd name="T2" fmla="*/ 283 w 306"/>
                <a:gd name="T3" fmla="*/ 105 h 288"/>
                <a:gd name="T4" fmla="*/ 120 w 306"/>
                <a:gd name="T5" fmla="*/ 22 h 288"/>
                <a:gd name="T6" fmla="*/ 32 w 306"/>
                <a:gd name="T7" fmla="*/ 163 h 288"/>
                <a:gd name="T8" fmla="*/ 0 w 306"/>
                <a:gd name="T9" fmla="*/ 197 h 288"/>
                <a:gd name="T10" fmla="*/ 46 w 306"/>
                <a:gd name="T11" fmla="*/ 207 h 288"/>
                <a:gd name="T12" fmla="*/ 200 w 306"/>
                <a:gd name="T13" fmla="*/ 269 h 288"/>
              </a:gdLst>
              <a:ahLst/>
              <a:cxnLst>
                <a:cxn ang="0">
                  <a:pos x="T0" y="T1"/>
                </a:cxn>
                <a:cxn ang="0">
                  <a:pos x="T2" y="T3"/>
                </a:cxn>
                <a:cxn ang="0">
                  <a:pos x="T4" y="T5"/>
                </a:cxn>
                <a:cxn ang="0">
                  <a:pos x="T6" y="T7"/>
                </a:cxn>
                <a:cxn ang="0">
                  <a:pos x="T8" y="T9"/>
                </a:cxn>
                <a:cxn ang="0">
                  <a:pos x="T10" y="T11"/>
                </a:cxn>
                <a:cxn ang="0">
                  <a:pos x="T12" y="T13"/>
                </a:cxn>
              </a:cxnLst>
              <a:rect l="0" t="0" r="r" b="b"/>
              <a:pathLst>
                <a:path w="306" h="288">
                  <a:moveTo>
                    <a:pt x="200" y="269"/>
                  </a:moveTo>
                  <a:cubicBezTo>
                    <a:pt x="268" y="247"/>
                    <a:pt x="306" y="173"/>
                    <a:pt x="283" y="105"/>
                  </a:cubicBezTo>
                  <a:cubicBezTo>
                    <a:pt x="261" y="37"/>
                    <a:pt x="188" y="0"/>
                    <a:pt x="120" y="22"/>
                  </a:cubicBezTo>
                  <a:cubicBezTo>
                    <a:pt x="60" y="42"/>
                    <a:pt x="23" y="102"/>
                    <a:pt x="32" y="163"/>
                  </a:cubicBezTo>
                  <a:cubicBezTo>
                    <a:pt x="0" y="197"/>
                    <a:pt x="0" y="197"/>
                    <a:pt x="0" y="197"/>
                  </a:cubicBezTo>
                  <a:cubicBezTo>
                    <a:pt x="46" y="207"/>
                    <a:pt x="46" y="207"/>
                    <a:pt x="46" y="207"/>
                  </a:cubicBezTo>
                  <a:cubicBezTo>
                    <a:pt x="75" y="261"/>
                    <a:pt x="140" y="288"/>
                    <a:pt x="200" y="26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9" name="Group 78">
              <a:extLst>
                <a:ext uri="{FF2B5EF4-FFF2-40B4-BE49-F238E27FC236}">
                  <a16:creationId xmlns:a16="http://schemas.microsoft.com/office/drawing/2014/main" id="{0313A2DC-50E1-45DC-BE7C-731C544BEECD}"/>
                </a:ext>
              </a:extLst>
            </p:cNvPr>
            <p:cNvGrpSpPr/>
            <p:nvPr/>
          </p:nvGrpSpPr>
          <p:grpSpPr>
            <a:xfrm>
              <a:off x="7978775" y="2311777"/>
              <a:ext cx="733048" cy="733048"/>
              <a:chOff x="7017281" y="2258750"/>
              <a:chExt cx="1072619" cy="1072619"/>
            </a:xfrm>
            <a:effectLst>
              <a:outerShdw blurRad="152400" dist="88900" dir="2700000" algn="tl" rotWithShape="0">
                <a:prstClr val="black">
                  <a:alpha val="24000"/>
                </a:prstClr>
              </a:outerShdw>
            </a:effectLst>
          </p:grpSpPr>
          <p:sp>
            <p:nvSpPr>
              <p:cNvPr id="80" name="Oval 79">
                <a:extLst>
                  <a:ext uri="{FF2B5EF4-FFF2-40B4-BE49-F238E27FC236}">
                    <a16:creationId xmlns:a16="http://schemas.microsoft.com/office/drawing/2014/main" id="{3170C077-D7EC-4754-BEF3-DE767B1DA8CE}"/>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1" name="Oval 80">
                <a:extLst>
                  <a:ext uri="{FF2B5EF4-FFF2-40B4-BE49-F238E27FC236}">
                    <a16:creationId xmlns:a16="http://schemas.microsoft.com/office/drawing/2014/main" id="{7B75A4FE-3DE3-4CB3-8711-FA2FC437D06D}"/>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82" name="Oval 81">
                <a:extLst>
                  <a:ext uri="{FF2B5EF4-FFF2-40B4-BE49-F238E27FC236}">
                    <a16:creationId xmlns:a16="http://schemas.microsoft.com/office/drawing/2014/main" id="{F4303126-2E8C-4562-856C-6FE5DDA64D5F}"/>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5" name="Group 24">
            <a:extLst>
              <a:ext uri="{FF2B5EF4-FFF2-40B4-BE49-F238E27FC236}">
                <a16:creationId xmlns:a16="http://schemas.microsoft.com/office/drawing/2014/main" id="{3545FEEA-EED9-4D1C-9425-A31696223F1C}"/>
              </a:ext>
            </a:extLst>
          </p:cNvPr>
          <p:cNvGrpSpPr/>
          <p:nvPr/>
        </p:nvGrpSpPr>
        <p:grpSpPr>
          <a:xfrm>
            <a:off x="7743825" y="3621088"/>
            <a:ext cx="1165225" cy="1098550"/>
            <a:chOff x="7743825" y="3621088"/>
            <a:chExt cx="1165225" cy="1098550"/>
          </a:xfrm>
        </p:grpSpPr>
        <p:sp>
          <p:nvSpPr>
            <p:cNvPr id="15" name="Freeform 15">
              <a:extLst>
                <a:ext uri="{FF2B5EF4-FFF2-40B4-BE49-F238E27FC236}">
                  <a16:creationId xmlns:a16="http://schemas.microsoft.com/office/drawing/2014/main" id="{890F41BF-5743-441F-8B0B-DF2035F8C449}"/>
                </a:ext>
              </a:extLst>
            </p:cNvPr>
            <p:cNvSpPr>
              <a:spLocks/>
            </p:cNvSpPr>
            <p:nvPr/>
          </p:nvSpPr>
          <p:spPr bwMode="auto">
            <a:xfrm>
              <a:off x="7743825" y="3621088"/>
              <a:ext cx="1165225" cy="1098550"/>
            </a:xfrm>
            <a:custGeom>
              <a:avLst/>
              <a:gdLst>
                <a:gd name="T0" fmla="*/ 120 w 306"/>
                <a:gd name="T1" fmla="*/ 266 h 288"/>
                <a:gd name="T2" fmla="*/ 283 w 306"/>
                <a:gd name="T3" fmla="*/ 183 h 288"/>
                <a:gd name="T4" fmla="*/ 200 w 306"/>
                <a:gd name="T5" fmla="*/ 19 h 288"/>
                <a:gd name="T6" fmla="*/ 46 w 306"/>
                <a:gd name="T7" fmla="*/ 81 h 288"/>
                <a:gd name="T8" fmla="*/ 0 w 306"/>
                <a:gd name="T9" fmla="*/ 91 h 288"/>
                <a:gd name="T10" fmla="*/ 32 w 306"/>
                <a:gd name="T11" fmla="*/ 125 h 288"/>
                <a:gd name="T12" fmla="*/ 120 w 306"/>
                <a:gd name="T13" fmla="*/ 266 h 288"/>
              </a:gdLst>
              <a:ahLst/>
              <a:cxnLst>
                <a:cxn ang="0">
                  <a:pos x="T0" y="T1"/>
                </a:cxn>
                <a:cxn ang="0">
                  <a:pos x="T2" y="T3"/>
                </a:cxn>
                <a:cxn ang="0">
                  <a:pos x="T4" y="T5"/>
                </a:cxn>
                <a:cxn ang="0">
                  <a:pos x="T6" y="T7"/>
                </a:cxn>
                <a:cxn ang="0">
                  <a:pos x="T8" y="T9"/>
                </a:cxn>
                <a:cxn ang="0">
                  <a:pos x="T10" y="T11"/>
                </a:cxn>
                <a:cxn ang="0">
                  <a:pos x="T12" y="T13"/>
                </a:cxn>
              </a:cxnLst>
              <a:rect l="0" t="0" r="r" b="b"/>
              <a:pathLst>
                <a:path w="306" h="288">
                  <a:moveTo>
                    <a:pt x="120" y="266"/>
                  </a:moveTo>
                  <a:cubicBezTo>
                    <a:pt x="188" y="288"/>
                    <a:pt x="261" y="251"/>
                    <a:pt x="283" y="183"/>
                  </a:cubicBezTo>
                  <a:cubicBezTo>
                    <a:pt x="306" y="115"/>
                    <a:pt x="268" y="41"/>
                    <a:pt x="200" y="19"/>
                  </a:cubicBezTo>
                  <a:cubicBezTo>
                    <a:pt x="140" y="0"/>
                    <a:pt x="75" y="27"/>
                    <a:pt x="46" y="81"/>
                  </a:cubicBezTo>
                  <a:cubicBezTo>
                    <a:pt x="0" y="91"/>
                    <a:pt x="0" y="91"/>
                    <a:pt x="0" y="91"/>
                  </a:cubicBezTo>
                  <a:cubicBezTo>
                    <a:pt x="32" y="125"/>
                    <a:pt x="32" y="125"/>
                    <a:pt x="32" y="125"/>
                  </a:cubicBezTo>
                  <a:cubicBezTo>
                    <a:pt x="23" y="186"/>
                    <a:pt x="60" y="246"/>
                    <a:pt x="120" y="26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83" name="Group 82">
              <a:extLst>
                <a:ext uri="{FF2B5EF4-FFF2-40B4-BE49-F238E27FC236}">
                  <a16:creationId xmlns:a16="http://schemas.microsoft.com/office/drawing/2014/main" id="{E024BA13-838E-405C-86AE-B17706E0ED7A}"/>
                </a:ext>
              </a:extLst>
            </p:cNvPr>
            <p:cNvGrpSpPr/>
            <p:nvPr/>
          </p:nvGrpSpPr>
          <p:grpSpPr>
            <a:xfrm>
              <a:off x="7978775" y="3778627"/>
              <a:ext cx="733048" cy="733048"/>
              <a:chOff x="7017281" y="2258750"/>
              <a:chExt cx="1072619" cy="1072619"/>
            </a:xfrm>
            <a:effectLst>
              <a:outerShdw blurRad="152400" dist="88900" dir="2700000" algn="tl" rotWithShape="0">
                <a:prstClr val="black">
                  <a:alpha val="24000"/>
                </a:prstClr>
              </a:outerShdw>
            </a:effectLst>
          </p:grpSpPr>
          <p:sp>
            <p:nvSpPr>
              <p:cNvPr id="84" name="Oval 83">
                <a:extLst>
                  <a:ext uri="{FF2B5EF4-FFF2-40B4-BE49-F238E27FC236}">
                    <a16:creationId xmlns:a16="http://schemas.microsoft.com/office/drawing/2014/main" id="{E1908AC4-BBA9-403C-BAF8-4C23F03F3CEE}"/>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5" name="Oval 84">
                <a:extLst>
                  <a:ext uri="{FF2B5EF4-FFF2-40B4-BE49-F238E27FC236}">
                    <a16:creationId xmlns:a16="http://schemas.microsoft.com/office/drawing/2014/main" id="{C18ECD18-A876-4290-A508-74AD0FD90299}"/>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86" name="Oval 85">
                <a:extLst>
                  <a:ext uri="{FF2B5EF4-FFF2-40B4-BE49-F238E27FC236}">
                    <a16:creationId xmlns:a16="http://schemas.microsoft.com/office/drawing/2014/main" id="{03991A9A-77B8-4564-8877-3923DED4CB09}"/>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6" name="Group 25">
            <a:extLst>
              <a:ext uri="{FF2B5EF4-FFF2-40B4-BE49-F238E27FC236}">
                <a16:creationId xmlns:a16="http://schemas.microsoft.com/office/drawing/2014/main" id="{B4AE99A8-C880-4980-98AE-C7F0CE33C00A}"/>
              </a:ext>
            </a:extLst>
          </p:cNvPr>
          <p:cNvGrpSpPr/>
          <p:nvPr/>
        </p:nvGrpSpPr>
        <p:grpSpPr>
          <a:xfrm>
            <a:off x="6946900" y="4806950"/>
            <a:ext cx="1104900" cy="1104900"/>
            <a:chOff x="6946900" y="4806950"/>
            <a:chExt cx="1104900" cy="1104900"/>
          </a:xfrm>
        </p:grpSpPr>
        <p:sp>
          <p:nvSpPr>
            <p:cNvPr id="14" name="Freeform 14">
              <a:extLst>
                <a:ext uri="{FF2B5EF4-FFF2-40B4-BE49-F238E27FC236}">
                  <a16:creationId xmlns:a16="http://schemas.microsoft.com/office/drawing/2014/main" id="{D666A7FA-A00E-4557-B009-D6D1F1EDCC16}"/>
                </a:ext>
              </a:extLst>
            </p:cNvPr>
            <p:cNvSpPr>
              <a:spLocks/>
            </p:cNvSpPr>
            <p:nvPr/>
          </p:nvSpPr>
          <p:spPr bwMode="auto">
            <a:xfrm>
              <a:off x="6946900" y="4806950"/>
              <a:ext cx="1104900" cy="1104900"/>
            </a:xfrm>
            <a:custGeom>
              <a:avLst/>
              <a:gdLst>
                <a:gd name="T0" fmla="*/ 248 w 290"/>
                <a:gd name="T1" fmla="*/ 67 h 290"/>
                <a:gd name="T2" fmla="*/ 219 w 290"/>
                <a:gd name="T3" fmla="*/ 248 h 290"/>
                <a:gd name="T4" fmla="*/ 38 w 290"/>
                <a:gd name="T5" fmla="*/ 219 h 290"/>
                <a:gd name="T6" fmla="*/ 49 w 290"/>
                <a:gd name="T7" fmla="*/ 54 h 290"/>
                <a:gd name="T8" fmla="*/ 44 w 290"/>
                <a:gd name="T9" fmla="*/ 7 h 290"/>
                <a:gd name="T10" fmla="*/ 87 w 290"/>
                <a:gd name="T11" fmla="*/ 26 h 290"/>
                <a:gd name="T12" fmla="*/ 248 w 290"/>
                <a:gd name="T13" fmla="*/ 67 h 290"/>
              </a:gdLst>
              <a:ahLst/>
              <a:cxnLst>
                <a:cxn ang="0">
                  <a:pos x="T0" y="T1"/>
                </a:cxn>
                <a:cxn ang="0">
                  <a:pos x="T2" y="T3"/>
                </a:cxn>
                <a:cxn ang="0">
                  <a:pos x="T4" y="T5"/>
                </a:cxn>
                <a:cxn ang="0">
                  <a:pos x="T6" y="T7"/>
                </a:cxn>
                <a:cxn ang="0">
                  <a:pos x="T8" y="T9"/>
                </a:cxn>
                <a:cxn ang="0">
                  <a:pos x="T10" y="T11"/>
                </a:cxn>
                <a:cxn ang="0">
                  <a:pos x="T12" y="T13"/>
                </a:cxn>
              </a:cxnLst>
              <a:rect l="0" t="0" r="r" b="b"/>
              <a:pathLst>
                <a:path w="290" h="290">
                  <a:moveTo>
                    <a:pt x="248" y="67"/>
                  </a:moveTo>
                  <a:cubicBezTo>
                    <a:pt x="290" y="125"/>
                    <a:pt x="277" y="206"/>
                    <a:pt x="219" y="248"/>
                  </a:cubicBezTo>
                  <a:cubicBezTo>
                    <a:pt x="161" y="290"/>
                    <a:pt x="80" y="277"/>
                    <a:pt x="38" y="219"/>
                  </a:cubicBezTo>
                  <a:cubicBezTo>
                    <a:pt x="0" y="168"/>
                    <a:pt x="6" y="98"/>
                    <a:pt x="49" y="54"/>
                  </a:cubicBezTo>
                  <a:cubicBezTo>
                    <a:pt x="44" y="7"/>
                    <a:pt x="44" y="7"/>
                    <a:pt x="44" y="7"/>
                  </a:cubicBezTo>
                  <a:cubicBezTo>
                    <a:pt x="87" y="26"/>
                    <a:pt x="87" y="26"/>
                    <a:pt x="87" y="26"/>
                  </a:cubicBezTo>
                  <a:cubicBezTo>
                    <a:pt x="142" y="0"/>
                    <a:pt x="210" y="16"/>
                    <a:pt x="248" y="6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87" name="Group 86">
              <a:extLst>
                <a:ext uri="{FF2B5EF4-FFF2-40B4-BE49-F238E27FC236}">
                  <a16:creationId xmlns:a16="http://schemas.microsoft.com/office/drawing/2014/main" id="{434F9247-AFCD-42D6-900B-9B12887C5FCF}"/>
                </a:ext>
              </a:extLst>
            </p:cNvPr>
            <p:cNvGrpSpPr/>
            <p:nvPr/>
          </p:nvGrpSpPr>
          <p:grpSpPr>
            <a:xfrm>
              <a:off x="7108409" y="4962525"/>
              <a:ext cx="733048" cy="733048"/>
              <a:chOff x="7017281" y="2258750"/>
              <a:chExt cx="1072619" cy="1072619"/>
            </a:xfrm>
            <a:effectLst>
              <a:outerShdw blurRad="152400" dist="88900" dir="2700000" algn="tl" rotWithShape="0">
                <a:prstClr val="black">
                  <a:alpha val="24000"/>
                </a:prstClr>
              </a:outerShdw>
            </a:effectLst>
          </p:grpSpPr>
          <p:sp>
            <p:nvSpPr>
              <p:cNvPr id="88" name="Oval 87">
                <a:extLst>
                  <a:ext uri="{FF2B5EF4-FFF2-40B4-BE49-F238E27FC236}">
                    <a16:creationId xmlns:a16="http://schemas.microsoft.com/office/drawing/2014/main" id="{665CF45E-CB8A-42B9-951B-267CC7C3A62E}"/>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9" name="Oval 88">
                <a:extLst>
                  <a:ext uri="{FF2B5EF4-FFF2-40B4-BE49-F238E27FC236}">
                    <a16:creationId xmlns:a16="http://schemas.microsoft.com/office/drawing/2014/main" id="{B59AA9D6-8574-49E8-B15A-62A3E296AC0C}"/>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90" name="Oval 89">
                <a:extLst>
                  <a:ext uri="{FF2B5EF4-FFF2-40B4-BE49-F238E27FC236}">
                    <a16:creationId xmlns:a16="http://schemas.microsoft.com/office/drawing/2014/main" id="{C6E6CEE5-AF9C-4406-BCD8-BBF206F3D6D4}"/>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 name="Group 1">
            <a:extLst>
              <a:ext uri="{FF2B5EF4-FFF2-40B4-BE49-F238E27FC236}">
                <a16:creationId xmlns:a16="http://schemas.microsoft.com/office/drawing/2014/main" id="{2111CE65-F643-40F9-A539-45342ACBAF37}"/>
              </a:ext>
            </a:extLst>
          </p:cNvPr>
          <p:cNvGrpSpPr/>
          <p:nvPr/>
        </p:nvGrpSpPr>
        <p:grpSpPr>
          <a:xfrm>
            <a:off x="4853512" y="2158150"/>
            <a:ext cx="2486875" cy="2486875"/>
            <a:chOff x="4853512" y="2158150"/>
            <a:chExt cx="2486875" cy="2486875"/>
          </a:xfrm>
        </p:grpSpPr>
        <p:grpSp>
          <p:nvGrpSpPr>
            <p:cNvPr id="91" name="Group 90">
              <a:extLst>
                <a:ext uri="{FF2B5EF4-FFF2-40B4-BE49-F238E27FC236}">
                  <a16:creationId xmlns:a16="http://schemas.microsoft.com/office/drawing/2014/main" id="{FC877A99-98F1-4384-922F-297868D8941E}"/>
                </a:ext>
              </a:extLst>
            </p:cNvPr>
            <p:cNvGrpSpPr/>
            <p:nvPr/>
          </p:nvGrpSpPr>
          <p:grpSpPr>
            <a:xfrm>
              <a:off x="4853512" y="2158150"/>
              <a:ext cx="2486875" cy="2486875"/>
              <a:chOff x="7054054" y="2295523"/>
              <a:chExt cx="1035846" cy="1035846"/>
            </a:xfrm>
            <a:effectLst>
              <a:outerShdw blurRad="292100" dist="215900" dir="2700000" algn="tl" rotWithShape="0">
                <a:prstClr val="black">
                  <a:alpha val="11000"/>
                </a:prstClr>
              </a:outerShdw>
            </a:effectLst>
          </p:grpSpPr>
          <p:sp>
            <p:nvSpPr>
              <p:cNvPr id="92" name="Oval 91">
                <a:extLst>
                  <a:ext uri="{FF2B5EF4-FFF2-40B4-BE49-F238E27FC236}">
                    <a16:creationId xmlns:a16="http://schemas.microsoft.com/office/drawing/2014/main" id="{E601CC5D-2668-4288-BFE5-28E6612366E7}"/>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93" name="Oval 92">
                <a:extLst>
                  <a:ext uri="{FF2B5EF4-FFF2-40B4-BE49-F238E27FC236}">
                    <a16:creationId xmlns:a16="http://schemas.microsoft.com/office/drawing/2014/main" id="{3E028EDE-2F21-4D55-B105-E925E053BAE3}"/>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94" name="Group 93">
              <a:extLst>
                <a:ext uri="{FF2B5EF4-FFF2-40B4-BE49-F238E27FC236}">
                  <a16:creationId xmlns:a16="http://schemas.microsoft.com/office/drawing/2014/main" id="{0F62237F-95FB-492F-A1E6-3375C7FAB730}"/>
                </a:ext>
              </a:extLst>
            </p:cNvPr>
            <p:cNvGrpSpPr/>
            <p:nvPr/>
          </p:nvGrpSpPr>
          <p:grpSpPr>
            <a:xfrm>
              <a:off x="5443079" y="3067050"/>
              <a:ext cx="1351332" cy="701675"/>
              <a:chOff x="5428791" y="3052763"/>
              <a:chExt cx="1351332" cy="701675"/>
            </a:xfrm>
          </p:grpSpPr>
          <p:sp>
            <p:nvSpPr>
              <p:cNvPr id="31" name="Oval 31">
                <a:extLst>
                  <a:ext uri="{FF2B5EF4-FFF2-40B4-BE49-F238E27FC236}">
                    <a16:creationId xmlns:a16="http://schemas.microsoft.com/office/drawing/2014/main" id="{85A10236-65B0-42D5-9165-028FB6FB9FE6}"/>
                  </a:ext>
                </a:extLst>
              </p:cNvPr>
              <p:cNvSpPr>
                <a:spLocks noChangeArrowheads="1"/>
              </p:cNvSpPr>
              <p:nvPr/>
            </p:nvSpPr>
            <p:spPr bwMode="auto">
              <a:xfrm>
                <a:off x="5461000" y="3648075"/>
                <a:ext cx="111125" cy="1063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2" name="Oval 32">
                <a:extLst>
                  <a:ext uri="{FF2B5EF4-FFF2-40B4-BE49-F238E27FC236}">
                    <a16:creationId xmlns:a16="http://schemas.microsoft.com/office/drawing/2014/main" id="{089719EB-BCCF-49B1-A44B-9C8E6DB2907C}"/>
                  </a:ext>
                </a:extLst>
              </p:cNvPr>
              <p:cNvSpPr>
                <a:spLocks noChangeArrowheads="1"/>
              </p:cNvSpPr>
              <p:nvPr/>
            </p:nvSpPr>
            <p:spPr bwMode="auto">
              <a:xfrm>
                <a:off x="5846763" y="3648075"/>
                <a:ext cx="109538" cy="1063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3" name="Oval 33">
                <a:extLst>
                  <a:ext uri="{FF2B5EF4-FFF2-40B4-BE49-F238E27FC236}">
                    <a16:creationId xmlns:a16="http://schemas.microsoft.com/office/drawing/2014/main" id="{CCE27D90-D79C-4671-A151-8B4581133A6F}"/>
                  </a:ext>
                </a:extLst>
              </p:cNvPr>
              <p:cNvSpPr>
                <a:spLocks noChangeArrowheads="1"/>
              </p:cNvSpPr>
              <p:nvPr/>
            </p:nvSpPr>
            <p:spPr bwMode="auto">
              <a:xfrm>
                <a:off x="6230938" y="3648075"/>
                <a:ext cx="111125" cy="10636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Oval 34">
                <a:extLst>
                  <a:ext uri="{FF2B5EF4-FFF2-40B4-BE49-F238E27FC236}">
                    <a16:creationId xmlns:a16="http://schemas.microsoft.com/office/drawing/2014/main" id="{B14E3965-613F-46C9-AEDC-BB7CF0556160}"/>
                  </a:ext>
                </a:extLst>
              </p:cNvPr>
              <p:cNvSpPr>
                <a:spLocks noChangeArrowheads="1"/>
              </p:cNvSpPr>
              <p:nvPr/>
            </p:nvSpPr>
            <p:spPr bwMode="auto">
              <a:xfrm>
                <a:off x="6615113" y="3648075"/>
                <a:ext cx="111125" cy="1063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Rectangle 35">
                <a:extLst>
                  <a:ext uri="{FF2B5EF4-FFF2-40B4-BE49-F238E27FC236}">
                    <a16:creationId xmlns:a16="http://schemas.microsoft.com/office/drawing/2014/main" id="{37B0CB82-84E4-4E8D-BF94-58CA4DB057C1}"/>
                  </a:ext>
                </a:extLst>
              </p:cNvPr>
              <p:cNvSpPr>
                <a:spLocks noChangeArrowheads="1"/>
              </p:cNvSpPr>
              <p:nvPr/>
            </p:nvSpPr>
            <p:spPr bwMode="auto">
              <a:xfrm>
                <a:off x="5504991" y="3052763"/>
                <a:ext cx="117660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7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Flowchart</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36" name="Rectangle 36">
                <a:extLst>
                  <a:ext uri="{FF2B5EF4-FFF2-40B4-BE49-F238E27FC236}">
                    <a16:creationId xmlns:a16="http://schemas.microsoft.com/office/drawing/2014/main" id="{FE68B3CE-4597-439C-8C11-F77061ED177C}"/>
                  </a:ext>
                </a:extLst>
              </p:cNvPr>
              <p:cNvSpPr>
                <a:spLocks noChangeArrowheads="1"/>
              </p:cNvSpPr>
              <p:nvPr/>
            </p:nvSpPr>
            <p:spPr bwMode="auto">
              <a:xfrm>
                <a:off x="5428791" y="3298195"/>
                <a:ext cx="13513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7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Infographic</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grpSp>
      </p:grpSp>
      <p:sp>
        <p:nvSpPr>
          <p:cNvPr id="37" name="Freeform 37">
            <a:extLst>
              <a:ext uri="{FF2B5EF4-FFF2-40B4-BE49-F238E27FC236}">
                <a16:creationId xmlns:a16="http://schemas.microsoft.com/office/drawing/2014/main" id="{D58B2BD9-DC8B-4713-A5CB-7F6B9C2316D4}"/>
              </a:ext>
            </a:extLst>
          </p:cNvPr>
          <p:cNvSpPr>
            <a:spLocks noEditPoints="1"/>
          </p:cNvSpPr>
          <p:nvPr/>
        </p:nvSpPr>
        <p:spPr bwMode="auto">
          <a:xfrm>
            <a:off x="7392988" y="1403350"/>
            <a:ext cx="193675" cy="209550"/>
          </a:xfrm>
          <a:custGeom>
            <a:avLst/>
            <a:gdLst>
              <a:gd name="T0" fmla="*/ 45 w 51"/>
              <a:gd name="T1" fmla="*/ 31 h 55"/>
              <a:gd name="T2" fmla="*/ 51 w 51"/>
              <a:gd name="T3" fmla="*/ 38 h 55"/>
              <a:gd name="T4" fmla="*/ 47 w 51"/>
              <a:gd name="T5" fmla="*/ 44 h 55"/>
              <a:gd name="T6" fmla="*/ 39 w 51"/>
              <a:gd name="T7" fmla="*/ 42 h 55"/>
              <a:gd name="T8" fmla="*/ 32 w 51"/>
              <a:gd name="T9" fmla="*/ 46 h 55"/>
              <a:gd name="T10" fmla="*/ 30 w 51"/>
              <a:gd name="T11" fmla="*/ 55 h 55"/>
              <a:gd name="T12" fmla="*/ 22 w 51"/>
              <a:gd name="T13" fmla="*/ 55 h 55"/>
              <a:gd name="T14" fmla="*/ 19 w 51"/>
              <a:gd name="T15" fmla="*/ 46 h 55"/>
              <a:gd name="T16" fmla="*/ 13 w 51"/>
              <a:gd name="T17" fmla="*/ 42 h 55"/>
              <a:gd name="T18" fmla="*/ 4 w 51"/>
              <a:gd name="T19" fmla="*/ 44 h 55"/>
              <a:gd name="T20" fmla="*/ 0 w 51"/>
              <a:gd name="T21" fmla="*/ 38 h 55"/>
              <a:gd name="T22" fmla="*/ 7 w 51"/>
              <a:gd name="T23" fmla="*/ 31 h 55"/>
              <a:gd name="T24" fmla="*/ 6 w 51"/>
              <a:gd name="T25" fmla="*/ 27 h 55"/>
              <a:gd name="T26" fmla="*/ 7 w 51"/>
              <a:gd name="T27" fmla="*/ 24 h 55"/>
              <a:gd name="T28" fmla="*/ 0 w 51"/>
              <a:gd name="T29" fmla="*/ 17 h 55"/>
              <a:gd name="T30" fmla="*/ 4 w 51"/>
              <a:gd name="T31" fmla="*/ 10 h 55"/>
              <a:gd name="T32" fmla="*/ 13 w 51"/>
              <a:gd name="T33" fmla="*/ 13 h 55"/>
              <a:gd name="T34" fmla="*/ 19 w 51"/>
              <a:gd name="T35" fmla="*/ 9 h 55"/>
              <a:gd name="T36" fmla="*/ 22 w 51"/>
              <a:gd name="T37" fmla="*/ 0 h 55"/>
              <a:gd name="T38" fmla="*/ 30 w 51"/>
              <a:gd name="T39" fmla="*/ 0 h 55"/>
              <a:gd name="T40" fmla="*/ 32 w 51"/>
              <a:gd name="T41" fmla="*/ 9 h 55"/>
              <a:gd name="T42" fmla="*/ 39 w 51"/>
              <a:gd name="T43" fmla="*/ 13 h 55"/>
              <a:gd name="T44" fmla="*/ 47 w 51"/>
              <a:gd name="T45" fmla="*/ 10 h 55"/>
              <a:gd name="T46" fmla="*/ 51 w 51"/>
              <a:gd name="T47" fmla="*/ 17 h 55"/>
              <a:gd name="T48" fmla="*/ 45 w 51"/>
              <a:gd name="T49" fmla="*/ 24 h 55"/>
              <a:gd name="T50" fmla="*/ 46 w 51"/>
              <a:gd name="T51" fmla="*/ 27 h 55"/>
              <a:gd name="T52" fmla="*/ 45 w 51"/>
              <a:gd name="T53" fmla="*/ 31 h 55"/>
              <a:gd name="T54" fmla="*/ 26 w 51"/>
              <a:gd name="T55" fmla="*/ 18 h 55"/>
              <a:gd name="T56" fmla="*/ 16 w 51"/>
              <a:gd name="T57" fmla="*/ 27 h 55"/>
              <a:gd name="T58" fmla="*/ 26 w 51"/>
              <a:gd name="T59" fmla="*/ 37 h 55"/>
              <a:gd name="T60" fmla="*/ 35 w 51"/>
              <a:gd name="T61" fmla="*/ 27 h 55"/>
              <a:gd name="T62" fmla="*/ 26 w 51"/>
              <a:gd name="T63" fmla="*/ 1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55">
                <a:moveTo>
                  <a:pt x="45" y="31"/>
                </a:moveTo>
                <a:cubicBezTo>
                  <a:pt x="51" y="38"/>
                  <a:pt x="51" y="38"/>
                  <a:pt x="51" y="38"/>
                </a:cubicBezTo>
                <a:cubicBezTo>
                  <a:pt x="47" y="44"/>
                  <a:pt x="47" y="44"/>
                  <a:pt x="47" y="44"/>
                </a:cubicBezTo>
                <a:cubicBezTo>
                  <a:pt x="39" y="42"/>
                  <a:pt x="39" y="42"/>
                  <a:pt x="39" y="42"/>
                </a:cubicBezTo>
                <a:cubicBezTo>
                  <a:pt x="37" y="44"/>
                  <a:pt x="35" y="45"/>
                  <a:pt x="32" y="46"/>
                </a:cubicBezTo>
                <a:cubicBezTo>
                  <a:pt x="30" y="55"/>
                  <a:pt x="30" y="55"/>
                  <a:pt x="30" y="55"/>
                </a:cubicBezTo>
                <a:cubicBezTo>
                  <a:pt x="22" y="55"/>
                  <a:pt x="22" y="55"/>
                  <a:pt x="22" y="55"/>
                </a:cubicBezTo>
                <a:cubicBezTo>
                  <a:pt x="19" y="46"/>
                  <a:pt x="19" y="46"/>
                  <a:pt x="19" y="46"/>
                </a:cubicBezTo>
                <a:cubicBezTo>
                  <a:pt x="17" y="45"/>
                  <a:pt x="15" y="44"/>
                  <a:pt x="13" y="42"/>
                </a:cubicBezTo>
                <a:cubicBezTo>
                  <a:pt x="4" y="44"/>
                  <a:pt x="4" y="44"/>
                  <a:pt x="4" y="44"/>
                </a:cubicBezTo>
                <a:cubicBezTo>
                  <a:pt x="0" y="38"/>
                  <a:pt x="0" y="38"/>
                  <a:pt x="0" y="38"/>
                </a:cubicBezTo>
                <a:cubicBezTo>
                  <a:pt x="7" y="31"/>
                  <a:pt x="7" y="31"/>
                  <a:pt x="7" y="31"/>
                </a:cubicBezTo>
                <a:cubicBezTo>
                  <a:pt x="6" y="30"/>
                  <a:pt x="6" y="29"/>
                  <a:pt x="6" y="27"/>
                </a:cubicBezTo>
                <a:cubicBezTo>
                  <a:pt x="6" y="26"/>
                  <a:pt x="6" y="25"/>
                  <a:pt x="7" y="24"/>
                </a:cubicBezTo>
                <a:cubicBezTo>
                  <a:pt x="0" y="17"/>
                  <a:pt x="0" y="17"/>
                  <a:pt x="0" y="17"/>
                </a:cubicBezTo>
                <a:cubicBezTo>
                  <a:pt x="4" y="10"/>
                  <a:pt x="4" y="10"/>
                  <a:pt x="4" y="10"/>
                </a:cubicBezTo>
                <a:cubicBezTo>
                  <a:pt x="13" y="13"/>
                  <a:pt x="13" y="13"/>
                  <a:pt x="13" y="13"/>
                </a:cubicBezTo>
                <a:cubicBezTo>
                  <a:pt x="15" y="11"/>
                  <a:pt x="17" y="10"/>
                  <a:pt x="19" y="9"/>
                </a:cubicBezTo>
                <a:cubicBezTo>
                  <a:pt x="22" y="0"/>
                  <a:pt x="22" y="0"/>
                  <a:pt x="22" y="0"/>
                </a:cubicBezTo>
                <a:cubicBezTo>
                  <a:pt x="30" y="0"/>
                  <a:pt x="30" y="0"/>
                  <a:pt x="30" y="0"/>
                </a:cubicBezTo>
                <a:cubicBezTo>
                  <a:pt x="32" y="9"/>
                  <a:pt x="32" y="9"/>
                  <a:pt x="32" y="9"/>
                </a:cubicBezTo>
                <a:cubicBezTo>
                  <a:pt x="35" y="10"/>
                  <a:pt x="37" y="11"/>
                  <a:pt x="39" y="13"/>
                </a:cubicBezTo>
                <a:cubicBezTo>
                  <a:pt x="47" y="10"/>
                  <a:pt x="47" y="10"/>
                  <a:pt x="47" y="10"/>
                </a:cubicBezTo>
                <a:cubicBezTo>
                  <a:pt x="51" y="17"/>
                  <a:pt x="51" y="17"/>
                  <a:pt x="51" y="17"/>
                </a:cubicBezTo>
                <a:cubicBezTo>
                  <a:pt x="45" y="24"/>
                  <a:pt x="45" y="24"/>
                  <a:pt x="45" y="24"/>
                </a:cubicBezTo>
                <a:cubicBezTo>
                  <a:pt x="45" y="25"/>
                  <a:pt x="46" y="26"/>
                  <a:pt x="46" y="27"/>
                </a:cubicBezTo>
                <a:cubicBezTo>
                  <a:pt x="46" y="29"/>
                  <a:pt x="45" y="30"/>
                  <a:pt x="45" y="31"/>
                </a:cubicBezTo>
                <a:close/>
                <a:moveTo>
                  <a:pt x="26" y="18"/>
                </a:moveTo>
                <a:cubicBezTo>
                  <a:pt x="21" y="18"/>
                  <a:pt x="16" y="22"/>
                  <a:pt x="16" y="27"/>
                </a:cubicBezTo>
                <a:cubicBezTo>
                  <a:pt x="16" y="33"/>
                  <a:pt x="21" y="37"/>
                  <a:pt x="26" y="37"/>
                </a:cubicBezTo>
                <a:cubicBezTo>
                  <a:pt x="31" y="37"/>
                  <a:pt x="35" y="33"/>
                  <a:pt x="35" y="27"/>
                </a:cubicBezTo>
                <a:cubicBezTo>
                  <a:pt x="35" y="22"/>
                  <a:pt x="31" y="18"/>
                  <a:pt x="26" y="18"/>
                </a:cubicBez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Freeform 38">
            <a:extLst>
              <a:ext uri="{FF2B5EF4-FFF2-40B4-BE49-F238E27FC236}">
                <a16:creationId xmlns:a16="http://schemas.microsoft.com/office/drawing/2014/main" id="{999F1D3A-831C-44E6-8608-1B2E6064F22C}"/>
              </a:ext>
            </a:extLst>
          </p:cNvPr>
          <p:cNvSpPr>
            <a:spLocks noEditPoints="1"/>
          </p:cNvSpPr>
          <p:nvPr/>
        </p:nvSpPr>
        <p:spPr bwMode="auto">
          <a:xfrm>
            <a:off x="3762375" y="4064000"/>
            <a:ext cx="149225" cy="204788"/>
          </a:xfrm>
          <a:custGeom>
            <a:avLst/>
            <a:gdLst>
              <a:gd name="T0" fmla="*/ 3 w 39"/>
              <a:gd name="T1" fmla="*/ 30 h 54"/>
              <a:gd name="T2" fmla="*/ 0 w 39"/>
              <a:gd name="T3" fmla="*/ 19 h 54"/>
              <a:gd name="T4" fmla="*/ 19 w 39"/>
              <a:gd name="T5" fmla="*/ 0 h 54"/>
              <a:gd name="T6" fmla="*/ 39 w 39"/>
              <a:gd name="T7" fmla="*/ 19 h 54"/>
              <a:gd name="T8" fmla="*/ 35 w 39"/>
              <a:gd name="T9" fmla="*/ 30 h 54"/>
              <a:gd name="T10" fmla="*/ 30 w 39"/>
              <a:gd name="T11" fmla="*/ 43 h 54"/>
              <a:gd name="T12" fmla="*/ 8 w 39"/>
              <a:gd name="T13" fmla="*/ 43 h 54"/>
              <a:gd name="T14" fmla="*/ 3 w 39"/>
              <a:gd name="T15" fmla="*/ 30 h 54"/>
              <a:gd name="T16" fmla="*/ 8 w 39"/>
              <a:gd name="T17" fmla="*/ 54 h 54"/>
              <a:gd name="T18" fmla="*/ 30 w 39"/>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54">
                <a:moveTo>
                  <a:pt x="3" y="30"/>
                </a:moveTo>
                <a:cubicBezTo>
                  <a:pt x="1" y="27"/>
                  <a:pt x="0" y="23"/>
                  <a:pt x="0" y="19"/>
                </a:cubicBezTo>
                <a:cubicBezTo>
                  <a:pt x="0" y="9"/>
                  <a:pt x="8" y="0"/>
                  <a:pt x="19" y="0"/>
                </a:cubicBezTo>
                <a:cubicBezTo>
                  <a:pt x="30" y="0"/>
                  <a:pt x="39" y="9"/>
                  <a:pt x="39" y="19"/>
                </a:cubicBezTo>
                <a:cubicBezTo>
                  <a:pt x="39" y="23"/>
                  <a:pt x="38" y="27"/>
                  <a:pt x="35" y="30"/>
                </a:cubicBezTo>
                <a:cubicBezTo>
                  <a:pt x="31" y="36"/>
                  <a:pt x="30" y="39"/>
                  <a:pt x="30" y="43"/>
                </a:cubicBezTo>
                <a:cubicBezTo>
                  <a:pt x="8" y="43"/>
                  <a:pt x="8" y="43"/>
                  <a:pt x="8" y="43"/>
                </a:cubicBezTo>
                <a:cubicBezTo>
                  <a:pt x="8" y="39"/>
                  <a:pt x="7" y="36"/>
                  <a:pt x="3" y="30"/>
                </a:cubicBezTo>
                <a:close/>
                <a:moveTo>
                  <a:pt x="8" y="54"/>
                </a:moveTo>
                <a:cubicBezTo>
                  <a:pt x="30" y="54"/>
                  <a:pt x="30" y="54"/>
                  <a:pt x="30" y="54"/>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Freeform 39">
            <a:extLst>
              <a:ext uri="{FF2B5EF4-FFF2-40B4-BE49-F238E27FC236}">
                <a16:creationId xmlns:a16="http://schemas.microsoft.com/office/drawing/2014/main" id="{FE7D3F41-7B1A-439B-9DCF-BCAEB7E7B7F9}"/>
              </a:ext>
            </a:extLst>
          </p:cNvPr>
          <p:cNvSpPr>
            <a:spLocks noEditPoints="1"/>
          </p:cNvSpPr>
          <p:nvPr/>
        </p:nvSpPr>
        <p:spPr bwMode="auto">
          <a:xfrm>
            <a:off x="8269288" y="4064000"/>
            <a:ext cx="171450" cy="204788"/>
          </a:xfrm>
          <a:custGeom>
            <a:avLst/>
            <a:gdLst>
              <a:gd name="T0" fmla="*/ 108 w 108"/>
              <a:gd name="T1" fmla="*/ 129 h 129"/>
              <a:gd name="T2" fmla="*/ 0 w 108"/>
              <a:gd name="T3" fmla="*/ 129 h 129"/>
              <a:gd name="T4" fmla="*/ 0 w 108"/>
              <a:gd name="T5" fmla="*/ 19 h 129"/>
              <a:gd name="T6" fmla="*/ 108 w 108"/>
              <a:gd name="T7" fmla="*/ 19 h 129"/>
              <a:gd name="T8" fmla="*/ 108 w 108"/>
              <a:gd name="T9" fmla="*/ 129 h 129"/>
              <a:gd name="T10" fmla="*/ 0 w 108"/>
              <a:gd name="T11" fmla="*/ 55 h 129"/>
              <a:gd name="T12" fmla="*/ 108 w 108"/>
              <a:gd name="T13" fmla="*/ 55 h 129"/>
              <a:gd name="T14" fmla="*/ 31 w 108"/>
              <a:gd name="T15" fmla="*/ 38 h 129"/>
              <a:gd name="T16" fmla="*/ 31 w 108"/>
              <a:gd name="T17" fmla="*/ 0 h 129"/>
              <a:gd name="T18" fmla="*/ 74 w 108"/>
              <a:gd name="T19" fmla="*/ 38 h 129"/>
              <a:gd name="T20" fmla="*/ 74 w 108"/>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129">
                <a:moveTo>
                  <a:pt x="108" y="129"/>
                </a:moveTo>
                <a:lnTo>
                  <a:pt x="0" y="129"/>
                </a:lnTo>
                <a:lnTo>
                  <a:pt x="0" y="19"/>
                </a:lnTo>
                <a:lnTo>
                  <a:pt x="108" y="19"/>
                </a:lnTo>
                <a:lnTo>
                  <a:pt x="108" y="129"/>
                </a:lnTo>
                <a:moveTo>
                  <a:pt x="0" y="55"/>
                </a:moveTo>
                <a:lnTo>
                  <a:pt x="108" y="55"/>
                </a:lnTo>
                <a:moveTo>
                  <a:pt x="31" y="38"/>
                </a:moveTo>
                <a:lnTo>
                  <a:pt x="31" y="0"/>
                </a:lnTo>
                <a:moveTo>
                  <a:pt x="74" y="38"/>
                </a:moveTo>
                <a:lnTo>
                  <a:pt x="74" y="0"/>
                </a:ln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0" name="Freeform 40">
            <a:extLst>
              <a:ext uri="{FF2B5EF4-FFF2-40B4-BE49-F238E27FC236}">
                <a16:creationId xmlns:a16="http://schemas.microsoft.com/office/drawing/2014/main" id="{C3566302-8668-47D1-97D0-3BA00E3BC986}"/>
              </a:ext>
            </a:extLst>
          </p:cNvPr>
          <p:cNvSpPr>
            <a:spLocks noEditPoints="1"/>
          </p:cNvSpPr>
          <p:nvPr/>
        </p:nvSpPr>
        <p:spPr bwMode="auto">
          <a:xfrm>
            <a:off x="8261350" y="2592388"/>
            <a:ext cx="185738" cy="204788"/>
          </a:xfrm>
          <a:custGeom>
            <a:avLst/>
            <a:gdLst>
              <a:gd name="T0" fmla="*/ 36 w 49"/>
              <a:gd name="T1" fmla="*/ 12 h 54"/>
              <a:gd name="T2" fmla="*/ 24 w 49"/>
              <a:gd name="T3" fmla="*/ 23 h 54"/>
              <a:gd name="T4" fmla="*/ 13 w 49"/>
              <a:gd name="T5" fmla="*/ 12 h 54"/>
              <a:gd name="T6" fmla="*/ 24 w 49"/>
              <a:gd name="T7" fmla="*/ 0 h 54"/>
              <a:gd name="T8" fmla="*/ 36 w 49"/>
              <a:gd name="T9" fmla="*/ 12 h 54"/>
              <a:gd name="T10" fmla="*/ 49 w 49"/>
              <a:gd name="T11" fmla="*/ 38 h 54"/>
              <a:gd name="T12" fmla="*/ 24 w 49"/>
              <a:gd name="T13" fmla="*/ 33 h 54"/>
              <a:gd name="T14" fmla="*/ 0 w 49"/>
              <a:gd name="T15" fmla="*/ 38 h 54"/>
              <a:gd name="T16" fmla="*/ 0 w 49"/>
              <a:gd name="T17" fmla="*/ 54 h 54"/>
              <a:gd name="T18" fmla="*/ 49 w 49"/>
              <a:gd name="T19" fmla="*/ 54 h 54"/>
              <a:gd name="T20" fmla="*/ 49 w 49"/>
              <a:gd name="T21"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4">
                <a:moveTo>
                  <a:pt x="36" y="12"/>
                </a:moveTo>
                <a:cubicBezTo>
                  <a:pt x="36" y="18"/>
                  <a:pt x="31" y="23"/>
                  <a:pt x="24" y="23"/>
                </a:cubicBezTo>
                <a:cubicBezTo>
                  <a:pt x="18" y="23"/>
                  <a:pt x="13" y="18"/>
                  <a:pt x="13" y="12"/>
                </a:cubicBezTo>
                <a:cubicBezTo>
                  <a:pt x="13" y="5"/>
                  <a:pt x="18" y="0"/>
                  <a:pt x="24" y="0"/>
                </a:cubicBezTo>
                <a:cubicBezTo>
                  <a:pt x="31" y="0"/>
                  <a:pt x="36" y="5"/>
                  <a:pt x="36" y="12"/>
                </a:cubicBezTo>
                <a:close/>
                <a:moveTo>
                  <a:pt x="49" y="38"/>
                </a:moveTo>
                <a:cubicBezTo>
                  <a:pt x="24" y="33"/>
                  <a:pt x="24" y="33"/>
                  <a:pt x="24" y="33"/>
                </a:cubicBezTo>
                <a:cubicBezTo>
                  <a:pt x="0" y="38"/>
                  <a:pt x="0" y="38"/>
                  <a:pt x="0" y="38"/>
                </a:cubicBezTo>
                <a:cubicBezTo>
                  <a:pt x="0" y="54"/>
                  <a:pt x="0" y="54"/>
                  <a:pt x="0" y="54"/>
                </a:cubicBezTo>
                <a:cubicBezTo>
                  <a:pt x="49" y="54"/>
                  <a:pt x="49" y="54"/>
                  <a:pt x="49" y="54"/>
                </a:cubicBezTo>
                <a:lnTo>
                  <a:pt x="49" y="38"/>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1" name="Freeform 41">
            <a:extLst>
              <a:ext uri="{FF2B5EF4-FFF2-40B4-BE49-F238E27FC236}">
                <a16:creationId xmlns:a16="http://schemas.microsoft.com/office/drawing/2014/main" id="{D589720C-3A79-4AA2-BE49-989FE74FD21E}"/>
              </a:ext>
            </a:extLst>
          </p:cNvPr>
          <p:cNvSpPr>
            <a:spLocks noEditPoints="1"/>
          </p:cNvSpPr>
          <p:nvPr/>
        </p:nvSpPr>
        <p:spPr bwMode="auto">
          <a:xfrm>
            <a:off x="3724275" y="2603500"/>
            <a:ext cx="222250" cy="187325"/>
          </a:xfrm>
          <a:custGeom>
            <a:avLst/>
            <a:gdLst>
              <a:gd name="T0" fmla="*/ 58 w 58"/>
              <a:gd name="T1" fmla="*/ 49 h 49"/>
              <a:gd name="T2" fmla="*/ 0 w 58"/>
              <a:gd name="T3" fmla="*/ 49 h 49"/>
              <a:gd name="T4" fmla="*/ 0 w 58"/>
              <a:gd name="T5" fmla="*/ 9 h 49"/>
              <a:gd name="T6" fmla="*/ 58 w 58"/>
              <a:gd name="T7" fmla="*/ 9 h 49"/>
              <a:gd name="T8" fmla="*/ 58 w 58"/>
              <a:gd name="T9" fmla="*/ 49 h 49"/>
              <a:gd name="T10" fmla="*/ 39 w 58"/>
              <a:gd name="T11" fmla="*/ 0 h 49"/>
              <a:gd name="T12" fmla="*/ 19 w 58"/>
              <a:gd name="T13" fmla="*/ 0 h 49"/>
              <a:gd name="T14" fmla="*/ 19 w 58"/>
              <a:gd name="T15" fmla="*/ 9 h 49"/>
              <a:gd name="T16" fmla="*/ 39 w 58"/>
              <a:gd name="T17" fmla="*/ 9 h 49"/>
              <a:gd name="T18" fmla="*/ 39 w 58"/>
              <a:gd name="T19" fmla="*/ 0 h 49"/>
              <a:gd name="T20" fmla="*/ 0 w 58"/>
              <a:gd name="T21" fmla="*/ 21 h 49"/>
              <a:gd name="T22" fmla="*/ 16 w 58"/>
              <a:gd name="T23" fmla="*/ 27 h 49"/>
              <a:gd name="T24" fmla="*/ 42 w 58"/>
              <a:gd name="T25" fmla="*/ 27 h 49"/>
              <a:gd name="T26" fmla="*/ 58 w 58"/>
              <a:gd name="T27" fmla="*/ 21 h 49"/>
              <a:gd name="T28" fmla="*/ 29 w 58"/>
              <a:gd name="T29" fmla="*/ 37 h 49"/>
              <a:gd name="T30" fmla="*/ 29 w 58"/>
              <a:gd name="T31"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58" y="49"/>
                </a:moveTo>
                <a:cubicBezTo>
                  <a:pt x="0" y="49"/>
                  <a:pt x="0" y="49"/>
                  <a:pt x="0" y="49"/>
                </a:cubicBezTo>
                <a:cubicBezTo>
                  <a:pt x="0" y="9"/>
                  <a:pt x="0" y="9"/>
                  <a:pt x="0" y="9"/>
                </a:cubicBezTo>
                <a:cubicBezTo>
                  <a:pt x="58" y="9"/>
                  <a:pt x="58" y="9"/>
                  <a:pt x="58" y="9"/>
                </a:cubicBezTo>
                <a:lnTo>
                  <a:pt x="58" y="49"/>
                </a:lnTo>
                <a:close/>
                <a:moveTo>
                  <a:pt x="39" y="0"/>
                </a:moveTo>
                <a:cubicBezTo>
                  <a:pt x="19" y="0"/>
                  <a:pt x="19" y="0"/>
                  <a:pt x="19" y="0"/>
                </a:cubicBezTo>
                <a:cubicBezTo>
                  <a:pt x="19" y="9"/>
                  <a:pt x="19" y="9"/>
                  <a:pt x="19" y="9"/>
                </a:cubicBezTo>
                <a:cubicBezTo>
                  <a:pt x="39" y="9"/>
                  <a:pt x="39" y="9"/>
                  <a:pt x="39" y="9"/>
                </a:cubicBezTo>
                <a:lnTo>
                  <a:pt x="39" y="0"/>
                </a:lnTo>
                <a:close/>
                <a:moveTo>
                  <a:pt x="0" y="21"/>
                </a:moveTo>
                <a:cubicBezTo>
                  <a:pt x="16" y="27"/>
                  <a:pt x="16" y="27"/>
                  <a:pt x="16" y="27"/>
                </a:cubicBezTo>
                <a:cubicBezTo>
                  <a:pt x="25" y="31"/>
                  <a:pt x="34" y="31"/>
                  <a:pt x="42" y="27"/>
                </a:cubicBezTo>
                <a:cubicBezTo>
                  <a:pt x="58" y="21"/>
                  <a:pt x="58" y="21"/>
                  <a:pt x="58" y="21"/>
                </a:cubicBezTo>
                <a:moveTo>
                  <a:pt x="29" y="37"/>
                </a:moveTo>
                <a:cubicBezTo>
                  <a:pt x="29" y="23"/>
                  <a:pt x="29" y="23"/>
                  <a:pt x="29" y="23"/>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Freeform 42">
            <a:extLst>
              <a:ext uri="{FF2B5EF4-FFF2-40B4-BE49-F238E27FC236}">
                <a16:creationId xmlns:a16="http://schemas.microsoft.com/office/drawing/2014/main" id="{B8AA7DC6-DF5B-468E-9ADB-AF2AACE22157}"/>
              </a:ext>
            </a:extLst>
          </p:cNvPr>
          <p:cNvSpPr>
            <a:spLocks noEditPoints="1"/>
          </p:cNvSpPr>
          <p:nvPr/>
        </p:nvSpPr>
        <p:spPr bwMode="auto">
          <a:xfrm>
            <a:off x="4605338" y="1403350"/>
            <a:ext cx="190500" cy="204788"/>
          </a:xfrm>
          <a:custGeom>
            <a:avLst/>
            <a:gdLst>
              <a:gd name="T0" fmla="*/ 2 w 50"/>
              <a:gd name="T1" fmla="*/ 45 h 54"/>
              <a:gd name="T2" fmla="*/ 12 w 50"/>
              <a:gd name="T3" fmla="*/ 20 h 54"/>
              <a:gd name="T4" fmla="*/ 25 w 50"/>
              <a:gd name="T5" fmla="*/ 7 h 54"/>
              <a:gd name="T6" fmla="*/ 37 w 50"/>
              <a:gd name="T7" fmla="*/ 20 h 54"/>
              <a:gd name="T8" fmla="*/ 48 w 50"/>
              <a:gd name="T9" fmla="*/ 45 h 54"/>
              <a:gd name="T10" fmla="*/ 50 w 50"/>
              <a:gd name="T11" fmla="*/ 45 h 54"/>
              <a:gd name="T12" fmla="*/ 0 w 50"/>
              <a:gd name="T13" fmla="*/ 45 h 54"/>
              <a:gd name="T14" fmla="*/ 2 w 50"/>
              <a:gd name="T15" fmla="*/ 45 h 54"/>
              <a:gd name="T16" fmla="*/ 16 w 50"/>
              <a:gd name="T17" fmla="*/ 54 h 54"/>
              <a:gd name="T18" fmla="*/ 33 w 50"/>
              <a:gd name="T19" fmla="*/ 54 h 54"/>
              <a:gd name="T20" fmla="*/ 25 w 50"/>
              <a:gd name="T21" fmla="*/ 7 h 54"/>
              <a:gd name="T22" fmla="*/ 25 w 50"/>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4">
                <a:moveTo>
                  <a:pt x="2" y="45"/>
                </a:moveTo>
                <a:cubicBezTo>
                  <a:pt x="12" y="45"/>
                  <a:pt x="12" y="21"/>
                  <a:pt x="12" y="20"/>
                </a:cubicBezTo>
                <a:cubicBezTo>
                  <a:pt x="13" y="13"/>
                  <a:pt x="18" y="7"/>
                  <a:pt x="25" y="7"/>
                </a:cubicBezTo>
                <a:cubicBezTo>
                  <a:pt x="31" y="7"/>
                  <a:pt x="37" y="13"/>
                  <a:pt x="37" y="20"/>
                </a:cubicBezTo>
                <a:cubicBezTo>
                  <a:pt x="37" y="21"/>
                  <a:pt x="38" y="45"/>
                  <a:pt x="48" y="45"/>
                </a:cubicBezTo>
                <a:cubicBezTo>
                  <a:pt x="50" y="45"/>
                  <a:pt x="50" y="45"/>
                  <a:pt x="50" y="45"/>
                </a:cubicBezTo>
                <a:cubicBezTo>
                  <a:pt x="0" y="45"/>
                  <a:pt x="0" y="45"/>
                  <a:pt x="0" y="45"/>
                </a:cubicBezTo>
                <a:lnTo>
                  <a:pt x="2" y="45"/>
                </a:lnTo>
                <a:close/>
                <a:moveTo>
                  <a:pt x="16" y="54"/>
                </a:moveTo>
                <a:cubicBezTo>
                  <a:pt x="33" y="54"/>
                  <a:pt x="33" y="54"/>
                  <a:pt x="33" y="54"/>
                </a:cubicBezTo>
                <a:moveTo>
                  <a:pt x="25" y="7"/>
                </a:moveTo>
                <a:cubicBezTo>
                  <a:pt x="25" y="0"/>
                  <a:pt x="25" y="0"/>
                  <a:pt x="25" y="0"/>
                </a:cubicBezTo>
              </a:path>
            </a:pathLst>
          </a:custGeom>
          <a:noFill/>
          <a:ln w="15875" cap="flat">
            <a:solidFill>
              <a:schemeClr val="tx1">
                <a:lumMod val="50000"/>
              </a:schemeClr>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3" name="Freeform 43">
            <a:extLst>
              <a:ext uri="{FF2B5EF4-FFF2-40B4-BE49-F238E27FC236}">
                <a16:creationId xmlns:a16="http://schemas.microsoft.com/office/drawing/2014/main" id="{6F5CC2C2-16A2-4DB2-B8C4-ACEEB6287A1C}"/>
              </a:ext>
            </a:extLst>
          </p:cNvPr>
          <p:cNvSpPr>
            <a:spLocks noEditPoints="1"/>
          </p:cNvSpPr>
          <p:nvPr/>
        </p:nvSpPr>
        <p:spPr bwMode="auto">
          <a:xfrm>
            <a:off x="4586288" y="5241925"/>
            <a:ext cx="223838" cy="223838"/>
          </a:xfrm>
          <a:custGeom>
            <a:avLst/>
            <a:gdLst>
              <a:gd name="T0" fmla="*/ 30 w 59"/>
              <a:gd name="T1" fmla="*/ 30 h 59"/>
              <a:gd name="T2" fmla="*/ 59 w 59"/>
              <a:gd name="T3" fmla="*/ 30 h 59"/>
              <a:gd name="T4" fmla="*/ 30 w 59"/>
              <a:gd name="T5" fmla="*/ 59 h 59"/>
              <a:gd name="T6" fmla="*/ 0 w 59"/>
              <a:gd name="T7" fmla="*/ 30 h 59"/>
              <a:gd name="T8" fmla="*/ 30 w 59"/>
              <a:gd name="T9" fmla="*/ 0 h 59"/>
              <a:gd name="T10" fmla="*/ 30 w 59"/>
              <a:gd name="T11" fmla="*/ 30 h 59"/>
              <a:gd name="T12" fmla="*/ 58 w 59"/>
              <a:gd name="T13" fmla="*/ 20 h 59"/>
              <a:gd name="T14" fmla="*/ 39 w 59"/>
              <a:gd name="T15" fmla="*/ 1 h 59"/>
              <a:gd name="T16" fmla="*/ 39 w 59"/>
              <a:gd name="T17" fmla="*/ 20 h 59"/>
              <a:gd name="T18" fmla="*/ 58 w 59"/>
              <a:gd name="T19"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9">
                <a:moveTo>
                  <a:pt x="30" y="30"/>
                </a:moveTo>
                <a:cubicBezTo>
                  <a:pt x="59" y="30"/>
                  <a:pt x="59" y="30"/>
                  <a:pt x="59" y="30"/>
                </a:cubicBezTo>
                <a:cubicBezTo>
                  <a:pt x="59" y="46"/>
                  <a:pt x="46" y="59"/>
                  <a:pt x="30" y="59"/>
                </a:cubicBezTo>
                <a:cubicBezTo>
                  <a:pt x="13" y="59"/>
                  <a:pt x="0" y="46"/>
                  <a:pt x="0" y="30"/>
                </a:cubicBezTo>
                <a:cubicBezTo>
                  <a:pt x="0" y="13"/>
                  <a:pt x="13" y="0"/>
                  <a:pt x="30" y="0"/>
                </a:cubicBezTo>
                <a:lnTo>
                  <a:pt x="30" y="30"/>
                </a:lnTo>
                <a:close/>
                <a:moveTo>
                  <a:pt x="58" y="20"/>
                </a:moveTo>
                <a:cubicBezTo>
                  <a:pt x="56" y="10"/>
                  <a:pt x="49" y="3"/>
                  <a:pt x="39" y="1"/>
                </a:cubicBezTo>
                <a:cubicBezTo>
                  <a:pt x="39" y="20"/>
                  <a:pt x="39" y="20"/>
                  <a:pt x="39" y="20"/>
                </a:cubicBezTo>
                <a:lnTo>
                  <a:pt x="58" y="20"/>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Freeform 44">
            <a:extLst>
              <a:ext uri="{FF2B5EF4-FFF2-40B4-BE49-F238E27FC236}">
                <a16:creationId xmlns:a16="http://schemas.microsoft.com/office/drawing/2014/main" id="{E5D8D195-81BE-4B06-B3C8-96CBD81B20BA}"/>
              </a:ext>
            </a:extLst>
          </p:cNvPr>
          <p:cNvSpPr>
            <a:spLocks noEditPoints="1"/>
          </p:cNvSpPr>
          <p:nvPr/>
        </p:nvSpPr>
        <p:spPr bwMode="auto">
          <a:xfrm>
            <a:off x="7404100" y="5260975"/>
            <a:ext cx="171450" cy="185738"/>
          </a:xfrm>
          <a:custGeom>
            <a:avLst/>
            <a:gdLst>
              <a:gd name="T0" fmla="*/ 38 w 45"/>
              <a:gd name="T1" fmla="*/ 39 h 49"/>
              <a:gd name="T2" fmla="*/ 38 w 45"/>
              <a:gd name="T3" fmla="*/ 49 h 49"/>
              <a:gd name="T4" fmla="*/ 8 w 45"/>
              <a:gd name="T5" fmla="*/ 49 h 49"/>
              <a:gd name="T6" fmla="*/ 8 w 45"/>
              <a:gd name="T7" fmla="*/ 39 h 49"/>
              <a:gd name="T8" fmla="*/ 13 w 45"/>
              <a:gd name="T9" fmla="*/ 31 h 49"/>
              <a:gd name="T10" fmla="*/ 23 w 45"/>
              <a:gd name="T11" fmla="*/ 25 h 49"/>
              <a:gd name="T12" fmla="*/ 33 w 45"/>
              <a:gd name="T13" fmla="*/ 31 h 49"/>
              <a:gd name="T14" fmla="*/ 38 w 45"/>
              <a:gd name="T15" fmla="*/ 39 h 49"/>
              <a:gd name="T16" fmla="*/ 38 w 45"/>
              <a:gd name="T17" fmla="*/ 10 h 49"/>
              <a:gd name="T18" fmla="*/ 38 w 45"/>
              <a:gd name="T19" fmla="*/ 0 h 49"/>
              <a:gd name="T20" fmla="*/ 8 w 45"/>
              <a:gd name="T21" fmla="*/ 0 h 49"/>
              <a:gd name="T22" fmla="*/ 8 w 45"/>
              <a:gd name="T23" fmla="*/ 10 h 49"/>
              <a:gd name="T24" fmla="*/ 13 w 45"/>
              <a:gd name="T25" fmla="*/ 18 h 49"/>
              <a:gd name="T26" fmla="*/ 23 w 45"/>
              <a:gd name="T27" fmla="*/ 25 h 49"/>
              <a:gd name="T28" fmla="*/ 33 w 45"/>
              <a:gd name="T29" fmla="*/ 18 h 49"/>
              <a:gd name="T30" fmla="*/ 38 w 45"/>
              <a:gd name="T31" fmla="*/ 10 h 49"/>
              <a:gd name="T32" fmla="*/ 0 w 45"/>
              <a:gd name="T33" fmla="*/ 0 h 49"/>
              <a:gd name="T34" fmla="*/ 45 w 45"/>
              <a:gd name="T35" fmla="*/ 0 h 49"/>
              <a:gd name="T36" fmla="*/ 0 w 45"/>
              <a:gd name="T37" fmla="*/ 49 h 49"/>
              <a:gd name="T38" fmla="*/ 45 w 45"/>
              <a:gd name="T3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9">
                <a:moveTo>
                  <a:pt x="38" y="39"/>
                </a:moveTo>
                <a:cubicBezTo>
                  <a:pt x="38" y="49"/>
                  <a:pt x="38" y="49"/>
                  <a:pt x="38" y="49"/>
                </a:cubicBezTo>
                <a:cubicBezTo>
                  <a:pt x="8" y="49"/>
                  <a:pt x="8" y="49"/>
                  <a:pt x="8" y="49"/>
                </a:cubicBezTo>
                <a:cubicBezTo>
                  <a:pt x="8" y="39"/>
                  <a:pt x="8" y="39"/>
                  <a:pt x="8" y="39"/>
                </a:cubicBezTo>
                <a:cubicBezTo>
                  <a:pt x="8" y="36"/>
                  <a:pt x="10" y="33"/>
                  <a:pt x="13" y="31"/>
                </a:cubicBezTo>
                <a:cubicBezTo>
                  <a:pt x="23" y="25"/>
                  <a:pt x="23" y="25"/>
                  <a:pt x="23" y="25"/>
                </a:cubicBezTo>
                <a:cubicBezTo>
                  <a:pt x="33" y="31"/>
                  <a:pt x="33" y="31"/>
                  <a:pt x="33" y="31"/>
                </a:cubicBezTo>
                <a:cubicBezTo>
                  <a:pt x="36" y="33"/>
                  <a:pt x="38" y="36"/>
                  <a:pt x="38" y="39"/>
                </a:cubicBezTo>
                <a:close/>
                <a:moveTo>
                  <a:pt x="38" y="10"/>
                </a:moveTo>
                <a:cubicBezTo>
                  <a:pt x="38" y="0"/>
                  <a:pt x="38" y="0"/>
                  <a:pt x="38" y="0"/>
                </a:cubicBezTo>
                <a:cubicBezTo>
                  <a:pt x="8" y="0"/>
                  <a:pt x="8" y="0"/>
                  <a:pt x="8" y="0"/>
                </a:cubicBezTo>
                <a:cubicBezTo>
                  <a:pt x="8" y="10"/>
                  <a:pt x="8" y="10"/>
                  <a:pt x="8" y="10"/>
                </a:cubicBezTo>
                <a:cubicBezTo>
                  <a:pt x="8" y="13"/>
                  <a:pt x="10" y="17"/>
                  <a:pt x="13" y="18"/>
                </a:cubicBezTo>
                <a:cubicBezTo>
                  <a:pt x="23" y="25"/>
                  <a:pt x="23" y="25"/>
                  <a:pt x="23" y="25"/>
                </a:cubicBezTo>
                <a:cubicBezTo>
                  <a:pt x="33" y="18"/>
                  <a:pt x="33" y="18"/>
                  <a:pt x="33" y="18"/>
                </a:cubicBezTo>
                <a:cubicBezTo>
                  <a:pt x="36" y="17"/>
                  <a:pt x="38" y="13"/>
                  <a:pt x="38" y="10"/>
                </a:cubicBezTo>
                <a:close/>
                <a:moveTo>
                  <a:pt x="0" y="0"/>
                </a:moveTo>
                <a:cubicBezTo>
                  <a:pt x="45" y="0"/>
                  <a:pt x="45" y="0"/>
                  <a:pt x="45" y="0"/>
                </a:cubicBezTo>
                <a:moveTo>
                  <a:pt x="0" y="49"/>
                </a:moveTo>
                <a:cubicBezTo>
                  <a:pt x="45" y="49"/>
                  <a:pt x="45" y="49"/>
                  <a:pt x="45" y="49"/>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7" name="Group 26">
            <a:extLst>
              <a:ext uri="{FF2B5EF4-FFF2-40B4-BE49-F238E27FC236}">
                <a16:creationId xmlns:a16="http://schemas.microsoft.com/office/drawing/2014/main" id="{C1F38742-97C1-4104-8B99-0F46383AD690}"/>
              </a:ext>
            </a:extLst>
          </p:cNvPr>
          <p:cNvGrpSpPr/>
          <p:nvPr/>
        </p:nvGrpSpPr>
        <p:grpSpPr>
          <a:xfrm>
            <a:off x="1690688" y="1136650"/>
            <a:ext cx="1570121" cy="748421"/>
            <a:chOff x="1690688" y="1136650"/>
            <a:chExt cx="1570121" cy="748421"/>
          </a:xfrm>
        </p:grpSpPr>
        <p:sp>
          <p:nvSpPr>
            <p:cNvPr id="45" name="Rectangle 45">
              <a:extLst>
                <a:ext uri="{FF2B5EF4-FFF2-40B4-BE49-F238E27FC236}">
                  <a16:creationId xmlns:a16="http://schemas.microsoft.com/office/drawing/2014/main" id="{D0B64C7C-BA76-4CED-96DA-4AE79C25FDBD}"/>
                </a:ext>
              </a:extLst>
            </p:cNvPr>
            <p:cNvSpPr>
              <a:spLocks noChangeArrowheads="1"/>
            </p:cNvSpPr>
            <p:nvPr/>
          </p:nvSpPr>
          <p:spPr bwMode="auto">
            <a:xfrm>
              <a:off x="2403475" y="1136650"/>
              <a:ext cx="75020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Marketing</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97" name="Text Placeholder 53">
              <a:extLst>
                <a:ext uri="{FF2B5EF4-FFF2-40B4-BE49-F238E27FC236}">
                  <a16:creationId xmlns:a16="http://schemas.microsoft.com/office/drawing/2014/main" id="{3DA1BFE3-21FE-48A6-B692-CAB6D76D6D49}"/>
                </a:ext>
              </a:extLst>
            </p:cNvPr>
            <p:cNvSpPr txBox="1">
              <a:spLocks/>
            </p:cNvSpPr>
            <p:nvPr/>
          </p:nvSpPr>
          <p:spPr>
            <a:xfrm>
              <a:off x="1690688" y="1327148"/>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112" name="Group 111">
            <a:extLst>
              <a:ext uri="{FF2B5EF4-FFF2-40B4-BE49-F238E27FC236}">
                <a16:creationId xmlns:a16="http://schemas.microsoft.com/office/drawing/2014/main" id="{BE31A033-A2BC-4CF7-89AE-2082E05FC20C}"/>
              </a:ext>
            </a:extLst>
          </p:cNvPr>
          <p:cNvGrpSpPr/>
          <p:nvPr/>
        </p:nvGrpSpPr>
        <p:grpSpPr>
          <a:xfrm>
            <a:off x="1128713" y="2417763"/>
            <a:ext cx="1570121" cy="753184"/>
            <a:chOff x="1128713" y="2417763"/>
            <a:chExt cx="1570121" cy="753184"/>
          </a:xfrm>
        </p:grpSpPr>
        <p:sp>
          <p:nvSpPr>
            <p:cNvPr id="46" name="Rectangle 46">
              <a:extLst>
                <a:ext uri="{FF2B5EF4-FFF2-40B4-BE49-F238E27FC236}">
                  <a16:creationId xmlns:a16="http://schemas.microsoft.com/office/drawing/2014/main" id="{AAA825A9-0E84-48C9-B456-666DB69B155C}"/>
                </a:ext>
              </a:extLst>
            </p:cNvPr>
            <p:cNvSpPr>
              <a:spLocks noChangeArrowheads="1"/>
            </p:cNvSpPr>
            <p:nvPr/>
          </p:nvSpPr>
          <p:spPr bwMode="auto">
            <a:xfrm>
              <a:off x="1954213" y="2417763"/>
              <a:ext cx="6444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Business</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98" name="Text Placeholder 53">
              <a:extLst>
                <a:ext uri="{FF2B5EF4-FFF2-40B4-BE49-F238E27FC236}">
                  <a16:creationId xmlns:a16="http://schemas.microsoft.com/office/drawing/2014/main" id="{72EE1998-4628-4E8F-9B05-9169F478E7B6}"/>
                </a:ext>
              </a:extLst>
            </p:cNvPr>
            <p:cNvSpPr txBox="1">
              <a:spLocks/>
            </p:cNvSpPr>
            <p:nvPr/>
          </p:nvSpPr>
          <p:spPr>
            <a:xfrm>
              <a:off x="1128713" y="2613024"/>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113" name="Group 112">
            <a:extLst>
              <a:ext uri="{FF2B5EF4-FFF2-40B4-BE49-F238E27FC236}">
                <a16:creationId xmlns:a16="http://schemas.microsoft.com/office/drawing/2014/main" id="{11BE1AE1-EB89-468C-9C97-826C19A51770}"/>
              </a:ext>
            </a:extLst>
          </p:cNvPr>
          <p:cNvGrpSpPr/>
          <p:nvPr/>
        </p:nvGrpSpPr>
        <p:grpSpPr>
          <a:xfrm>
            <a:off x="1128713" y="3702050"/>
            <a:ext cx="1570121" cy="721435"/>
            <a:chOff x="1128713" y="3702050"/>
            <a:chExt cx="1570121" cy="721435"/>
          </a:xfrm>
        </p:grpSpPr>
        <p:sp>
          <p:nvSpPr>
            <p:cNvPr id="47" name="Rectangle 47">
              <a:extLst>
                <a:ext uri="{FF2B5EF4-FFF2-40B4-BE49-F238E27FC236}">
                  <a16:creationId xmlns:a16="http://schemas.microsoft.com/office/drawing/2014/main" id="{78C039C6-5D00-4054-ADA1-3042C50037CA}"/>
                </a:ext>
              </a:extLst>
            </p:cNvPr>
            <p:cNvSpPr>
              <a:spLocks noChangeArrowheads="1"/>
            </p:cNvSpPr>
            <p:nvPr/>
          </p:nvSpPr>
          <p:spPr bwMode="auto">
            <a:xfrm>
              <a:off x="1828800" y="3702050"/>
              <a:ext cx="7774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Teamwork</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99" name="Text Placeholder 53">
              <a:extLst>
                <a:ext uri="{FF2B5EF4-FFF2-40B4-BE49-F238E27FC236}">
                  <a16:creationId xmlns:a16="http://schemas.microsoft.com/office/drawing/2014/main" id="{11D7B5A0-BE81-4D06-B9D1-DCB469279CF5}"/>
                </a:ext>
              </a:extLst>
            </p:cNvPr>
            <p:cNvSpPr txBox="1">
              <a:spLocks/>
            </p:cNvSpPr>
            <p:nvPr/>
          </p:nvSpPr>
          <p:spPr>
            <a:xfrm>
              <a:off x="1128713" y="3865562"/>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114" name="Group 113">
            <a:extLst>
              <a:ext uri="{FF2B5EF4-FFF2-40B4-BE49-F238E27FC236}">
                <a16:creationId xmlns:a16="http://schemas.microsoft.com/office/drawing/2014/main" id="{1E57801A-7E56-44C8-8318-7400811CD2F3}"/>
              </a:ext>
            </a:extLst>
          </p:cNvPr>
          <p:cNvGrpSpPr/>
          <p:nvPr/>
        </p:nvGrpSpPr>
        <p:grpSpPr>
          <a:xfrm>
            <a:off x="1696025" y="4983163"/>
            <a:ext cx="1570121" cy="712913"/>
            <a:chOff x="1696025" y="4983163"/>
            <a:chExt cx="1570121" cy="712913"/>
          </a:xfrm>
        </p:grpSpPr>
        <p:sp>
          <p:nvSpPr>
            <p:cNvPr id="48" name="Rectangle 48">
              <a:extLst>
                <a:ext uri="{FF2B5EF4-FFF2-40B4-BE49-F238E27FC236}">
                  <a16:creationId xmlns:a16="http://schemas.microsoft.com/office/drawing/2014/main" id="{6E6E17F0-CFBF-4073-BFA3-ECAB31A799AB}"/>
                </a:ext>
              </a:extLst>
            </p:cNvPr>
            <p:cNvSpPr>
              <a:spLocks noChangeArrowheads="1"/>
            </p:cNvSpPr>
            <p:nvPr/>
          </p:nvSpPr>
          <p:spPr bwMode="auto">
            <a:xfrm>
              <a:off x="2487613" y="4983163"/>
              <a:ext cx="67326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Research</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100" name="Text Placeholder 53">
              <a:extLst>
                <a:ext uri="{FF2B5EF4-FFF2-40B4-BE49-F238E27FC236}">
                  <a16:creationId xmlns:a16="http://schemas.microsoft.com/office/drawing/2014/main" id="{7AF8E2AD-BC32-4ADB-BCA2-EEC420FD5ACB}"/>
                </a:ext>
              </a:extLst>
            </p:cNvPr>
            <p:cNvSpPr txBox="1">
              <a:spLocks/>
            </p:cNvSpPr>
            <p:nvPr/>
          </p:nvSpPr>
          <p:spPr>
            <a:xfrm>
              <a:off x="1696025" y="5138153"/>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111" name="Group 110">
            <a:extLst>
              <a:ext uri="{FF2B5EF4-FFF2-40B4-BE49-F238E27FC236}">
                <a16:creationId xmlns:a16="http://schemas.microsoft.com/office/drawing/2014/main" id="{0680F796-2FAF-43DA-A0E8-FCA6FBD2B580}"/>
              </a:ext>
            </a:extLst>
          </p:cNvPr>
          <p:cNvGrpSpPr/>
          <p:nvPr/>
        </p:nvGrpSpPr>
        <p:grpSpPr>
          <a:xfrm>
            <a:off x="8967964" y="1136650"/>
            <a:ext cx="1570121" cy="748421"/>
            <a:chOff x="8967964" y="1136650"/>
            <a:chExt cx="1570121" cy="748421"/>
          </a:xfrm>
        </p:grpSpPr>
        <p:sp>
          <p:nvSpPr>
            <p:cNvPr id="49" name="Rectangle 49">
              <a:extLst>
                <a:ext uri="{FF2B5EF4-FFF2-40B4-BE49-F238E27FC236}">
                  <a16:creationId xmlns:a16="http://schemas.microsoft.com/office/drawing/2014/main" id="{C5BAD253-D136-4E3C-9A4A-898F376D420E}"/>
                </a:ext>
              </a:extLst>
            </p:cNvPr>
            <p:cNvSpPr>
              <a:spLocks noChangeArrowheads="1"/>
            </p:cNvSpPr>
            <p:nvPr/>
          </p:nvSpPr>
          <p:spPr bwMode="auto">
            <a:xfrm>
              <a:off x="9064625" y="1136650"/>
              <a:ext cx="61875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Efficincy</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101" name="Text Placeholder 53">
              <a:extLst>
                <a:ext uri="{FF2B5EF4-FFF2-40B4-BE49-F238E27FC236}">
                  <a16:creationId xmlns:a16="http://schemas.microsoft.com/office/drawing/2014/main" id="{71F52FFE-86A3-4DB2-B5D6-D91B440479FD}"/>
                </a:ext>
              </a:extLst>
            </p:cNvPr>
            <p:cNvSpPr txBox="1">
              <a:spLocks/>
            </p:cNvSpPr>
            <p:nvPr/>
          </p:nvSpPr>
          <p:spPr>
            <a:xfrm>
              <a:off x="8967964" y="1327148"/>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30" name="Group 29">
            <a:extLst>
              <a:ext uri="{FF2B5EF4-FFF2-40B4-BE49-F238E27FC236}">
                <a16:creationId xmlns:a16="http://schemas.microsoft.com/office/drawing/2014/main" id="{4DC1D35A-362D-4250-98A8-06F3D454396C}"/>
              </a:ext>
            </a:extLst>
          </p:cNvPr>
          <p:cNvGrpSpPr/>
          <p:nvPr/>
        </p:nvGrpSpPr>
        <p:grpSpPr>
          <a:xfrm>
            <a:off x="9537700" y="2417763"/>
            <a:ext cx="1570121" cy="753184"/>
            <a:chOff x="9537700" y="2417763"/>
            <a:chExt cx="1570121" cy="753184"/>
          </a:xfrm>
        </p:grpSpPr>
        <p:sp>
          <p:nvSpPr>
            <p:cNvPr id="50" name="Rectangle 50">
              <a:extLst>
                <a:ext uri="{FF2B5EF4-FFF2-40B4-BE49-F238E27FC236}">
                  <a16:creationId xmlns:a16="http://schemas.microsoft.com/office/drawing/2014/main" id="{B439C0D0-942B-4095-BB42-676A65E47B0B}"/>
                </a:ext>
              </a:extLst>
            </p:cNvPr>
            <p:cNvSpPr>
              <a:spLocks noChangeArrowheads="1"/>
            </p:cNvSpPr>
            <p:nvPr/>
          </p:nvSpPr>
          <p:spPr bwMode="auto">
            <a:xfrm>
              <a:off x="9625013" y="2417763"/>
              <a:ext cx="83516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Investment</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102" name="Text Placeholder 53">
              <a:extLst>
                <a:ext uri="{FF2B5EF4-FFF2-40B4-BE49-F238E27FC236}">
                  <a16:creationId xmlns:a16="http://schemas.microsoft.com/office/drawing/2014/main" id="{7F6954EF-084F-47C5-9A92-50F22050A691}"/>
                </a:ext>
              </a:extLst>
            </p:cNvPr>
            <p:cNvSpPr txBox="1">
              <a:spLocks/>
            </p:cNvSpPr>
            <p:nvPr/>
          </p:nvSpPr>
          <p:spPr>
            <a:xfrm>
              <a:off x="9537700" y="2613024"/>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29" name="Group 28">
            <a:extLst>
              <a:ext uri="{FF2B5EF4-FFF2-40B4-BE49-F238E27FC236}">
                <a16:creationId xmlns:a16="http://schemas.microsoft.com/office/drawing/2014/main" id="{78D41C7C-F98B-4BDE-B51B-1D563342E14C}"/>
              </a:ext>
            </a:extLst>
          </p:cNvPr>
          <p:cNvGrpSpPr/>
          <p:nvPr/>
        </p:nvGrpSpPr>
        <p:grpSpPr>
          <a:xfrm>
            <a:off x="9537700" y="3702050"/>
            <a:ext cx="1570121" cy="721435"/>
            <a:chOff x="9537700" y="3702050"/>
            <a:chExt cx="1570121" cy="721435"/>
          </a:xfrm>
        </p:grpSpPr>
        <p:sp>
          <p:nvSpPr>
            <p:cNvPr id="51" name="Rectangle 51">
              <a:extLst>
                <a:ext uri="{FF2B5EF4-FFF2-40B4-BE49-F238E27FC236}">
                  <a16:creationId xmlns:a16="http://schemas.microsoft.com/office/drawing/2014/main" id="{FF484C68-958B-45DE-8AC1-C5DEE2F2109A}"/>
                </a:ext>
              </a:extLst>
            </p:cNvPr>
            <p:cNvSpPr>
              <a:spLocks noChangeArrowheads="1"/>
            </p:cNvSpPr>
            <p:nvPr/>
          </p:nvSpPr>
          <p:spPr bwMode="auto">
            <a:xfrm>
              <a:off x="9625013" y="3702050"/>
              <a:ext cx="59952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Training</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103" name="Text Placeholder 53">
              <a:extLst>
                <a:ext uri="{FF2B5EF4-FFF2-40B4-BE49-F238E27FC236}">
                  <a16:creationId xmlns:a16="http://schemas.microsoft.com/office/drawing/2014/main" id="{7F4F2315-2066-47C9-A54C-F0B87CE974B7}"/>
                </a:ext>
              </a:extLst>
            </p:cNvPr>
            <p:cNvSpPr txBox="1">
              <a:spLocks/>
            </p:cNvSpPr>
            <p:nvPr/>
          </p:nvSpPr>
          <p:spPr>
            <a:xfrm>
              <a:off x="9537700" y="3865562"/>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28" name="Group 27">
            <a:extLst>
              <a:ext uri="{FF2B5EF4-FFF2-40B4-BE49-F238E27FC236}">
                <a16:creationId xmlns:a16="http://schemas.microsoft.com/office/drawing/2014/main" id="{F52AC667-B905-4B7B-9B8C-0F9292508D0F}"/>
              </a:ext>
            </a:extLst>
          </p:cNvPr>
          <p:cNvGrpSpPr/>
          <p:nvPr/>
        </p:nvGrpSpPr>
        <p:grpSpPr>
          <a:xfrm>
            <a:off x="8973301" y="4983163"/>
            <a:ext cx="1570121" cy="712913"/>
            <a:chOff x="8973301" y="4983163"/>
            <a:chExt cx="1570121" cy="712913"/>
          </a:xfrm>
        </p:grpSpPr>
        <p:sp>
          <p:nvSpPr>
            <p:cNvPr id="52" name="Rectangle 52">
              <a:extLst>
                <a:ext uri="{FF2B5EF4-FFF2-40B4-BE49-F238E27FC236}">
                  <a16:creationId xmlns:a16="http://schemas.microsoft.com/office/drawing/2014/main" id="{15B7F0AB-DC62-4267-A235-961B7C6198BF}"/>
                </a:ext>
              </a:extLst>
            </p:cNvPr>
            <p:cNvSpPr>
              <a:spLocks noChangeArrowheads="1"/>
            </p:cNvSpPr>
            <p:nvPr/>
          </p:nvSpPr>
          <p:spPr bwMode="auto">
            <a:xfrm>
              <a:off x="9064625" y="4983163"/>
              <a:ext cx="61875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Strategy</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104" name="Text Placeholder 53">
              <a:extLst>
                <a:ext uri="{FF2B5EF4-FFF2-40B4-BE49-F238E27FC236}">
                  <a16:creationId xmlns:a16="http://schemas.microsoft.com/office/drawing/2014/main" id="{DE7A27C5-E450-4E2A-BB5B-58C90DA92F91}"/>
                </a:ext>
              </a:extLst>
            </p:cNvPr>
            <p:cNvSpPr txBox="1">
              <a:spLocks/>
            </p:cNvSpPr>
            <p:nvPr/>
          </p:nvSpPr>
          <p:spPr>
            <a:xfrm>
              <a:off x="8973301" y="5138153"/>
              <a:ext cx="1570121"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sp>
        <p:nvSpPr>
          <p:cNvPr id="95" name="Freeform 11">
            <a:extLst>
              <a:ext uri="{FF2B5EF4-FFF2-40B4-BE49-F238E27FC236}">
                <a16:creationId xmlns:a16="http://schemas.microsoft.com/office/drawing/2014/main" id="{E681E684-BE1E-45B0-80A6-D0C872188CFA}"/>
              </a:ext>
            </a:extLst>
          </p:cNvPr>
          <p:cNvSpPr>
            <a:spLocks/>
          </p:cNvSpPr>
          <p:nvPr/>
        </p:nvSpPr>
        <p:spPr bwMode="auto">
          <a:xfrm>
            <a:off x="5103813" y="2094544"/>
            <a:ext cx="171450" cy="168275"/>
          </a:xfrm>
          <a:custGeom>
            <a:avLst/>
            <a:gdLst>
              <a:gd name="T0" fmla="*/ 29 w 45"/>
              <a:gd name="T1" fmla="*/ 3 h 44"/>
              <a:gd name="T2" fmla="*/ 4 w 45"/>
              <a:gd name="T3" fmla="*/ 16 h 44"/>
              <a:gd name="T4" fmla="*/ 16 w 45"/>
              <a:gd name="T5" fmla="*/ 40 h 44"/>
              <a:gd name="T6" fmla="*/ 41 w 45"/>
              <a:gd name="T7" fmla="*/ 28 h 44"/>
              <a:gd name="T8" fmla="*/ 29 w 45"/>
              <a:gd name="T9" fmla="*/ 3 h 44"/>
            </a:gdLst>
            <a:ahLst/>
            <a:cxnLst>
              <a:cxn ang="0">
                <a:pos x="T0" y="T1"/>
              </a:cxn>
              <a:cxn ang="0">
                <a:pos x="T2" y="T3"/>
              </a:cxn>
              <a:cxn ang="0">
                <a:pos x="T4" y="T5"/>
              </a:cxn>
              <a:cxn ang="0">
                <a:pos x="T6" y="T7"/>
              </a:cxn>
              <a:cxn ang="0">
                <a:pos x="T8" y="T9"/>
              </a:cxn>
            </a:cxnLst>
            <a:rect l="0" t="0" r="r" b="b"/>
            <a:pathLst>
              <a:path w="45" h="44">
                <a:moveTo>
                  <a:pt x="29" y="3"/>
                </a:moveTo>
                <a:cubicBezTo>
                  <a:pt x="18" y="0"/>
                  <a:pt x="7" y="5"/>
                  <a:pt x="4" y="16"/>
                </a:cubicBezTo>
                <a:cubicBezTo>
                  <a:pt x="0" y="26"/>
                  <a:pt x="6" y="37"/>
                  <a:pt x="16" y="40"/>
                </a:cubicBezTo>
                <a:cubicBezTo>
                  <a:pt x="27" y="44"/>
                  <a:pt x="38" y="38"/>
                  <a:pt x="41" y="28"/>
                </a:cubicBezTo>
                <a:cubicBezTo>
                  <a:pt x="45" y="17"/>
                  <a:pt x="39" y="6"/>
                  <a:pt x="29"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5" name="Freeform 12">
            <a:extLst>
              <a:ext uri="{FF2B5EF4-FFF2-40B4-BE49-F238E27FC236}">
                <a16:creationId xmlns:a16="http://schemas.microsoft.com/office/drawing/2014/main" id="{EB87EF94-D0FA-4C62-B87D-232D45D65666}"/>
              </a:ext>
            </a:extLst>
          </p:cNvPr>
          <p:cNvSpPr>
            <a:spLocks/>
          </p:cNvSpPr>
          <p:nvPr/>
        </p:nvSpPr>
        <p:spPr bwMode="auto">
          <a:xfrm>
            <a:off x="4499188" y="2952750"/>
            <a:ext cx="171450" cy="168275"/>
          </a:xfrm>
          <a:custGeom>
            <a:avLst/>
            <a:gdLst>
              <a:gd name="T0" fmla="*/ 16 w 45"/>
              <a:gd name="T1" fmla="*/ 4 h 44"/>
              <a:gd name="T2" fmla="*/ 4 w 45"/>
              <a:gd name="T3" fmla="*/ 28 h 44"/>
              <a:gd name="T4" fmla="*/ 29 w 45"/>
              <a:gd name="T5" fmla="*/ 41 h 44"/>
              <a:gd name="T6" fmla="*/ 41 w 45"/>
              <a:gd name="T7" fmla="*/ 16 h 44"/>
              <a:gd name="T8" fmla="*/ 16 w 45"/>
              <a:gd name="T9" fmla="*/ 4 h 44"/>
            </a:gdLst>
            <a:ahLst/>
            <a:cxnLst>
              <a:cxn ang="0">
                <a:pos x="T0" y="T1"/>
              </a:cxn>
              <a:cxn ang="0">
                <a:pos x="T2" y="T3"/>
              </a:cxn>
              <a:cxn ang="0">
                <a:pos x="T4" y="T5"/>
              </a:cxn>
              <a:cxn ang="0">
                <a:pos x="T6" y="T7"/>
              </a:cxn>
              <a:cxn ang="0">
                <a:pos x="T8" y="T9"/>
              </a:cxn>
            </a:cxnLst>
            <a:rect l="0" t="0" r="r" b="b"/>
            <a:pathLst>
              <a:path w="45" h="44">
                <a:moveTo>
                  <a:pt x="16" y="4"/>
                </a:moveTo>
                <a:cubicBezTo>
                  <a:pt x="6" y="7"/>
                  <a:pt x="0" y="18"/>
                  <a:pt x="4" y="28"/>
                </a:cubicBezTo>
                <a:cubicBezTo>
                  <a:pt x="7" y="39"/>
                  <a:pt x="18" y="44"/>
                  <a:pt x="29" y="41"/>
                </a:cubicBezTo>
                <a:cubicBezTo>
                  <a:pt x="39" y="38"/>
                  <a:pt x="45" y="27"/>
                  <a:pt x="41" y="16"/>
                </a:cubicBezTo>
                <a:cubicBezTo>
                  <a:pt x="38" y="6"/>
                  <a:pt x="27" y="0"/>
                  <a:pt x="16" y="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6" name="Freeform 13">
            <a:extLst>
              <a:ext uri="{FF2B5EF4-FFF2-40B4-BE49-F238E27FC236}">
                <a16:creationId xmlns:a16="http://schemas.microsoft.com/office/drawing/2014/main" id="{9F98FB96-6153-4293-8AF8-D9A67EDC026D}"/>
              </a:ext>
            </a:extLst>
          </p:cNvPr>
          <p:cNvSpPr>
            <a:spLocks/>
          </p:cNvSpPr>
          <p:nvPr/>
        </p:nvSpPr>
        <p:spPr bwMode="auto">
          <a:xfrm>
            <a:off x="4543736" y="3817991"/>
            <a:ext cx="168275" cy="171450"/>
          </a:xfrm>
          <a:custGeom>
            <a:avLst/>
            <a:gdLst>
              <a:gd name="T0" fmla="*/ 6 w 44"/>
              <a:gd name="T1" fmla="*/ 11 h 45"/>
              <a:gd name="T2" fmla="*/ 10 w 44"/>
              <a:gd name="T3" fmla="*/ 38 h 45"/>
              <a:gd name="T4" fmla="*/ 38 w 44"/>
              <a:gd name="T5" fmla="*/ 34 h 45"/>
              <a:gd name="T6" fmla="*/ 33 w 44"/>
              <a:gd name="T7" fmla="*/ 6 h 45"/>
              <a:gd name="T8" fmla="*/ 6 w 44"/>
              <a:gd name="T9" fmla="*/ 11 h 45"/>
            </a:gdLst>
            <a:ahLst/>
            <a:cxnLst>
              <a:cxn ang="0">
                <a:pos x="T0" y="T1"/>
              </a:cxn>
              <a:cxn ang="0">
                <a:pos x="T2" y="T3"/>
              </a:cxn>
              <a:cxn ang="0">
                <a:pos x="T4" y="T5"/>
              </a:cxn>
              <a:cxn ang="0">
                <a:pos x="T6" y="T7"/>
              </a:cxn>
              <a:cxn ang="0">
                <a:pos x="T8" y="T9"/>
              </a:cxn>
            </a:cxnLst>
            <a:rect l="0" t="0" r="r" b="b"/>
            <a:pathLst>
              <a:path w="44" h="45">
                <a:moveTo>
                  <a:pt x="6" y="11"/>
                </a:moveTo>
                <a:cubicBezTo>
                  <a:pt x="0" y="19"/>
                  <a:pt x="2" y="32"/>
                  <a:pt x="10" y="38"/>
                </a:cubicBezTo>
                <a:cubicBezTo>
                  <a:pt x="19" y="45"/>
                  <a:pt x="31" y="43"/>
                  <a:pt x="38" y="34"/>
                </a:cubicBezTo>
                <a:cubicBezTo>
                  <a:pt x="44" y="25"/>
                  <a:pt x="42" y="13"/>
                  <a:pt x="33" y="6"/>
                </a:cubicBezTo>
                <a:cubicBezTo>
                  <a:pt x="25" y="0"/>
                  <a:pt x="12" y="2"/>
                  <a:pt x="6"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7" name="Freeform 8">
            <a:extLst>
              <a:ext uri="{FF2B5EF4-FFF2-40B4-BE49-F238E27FC236}">
                <a16:creationId xmlns:a16="http://schemas.microsoft.com/office/drawing/2014/main" id="{D9FAD804-4B71-4AC3-B0C0-E0AE55A5D21E}"/>
              </a:ext>
            </a:extLst>
          </p:cNvPr>
          <p:cNvSpPr>
            <a:spLocks/>
          </p:cNvSpPr>
          <p:nvPr/>
        </p:nvSpPr>
        <p:spPr bwMode="auto">
          <a:xfrm>
            <a:off x="6917520" y="4599338"/>
            <a:ext cx="168275" cy="168275"/>
          </a:xfrm>
          <a:custGeom>
            <a:avLst/>
            <a:gdLst>
              <a:gd name="T0" fmla="*/ 28 w 44"/>
              <a:gd name="T1" fmla="*/ 4 h 44"/>
              <a:gd name="T2" fmla="*/ 41 w 44"/>
              <a:gd name="T3" fmla="*/ 28 h 44"/>
              <a:gd name="T4" fmla="*/ 16 w 44"/>
              <a:gd name="T5" fmla="*/ 41 h 44"/>
              <a:gd name="T6" fmla="*/ 3 w 44"/>
              <a:gd name="T7" fmla="*/ 16 h 44"/>
              <a:gd name="T8" fmla="*/ 28 w 44"/>
              <a:gd name="T9" fmla="*/ 4 h 44"/>
            </a:gdLst>
            <a:ahLst/>
            <a:cxnLst>
              <a:cxn ang="0">
                <a:pos x="T0" y="T1"/>
              </a:cxn>
              <a:cxn ang="0">
                <a:pos x="T2" y="T3"/>
              </a:cxn>
              <a:cxn ang="0">
                <a:pos x="T4" y="T5"/>
              </a:cxn>
              <a:cxn ang="0">
                <a:pos x="T6" y="T7"/>
              </a:cxn>
              <a:cxn ang="0">
                <a:pos x="T8" y="T9"/>
              </a:cxn>
            </a:cxnLst>
            <a:rect l="0" t="0" r="r" b="b"/>
            <a:pathLst>
              <a:path w="44" h="44">
                <a:moveTo>
                  <a:pt x="28" y="4"/>
                </a:moveTo>
                <a:cubicBezTo>
                  <a:pt x="39" y="7"/>
                  <a:pt x="44" y="18"/>
                  <a:pt x="41" y="28"/>
                </a:cubicBezTo>
                <a:cubicBezTo>
                  <a:pt x="38" y="39"/>
                  <a:pt x="26" y="44"/>
                  <a:pt x="16" y="41"/>
                </a:cubicBezTo>
                <a:cubicBezTo>
                  <a:pt x="6" y="38"/>
                  <a:pt x="0" y="27"/>
                  <a:pt x="3" y="16"/>
                </a:cubicBezTo>
                <a:cubicBezTo>
                  <a:pt x="7" y="6"/>
                  <a:pt x="18" y="0"/>
                  <a:pt x="28"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9" name="Freeform 7">
            <a:extLst>
              <a:ext uri="{FF2B5EF4-FFF2-40B4-BE49-F238E27FC236}">
                <a16:creationId xmlns:a16="http://schemas.microsoft.com/office/drawing/2014/main" id="{E7FFF238-2FE6-4574-8282-F3E8B991BE2D}"/>
              </a:ext>
            </a:extLst>
          </p:cNvPr>
          <p:cNvSpPr>
            <a:spLocks/>
          </p:cNvSpPr>
          <p:nvPr/>
        </p:nvSpPr>
        <p:spPr bwMode="auto">
          <a:xfrm>
            <a:off x="7481083" y="3821113"/>
            <a:ext cx="168275" cy="168275"/>
          </a:xfrm>
          <a:custGeom>
            <a:avLst/>
            <a:gdLst>
              <a:gd name="T0" fmla="*/ 16 w 44"/>
              <a:gd name="T1" fmla="*/ 3 h 44"/>
              <a:gd name="T2" fmla="*/ 41 w 44"/>
              <a:gd name="T3" fmla="*/ 16 h 44"/>
              <a:gd name="T4" fmla="*/ 28 w 44"/>
              <a:gd name="T5" fmla="*/ 40 h 44"/>
              <a:gd name="T6" fmla="*/ 3 w 44"/>
              <a:gd name="T7" fmla="*/ 28 h 44"/>
              <a:gd name="T8" fmla="*/ 16 w 44"/>
              <a:gd name="T9" fmla="*/ 3 h 44"/>
            </a:gdLst>
            <a:ahLst/>
            <a:cxnLst>
              <a:cxn ang="0">
                <a:pos x="T0" y="T1"/>
              </a:cxn>
              <a:cxn ang="0">
                <a:pos x="T2" y="T3"/>
              </a:cxn>
              <a:cxn ang="0">
                <a:pos x="T4" y="T5"/>
              </a:cxn>
              <a:cxn ang="0">
                <a:pos x="T6" y="T7"/>
              </a:cxn>
              <a:cxn ang="0">
                <a:pos x="T8" y="T9"/>
              </a:cxn>
            </a:cxnLst>
            <a:rect l="0" t="0" r="r" b="b"/>
            <a:pathLst>
              <a:path w="44" h="44">
                <a:moveTo>
                  <a:pt x="16" y="3"/>
                </a:moveTo>
                <a:cubicBezTo>
                  <a:pt x="26" y="0"/>
                  <a:pt x="38" y="5"/>
                  <a:pt x="41" y="16"/>
                </a:cubicBezTo>
                <a:cubicBezTo>
                  <a:pt x="44" y="26"/>
                  <a:pt x="39" y="37"/>
                  <a:pt x="28" y="40"/>
                </a:cubicBezTo>
                <a:cubicBezTo>
                  <a:pt x="18" y="44"/>
                  <a:pt x="7" y="38"/>
                  <a:pt x="3" y="28"/>
                </a:cubicBezTo>
                <a:cubicBezTo>
                  <a:pt x="0" y="17"/>
                  <a:pt x="6" y="6"/>
                  <a:pt x="16" y="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0" name="Freeform 6">
            <a:extLst>
              <a:ext uri="{FF2B5EF4-FFF2-40B4-BE49-F238E27FC236}">
                <a16:creationId xmlns:a16="http://schemas.microsoft.com/office/drawing/2014/main" id="{1CB64948-E675-48B0-83BD-0CC6ED3ED85B}"/>
              </a:ext>
            </a:extLst>
          </p:cNvPr>
          <p:cNvSpPr>
            <a:spLocks/>
          </p:cNvSpPr>
          <p:nvPr/>
        </p:nvSpPr>
        <p:spPr bwMode="auto">
          <a:xfrm>
            <a:off x="7480301" y="2866511"/>
            <a:ext cx="171450" cy="171450"/>
          </a:xfrm>
          <a:custGeom>
            <a:avLst/>
            <a:gdLst>
              <a:gd name="T0" fmla="*/ 7 w 45"/>
              <a:gd name="T1" fmla="*/ 11 h 45"/>
              <a:gd name="T2" fmla="*/ 34 w 45"/>
              <a:gd name="T3" fmla="*/ 7 h 45"/>
              <a:gd name="T4" fmla="*/ 39 w 45"/>
              <a:gd name="T5" fmla="*/ 34 h 45"/>
              <a:gd name="T6" fmla="*/ 11 w 45"/>
              <a:gd name="T7" fmla="*/ 39 h 45"/>
              <a:gd name="T8" fmla="*/ 7 w 45"/>
              <a:gd name="T9" fmla="*/ 11 h 45"/>
            </a:gdLst>
            <a:ahLst/>
            <a:cxnLst>
              <a:cxn ang="0">
                <a:pos x="T0" y="T1"/>
              </a:cxn>
              <a:cxn ang="0">
                <a:pos x="T2" y="T3"/>
              </a:cxn>
              <a:cxn ang="0">
                <a:pos x="T4" y="T5"/>
              </a:cxn>
              <a:cxn ang="0">
                <a:pos x="T6" y="T7"/>
              </a:cxn>
              <a:cxn ang="0">
                <a:pos x="T8" y="T9"/>
              </a:cxn>
            </a:cxnLst>
            <a:rect l="0" t="0" r="r" b="b"/>
            <a:pathLst>
              <a:path w="45" h="45">
                <a:moveTo>
                  <a:pt x="7" y="11"/>
                </a:moveTo>
                <a:cubicBezTo>
                  <a:pt x="13" y="2"/>
                  <a:pt x="26" y="0"/>
                  <a:pt x="34" y="7"/>
                </a:cubicBezTo>
                <a:cubicBezTo>
                  <a:pt x="43" y="13"/>
                  <a:pt x="45" y="26"/>
                  <a:pt x="39" y="34"/>
                </a:cubicBezTo>
                <a:cubicBezTo>
                  <a:pt x="32" y="43"/>
                  <a:pt x="20" y="45"/>
                  <a:pt x="11" y="39"/>
                </a:cubicBezTo>
                <a:cubicBezTo>
                  <a:pt x="2" y="32"/>
                  <a:pt x="0" y="20"/>
                  <a:pt x="7"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2213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22" presetClass="entr" presetSubtype="1" fill="hold" grpId="0" nodeType="withEffect">
                                  <p:stCondLst>
                                    <p:cond delay="750"/>
                                  </p:stCondLst>
                                  <p:childTnLst>
                                    <p:set>
                                      <p:cBhvr>
                                        <p:cTn id="15" dur="1" fill="hold">
                                          <p:stCondLst>
                                            <p:cond delay="0"/>
                                          </p:stCondLst>
                                        </p:cTn>
                                        <p:tgtEl>
                                          <p:spTgt spid="58"/>
                                        </p:tgtEl>
                                        <p:attrNameLst>
                                          <p:attrName>style.visibility</p:attrName>
                                        </p:attrNameLst>
                                      </p:cBhvr>
                                      <p:to>
                                        <p:strVal val="visible"/>
                                      </p:to>
                                    </p:set>
                                    <p:animEffect transition="in" filter="wipe(up)">
                                      <p:cBhvr>
                                        <p:cTn id="16" dur="500"/>
                                        <p:tgtEl>
                                          <p:spTgt spid="58"/>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250"/>
                                        <p:tgtEl>
                                          <p:spTgt spid="95"/>
                                        </p:tgtEl>
                                      </p:cBhvr>
                                    </p:animEffect>
                                  </p:childTnLst>
                                </p:cTn>
                              </p:par>
                              <p:par>
                                <p:cTn id="20" presetID="37" presetClass="path" presetSubtype="0" accel="50000" decel="50000" fill="hold" grpId="1" nodeType="withEffect">
                                  <p:stCondLst>
                                    <p:cond delay="750"/>
                                  </p:stCondLst>
                                  <p:childTnLst>
                                    <p:animMotion origin="layout" path="M -0.00026 -2.59259E-6 C -0.02213 0.03472 -0.01914 0.0294 -0.03034 0.0544 C -0.04323 0.09699 -0.04284 0.09306 -0.04948 0.12547 " pathEditMode="relative" rAng="0" ptsTypes="AAA">
                                      <p:cBhvr>
                                        <p:cTn id="21" dur="750" fill="hold"/>
                                        <p:tgtEl>
                                          <p:spTgt spid="95"/>
                                        </p:tgtEl>
                                        <p:attrNameLst>
                                          <p:attrName>ppt_x</p:attrName>
                                          <p:attrName>ppt_y</p:attrName>
                                        </p:attrNameLst>
                                      </p:cBhvr>
                                      <p:rCtr x="-2461" y="6273"/>
                                    </p:animMotion>
                                  </p:childTnLst>
                                </p:cTn>
                              </p:par>
                              <p:par>
                                <p:cTn id="22" presetID="22" presetClass="entr" presetSubtype="1" fill="hold" grpId="0" nodeType="withEffect">
                                  <p:stCondLst>
                                    <p:cond delay="1200"/>
                                  </p:stCondLst>
                                  <p:childTnLst>
                                    <p:set>
                                      <p:cBhvr>
                                        <p:cTn id="23" dur="1" fill="hold">
                                          <p:stCondLst>
                                            <p:cond delay="0"/>
                                          </p:stCondLst>
                                        </p:cTn>
                                        <p:tgtEl>
                                          <p:spTgt spid="57"/>
                                        </p:tgtEl>
                                        <p:attrNameLst>
                                          <p:attrName>style.visibility</p:attrName>
                                        </p:attrNameLst>
                                      </p:cBhvr>
                                      <p:to>
                                        <p:strVal val="visible"/>
                                      </p:to>
                                    </p:set>
                                    <p:animEffect transition="in" filter="wipe(up)">
                                      <p:cBhvr>
                                        <p:cTn id="24" dur="500"/>
                                        <p:tgtEl>
                                          <p:spTgt spid="57"/>
                                        </p:tgtEl>
                                      </p:cBhvr>
                                    </p:animEffect>
                                  </p:childTnLst>
                                </p:cTn>
                              </p:par>
                              <p:par>
                                <p:cTn id="25" presetID="10" presetClass="entr" presetSubtype="0" fill="hold" grpId="0" nodeType="withEffect">
                                  <p:stCondLst>
                                    <p:cond delay="120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250"/>
                                        <p:tgtEl>
                                          <p:spTgt spid="105"/>
                                        </p:tgtEl>
                                      </p:cBhvr>
                                    </p:animEffect>
                                  </p:childTnLst>
                                </p:cTn>
                              </p:par>
                              <p:par>
                                <p:cTn id="28" presetID="37" presetClass="path" presetSubtype="0" accel="50000" decel="50000" fill="hold" grpId="1" nodeType="withEffect">
                                  <p:stCondLst>
                                    <p:cond delay="1200"/>
                                  </p:stCondLst>
                                  <p:childTnLst>
                                    <p:animMotion origin="layout" path="M 0.00013 0.00024 C -0.0026 0.03403 -0.00234 0.03982 -0.00234 0.06297 C -0.00143 0.10602 -0.00065 0.11019 0.00352 0.12732 " pathEditMode="relative" rAng="0" ptsTypes="AAA">
                                      <p:cBhvr>
                                        <p:cTn id="29" dur="750" fill="hold"/>
                                        <p:tgtEl>
                                          <p:spTgt spid="105"/>
                                        </p:tgtEl>
                                        <p:attrNameLst>
                                          <p:attrName>ppt_x</p:attrName>
                                          <p:attrName>ppt_y</p:attrName>
                                        </p:attrNameLst>
                                      </p:cBhvr>
                                      <p:rCtr x="39" y="6343"/>
                                    </p:animMotion>
                                  </p:childTnLst>
                                </p:cTn>
                              </p:par>
                              <p:par>
                                <p:cTn id="30" presetID="22" presetClass="entr" presetSubtype="1" fill="hold" grpId="0" nodeType="withEffect">
                                  <p:stCondLst>
                                    <p:cond delay="1700"/>
                                  </p:stCondLst>
                                  <p:childTnLst>
                                    <p:set>
                                      <p:cBhvr>
                                        <p:cTn id="31" dur="1" fill="hold">
                                          <p:stCondLst>
                                            <p:cond delay="0"/>
                                          </p:stCondLst>
                                        </p:cTn>
                                        <p:tgtEl>
                                          <p:spTgt spid="56"/>
                                        </p:tgtEl>
                                        <p:attrNameLst>
                                          <p:attrName>style.visibility</p:attrName>
                                        </p:attrNameLst>
                                      </p:cBhvr>
                                      <p:to>
                                        <p:strVal val="visible"/>
                                      </p:to>
                                    </p:set>
                                    <p:animEffect transition="in" filter="wipe(up)">
                                      <p:cBhvr>
                                        <p:cTn id="32" dur="500"/>
                                        <p:tgtEl>
                                          <p:spTgt spid="56"/>
                                        </p:tgtEl>
                                      </p:cBhvr>
                                    </p:animEffect>
                                  </p:childTnLst>
                                </p:cTn>
                              </p:par>
                              <p:par>
                                <p:cTn id="33" presetID="10" presetClass="entr" presetSubtype="0" fill="hold" grpId="0" nodeType="withEffect">
                                  <p:stCondLst>
                                    <p:cond delay="1700"/>
                                  </p:stCondLst>
                                  <p:childTnLst>
                                    <p:set>
                                      <p:cBhvr>
                                        <p:cTn id="34" dur="1" fill="hold">
                                          <p:stCondLst>
                                            <p:cond delay="0"/>
                                          </p:stCondLst>
                                        </p:cTn>
                                        <p:tgtEl>
                                          <p:spTgt spid="106"/>
                                        </p:tgtEl>
                                        <p:attrNameLst>
                                          <p:attrName>style.visibility</p:attrName>
                                        </p:attrNameLst>
                                      </p:cBhvr>
                                      <p:to>
                                        <p:strVal val="visible"/>
                                      </p:to>
                                    </p:set>
                                    <p:animEffect transition="in" filter="fade">
                                      <p:cBhvr>
                                        <p:cTn id="35" dur="250"/>
                                        <p:tgtEl>
                                          <p:spTgt spid="106"/>
                                        </p:tgtEl>
                                      </p:cBhvr>
                                    </p:animEffect>
                                  </p:childTnLst>
                                </p:cTn>
                              </p:par>
                              <p:par>
                                <p:cTn id="36" presetID="37" presetClass="path" presetSubtype="0" accel="50000" decel="50000" fill="hold" grpId="1" nodeType="withEffect">
                                  <p:stCondLst>
                                    <p:cond delay="1700"/>
                                  </p:stCondLst>
                                  <p:childTnLst>
                                    <p:animMotion origin="layout" path="M 2.70833E-6 0.00093 C 2.70833E-6 0.01204 0.00716 0.03519 0.01601 0.05973 C 0.02226 0.07153 0.03242 0.09792 0.04609 0.11412 " pathEditMode="relative" rAng="0" ptsTypes="AAA">
                                      <p:cBhvr>
                                        <p:cTn id="37" dur="750" fill="hold"/>
                                        <p:tgtEl>
                                          <p:spTgt spid="106"/>
                                        </p:tgtEl>
                                        <p:attrNameLst>
                                          <p:attrName>ppt_x</p:attrName>
                                          <p:attrName>ppt_y</p:attrName>
                                        </p:attrNameLst>
                                      </p:cBhvr>
                                      <p:rCtr x="2305" y="5648"/>
                                    </p:animMotion>
                                  </p:childTnLst>
                                </p:cTn>
                              </p:par>
                              <p:par>
                                <p:cTn id="38" presetID="2" presetClass="entr" presetSubtype="9" decel="100000" fill="hold" nodeType="withEffect">
                                  <p:stCondLst>
                                    <p:cond delay="75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1000" fill="hold"/>
                                        <p:tgtEl>
                                          <p:spTgt spid="3"/>
                                        </p:tgtEl>
                                        <p:attrNameLst>
                                          <p:attrName>ppt_x</p:attrName>
                                        </p:attrNameLst>
                                      </p:cBhvr>
                                      <p:tavLst>
                                        <p:tav tm="0">
                                          <p:val>
                                            <p:strVal val="0-#ppt_w/2"/>
                                          </p:val>
                                        </p:tav>
                                        <p:tav tm="100000">
                                          <p:val>
                                            <p:strVal val="#ppt_x"/>
                                          </p:val>
                                        </p:tav>
                                      </p:tavLst>
                                    </p:anim>
                                    <p:anim calcmode="lin" valueType="num">
                                      <p:cBhvr additive="base">
                                        <p:cTn id="41" dur="1000" fill="hold"/>
                                        <p:tgtEl>
                                          <p:spTgt spid="3"/>
                                        </p:tgtEl>
                                        <p:attrNameLst>
                                          <p:attrName>ppt_y</p:attrName>
                                        </p:attrNameLst>
                                      </p:cBhvr>
                                      <p:tavLst>
                                        <p:tav tm="0">
                                          <p:val>
                                            <p:strVal val="0-#ppt_h/2"/>
                                          </p:val>
                                        </p:tav>
                                        <p:tav tm="100000">
                                          <p:val>
                                            <p:strVal val="#ppt_y"/>
                                          </p:val>
                                        </p:tav>
                                      </p:tavLst>
                                    </p:anim>
                                  </p:childTnLst>
                                </p:cTn>
                              </p:par>
                              <p:par>
                                <p:cTn id="42" presetID="2" presetClass="entr" presetSubtype="8" decel="100000" fill="hold" nodeType="withEffect">
                                  <p:stCondLst>
                                    <p:cond delay="100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1000" fill="hold"/>
                                        <p:tgtEl>
                                          <p:spTgt spid="4"/>
                                        </p:tgtEl>
                                        <p:attrNameLst>
                                          <p:attrName>ppt_x</p:attrName>
                                        </p:attrNameLst>
                                      </p:cBhvr>
                                      <p:tavLst>
                                        <p:tav tm="0">
                                          <p:val>
                                            <p:strVal val="0-#ppt_w/2"/>
                                          </p:val>
                                        </p:tav>
                                        <p:tav tm="100000">
                                          <p:val>
                                            <p:strVal val="#ppt_x"/>
                                          </p:val>
                                        </p:tav>
                                      </p:tavLst>
                                    </p:anim>
                                    <p:anim calcmode="lin" valueType="num">
                                      <p:cBhvr additive="base">
                                        <p:cTn id="45" dur="1000" fill="hold"/>
                                        <p:tgtEl>
                                          <p:spTgt spid="4"/>
                                        </p:tgtEl>
                                        <p:attrNameLst>
                                          <p:attrName>ppt_y</p:attrName>
                                        </p:attrNameLst>
                                      </p:cBhvr>
                                      <p:tavLst>
                                        <p:tav tm="0">
                                          <p:val>
                                            <p:strVal val="#ppt_y"/>
                                          </p:val>
                                        </p:tav>
                                        <p:tav tm="100000">
                                          <p:val>
                                            <p:strVal val="#ppt_y"/>
                                          </p:val>
                                        </p:tav>
                                      </p:tavLst>
                                    </p:anim>
                                  </p:childTnLst>
                                </p:cTn>
                              </p:par>
                              <p:par>
                                <p:cTn id="46" presetID="2" presetClass="entr" presetSubtype="8" decel="100000" fill="hold" nodeType="withEffect">
                                  <p:stCondLst>
                                    <p:cond delay="125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1000" fill="hold"/>
                                        <p:tgtEl>
                                          <p:spTgt spid="5"/>
                                        </p:tgtEl>
                                        <p:attrNameLst>
                                          <p:attrName>ppt_x</p:attrName>
                                        </p:attrNameLst>
                                      </p:cBhvr>
                                      <p:tavLst>
                                        <p:tav tm="0">
                                          <p:val>
                                            <p:strVal val="0-#ppt_w/2"/>
                                          </p:val>
                                        </p:tav>
                                        <p:tav tm="100000">
                                          <p:val>
                                            <p:strVal val="#ppt_x"/>
                                          </p:val>
                                        </p:tav>
                                      </p:tavLst>
                                    </p:anim>
                                    <p:anim calcmode="lin" valueType="num">
                                      <p:cBhvr additive="base">
                                        <p:cTn id="49" dur="10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12" decel="100000" fill="hold" nodeType="withEffect">
                                  <p:stCondLst>
                                    <p:cond delay="15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950" fill="hold"/>
                                        <p:tgtEl>
                                          <p:spTgt spid="22"/>
                                        </p:tgtEl>
                                        <p:attrNameLst>
                                          <p:attrName>ppt_x</p:attrName>
                                        </p:attrNameLst>
                                      </p:cBhvr>
                                      <p:tavLst>
                                        <p:tav tm="0">
                                          <p:val>
                                            <p:strVal val="0-#ppt_w/2"/>
                                          </p:val>
                                        </p:tav>
                                        <p:tav tm="100000">
                                          <p:val>
                                            <p:strVal val="#ppt_x"/>
                                          </p:val>
                                        </p:tav>
                                      </p:tavLst>
                                    </p:anim>
                                    <p:anim calcmode="lin" valueType="num">
                                      <p:cBhvr additive="base">
                                        <p:cTn id="53" dur="950" fill="hold"/>
                                        <p:tgtEl>
                                          <p:spTgt spid="22"/>
                                        </p:tgtEl>
                                        <p:attrNameLst>
                                          <p:attrName>ppt_y</p:attrName>
                                        </p:attrNameLst>
                                      </p:cBhvr>
                                      <p:tavLst>
                                        <p:tav tm="0">
                                          <p:val>
                                            <p:strVal val="1+#ppt_h/2"/>
                                          </p:val>
                                        </p:tav>
                                        <p:tav tm="100000">
                                          <p:val>
                                            <p:strVal val="#ppt_y"/>
                                          </p:val>
                                        </p:tav>
                                      </p:tavLst>
                                    </p:anim>
                                  </p:childTnLst>
                                </p:cTn>
                              </p:par>
                              <p:par>
                                <p:cTn id="54" presetID="22" presetClass="entr" presetSubtype="4" fill="hold" grpId="0" nodeType="withEffect">
                                  <p:stCondLst>
                                    <p:cond delay="75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107"/>
                                        </p:tgtEl>
                                        <p:attrNameLst>
                                          <p:attrName>style.visibility</p:attrName>
                                        </p:attrNameLst>
                                      </p:cBhvr>
                                      <p:to>
                                        <p:strVal val="visible"/>
                                      </p:to>
                                    </p:set>
                                    <p:animEffect transition="in" filter="fade">
                                      <p:cBhvr>
                                        <p:cTn id="59" dur="250"/>
                                        <p:tgtEl>
                                          <p:spTgt spid="107"/>
                                        </p:tgtEl>
                                      </p:cBhvr>
                                    </p:animEffect>
                                  </p:childTnLst>
                                </p:cTn>
                              </p:par>
                              <p:par>
                                <p:cTn id="60" presetID="37" presetClass="path" presetSubtype="0" accel="50000" decel="50000" fill="hold" grpId="1" nodeType="withEffect">
                                  <p:stCondLst>
                                    <p:cond delay="750"/>
                                  </p:stCondLst>
                                  <p:childTnLst>
                                    <p:animMotion origin="layout" path="M -0.00065 -0.00023 C 0.0151 -0.02106 0.01497 -0.01921 0.0276 -0.04838 C 0.03893 -0.07801 0.04075 -0.08495 0.04609 -0.11389 " pathEditMode="relative" rAng="0" ptsTypes="AAA">
                                      <p:cBhvr>
                                        <p:cTn id="61" dur="750" fill="hold"/>
                                        <p:tgtEl>
                                          <p:spTgt spid="107"/>
                                        </p:tgtEl>
                                        <p:attrNameLst>
                                          <p:attrName>ppt_x</p:attrName>
                                          <p:attrName>ppt_y</p:attrName>
                                        </p:attrNameLst>
                                      </p:cBhvr>
                                      <p:rCtr x="2331" y="-5694"/>
                                    </p:animMotion>
                                  </p:childTnLst>
                                </p:cTn>
                              </p:par>
                              <p:par>
                                <p:cTn id="62" presetID="22" presetClass="entr" presetSubtype="4" fill="hold" grpId="0" nodeType="withEffect">
                                  <p:stCondLst>
                                    <p:cond delay="1200"/>
                                  </p:stCondLst>
                                  <p:childTnLst>
                                    <p:set>
                                      <p:cBhvr>
                                        <p:cTn id="63" dur="1" fill="hold">
                                          <p:stCondLst>
                                            <p:cond delay="0"/>
                                          </p:stCondLst>
                                        </p:cTn>
                                        <p:tgtEl>
                                          <p:spTgt spid="54"/>
                                        </p:tgtEl>
                                        <p:attrNameLst>
                                          <p:attrName>style.visibility</p:attrName>
                                        </p:attrNameLst>
                                      </p:cBhvr>
                                      <p:to>
                                        <p:strVal val="visible"/>
                                      </p:to>
                                    </p:set>
                                    <p:animEffect transition="in" filter="wipe(down)">
                                      <p:cBhvr>
                                        <p:cTn id="64" dur="500"/>
                                        <p:tgtEl>
                                          <p:spTgt spid="54"/>
                                        </p:tgtEl>
                                      </p:cBhvr>
                                    </p:animEffect>
                                  </p:childTnLst>
                                </p:cTn>
                              </p:par>
                              <p:par>
                                <p:cTn id="65" presetID="10" presetClass="entr" presetSubtype="0" fill="hold" grpId="0" nodeType="withEffect">
                                  <p:stCondLst>
                                    <p:cond delay="1200"/>
                                  </p:stCondLst>
                                  <p:childTnLst>
                                    <p:set>
                                      <p:cBhvr>
                                        <p:cTn id="66" dur="1" fill="hold">
                                          <p:stCondLst>
                                            <p:cond delay="0"/>
                                          </p:stCondLst>
                                        </p:cTn>
                                        <p:tgtEl>
                                          <p:spTgt spid="109"/>
                                        </p:tgtEl>
                                        <p:attrNameLst>
                                          <p:attrName>style.visibility</p:attrName>
                                        </p:attrNameLst>
                                      </p:cBhvr>
                                      <p:to>
                                        <p:strVal val="visible"/>
                                      </p:to>
                                    </p:set>
                                    <p:animEffect transition="in" filter="fade">
                                      <p:cBhvr>
                                        <p:cTn id="67" dur="250"/>
                                        <p:tgtEl>
                                          <p:spTgt spid="109"/>
                                        </p:tgtEl>
                                      </p:cBhvr>
                                    </p:animEffect>
                                  </p:childTnLst>
                                </p:cTn>
                              </p:par>
                              <p:par>
                                <p:cTn id="68" presetID="37" presetClass="path" presetSubtype="0" accel="50000" decel="50000" fill="hold" grpId="1" nodeType="withEffect">
                                  <p:stCondLst>
                                    <p:cond delay="1200"/>
                                  </p:stCondLst>
                                  <p:childTnLst>
                                    <p:animMotion origin="layout" path="M -0.00013 -0.00046 C 0.00391 -0.02754 0.00625 -0.02662 0.00651 -0.06666 C 0.0069 -0.1 0.0043 -0.10787 -0.00013 -0.13912 " pathEditMode="relative" rAng="0" ptsTypes="AAA">
                                      <p:cBhvr>
                                        <p:cTn id="69" dur="750" fill="hold"/>
                                        <p:tgtEl>
                                          <p:spTgt spid="109"/>
                                        </p:tgtEl>
                                        <p:attrNameLst>
                                          <p:attrName>ppt_x</p:attrName>
                                          <p:attrName>ppt_y</p:attrName>
                                        </p:attrNameLst>
                                      </p:cBhvr>
                                      <p:rCtr x="339" y="-6944"/>
                                    </p:animMotion>
                                  </p:childTnLst>
                                </p:cTn>
                              </p:par>
                              <p:par>
                                <p:cTn id="70" presetID="22" presetClass="entr" presetSubtype="4" fill="hold" grpId="0" nodeType="withEffect">
                                  <p:stCondLst>
                                    <p:cond delay="1700"/>
                                  </p:stCondLst>
                                  <p:childTnLst>
                                    <p:set>
                                      <p:cBhvr>
                                        <p:cTn id="71" dur="1" fill="hold">
                                          <p:stCondLst>
                                            <p:cond delay="0"/>
                                          </p:stCondLst>
                                        </p:cTn>
                                        <p:tgtEl>
                                          <p:spTgt spid="55"/>
                                        </p:tgtEl>
                                        <p:attrNameLst>
                                          <p:attrName>style.visibility</p:attrName>
                                        </p:attrNameLst>
                                      </p:cBhvr>
                                      <p:to>
                                        <p:strVal val="visible"/>
                                      </p:to>
                                    </p:set>
                                    <p:animEffect transition="in" filter="wipe(down)">
                                      <p:cBhvr>
                                        <p:cTn id="72" dur="500"/>
                                        <p:tgtEl>
                                          <p:spTgt spid="55"/>
                                        </p:tgtEl>
                                      </p:cBhvr>
                                    </p:animEffect>
                                  </p:childTnLst>
                                </p:cTn>
                              </p:par>
                              <p:par>
                                <p:cTn id="73" presetID="10" presetClass="entr" presetSubtype="0" fill="hold" grpId="0" nodeType="withEffect">
                                  <p:stCondLst>
                                    <p:cond delay="1700"/>
                                  </p:stCondLst>
                                  <p:childTnLst>
                                    <p:set>
                                      <p:cBhvr>
                                        <p:cTn id="74" dur="1" fill="hold">
                                          <p:stCondLst>
                                            <p:cond delay="0"/>
                                          </p:stCondLst>
                                        </p:cTn>
                                        <p:tgtEl>
                                          <p:spTgt spid="110"/>
                                        </p:tgtEl>
                                        <p:attrNameLst>
                                          <p:attrName>style.visibility</p:attrName>
                                        </p:attrNameLst>
                                      </p:cBhvr>
                                      <p:to>
                                        <p:strVal val="visible"/>
                                      </p:to>
                                    </p:set>
                                    <p:animEffect transition="in" filter="fade">
                                      <p:cBhvr>
                                        <p:cTn id="75" dur="250"/>
                                        <p:tgtEl>
                                          <p:spTgt spid="110"/>
                                        </p:tgtEl>
                                      </p:cBhvr>
                                    </p:animEffect>
                                  </p:childTnLst>
                                </p:cTn>
                              </p:par>
                              <p:par>
                                <p:cTn id="76" presetID="37" presetClass="path" presetSubtype="0" accel="50000" decel="50000" fill="hold" grpId="1" nodeType="withEffect">
                                  <p:stCondLst>
                                    <p:cond delay="1700"/>
                                  </p:stCondLst>
                                  <p:childTnLst>
                                    <p:animMotion origin="layout" path="M -0.00026 -0.00024 C -0.00872 -0.03959 -0.00781 -0.03727 -0.01692 -0.06227 C -0.0263 -0.08287 -0.01992 -0.07014 -0.04583 -0.11412 " pathEditMode="relative" rAng="0" ptsTypes="AAA">
                                      <p:cBhvr>
                                        <p:cTn id="77" dur="750" fill="hold"/>
                                        <p:tgtEl>
                                          <p:spTgt spid="110"/>
                                        </p:tgtEl>
                                        <p:attrNameLst>
                                          <p:attrName>ppt_x</p:attrName>
                                          <p:attrName>ppt_y</p:attrName>
                                        </p:attrNameLst>
                                      </p:cBhvr>
                                      <p:rCtr x="-2279" y="-5694"/>
                                    </p:animMotion>
                                  </p:childTnLst>
                                </p:cTn>
                              </p:par>
                              <p:par>
                                <p:cTn id="78" presetID="2" presetClass="entr" presetSubtype="6" decel="100000" fill="hold" nodeType="withEffect">
                                  <p:stCondLst>
                                    <p:cond delay="75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1000" fill="hold"/>
                                        <p:tgtEl>
                                          <p:spTgt spid="26"/>
                                        </p:tgtEl>
                                        <p:attrNameLst>
                                          <p:attrName>ppt_x</p:attrName>
                                        </p:attrNameLst>
                                      </p:cBhvr>
                                      <p:tavLst>
                                        <p:tav tm="0">
                                          <p:val>
                                            <p:strVal val="1+#ppt_w/2"/>
                                          </p:val>
                                        </p:tav>
                                        <p:tav tm="100000">
                                          <p:val>
                                            <p:strVal val="#ppt_x"/>
                                          </p:val>
                                        </p:tav>
                                      </p:tavLst>
                                    </p:anim>
                                    <p:anim calcmode="lin" valueType="num">
                                      <p:cBhvr additive="base">
                                        <p:cTn id="81" dur="1000" fill="hold"/>
                                        <p:tgtEl>
                                          <p:spTgt spid="26"/>
                                        </p:tgtEl>
                                        <p:attrNameLst>
                                          <p:attrName>ppt_y</p:attrName>
                                        </p:attrNameLst>
                                      </p:cBhvr>
                                      <p:tavLst>
                                        <p:tav tm="0">
                                          <p:val>
                                            <p:strVal val="1+#ppt_h/2"/>
                                          </p:val>
                                        </p:tav>
                                        <p:tav tm="100000">
                                          <p:val>
                                            <p:strVal val="#ppt_y"/>
                                          </p:val>
                                        </p:tav>
                                      </p:tavLst>
                                    </p:anim>
                                  </p:childTnLst>
                                </p:cTn>
                              </p:par>
                              <p:par>
                                <p:cTn id="82" presetID="2" presetClass="entr" presetSubtype="2" decel="100000" fill="hold" nodeType="withEffect">
                                  <p:stCondLst>
                                    <p:cond delay="1000"/>
                                  </p:stCondLst>
                                  <p:childTnLst>
                                    <p:set>
                                      <p:cBhvr>
                                        <p:cTn id="83" dur="1" fill="hold">
                                          <p:stCondLst>
                                            <p:cond delay="0"/>
                                          </p:stCondLst>
                                        </p:cTn>
                                        <p:tgtEl>
                                          <p:spTgt spid="25"/>
                                        </p:tgtEl>
                                        <p:attrNameLst>
                                          <p:attrName>style.visibility</p:attrName>
                                        </p:attrNameLst>
                                      </p:cBhvr>
                                      <p:to>
                                        <p:strVal val="visible"/>
                                      </p:to>
                                    </p:set>
                                    <p:anim calcmode="lin" valueType="num">
                                      <p:cBhvr additive="base">
                                        <p:cTn id="84" dur="1000" fill="hold"/>
                                        <p:tgtEl>
                                          <p:spTgt spid="25"/>
                                        </p:tgtEl>
                                        <p:attrNameLst>
                                          <p:attrName>ppt_x</p:attrName>
                                        </p:attrNameLst>
                                      </p:cBhvr>
                                      <p:tavLst>
                                        <p:tav tm="0">
                                          <p:val>
                                            <p:strVal val="1+#ppt_w/2"/>
                                          </p:val>
                                        </p:tav>
                                        <p:tav tm="100000">
                                          <p:val>
                                            <p:strVal val="#ppt_x"/>
                                          </p:val>
                                        </p:tav>
                                      </p:tavLst>
                                    </p:anim>
                                    <p:anim calcmode="lin" valueType="num">
                                      <p:cBhvr additive="base">
                                        <p:cTn id="85" dur="1000" fill="hold"/>
                                        <p:tgtEl>
                                          <p:spTgt spid="25"/>
                                        </p:tgtEl>
                                        <p:attrNameLst>
                                          <p:attrName>ppt_y</p:attrName>
                                        </p:attrNameLst>
                                      </p:cBhvr>
                                      <p:tavLst>
                                        <p:tav tm="0">
                                          <p:val>
                                            <p:strVal val="#ppt_y"/>
                                          </p:val>
                                        </p:tav>
                                        <p:tav tm="100000">
                                          <p:val>
                                            <p:strVal val="#ppt_y"/>
                                          </p:val>
                                        </p:tav>
                                      </p:tavLst>
                                    </p:anim>
                                  </p:childTnLst>
                                </p:cTn>
                              </p:par>
                              <p:par>
                                <p:cTn id="86" presetID="2" presetClass="entr" presetSubtype="2" decel="100000" fill="hold" nodeType="withEffect">
                                  <p:stCondLst>
                                    <p:cond delay="125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1000" fill="hold"/>
                                        <p:tgtEl>
                                          <p:spTgt spid="24"/>
                                        </p:tgtEl>
                                        <p:attrNameLst>
                                          <p:attrName>ppt_x</p:attrName>
                                        </p:attrNameLst>
                                      </p:cBhvr>
                                      <p:tavLst>
                                        <p:tav tm="0">
                                          <p:val>
                                            <p:strVal val="1+#ppt_w/2"/>
                                          </p:val>
                                        </p:tav>
                                        <p:tav tm="100000">
                                          <p:val>
                                            <p:strVal val="#ppt_x"/>
                                          </p:val>
                                        </p:tav>
                                      </p:tavLst>
                                    </p:anim>
                                    <p:anim calcmode="lin" valueType="num">
                                      <p:cBhvr additive="base">
                                        <p:cTn id="89" dur="1000" fill="hold"/>
                                        <p:tgtEl>
                                          <p:spTgt spid="24"/>
                                        </p:tgtEl>
                                        <p:attrNameLst>
                                          <p:attrName>ppt_y</p:attrName>
                                        </p:attrNameLst>
                                      </p:cBhvr>
                                      <p:tavLst>
                                        <p:tav tm="0">
                                          <p:val>
                                            <p:strVal val="#ppt_y"/>
                                          </p:val>
                                        </p:tav>
                                        <p:tav tm="100000">
                                          <p:val>
                                            <p:strVal val="#ppt_y"/>
                                          </p:val>
                                        </p:tav>
                                      </p:tavLst>
                                    </p:anim>
                                  </p:childTnLst>
                                </p:cTn>
                              </p:par>
                              <p:par>
                                <p:cTn id="90" presetID="2" presetClass="entr" presetSubtype="3" decel="100000" fill="hold" nodeType="withEffect">
                                  <p:stCondLst>
                                    <p:cond delay="150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950" fill="hold"/>
                                        <p:tgtEl>
                                          <p:spTgt spid="23"/>
                                        </p:tgtEl>
                                        <p:attrNameLst>
                                          <p:attrName>ppt_x</p:attrName>
                                        </p:attrNameLst>
                                      </p:cBhvr>
                                      <p:tavLst>
                                        <p:tav tm="0">
                                          <p:val>
                                            <p:strVal val="1+#ppt_w/2"/>
                                          </p:val>
                                        </p:tav>
                                        <p:tav tm="100000">
                                          <p:val>
                                            <p:strVal val="#ppt_x"/>
                                          </p:val>
                                        </p:tav>
                                      </p:tavLst>
                                    </p:anim>
                                    <p:anim calcmode="lin" valueType="num">
                                      <p:cBhvr additive="base">
                                        <p:cTn id="93" dur="950" fill="hold"/>
                                        <p:tgtEl>
                                          <p:spTgt spid="23"/>
                                        </p:tgtEl>
                                        <p:attrNameLst>
                                          <p:attrName>ppt_y</p:attrName>
                                        </p:attrNameLst>
                                      </p:cBhvr>
                                      <p:tavLst>
                                        <p:tav tm="0">
                                          <p:val>
                                            <p:strVal val="0-#ppt_h/2"/>
                                          </p:val>
                                        </p:tav>
                                        <p:tav tm="100000">
                                          <p:val>
                                            <p:strVal val="#ppt_y"/>
                                          </p:val>
                                        </p:tav>
                                      </p:tavLst>
                                    </p:anim>
                                  </p:childTnLst>
                                </p:cTn>
                              </p:par>
                              <p:par>
                                <p:cTn id="94" presetID="10" presetClass="entr" presetSubtype="0" fill="hold" grpId="0" nodeType="withEffect">
                                  <p:stCondLst>
                                    <p:cond delay="1250"/>
                                  </p:stCondLst>
                                  <p:childTnLst>
                                    <p:set>
                                      <p:cBhvr>
                                        <p:cTn id="95" dur="1" fill="hold">
                                          <p:stCondLst>
                                            <p:cond delay="0"/>
                                          </p:stCondLst>
                                        </p:cTn>
                                        <p:tgtEl>
                                          <p:spTgt spid="42"/>
                                        </p:tgtEl>
                                        <p:attrNameLst>
                                          <p:attrName>style.visibility</p:attrName>
                                        </p:attrNameLst>
                                      </p:cBhvr>
                                      <p:to>
                                        <p:strVal val="visible"/>
                                      </p:to>
                                    </p:set>
                                    <p:animEffect transition="in" filter="fade">
                                      <p:cBhvr>
                                        <p:cTn id="96" dur="500"/>
                                        <p:tgtEl>
                                          <p:spTgt spid="42"/>
                                        </p:tgtEl>
                                      </p:cBhvr>
                                    </p:animEffect>
                                  </p:childTnLst>
                                </p:cTn>
                              </p:par>
                              <p:par>
                                <p:cTn id="97" presetID="10" presetClass="entr" presetSubtype="0" fill="hold" grpId="0" nodeType="withEffect">
                                  <p:stCondLst>
                                    <p:cond delay="1250"/>
                                  </p:stCondLst>
                                  <p:childTnLst>
                                    <p:set>
                                      <p:cBhvr>
                                        <p:cTn id="98" dur="1" fill="hold">
                                          <p:stCondLst>
                                            <p:cond delay="0"/>
                                          </p:stCondLst>
                                        </p:cTn>
                                        <p:tgtEl>
                                          <p:spTgt spid="44"/>
                                        </p:tgtEl>
                                        <p:attrNameLst>
                                          <p:attrName>style.visibility</p:attrName>
                                        </p:attrNameLst>
                                      </p:cBhvr>
                                      <p:to>
                                        <p:strVal val="visible"/>
                                      </p:to>
                                    </p:set>
                                    <p:animEffect transition="in" filter="fade">
                                      <p:cBhvr>
                                        <p:cTn id="99" dur="500"/>
                                        <p:tgtEl>
                                          <p:spTgt spid="44"/>
                                        </p:tgtEl>
                                      </p:cBhvr>
                                    </p:animEffect>
                                  </p:childTnLst>
                                </p:cTn>
                              </p:par>
                              <p:par>
                                <p:cTn id="100" presetID="10" presetClass="entr" presetSubtype="0" fill="hold" grpId="0" nodeType="withEffect">
                                  <p:stCondLst>
                                    <p:cond delay="15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par>
                                <p:cTn id="103" presetID="10" presetClass="entr" presetSubtype="0" fill="hold" grpId="0" nodeType="withEffect">
                                  <p:stCondLst>
                                    <p:cond delay="150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500"/>
                                        <p:tgtEl>
                                          <p:spTgt spid="39"/>
                                        </p:tgtEl>
                                      </p:cBhvr>
                                    </p:animEffect>
                                  </p:childTnLst>
                                </p:cTn>
                              </p:par>
                              <p:par>
                                <p:cTn id="106" presetID="10" presetClass="entr" presetSubtype="0" fill="hold" grpId="0" nodeType="withEffect">
                                  <p:stCondLst>
                                    <p:cond delay="175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500"/>
                                        <p:tgtEl>
                                          <p:spTgt spid="38"/>
                                        </p:tgtEl>
                                      </p:cBhvr>
                                    </p:animEffect>
                                  </p:childTnLst>
                                </p:cTn>
                              </p:par>
                              <p:par>
                                <p:cTn id="109" presetID="10" presetClass="entr" presetSubtype="0" fill="hold" grpId="0" nodeType="withEffect">
                                  <p:stCondLst>
                                    <p:cond delay="1750"/>
                                  </p:stCondLst>
                                  <p:childTnLst>
                                    <p:set>
                                      <p:cBhvr>
                                        <p:cTn id="110" dur="1" fill="hold">
                                          <p:stCondLst>
                                            <p:cond delay="0"/>
                                          </p:stCondLst>
                                        </p:cTn>
                                        <p:tgtEl>
                                          <p:spTgt spid="40"/>
                                        </p:tgtEl>
                                        <p:attrNameLst>
                                          <p:attrName>style.visibility</p:attrName>
                                        </p:attrNameLst>
                                      </p:cBhvr>
                                      <p:to>
                                        <p:strVal val="visible"/>
                                      </p:to>
                                    </p:set>
                                    <p:animEffect transition="in" filter="fade">
                                      <p:cBhvr>
                                        <p:cTn id="111" dur="500"/>
                                        <p:tgtEl>
                                          <p:spTgt spid="40"/>
                                        </p:tgtEl>
                                      </p:cBhvr>
                                    </p:animEffect>
                                  </p:childTnLst>
                                </p:cTn>
                              </p:par>
                              <p:par>
                                <p:cTn id="112" presetID="10" presetClass="entr" presetSubtype="0" fill="hold" grpId="0" nodeType="withEffect">
                                  <p:stCondLst>
                                    <p:cond delay="200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500"/>
                                        <p:tgtEl>
                                          <p:spTgt spid="43"/>
                                        </p:tgtEl>
                                      </p:cBhvr>
                                    </p:animEffect>
                                  </p:childTnLst>
                                </p:cTn>
                              </p:par>
                              <p:par>
                                <p:cTn id="115" presetID="10" presetClass="entr" presetSubtype="0" fill="hold" grpId="0" nodeType="withEffect">
                                  <p:stCondLst>
                                    <p:cond delay="200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par>
                                <p:cTn id="118" presetID="2" presetClass="entr" presetSubtype="8" decel="100000" fill="hold" nodeType="withEffect">
                                  <p:stCondLst>
                                    <p:cond delay="1250"/>
                                  </p:stCondLst>
                                  <p:childTnLst>
                                    <p:set>
                                      <p:cBhvr>
                                        <p:cTn id="119" dur="1" fill="hold">
                                          <p:stCondLst>
                                            <p:cond delay="0"/>
                                          </p:stCondLst>
                                        </p:cTn>
                                        <p:tgtEl>
                                          <p:spTgt spid="27"/>
                                        </p:tgtEl>
                                        <p:attrNameLst>
                                          <p:attrName>style.visibility</p:attrName>
                                        </p:attrNameLst>
                                      </p:cBhvr>
                                      <p:to>
                                        <p:strVal val="visible"/>
                                      </p:to>
                                    </p:set>
                                    <p:anim calcmode="lin" valueType="num">
                                      <p:cBhvr additive="base">
                                        <p:cTn id="120" dur="1000" fill="hold"/>
                                        <p:tgtEl>
                                          <p:spTgt spid="27"/>
                                        </p:tgtEl>
                                        <p:attrNameLst>
                                          <p:attrName>ppt_x</p:attrName>
                                        </p:attrNameLst>
                                      </p:cBhvr>
                                      <p:tavLst>
                                        <p:tav tm="0">
                                          <p:val>
                                            <p:strVal val="0-#ppt_w/2"/>
                                          </p:val>
                                        </p:tav>
                                        <p:tav tm="100000">
                                          <p:val>
                                            <p:strVal val="#ppt_x"/>
                                          </p:val>
                                        </p:tav>
                                      </p:tavLst>
                                    </p:anim>
                                    <p:anim calcmode="lin" valueType="num">
                                      <p:cBhvr additive="base">
                                        <p:cTn id="121" dur="1000" fill="hold"/>
                                        <p:tgtEl>
                                          <p:spTgt spid="27"/>
                                        </p:tgtEl>
                                        <p:attrNameLst>
                                          <p:attrName>ppt_y</p:attrName>
                                        </p:attrNameLst>
                                      </p:cBhvr>
                                      <p:tavLst>
                                        <p:tav tm="0">
                                          <p:val>
                                            <p:strVal val="#ppt_y"/>
                                          </p:val>
                                        </p:tav>
                                        <p:tav tm="100000">
                                          <p:val>
                                            <p:strVal val="#ppt_y"/>
                                          </p:val>
                                        </p:tav>
                                      </p:tavLst>
                                    </p:anim>
                                  </p:childTnLst>
                                </p:cTn>
                              </p:par>
                              <p:par>
                                <p:cTn id="122" presetID="2" presetClass="entr" presetSubtype="2" decel="100000" fill="hold" nodeType="withEffect">
                                  <p:stCondLst>
                                    <p:cond delay="1250"/>
                                  </p:stCondLst>
                                  <p:childTnLst>
                                    <p:set>
                                      <p:cBhvr>
                                        <p:cTn id="123" dur="1" fill="hold">
                                          <p:stCondLst>
                                            <p:cond delay="0"/>
                                          </p:stCondLst>
                                        </p:cTn>
                                        <p:tgtEl>
                                          <p:spTgt spid="28"/>
                                        </p:tgtEl>
                                        <p:attrNameLst>
                                          <p:attrName>style.visibility</p:attrName>
                                        </p:attrNameLst>
                                      </p:cBhvr>
                                      <p:to>
                                        <p:strVal val="visible"/>
                                      </p:to>
                                    </p:set>
                                    <p:anim calcmode="lin" valueType="num">
                                      <p:cBhvr additive="base">
                                        <p:cTn id="124" dur="1000" fill="hold"/>
                                        <p:tgtEl>
                                          <p:spTgt spid="28"/>
                                        </p:tgtEl>
                                        <p:attrNameLst>
                                          <p:attrName>ppt_x</p:attrName>
                                        </p:attrNameLst>
                                      </p:cBhvr>
                                      <p:tavLst>
                                        <p:tav tm="0">
                                          <p:val>
                                            <p:strVal val="1+#ppt_w/2"/>
                                          </p:val>
                                        </p:tav>
                                        <p:tav tm="100000">
                                          <p:val>
                                            <p:strVal val="#ppt_x"/>
                                          </p:val>
                                        </p:tav>
                                      </p:tavLst>
                                    </p:anim>
                                    <p:anim calcmode="lin" valueType="num">
                                      <p:cBhvr additive="base">
                                        <p:cTn id="125" dur="1000" fill="hold"/>
                                        <p:tgtEl>
                                          <p:spTgt spid="28"/>
                                        </p:tgtEl>
                                        <p:attrNameLst>
                                          <p:attrName>ppt_y</p:attrName>
                                        </p:attrNameLst>
                                      </p:cBhvr>
                                      <p:tavLst>
                                        <p:tav tm="0">
                                          <p:val>
                                            <p:strVal val="#ppt_y"/>
                                          </p:val>
                                        </p:tav>
                                        <p:tav tm="100000">
                                          <p:val>
                                            <p:strVal val="#ppt_y"/>
                                          </p:val>
                                        </p:tav>
                                      </p:tavLst>
                                    </p:anim>
                                  </p:childTnLst>
                                </p:cTn>
                              </p:par>
                              <p:par>
                                <p:cTn id="126" presetID="2" presetClass="entr" presetSubtype="8" decel="100000" fill="hold" nodeType="withEffect">
                                  <p:stCondLst>
                                    <p:cond delay="1500"/>
                                  </p:stCondLst>
                                  <p:childTnLst>
                                    <p:set>
                                      <p:cBhvr>
                                        <p:cTn id="127" dur="1" fill="hold">
                                          <p:stCondLst>
                                            <p:cond delay="0"/>
                                          </p:stCondLst>
                                        </p:cTn>
                                        <p:tgtEl>
                                          <p:spTgt spid="112"/>
                                        </p:tgtEl>
                                        <p:attrNameLst>
                                          <p:attrName>style.visibility</p:attrName>
                                        </p:attrNameLst>
                                      </p:cBhvr>
                                      <p:to>
                                        <p:strVal val="visible"/>
                                      </p:to>
                                    </p:set>
                                    <p:anim calcmode="lin" valueType="num">
                                      <p:cBhvr additive="base">
                                        <p:cTn id="128" dur="1000" fill="hold"/>
                                        <p:tgtEl>
                                          <p:spTgt spid="112"/>
                                        </p:tgtEl>
                                        <p:attrNameLst>
                                          <p:attrName>ppt_x</p:attrName>
                                        </p:attrNameLst>
                                      </p:cBhvr>
                                      <p:tavLst>
                                        <p:tav tm="0">
                                          <p:val>
                                            <p:strVal val="0-#ppt_w/2"/>
                                          </p:val>
                                        </p:tav>
                                        <p:tav tm="100000">
                                          <p:val>
                                            <p:strVal val="#ppt_x"/>
                                          </p:val>
                                        </p:tav>
                                      </p:tavLst>
                                    </p:anim>
                                    <p:anim calcmode="lin" valueType="num">
                                      <p:cBhvr additive="base">
                                        <p:cTn id="129" dur="1000" fill="hold"/>
                                        <p:tgtEl>
                                          <p:spTgt spid="112"/>
                                        </p:tgtEl>
                                        <p:attrNameLst>
                                          <p:attrName>ppt_y</p:attrName>
                                        </p:attrNameLst>
                                      </p:cBhvr>
                                      <p:tavLst>
                                        <p:tav tm="0">
                                          <p:val>
                                            <p:strVal val="#ppt_y"/>
                                          </p:val>
                                        </p:tav>
                                        <p:tav tm="100000">
                                          <p:val>
                                            <p:strVal val="#ppt_y"/>
                                          </p:val>
                                        </p:tav>
                                      </p:tavLst>
                                    </p:anim>
                                  </p:childTnLst>
                                </p:cTn>
                              </p:par>
                              <p:par>
                                <p:cTn id="130" presetID="2" presetClass="entr" presetSubtype="2" decel="100000" fill="hold" nodeType="withEffect">
                                  <p:stCondLst>
                                    <p:cond delay="1500"/>
                                  </p:stCondLst>
                                  <p:childTnLst>
                                    <p:set>
                                      <p:cBhvr>
                                        <p:cTn id="131" dur="1" fill="hold">
                                          <p:stCondLst>
                                            <p:cond delay="0"/>
                                          </p:stCondLst>
                                        </p:cTn>
                                        <p:tgtEl>
                                          <p:spTgt spid="29"/>
                                        </p:tgtEl>
                                        <p:attrNameLst>
                                          <p:attrName>style.visibility</p:attrName>
                                        </p:attrNameLst>
                                      </p:cBhvr>
                                      <p:to>
                                        <p:strVal val="visible"/>
                                      </p:to>
                                    </p:set>
                                    <p:anim calcmode="lin" valueType="num">
                                      <p:cBhvr additive="base">
                                        <p:cTn id="132" dur="1000" fill="hold"/>
                                        <p:tgtEl>
                                          <p:spTgt spid="29"/>
                                        </p:tgtEl>
                                        <p:attrNameLst>
                                          <p:attrName>ppt_x</p:attrName>
                                        </p:attrNameLst>
                                      </p:cBhvr>
                                      <p:tavLst>
                                        <p:tav tm="0">
                                          <p:val>
                                            <p:strVal val="1+#ppt_w/2"/>
                                          </p:val>
                                        </p:tav>
                                        <p:tav tm="100000">
                                          <p:val>
                                            <p:strVal val="#ppt_x"/>
                                          </p:val>
                                        </p:tav>
                                      </p:tavLst>
                                    </p:anim>
                                    <p:anim calcmode="lin" valueType="num">
                                      <p:cBhvr additive="base">
                                        <p:cTn id="133" dur="1000" fill="hold"/>
                                        <p:tgtEl>
                                          <p:spTgt spid="29"/>
                                        </p:tgtEl>
                                        <p:attrNameLst>
                                          <p:attrName>ppt_y</p:attrName>
                                        </p:attrNameLst>
                                      </p:cBhvr>
                                      <p:tavLst>
                                        <p:tav tm="0">
                                          <p:val>
                                            <p:strVal val="#ppt_y"/>
                                          </p:val>
                                        </p:tav>
                                        <p:tav tm="100000">
                                          <p:val>
                                            <p:strVal val="#ppt_y"/>
                                          </p:val>
                                        </p:tav>
                                      </p:tavLst>
                                    </p:anim>
                                  </p:childTnLst>
                                </p:cTn>
                              </p:par>
                              <p:par>
                                <p:cTn id="134" presetID="2" presetClass="entr" presetSubtype="8" decel="100000" fill="hold" nodeType="withEffect">
                                  <p:stCondLst>
                                    <p:cond delay="175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1000" fill="hold"/>
                                        <p:tgtEl>
                                          <p:spTgt spid="113"/>
                                        </p:tgtEl>
                                        <p:attrNameLst>
                                          <p:attrName>ppt_x</p:attrName>
                                        </p:attrNameLst>
                                      </p:cBhvr>
                                      <p:tavLst>
                                        <p:tav tm="0">
                                          <p:val>
                                            <p:strVal val="0-#ppt_w/2"/>
                                          </p:val>
                                        </p:tav>
                                        <p:tav tm="100000">
                                          <p:val>
                                            <p:strVal val="#ppt_x"/>
                                          </p:val>
                                        </p:tav>
                                      </p:tavLst>
                                    </p:anim>
                                    <p:anim calcmode="lin" valueType="num">
                                      <p:cBhvr additive="base">
                                        <p:cTn id="137" dur="1000" fill="hold"/>
                                        <p:tgtEl>
                                          <p:spTgt spid="113"/>
                                        </p:tgtEl>
                                        <p:attrNameLst>
                                          <p:attrName>ppt_y</p:attrName>
                                        </p:attrNameLst>
                                      </p:cBhvr>
                                      <p:tavLst>
                                        <p:tav tm="0">
                                          <p:val>
                                            <p:strVal val="#ppt_y"/>
                                          </p:val>
                                        </p:tav>
                                        <p:tav tm="100000">
                                          <p:val>
                                            <p:strVal val="#ppt_y"/>
                                          </p:val>
                                        </p:tav>
                                      </p:tavLst>
                                    </p:anim>
                                  </p:childTnLst>
                                </p:cTn>
                              </p:par>
                              <p:par>
                                <p:cTn id="138" presetID="2" presetClass="entr" presetSubtype="2" decel="100000" fill="hold" nodeType="withEffect">
                                  <p:stCondLst>
                                    <p:cond delay="1750"/>
                                  </p:stCondLst>
                                  <p:childTnLst>
                                    <p:set>
                                      <p:cBhvr>
                                        <p:cTn id="139" dur="1" fill="hold">
                                          <p:stCondLst>
                                            <p:cond delay="0"/>
                                          </p:stCondLst>
                                        </p:cTn>
                                        <p:tgtEl>
                                          <p:spTgt spid="30"/>
                                        </p:tgtEl>
                                        <p:attrNameLst>
                                          <p:attrName>style.visibility</p:attrName>
                                        </p:attrNameLst>
                                      </p:cBhvr>
                                      <p:to>
                                        <p:strVal val="visible"/>
                                      </p:to>
                                    </p:set>
                                    <p:anim calcmode="lin" valueType="num">
                                      <p:cBhvr additive="base">
                                        <p:cTn id="140" dur="1000" fill="hold"/>
                                        <p:tgtEl>
                                          <p:spTgt spid="30"/>
                                        </p:tgtEl>
                                        <p:attrNameLst>
                                          <p:attrName>ppt_x</p:attrName>
                                        </p:attrNameLst>
                                      </p:cBhvr>
                                      <p:tavLst>
                                        <p:tav tm="0">
                                          <p:val>
                                            <p:strVal val="1+#ppt_w/2"/>
                                          </p:val>
                                        </p:tav>
                                        <p:tav tm="100000">
                                          <p:val>
                                            <p:strVal val="#ppt_x"/>
                                          </p:val>
                                        </p:tav>
                                      </p:tavLst>
                                    </p:anim>
                                    <p:anim calcmode="lin" valueType="num">
                                      <p:cBhvr additive="base">
                                        <p:cTn id="141" dur="1000" fill="hold"/>
                                        <p:tgtEl>
                                          <p:spTgt spid="30"/>
                                        </p:tgtEl>
                                        <p:attrNameLst>
                                          <p:attrName>ppt_y</p:attrName>
                                        </p:attrNameLst>
                                      </p:cBhvr>
                                      <p:tavLst>
                                        <p:tav tm="0">
                                          <p:val>
                                            <p:strVal val="#ppt_y"/>
                                          </p:val>
                                        </p:tav>
                                        <p:tav tm="100000">
                                          <p:val>
                                            <p:strVal val="#ppt_y"/>
                                          </p:val>
                                        </p:tav>
                                      </p:tavLst>
                                    </p:anim>
                                  </p:childTnLst>
                                </p:cTn>
                              </p:par>
                              <p:par>
                                <p:cTn id="142" presetID="2" presetClass="entr" presetSubtype="8" decel="100000" fill="hold" nodeType="withEffect">
                                  <p:stCondLst>
                                    <p:cond delay="2000"/>
                                  </p:stCondLst>
                                  <p:childTnLst>
                                    <p:set>
                                      <p:cBhvr>
                                        <p:cTn id="143" dur="1" fill="hold">
                                          <p:stCondLst>
                                            <p:cond delay="0"/>
                                          </p:stCondLst>
                                        </p:cTn>
                                        <p:tgtEl>
                                          <p:spTgt spid="114"/>
                                        </p:tgtEl>
                                        <p:attrNameLst>
                                          <p:attrName>style.visibility</p:attrName>
                                        </p:attrNameLst>
                                      </p:cBhvr>
                                      <p:to>
                                        <p:strVal val="visible"/>
                                      </p:to>
                                    </p:set>
                                    <p:anim calcmode="lin" valueType="num">
                                      <p:cBhvr additive="base">
                                        <p:cTn id="144" dur="1000" fill="hold"/>
                                        <p:tgtEl>
                                          <p:spTgt spid="114"/>
                                        </p:tgtEl>
                                        <p:attrNameLst>
                                          <p:attrName>ppt_x</p:attrName>
                                        </p:attrNameLst>
                                      </p:cBhvr>
                                      <p:tavLst>
                                        <p:tav tm="0">
                                          <p:val>
                                            <p:strVal val="0-#ppt_w/2"/>
                                          </p:val>
                                        </p:tav>
                                        <p:tav tm="100000">
                                          <p:val>
                                            <p:strVal val="#ppt_x"/>
                                          </p:val>
                                        </p:tav>
                                      </p:tavLst>
                                    </p:anim>
                                    <p:anim calcmode="lin" valueType="num">
                                      <p:cBhvr additive="base">
                                        <p:cTn id="145" dur="1000" fill="hold"/>
                                        <p:tgtEl>
                                          <p:spTgt spid="114"/>
                                        </p:tgtEl>
                                        <p:attrNameLst>
                                          <p:attrName>ppt_y</p:attrName>
                                        </p:attrNameLst>
                                      </p:cBhvr>
                                      <p:tavLst>
                                        <p:tav tm="0">
                                          <p:val>
                                            <p:strVal val="#ppt_y"/>
                                          </p:val>
                                        </p:tav>
                                        <p:tav tm="100000">
                                          <p:val>
                                            <p:strVal val="#ppt_y"/>
                                          </p:val>
                                        </p:tav>
                                      </p:tavLst>
                                    </p:anim>
                                  </p:childTnLst>
                                </p:cTn>
                              </p:par>
                              <p:par>
                                <p:cTn id="146" presetID="2" presetClass="entr" presetSubtype="2" decel="100000" fill="hold" nodeType="withEffect">
                                  <p:stCondLst>
                                    <p:cond delay="2000"/>
                                  </p:stCondLst>
                                  <p:childTnLst>
                                    <p:set>
                                      <p:cBhvr>
                                        <p:cTn id="147" dur="1" fill="hold">
                                          <p:stCondLst>
                                            <p:cond delay="0"/>
                                          </p:stCondLst>
                                        </p:cTn>
                                        <p:tgtEl>
                                          <p:spTgt spid="111"/>
                                        </p:tgtEl>
                                        <p:attrNameLst>
                                          <p:attrName>style.visibility</p:attrName>
                                        </p:attrNameLst>
                                      </p:cBhvr>
                                      <p:to>
                                        <p:strVal val="visible"/>
                                      </p:to>
                                    </p:set>
                                    <p:anim calcmode="lin" valueType="num">
                                      <p:cBhvr additive="base">
                                        <p:cTn id="148" dur="1000" fill="hold"/>
                                        <p:tgtEl>
                                          <p:spTgt spid="111"/>
                                        </p:tgtEl>
                                        <p:attrNameLst>
                                          <p:attrName>ppt_x</p:attrName>
                                        </p:attrNameLst>
                                      </p:cBhvr>
                                      <p:tavLst>
                                        <p:tav tm="0">
                                          <p:val>
                                            <p:strVal val="1+#ppt_w/2"/>
                                          </p:val>
                                        </p:tav>
                                        <p:tav tm="100000">
                                          <p:val>
                                            <p:strVal val="#ppt_x"/>
                                          </p:val>
                                        </p:tav>
                                      </p:tavLst>
                                    </p:anim>
                                    <p:anim calcmode="lin" valueType="num">
                                      <p:cBhvr additive="base">
                                        <p:cTn id="149" dur="10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53" grpId="0" animBg="1"/>
      <p:bldP spid="54" grpId="0" animBg="1"/>
      <p:bldP spid="55" grpId="0" animBg="1"/>
      <p:bldP spid="56" grpId="0" animBg="1"/>
      <p:bldP spid="57" grpId="0" animBg="1"/>
      <p:bldP spid="58" grpId="0" animBg="1"/>
      <p:bldP spid="37" grpId="0" animBg="1"/>
      <p:bldP spid="38" grpId="0" animBg="1"/>
      <p:bldP spid="39" grpId="0" animBg="1"/>
      <p:bldP spid="40" grpId="0" animBg="1"/>
      <p:bldP spid="41" grpId="0" animBg="1"/>
      <p:bldP spid="42" grpId="0" animBg="1"/>
      <p:bldP spid="43" grpId="0" animBg="1"/>
      <p:bldP spid="44" grpId="0" animBg="1"/>
      <p:bldP spid="95" grpId="0" animBg="1"/>
      <p:bldP spid="95" grpId="1" animBg="1"/>
      <p:bldP spid="105" grpId="0" animBg="1"/>
      <p:bldP spid="105" grpId="1" animBg="1"/>
      <p:bldP spid="106" grpId="0" animBg="1"/>
      <p:bldP spid="106" grpId="1" animBg="1"/>
      <p:bldP spid="107" grpId="0" animBg="1"/>
      <p:bldP spid="107" grpId="1" animBg="1"/>
      <p:bldP spid="109" grpId="0" animBg="1"/>
      <p:bldP spid="109" grpId="1" animBg="1"/>
      <p:bldP spid="110" grpId="0" animBg="1"/>
      <p:bldP spid="11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6E0A3E8C-06A6-4EB3-8939-7D2249491D43}"/>
              </a:ext>
            </a:extLst>
          </p:cNvPr>
          <p:cNvSpPr>
            <a:spLocks/>
          </p:cNvSpPr>
          <p:nvPr/>
        </p:nvSpPr>
        <p:spPr bwMode="auto">
          <a:xfrm>
            <a:off x="9118600" y="2870200"/>
            <a:ext cx="925513" cy="2366963"/>
          </a:xfrm>
          <a:custGeom>
            <a:avLst/>
            <a:gdLst>
              <a:gd name="T0" fmla="*/ 243 w 243"/>
              <a:gd name="T1" fmla="*/ 502 h 621"/>
              <a:gd name="T2" fmla="*/ 243 w 243"/>
              <a:gd name="T3" fmla="*/ 132 h 621"/>
              <a:gd name="T4" fmla="*/ 243 w 243"/>
              <a:gd name="T5" fmla="*/ 132 h 621"/>
              <a:gd name="T6" fmla="*/ 196 w 243"/>
              <a:gd name="T7" fmla="*/ 36 h 621"/>
              <a:gd name="T8" fmla="*/ 43 w 243"/>
              <a:gd name="T9" fmla="*/ 43 h 621"/>
              <a:gd name="T10" fmla="*/ 0 w 243"/>
              <a:gd name="T11" fmla="*/ 37 h 621"/>
              <a:gd name="T12" fmla="*/ 17 w 243"/>
              <a:gd name="T13" fmla="*/ 77 h 621"/>
              <a:gd name="T14" fmla="*/ 4 w 243"/>
              <a:gd name="T15" fmla="*/ 132 h 621"/>
              <a:gd name="T16" fmla="*/ 4 w 243"/>
              <a:gd name="T17" fmla="*/ 132 h 621"/>
              <a:gd name="T18" fmla="*/ 4 w 243"/>
              <a:gd name="T19" fmla="*/ 502 h 621"/>
              <a:gd name="T20" fmla="*/ 123 w 243"/>
              <a:gd name="T21" fmla="*/ 621 h 621"/>
              <a:gd name="T22" fmla="*/ 243 w 243"/>
              <a:gd name="T23" fmla="*/ 50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621">
                <a:moveTo>
                  <a:pt x="243" y="502"/>
                </a:moveTo>
                <a:cubicBezTo>
                  <a:pt x="243" y="132"/>
                  <a:pt x="243" y="132"/>
                  <a:pt x="243" y="132"/>
                </a:cubicBezTo>
                <a:cubicBezTo>
                  <a:pt x="243" y="132"/>
                  <a:pt x="243" y="132"/>
                  <a:pt x="243" y="132"/>
                </a:cubicBezTo>
                <a:cubicBezTo>
                  <a:pt x="243" y="95"/>
                  <a:pt x="227" y="59"/>
                  <a:pt x="196" y="36"/>
                </a:cubicBezTo>
                <a:cubicBezTo>
                  <a:pt x="149" y="0"/>
                  <a:pt x="84" y="4"/>
                  <a:pt x="43" y="43"/>
                </a:cubicBezTo>
                <a:cubicBezTo>
                  <a:pt x="0" y="37"/>
                  <a:pt x="0" y="37"/>
                  <a:pt x="0" y="37"/>
                </a:cubicBezTo>
                <a:cubicBezTo>
                  <a:pt x="17" y="77"/>
                  <a:pt x="17" y="77"/>
                  <a:pt x="17" y="77"/>
                </a:cubicBezTo>
                <a:cubicBezTo>
                  <a:pt x="8" y="94"/>
                  <a:pt x="4" y="113"/>
                  <a:pt x="4" y="132"/>
                </a:cubicBezTo>
                <a:cubicBezTo>
                  <a:pt x="4" y="132"/>
                  <a:pt x="4" y="132"/>
                  <a:pt x="4" y="132"/>
                </a:cubicBezTo>
                <a:cubicBezTo>
                  <a:pt x="4" y="502"/>
                  <a:pt x="4" y="502"/>
                  <a:pt x="4" y="502"/>
                </a:cubicBezTo>
                <a:cubicBezTo>
                  <a:pt x="4" y="568"/>
                  <a:pt x="57" y="621"/>
                  <a:pt x="123" y="621"/>
                </a:cubicBezTo>
                <a:cubicBezTo>
                  <a:pt x="189" y="621"/>
                  <a:pt x="243" y="568"/>
                  <a:pt x="243" y="502"/>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Freeform 7">
            <a:extLst>
              <a:ext uri="{FF2B5EF4-FFF2-40B4-BE49-F238E27FC236}">
                <a16:creationId xmlns:a16="http://schemas.microsoft.com/office/drawing/2014/main" id="{B2024275-810C-4ADC-8FC8-ECCAC429C6D7}"/>
              </a:ext>
            </a:extLst>
          </p:cNvPr>
          <p:cNvSpPr>
            <a:spLocks/>
          </p:cNvSpPr>
          <p:nvPr/>
        </p:nvSpPr>
        <p:spPr bwMode="auto">
          <a:xfrm>
            <a:off x="7594600" y="3594100"/>
            <a:ext cx="911225" cy="2455863"/>
          </a:xfrm>
          <a:custGeom>
            <a:avLst/>
            <a:gdLst>
              <a:gd name="T0" fmla="*/ 239 w 239"/>
              <a:gd name="T1" fmla="*/ 525 h 644"/>
              <a:gd name="T2" fmla="*/ 239 w 239"/>
              <a:gd name="T3" fmla="*/ 155 h 644"/>
              <a:gd name="T4" fmla="*/ 141 w 239"/>
              <a:gd name="T5" fmla="*/ 37 h 644"/>
              <a:gd name="T6" fmla="*/ 119 w 239"/>
              <a:gd name="T7" fmla="*/ 0 h 644"/>
              <a:gd name="T8" fmla="*/ 98 w 239"/>
              <a:gd name="T9" fmla="*/ 37 h 644"/>
              <a:gd name="T10" fmla="*/ 0 w 239"/>
              <a:gd name="T11" fmla="*/ 155 h 644"/>
              <a:gd name="T12" fmla="*/ 0 w 239"/>
              <a:gd name="T13" fmla="*/ 525 h 644"/>
              <a:gd name="T14" fmla="*/ 119 w 239"/>
              <a:gd name="T15" fmla="*/ 644 h 644"/>
              <a:gd name="T16" fmla="*/ 239 w 239"/>
              <a:gd name="T17" fmla="*/ 525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9" h="644">
                <a:moveTo>
                  <a:pt x="239" y="525"/>
                </a:moveTo>
                <a:cubicBezTo>
                  <a:pt x="239" y="155"/>
                  <a:pt x="239" y="155"/>
                  <a:pt x="239" y="155"/>
                </a:cubicBezTo>
                <a:cubicBezTo>
                  <a:pt x="239" y="96"/>
                  <a:pt x="197" y="47"/>
                  <a:pt x="141" y="37"/>
                </a:cubicBezTo>
                <a:cubicBezTo>
                  <a:pt x="119" y="0"/>
                  <a:pt x="119" y="0"/>
                  <a:pt x="119" y="0"/>
                </a:cubicBezTo>
                <a:cubicBezTo>
                  <a:pt x="98" y="37"/>
                  <a:pt x="98" y="37"/>
                  <a:pt x="98" y="37"/>
                </a:cubicBezTo>
                <a:cubicBezTo>
                  <a:pt x="42" y="47"/>
                  <a:pt x="0" y="96"/>
                  <a:pt x="0" y="155"/>
                </a:cubicBezTo>
                <a:cubicBezTo>
                  <a:pt x="0" y="525"/>
                  <a:pt x="0" y="525"/>
                  <a:pt x="0" y="525"/>
                </a:cubicBezTo>
                <a:cubicBezTo>
                  <a:pt x="0" y="591"/>
                  <a:pt x="53" y="644"/>
                  <a:pt x="119" y="644"/>
                </a:cubicBezTo>
                <a:cubicBezTo>
                  <a:pt x="185" y="644"/>
                  <a:pt x="239" y="591"/>
                  <a:pt x="239" y="525"/>
                </a:cubicBez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Freeform 8">
            <a:extLst>
              <a:ext uri="{FF2B5EF4-FFF2-40B4-BE49-F238E27FC236}">
                <a16:creationId xmlns:a16="http://schemas.microsoft.com/office/drawing/2014/main" id="{16032007-B86C-4845-9F27-6F6ECADA374F}"/>
              </a:ext>
            </a:extLst>
          </p:cNvPr>
          <p:cNvSpPr>
            <a:spLocks/>
          </p:cNvSpPr>
          <p:nvPr/>
        </p:nvSpPr>
        <p:spPr bwMode="auto">
          <a:xfrm>
            <a:off x="6051550" y="2870200"/>
            <a:ext cx="938213" cy="2366963"/>
          </a:xfrm>
          <a:custGeom>
            <a:avLst/>
            <a:gdLst>
              <a:gd name="T0" fmla="*/ 240 w 246"/>
              <a:gd name="T1" fmla="*/ 502 h 621"/>
              <a:gd name="T2" fmla="*/ 240 w 246"/>
              <a:gd name="T3" fmla="*/ 132 h 621"/>
              <a:gd name="T4" fmla="*/ 240 w 246"/>
              <a:gd name="T5" fmla="*/ 132 h 621"/>
              <a:gd name="T6" fmla="*/ 228 w 246"/>
              <a:gd name="T7" fmla="*/ 79 h 621"/>
              <a:gd name="T8" fmla="*/ 246 w 246"/>
              <a:gd name="T9" fmla="*/ 40 h 621"/>
              <a:gd name="T10" fmla="*/ 203 w 246"/>
              <a:gd name="T11" fmla="*/ 44 h 621"/>
              <a:gd name="T12" fmla="*/ 50 w 246"/>
              <a:gd name="T13" fmla="*/ 34 h 621"/>
              <a:gd name="T14" fmla="*/ 1 w 246"/>
              <a:gd name="T15" fmla="*/ 132 h 621"/>
              <a:gd name="T16" fmla="*/ 1 w 246"/>
              <a:gd name="T17" fmla="*/ 132 h 621"/>
              <a:gd name="T18" fmla="*/ 1 w 246"/>
              <a:gd name="T19" fmla="*/ 502 h 621"/>
              <a:gd name="T20" fmla="*/ 120 w 246"/>
              <a:gd name="T21" fmla="*/ 621 h 621"/>
              <a:gd name="T22" fmla="*/ 240 w 246"/>
              <a:gd name="T23" fmla="*/ 50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621">
                <a:moveTo>
                  <a:pt x="240" y="502"/>
                </a:moveTo>
                <a:cubicBezTo>
                  <a:pt x="240" y="132"/>
                  <a:pt x="240" y="132"/>
                  <a:pt x="240" y="132"/>
                </a:cubicBezTo>
                <a:cubicBezTo>
                  <a:pt x="240" y="132"/>
                  <a:pt x="240" y="132"/>
                  <a:pt x="240" y="132"/>
                </a:cubicBezTo>
                <a:cubicBezTo>
                  <a:pt x="240" y="114"/>
                  <a:pt x="236" y="96"/>
                  <a:pt x="228" y="79"/>
                </a:cubicBezTo>
                <a:cubicBezTo>
                  <a:pt x="246" y="40"/>
                  <a:pt x="246" y="40"/>
                  <a:pt x="246" y="40"/>
                </a:cubicBezTo>
                <a:cubicBezTo>
                  <a:pt x="203" y="44"/>
                  <a:pt x="203" y="44"/>
                  <a:pt x="203" y="44"/>
                </a:cubicBezTo>
                <a:cubicBezTo>
                  <a:pt x="162" y="5"/>
                  <a:pt x="97" y="0"/>
                  <a:pt x="50" y="34"/>
                </a:cubicBezTo>
                <a:cubicBezTo>
                  <a:pt x="17" y="58"/>
                  <a:pt x="0" y="95"/>
                  <a:pt x="1" y="132"/>
                </a:cubicBezTo>
                <a:cubicBezTo>
                  <a:pt x="1" y="132"/>
                  <a:pt x="1" y="132"/>
                  <a:pt x="1" y="132"/>
                </a:cubicBezTo>
                <a:cubicBezTo>
                  <a:pt x="1" y="502"/>
                  <a:pt x="1" y="502"/>
                  <a:pt x="1" y="502"/>
                </a:cubicBezTo>
                <a:cubicBezTo>
                  <a:pt x="1" y="568"/>
                  <a:pt x="54" y="621"/>
                  <a:pt x="120" y="621"/>
                </a:cubicBezTo>
                <a:cubicBezTo>
                  <a:pt x="186" y="621"/>
                  <a:pt x="240" y="568"/>
                  <a:pt x="240" y="502"/>
                </a:cubicBezTo>
                <a:close/>
              </a:path>
            </a:pathLst>
          </a:custGeom>
          <a:solidFill>
            <a:schemeClr val="accent1"/>
          </a:solidFill>
          <a:ln>
            <a:noFill/>
          </a:ln>
          <a:effectLst>
            <a:outerShdw blurRad="330200" dist="127000" dir="2400000" sx="94000" sy="94000" algn="ctr" rotWithShape="0">
              <a:schemeClr val="accent1">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 name="Group 2">
            <a:extLst>
              <a:ext uri="{FF2B5EF4-FFF2-40B4-BE49-F238E27FC236}">
                <a16:creationId xmlns:a16="http://schemas.microsoft.com/office/drawing/2014/main" id="{3E59DAB6-CE0B-41C3-8CBB-0CDB49882D54}"/>
              </a:ext>
            </a:extLst>
          </p:cNvPr>
          <p:cNvGrpSpPr/>
          <p:nvPr/>
        </p:nvGrpSpPr>
        <p:grpSpPr>
          <a:xfrm>
            <a:off x="7164388" y="2873375"/>
            <a:ext cx="1771650" cy="469900"/>
            <a:chOff x="7164388" y="2873375"/>
            <a:chExt cx="1771650" cy="469900"/>
          </a:xfrm>
        </p:grpSpPr>
        <p:sp>
          <p:nvSpPr>
            <p:cNvPr id="16" name="Freeform 16">
              <a:extLst>
                <a:ext uri="{FF2B5EF4-FFF2-40B4-BE49-F238E27FC236}">
                  <a16:creationId xmlns:a16="http://schemas.microsoft.com/office/drawing/2014/main" id="{9BC5412F-0CD6-49E2-9282-581A095163D1}"/>
                </a:ext>
              </a:extLst>
            </p:cNvPr>
            <p:cNvSpPr>
              <a:spLocks noEditPoints="1"/>
            </p:cNvSpPr>
            <p:nvPr/>
          </p:nvSpPr>
          <p:spPr bwMode="auto">
            <a:xfrm>
              <a:off x="7164388" y="2873375"/>
              <a:ext cx="895350" cy="469900"/>
            </a:xfrm>
            <a:custGeom>
              <a:avLst/>
              <a:gdLst>
                <a:gd name="T0" fmla="*/ 230 w 235"/>
                <a:gd name="T1" fmla="*/ 121 h 123"/>
                <a:gd name="T2" fmla="*/ 230 w 235"/>
                <a:gd name="T3" fmla="*/ 118 h 123"/>
                <a:gd name="T4" fmla="*/ 235 w 235"/>
                <a:gd name="T5" fmla="*/ 119 h 123"/>
                <a:gd name="T6" fmla="*/ 232 w 235"/>
                <a:gd name="T7" fmla="*/ 123 h 123"/>
                <a:gd name="T8" fmla="*/ 216 w 235"/>
                <a:gd name="T9" fmla="*/ 119 h 123"/>
                <a:gd name="T10" fmla="*/ 213 w 235"/>
                <a:gd name="T11" fmla="*/ 116 h 123"/>
                <a:gd name="T12" fmla="*/ 213 w 235"/>
                <a:gd name="T13" fmla="*/ 122 h 123"/>
                <a:gd name="T14" fmla="*/ 194 w 235"/>
                <a:gd name="T15" fmla="*/ 120 h 123"/>
                <a:gd name="T16" fmla="*/ 195 w 235"/>
                <a:gd name="T17" fmla="*/ 115 h 123"/>
                <a:gd name="T18" fmla="*/ 191 w 235"/>
                <a:gd name="T19" fmla="*/ 117 h 123"/>
                <a:gd name="T20" fmla="*/ 194 w 235"/>
                <a:gd name="T21" fmla="*/ 120 h 123"/>
                <a:gd name="T22" fmla="*/ 175 w 235"/>
                <a:gd name="T23" fmla="*/ 117 h 123"/>
                <a:gd name="T24" fmla="*/ 176 w 235"/>
                <a:gd name="T25" fmla="*/ 111 h 123"/>
                <a:gd name="T26" fmla="*/ 173 w 235"/>
                <a:gd name="T27" fmla="*/ 114 h 123"/>
                <a:gd name="T28" fmla="*/ 157 w 235"/>
                <a:gd name="T29" fmla="*/ 113 h 123"/>
                <a:gd name="T30" fmla="*/ 159 w 235"/>
                <a:gd name="T31" fmla="*/ 110 h 123"/>
                <a:gd name="T32" fmla="*/ 154 w 235"/>
                <a:gd name="T33" fmla="*/ 109 h 123"/>
                <a:gd name="T34" fmla="*/ 157 w 235"/>
                <a:gd name="T35" fmla="*/ 113 h 123"/>
                <a:gd name="T36" fmla="*/ 141 w 235"/>
                <a:gd name="T37" fmla="*/ 105 h 123"/>
                <a:gd name="T38" fmla="*/ 139 w 235"/>
                <a:gd name="T39" fmla="*/ 101 h 123"/>
                <a:gd name="T40" fmla="*/ 138 w 235"/>
                <a:gd name="T41" fmla="*/ 107 h 123"/>
                <a:gd name="T42" fmla="*/ 121 w 235"/>
                <a:gd name="T43" fmla="*/ 100 h 123"/>
                <a:gd name="T44" fmla="*/ 122 w 235"/>
                <a:gd name="T45" fmla="*/ 94 h 123"/>
                <a:gd name="T46" fmla="*/ 118 w 235"/>
                <a:gd name="T47" fmla="*/ 96 h 123"/>
                <a:gd name="T48" fmla="*/ 103 w 235"/>
                <a:gd name="T49" fmla="*/ 92 h 123"/>
                <a:gd name="T50" fmla="*/ 106 w 235"/>
                <a:gd name="T51" fmla="*/ 90 h 123"/>
                <a:gd name="T52" fmla="*/ 101 w 235"/>
                <a:gd name="T53" fmla="*/ 88 h 123"/>
                <a:gd name="T54" fmla="*/ 103 w 235"/>
                <a:gd name="T55" fmla="*/ 92 h 123"/>
                <a:gd name="T56" fmla="*/ 89 w 235"/>
                <a:gd name="T57" fmla="*/ 81 h 123"/>
                <a:gd name="T58" fmla="*/ 88 w 235"/>
                <a:gd name="T59" fmla="*/ 77 h 123"/>
                <a:gd name="T60" fmla="*/ 85 w 235"/>
                <a:gd name="T61" fmla="*/ 82 h 123"/>
                <a:gd name="T62" fmla="*/ 71 w 235"/>
                <a:gd name="T63" fmla="*/ 72 h 123"/>
                <a:gd name="T64" fmla="*/ 72 w 235"/>
                <a:gd name="T65" fmla="*/ 67 h 123"/>
                <a:gd name="T66" fmla="*/ 68 w 235"/>
                <a:gd name="T67" fmla="*/ 68 h 123"/>
                <a:gd name="T68" fmla="*/ 55 w 235"/>
                <a:gd name="T69" fmla="*/ 61 h 123"/>
                <a:gd name="T70" fmla="*/ 58 w 235"/>
                <a:gd name="T71" fmla="*/ 60 h 123"/>
                <a:gd name="T72" fmla="*/ 53 w 235"/>
                <a:gd name="T73" fmla="*/ 56 h 123"/>
                <a:gd name="T74" fmla="*/ 54 w 235"/>
                <a:gd name="T75" fmla="*/ 60 h 123"/>
                <a:gd name="T76" fmla="*/ 41 w 235"/>
                <a:gd name="T77" fmla="*/ 48 h 123"/>
                <a:gd name="T78" fmla="*/ 43 w 235"/>
                <a:gd name="T79" fmla="*/ 47 h 123"/>
                <a:gd name="T80" fmla="*/ 39 w 235"/>
                <a:gd name="T81" fmla="*/ 44 h 123"/>
                <a:gd name="T82" fmla="*/ 39 w 235"/>
                <a:gd name="T83" fmla="*/ 48 h 123"/>
                <a:gd name="T84" fmla="*/ 27 w 235"/>
                <a:gd name="T85" fmla="*/ 35 h 123"/>
                <a:gd name="T86" fmla="*/ 29 w 235"/>
                <a:gd name="T87" fmla="*/ 34 h 123"/>
                <a:gd name="T88" fmla="*/ 25 w 235"/>
                <a:gd name="T89" fmla="*/ 30 h 123"/>
                <a:gd name="T90" fmla="*/ 27 w 235"/>
                <a:gd name="T91" fmla="*/ 35 h 123"/>
                <a:gd name="T92" fmla="*/ 16 w 235"/>
                <a:gd name="T93" fmla="*/ 20 h 123"/>
                <a:gd name="T94" fmla="*/ 17 w 235"/>
                <a:gd name="T95" fmla="*/ 16 h 123"/>
                <a:gd name="T96" fmla="*/ 12 w 235"/>
                <a:gd name="T97" fmla="*/ 20 h 123"/>
                <a:gd name="T98" fmla="*/ 5 w 235"/>
                <a:gd name="T99" fmla="*/ 5 h 123"/>
                <a:gd name="T100" fmla="*/ 2 w 235"/>
                <a:gd name="T101" fmla="*/ 0 h 123"/>
                <a:gd name="T102" fmla="*/ 1 w 235"/>
                <a:gd name="T103" fmla="*/ 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5" h="123">
                  <a:moveTo>
                    <a:pt x="232" y="123"/>
                  </a:moveTo>
                  <a:cubicBezTo>
                    <a:pt x="232" y="123"/>
                    <a:pt x="231" y="122"/>
                    <a:pt x="230" y="122"/>
                  </a:cubicBezTo>
                  <a:cubicBezTo>
                    <a:pt x="230" y="122"/>
                    <a:pt x="230" y="121"/>
                    <a:pt x="230" y="121"/>
                  </a:cubicBezTo>
                  <a:cubicBezTo>
                    <a:pt x="230" y="121"/>
                    <a:pt x="229" y="120"/>
                    <a:pt x="229" y="120"/>
                  </a:cubicBezTo>
                  <a:cubicBezTo>
                    <a:pt x="229" y="119"/>
                    <a:pt x="230" y="119"/>
                    <a:pt x="230" y="119"/>
                  </a:cubicBezTo>
                  <a:cubicBezTo>
                    <a:pt x="230" y="118"/>
                    <a:pt x="230" y="118"/>
                    <a:pt x="230" y="118"/>
                  </a:cubicBezTo>
                  <a:cubicBezTo>
                    <a:pt x="231" y="118"/>
                    <a:pt x="231" y="117"/>
                    <a:pt x="231" y="117"/>
                  </a:cubicBezTo>
                  <a:cubicBezTo>
                    <a:pt x="232" y="117"/>
                    <a:pt x="234" y="117"/>
                    <a:pt x="234" y="118"/>
                  </a:cubicBezTo>
                  <a:cubicBezTo>
                    <a:pt x="235" y="118"/>
                    <a:pt x="235" y="118"/>
                    <a:pt x="235" y="119"/>
                  </a:cubicBezTo>
                  <a:cubicBezTo>
                    <a:pt x="235" y="119"/>
                    <a:pt x="235" y="119"/>
                    <a:pt x="235" y="120"/>
                  </a:cubicBezTo>
                  <a:cubicBezTo>
                    <a:pt x="235" y="121"/>
                    <a:pt x="235" y="121"/>
                    <a:pt x="234" y="122"/>
                  </a:cubicBezTo>
                  <a:cubicBezTo>
                    <a:pt x="234" y="122"/>
                    <a:pt x="233" y="123"/>
                    <a:pt x="232" y="123"/>
                  </a:cubicBezTo>
                  <a:close/>
                  <a:moveTo>
                    <a:pt x="213" y="122"/>
                  </a:moveTo>
                  <a:cubicBezTo>
                    <a:pt x="213" y="122"/>
                    <a:pt x="213" y="122"/>
                    <a:pt x="213" y="122"/>
                  </a:cubicBezTo>
                  <a:cubicBezTo>
                    <a:pt x="215" y="122"/>
                    <a:pt x="216" y="121"/>
                    <a:pt x="216" y="119"/>
                  </a:cubicBezTo>
                  <a:cubicBezTo>
                    <a:pt x="216" y="119"/>
                    <a:pt x="216" y="119"/>
                    <a:pt x="216" y="119"/>
                  </a:cubicBezTo>
                  <a:cubicBezTo>
                    <a:pt x="216" y="118"/>
                    <a:pt x="215" y="117"/>
                    <a:pt x="213" y="116"/>
                  </a:cubicBezTo>
                  <a:cubicBezTo>
                    <a:pt x="213" y="116"/>
                    <a:pt x="213" y="116"/>
                    <a:pt x="213" y="116"/>
                  </a:cubicBezTo>
                  <a:cubicBezTo>
                    <a:pt x="212" y="116"/>
                    <a:pt x="210" y="117"/>
                    <a:pt x="210" y="119"/>
                  </a:cubicBezTo>
                  <a:cubicBezTo>
                    <a:pt x="210" y="119"/>
                    <a:pt x="210" y="119"/>
                    <a:pt x="210" y="119"/>
                  </a:cubicBezTo>
                  <a:cubicBezTo>
                    <a:pt x="210" y="121"/>
                    <a:pt x="211" y="122"/>
                    <a:pt x="213" y="122"/>
                  </a:cubicBezTo>
                  <a:cubicBezTo>
                    <a:pt x="213" y="122"/>
                    <a:pt x="213" y="122"/>
                    <a:pt x="213" y="122"/>
                  </a:cubicBezTo>
                  <a:close/>
                  <a:moveTo>
                    <a:pt x="194" y="120"/>
                  </a:moveTo>
                  <a:cubicBezTo>
                    <a:pt x="194" y="120"/>
                    <a:pt x="194" y="120"/>
                    <a:pt x="194" y="120"/>
                  </a:cubicBezTo>
                  <a:cubicBezTo>
                    <a:pt x="196" y="120"/>
                    <a:pt x="197" y="119"/>
                    <a:pt x="197" y="118"/>
                  </a:cubicBezTo>
                  <a:cubicBezTo>
                    <a:pt x="197" y="118"/>
                    <a:pt x="197" y="118"/>
                    <a:pt x="197" y="118"/>
                  </a:cubicBezTo>
                  <a:cubicBezTo>
                    <a:pt x="197" y="116"/>
                    <a:pt x="196" y="115"/>
                    <a:pt x="195" y="115"/>
                  </a:cubicBezTo>
                  <a:cubicBezTo>
                    <a:pt x="195" y="115"/>
                    <a:pt x="195" y="115"/>
                    <a:pt x="195" y="115"/>
                  </a:cubicBezTo>
                  <a:cubicBezTo>
                    <a:pt x="193" y="114"/>
                    <a:pt x="192" y="115"/>
                    <a:pt x="191" y="117"/>
                  </a:cubicBezTo>
                  <a:cubicBezTo>
                    <a:pt x="191" y="117"/>
                    <a:pt x="191" y="117"/>
                    <a:pt x="191" y="117"/>
                  </a:cubicBezTo>
                  <a:cubicBezTo>
                    <a:pt x="191" y="119"/>
                    <a:pt x="192" y="120"/>
                    <a:pt x="194" y="120"/>
                  </a:cubicBezTo>
                  <a:cubicBezTo>
                    <a:pt x="194" y="120"/>
                    <a:pt x="194" y="120"/>
                    <a:pt x="194" y="120"/>
                  </a:cubicBezTo>
                  <a:cubicBezTo>
                    <a:pt x="194" y="120"/>
                    <a:pt x="194" y="120"/>
                    <a:pt x="194" y="120"/>
                  </a:cubicBezTo>
                  <a:cubicBezTo>
                    <a:pt x="194" y="120"/>
                    <a:pt x="194" y="120"/>
                    <a:pt x="194" y="120"/>
                  </a:cubicBezTo>
                  <a:close/>
                  <a:moveTo>
                    <a:pt x="175" y="117"/>
                  </a:moveTo>
                  <a:cubicBezTo>
                    <a:pt x="175" y="117"/>
                    <a:pt x="175" y="117"/>
                    <a:pt x="175" y="117"/>
                  </a:cubicBezTo>
                  <a:cubicBezTo>
                    <a:pt x="177" y="117"/>
                    <a:pt x="178" y="116"/>
                    <a:pt x="178" y="115"/>
                  </a:cubicBezTo>
                  <a:cubicBezTo>
                    <a:pt x="178" y="115"/>
                    <a:pt x="178" y="115"/>
                    <a:pt x="178" y="115"/>
                  </a:cubicBezTo>
                  <a:cubicBezTo>
                    <a:pt x="178" y="113"/>
                    <a:pt x="177" y="112"/>
                    <a:pt x="176" y="111"/>
                  </a:cubicBezTo>
                  <a:cubicBezTo>
                    <a:pt x="176" y="111"/>
                    <a:pt x="176" y="111"/>
                    <a:pt x="176" y="111"/>
                  </a:cubicBezTo>
                  <a:cubicBezTo>
                    <a:pt x="174" y="111"/>
                    <a:pt x="173" y="112"/>
                    <a:pt x="173" y="114"/>
                  </a:cubicBezTo>
                  <a:cubicBezTo>
                    <a:pt x="173" y="114"/>
                    <a:pt x="173" y="114"/>
                    <a:pt x="173" y="114"/>
                  </a:cubicBezTo>
                  <a:cubicBezTo>
                    <a:pt x="172" y="115"/>
                    <a:pt x="173" y="117"/>
                    <a:pt x="175" y="117"/>
                  </a:cubicBezTo>
                  <a:cubicBezTo>
                    <a:pt x="175" y="117"/>
                    <a:pt x="175" y="117"/>
                    <a:pt x="175" y="117"/>
                  </a:cubicBezTo>
                  <a:close/>
                  <a:moveTo>
                    <a:pt x="157" y="113"/>
                  </a:moveTo>
                  <a:cubicBezTo>
                    <a:pt x="157" y="113"/>
                    <a:pt x="157" y="113"/>
                    <a:pt x="157" y="113"/>
                  </a:cubicBezTo>
                  <a:cubicBezTo>
                    <a:pt x="158" y="113"/>
                    <a:pt x="159" y="112"/>
                    <a:pt x="159" y="110"/>
                  </a:cubicBezTo>
                  <a:cubicBezTo>
                    <a:pt x="159" y="110"/>
                    <a:pt x="159" y="110"/>
                    <a:pt x="159" y="110"/>
                  </a:cubicBezTo>
                  <a:cubicBezTo>
                    <a:pt x="160" y="109"/>
                    <a:pt x="159" y="107"/>
                    <a:pt x="158" y="107"/>
                  </a:cubicBezTo>
                  <a:cubicBezTo>
                    <a:pt x="158" y="107"/>
                    <a:pt x="158" y="107"/>
                    <a:pt x="158" y="107"/>
                  </a:cubicBezTo>
                  <a:cubicBezTo>
                    <a:pt x="156" y="107"/>
                    <a:pt x="154" y="107"/>
                    <a:pt x="154" y="109"/>
                  </a:cubicBezTo>
                  <a:cubicBezTo>
                    <a:pt x="154" y="109"/>
                    <a:pt x="154" y="109"/>
                    <a:pt x="154" y="109"/>
                  </a:cubicBezTo>
                  <a:cubicBezTo>
                    <a:pt x="154" y="110"/>
                    <a:pt x="154" y="112"/>
                    <a:pt x="156" y="112"/>
                  </a:cubicBezTo>
                  <a:cubicBezTo>
                    <a:pt x="156" y="113"/>
                    <a:pt x="157" y="113"/>
                    <a:pt x="157" y="113"/>
                  </a:cubicBezTo>
                  <a:close/>
                  <a:moveTo>
                    <a:pt x="139" y="107"/>
                  </a:moveTo>
                  <a:cubicBezTo>
                    <a:pt x="139" y="107"/>
                    <a:pt x="139" y="107"/>
                    <a:pt x="139" y="107"/>
                  </a:cubicBezTo>
                  <a:cubicBezTo>
                    <a:pt x="140" y="107"/>
                    <a:pt x="141" y="106"/>
                    <a:pt x="141" y="105"/>
                  </a:cubicBezTo>
                  <a:cubicBezTo>
                    <a:pt x="141" y="105"/>
                    <a:pt x="141" y="105"/>
                    <a:pt x="141" y="105"/>
                  </a:cubicBezTo>
                  <a:cubicBezTo>
                    <a:pt x="142" y="103"/>
                    <a:pt x="141" y="102"/>
                    <a:pt x="139" y="101"/>
                  </a:cubicBezTo>
                  <a:cubicBezTo>
                    <a:pt x="139" y="101"/>
                    <a:pt x="139" y="101"/>
                    <a:pt x="139" y="101"/>
                  </a:cubicBezTo>
                  <a:cubicBezTo>
                    <a:pt x="138" y="101"/>
                    <a:pt x="136" y="102"/>
                    <a:pt x="136" y="103"/>
                  </a:cubicBezTo>
                  <a:cubicBezTo>
                    <a:pt x="136" y="103"/>
                    <a:pt x="136" y="103"/>
                    <a:pt x="136" y="103"/>
                  </a:cubicBezTo>
                  <a:cubicBezTo>
                    <a:pt x="135" y="105"/>
                    <a:pt x="136" y="106"/>
                    <a:pt x="138" y="107"/>
                  </a:cubicBezTo>
                  <a:cubicBezTo>
                    <a:pt x="138" y="107"/>
                    <a:pt x="138" y="107"/>
                    <a:pt x="139" y="107"/>
                  </a:cubicBezTo>
                  <a:close/>
                  <a:moveTo>
                    <a:pt x="121" y="100"/>
                  </a:moveTo>
                  <a:cubicBezTo>
                    <a:pt x="121" y="100"/>
                    <a:pt x="121" y="100"/>
                    <a:pt x="121" y="100"/>
                  </a:cubicBezTo>
                  <a:cubicBezTo>
                    <a:pt x="122" y="100"/>
                    <a:pt x="123" y="99"/>
                    <a:pt x="123" y="98"/>
                  </a:cubicBezTo>
                  <a:cubicBezTo>
                    <a:pt x="123" y="98"/>
                    <a:pt x="123" y="98"/>
                    <a:pt x="123" y="98"/>
                  </a:cubicBezTo>
                  <a:cubicBezTo>
                    <a:pt x="124" y="97"/>
                    <a:pt x="123" y="95"/>
                    <a:pt x="122" y="94"/>
                  </a:cubicBezTo>
                  <a:cubicBezTo>
                    <a:pt x="122" y="94"/>
                    <a:pt x="122" y="94"/>
                    <a:pt x="122" y="94"/>
                  </a:cubicBezTo>
                  <a:cubicBezTo>
                    <a:pt x="120" y="94"/>
                    <a:pt x="119" y="95"/>
                    <a:pt x="118" y="96"/>
                  </a:cubicBezTo>
                  <a:cubicBezTo>
                    <a:pt x="118" y="96"/>
                    <a:pt x="118" y="96"/>
                    <a:pt x="118" y="96"/>
                  </a:cubicBezTo>
                  <a:cubicBezTo>
                    <a:pt x="117" y="97"/>
                    <a:pt x="118" y="99"/>
                    <a:pt x="120" y="100"/>
                  </a:cubicBezTo>
                  <a:cubicBezTo>
                    <a:pt x="120" y="100"/>
                    <a:pt x="120" y="100"/>
                    <a:pt x="121" y="100"/>
                  </a:cubicBezTo>
                  <a:close/>
                  <a:moveTo>
                    <a:pt x="103" y="92"/>
                  </a:moveTo>
                  <a:cubicBezTo>
                    <a:pt x="103" y="92"/>
                    <a:pt x="103" y="92"/>
                    <a:pt x="103" y="92"/>
                  </a:cubicBezTo>
                  <a:cubicBezTo>
                    <a:pt x="104" y="92"/>
                    <a:pt x="105" y="91"/>
                    <a:pt x="106" y="90"/>
                  </a:cubicBezTo>
                  <a:cubicBezTo>
                    <a:pt x="106" y="90"/>
                    <a:pt x="106" y="90"/>
                    <a:pt x="106" y="90"/>
                  </a:cubicBezTo>
                  <a:cubicBezTo>
                    <a:pt x="107" y="89"/>
                    <a:pt x="106" y="87"/>
                    <a:pt x="105" y="86"/>
                  </a:cubicBezTo>
                  <a:cubicBezTo>
                    <a:pt x="105" y="86"/>
                    <a:pt x="105" y="86"/>
                    <a:pt x="105" y="86"/>
                  </a:cubicBezTo>
                  <a:cubicBezTo>
                    <a:pt x="103" y="86"/>
                    <a:pt x="102" y="86"/>
                    <a:pt x="101" y="88"/>
                  </a:cubicBezTo>
                  <a:cubicBezTo>
                    <a:pt x="101" y="88"/>
                    <a:pt x="101" y="88"/>
                    <a:pt x="101" y="88"/>
                  </a:cubicBezTo>
                  <a:cubicBezTo>
                    <a:pt x="100" y="89"/>
                    <a:pt x="101" y="91"/>
                    <a:pt x="102" y="92"/>
                  </a:cubicBezTo>
                  <a:cubicBezTo>
                    <a:pt x="103" y="92"/>
                    <a:pt x="103" y="92"/>
                    <a:pt x="103" y="92"/>
                  </a:cubicBezTo>
                  <a:close/>
                  <a:moveTo>
                    <a:pt x="87" y="83"/>
                  </a:moveTo>
                  <a:cubicBezTo>
                    <a:pt x="87" y="83"/>
                    <a:pt x="87" y="83"/>
                    <a:pt x="87" y="83"/>
                  </a:cubicBezTo>
                  <a:cubicBezTo>
                    <a:pt x="88" y="83"/>
                    <a:pt x="89" y="82"/>
                    <a:pt x="89" y="81"/>
                  </a:cubicBezTo>
                  <a:cubicBezTo>
                    <a:pt x="89" y="81"/>
                    <a:pt x="89" y="81"/>
                    <a:pt x="89" y="81"/>
                  </a:cubicBezTo>
                  <a:cubicBezTo>
                    <a:pt x="90" y="80"/>
                    <a:pt x="89" y="78"/>
                    <a:pt x="88" y="77"/>
                  </a:cubicBezTo>
                  <a:cubicBezTo>
                    <a:pt x="88" y="77"/>
                    <a:pt x="88" y="77"/>
                    <a:pt x="88" y="77"/>
                  </a:cubicBezTo>
                  <a:cubicBezTo>
                    <a:pt x="87" y="76"/>
                    <a:pt x="85" y="77"/>
                    <a:pt x="84" y="78"/>
                  </a:cubicBezTo>
                  <a:cubicBezTo>
                    <a:pt x="84" y="78"/>
                    <a:pt x="84" y="78"/>
                    <a:pt x="84" y="78"/>
                  </a:cubicBezTo>
                  <a:cubicBezTo>
                    <a:pt x="83" y="80"/>
                    <a:pt x="84" y="81"/>
                    <a:pt x="85" y="82"/>
                  </a:cubicBezTo>
                  <a:cubicBezTo>
                    <a:pt x="86" y="82"/>
                    <a:pt x="86" y="83"/>
                    <a:pt x="87" y="83"/>
                  </a:cubicBezTo>
                  <a:close/>
                  <a:moveTo>
                    <a:pt x="71" y="72"/>
                  </a:moveTo>
                  <a:cubicBezTo>
                    <a:pt x="71" y="72"/>
                    <a:pt x="71" y="72"/>
                    <a:pt x="71" y="72"/>
                  </a:cubicBezTo>
                  <a:cubicBezTo>
                    <a:pt x="72" y="72"/>
                    <a:pt x="72" y="72"/>
                    <a:pt x="73" y="71"/>
                  </a:cubicBezTo>
                  <a:cubicBezTo>
                    <a:pt x="73" y="71"/>
                    <a:pt x="73" y="71"/>
                    <a:pt x="73" y="71"/>
                  </a:cubicBezTo>
                  <a:cubicBezTo>
                    <a:pt x="74" y="70"/>
                    <a:pt x="74" y="68"/>
                    <a:pt x="72" y="67"/>
                  </a:cubicBezTo>
                  <a:cubicBezTo>
                    <a:pt x="72" y="67"/>
                    <a:pt x="72" y="67"/>
                    <a:pt x="72" y="67"/>
                  </a:cubicBezTo>
                  <a:cubicBezTo>
                    <a:pt x="71" y="66"/>
                    <a:pt x="69" y="66"/>
                    <a:pt x="68" y="68"/>
                  </a:cubicBezTo>
                  <a:cubicBezTo>
                    <a:pt x="68" y="68"/>
                    <a:pt x="68" y="68"/>
                    <a:pt x="68" y="68"/>
                  </a:cubicBezTo>
                  <a:cubicBezTo>
                    <a:pt x="67" y="69"/>
                    <a:pt x="68" y="71"/>
                    <a:pt x="69" y="72"/>
                  </a:cubicBezTo>
                  <a:cubicBezTo>
                    <a:pt x="70" y="72"/>
                    <a:pt x="70" y="72"/>
                    <a:pt x="71" y="72"/>
                  </a:cubicBezTo>
                  <a:close/>
                  <a:moveTo>
                    <a:pt x="55" y="61"/>
                  </a:moveTo>
                  <a:cubicBezTo>
                    <a:pt x="55" y="61"/>
                    <a:pt x="55" y="61"/>
                    <a:pt x="55" y="61"/>
                  </a:cubicBezTo>
                  <a:cubicBezTo>
                    <a:pt x="56" y="61"/>
                    <a:pt x="57" y="60"/>
                    <a:pt x="58" y="60"/>
                  </a:cubicBezTo>
                  <a:cubicBezTo>
                    <a:pt x="58" y="60"/>
                    <a:pt x="58" y="60"/>
                    <a:pt x="58" y="60"/>
                  </a:cubicBezTo>
                  <a:cubicBezTo>
                    <a:pt x="59" y="58"/>
                    <a:pt x="58" y="57"/>
                    <a:pt x="57" y="56"/>
                  </a:cubicBezTo>
                  <a:cubicBezTo>
                    <a:pt x="57" y="56"/>
                    <a:pt x="57" y="56"/>
                    <a:pt x="57" y="56"/>
                  </a:cubicBezTo>
                  <a:cubicBezTo>
                    <a:pt x="56" y="55"/>
                    <a:pt x="54" y="55"/>
                    <a:pt x="53" y="56"/>
                  </a:cubicBezTo>
                  <a:cubicBezTo>
                    <a:pt x="53" y="56"/>
                    <a:pt x="53" y="56"/>
                    <a:pt x="53" y="56"/>
                  </a:cubicBezTo>
                  <a:cubicBezTo>
                    <a:pt x="52" y="57"/>
                    <a:pt x="52" y="59"/>
                    <a:pt x="54" y="60"/>
                  </a:cubicBezTo>
                  <a:cubicBezTo>
                    <a:pt x="54" y="60"/>
                    <a:pt x="54" y="60"/>
                    <a:pt x="54" y="60"/>
                  </a:cubicBezTo>
                  <a:cubicBezTo>
                    <a:pt x="54" y="60"/>
                    <a:pt x="54" y="60"/>
                    <a:pt x="54" y="60"/>
                  </a:cubicBezTo>
                  <a:cubicBezTo>
                    <a:pt x="54" y="61"/>
                    <a:pt x="55" y="61"/>
                    <a:pt x="55" y="61"/>
                  </a:cubicBezTo>
                  <a:close/>
                  <a:moveTo>
                    <a:pt x="41" y="48"/>
                  </a:moveTo>
                  <a:cubicBezTo>
                    <a:pt x="41" y="48"/>
                    <a:pt x="41" y="48"/>
                    <a:pt x="41" y="48"/>
                  </a:cubicBezTo>
                  <a:cubicBezTo>
                    <a:pt x="42" y="48"/>
                    <a:pt x="42" y="48"/>
                    <a:pt x="43" y="47"/>
                  </a:cubicBezTo>
                  <a:cubicBezTo>
                    <a:pt x="43" y="47"/>
                    <a:pt x="43" y="47"/>
                    <a:pt x="43" y="47"/>
                  </a:cubicBezTo>
                  <a:cubicBezTo>
                    <a:pt x="44" y="46"/>
                    <a:pt x="44" y="44"/>
                    <a:pt x="43" y="43"/>
                  </a:cubicBezTo>
                  <a:cubicBezTo>
                    <a:pt x="43" y="43"/>
                    <a:pt x="43" y="43"/>
                    <a:pt x="43" y="43"/>
                  </a:cubicBezTo>
                  <a:cubicBezTo>
                    <a:pt x="42" y="42"/>
                    <a:pt x="40" y="42"/>
                    <a:pt x="39" y="44"/>
                  </a:cubicBezTo>
                  <a:cubicBezTo>
                    <a:pt x="39" y="44"/>
                    <a:pt x="39" y="44"/>
                    <a:pt x="39" y="44"/>
                  </a:cubicBezTo>
                  <a:cubicBezTo>
                    <a:pt x="38" y="45"/>
                    <a:pt x="38" y="47"/>
                    <a:pt x="39" y="48"/>
                  </a:cubicBezTo>
                  <a:cubicBezTo>
                    <a:pt x="39" y="48"/>
                    <a:pt x="39" y="48"/>
                    <a:pt x="39" y="48"/>
                  </a:cubicBezTo>
                  <a:cubicBezTo>
                    <a:pt x="39" y="48"/>
                    <a:pt x="39" y="48"/>
                    <a:pt x="39" y="48"/>
                  </a:cubicBezTo>
                  <a:cubicBezTo>
                    <a:pt x="39" y="48"/>
                    <a:pt x="40" y="48"/>
                    <a:pt x="41" y="48"/>
                  </a:cubicBezTo>
                  <a:close/>
                  <a:moveTo>
                    <a:pt x="27" y="35"/>
                  </a:moveTo>
                  <a:cubicBezTo>
                    <a:pt x="27" y="35"/>
                    <a:pt x="27" y="35"/>
                    <a:pt x="27" y="35"/>
                  </a:cubicBezTo>
                  <a:cubicBezTo>
                    <a:pt x="28" y="35"/>
                    <a:pt x="29" y="35"/>
                    <a:pt x="29" y="34"/>
                  </a:cubicBezTo>
                  <a:cubicBezTo>
                    <a:pt x="29" y="34"/>
                    <a:pt x="29" y="34"/>
                    <a:pt x="29" y="34"/>
                  </a:cubicBezTo>
                  <a:cubicBezTo>
                    <a:pt x="30" y="33"/>
                    <a:pt x="30" y="31"/>
                    <a:pt x="29" y="30"/>
                  </a:cubicBezTo>
                  <a:cubicBezTo>
                    <a:pt x="29" y="30"/>
                    <a:pt x="29" y="30"/>
                    <a:pt x="29" y="30"/>
                  </a:cubicBezTo>
                  <a:cubicBezTo>
                    <a:pt x="28" y="29"/>
                    <a:pt x="26" y="29"/>
                    <a:pt x="25" y="30"/>
                  </a:cubicBezTo>
                  <a:cubicBezTo>
                    <a:pt x="25" y="30"/>
                    <a:pt x="25" y="30"/>
                    <a:pt x="25" y="30"/>
                  </a:cubicBezTo>
                  <a:cubicBezTo>
                    <a:pt x="24" y="31"/>
                    <a:pt x="24" y="33"/>
                    <a:pt x="25" y="34"/>
                  </a:cubicBezTo>
                  <a:cubicBezTo>
                    <a:pt x="26" y="35"/>
                    <a:pt x="26" y="35"/>
                    <a:pt x="27" y="35"/>
                  </a:cubicBezTo>
                  <a:close/>
                  <a:moveTo>
                    <a:pt x="14" y="21"/>
                  </a:moveTo>
                  <a:cubicBezTo>
                    <a:pt x="14" y="21"/>
                    <a:pt x="14" y="21"/>
                    <a:pt x="14" y="21"/>
                  </a:cubicBezTo>
                  <a:cubicBezTo>
                    <a:pt x="15" y="21"/>
                    <a:pt x="16" y="21"/>
                    <a:pt x="16" y="20"/>
                  </a:cubicBezTo>
                  <a:cubicBezTo>
                    <a:pt x="16" y="20"/>
                    <a:pt x="16" y="20"/>
                    <a:pt x="16" y="20"/>
                  </a:cubicBezTo>
                  <a:cubicBezTo>
                    <a:pt x="17" y="19"/>
                    <a:pt x="18" y="17"/>
                    <a:pt x="17" y="16"/>
                  </a:cubicBezTo>
                  <a:cubicBezTo>
                    <a:pt x="17" y="16"/>
                    <a:pt x="17" y="16"/>
                    <a:pt x="17" y="16"/>
                  </a:cubicBezTo>
                  <a:cubicBezTo>
                    <a:pt x="16" y="15"/>
                    <a:pt x="14" y="15"/>
                    <a:pt x="13" y="16"/>
                  </a:cubicBezTo>
                  <a:cubicBezTo>
                    <a:pt x="13" y="16"/>
                    <a:pt x="13" y="16"/>
                    <a:pt x="13" y="16"/>
                  </a:cubicBezTo>
                  <a:cubicBezTo>
                    <a:pt x="11" y="17"/>
                    <a:pt x="11" y="19"/>
                    <a:pt x="12" y="20"/>
                  </a:cubicBezTo>
                  <a:cubicBezTo>
                    <a:pt x="13" y="20"/>
                    <a:pt x="14" y="21"/>
                    <a:pt x="14" y="21"/>
                  </a:cubicBezTo>
                  <a:close/>
                  <a:moveTo>
                    <a:pt x="4" y="5"/>
                  </a:moveTo>
                  <a:cubicBezTo>
                    <a:pt x="4" y="5"/>
                    <a:pt x="4" y="5"/>
                    <a:pt x="5" y="5"/>
                  </a:cubicBezTo>
                  <a:cubicBezTo>
                    <a:pt x="5" y="4"/>
                    <a:pt x="5" y="4"/>
                    <a:pt x="5" y="3"/>
                  </a:cubicBezTo>
                  <a:cubicBezTo>
                    <a:pt x="5" y="2"/>
                    <a:pt x="5" y="1"/>
                    <a:pt x="5" y="1"/>
                  </a:cubicBezTo>
                  <a:cubicBezTo>
                    <a:pt x="4" y="0"/>
                    <a:pt x="3" y="0"/>
                    <a:pt x="2" y="0"/>
                  </a:cubicBezTo>
                  <a:cubicBezTo>
                    <a:pt x="1" y="0"/>
                    <a:pt x="1" y="1"/>
                    <a:pt x="1" y="1"/>
                  </a:cubicBezTo>
                  <a:cubicBezTo>
                    <a:pt x="0" y="1"/>
                    <a:pt x="0" y="2"/>
                    <a:pt x="0" y="3"/>
                  </a:cubicBezTo>
                  <a:cubicBezTo>
                    <a:pt x="0" y="4"/>
                    <a:pt x="0" y="4"/>
                    <a:pt x="1" y="5"/>
                  </a:cubicBezTo>
                  <a:cubicBezTo>
                    <a:pt x="1" y="5"/>
                    <a:pt x="2" y="6"/>
                    <a:pt x="3" y="6"/>
                  </a:cubicBezTo>
                  <a:cubicBezTo>
                    <a:pt x="3" y="6"/>
                    <a:pt x="3" y="6"/>
                    <a:pt x="4"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BE5A5730-B6B8-4E5D-A5BC-53ACE41C8ED0}"/>
                </a:ext>
              </a:extLst>
            </p:cNvPr>
            <p:cNvSpPr>
              <a:spLocks noEditPoints="1"/>
            </p:cNvSpPr>
            <p:nvPr/>
          </p:nvSpPr>
          <p:spPr bwMode="auto">
            <a:xfrm>
              <a:off x="8035925" y="2873375"/>
              <a:ext cx="900113" cy="469900"/>
            </a:xfrm>
            <a:custGeom>
              <a:avLst/>
              <a:gdLst>
                <a:gd name="T0" fmla="*/ 231 w 236"/>
                <a:gd name="T1" fmla="*/ 5 h 123"/>
                <a:gd name="T2" fmla="*/ 235 w 236"/>
                <a:gd name="T3" fmla="*/ 1 h 123"/>
                <a:gd name="T4" fmla="*/ 234 w 236"/>
                <a:gd name="T5" fmla="*/ 5 h 123"/>
                <a:gd name="T6" fmla="*/ 23 w 236"/>
                <a:gd name="T7" fmla="*/ 122 h 123"/>
                <a:gd name="T8" fmla="*/ 23 w 236"/>
                <a:gd name="T9" fmla="*/ 122 h 123"/>
                <a:gd name="T10" fmla="*/ 25 w 236"/>
                <a:gd name="T11" fmla="*/ 119 h 123"/>
                <a:gd name="T12" fmla="*/ 20 w 236"/>
                <a:gd name="T13" fmla="*/ 119 h 123"/>
                <a:gd name="T14" fmla="*/ 42 w 236"/>
                <a:gd name="T15" fmla="*/ 120 h 123"/>
                <a:gd name="T16" fmla="*/ 44 w 236"/>
                <a:gd name="T17" fmla="*/ 117 h 123"/>
                <a:gd name="T18" fmla="*/ 41 w 236"/>
                <a:gd name="T19" fmla="*/ 115 h 123"/>
                <a:gd name="T20" fmla="*/ 60 w 236"/>
                <a:gd name="T21" fmla="*/ 117 h 123"/>
                <a:gd name="T22" fmla="*/ 61 w 236"/>
                <a:gd name="T23" fmla="*/ 117 h 123"/>
                <a:gd name="T24" fmla="*/ 60 w 236"/>
                <a:gd name="T25" fmla="*/ 111 h 123"/>
                <a:gd name="T26" fmla="*/ 60 w 236"/>
                <a:gd name="T27" fmla="*/ 117 h 123"/>
                <a:gd name="T28" fmla="*/ 80 w 236"/>
                <a:gd name="T29" fmla="*/ 112 h 123"/>
                <a:gd name="T30" fmla="*/ 82 w 236"/>
                <a:gd name="T31" fmla="*/ 109 h 123"/>
                <a:gd name="T32" fmla="*/ 76 w 236"/>
                <a:gd name="T33" fmla="*/ 110 h 123"/>
                <a:gd name="T34" fmla="*/ 97 w 236"/>
                <a:gd name="T35" fmla="*/ 107 h 123"/>
                <a:gd name="T36" fmla="*/ 100 w 236"/>
                <a:gd name="T37" fmla="*/ 103 h 123"/>
                <a:gd name="T38" fmla="*/ 96 w 236"/>
                <a:gd name="T39" fmla="*/ 101 h 123"/>
                <a:gd name="T40" fmla="*/ 115 w 236"/>
                <a:gd name="T41" fmla="*/ 100 h 123"/>
                <a:gd name="T42" fmla="*/ 116 w 236"/>
                <a:gd name="T43" fmla="*/ 100 h 123"/>
                <a:gd name="T44" fmla="*/ 118 w 236"/>
                <a:gd name="T45" fmla="*/ 96 h 123"/>
                <a:gd name="T46" fmla="*/ 114 w 236"/>
                <a:gd name="T47" fmla="*/ 94 h 123"/>
                <a:gd name="T48" fmla="*/ 132 w 236"/>
                <a:gd name="T49" fmla="*/ 92 h 123"/>
                <a:gd name="T50" fmla="*/ 134 w 236"/>
                <a:gd name="T51" fmla="*/ 91 h 123"/>
                <a:gd name="T52" fmla="*/ 131 w 236"/>
                <a:gd name="T53" fmla="*/ 86 h 123"/>
                <a:gd name="T54" fmla="*/ 132 w 236"/>
                <a:gd name="T55" fmla="*/ 92 h 123"/>
                <a:gd name="T56" fmla="*/ 150 w 236"/>
                <a:gd name="T57" fmla="*/ 82 h 123"/>
                <a:gd name="T58" fmla="*/ 150 w 236"/>
                <a:gd name="T59" fmla="*/ 82 h 123"/>
                <a:gd name="T60" fmla="*/ 147 w 236"/>
                <a:gd name="T61" fmla="*/ 77 h 123"/>
                <a:gd name="T62" fmla="*/ 149 w 236"/>
                <a:gd name="T63" fmla="*/ 83 h 123"/>
                <a:gd name="T64" fmla="*/ 167 w 236"/>
                <a:gd name="T65" fmla="*/ 72 h 123"/>
                <a:gd name="T66" fmla="*/ 167 w 236"/>
                <a:gd name="T67" fmla="*/ 68 h 123"/>
                <a:gd name="T68" fmla="*/ 163 w 236"/>
                <a:gd name="T69" fmla="*/ 71 h 123"/>
                <a:gd name="T70" fmla="*/ 180 w 236"/>
                <a:gd name="T71" fmla="*/ 61 h 123"/>
                <a:gd name="T72" fmla="*/ 183 w 236"/>
                <a:gd name="T73" fmla="*/ 56 h 123"/>
                <a:gd name="T74" fmla="*/ 179 w 236"/>
                <a:gd name="T75" fmla="*/ 56 h 123"/>
                <a:gd name="T76" fmla="*/ 195 w 236"/>
                <a:gd name="T77" fmla="*/ 48 h 123"/>
                <a:gd name="T78" fmla="*/ 197 w 236"/>
                <a:gd name="T79" fmla="*/ 48 h 123"/>
                <a:gd name="T80" fmla="*/ 193 w 236"/>
                <a:gd name="T81" fmla="*/ 43 h 123"/>
                <a:gd name="T82" fmla="*/ 195 w 236"/>
                <a:gd name="T83" fmla="*/ 48 h 123"/>
                <a:gd name="T84" fmla="*/ 211 w 236"/>
                <a:gd name="T85" fmla="*/ 34 h 123"/>
                <a:gd name="T86" fmla="*/ 211 w 236"/>
                <a:gd name="T87" fmla="*/ 34 h 123"/>
                <a:gd name="T88" fmla="*/ 206 w 236"/>
                <a:gd name="T89" fmla="*/ 30 h 123"/>
                <a:gd name="T90" fmla="*/ 208 w 236"/>
                <a:gd name="T91" fmla="*/ 35 h 123"/>
                <a:gd name="T92" fmla="*/ 223 w 236"/>
                <a:gd name="T93" fmla="*/ 20 h 123"/>
                <a:gd name="T94" fmla="*/ 223 w 236"/>
                <a:gd name="T95" fmla="*/ 20 h 123"/>
                <a:gd name="T96" fmla="*/ 219 w 236"/>
                <a:gd name="T97" fmla="*/ 16 h 123"/>
                <a:gd name="T98" fmla="*/ 221 w 236"/>
                <a:gd name="T99" fmla="*/ 21 h 123"/>
                <a:gd name="T100" fmla="*/ 6 w 236"/>
                <a:gd name="T101" fmla="*/ 119 h 123"/>
                <a:gd name="T102" fmla="*/ 1 w 236"/>
                <a:gd name="T103" fmla="*/ 118 h 123"/>
                <a:gd name="T104" fmla="*/ 1 w 236"/>
                <a:gd name="T105" fmla="*/ 121 h 123"/>
                <a:gd name="T106" fmla="*/ 5 w 236"/>
                <a:gd name="T107" fmla="*/ 12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 h="123">
                  <a:moveTo>
                    <a:pt x="233" y="6"/>
                  </a:moveTo>
                  <a:cubicBezTo>
                    <a:pt x="233" y="6"/>
                    <a:pt x="232" y="6"/>
                    <a:pt x="232" y="5"/>
                  </a:cubicBezTo>
                  <a:cubicBezTo>
                    <a:pt x="232" y="5"/>
                    <a:pt x="231" y="5"/>
                    <a:pt x="231" y="5"/>
                  </a:cubicBezTo>
                  <a:cubicBezTo>
                    <a:pt x="230" y="4"/>
                    <a:pt x="230" y="4"/>
                    <a:pt x="230" y="3"/>
                  </a:cubicBezTo>
                  <a:cubicBezTo>
                    <a:pt x="230" y="2"/>
                    <a:pt x="230" y="1"/>
                    <a:pt x="231" y="1"/>
                  </a:cubicBezTo>
                  <a:cubicBezTo>
                    <a:pt x="232" y="0"/>
                    <a:pt x="234" y="0"/>
                    <a:pt x="235" y="1"/>
                  </a:cubicBezTo>
                  <a:cubicBezTo>
                    <a:pt x="236" y="1"/>
                    <a:pt x="236" y="2"/>
                    <a:pt x="236" y="3"/>
                  </a:cubicBezTo>
                  <a:cubicBezTo>
                    <a:pt x="236" y="4"/>
                    <a:pt x="236" y="4"/>
                    <a:pt x="235" y="5"/>
                  </a:cubicBezTo>
                  <a:cubicBezTo>
                    <a:pt x="235" y="5"/>
                    <a:pt x="234" y="5"/>
                    <a:pt x="234" y="5"/>
                  </a:cubicBezTo>
                  <a:cubicBezTo>
                    <a:pt x="234" y="6"/>
                    <a:pt x="233" y="6"/>
                    <a:pt x="233" y="6"/>
                  </a:cubicBezTo>
                  <a:close/>
                  <a:moveTo>
                    <a:pt x="23" y="122"/>
                  </a:moveTo>
                  <a:cubicBezTo>
                    <a:pt x="23" y="122"/>
                    <a:pt x="23" y="122"/>
                    <a:pt x="23" y="122"/>
                  </a:cubicBezTo>
                  <a:cubicBezTo>
                    <a:pt x="23" y="122"/>
                    <a:pt x="23" y="122"/>
                    <a:pt x="23" y="122"/>
                  </a:cubicBezTo>
                  <a:cubicBezTo>
                    <a:pt x="23" y="122"/>
                    <a:pt x="23" y="122"/>
                    <a:pt x="23" y="122"/>
                  </a:cubicBezTo>
                  <a:cubicBezTo>
                    <a:pt x="23" y="122"/>
                    <a:pt x="23" y="122"/>
                    <a:pt x="23" y="122"/>
                  </a:cubicBezTo>
                  <a:cubicBezTo>
                    <a:pt x="23" y="122"/>
                    <a:pt x="23" y="122"/>
                    <a:pt x="23" y="122"/>
                  </a:cubicBezTo>
                  <a:cubicBezTo>
                    <a:pt x="24" y="122"/>
                    <a:pt x="25" y="121"/>
                    <a:pt x="25" y="119"/>
                  </a:cubicBezTo>
                  <a:cubicBezTo>
                    <a:pt x="25" y="119"/>
                    <a:pt x="25" y="119"/>
                    <a:pt x="25" y="119"/>
                  </a:cubicBezTo>
                  <a:cubicBezTo>
                    <a:pt x="25" y="117"/>
                    <a:pt x="24" y="116"/>
                    <a:pt x="22" y="116"/>
                  </a:cubicBezTo>
                  <a:cubicBezTo>
                    <a:pt x="22" y="116"/>
                    <a:pt x="22" y="116"/>
                    <a:pt x="22" y="116"/>
                  </a:cubicBezTo>
                  <a:cubicBezTo>
                    <a:pt x="21" y="116"/>
                    <a:pt x="20" y="118"/>
                    <a:pt x="20" y="119"/>
                  </a:cubicBezTo>
                  <a:cubicBezTo>
                    <a:pt x="20" y="121"/>
                    <a:pt x="21" y="122"/>
                    <a:pt x="23" y="122"/>
                  </a:cubicBezTo>
                  <a:close/>
                  <a:moveTo>
                    <a:pt x="42" y="120"/>
                  </a:moveTo>
                  <a:cubicBezTo>
                    <a:pt x="42" y="120"/>
                    <a:pt x="42" y="120"/>
                    <a:pt x="42" y="120"/>
                  </a:cubicBezTo>
                  <a:cubicBezTo>
                    <a:pt x="42" y="120"/>
                    <a:pt x="42" y="120"/>
                    <a:pt x="42" y="120"/>
                  </a:cubicBezTo>
                  <a:cubicBezTo>
                    <a:pt x="42" y="120"/>
                    <a:pt x="42" y="120"/>
                    <a:pt x="42" y="120"/>
                  </a:cubicBezTo>
                  <a:cubicBezTo>
                    <a:pt x="43" y="120"/>
                    <a:pt x="45" y="118"/>
                    <a:pt x="44" y="117"/>
                  </a:cubicBezTo>
                  <a:cubicBezTo>
                    <a:pt x="44" y="117"/>
                    <a:pt x="44" y="117"/>
                    <a:pt x="44" y="117"/>
                  </a:cubicBezTo>
                  <a:cubicBezTo>
                    <a:pt x="44" y="115"/>
                    <a:pt x="43" y="114"/>
                    <a:pt x="41" y="115"/>
                  </a:cubicBezTo>
                  <a:cubicBezTo>
                    <a:pt x="41" y="115"/>
                    <a:pt x="41" y="115"/>
                    <a:pt x="41" y="115"/>
                  </a:cubicBezTo>
                  <a:cubicBezTo>
                    <a:pt x="40" y="115"/>
                    <a:pt x="39" y="116"/>
                    <a:pt x="39" y="118"/>
                  </a:cubicBezTo>
                  <a:cubicBezTo>
                    <a:pt x="39" y="119"/>
                    <a:pt x="40" y="120"/>
                    <a:pt x="42" y="120"/>
                  </a:cubicBezTo>
                  <a:close/>
                  <a:moveTo>
                    <a:pt x="60" y="117"/>
                  </a:moveTo>
                  <a:cubicBezTo>
                    <a:pt x="60" y="117"/>
                    <a:pt x="60" y="117"/>
                    <a:pt x="60" y="117"/>
                  </a:cubicBezTo>
                  <a:cubicBezTo>
                    <a:pt x="61" y="117"/>
                    <a:pt x="61" y="117"/>
                    <a:pt x="61" y="117"/>
                  </a:cubicBezTo>
                  <a:cubicBezTo>
                    <a:pt x="61" y="117"/>
                    <a:pt x="61" y="117"/>
                    <a:pt x="61" y="117"/>
                  </a:cubicBezTo>
                  <a:cubicBezTo>
                    <a:pt x="62" y="117"/>
                    <a:pt x="63" y="115"/>
                    <a:pt x="63" y="114"/>
                  </a:cubicBezTo>
                  <a:cubicBezTo>
                    <a:pt x="63" y="114"/>
                    <a:pt x="63" y="114"/>
                    <a:pt x="63" y="114"/>
                  </a:cubicBezTo>
                  <a:cubicBezTo>
                    <a:pt x="63" y="112"/>
                    <a:pt x="61" y="111"/>
                    <a:pt x="60" y="111"/>
                  </a:cubicBezTo>
                  <a:cubicBezTo>
                    <a:pt x="60" y="111"/>
                    <a:pt x="60" y="111"/>
                    <a:pt x="60" y="111"/>
                  </a:cubicBezTo>
                  <a:cubicBezTo>
                    <a:pt x="58" y="112"/>
                    <a:pt x="57" y="113"/>
                    <a:pt x="58" y="115"/>
                  </a:cubicBezTo>
                  <a:cubicBezTo>
                    <a:pt x="58" y="116"/>
                    <a:pt x="59" y="117"/>
                    <a:pt x="60" y="117"/>
                  </a:cubicBezTo>
                  <a:close/>
                  <a:moveTo>
                    <a:pt x="79" y="113"/>
                  </a:moveTo>
                  <a:cubicBezTo>
                    <a:pt x="79" y="113"/>
                    <a:pt x="79" y="113"/>
                    <a:pt x="79" y="113"/>
                  </a:cubicBezTo>
                  <a:cubicBezTo>
                    <a:pt x="79" y="113"/>
                    <a:pt x="79" y="112"/>
                    <a:pt x="80" y="112"/>
                  </a:cubicBezTo>
                  <a:cubicBezTo>
                    <a:pt x="80" y="112"/>
                    <a:pt x="80" y="112"/>
                    <a:pt x="80" y="112"/>
                  </a:cubicBezTo>
                  <a:cubicBezTo>
                    <a:pt x="81" y="112"/>
                    <a:pt x="82" y="110"/>
                    <a:pt x="82" y="109"/>
                  </a:cubicBezTo>
                  <a:cubicBezTo>
                    <a:pt x="82" y="109"/>
                    <a:pt x="82" y="109"/>
                    <a:pt x="82" y="109"/>
                  </a:cubicBezTo>
                  <a:cubicBezTo>
                    <a:pt x="81" y="107"/>
                    <a:pt x="80" y="107"/>
                    <a:pt x="78" y="107"/>
                  </a:cubicBezTo>
                  <a:cubicBezTo>
                    <a:pt x="78" y="107"/>
                    <a:pt x="78" y="107"/>
                    <a:pt x="78" y="107"/>
                  </a:cubicBezTo>
                  <a:cubicBezTo>
                    <a:pt x="77" y="107"/>
                    <a:pt x="76" y="109"/>
                    <a:pt x="76" y="110"/>
                  </a:cubicBezTo>
                  <a:cubicBezTo>
                    <a:pt x="77" y="112"/>
                    <a:pt x="78" y="113"/>
                    <a:pt x="79" y="113"/>
                  </a:cubicBezTo>
                  <a:close/>
                  <a:moveTo>
                    <a:pt x="97" y="107"/>
                  </a:moveTo>
                  <a:cubicBezTo>
                    <a:pt x="97" y="107"/>
                    <a:pt x="97" y="107"/>
                    <a:pt x="97" y="107"/>
                  </a:cubicBezTo>
                  <a:cubicBezTo>
                    <a:pt x="97" y="107"/>
                    <a:pt x="98" y="107"/>
                    <a:pt x="98" y="107"/>
                  </a:cubicBezTo>
                  <a:cubicBezTo>
                    <a:pt x="98" y="107"/>
                    <a:pt x="98" y="107"/>
                    <a:pt x="98" y="107"/>
                  </a:cubicBezTo>
                  <a:cubicBezTo>
                    <a:pt x="100" y="106"/>
                    <a:pt x="100" y="105"/>
                    <a:pt x="100" y="103"/>
                  </a:cubicBezTo>
                  <a:cubicBezTo>
                    <a:pt x="100" y="103"/>
                    <a:pt x="100" y="103"/>
                    <a:pt x="100" y="103"/>
                  </a:cubicBezTo>
                  <a:cubicBezTo>
                    <a:pt x="99" y="102"/>
                    <a:pt x="98" y="101"/>
                    <a:pt x="96" y="101"/>
                  </a:cubicBezTo>
                  <a:cubicBezTo>
                    <a:pt x="96" y="101"/>
                    <a:pt x="96" y="101"/>
                    <a:pt x="96" y="101"/>
                  </a:cubicBezTo>
                  <a:cubicBezTo>
                    <a:pt x="95" y="102"/>
                    <a:pt x="94" y="103"/>
                    <a:pt x="94" y="105"/>
                  </a:cubicBezTo>
                  <a:cubicBezTo>
                    <a:pt x="95" y="106"/>
                    <a:pt x="96" y="107"/>
                    <a:pt x="97" y="107"/>
                  </a:cubicBezTo>
                  <a:close/>
                  <a:moveTo>
                    <a:pt x="115" y="100"/>
                  </a:moveTo>
                  <a:cubicBezTo>
                    <a:pt x="115" y="100"/>
                    <a:pt x="115" y="100"/>
                    <a:pt x="115" y="100"/>
                  </a:cubicBezTo>
                  <a:cubicBezTo>
                    <a:pt x="115" y="100"/>
                    <a:pt x="116" y="100"/>
                    <a:pt x="116" y="100"/>
                  </a:cubicBezTo>
                  <a:cubicBezTo>
                    <a:pt x="116" y="100"/>
                    <a:pt x="116" y="100"/>
                    <a:pt x="116" y="100"/>
                  </a:cubicBezTo>
                  <a:cubicBezTo>
                    <a:pt x="116" y="100"/>
                    <a:pt x="116" y="100"/>
                    <a:pt x="116" y="100"/>
                  </a:cubicBezTo>
                  <a:cubicBezTo>
                    <a:pt x="116" y="100"/>
                    <a:pt x="116" y="100"/>
                    <a:pt x="116" y="100"/>
                  </a:cubicBezTo>
                  <a:cubicBezTo>
                    <a:pt x="118" y="99"/>
                    <a:pt x="118" y="97"/>
                    <a:pt x="118" y="96"/>
                  </a:cubicBezTo>
                  <a:cubicBezTo>
                    <a:pt x="118" y="96"/>
                    <a:pt x="118" y="96"/>
                    <a:pt x="118" y="96"/>
                  </a:cubicBezTo>
                  <a:cubicBezTo>
                    <a:pt x="117" y="95"/>
                    <a:pt x="115" y="94"/>
                    <a:pt x="114" y="94"/>
                  </a:cubicBezTo>
                  <a:cubicBezTo>
                    <a:pt x="114" y="94"/>
                    <a:pt x="114" y="94"/>
                    <a:pt x="114" y="94"/>
                  </a:cubicBezTo>
                  <a:cubicBezTo>
                    <a:pt x="112" y="95"/>
                    <a:pt x="112" y="97"/>
                    <a:pt x="112" y="98"/>
                  </a:cubicBezTo>
                  <a:cubicBezTo>
                    <a:pt x="113" y="99"/>
                    <a:pt x="114" y="100"/>
                    <a:pt x="115" y="100"/>
                  </a:cubicBezTo>
                  <a:close/>
                  <a:moveTo>
                    <a:pt x="132" y="92"/>
                  </a:moveTo>
                  <a:cubicBezTo>
                    <a:pt x="132" y="92"/>
                    <a:pt x="132" y="92"/>
                    <a:pt x="132" y="92"/>
                  </a:cubicBezTo>
                  <a:cubicBezTo>
                    <a:pt x="133" y="92"/>
                    <a:pt x="133" y="92"/>
                    <a:pt x="134" y="91"/>
                  </a:cubicBezTo>
                  <a:cubicBezTo>
                    <a:pt x="134" y="91"/>
                    <a:pt x="134" y="91"/>
                    <a:pt x="134" y="91"/>
                  </a:cubicBezTo>
                  <a:cubicBezTo>
                    <a:pt x="135" y="91"/>
                    <a:pt x="135" y="89"/>
                    <a:pt x="135" y="88"/>
                  </a:cubicBezTo>
                  <a:cubicBezTo>
                    <a:pt x="135" y="88"/>
                    <a:pt x="135" y="88"/>
                    <a:pt x="135" y="88"/>
                  </a:cubicBezTo>
                  <a:cubicBezTo>
                    <a:pt x="134" y="86"/>
                    <a:pt x="132" y="86"/>
                    <a:pt x="131" y="86"/>
                  </a:cubicBezTo>
                  <a:cubicBezTo>
                    <a:pt x="131" y="86"/>
                    <a:pt x="131" y="86"/>
                    <a:pt x="131" y="86"/>
                  </a:cubicBezTo>
                  <a:cubicBezTo>
                    <a:pt x="130" y="87"/>
                    <a:pt x="129" y="89"/>
                    <a:pt x="130" y="90"/>
                  </a:cubicBezTo>
                  <a:cubicBezTo>
                    <a:pt x="130" y="91"/>
                    <a:pt x="131" y="92"/>
                    <a:pt x="132" y="92"/>
                  </a:cubicBezTo>
                  <a:close/>
                  <a:moveTo>
                    <a:pt x="149" y="83"/>
                  </a:moveTo>
                  <a:cubicBezTo>
                    <a:pt x="149" y="83"/>
                    <a:pt x="149" y="83"/>
                    <a:pt x="149" y="83"/>
                  </a:cubicBezTo>
                  <a:cubicBezTo>
                    <a:pt x="149" y="83"/>
                    <a:pt x="150" y="82"/>
                    <a:pt x="150" y="82"/>
                  </a:cubicBezTo>
                  <a:cubicBezTo>
                    <a:pt x="150" y="82"/>
                    <a:pt x="150" y="82"/>
                    <a:pt x="150" y="82"/>
                  </a:cubicBezTo>
                  <a:cubicBezTo>
                    <a:pt x="150" y="82"/>
                    <a:pt x="150" y="82"/>
                    <a:pt x="150" y="82"/>
                  </a:cubicBezTo>
                  <a:cubicBezTo>
                    <a:pt x="150" y="82"/>
                    <a:pt x="150" y="82"/>
                    <a:pt x="150" y="82"/>
                  </a:cubicBezTo>
                  <a:cubicBezTo>
                    <a:pt x="152" y="81"/>
                    <a:pt x="152" y="80"/>
                    <a:pt x="151" y="78"/>
                  </a:cubicBezTo>
                  <a:cubicBezTo>
                    <a:pt x="151" y="78"/>
                    <a:pt x="151" y="78"/>
                    <a:pt x="151" y="78"/>
                  </a:cubicBezTo>
                  <a:cubicBezTo>
                    <a:pt x="151" y="77"/>
                    <a:pt x="149" y="76"/>
                    <a:pt x="147" y="77"/>
                  </a:cubicBezTo>
                  <a:cubicBezTo>
                    <a:pt x="147" y="77"/>
                    <a:pt x="147" y="77"/>
                    <a:pt x="147" y="77"/>
                  </a:cubicBezTo>
                  <a:cubicBezTo>
                    <a:pt x="146" y="78"/>
                    <a:pt x="146" y="80"/>
                    <a:pt x="147" y="81"/>
                  </a:cubicBezTo>
                  <a:cubicBezTo>
                    <a:pt x="147" y="82"/>
                    <a:pt x="148" y="83"/>
                    <a:pt x="149" y="83"/>
                  </a:cubicBezTo>
                  <a:close/>
                  <a:moveTo>
                    <a:pt x="165" y="72"/>
                  </a:moveTo>
                  <a:cubicBezTo>
                    <a:pt x="165" y="72"/>
                    <a:pt x="165" y="72"/>
                    <a:pt x="165" y="72"/>
                  </a:cubicBezTo>
                  <a:cubicBezTo>
                    <a:pt x="166" y="72"/>
                    <a:pt x="166" y="72"/>
                    <a:pt x="167" y="72"/>
                  </a:cubicBezTo>
                  <a:cubicBezTo>
                    <a:pt x="167" y="72"/>
                    <a:pt x="167" y="72"/>
                    <a:pt x="167" y="72"/>
                  </a:cubicBezTo>
                  <a:cubicBezTo>
                    <a:pt x="168" y="71"/>
                    <a:pt x="168" y="69"/>
                    <a:pt x="167" y="68"/>
                  </a:cubicBezTo>
                  <a:cubicBezTo>
                    <a:pt x="167" y="68"/>
                    <a:pt x="167" y="68"/>
                    <a:pt x="167" y="68"/>
                  </a:cubicBezTo>
                  <a:cubicBezTo>
                    <a:pt x="166" y="66"/>
                    <a:pt x="165" y="66"/>
                    <a:pt x="163" y="67"/>
                  </a:cubicBezTo>
                  <a:cubicBezTo>
                    <a:pt x="163" y="67"/>
                    <a:pt x="163" y="67"/>
                    <a:pt x="163" y="67"/>
                  </a:cubicBezTo>
                  <a:cubicBezTo>
                    <a:pt x="162" y="68"/>
                    <a:pt x="162" y="70"/>
                    <a:pt x="163" y="71"/>
                  </a:cubicBezTo>
                  <a:cubicBezTo>
                    <a:pt x="163" y="72"/>
                    <a:pt x="164" y="72"/>
                    <a:pt x="165" y="72"/>
                  </a:cubicBezTo>
                  <a:close/>
                  <a:moveTo>
                    <a:pt x="180" y="61"/>
                  </a:moveTo>
                  <a:cubicBezTo>
                    <a:pt x="180" y="61"/>
                    <a:pt x="180" y="61"/>
                    <a:pt x="180" y="61"/>
                  </a:cubicBezTo>
                  <a:cubicBezTo>
                    <a:pt x="181" y="61"/>
                    <a:pt x="182" y="61"/>
                    <a:pt x="182" y="60"/>
                  </a:cubicBezTo>
                  <a:cubicBezTo>
                    <a:pt x="182" y="60"/>
                    <a:pt x="182" y="60"/>
                    <a:pt x="182" y="60"/>
                  </a:cubicBezTo>
                  <a:cubicBezTo>
                    <a:pt x="183" y="59"/>
                    <a:pt x="184" y="57"/>
                    <a:pt x="183" y="56"/>
                  </a:cubicBezTo>
                  <a:cubicBezTo>
                    <a:pt x="183" y="56"/>
                    <a:pt x="183" y="56"/>
                    <a:pt x="183" y="56"/>
                  </a:cubicBezTo>
                  <a:cubicBezTo>
                    <a:pt x="182" y="55"/>
                    <a:pt x="180" y="55"/>
                    <a:pt x="179" y="56"/>
                  </a:cubicBezTo>
                  <a:cubicBezTo>
                    <a:pt x="179" y="56"/>
                    <a:pt x="179" y="56"/>
                    <a:pt x="179" y="56"/>
                  </a:cubicBezTo>
                  <a:cubicBezTo>
                    <a:pt x="177" y="57"/>
                    <a:pt x="177" y="58"/>
                    <a:pt x="178" y="60"/>
                  </a:cubicBezTo>
                  <a:cubicBezTo>
                    <a:pt x="179" y="60"/>
                    <a:pt x="179" y="61"/>
                    <a:pt x="180" y="61"/>
                  </a:cubicBezTo>
                  <a:close/>
                  <a:moveTo>
                    <a:pt x="195" y="48"/>
                  </a:moveTo>
                  <a:cubicBezTo>
                    <a:pt x="195" y="48"/>
                    <a:pt x="195" y="48"/>
                    <a:pt x="195" y="48"/>
                  </a:cubicBezTo>
                  <a:cubicBezTo>
                    <a:pt x="196" y="48"/>
                    <a:pt x="196" y="48"/>
                    <a:pt x="197" y="48"/>
                  </a:cubicBezTo>
                  <a:cubicBezTo>
                    <a:pt x="197" y="48"/>
                    <a:pt x="197" y="48"/>
                    <a:pt x="197" y="48"/>
                  </a:cubicBezTo>
                  <a:cubicBezTo>
                    <a:pt x="198" y="47"/>
                    <a:pt x="198" y="45"/>
                    <a:pt x="197" y="44"/>
                  </a:cubicBezTo>
                  <a:cubicBezTo>
                    <a:pt x="197" y="44"/>
                    <a:pt x="197" y="44"/>
                    <a:pt x="197" y="44"/>
                  </a:cubicBezTo>
                  <a:cubicBezTo>
                    <a:pt x="196" y="42"/>
                    <a:pt x="194" y="42"/>
                    <a:pt x="193" y="43"/>
                  </a:cubicBezTo>
                  <a:cubicBezTo>
                    <a:pt x="193" y="43"/>
                    <a:pt x="193" y="43"/>
                    <a:pt x="193" y="43"/>
                  </a:cubicBezTo>
                  <a:cubicBezTo>
                    <a:pt x="192" y="44"/>
                    <a:pt x="192" y="46"/>
                    <a:pt x="193" y="47"/>
                  </a:cubicBezTo>
                  <a:cubicBezTo>
                    <a:pt x="193" y="48"/>
                    <a:pt x="194" y="48"/>
                    <a:pt x="195" y="48"/>
                  </a:cubicBezTo>
                  <a:close/>
                  <a:moveTo>
                    <a:pt x="208" y="35"/>
                  </a:moveTo>
                  <a:cubicBezTo>
                    <a:pt x="208" y="35"/>
                    <a:pt x="208" y="35"/>
                    <a:pt x="208" y="35"/>
                  </a:cubicBezTo>
                  <a:cubicBezTo>
                    <a:pt x="209" y="35"/>
                    <a:pt x="210" y="35"/>
                    <a:pt x="211" y="34"/>
                  </a:cubicBezTo>
                  <a:cubicBezTo>
                    <a:pt x="211" y="34"/>
                    <a:pt x="211" y="34"/>
                    <a:pt x="211" y="34"/>
                  </a:cubicBezTo>
                  <a:cubicBezTo>
                    <a:pt x="211" y="34"/>
                    <a:pt x="211" y="34"/>
                    <a:pt x="211" y="34"/>
                  </a:cubicBezTo>
                  <a:cubicBezTo>
                    <a:pt x="211" y="34"/>
                    <a:pt x="211" y="34"/>
                    <a:pt x="211" y="34"/>
                  </a:cubicBezTo>
                  <a:cubicBezTo>
                    <a:pt x="212" y="33"/>
                    <a:pt x="212" y="31"/>
                    <a:pt x="210" y="30"/>
                  </a:cubicBezTo>
                  <a:cubicBezTo>
                    <a:pt x="210" y="30"/>
                    <a:pt x="210" y="30"/>
                    <a:pt x="210" y="30"/>
                  </a:cubicBezTo>
                  <a:cubicBezTo>
                    <a:pt x="209" y="29"/>
                    <a:pt x="208" y="29"/>
                    <a:pt x="206" y="30"/>
                  </a:cubicBezTo>
                  <a:cubicBezTo>
                    <a:pt x="206" y="30"/>
                    <a:pt x="206" y="30"/>
                    <a:pt x="206" y="30"/>
                  </a:cubicBezTo>
                  <a:cubicBezTo>
                    <a:pt x="205" y="31"/>
                    <a:pt x="205" y="33"/>
                    <a:pt x="207" y="34"/>
                  </a:cubicBezTo>
                  <a:cubicBezTo>
                    <a:pt x="207" y="35"/>
                    <a:pt x="208" y="35"/>
                    <a:pt x="208" y="35"/>
                  </a:cubicBezTo>
                  <a:close/>
                  <a:moveTo>
                    <a:pt x="221" y="21"/>
                  </a:moveTo>
                  <a:cubicBezTo>
                    <a:pt x="221" y="21"/>
                    <a:pt x="221" y="21"/>
                    <a:pt x="221" y="21"/>
                  </a:cubicBezTo>
                  <a:cubicBezTo>
                    <a:pt x="222" y="21"/>
                    <a:pt x="223" y="20"/>
                    <a:pt x="223" y="20"/>
                  </a:cubicBezTo>
                  <a:cubicBezTo>
                    <a:pt x="223" y="20"/>
                    <a:pt x="223" y="20"/>
                    <a:pt x="223" y="20"/>
                  </a:cubicBezTo>
                  <a:cubicBezTo>
                    <a:pt x="223" y="20"/>
                    <a:pt x="223" y="20"/>
                    <a:pt x="223" y="20"/>
                  </a:cubicBezTo>
                  <a:cubicBezTo>
                    <a:pt x="223" y="20"/>
                    <a:pt x="223" y="20"/>
                    <a:pt x="223" y="20"/>
                  </a:cubicBezTo>
                  <a:cubicBezTo>
                    <a:pt x="224" y="19"/>
                    <a:pt x="224" y="17"/>
                    <a:pt x="223" y="16"/>
                  </a:cubicBezTo>
                  <a:cubicBezTo>
                    <a:pt x="223" y="16"/>
                    <a:pt x="223" y="16"/>
                    <a:pt x="223" y="16"/>
                  </a:cubicBezTo>
                  <a:cubicBezTo>
                    <a:pt x="222" y="15"/>
                    <a:pt x="220" y="15"/>
                    <a:pt x="219" y="16"/>
                  </a:cubicBezTo>
                  <a:cubicBezTo>
                    <a:pt x="219" y="16"/>
                    <a:pt x="219" y="16"/>
                    <a:pt x="219" y="16"/>
                  </a:cubicBezTo>
                  <a:cubicBezTo>
                    <a:pt x="218" y="17"/>
                    <a:pt x="218" y="19"/>
                    <a:pt x="219" y="20"/>
                  </a:cubicBezTo>
                  <a:cubicBezTo>
                    <a:pt x="220" y="21"/>
                    <a:pt x="221" y="21"/>
                    <a:pt x="221" y="21"/>
                  </a:cubicBezTo>
                  <a:close/>
                  <a:moveTo>
                    <a:pt x="5" y="122"/>
                  </a:moveTo>
                  <a:cubicBezTo>
                    <a:pt x="6" y="121"/>
                    <a:pt x="6" y="121"/>
                    <a:pt x="6" y="120"/>
                  </a:cubicBezTo>
                  <a:cubicBezTo>
                    <a:pt x="6" y="119"/>
                    <a:pt x="6" y="119"/>
                    <a:pt x="6" y="119"/>
                  </a:cubicBezTo>
                  <a:cubicBezTo>
                    <a:pt x="6" y="118"/>
                    <a:pt x="6" y="118"/>
                    <a:pt x="5" y="118"/>
                  </a:cubicBezTo>
                  <a:cubicBezTo>
                    <a:pt x="5" y="117"/>
                    <a:pt x="3" y="117"/>
                    <a:pt x="2" y="117"/>
                  </a:cubicBezTo>
                  <a:cubicBezTo>
                    <a:pt x="2" y="117"/>
                    <a:pt x="2" y="118"/>
                    <a:pt x="1" y="118"/>
                  </a:cubicBezTo>
                  <a:cubicBezTo>
                    <a:pt x="1" y="118"/>
                    <a:pt x="1" y="118"/>
                    <a:pt x="1" y="119"/>
                  </a:cubicBezTo>
                  <a:cubicBezTo>
                    <a:pt x="1" y="119"/>
                    <a:pt x="0" y="119"/>
                    <a:pt x="0" y="120"/>
                  </a:cubicBezTo>
                  <a:cubicBezTo>
                    <a:pt x="0" y="120"/>
                    <a:pt x="1" y="121"/>
                    <a:pt x="1" y="121"/>
                  </a:cubicBezTo>
                  <a:cubicBezTo>
                    <a:pt x="1" y="121"/>
                    <a:pt x="1" y="122"/>
                    <a:pt x="1" y="122"/>
                  </a:cubicBezTo>
                  <a:cubicBezTo>
                    <a:pt x="2" y="122"/>
                    <a:pt x="3" y="123"/>
                    <a:pt x="3" y="123"/>
                  </a:cubicBezTo>
                  <a:cubicBezTo>
                    <a:pt x="4" y="123"/>
                    <a:pt x="5" y="122"/>
                    <a:pt x="5" y="12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18" name="Freeform 18">
            <a:extLst>
              <a:ext uri="{FF2B5EF4-FFF2-40B4-BE49-F238E27FC236}">
                <a16:creationId xmlns:a16="http://schemas.microsoft.com/office/drawing/2014/main" id="{762DB562-4F46-4CCD-B7C6-22F97FA1900F}"/>
              </a:ext>
            </a:extLst>
          </p:cNvPr>
          <p:cNvSpPr>
            <a:spLocks noEditPoints="1"/>
          </p:cNvSpPr>
          <p:nvPr/>
        </p:nvSpPr>
        <p:spPr bwMode="auto">
          <a:xfrm>
            <a:off x="6958013" y="1155700"/>
            <a:ext cx="2182813" cy="1741488"/>
          </a:xfrm>
          <a:custGeom>
            <a:avLst/>
            <a:gdLst>
              <a:gd name="T0" fmla="*/ 525 w 573"/>
              <a:gd name="T1" fmla="*/ 441 h 457"/>
              <a:gd name="T2" fmla="*/ 45 w 573"/>
              <a:gd name="T3" fmla="*/ 436 h 457"/>
              <a:gd name="T4" fmla="*/ 533 w 573"/>
              <a:gd name="T5" fmla="*/ 421 h 457"/>
              <a:gd name="T6" fmla="*/ 39 w 573"/>
              <a:gd name="T7" fmla="*/ 420 h 457"/>
              <a:gd name="T8" fmla="*/ 545 w 573"/>
              <a:gd name="T9" fmla="*/ 403 h 457"/>
              <a:gd name="T10" fmla="*/ 29 w 573"/>
              <a:gd name="T11" fmla="*/ 407 h 457"/>
              <a:gd name="T12" fmla="*/ 554 w 573"/>
              <a:gd name="T13" fmla="*/ 389 h 457"/>
              <a:gd name="T14" fmla="*/ 21 w 573"/>
              <a:gd name="T15" fmla="*/ 390 h 457"/>
              <a:gd name="T16" fmla="*/ 558 w 573"/>
              <a:gd name="T17" fmla="*/ 373 h 457"/>
              <a:gd name="T18" fmla="*/ 15 w 573"/>
              <a:gd name="T19" fmla="*/ 372 h 457"/>
              <a:gd name="T20" fmla="*/ 563 w 573"/>
              <a:gd name="T21" fmla="*/ 355 h 457"/>
              <a:gd name="T22" fmla="*/ 7 w 573"/>
              <a:gd name="T23" fmla="*/ 352 h 457"/>
              <a:gd name="T24" fmla="*/ 566 w 573"/>
              <a:gd name="T25" fmla="*/ 336 h 457"/>
              <a:gd name="T26" fmla="*/ 3 w 573"/>
              <a:gd name="T27" fmla="*/ 333 h 457"/>
              <a:gd name="T28" fmla="*/ 1 w 573"/>
              <a:gd name="T29" fmla="*/ 314 h 457"/>
              <a:gd name="T30" fmla="*/ 567 w 573"/>
              <a:gd name="T31" fmla="*/ 296 h 457"/>
              <a:gd name="T32" fmla="*/ 2 w 573"/>
              <a:gd name="T33" fmla="*/ 292 h 457"/>
              <a:gd name="T34" fmla="*/ 573 w 573"/>
              <a:gd name="T35" fmla="*/ 277 h 457"/>
              <a:gd name="T36" fmla="*/ 0 w 573"/>
              <a:gd name="T37" fmla="*/ 276 h 457"/>
              <a:gd name="T38" fmla="*/ 568 w 573"/>
              <a:gd name="T39" fmla="*/ 255 h 457"/>
              <a:gd name="T40" fmla="*/ 1 w 573"/>
              <a:gd name="T41" fmla="*/ 257 h 457"/>
              <a:gd name="T42" fmla="*/ 569 w 573"/>
              <a:gd name="T43" fmla="*/ 239 h 457"/>
              <a:gd name="T44" fmla="*/ 4 w 573"/>
              <a:gd name="T45" fmla="*/ 238 h 457"/>
              <a:gd name="T46" fmla="*/ 565 w 573"/>
              <a:gd name="T47" fmla="*/ 220 h 457"/>
              <a:gd name="T48" fmla="*/ 11 w 573"/>
              <a:gd name="T49" fmla="*/ 217 h 457"/>
              <a:gd name="T50" fmla="*/ 558 w 573"/>
              <a:gd name="T51" fmla="*/ 205 h 457"/>
              <a:gd name="T52" fmla="*/ 18 w 573"/>
              <a:gd name="T53" fmla="*/ 203 h 457"/>
              <a:gd name="T54" fmla="*/ 552 w 573"/>
              <a:gd name="T55" fmla="*/ 187 h 457"/>
              <a:gd name="T56" fmla="*/ 24 w 573"/>
              <a:gd name="T57" fmla="*/ 185 h 457"/>
              <a:gd name="T58" fmla="*/ 545 w 573"/>
              <a:gd name="T59" fmla="*/ 170 h 457"/>
              <a:gd name="T60" fmla="*/ 29 w 573"/>
              <a:gd name="T61" fmla="*/ 169 h 457"/>
              <a:gd name="T62" fmla="*/ 535 w 573"/>
              <a:gd name="T63" fmla="*/ 153 h 457"/>
              <a:gd name="T64" fmla="*/ 38 w 573"/>
              <a:gd name="T65" fmla="*/ 152 h 457"/>
              <a:gd name="T66" fmla="*/ 527 w 573"/>
              <a:gd name="T67" fmla="*/ 136 h 457"/>
              <a:gd name="T68" fmla="*/ 48 w 573"/>
              <a:gd name="T69" fmla="*/ 136 h 457"/>
              <a:gd name="T70" fmla="*/ 515 w 573"/>
              <a:gd name="T71" fmla="*/ 121 h 457"/>
              <a:gd name="T72" fmla="*/ 57 w 573"/>
              <a:gd name="T73" fmla="*/ 120 h 457"/>
              <a:gd name="T74" fmla="*/ 68 w 573"/>
              <a:gd name="T75" fmla="*/ 105 h 457"/>
              <a:gd name="T76" fmla="*/ 488 w 573"/>
              <a:gd name="T77" fmla="*/ 88 h 457"/>
              <a:gd name="T78" fmla="*/ 81 w 573"/>
              <a:gd name="T79" fmla="*/ 87 h 457"/>
              <a:gd name="T80" fmla="*/ 475 w 573"/>
              <a:gd name="T81" fmla="*/ 75 h 457"/>
              <a:gd name="T82" fmla="*/ 95 w 573"/>
              <a:gd name="T83" fmla="*/ 78 h 457"/>
              <a:gd name="T84" fmla="*/ 461 w 573"/>
              <a:gd name="T85" fmla="*/ 66 h 457"/>
              <a:gd name="T86" fmla="*/ 461 w 573"/>
              <a:gd name="T87" fmla="*/ 66 h 457"/>
              <a:gd name="T88" fmla="*/ 111 w 573"/>
              <a:gd name="T89" fmla="*/ 66 h 457"/>
              <a:gd name="T90" fmla="*/ 447 w 573"/>
              <a:gd name="T91" fmla="*/ 56 h 457"/>
              <a:gd name="T92" fmla="*/ 126 w 573"/>
              <a:gd name="T93" fmla="*/ 55 h 457"/>
              <a:gd name="T94" fmla="*/ 434 w 573"/>
              <a:gd name="T95" fmla="*/ 44 h 457"/>
              <a:gd name="T96" fmla="*/ 142 w 573"/>
              <a:gd name="T97" fmla="*/ 45 h 457"/>
              <a:gd name="T98" fmla="*/ 414 w 573"/>
              <a:gd name="T99" fmla="*/ 37 h 457"/>
              <a:gd name="T100" fmla="*/ 156 w 573"/>
              <a:gd name="T101" fmla="*/ 35 h 457"/>
              <a:gd name="T102" fmla="*/ 397 w 573"/>
              <a:gd name="T103" fmla="*/ 29 h 457"/>
              <a:gd name="T104" fmla="*/ 174 w 573"/>
              <a:gd name="T105" fmla="*/ 26 h 457"/>
              <a:gd name="T106" fmla="*/ 191 w 573"/>
              <a:gd name="T107" fmla="*/ 20 h 457"/>
              <a:gd name="T108" fmla="*/ 359 w 573"/>
              <a:gd name="T109" fmla="*/ 12 h 457"/>
              <a:gd name="T110" fmla="*/ 211 w 573"/>
              <a:gd name="T111" fmla="*/ 10 h 457"/>
              <a:gd name="T112" fmla="*/ 340 w 573"/>
              <a:gd name="T113" fmla="*/ 8 h 457"/>
              <a:gd name="T114" fmla="*/ 230 w 573"/>
              <a:gd name="T115" fmla="*/ 6 h 457"/>
              <a:gd name="T116" fmla="*/ 324 w 573"/>
              <a:gd name="T117" fmla="*/ 9 h 457"/>
              <a:gd name="T118" fmla="*/ 249 w 573"/>
              <a:gd name="T119" fmla="*/ 3 h 457"/>
              <a:gd name="T120" fmla="*/ 303 w 573"/>
              <a:gd name="T121" fmla="*/ 4 h 457"/>
              <a:gd name="T122" fmla="*/ 271 w 573"/>
              <a:gd name="T123" fmla="*/ 4 h 457"/>
              <a:gd name="T124" fmla="*/ 290 w 573"/>
              <a:gd name="T125" fmla="*/ 3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457">
                <a:moveTo>
                  <a:pt x="54" y="456"/>
                </a:moveTo>
                <a:cubicBezTo>
                  <a:pt x="53" y="454"/>
                  <a:pt x="54" y="452"/>
                  <a:pt x="55" y="452"/>
                </a:cubicBezTo>
                <a:cubicBezTo>
                  <a:pt x="55" y="452"/>
                  <a:pt x="55" y="452"/>
                  <a:pt x="55" y="452"/>
                </a:cubicBezTo>
                <a:cubicBezTo>
                  <a:pt x="56" y="451"/>
                  <a:pt x="58" y="451"/>
                  <a:pt x="59" y="452"/>
                </a:cubicBezTo>
                <a:cubicBezTo>
                  <a:pt x="59" y="452"/>
                  <a:pt x="59" y="452"/>
                  <a:pt x="59" y="452"/>
                </a:cubicBezTo>
                <a:cubicBezTo>
                  <a:pt x="60" y="453"/>
                  <a:pt x="60" y="455"/>
                  <a:pt x="58" y="456"/>
                </a:cubicBezTo>
                <a:cubicBezTo>
                  <a:pt x="58" y="456"/>
                  <a:pt x="58" y="456"/>
                  <a:pt x="58" y="456"/>
                </a:cubicBezTo>
                <a:cubicBezTo>
                  <a:pt x="58" y="457"/>
                  <a:pt x="57" y="457"/>
                  <a:pt x="57" y="457"/>
                </a:cubicBezTo>
                <a:cubicBezTo>
                  <a:pt x="57" y="457"/>
                  <a:pt x="57" y="457"/>
                  <a:pt x="57" y="457"/>
                </a:cubicBezTo>
                <a:cubicBezTo>
                  <a:pt x="56" y="457"/>
                  <a:pt x="55" y="456"/>
                  <a:pt x="54" y="456"/>
                </a:cubicBezTo>
                <a:close/>
                <a:moveTo>
                  <a:pt x="525" y="441"/>
                </a:moveTo>
                <a:cubicBezTo>
                  <a:pt x="523" y="441"/>
                  <a:pt x="523" y="439"/>
                  <a:pt x="524" y="437"/>
                </a:cubicBezTo>
                <a:cubicBezTo>
                  <a:pt x="524" y="437"/>
                  <a:pt x="524" y="437"/>
                  <a:pt x="524" y="437"/>
                </a:cubicBezTo>
                <a:cubicBezTo>
                  <a:pt x="525" y="436"/>
                  <a:pt x="526" y="436"/>
                  <a:pt x="528" y="437"/>
                </a:cubicBezTo>
                <a:cubicBezTo>
                  <a:pt x="528" y="437"/>
                  <a:pt x="528" y="437"/>
                  <a:pt x="528" y="437"/>
                </a:cubicBezTo>
                <a:cubicBezTo>
                  <a:pt x="529" y="437"/>
                  <a:pt x="529" y="439"/>
                  <a:pt x="529" y="440"/>
                </a:cubicBezTo>
                <a:cubicBezTo>
                  <a:pt x="529" y="440"/>
                  <a:pt x="529" y="440"/>
                  <a:pt x="529" y="440"/>
                </a:cubicBezTo>
                <a:cubicBezTo>
                  <a:pt x="528" y="441"/>
                  <a:pt x="527" y="442"/>
                  <a:pt x="526" y="442"/>
                </a:cubicBezTo>
                <a:cubicBezTo>
                  <a:pt x="526" y="442"/>
                  <a:pt x="526" y="442"/>
                  <a:pt x="526" y="442"/>
                </a:cubicBezTo>
                <a:cubicBezTo>
                  <a:pt x="526" y="442"/>
                  <a:pt x="525" y="442"/>
                  <a:pt x="525" y="441"/>
                </a:cubicBezTo>
                <a:close/>
                <a:moveTo>
                  <a:pt x="44" y="440"/>
                </a:moveTo>
                <a:cubicBezTo>
                  <a:pt x="43" y="438"/>
                  <a:pt x="43" y="437"/>
                  <a:pt x="45" y="436"/>
                </a:cubicBezTo>
                <a:cubicBezTo>
                  <a:pt x="45" y="436"/>
                  <a:pt x="45" y="436"/>
                  <a:pt x="45" y="436"/>
                </a:cubicBezTo>
                <a:cubicBezTo>
                  <a:pt x="46" y="435"/>
                  <a:pt x="48" y="435"/>
                  <a:pt x="48" y="437"/>
                </a:cubicBezTo>
                <a:cubicBezTo>
                  <a:pt x="48" y="437"/>
                  <a:pt x="48" y="437"/>
                  <a:pt x="48" y="437"/>
                </a:cubicBezTo>
                <a:cubicBezTo>
                  <a:pt x="49" y="438"/>
                  <a:pt x="49" y="440"/>
                  <a:pt x="48" y="441"/>
                </a:cubicBezTo>
                <a:cubicBezTo>
                  <a:pt x="48" y="441"/>
                  <a:pt x="48" y="441"/>
                  <a:pt x="48" y="441"/>
                </a:cubicBezTo>
                <a:cubicBezTo>
                  <a:pt x="47" y="441"/>
                  <a:pt x="47" y="441"/>
                  <a:pt x="46" y="441"/>
                </a:cubicBezTo>
                <a:cubicBezTo>
                  <a:pt x="46" y="441"/>
                  <a:pt x="46" y="441"/>
                  <a:pt x="46" y="441"/>
                </a:cubicBezTo>
                <a:cubicBezTo>
                  <a:pt x="45" y="441"/>
                  <a:pt x="44" y="441"/>
                  <a:pt x="44" y="440"/>
                </a:cubicBezTo>
                <a:close/>
                <a:moveTo>
                  <a:pt x="534" y="425"/>
                </a:moveTo>
                <a:cubicBezTo>
                  <a:pt x="533" y="424"/>
                  <a:pt x="532" y="423"/>
                  <a:pt x="533" y="421"/>
                </a:cubicBezTo>
                <a:cubicBezTo>
                  <a:pt x="533" y="421"/>
                  <a:pt x="533" y="421"/>
                  <a:pt x="533" y="421"/>
                </a:cubicBezTo>
                <a:cubicBezTo>
                  <a:pt x="534" y="420"/>
                  <a:pt x="536" y="419"/>
                  <a:pt x="537" y="420"/>
                </a:cubicBezTo>
                <a:cubicBezTo>
                  <a:pt x="537" y="420"/>
                  <a:pt x="537" y="420"/>
                  <a:pt x="537" y="420"/>
                </a:cubicBezTo>
                <a:cubicBezTo>
                  <a:pt x="538" y="421"/>
                  <a:pt x="539" y="423"/>
                  <a:pt x="538" y="424"/>
                </a:cubicBezTo>
                <a:cubicBezTo>
                  <a:pt x="538" y="424"/>
                  <a:pt x="538" y="424"/>
                  <a:pt x="538" y="424"/>
                </a:cubicBezTo>
                <a:cubicBezTo>
                  <a:pt x="538" y="425"/>
                  <a:pt x="537" y="425"/>
                  <a:pt x="536" y="425"/>
                </a:cubicBezTo>
                <a:cubicBezTo>
                  <a:pt x="536" y="425"/>
                  <a:pt x="536" y="425"/>
                  <a:pt x="536" y="425"/>
                </a:cubicBezTo>
                <a:cubicBezTo>
                  <a:pt x="535" y="425"/>
                  <a:pt x="535" y="425"/>
                  <a:pt x="534" y="425"/>
                </a:cubicBezTo>
                <a:close/>
                <a:moveTo>
                  <a:pt x="34" y="423"/>
                </a:moveTo>
                <a:cubicBezTo>
                  <a:pt x="33" y="422"/>
                  <a:pt x="34" y="420"/>
                  <a:pt x="35" y="419"/>
                </a:cubicBezTo>
                <a:cubicBezTo>
                  <a:pt x="35" y="419"/>
                  <a:pt x="35" y="419"/>
                  <a:pt x="35" y="419"/>
                </a:cubicBezTo>
                <a:cubicBezTo>
                  <a:pt x="37" y="419"/>
                  <a:pt x="38" y="419"/>
                  <a:pt x="39" y="420"/>
                </a:cubicBezTo>
                <a:cubicBezTo>
                  <a:pt x="39" y="420"/>
                  <a:pt x="39" y="420"/>
                  <a:pt x="39" y="420"/>
                </a:cubicBezTo>
                <a:cubicBezTo>
                  <a:pt x="40" y="422"/>
                  <a:pt x="39" y="424"/>
                  <a:pt x="38" y="424"/>
                </a:cubicBezTo>
                <a:cubicBezTo>
                  <a:pt x="38" y="424"/>
                  <a:pt x="38" y="424"/>
                  <a:pt x="38" y="424"/>
                </a:cubicBezTo>
                <a:cubicBezTo>
                  <a:pt x="37" y="425"/>
                  <a:pt x="37" y="425"/>
                  <a:pt x="36" y="425"/>
                </a:cubicBezTo>
                <a:cubicBezTo>
                  <a:pt x="36" y="425"/>
                  <a:pt x="36" y="425"/>
                  <a:pt x="36" y="425"/>
                </a:cubicBezTo>
                <a:cubicBezTo>
                  <a:pt x="35" y="425"/>
                  <a:pt x="34" y="424"/>
                  <a:pt x="34" y="423"/>
                </a:cubicBezTo>
                <a:close/>
                <a:moveTo>
                  <a:pt x="543" y="408"/>
                </a:moveTo>
                <a:cubicBezTo>
                  <a:pt x="542" y="408"/>
                  <a:pt x="541" y="406"/>
                  <a:pt x="542" y="405"/>
                </a:cubicBezTo>
                <a:cubicBezTo>
                  <a:pt x="542" y="405"/>
                  <a:pt x="542" y="405"/>
                  <a:pt x="542" y="405"/>
                </a:cubicBezTo>
                <a:cubicBezTo>
                  <a:pt x="542" y="403"/>
                  <a:pt x="544" y="403"/>
                  <a:pt x="545" y="403"/>
                </a:cubicBezTo>
                <a:cubicBezTo>
                  <a:pt x="545" y="403"/>
                  <a:pt x="545" y="403"/>
                  <a:pt x="545" y="403"/>
                </a:cubicBezTo>
                <a:cubicBezTo>
                  <a:pt x="547" y="404"/>
                  <a:pt x="547" y="406"/>
                  <a:pt x="547" y="407"/>
                </a:cubicBezTo>
                <a:cubicBezTo>
                  <a:pt x="547" y="407"/>
                  <a:pt x="547" y="407"/>
                  <a:pt x="547" y="407"/>
                </a:cubicBezTo>
                <a:cubicBezTo>
                  <a:pt x="546" y="408"/>
                  <a:pt x="545" y="409"/>
                  <a:pt x="544" y="409"/>
                </a:cubicBezTo>
                <a:cubicBezTo>
                  <a:pt x="544" y="409"/>
                  <a:pt x="544" y="409"/>
                  <a:pt x="544" y="409"/>
                </a:cubicBezTo>
                <a:cubicBezTo>
                  <a:pt x="544" y="409"/>
                  <a:pt x="543" y="409"/>
                  <a:pt x="543" y="408"/>
                </a:cubicBezTo>
                <a:close/>
                <a:moveTo>
                  <a:pt x="25" y="406"/>
                </a:moveTo>
                <a:cubicBezTo>
                  <a:pt x="25" y="405"/>
                  <a:pt x="25" y="403"/>
                  <a:pt x="27" y="402"/>
                </a:cubicBezTo>
                <a:cubicBezTo>
                  <a:pt x="27" y="402"/>
                  <a:pt x="27" y="402"/>
                  <a:pt x="27" y="402"/>
                </a:cubicBezTo>
                <a:cubicBezTo>
                  <a:pt x="28" y="402"/>
                  <a:pt x="30" y="402"/>
                  <a:pt x="31" y="404"/>
                </a:cubicBezTo>
                <a:cubicBezTo>
                  <a:pt x="31" y="404"/>
                  <a:pt x="31" y="404"/>
                  <a:pt x="31" y="404"/>
                </a:cubicBezTo>
                <a:cubicBezTo>
                  <a:pt x="31" y="405"/>
                  <a:pt x="31" y="407"/>
                  <a:pt x="29" y="407"/>
                </a:cubicBezTo>
                <a:cubicBezTo>
                  <a:pt x="29" y="407"/>
                  <a:pt x="29" y="407"/>
                  <a:pt x="29" y="407"/>
                </a:cubicBezTo>
                <a:cubicBezTo>
                  <a:pt x="29" y="408"/>
                  <a:pt x="28" y="408"/>
                  <a:pt x="28" y="408"/>
                </a:cubicBezTo>
                <a:cubicBezTo>
                  <a:pt x="28" y="408"/>
                  <a:pt x="28" y="408"/>
                  <a:pt x="28" y="408"/>
                </a:cubicBezTo>
                <a:cubicBezTo>
                  <a:pt x="27" y="408"/>
                  <a:pt x="26" y="407"/>
                  <a:pt x="25" y="406"/>
                </a:cubicBezTo>
                <a:close/>
                <a:moveTo>
                  <a:pt x="551" y="391"/>
                </a:moveTo>
                <a:cubicBezTo>
                  <a:pt x="549" y="390"/>
                  <a:pt x="548" y="389"/>
                  <a:pt x="549" y="387"/>
                </a:cubicBezTo>
                <a:cubicBezTo>
                  <a:pt x="549" y="387"/>
                  <a:pt x="549" y="387"/>
                  <a:pt x="549" y="387"/>
                </a:cubicBezTo>
                <a:cubicBezTo>
                  <a:pt x="549" y="386"/>
                  <a:pt x="551" y="385"/>
                  <a:pt x="553" y="386"/>
                </a:cubicBezTo>
                <a:cubicBezTo>
                  <a:pt x="553" y="386"/>
                  <a:pt x="553" y="386"/>
                  <a:pt x="553" y="386"/>
                </a:cubicBezTo>
                <a:cubicBezTo>
                  <a:pt x="554" y="386"/>
                  <a:pt x="555" y="388"/>
                  <a:pt x="554" y="389"/>
                </a:cubicBezTo>
                <a:cubicBezTo>
                  <a:pt x="554" y="389"/>
                  <a:pt x="554" y="389"/>
                  <a:pt x="554" y="389"/>
                </a:cubicBezTo>
                <a:cubicBezTo>
                  <a:pt x="554" y="390"/>
                  <a:pt x="553" y="391"/>
                  <a:pt x="552" y="391"/>
                </a:cubicBezTo>
                <a:cubicBezTo>
                  <a:pt x="552" y="391"/>
                  <a:pt x="552" y="391"/>
                  <a:pt x="552" y="391"/>
                </a:cubicBezTo>
                <a:cubicBezTo>
                  <a:pt x="551" y="391"/>
                  <a:pt x="551" y="391"/>
                  <a:pt x="551" y="391"/>
                </a:cubicBezTo>
                <a:close/>
                <a:moveTo>
                  <a:pt x="18" y="388"/>
                </a:moveTo>
                <a:cubicBezTo>
                  <a:pt x="18" y="387"/>
                  <a:pt x="18" y="385"/>
                  <a:pt x="20" y="385"/>
                </a:cubicBezTo>
                <a:cubicBezTo>
                  <a:pt x="20" y="385"/>
                  <a:pt x="20" y="385"/>
                  <a:pt x="20" y="385"/>
                </a:cubicBezTo>
                <a:cubicBezTo>
                  <a:pt x="21" y="384"/>
                  <a:pt x="23" y="385"/>
                  <a:pt x="23" y="386"/>
                </a:cubicBezTo>
                <a:cubicBezTo>
                  <a:pt x="23" y="386"/>
                  <a:pt x="23" y="386"/>
                  <a:pt x="23" y="386"/>
                </a:cubicBezTo>
                <a:cubicBezTo>
                  <a:pt x="24" y="388"/>
                  <a:pt x="23" y="390"/>
                  <a:pt x="22" y="390"/>
                </a:cubicBezTo>
                <a:cubicBezTo>
                  <a:pt x="22" y="390"/>
                  <a:pt x="22" y="390"/>
                  <a:pt x="22" y="390"/>
                </a:cubicBezTo>
                <a:cubicBezTo>
                  <a:pt x="21" y="390"/>
                  <a:pt x="21" y="390"/>
                  <a:pt x="21" y="390"/>
                </a:cubicBezTo>
                <a:cubicBezTo>
                  <a:pt x="21" y="390"/>
                  <a:pt x="21" y="390"/>
                  <a:pt x="21" y="390"/>
                </a:cubicBezTo>
                <a:cubicBezTo>
                  <a:pt x="20" y="390"/>
                  <a:pt x="19" y="390"/>
                  <a:pt x="18" y="388"/>
                </a:cubicBezTo>
                <a:close/>
                <a:moveTo>
                  <a:pt x="557" y="373"/>
                </a:moveTo>
                <a:cubicBezTo>
                  <a:pt x="555" y="373"/>
                  <a:pt x="555" y="371"/>
                  <a:pt x="555" y="370"/>
                </a:cubicBezTo>
                <a:cubicBezTo>
                  <a:pt x="555" y="370"/>
                  <a:pt x="555" y="370"/>
                  <a:pt x="555" y="370"/>
                </a:cubicBezTo>
                <a:cubicBezTo>
                  <a:pt x="555" y="368"/>
                  <a:pt x="557" y="367"/>
                  <a:pt x="559" y="368"/>
                </a:cubicBezTo>
                <a:cubicBezTo>
                  <a:pt x="559" y="368"/>
                  <a:pt x="559" y="368"/>
                  <a:pt x="559" y="368"/>
                </a:cubicBezTo>
                <a:cubicBezTo>
                  <a:pt x="560" y="368"/>
                  <a:pt x="561" y="370"/>
                  <a:pt x="560" y="371"/>
                </a:cubicBezTo>
                <a:cubicBezTo>
                  <a:pt x="560" y="371"/>
                  <a:pt x="560" y="371"/>
                  <a:pt x="560" y="371"/>
                </a:cubicBezTo>
                <a:cubicBezTo>
                  <a:pt x="560" y="372"/>
                  <a:pt x="559" y="373"/>
                  <a:pt x="558" y="373"/>
                </a:cubicBezTo>
                <a:cubicBezTo>
                  <a:pt x="558" y="373"/>
                  <a:pt x="558" y="373"/>
                  <a:pt x="558" y="373"/>
                </a:cubicBezTo>
                <a:cubicBezTo>
                  <a:pt x="557" y="373"/>
                  <a:pt x="557" y="373"/>
                  <a:pt x="557" y="373"/>
                </a:cubicBezTo>
                <a:close/>
                <a:moveTo>
                  <a:pt x="12" y="370"/>
                </a:moveTo>
                <a:cubicBezTo>
                  <a:pt x="12" y="370"/>
                  <a:pt x="12" y="370"/>
                  <a:pt x="12" y="370"/>
                </a:cubicBezTo>
                <a:cubicBezTo>
                  <a:pt x="12" y="370"/>
                  <a:pt x="12" y="370"/>
                  <a:pt x="12" y="370"/>
                </a:cubicBezTo>
                <a:cubicBezTo>
                  <a:pt x="11" y="369"/>
                  <a:pt x="12" y="367"/>
                  <a:pt x="14" y="367"/>
                </a:cubicBezTo>
                <a:cubicBezTo>
                  <a:pt x="14" y="367"/>
                  <a:pt x="14" y="367"/>
                  <a:pt x="14" y="367"/>
                </a:cubicBezTo>
                <a:cubicBezTo>
                  <a:pt x="15" y="366"/>
                  <a:pt x="17" y="367"/>
                  <a:pt x="17" y="369"/>
                </a:cubicBezTo>
                <a:cubicBezTo>
                  <a:pt x="17" y="369"/>
                  <a:pt x="17" y="369"/>
                  <a:pt x="17" y="369"/>
                </a:cubicBezTo>
                <a:cubicBezTo>
                  <a:pt x="18" y="370"/>
                  <a:pt x="17" y="372"/>
                  <a:pt x="15" y="372"/>
                </a:cubicBezTo>
                <a:cubicBezTo>
                  <a:pt x="15" y="372"/>
                  <a:pt x="15" y="372"/>
                  <a:pt x="15" y="372"/>
                </a:cubicBezTo>
                <a:cubicBezTo>
                  <a:pt x="15" y="372"/>
                  <a:pt x="15" y="372"/>
                  <a:pt x="15" y="372"/>
                </a:cubicBezTo>
                <a:cubicBezTo>
                  <a:pt x="15" y="372"/>
                  <a:pt x="15" y="372"/>
                  <a:pt x="15" y="372"/>
                </a:cubicBezTo>
                <a:cubicBezTo>
                  <a:pt x="13" y="372"/>
                  <a:pt x="12" y="372"/>
                  <a:pt x="12" y="370"/>
                </a:cubicBezTo>
                <a:close/>
                <a:moveTo>
                  <a:pt x="562" y="355"/>
                </a:moveTo>
                <a:cubicBezTo>
                  <a:pt x="560" y="355"/>
                  <a:pt x="560" y="353"/>
                  <a:pt x="560" y="351"/>
                </a:cubicBezTo>
                <a:cubicBezTo>
                  <a:pt x="560" y="351"/>
                  <a:pt x="560" y="351"/>
                  <a:pt x="560" y="351"/>
                </a:cubicBezTo>
                <a:cubicBezTo>
                  <a:pt x="560" y="350"/>
                  <a:pt x="562" y="349"/>
                  <a:pt x="563" y="349"/>
                </a:cubicBezTo>
                <a:cubicBezTo>
                  <a:pt x="563" y="349"/>
                  <a:pt x="563" y="349"/>
                  <a:pt x="563" y="349"/>
                </a:cubicBezTo>
                <a:cubicBezTo>
                  <a:pt x="565" y="350"/>
                  <a:pt x="566" y="351"/>
                  <a:pt x="565" y="353"/>
                </a:cubicBezTo>
                <a:cubicBezTo>
                  <a:pt x="565" y="353"/>
                  <a:pt x="565" y="353"/>
                  <a:pt x="565" y="353"/>
                </a:cubicBezTo>
                <a:cubicBezTo>
                  <a:pt x="565" y="354"/>
                  <a:pt x="564" y="355"/>
                  <a:pt x="563" y="355"/>
                </a:cubicBezTo>
                <a:cubicBezTo>
                  <a:pt x="563" y="355"/>
                  <a:pt x="563" y="355"/>
                  <a:pt x="563" y="355"/>
                </a:cubicBezTo>
                <a:cubicBezTo>
                  <a:pt x="562" y="355"/>
                  <a:pt x="562" y="355"/>
                  <a:pt x="562" y="355"/>
                </a:cubicBezTo>
                <a:close/>
                <a:moveTo>
                  <a:pt x="7" y="352"/>
                </a:moveTo>
                <a:cubicBezTo>
                  <a:pt x="7" y="350"/>
                  <a:pt x="8" y="349"/>
                  <a:pt x="9" y="348"/>
                </a:cubicBezTo>
                <a:cubicBezTo>
                  <a:pt x="9" y="348"/>
                  <a:pt x="9" y="348"/>
                  <a:pt x="9" y="348"/>
                </a:cubicBezTo>
                <a:cubicBezTo>
                  <a:pt x="11" y="348"/>
                  <a:pt x="12" y="349"/>
                  <a:pt x="13" y="351"/>
                </a:cubicBezTo>
                <a:cubicBezTo>
                  <a:pt x="13" y="351"/>
                  <a:pt x="13" y="351"/>
                  <a:pt x="13" y="351"/>
                </a:cubicBezTo>
                <a:cubicBezTo>
                  <a:pt x="13" y="352"/>
                  <a:pt x="12" y="354"/>
                  <a:pt x="10" y="354"/>
                </a:cubicBezTo>
                <a:cubicBezTo>
                  <a:pt x="10" y="354"/>
                  <a:pt x="10" y="354"/>
                  <a:pt x="10" y="354"/>
                </a:cubicBezTo>
                <a:cubicBezTo>
                  <a:pt x="10" y="354"/>
                  <a:pt x="10" y="354"/>
                  <a:pt x="10" y="354"/>
                </a:cubicBezTo>
                <a:cubicBezTo>
                  <a:pt x="10" y="354"/>
                  <a:pt x="10" y="354"/>
                  <a:pt x="10" y="354"/>
                </a:cubicBezTo>
                <a:cubicBezTo>
                  <a:pt x="8" y="354"/>
                  <a:pt x="7" y="353"/>
                  <a:pt x="7" y="352"/>
                </a:cubicBezTo>
                <a:close/>
                <a:moveTo>
                  <a:pt x="566" y="336"/>
                </a:moveTo>
                <a:cubicBezTo>
                  <a:pt x="564" y="336"/>
                  <a:pt x="563" y="335"/>
                  <a:pt x="564" y="333"/>
                </a:cubicBezTo>
                <a:cubicBezTo>
                  <a:pt x="564" y="333"/>
                  <a:pt x="564" y="333"/>
                  <a:pt x="564" y="333"/>
                </a:cubicBezTo>
                <a:cubicBezTo>
                  <a:pt x="564" y="332"/>
                  <a:pt x="565" y="330"/>
                  <a:pt x="567" y="331"/>
                </a:cubicBezTo>
                <a:cubicBezTo>
                  <a:pt x="567" y="331"/>
                  <a:pt x="567" y="331"/>
                  <a:pt x="567" y="331"/>
                </a:cubicBezTo>
                <a:cubicBezTo>
                  <a:pt x="568" y="331"/>
                  <a:pt x="569" y="332"/>
                  <a:pt x="569" y="334"/>
                </a:cubicBezTo>
                <a:cubicBezTo>
                  <a:pt x="569" y="334"/>
                  <a:pt x="569" y="334"/>
                  <a:pt x="569" y="334"/>
                </a:cubicBezTo>
                <a:cubicBezTo>
                  <a:pt x="569" y="334"/>
                  <a:pt x="569" y="334"/>
                  <a:pt x="569" y="334"/>
                </a:cubicBezTo>
                <a:cubicBezTo>
                  <a:pt x="569" y="334"/>
                  <a:pt x="569" y="334"/>
                  <a:pt x="569" y="334"/>
                </a:cubicBezTo>
                <a:cubicBezTo>
                  <a:pt x="569" y="335"/>
                  <a:pt x="568" y="336"/>
                  <a:pt x="566" y="336"/>
                </a:cubicBezTo>
                <a:cubicBezTo>
                  <a:pt x="566" y="336"/>
                  <a:pt x="566" y="336"/>
                  <a:pt x="566" y="336"/>
                </a:cubicBezTo>
                <a:cubicBezTo>
                  <a:pt x="566" y="336"/>
                  <a:pt x="566" y="336"/>
                  <a:pt x="566" y="336"/>
                </a:cubicBezTo>
                <a:close/>
                <a:moveTo>
                  <a:pt x="3" y="333"/>
                </a:moveTo>
                <a:cubicBezTo>
                  <a:pt x="3" y="332"/>
                  <a:pt x="4" y="330"/>
                  <a:pt x="6" y="330"/>
                </a:cubicBezTo>
                <a:cubicBezTo>
                  <a:pt x="6" y="330"/>
                  <a:pt x="6" y="330"/>
                  <a:pt x="6" y="330"/>
                </a:cubicBezTo>
                <a:cubicBezTo>
                  <a:pt x="7" y="330"/>
                  <a:pt x="9" y="331"/>
                  <a:pt x="9" y="332"/>
                </a:cubicBezTo>
                <a:cubicBezTo>
                  <a:pt x="9" y="332"/>
                  <a:pt x="9" y="332"/>
                  <a:pt x="9" y="332"/>
                </a:cubicBezTo>
                <a:cubicBezTo>
                  <a:pt x="9" y="334"/>
                  <a:pt x="8" y="335"/>
                  <a:pt x="7" y="335"/>
                </a:cubicBezTo>
                <a:cubicBezTo>
                  <a:pt x="7" y="335"/>
                  <a:pt x="7" y="335"/>
                  <a:pt x="7" y="335"/>
                </a:cubicBezTo>
                <a:cubicBezTo>
                  <a:pt x="6" y="335"/>
                  <a:pt x="6" y="336"/>
                  <a:pt x="6" y="336"/>
                </a:cubicBezTo>
                <a:cubicBezTo>
                  <a:pt x="6" y="336"/>
                  <a:pt x="6" y="336"/>
                  <a:pt x="6" y="336"/>
                </a:cubicBezTo>
                <a:cubicBezTo>
                  <a:pt x="5" y="336"/>
                  <a:pt x="4" y="335"/>
                  <a:pt x="3" y="333"/>
                </a:cubicBezTo>
                <a:close/>
                <a:moveTo>
                  <a:pt x="569" y="318"/>
                </a:moveTo>
                <a:cubicBezTo>
                  <a:pt x="567" y="317"/>
                  <a:pt x="566" y="316"/>
                  <a:pt x="566" y="314"/>
                </a:cubicBezTo>
                <a:cubicBezTo>
                  <a:pt x="566" y="314"/>
                  <a:pt x="566" y="314"/>
                  <a:pt x="566" y="314"/>
                </a:cubicBezTo>
                <a:cubicBezTo>
                  <a:pt x="566" y="313"/>
                  <a:pt x="568" y="312"/>
                  <a:pt x="569" y="312"/>
                </a:cubicBezTo>
                <a:cubicBezTo>
                  <a:pt x="569" y="312"/>
                  <a:pt x="569" y="312"/>
                  <a:pt x="569" y="312"/>
                </a:cubicBezTo>
                <a:cubicBezTo>
                  <a:pt x="571" y="312"/>
                  <a:pt x="572" y="313"/>
                  <a:pt x="572" y="315"/>
                </a:cubicBezTo>
                <a:cubicBezTo>
                  <a:pt x="572" y="315"/>
                  <a:pt x="572" y="315"/>
                  <a:pt x="572" y="315"/>
                </a:cubicBezTo>
                <a:cubicBezTo>
                  <a:pt x="572" y="316"/>
                  <a:pt x="570" y="318"/>
                  <a:pt x="569" y="318"/>
                </a:cubicBezTo>
                <a:cubicBezTo>
                  <a:pt x="569" y="318"/>
                  <a:pt x="569" y="318"/>
                  <a:pt x="569" y="318"/>
                </a:cubicBezTo>
                <a:cubicBezTo>
                  <a:pt x="569" y="318"/>
                  <a:pt x="569" y="318"/>
                  <a:pt x="569" y="318"/>
                </a:cubicBezTo>
                <a:close/>
                <a:moveTo>
                  <a:pt x="1" y="314"/>
                </a:moveTo>
                <a:cubicBezTo>
                  <a:pt x="1" y="313"/>
                  <a:pt x="2" y="311"/>
                  <a:pt x="3" y="311"/>
                </a:cubicBezTo>
                <a:cubicBezTo>
                  <a:pt x="3" y="311"/>
                  <a:pt x="3" y="311"/>
                  <a:pt x="3" y="311"/>
                </a:cubicBezTo>
                <a:cubicBezTo>
                  <a:pt x="5" y="311"/>
                  <a:pt x="6" y="312"/>
                  <a:pt x="7" y="314"/>
                </a:cubicBezTo>
                <a:cubicBezTo>
                  <a:pt x="7" y="314"/>
                  <a:pt x="7" y="314"/>
                  <a:pt x="7" y="314"/>
                </a:cubicBezTo>
                <a:cubicBezTo>
                  <a:pt x="7" y="315"/>
                  <a:pt x="6" y="317"/>
                  <a:pt x="4" y="317"/>
                </a:cubicBezTo>
                <a:cubicBezTo>
                  <a:pt x="4" y="317"/>
                  <a:pt x="4" y="317"/>
                  <a:pt x="4" y="317"/>
                </a:cubicBezTo>
                <a:cubicBezTo>
                  <a:pt x="4" y="317"/>
                  <a:pt x="4" y="317"/>
                  <a:pt x="4" y="317"/>
                </a:cubicBezTo>
                <a:cubicBezTo>
                  <a:pt x="4" y="317"/>
                  <a:pt x="4" y="317"/>
                  <a:pt x="4" y="317"/>
                </a:cubicBezTo>
                <a:cubicBezTo>
                  <a:pt x="2" y="317"/>
                  <a:pt x="1" y="316"/>
                  <a:pt x="1" y="314"/>
                </a:cubicBezTo>
                <a:close/>
                <a:moveTo>
                  <a:pt x="570" y="299"/>
                </a:moveTo>
                <a:cubicBezTo>
                  <a:pt x="568" y="299"/>
                  <a:pt x="567" y="297"/>
                  <a:pt x="567" y="296"/>
                </a:cubicBezTo>
                <a:cubicBezTo>
                  <a:pt x="567" y="296"/>
                  <a:pt x="567" y="296"/>
                  <a:pt x="567" y="296"/>
                </a:cubicBezTo>
                <a:cubicBezTo>
                  <a:pt x="567" y="294"/>
                  <a:pt x="569" y="293"/>
                  <a:pt x="570" y="293"/>
                </a:cubicBezTo>
                <a:cubicBezTo>
                  <a:pt x="570" y="293"/>
                  <a:pt x="570" y="293"/>
                  <a:pt x="570" y="293"/>
                </a:cubicBezTo>
                <a:cubicBezTo>
                  <a:pt x="572" y="293"/>
                  <a:pt x="573" y="294"/>
                  <a:pt x="573" y="296"/>
                </a:cubicBezTo>
                <a:cubicBezTo>
                  <a:pt x="573" y="296"/>
                  <a:pt x="573" y="296"/>
                  <a:pt x="573" y="296"/>
                </a:cubicBezTo>
                <a:cubicBezTo>
                  <a:pt x="573" y="297"/>
                  <a:pt x="572" y="299"/>
                  <a:pt x="570" y="299"/>
                </a:cubicBezTo>
                <a:cubicBezTo>
                  <a:pt x="570" y="299"/>
                  <a:pt x="570" y="299"/>
                  <a:pt x="570" y="299"/>
                </a:cubicBezTo>
                <a:cubicBezTo>
                  <a:pt x="570" y="299"/>
                  <a:pt x="570" y="299"/>
                  <a:pt x="570" y="299"/>
                </a:cubicBezTo>
                <a:close/>
                <a:moveTo>
                  <a:pt x="0" y="295"/>
                </a:moveTo>
                <a:cubicBezTo>
                  <a:pt x="0" y="294"/>
                  <a:pt x="1" y="292"/>
                  <a:pt x="2" y="292"/>
                </a:cubicBezTo>
                <a:cubicBezTo>
                  <a:pt x="2" y="292"/>
                  <a:pt x="2" y="292"/>
                  <a:pt x="2" y="292"/>
                </a:cubicBezTo>
                <a:cubicBezTo>
                  <a:pt x="4" y="292"/>
                  <a:pt x="5" y="293"/>
                  <a:pt x="5" y="295"/>
                </a:cubicBezTo>
                <a:cubicBezTo>
                  <a:pt x="5" y="295"/>
                  <a:pt x="5" y="295"/>
                  <a:pt x="5" y="295"/>
                </a:cubicBezTo>
                <a:cubicBezTo>
                  <a:pt x="5" y="297"/>
                  <a:pt x="4" y="298"/>
                  <a:pt x="3" y="298"/>
                </a:cubicBezTo>
                <a:cubicBezTo>
                  <a:pt x="3" y="298"/>
                  <a:pt x="3" y="298"/>
                  <a:pt x="3" y="298"/>
                </a:cubicBezTo>
                <a:cubicBezTo>
                  <a:pt x="3" y="298"/>
                  <a:pt x="3" y="298"/>
                  <a:pt x="3" y="298"/>
                </a:cubicBezTo>
                <a:cubicBezTo>
                  <a:pt x="3" y="298"/>
                  <a:pt x="3" y="298"/>
                  <a:pt x="3" y="298"/>
                </a:cubicBezTo>
                <a:cubicBezTo>
                  <a:pt x="1" y="298"/>
                  <a:pt x="0" y="297"/>
                  <a:pt x="0" y="295"/>
                </a:cubicBezTo>
                <a:close/>
                <a:moveTo>
                  <a:pt x="567" y="277"/>
                </a:moveTo>
                <a:cubicBezTo>
                  <a:pt x="567" y="275"/>
                  <a:pt x="568" y="274"/>
                  <a:pt x="570" y="274"/>
                </a:cubicBezTo>
                <a:cubicBezTo>
                  <a:pt x="570" y="274"/>
                  <a:pt x="570" y="274"/>
                  <a:pt x="570" y="274"/>
                </a:cubicBezTo>
                <a:cubicBezTo>
                  <a:pt x="571" y="274"/>
                  <a:pt x="573" y="275"/>
                  <a:pt x="573" y="277"/>
                </a:cubicBezTo>
                <a:cubicBezTo>
                  <a:pt x="573" y="277"/>
                  <a:pt x="573" y="277"/>
                  <a:pt x="573" y="277"/>
                </a:cubicBezTo>
                <a:cubicBezTo>
                  <a:pt x="573" y="277"/>
                  <a:pt x="573" y="277"/>
                  <a:pt x="573" y="277"/>
                </a:cubicBezTo>
                <a:cubicBezTo>
                  <a:pt x="573" y="277"/>
                  <a:pt x="573" y="277"/>
                  <a:pt x="573" y="277"/>
                </a:cubicBezTo>
                <a:cubicBezTo>
                  <a:pt x="573" y="278"/>
                  <a:pt x="572" y="280"/>
                  <a:pt x="570" y="280"/>
                </a:cubicBezTo>
                <a:cubicBezTo>
                  <a:pt x="570" y="280"/>
                  <a:pt x="570" y="280"/>
                  <a:pt x="570" y="280"/>
                </a:cubicBezTo>
                <a:cubicBezTo>
                  <a:pt x="570" y="280"/>
                  <a:pt x="570" y="280"/>
                  <a:pt x="570" y="280"/>
                </a:cubicBezTo>
                <a:cubicBezTo>
                  <a:pt x="570" y="280"/>
                  <a:pt x="570" y="280"/>
                  <a:pt x="570" y="280"/>
                </a:cubicBezTo>
                <a:cubicBezTo>
                  <a:pt x="568" y="280"/>
                  <a:pt x="567" y="279"/>
                  <a:pt x="567" y="277"/>
                </a:cubicBezTo>
                <a:close/>
                <a:moveTo>
                  <a:pt x="3" y="279"/>
                </a:moveTo>
                <a:cubicBezTo>
                  <a:pt x="1" y="279"/>
                  <a:pt x="0" y="278"/>
                  <a:pt x="0" y="276"/>
                </a:cubicBezTo>
                <a:cubicBezTo>
                  <a:pt x="0" y="276"/>
                  <a:pt x="0" y="276"/>
                  <a:pt x="0" y="276"/>
                </a:cubicBezTo>
                <a:cubicBezTo>
                  <a:pt x="0" y="276"/>
                  <a:pt x="0" y="276"/>
                  <a:pt x="0" y="276"/>
                </a:cubicBezTo>
                <a:cubicBezTo>
                  <a:pt x="0" y="276"/>
                  <a:pt x="0" y="276"/>
                  <a:pt x="0" y="276"/>
                </a:cubicBezTo>
                <a:cubicBezTo>
                  <a:pt x="0" y="274"/>
                  <a:pt x="1" y="273"/>
                  <a:pt x="3" y="273"/>
                </a:cubicBezTo>
                <a:cubicBezTo>
                  <a:pt x="3" y="273"/>
                  <a:pt x="3" y="273"/>
                  <a:pt x="3" y="273"/>
                </a:cubicBezTo>
                <a:cubicBezTo>
                  <a:pt x="4" y="273"/>
                  <a:pt x="6" y="275"/>
                  <a:pt x="6" y="276"/>
                </a:cubicBezTo>
                <a:cubicBezTo>
                  <a:pt x="6" y="276"/>
                  <a:pt x="6" y="276"/>
                  <a:pt x="6" y="276"/>
                </a:cubicBezTo>
                <a:cubicBezTo>
                  <a:pt x="5" y="278"/>
                  <a:pt x="4" y="279"/>
                  <a:pt x="3" y="279"/>
                </a:cubicBezTo>
                <a:cubicBezTo>
                  <a:pt x="3" y="279"/>
                  <a:pt x="3" y="279"/>
                  <a:pt x="3" y="279"/>
                </a:cubicBezTo>
                <a:cubicBezTo>
                  <a:pt x="3" y="279"/>
                  <a:pt x="3" y="279"/>
                  <a:pt x="3" y="279"/>
                </a:cubicBezTo>
                <a:close/>
                <a:moveTo>
                  <a:pt x="566" y="258"/>
                </a:moveTo>
                <a:cubicBezTo>
                  <a:pt x="566" y="257"/>
                  <a:pt x="567" y="255"/>
                  <a:pt x="568" y="255"/>
                </a:cubicBezTo>
                <a:cubicBezTo>
                  <a:pt x="568" y="255"/>
                  <a:pt x="568" y="255"/>
                  <a:pt x="568" y="255"/>
                </a:cubicBezTo>
                <a:cubicBezTo>
                  <a:pt x="570" y="255"/>
                  <a:pt x="571" y="256"/>
                  <a:pt x="572" y="258"/>
                </a:cubicBezTo>
                <a:cubicBezTo>
                  <a:pt x="572" y="258"/>
                  <a:pt x="572" y="258"/>
                  <a:pt x="572" y="258"/>
                </a:cubicBezTo>
                <a:cubicBezTo>
                  <a:pt x="572" y="259"/>
                  <a:pt x="571" y="261"/>
                  <a:pt x="569" y="261"/>
                </a:cubicBezTo>
                <a:cubicBezTo>
                  <a:pt x="569" y="261"/>
                  <a:pt x="569" y="261"/>
                  <a:pt x="569" y="261"/>
                </a:cubicBezTo>
                <a:cubicBezTo>
                  <a:pt x="569" y="261"/>
                  <a:pt x="569" y="261"/>
                  <a:pt x="569" y="261"/>
                </a:cubicBezTo>
                <a:cubicBezTo>
                  <a:pt x="569" y="261"/>
                  <a:pt x="569" y="261"/>
                  <a:pt x="569" y="261"/>
                </a:cubicBezTo>
                <a:cubicBezTo>
                  <a:pt x="567" y="261"/>
                  <a:pt x="566" y="260"/>
                  <a:pt x="566" y="258"/>
                </a:cubicBezTo>
                <a:close/>
                <a:moveTo>
                  <a:pt x="4" y="260"/>
                </a:moveTo>
                <a:cubicBezTo>
                  <a:pt x="2" y="260"/>
                  <a:pt x="1" y="258"/>
                  <a:pt x="1" y="257"/>
                </a:cubicBezTo>
                <a:cubicBezTo>
                  <a:pt x="1" y="257"/>
                  <a:pt x="1" y="257"/>
                  <a:pt x="1" y="257"/>
                </a:cubicBezTo>
                <a:cubicBezTo>
                  <a:pt x="1" y="255"/>
                  <a:pt x="3" y="254"/>
                  <a:pt x="4" y="254"/>
                </a:cubicBezTo>
                <a:cubicBezTo>
                  <a:pt x="4" y="254"/>
                  <a:pt x="4" y="254"/>
                  <a:pt x="4" y="254"/>
                </a:cubicBezTo>
                <a:cubicBezTo>
                  <a:pt x="6" y="255"/>
                  <a:pt x="7" y="256"/>
                  <a:pt x="7" y="258"/>
                </a:cubicBezTo>
                <a:cubicBezTo>
                  <a:pt x="7" y="258"/>
                  <a:pt x="7" y="258"/>
                  <a:pt x="7" y="258"/>
                </a:cubicBezTo>
                <a:cubicBezTo>
                  <a:pt x="7" y="259"/>
                  <a:pt x="5" y="260"/>
                  <a:pt x="4" y="260"/>
                </a:cubicBezTo>
                <a:cubicBezTo>
                  <a:pt x="4" y="260"/>
                  <a:pt x="4" y="260"/>
                  <a:pt x="4" y="260"/>
                </a:cubicBezTo>
                <a:cubicBezTo>
                  <a:pt x="4" y="260"/>
                  <a:pt x="4" y="260"/>
                  <a:pt x="4" y="260"/>
                </a:cubicBezTo>
                <a:close/>
                <a:moveTo>
                  <a:pt x="563" y="240"/>
                </a:moveTo>
                <a:cubicBezTo>
                  <a:pt x="563" y="238"/>
                  <a:pt x="564" y="237"/>
                  <a:pt x="566" y="236"/>
                </a:cubicBezTo>
                <a:cubicBezTo>
                  <a:pt x="566" y="236"/>
                  <a:pt x="566" y="236"/>
                  <a:pt x="566" y="236"/>
                </a:cubicBezTo>
                <a:cubicBezTo>
                  <a:pt x="567" y="236"/>
                  <a:pt x="569" y="237"/>
                  <a:pt x="569" y="239"/>
                </a:cubicBezTo>
                <a:cubicBezTo>
                  <a:pt x="569" y="239"/>
                  <a:pt x="569" y="239"/>
                  <a:pt x="569" y="239"/>
                </a:cubicBezTo>
                <a:cubicBezTo>
                  <a:pt x="569" y="240"/>
                  <a:pt x="568" y="242"/>
                  <a:pt x="567" y="242"/>
                </a:cubicBezTo>
                <a:cubicBezTo>
                  <a:pt x="567" y="242"/>
                  <a:pt x="567" y="242"/>
                  <a:pt x="567" y="242"/>
                </a:cubicBezTo>
                <a:cubicBezTo>
                  <a:pt x="566" y="242"/>
                  <a:pt x="566" y="242"/>
                  <a:pt x="566" y="242"/>
                </a:cubicBezTo>
                <a:cubicBezTo>
                  <a:pt x="566" y="242"/>
                  <a:pt x="566" y="242"/>
                  <a:pt x="566" y="242"/>
                </a:cubicBezTo>
                <a:cubicBezTo>
                  <a:pt x="565" y="242"/>
                  <a:pt x="564" y="241"/>
                  <a:pt x="563" y="240"/>
                </a:cubicBezTo>
                <a:close/>
                <a:moveTo>
                  <a:pt x="6" y="241"/>
                </a:moveTo>
                <a:cubicBezTo>
                  <a:pt x="5" y="241"/>
                  <a:pt x="4" y="240"/>
                  <a:pt x="4" y="238"/>
                </a:cubicBezTo>
                <a:cubicBezTo>
                  <a:pt x="4" y="238"/>
                  <a:pt x="4" y="238"/>
                  <a:pt x="4" y="238"/>
                </a:cubicBezTo>
                <a:cubicBezTo>
                  <a:pt x="4" y="238"/>
                  <a:pt x="4" y="238"/>
                  <a:pt x="4" y="238"/>
                </a:cubicBezTo>
                <a:cubicBezTo>
                  <a:pt x="4" y="238"/>
                  <a:pt x="4" y="238"/>
                  <a:pt x="4" y="238"/>
                </a:cubicBezTo>
                <a:cubicBezTo>
                  <a:pt x="4" y="236"/>
                  <a:pt x="6" y="235"/>
                  <a:pt x="7" y="236"/>
                </a:cubicBezTo>
                <a:cubicBezTo>
                  <a:pt x="7" y="236"/>
                  <a:pt x="7" y="236"/>
                  <a:pt x="7" y="236"/>
                </a:cubicBezTo>
                <a:cubicBezTo>
                  <a:pt x="9" y="236"/>
                  <a:pt x="10" y="237"/>
                  <a:pt x="9" y="239"/>
                </a:cubicBezTo>
                <a:cubicBezTo>
                  <a:pt x="9" y="239"/>
                  <a:pt x="9" y="239"/>
                  <a:pt x="9" y="239"/>
                </a:cubicBezTo>
                <a:cubicBezTo>
                  <a:pt x="9" y="240"/>
                  <a:pt x="8" y="241"/>
                  <a:pt x="7" y="241"/>
                </a:cubicBezTo>
                <a:cubicBezTo>
                  <a:pt x="7" y="241"/>
                  <a:pt x="7" y="241"/>
                  <a:pt x="7" y="241"/>
                </a:cubicBezTo>
                <a:cubicBezTo>
                  <a:pt x="6" y="241"/>
                  <a:pt x="6" y="241"/>
                  <a:pt x="6" y="241"/>
                </a:cubicBezTo>
                <a:close/>
                <a:moveTo>
                  <a:pt x="560" y="221"/>
                </a:moveTo>
                <a:cubicBezTo>
                  <a:pt x="559" y="220"/>
                  <a:pt x="560" y="218"/>
                  <a:pt x="562" y="218"/>
                </a:cubicBezTo>
                <a:cubicBezTo>
                  <a:pt x="562" y="218"/>
                  <a:pt x="562" y="218"/>
                  <a:pt x="562" y="218"/>
                </a:cubicBezTo>
                <a:cubicBezTo>
                  <a:pt x="563" y="218"/>
                  <a:pt x="565" y="219"/>
                  <a:pt x="565" y="220"/>
                </a:cubicBezTo>
                <a:cubicBezTo>
                  <a:pt x="565" y="220"/>
                  <a:pt x="565" y="220"/>
                  <a:pt x="565" y="220"/>
                </a:cubicBezTo>
                <a:cubicBezTo>
                  <a:pt x="566" y="222"/>
                  <a:pt x="565" y="223"/>
                  <a:pt x="563" y="223"/>
                </a:cubicBezTo>
                <a:cubicBezTo>
                  <a:pt x="563" y="223"/>
                  <a:pt x="563" y="223"/>
                  <a:pt x="563" y="223"/>
                </a:cubicBezTo>
                <a:cubicBezTo>
                  <a:pt x="563" y="224"/>
                  <a:pt x="563" y="224"/>
                  <a:pt x="562" y="224"/>
                </a:cubicBezTo>
                <a:cubicBezTo>
                  <a:pt x="562" y="224"/>
                  <a:pt x="562" y="224"/>
                  <a:pt x="562" y="224"/>
                </a:cubicBezTo>
                <a:cubicBezTo>
                  <a:pt x="561" y="224"/>
                  <a:pt x="560" y="223"/>
                  <a:pt x="560" y="221"/>
                </a:cubicBezTo>
                <a:close/>
                <a:moveTo>
                  <a:pt x="10" y="223"/>
                </a:moveTo>
                <a:cubicBezTo>
                  <a:pt x="8" y="222"/>
                  <a:pt x="7" y="221"/>
                  <a:pt x="8" y="219"/>
                </a:cubicBezTo>
                <a:cubicBezTo>
                  <a:pt x="8" y="219"/>
                  <a:pt x="8" y="219"/>
                  <a:pt x="8" y="219"/>
                </a:cubicBezTo>
                <a:cubicBezTo>
                  <a:pt x="8" y="218"/>
                  <a:pt x="10" y="217"/>
                  <a:pt x="11" y="217"/>
                </a:cubicBezTo>
                <a:cubicBezTo>
                  <a:pt x="11" y="217"/>
                  <a:pt x="11" y="217"/>
                  <a:pt x="11" y="217"/>
                </a:cubicBezTo>
                <a:cubicBezTo>
                  <a:pt x="13" y="218"/>
                  <a:pt x="14" y="219"/>
                  <a:pt x="13" y="221"/>
                </a:cubicBezTo>
                <a:cubicBezTo>
                  <a:pt x="13" y="221"/>
                  <a:pt x="13" y="221"/>
                  <a:pt x="13" y="221"/>
                </a:cubicBezTo>
                <a:cubicBezTo>
                  <a:pt x="13" y="222"/>
                  <a:pt x="12" y="223"/>
                  <a:pt x="10" y="223"/>
                </a:cubicBezTo>
                <a:cubicBezTo>
                  <a:pt x="10" y="223"/>
                  <a:pt x="10" y="223"/>
                  <a:pt x="10" y="223"/>
                </a:cubicBezTo>
                <a:cubicBezTo>
                  <a:pt x="10" y="223"/>
                  <a:pt x="10" y="223"/>
                  <a:pt x="10" y="223"/>
                </a:cubicBezTo>
                <a:close/>
                <a:moveTo>
                  <a:pt x="555" y="203"/>
                </a:moveTo>
                <a:cubicBezTo>
                  <a:pt x="554" y="202"/>
                  <a:pt x="555" y="200"/>
                  <a:pt x="557" y="200"/>
                </a:cubicBezTo>
                <a:cubicBezTo>
                  <a:pt x="557" y="200"/>
                  <a:pt x="557" y="200"/>
                  <a:pt x="557" y="200"/>
                </a:cubicBezTo>
                <a:cubicBezTo>
                  <a:pt x="558" y="199"/>
                  <a:pt x="560" y="200"/>
                  <a:pt x="560" y="202"/>
                </a:cubicBezTo>
                <a:cubicBezTo>
                  <a:pt x="560" y="202"/>
                  <a:pt x="560" y="202"/>
                  <a:pt x="560" y="202"/>
                </a:cubicBezTo>
                <a:cubicBezTo>
                  <a:pt x="561" y="203"/>
                  <a:pt x="560" y="205"/>
                  <a:pt x="558" y="205"/>
                </a:cubicBezTo>
                <a:cubicBezTo>
                  <a:pt x="558" y="205"/>
                  <a:pt x="558" y="205"/>
                  <a:pt x="558" y="205"/>
                </a:cubicBezTo>
                <a:cubicBezTo>
                  <a:pt x="558" y="205"/>
                  <a:pt x="558" y="205"/>
                  <a:pt x="557" y="205"/>
                </a:cubicBezTo>
                <a:cubicBezTo>
                  <a:pt x="557" y="205"/>
                  <a:pt x="557" y="205"/>
                  <a:pt x="557" y="205"/>
                </a:cubicBezTo>
                <a:cubicBezTo>
                  <a:pt x="556" y="205"/>
                  <a:pt x="555" y="205"/>
                  <a:pt x="555" y="203"/>
                </a:cubicBezTo>
                <a:close/>
                <a:moveTo>
                  <a:pt x="15" y="204"/>
                </a:moveTo>
                <a:cubicBezTo>
                  <a:pt x="13" y="204"/>
                  <a:pt x="12" y="202"/>
                  <a:pt x="13" y="201"/>
                </a:cubicBezTo>
                <a:cubicBezTo>
                  <a:pt x="13" y="201"/>
                  <a:pt x="13" y="201"/>
                  <a:pt x="13" y="201"/>
                </a:cubicBezTo>
                <a:cubicBezTo>
                  <a:pt x="13" y="199"/>
                  <a:pt x="15" y="199"/>
                  <a:pt x="16" y="199"/>
                </a:cubicBezTo>
                <a:cubicBezTo>
                  <a:pt x="16" y="199"/>
                  <a:pt x="16" y="199"/>
                  <a:pt x="16" y="199"/>
                </a:cubicBezTo>
                <a:cubicBezTo>
                  <a:pt x="18" y="199"/>
                  <a:pt x="19" y="201"/>
                  <a:pt x="18" y="203"/>
                </a:cubicBezTo>
                <a:cubicBezTo>
                  <a:pt x="18" y="203"/>
                  <a:pt x="18" y="203"/>
                  <a:pt x="18" y="203"/>
                </a:cubicBezTo>
                <a:cubicBezTo>
                  <a:pt x="18" y="204"/>
                  <a:pt x="17" y="205"/>
                  <a:pt x="16" y="205"/>
                </a:cubicBezTo>
                <a:cubicBezTo>
                  <a:pt x="16" y="205"/>
                  <a:pt x="16" y="205"/>
                  <a:pt x="16" y="205"/>
                </a:cubicBezTo>
                <a:cubicBezTo>
                  <a:pt x="15" y="205"/>
                  <a:pt x="15" y="204"/>
                  <a:pt x="15" y="204"/>
                </a:cubicBezTo>
                <a:close/>
                <a:moveTo>
                  <a:pt x="548" y="186"/>
                </a:moveTo>
                <a:cubicBezTo>
                  <a:pt x="548" y="184"/>
                  <a:pt x="549" y="183"/>
                  <a:pt x="550" y="182"/>
                </a:cubicBezTo>
                <a:cubicBezTo>
                  <a:pt x="550" y="182"/>
                  <a:pt x="550" y="182"/>
                  <a:pt x="550" y="182"/>
                </a:cubicBezTo>
                <a:cubicBezTo>
                  <a:pt x="552" y="181"/>
                  <a:pt x="553" y="182"/>
                  <a:pt x="554" y="184"/>
                </a:cubicBezTo>
                <a:cubicBezTo>
                  <a:pt x="554" y="184"/>
                  <a:pt x="554" y="184"/>
                  <a:pt x="554" y="184"/>
                </a:cubicBezTo>
                <a:cubicBezTo>
                  <a:pt x="554" y="184"/>
                  <a:pt x="554" y="184"/>
                  <a:pt x="554" y="184"/>
                </a:cubicBezTo>
                <a:cubicBezTo>
                  <a:pt x="554" y="184"/>
                  <a:pt x="554" y="184"/>
                  <a:pt x="554" y="184"/>
                </a:cubicBezTo>
                <a:cubicBezTo>
                  <a:pt x="554" y="185"/>
                  <a:pt x="554" y="187"/>
                  <a:pt x="552" y="187"/>
                </a:cubicBezTo>
                <a:cubicBezTo>
                  <a:pt x="552" y="187"/>
                  <a:pt x="552" y="187"/>
                  <a:pt x="552" y="187"/>
                </a:cubicBezTo>
                <a:cubicBezTo>
                  <a:pt x="552" y="187"/>
                  <a:pt x="551" y="187"/>
                  <a:pt x="551" y="187"/>
                </a:cubicBezTo>
                <a:cubicBezTo>
                  <a:pt x="551" y="187"/>
                  <a:pt x="551" y="187"/>
                  <a:pt x="551" y="187"/>
                </a:cubicBezTo>
                <a:cubicBezTo>
                  <a:pt x="550" y="187"/>
                  <a:pt x="549" y="187"/>
                  <a:pt x="548" y="186"/>
                </a:cubicBezTo>
                <a:close/>
                <a:moveTo>
                  <a:pt x="21" y="186"/>
                </a:moveTo>
                <a:cubicBezTo>
                  <a:pt x="19" y="186"/>
                  <a:pt x="19" y="184"/>
                  <a:pt x="19" y="183"/>
                </a:cubicBezTo>
                <a:cubicBezTo>
                  <a:pt x="19" y="183"/>
                  <a:pt x="19" y="183"/>
                  <a:pt x="19" y="183"/>
                </a:cubicBezTo>
                <a:cubicBezTo>
                  <a:pt x="20" y="181"/>
                  <a:pt x="21" y="181"/>
                  <a:pt x="23" y="181"/>
                </a:cubicBezTo>
                <a:cubicBezTo>
                  <a:pt x="23" y="181"/>
                  <a:pt x="23" y="181"/>
                  <a:pt x="23" y="181"/>
                </a:cubicBezTo>
                <a:cubicBezTo>
                  <a:pt x="24" y="182"/>
                  <a:pt x="25" y="183"/>
                  <a:pt x="24" y="185"/>
                </a:cubicBezTo>
                <a:cubicBezTo>
                  <a:pt x="24" y="185"/>
                  <a:pt x="24" y="185"/>
                  <a:pt x="24" y="185"/>
                </a:cubicBezTo>
                <a:cubicBezTo>
                  <a:pt x="24" y="186"/>
                  <a:pt x="23" y="187"/>
                  <a:pt x="22" y="187"/>
                </a:cubicBezTo>
                <a:cubicBezTo>
                  <a:pt x="22" y="187"/>
                  <a:pt x="22" y="187"/>
                  <a:pt x="22" y="187"/>
                </a:cubicBezTo>
                <a:cubicBezTo>
                  <a:pt x="21" y="187"/>
                  <a:pt x="21" y="187"/>
                  <a:pt x="21" y="186"/>
                </a:cubicBezTo>
                <a:close/>
                <a:moveTo>
                  <a:pt x="541" y="168"/>
                </a:moveTo>
                <a:cubicBezTo>
                  <a:pt x="541" y="168"/>
                  <a:pt x="541" y="168"/>
                  <a:pt x="541" y="168"/>
                </a:cubicBezTo>
                <a:cubicBezTo>
                  <a:pt x="540" y="167"/>
                  <a:pt x="541" y="165"/>
                  <a:pt x="543" y="165"/>
                </a:cubicBezTo>
                <a:cubicBezTo>
                  <a:pt x="543" y="165"/>
                  <a:pt x="543" y="165"/>
                  <a:pt x="543" y="165"/>
                </a:cubicBezTo>
                <a:cubicBezTo>
                  <a:pt x="544" y="164"/>
                  <a:pt x="546" y="165"/>
                  <a:pt x="546" y="166"/>
                </a:cubicBezTo>
                <a:cubicBezTo>
                  <a:pt x="546" y="166"/>
                  <a:pt x="546" y="166"/>
                  <a:pt x="546" y="166"/>
                </a:cubicBezTo>
                <a:cubicBezTo>
                  <a:pt x="547" y="167"/>
                  <a:pt x="546" y="169"/>
                  <a:pt x="545" y="170"/>
                </a:cubicBezTo>
                <a:cubicBezTo>
                  <a:pt x="545" y="170"/>
                  <a:pt x="545" y="170"/>
                  <a:pt x="545" y="170"/>
                </a:cubicBezTo>
                <a:cubicBezTo>
                  <a:pt x="545" y="170"/>
                  <a:pt x="544" y="170"/>
                  <a:pt x="544" y="170"/>
                </a:cubicBezTo>
                <a:cubicBezTo>
                  <a:pt x="544" y="170"/>
                  <a:pt x="544" y="170"/>
                  <a:pt x="544" y="170"/>
                </a:cubicBezTo>
                <a:cubicBezTo>
                  <a:pt x="543" y="170"/>
                  <a:pt x="542" y="169"/>
                  <a:pt x="541" y="168"/>
                </a:cubicBezTo>
                <a:close/>
                <a:moveTo>
                  <a:pt x="28" y="169"/>
                </a:moveTo>
                <a:cubicBezTo>
                  <a:pt x="27" y="168"/>
                  <a:pt x="26" y="167"/>
                  <a:pt x="27" y="165"/>
                </a:cubicBezTo>
                <a:cubicBezTo>
                  <a:pt x="27" y="165"/>
                  <a:pt x="27" y="165"/>
                  <a:pt x="27" y="165"/>
                </a:cubicBezTo>
                <a:cubicBezTo>
                  <a:pt x="27" y="164"/>
                  <a:pt x="29" y="163"/>
                  <a:pt x="30" y="164"/>
                </a:cubicBezTo>
                <a:cubicBezTo>
                  <a:pt x="30" y="164"/>
                  <a:pt x="30" y="164"/>
                  <a:pt x="30" y="164"/>
                </a:cubicBezTo>
                <a:cubicBezTo>
                  <a:pt x="32" y="164"/>
                  <a:pt x="33" y="166"/>
                  <a:pt x="32" y="168"/>
                </a:cubicBezTo>
                <a:cubicBezTo>
                  <a:pt x="32" y="168"/>
                  <a:pt x="32" y="168"/>
                  <a:pt x="32" y="168"/>
                </a:cubicBezTo>
                <a:cubicBezTo>
                  <a:pt x="31" y="169"/>
                  <a:pt x="30" y="169"/>
                  <a:pt x="29" y="169"/>
                </a:cubicBezTo>
                <a:cubicBezTo>
                  <a:pt x="29" y="169"/>
                  <a:pt x="29" y="169"/>
                  <a:pt x="29" y="169"/>
                </a:cubicBezTo>
                <a:cubicBezTo>
                  <a:pt x="29" y="169"/>
                  <a:pt x="28" y="169"/>
                  <a:pt x="28" y="169"/>
                </a:cubicBezTo>
                <a:close/>
                <a:moveTo>
                  <a:pt x="533" y="152"/>
                </a:moveTo>
                <a:cubicBezTo>
                  <a:pt x="532" y="150"/>
                  <a:pt x="532" y="149"/>
                  <a:pt x="534" y="148"/>
                </a:cubicBezTo>
                <a:cubicBezTo>
                  <a:pt x="534" y="148"/>
                  <a:pt x="534" y="148"/>
                  <a:pt x="534" y="148"/>
                </a:cubicBezTo>
                <a:cubicBezTo>
                  <a:pt x="535" y="147"/>
                  <a:pt x="537" y="148"/>
                  <a:pt x="538" y="149"/>
                </a:cubicBezTo>
                <a:cubicBezTo>
                  <a:pt x="538" y="149"/>
                  <a:pt x="538" y="149"/>
                  <a:pt x="538" y="149"/>
                </a:cubicBezTo>
                <a:cubicBezTo>
                  <a:pt x="538" y="150"/>
                  <a:pt x="538" y="152"/>
                  <a:pt x="537" y="153"/>
                </a:cubicBezTo>
                <a:cubicBezTo>
                  <a:pt x="537" y="153"/>
                  <a:pt x="537" y="153"/>
                  <a:pt x="537" y="153"/>
                </a:cubicBezTo>
                <a:cubicBezTo>
                  <a:pt x="536" y="153"/>
                  <a:pt x="536" y="153"/>
                  <a:pt x="535" y="153"/>
                </a:cubicBezTo>
                <a:cubicBezTo>
                  <a:pt x="535" y="153"/>
                  <a:pt x="535" y="153"/>
                  <a:pt x="535" y="153"/>
                </a:cubicBezTo>
                <a:cubicBezTo>
                  <a:pt x="534" y="153"/>
                  <a:pt x="533" y="153"/>
                  <a:pt x="533" y="152"/>
                </a:cubicBezTo>
                <a:close/>
                <a:moveTo>
                  <a:pt x="37" y="152"/>
                </a:moveTo>
                <a:cubicBezTo>
                  <a:pt x="35" y="151"/>
                  <a:pt x="35" y="150"/>
                  <a:pt x="35" y="148"/>
                </a:cubicBezTo>
                <a:cubicBezTo>
                  <a:pt x="35" y="148"/>
                  <a:pt x="35" y="148"/>
                  <a:pt x="35" y="148"/>
                </a:cubicBezTo>
                <a:cubicBezTo>
                  <a:pt x="35" y="148"/>
                  <a:pt x="35" y="148"/>
                  <a:pt x="35" y="148"/>
                </a:cubicBezTo>
                <a:cubicBezTo>
                  <a:pt x="35" y="148"/>
                  <a:pt x="35" y="148"/>
                  <a:pt x="35" y="148"/>
                </a:cubicBezTo>
                <a:cubicBezTo>
                  <a:pt x="36" y="147"/>
                  <a:pt x="38" y="146"/>
                  <a:pt x="39" y="147"/>
                </a:cubicBezTo>
                <a:cubicBezTo>
                  <a:pt x="39" y="147"/>
                  <a:pt x="39" y="147"/>
                  <a:pt x="39" y="147"/>
                </a:cubicBezTo>
                <a:cubicBezTo>
                  <a:pt x="41" y="148"/>
                  <a:pt x="41" y="150"/>
                  <a:pt x="40" y="151"/>
                </a:cubicBezTo>
                <a:cubicBezTo>
                  <a:pt x="40" y="151"/>
                  <a:pt x="40" y="151"/>
                  <a:pt x="40" y="151"/>
                </a:cubicBezTo>
                <a:cubicBezTo>
                  <a:pt x="40" y="152"/>
                  <a:pt x="39" y="152"/>
                  <a:pt x="38" y="152"/>
                </a:cubicBezTo>
                <a:cubicBezTo>
                  <a:pt x="38" y="152"/>
                  <a:pt x="38" y="152"/>
                  <a:pt x="38" y="152"/>
                </a:cubicBezTo>
                <a:cubicBezTo>
                  <a:pt x="37" y="152"/>
                  <a:pt x="37" y="152"/>
                  <a:pt x="37" y="152"/>
                </a:cubicBezTo>
                <a:close/>
                <a:moveTo>
                  <a:pt x="523" y="136"/>
                </a:moveTo>
                <a:cubicBezTo>
                  <a:pt x="522" y="134"/>
                  <a:pt x="523" y="133"/>
                  <a:pt x="524" y="132"/>
                </a:cubicBezTo>
                <a:cubicBezTo>
                  <a:pt x="524" y="132"/>
                  <a:pt x="524" y="132"/>
                  <a:pt x="524" y="132"/>
                </a:cubicBezTo>
                <a:cubicBezTo>
                  <a:pt x="525" y="131"/>
                  <a:pt x="527" y="131"/>
                  <a:pt x="528" y="133"/>
                </a:cubicBezTo>
                <a:cubicBezTo>
                  <a:pt x="528" y="133"/>
                  <a:pt x="528" y="133"/>
                  <a:pt x="528" y="133"/>
                </a:cubicBezTo>
                <a:cubicBezTo>
                  <a:pt x="528" y="133"/>
                  <a:pt x="528" y="133"/>
                  <a:pt x="528" y="133"/>
                </a:cubicBezTo>
                <a:cubicBezTo>
                  <a:pt x="528" y="133"/>
                  <a:pt x="528" y="133"/>
                  <a:pt x="528" y="133"/>
                </a:cubicBezTo>
                <a:cubicBezTo>
                  <a:pt x="529" y="134"/>
                  <a:pt x="528" y="136"/>
                  <a:pt x="527" y="136"/>
                </a:cubicBezTo>
                <a:cubicBezTo>
                  <a:pt x="527" y="136"/>
                  <a:pt x="527" y="136"/>
                  <a:pt x="527" y="136"/>
                </a:cubicBezTo>
                <a:cubicBezTo>
                  <a:pt x="527" y="137"/>
                  <a:pt x="526" y="137"/>
                  <a:pt x="526" y="137"/>
                </a:cubicBezTo>
                <a:cubicBezTo>
                  <a:pt x="526" y="137"/>
                  <a:pt x="526" y="137"/>
                  <a:pt x="526" y="137"/>
                </a:cubicBezTo>
                <a:cubicBezTo>
                  <a:pt x="525" y="137"/>
                  <a:pt x="524" y="136"/>
                  <a:pt x="523" y="136"/>
                </a:cubicBezTo>
                <a:close/>
                <a:moveTo>
                  <a:pt x="46" y="136"/>
                </a:moveTo>
                <a:cubicBezTo>
                  <a:pt x="45" y="135"/>
                  <a:pt x="44" y="133"/>
                  <a:pt x="45" y="132"/>
                </a:cubicBezTo>
                <a:cubicBezTo>
                  <a:pt x="45" y="132"/>
                  <a:pt x="45" y="132"/>
                  <a:pt x="45" y="132"/>
                </a:cubicBezTo>
                <a:cubicBezTo>
                  <a:pt x="46" y="130"/>
                  <a:pt x="48" y="130"/>
                  <a:pt x="49" y="131"/>
                </a:cubicBezTo>
                <a:cubicBezTo>
                  <a:pt x="49" y="131"/>
                  <a:pt x="49" y="131"/>
                  <a:pt x="49" y="131"/>
                </a:cubicBezTo>
                <a:cubicBezTo>
                  <a:pt x="51" y="132"/>
                  <a:pt x="51" y="134"/>
                  <a:pt x="50" y="135"/>
                </a:cubicBezTo>
                <a:cubicBezTo>
                  <a:pt x="50" y="135"/>
                  <a:pt x="50" y="135"/>
                  <a:pt x="50" y="135"/>
                </a:cubicBezTo>
                <a:cubicBezTo>
                  <a:pt x="49" y="136"/>
                  <a:pt x="49" y="136"/>
                  <a:pt x="48" y="136"/>
                </a:cubicBezTo>
                <a:cubicBezTo>
                  <a:pt x="48" y="136"/>
                  <a:pt x="48" y="136"/>
                  <a:pt x="48" y="136"/>
                </a:cubicBezTo>
                <a:cubicBezTo>
                  <a:pt x="47" y="136"/>
                  <a:pt x="47" y="136"/>
                  <a:pt x="46" y="136"/>
                </a:cubicBezTo>
                <a:close/>
                <a:moveTo>
                  <a:pt x="512" y="120"/>
                </a:moveTo>
                <a:cubicBezTo>
                  <a:pt x="512" y="119"/>
                  <a:pt x="512" y="117"/>
                  <a:pt x="513" y="116"/>
                </a:cubicBezTo>
                <a:cubicBezTo>
                  <a:pt x="513" y="116"/>
                  <a:pt x="513" y="116"/>
                  <a:pt x="513" y="116"/>
                </a:cubicBezTo>
                <a:cubicBezTo>
                  <a:pt x="514" y="115"/>
                  <a:pt x="516" y="116"/>
                  <a:pt x="517" y="117"/>
                </a:cubicBezTo>
                <a:cubicBezTo>
                  <a:pt x="517" y="117"/>
                  <a:pt x="517" y="117"/>
                  <a:pt x="517" y="117"/>
                </a:cubicBezTo>
                <a:cubicBezTo>
                  <a:pt x="518" y="118"/>
                  <a:pt x="518" y="120"/>
                  <a:pt x="516" y="121"/>
                </a:cubicBezTo>
                <a:cubicBezTo>
                  <a:pt x="516" y="121"/>
                  <a:pt x="516" y="121"/>
                  <a:pt x="516" y="121"/>
                </a:cubicBezTo>
                <a:cubicBezTo>
                  <a:pt x="516" y="121"/>
                  <a:pt x="515" y="121"/>
                  <a:pt x="515" y="121"/>
                </a:cubicBezTo>
                <a:cubicBezTo>
                  <a:pt x="515" y="121"/>
                  <a:pt x="515" y="121"/>
                  <a:pt x="515" y="121"/>
                </a:cubicBezTo>
                <a:cubicBezTo>
                  <a:pt x="514" y="121"/>
                  <a:pt x="513" y="121"/>
                  <a:pt x="512" y="120"/>
                </a:cubicBezTo>
                <a:close/>
                <a:moveTo>
                  <a:pt x="57" y="120"/>
                </a:moveTo>
                <a:cubicBezTo>
                  <a:pt x="55" y="119"/>
                  <a:pt x="55" y="117"/>
                  <a:pt x="56" y="116"/>
                </a:cubicBezTo>
                <a:cubicBezTo>
                  <a:pt x="56" y="116"/>
                  <a:pt x="56" y="116"/>
                  <a:pt x="56" y="116"/>
                </a:cubicBezTo>
                <a:cubicBezTo>
                  <a:pt x="57" y="115"/>
                  <a:pt x="59" y="115"/>
                  <a:pt x="60" y="115"/>
                </a:cubicBezTo>
                <a:cubicBezTo>
                  <a:pt x="60" y="115"/>
                  <a:pt x="60" y="115"/>
                  <a:pt x="60" y="115"/>
                </a:cubicBezTo>
                <a:cubicBezTo>
                  <a:pt x="61" y="116"/>
                  <a:pt x="62" y="118"/>
                  <a:pt x="61" y="119"/>
                </a:cubicBezTo>
                <a:cubicBezTo>
                  <a:pt x="61" y="119"/>
                  <a:pt x="61" y="119"/>
                  <a:pt x="61" y="119"/>
                </a:cubicBezTo>
                <a:cubicBezTo>
                  <a:pt x="60" y="120"/>
                  <a:pt x="59" y="121"/>
                  <a:pt x="58" y="121"/>
                </a:cubicBezTo>
                <a:cubicBezTo>
                  <a:pt x="58" y="121"/>
                  <a:pt x="58" y="121"/>
                  <a:pt x="58" y="121"/>
                </a:cubicBezTo>
                <a:cubicBezTo>
                  <a:pt x="58" y="121"/>
                  <a:pt x="57" y="120"/>
                  <a:pt x="57" y="120"/>
                </a:cubicBezTo>
                <a:close/>
                <a:moveTo>
                  <a:pt x="501" y="106"/>
                </a:moveTo>
                <a:cubicBezTo>
                  <a:pt x="500" y="104"/>
                  <a:pt x="500" y="103"/>
                  <a:pt x="501" y="102"/>
                </a:cubicBezTo>
                <a:cubicBezTo>
                  <a:pt x="501" y="102"/>
                  <a:pt x="501" y="102"/>
                  <a:pt x="501" y="102"/>
                </a:cubicBezTo>
                <a:cubicBezTo>
                  <a:pt x="502" y="100"/>
                  <a:pt x="504" y="101"/>
                  <a:pt x="505" y="102"/>
                </a:cubicBezTo>
                <a:cubicBezTo>
                  <a:pt x="505" y="102"/>
                  <a:pt x="505" y="102"/>
                  <a:pt x="505" y="102"/>
                </a:cubicBezTo>
                <a:cubicBezTo>
                  <a:pt x="506" y="103"/>
                  <a:pt x="506" y="105"/>
                  <a:pt x="505" y="106"/>
                </a:cubicBezTo>
                <a:cubicBezTo>
                  <a:pt x="505" y="106"/>
                  <a:pt x="505" y="106"/>
                  <a:pt x="505" y="106"/>
                </a:cubicBezTo>
                <a:cubicBezTo>
                  <a:pt x="504" y="106"/>
                  <a:pt x="504" y="107"/>
                  <a:pt x="503" y="107"/>
                </a:cubicBezTo>
                <a:cubicBezTo>
                  <a:pt x="503" y="107"/>
                  <a:pt x="503" y="107"/>
                  <a:pt x="503" y="107"/>
                </a:cubicBezTo>
                <a:cubicBezTo>
                  <a:pt x="502" y="107"/>
                  <a:pt x="501" y="106"/>
                  <a:pt x="501" y="106"/>
                </a:cubicBezTo>
                <a:close/>
                <a:moveTo>
                  <a:pt x="68" y="105"/>
                </a:moveTo>
                <a:cubicBezTo>
                  <a:pt x="67" y="104"/>
                  <a:pt x="67" y="102"/>
                  <a:pt x="68" y="101"/>
                </a:cubicBezTo>
                <a:cubicBezTo>
                  <a:pt x="68" y="101"/>
                  <a:pt x="68" y="101"/>
                  <a:pt x="68" y="101"/>
                </a:cubicBezTo>
                <a:cubicBezTo>
                  <a:pt x="69" y="100"/>
                  <a:pt x="71" y="100"/>
                  <a:pt x="72" y="101"/>
                </a:cubicBezTo>
                <a:cubicBezTo>
                  <a:pt x="72" y="101"/>
                  <a:pt x="72" y="101"/>
                  <a:pt x="72" y="101"/>
                </a:cubicBezTo>
                <a:cubicBezTo>
                  <a:pt x="73" y="102"/>
                  <a:pt x="73" y="104"/>
                  <a:pt x="72" y="105"/>
                </a:cubicBezTo>
                <a:cubicBezTo>
                  <a:pt x="72" y="105"/>
                  <a:pt x="72" y="105"/>
                  <a:pt x="72" y="105"/>
                </a:cubicBezTo>
                <a:cubicBezTo>
                  <a:pt x="72" y="105"/>
                  <a:pt x="71" y="106"/>
                  <a:pt x="70" y="106"/>
                </a:cubicBezTo>
                <a:cubicBezTo>
                  <a:pt x="70" y="106"/>
                  <a:pt x="70" y="106"/>
                  <a:pt x="70" y="106"/>
                </a:cubicBezTo>
                <a:cubicBezTo>
                  <a:pt x="70" y="106"/>
                  <a:pt x="69" y="106"/>
                  <a:pt x="68" y="105"/>
                </a:cubicBezTo>
                <a:close/>
                <a:moveTo>
                  <a:pt x="488" y="92"/>
                </a:moveTo>
                <a:cubicBezTo>
                  <a:pt x="487" y="90"/>
                  <a:pt x="487" y="89"/>
                  <a:pt x="488" y="88"/>
                </a:cubicBezTo>
                <a:cubicBezTo>
                  <a:pt x="488" y="88"/>
                  <a:pt x="488" y="88"/>
                  <a:pt x="488" y="88"/>
                </a:cubicBezTo>
                <a:cubicBezTo>
                  <a:pt x="489" y="87"/>
                  <a:pt x="491" y="87"/>
                  <a:pt x="492" y="88"/>
                </a:cubicBezTo>
                <a:cubicBezTo>
                  <a:pt x="492" y="88"/>
                  <a:pt x="492" y="88"/>
                  <a:pt x="492" y="88"/>
                </a:cubicBezTo>
                <a:cubicBezTo>
                  <a:pt x="493" y="89"/>
                  <a:pt x="493" y="91"/>
                  <a:pt x="492" y="92"/>
                </a:cubicBezTo>
                <a:cubicBezTo>
                  <a:pt x="492" y="92"/>
                  <a:pt x="492" y="92"/>
                  <a:pt x="492" y="92"/>
                </a:cubicBezTo>
                <a:cubicBezTo>
                  <a:pt x="492" y="92"/>
                  <a:pt x="491" y="92"/>
                  <a:pt x="490" y="92"/>
                </a:cubicBezTo>
                <a:cubicBezTo>
                  <a:pt x="490" y="92"/>
                  <a:pt x="490" y="92"/>
                  <a:pt x="490" y="92"/>
                </a:cubicBezTo>
                <a:cubicBezTo>
                  <a:pt x="490" y="92"/>
                  <a:pt x="489" y="92"/>
                  <a:pt x="488" y="92"/>
                </a:cubicBezTo>
                <a:close/>
                <a:moveTo>
                  <a:pt x="81" y="91"/>
                </a:moveTo>
                <a:cubicBezTo>
                  <a:pt x="80" y="90"/>
                  <a:pt x="80" y="88"/>
                  <a:pt x="81" y="87"/>
                </a:cubicBezTo>
                <a:cubicBezTo>
                  <a:pt x="81" y="87"/>
                  <a:pt x="81" y="87"/>
                  <a:pt x="81" y="87"/>
                </a:cubicBezTo>
                <a:cubicBezTo>
                  <a:pt x="81" y="87"/>
                  <a:pt x="81" y="87"/>
                  <a:pt x="81" y="87"/>
                </a:cubicBezTo>
                <a:cubicBezTo>
                  <a:pt x="81" y="87"/>
                  <a:pt x="81" y="87"/>
                  <a:pt x="81" y="87"/>
                </a:cubicBezTo>
                <a:cubicBezTo>
                  <a:pt x="82" y="86"/>
                  <a:pt x="84" y="86"/>
                  <a:pt x="85" y="87"/>
                </a:cubicBezTo>
                <a:cubicBezTo>
                  <a:pt x="85" y="87"/>
                  <a:pt x="85" y="87"/>
                  <a:pt x="85" y="87"/>
                </a:cubicBezTo>
                <a:cubicBezTo>
                  <a:pt x="86" y="88"/>
                  <a:pt x="86" y="90"/>
                  <a:pt x="85" y="91"/>
                </a:cubicBezTo>
                <a:cubicBezTo>
                  <a:pt x="85" y="91"/>
                  <a:pt x="85" y="91"/>
                  <a:pt x="85" y="91"/>
                </a:cubicBezTo>
                <a:cubicBezTo>
                  <a:pt x="84" y="91"/>
                  <a:pt x="84" y="92"/>
                  <a:pt x="83" y="92"/>
                </a:cubicBezTo>
                <a:cubicBezTo>
                  <a:pt x="83" y="92"/>
                  <a:pt x="83" y="92"/>
                  <a:pt x="83" y="92"/>
                </a:cubicBezTo>
                <a:cubicBezTo>
                  <a:pt x="82" y="92"/>
                  <a:pt x="82" y="92"/>
                  <a:pt x="81" y="91"/>
                </a:cubicBezTo>
                <a:close/>
                <a:moveTo>
                  <a:pt x="475" y="79"/>
                </a:moveTo>
                <a:cubicBezTo>
                  <a:pt x="474" y="78"/>
                  <a:pt x="474" y="76"/>
                  <a:pt x="475" y="75"/>
                </a:cubicBezTo>
                <a:cubicBezTo>
                  <a:pt x="475" y="75"/>
                  <a:pt x="475" y="75"/>
                  <a:pt x="475" y="75"/>
                </a:cubicBezTo>
                <a:cubicBezTo>
                  <a:pt x="476" y="73"/>
                  <a:pt x="477" y="73"/>
                  <a:pt x="479" y="74"/>
                </a:cubicBezTo>
                <a:cubicBezTo>
                  <a:pt x="479" y="74"/>
                  <a:pt x="479" y="74"/>
                  <a:pt x="479" y="74"/>
                </a:cubicBezTo>
                <a:cubicBezTo>
                  <a:pt x="479" y="74"/>
                  <a:pt x="479" y="74"/>
                  <a:pt x="479" y="74"/>
                </a:cubicBezTo>
                <a:cubicBezTo>
                  <a:pt x="479" y="74"/>
                  <a:pt x="479" y="74"/>
                  <a:pt x="479" y="74"/>
                </a:cubicBezTo>
                <a:cubicBezTo>
                  <a:pt x="480" y="75"/>
                  <a:pt x="480" y="77"/>
                  <a:pt x="479" y="78"/>
                </a:cubicBezTo>
                <a:cubicBezTo>
                  <a:pt x="479" y="78"/>
                  <a:pt x="479" y="78"/>
                  <a:pt x="479" y="78"/>
                </a:cubicBezTo>
                <a:cubicBezTo>
                  <a:pt x="478" y="79"/>
                  <a:pt x="477" y="79"/>
                  <a:pt x="477" y="79"/>
                </a:cubicBezTo>
                <a:cubicBezTo>
                  <a:pt x="477" y="79"/>
                  <a:pt x="477" y="79"/>
                  <a:pt x="477" y="79"/>
                </a:cubicBezTo>
                <a:cubicBezTo>
                  <a:pt x="476" y="79"/>
                  <a:pt x="475" y="79"/>
                  <a:pt x="475" y="79"/>
                </a:cubicBezTo>
                <a:close/>
                <a:moveTo>
                  <a:pt x="95" y="78"/>
                </a:moveTo>
                <a:cubicBezTo>
                  <a:pt x="93" y="77"/>
                  <a:pt x="94" y="75"/>
                  <a:pt x="95" y="74"/>
                </a:cubicBezTo>
                <a:cubicBezTo>
                  <a:pt x="95" y="74"/>
                  <a:pt x="95" y="74"/>
                  <a:pt x="95" y="74"/>
                </a:cubicBezTo>
                <a:cubicBezTo>
                  <a:pt x="96" y="73"/>
                  <a:pt x="98" y="73"/>
                  <a:pt x="99" y="74"/>
                </a:cubicBezTo>
                <a:cubicBezTo>
                  <a:pt x="99" y="74"/>
                  <a:pt x="99" y="74"/>
                  <a:pt x="99" y="74"/>
                </a:cubicBezTo>
                <a:cubicBezTo>
                  <a:pt x="100" y="75"/>
                  <a:pt x="100" y="77"/>
                  <a:pt x="99" y="78"/>
                </a:cubicBezTo>
                <a:cubicBezTo>
                  <a:pt x="99" y="78"/>
                  <a:pt x="99" y="78"/>
                  <a:pt x="99" y="78"/>
                </a:cubicBezTo>
                <a:cubicBezTo>
                  <a:pt x="98" y="78"/>
                  <a:pt x="97" y="79"/>
                  <a:pt x="97" y="79"/>
                </a:cubicBezTo>
                <a:cubicBezTo>
                  <a:pt x="97" y="79"/>
                  <a:pt x="97" y="79"/>
                  <a:pt x="97" y="79"/>
                </a:cubicBezTo>
                <a:cubicBezTo>
                  <a:pt x="96" y="79"/>
                  <a:pt x="95" y="78"/>
                  <a:pt x="95" y="78"/>
                </a:cubicBezTo>
                <a:close/>
                <a:moveTo>
                  <a:pt x="461" y="66"/>
                </a:moveTo>
                <a:cubicBezTo>
                  <a:pt x="461" y="66"/>
                  <a:pt x="461" y="66"/>
                  <a:pt x="461" y="66"/>
                </a:cubicBezTo>
                <a:cubicBezTo>
                  <a:pt x="459" y="66"/>
                  <a:pt x="459" y="64"/>
                  <a:pt x="460" y="62"/>
                </a:cubicBezTo>
                <a:cubicBezTo>
                  <a:pt x="460" y="62"/>
                  <a:pt x="460" y="62"/>
                  <a:pt x="460" y="62"/>
                </a:cubicBezTo>
                <a:cubicBezTo>
                  <a:pt x="461" y="61"/>
                  <a:pt x="463" y="61"/>
                  <a:pt x="464" y="62"/>
                </a:cubicBezTo>
                <a:cubicBezTo>
                  <a:pt x="464" y="62"/>
                  <a:pt x="464" y="62"/>
                  <a:pt x="464" y="62"/>
                </a:cubicBezTo>
                <a:cubicBezTo>
                  <a:pt x="464" y="62"/>
                  <a:pt x="464" y="62"/>
                  <a:pt x="464" y="62"/>
                </a:cubicBezTo>
                <a:cubicBezTo>
                  <a:pt x="464" y="62"/>
                  <a:pt x="464" y="62"/>
                  <a:pt x="464" y="62"/>
                </a:cubicBezTo>
                <a:cubicBezTo>
                  <a:pt x="465" y="63"/>
                  <a:pt x="465" y="65"/>
                  <a:pt x="464" y="66"/>
                </a:cubicBezTo>
                <a:cubicBezTo>
                  <a:pt x="464" y="66"/>
                  <a:pt x="464" y="66"/>
                  <a:pt x="464" y="66"/>
                </a:cubicBezTo>
                <a:cubicBezTo>
                  <a:pt x="464" y="67"/>
                  <a:pt x="463" y="67"/>
                  <a:pt x="462" y="67"/>
                </a:cubicBezTo>
                <a:cubicBezTo>
                  <a:pt x="462" y="67"/>
                  <a:pt x="462" y="67"/>
                  <a:pt x="462" y="67"/>
                </a:cubicBezTo>
                <a:cubicBezTo>
                  <a:pt x="462" y="67"/>
                  <a:pt x="461" y="67"/>
                  <a:pt x="461" y="66"/>
                </a:cubicBezTo>
                <a:close/>
                <a:moveTo>
                  <a:pt x="109" y="65"/>
                </a:moveTo>
                <a:cubicBezTo>
                  <a:pt x="108" y="64"/>
                  <a:pt x="108" y="62"/>
                  <a:pt x="109" y="61"/>
                </a:cubicBezTo>
                <a:cubicBezTo>
                  <a:pt x="109" y="61"/>
                  <a:pt x="109" y="61"/>
                  <a:pt x="109" y="61"/>
                </a:cubicBezTo>
                <a:cubicBezTo>
                  <a:pt x="109" y="61"/>
                  <a:pt x="109" y="61"/>
                  <a:pt x="109" y="61"/>
                </a:cubicBezTo>
                <a:cubicBezTo>
                  <a:pt x="109" y="61"/>
                  <a:pt x="109" y="61"/>
                  <a:pt x="109" y="61"/>
                </a:cubicBezTo>
                <a:cubicBezTo>
                  <a:pt x="111" y="60"/>
                  <a:pt x="112" y="61"/>
                  <a:pt x="113" y="62"/>
                </a:cubicBezTo>
                <a:cubicBezTo>
                  <a:pt x="113" y="62"/>
                  <a:pt x="113" y="62"/>
                  <a:pt x="113" y="62"/>
                </a:cubicBezTo>
                <a:cubicBezTo>
                  <a:pt x="114" y="63"/>
                  <a:pt x="114" y="65"/>
                  <a:pt x="113" y="66"/>
                </a:cubicBezTo>
                <a:cubicBezTo>
                  <a:pt x="113" y="66"/>
                  <a:pt x="113" y="66"/>
                  <a:pt x="113" y="66"/>
                </a:cubicBezTo>
                <a:cubicBezTo>
                  <a:pt x="112" y="66"/>
                  <a:pt x="112" y="66"/>
                  <a:pt x="111" y="66"/>
                </a:cubicBezTo>
                <a:cubicBezTo>
                  <a:pt x="111" y="66"/>
                  <a:pt x="111" y="66"/>
                  <a:pt x="111" y="66"/>
                </a:cubicBezTo>
                <a:cubicBezTo>
                  <a:pt x="110" y="66"/>
                  <a:pt x="109" y="66"/>
                  <a:pt x="109" y="65"/>
                </a:cubicBezTo>
                <a:close/>
                <a:moveTo>
                  <a:pt x="445" y="55"/>
                </a:moveTo>
                <a:cubicBezTo>
                  <a:pt x="444" y="54"/>
                  <a:pt x="444" y="53"/>
                  <a:pt x="445" y="51"/>
                </a:cubicBezTo>
                <a:cubicBezTo>
                  <a:pt x="445" y="51"/>
                  <a:pt x="445" y="51"/>
                  <a:pt x="445" y="51"/>
                </a:cubicBezTo>
                <a:cubicBezTo>
                  <a:pt x="446" y="50"/>
                  <a:pt x="447" y="50"/>
                  <a:pt x="449" y="51"/>
                </a:cubicBezTo>
                <a:cubicBezTo>
                  <a:pt x="449" y="51"/>
                  <a:pt x="449" y="51"/>
                  <a:pt x="449" y="51"/>
                </a:cubicBezTo>
                <a:cubicBezTo>
                  <a:pt x="449" y="51"/>
                  <a:pt x="449" y="51"/>
                  <a:pt x="449" y="51"/>
                </a:cubicBezTo>
                <a:cubicBezTo>
                  <a:pt x="449" y="51"/>
                  <a:pt x="449" y="51"/>
                  <a:pt x="449" y="51"/>
                </a:cubicBezTo>
                <a:cubicBezTo>
                  <a:pt x="450" y="52"/>
                  <a:pt x="450" y="53"/>
                  <a:pt x="449" y="55"/>
                </a:cubicBezTo>
                <a:cubicBezTo>
                  <a:pt x="449" y="55"/>
                  <a:pt x="449" y="55"/>
                  <a:pt x="449" y="55"/>
                </a:cubicBezTo>
                <a:cubicBezTo>
                  <a:pt x="449" y="55"/>
                  <a:pt x="448" y="56"/>
                  <a:pt x="447" y="56"/>
                </a:cubicBezTo>
                <a:cubicBezTo>
                  <a:pt x="447" y="56"/>
                  <a:pt x="447" y="56"/>
                  <a:pt x="447" y="56"/>
                </a:cubicBezTo>
                <a:cubicBezTo>
                  <a:pt x="446" y="56"/>
                  <a:pt x="446" y="56"/>
                  <a:pt x="445" y="55"/>
                </a:cubicBezTo>
                <a:close/>
                <a:moveTo>
                  <a:pt x="124" y="54"/>
                </a:moveTo>
                <a:cubicBezTo>
                  <a:pt x="123" y="53"/>
                  <a:pt x="124" y="51"/>
                  <a:pt x="125" y="50"/>
                </a:cubicBezTo>
                <a:cubicBezTo>
                  <a:pt x="125" y="50"/>
                  <a:pt x="125" y="50"/>
                  <a:pt x="125" y="50"/>
                </a:cubicBezTo>
                <a:cubicBezTo>
                  <a:pt x="126" y="49"/>
                  <a:pt x="128" y="50"/>
                  <a:pt x="129" y="51"/>
                </a:cubicBezTo>
                <a:cubicBezTo>
                  <a:pt x="129" y="51"/>
                  <a:pt x="129" y="51"/>
                  <a:pt x="129" y="51"/>
                </a:cubicBezTo>
                <a:cubicBezTo>
                  <a:pt x="130" y="52"/>
                  <a:pt x="129" y="54"/>
                  <a:pt x="128" y="55"/>
                </a:cubicBezTo>
                <a:cubicBezTo>
                  <a:pt x="128" y="55"/>
                  <a:pt x="128" y="55"/>
                  <a:pt x="128" y="55"/>
                </a:cubicBezTo>
                <a:cubicBezTo>
                  <a:pt x="128" y="55"/>
                  <a:pt x="127" y="55"/>
                  <a:pt x="126" y="55"/>
                </a:cubicBezTo>
                <a:cubicBezTo>
                  <a:pt x="126" y="55"/>
                  <a:pt x="126" y="55"/>
                  <a:pt x="126" y="55"/>
                </a:cubicBezTo>
                <a:cubicBezTo>
                  <a:pt x="126" y="55"/>
                  <a:pt x="125" y="55"/>
                  <a:pt x="124" y="54"/>
                </a:cubicBezTo>
                <a:close/>
                <a:moveTo>
                  <a:pt x="430" y="45"/>
                </a:moveTo>
                <a:cubicBezTo>
                  <a:pt x="430" y="45"/>
                  <a:pt x="430" y="45"/>
                  <a:pt x="430" y="45"/>
                </a:cubicBezTo>
                <a:cubicBezTo>
                  <a:pt x="428" y="44"/>
                  <a:pt x="428" y="43"/>
                  <a:pt x="429" y="41"/>
                </a:cubicBezTo>
                <a:cubicBezTo>
                  <a:pt x="429" y="41"/>
                  <a:pt x="429" y="41"/>
                  <a:pt x="429" y="41"/>
                </a:cubicBezTo>
                <a:cubicBezTo>
                  <a:pt x="429" y="40"/>
                  <a:pt x="431" y="40"/>
                  <a:pt x="433" y="40"/>
                </a:cubicBezTo>
                <a:cubicBezTo>
                  <a:pt x="433" y="40"/>
                  <a:pt x="433" y="40"/>
                  <a:pt x="433" y="40"/>
                </a:cubicBezTo>
                <a:cubicBezTo>
                  <a:pt x="433" y="40"/>
                  <a:pt x="433" y="40"/>
                  <a:pt x="433" y="40"/>
                </a:cubicBezTo>
                <a:cubicBezTo>
                  <a:pt x="433" y="40"/>
                  <a:pt x="433" y="40"/>
                  <a:pt x="433" y="40"/>
                </a:cubicBezTo>
                <a:cubicBezTo>
                  <a:pt x="434" y="41"/>
                  <a:pt x="434" y="43"/>
                  <a:pt x="434" y="44"/>
                </a:cubicBezTo>
                <a:cubicBezTo>
                  <a:pt x="434" y="44"/>
                  <a:pt x="434" y="44"/>
                  <a:pt x="434" y="44"/>
                </a:cubicBezTo>
                <a:cubicBezTo>
                  <a:pt x="433" y="45"/>
                  <a:pt x="432" y="46"/>
                  <a:pt x="431" y="46"/>
                </a:cubicBezTo>
                <a:cubicBezTo>
                  <a:pt x="431" y="46"/>
                  <a:pt x="431" y="46"/>
                  <a:pt x="431" y="46"/>
                </a:cubicBezTo>
                <a:cubicBezTo>
                  <a:pt x="431" y="46"/>
                  <a:pt x="430" y="46"/>
                  <a:pt x="430" y="45"/>
                </a:cubicBezTo>
                <a:close/>
                <a:moveTo>
                  <a:pt x="140" y="44"/>
                </a:moveTo>
                <a:cubicBezTo>
                  <a:pt x="139" y="42"/>
                  <a:pt x="140" y="41"/>
                  <a:pt x="141" y="40"/>
                </a:cubicBezTo>
                <a:cubicBezTo>
                  <a:pt x="141" y="40"/>
                  <a:pt x="141" y="40"/>
                  <a:pt x="141" y="40"/>
                </a:cubicBezTo>
                <a:cubicBezTo>
                  <a:pt x="142" y="39"/>
                  <a:pt x="144" y="40"/>
                  <a:pt x="145" y="41"/>
                </a:cubicBezTo>
                <a:cubicBezTo>
                  <a:pt x="145" y="41"/>
                  <a:pt x="145" y="41"/>
                  <a:pt x="145" y="41"/>
                </a:cubicBezTo>
                <a:cubicBezTo>
                  <a:pt x="146" y="42"/>
                  <a:pt x="145" y="44"/>
                  <a:pt x="144" y="45"/>
                </a:cubicBezTo>
                <a:cubicBezTo>
                  <a:pt x="144" y="45"/>
                  <a:pt x="144" y="45"/>
                  <a:pt x="144" y="45"/>
                </a:cubicBezTo>
                <a:cubicBezTo>
                  <a:pt x="143" y="45"/>
                  <a:pt x="143" y="45"/>
                  <a:pt x="142" y="45"/>
                </a:cubicBezTo>
                <a:cubicBezTo>
                  <a:pt x="142" y="45"/>
                  <a:pt x="142" y="45"/>
                  <a:pt x="142" y="45"/>
                </a:cubicBezTo>
                <a:cubicBezTo>
                  <a:pt x="141" y="45"/>
                  <a:pt x="140" y="45"/>
                  <a:pt x="140" y="44"/>
                </a:cubicBezTo>
                <a:close/>
                <a:moveTo>
                  <a:pt x="413" y="36"/>
                </a:moveTo>
                <a:cubicBezTo>
                  <a:pt x="412" y="35"/>
                  <a:pt x="411" y="34"/>
                  <a:pt x="412" y="32"/>
                </a:cubicBezTo>
                <a:cubicBezTo>
                  <a:pt x="412" y="32"/>
                  <a:pt x="412" y="32"/>
                  <a:pt x="412" y="32"/>
                </a:cubicBezTo>
                <a:cubicBezTo>
                  <a:pt x="413" y="31"/>
                  <a:pt x="414" y="30"/>
                  <a:pt x="416" y="31"/>
                </a:cubicBezTo>
                <a:cubicBezTo>
                  <a:pt x="416" y="31"/>
                  <a:pt x="416" y="31"/>
                  <a:pt x="416" y="31"/>
                </a:cubicBezTo>
                <a:cubicBezTo>
                  <a:pt x="417" y="32"/>
                  <a:pt x="418" y="34"/>
                  <a:pt x="417" y="35"/>
                </a:cubicBezTo>
                <a:cubicBezTo>
                  <a:pt x="417" y="35"/>
                  <a:pt x="417" y="35"/>
                  <a:pt x="417" y="35"/>
                </a:cubicBezTo>
                <a:cubicBezTo>
                  <a:pt x="417" y="36"/>
                  <a:pt x="416" y="37"/>
                  <a:pt x="414" y="37"/>
                </a:cubicBezTo>
                <a:cubicBezTo>
                  <a:pt x="414" y="37"/>
                  <a:pt x="414" y="37"/>
                  <a:pt x="414" y="37"/>
                </a:cubicBezTo>
                <a:cubicBezTo>
                  <a:pt x="414" y="37"/>
                  <a:pt x="414" y="36"/>
                  <a:pt x="413" y="36"/>
                </a:cubicBezTo>
                <a:close/>
                <a:moveTo>
                  <a:pt x="156" y="35"/>
                </a:moveTo>
                <a:cubicBezTo>
                  <a:pt x="156" y="33"/>
                  <a:pt x="156" y="31"/>
                  <a:pt x="158" y="31"/>
                </a:cubicBezTo>
                <a:cubicBezTo>
                  <a:pt x="158" y="31"/>
                  <a:pt x="158" y="31"/>
                  <a:pt x="158" y="31"/>
                </a:cubicBezTo>
                <a:cubicBezTo>
                  <a:pt x="159" y="30"/>
                  <a:pt x="161" y="31"/>
                  <a:pt x="162" y="32"/>
                </a:cubicBezTo>
                <a:cubicBezTo>
                  <a:pt x="162" y="32"/>
                  <a:pt x="162" y="32"/>
                  <a:pt x="162" y="32"/>
                </a:cubicBezTo>
                <a:cubicBezTo>
                  <a:pt x="162" y="33"/>
                  <a:pt x="162" y="35"/>
                  <a:pt x="160" y="36"/>
                </a:cubicBezTo>
                <a:cubicBezTo>
                  <a:pt x="160" y="36"/>
                  <a:pt x="160" y="36"/>
                  <a:pt x="160" y="36"/>
                </a:cubicBezTo>
                <a:cubicBezTo>
                  <a:pt x="160" y="36"/>
                  <a:pt x="159" y="36"/>
                  <a:pt x="159" y="36"/>
                </a:cubicBezTo>
                <a:cubicBezTo>
                  <a:pt x="159" y="36"/>
                  <a:pt x="159" y="36"/>
                  <a:pt x="159" y="36"/>
                </a:cubicBezTo>
                <a:cubicBezTo>
                  <a:pt x="158" y="36"/>
                  <a:pt x="157" y="36"/>
                  <a:pt x="156" y="35"/>
                </a:cubicBezTo>
                <a:close/>
                <a:moveTo>
                  <a:pt x="396" y="28"/>
                </a:moveTo>
                <a:cubicBezTo>
                  <a:pt x="395" y="28"/>
                  <a:pt x="394" y="26"/>
                  <a:pt x="395" y="25"/>
                </a:cubicBezTo>
                <a:cubicBezTo>
                  <a:pt x="395" y="25"/>
                  <a:pt x="395" y="25"/>
                  <a:pt x="395" y="25"/>
                </a:cubicBezTo>
                <a:cubicBezTo>
                  <a:pt x="395" y="23"/>
                  <a:pt x="397" y="22"/>
                  <a:pt x="398" y="23"/>
                </a:cubicBezTo>
                <a:cubicBezTo>
                  <a:pt x="398" y="23"/>
                  <a:pt x="398" y="23"/>
                  <a:pt x="398" y="23"/>
                </a:cubicBezTo>
                <a:cubicBezTo>
                  <a:pt x="398" y="23"/>
                  <a:pt x="398" y="23"/>
                  <a:pt x="398" y="23"/>
                </a:cubicBezTo>
                <a:cubicBezTo>
                  <a:pt x="398" y="23"/>
                  <a:pt x="398" y="23"/>
                  <a:pt x="398" y="23"/>
                </a:cubicBezTo>
                <a:cubicBezTo>
                  <a:pt x="400" y="24"/>
                  <a:pt x="401" y="25"/>
                  <a:pt x="400" y="27"/>
                </a:cubicBezTo>
                <a:cubicBezTo>
                  <a:pt x="400" y="27"/>
                  <a:pt x="400" y="27"/>
                  <a:pt x="400" y="27"/>
                </a:cubicBezTo>
                <a:cubicBezTo>
                  <a:pt x="399" y="28"/>
                  <a:pt x="398" y="29"/>
                  <a:pt x="397" y="29"/>
                </a:cubicBezTo>
                <a:cubicBezTo>
                  <a:pt x="397" y="29"/>
                  <a:pt x="397" y="29"/>
                  <a:pt x="397" y="29"/>
                </a:cubicBezTo>
                <a:cubicBezTo>
                  <a:pt x="397" y="29"/>
                  <a:pt x="397" y="28"/>
                  <a:pt x="396" y="28"/>
                </a:cubicBezTo>
                <a:close/>
                <a:moveTo>
                  <a:pt x="174" y="26"/>
                </a:moveTo>
                <a:cubicBezTo>
                  <a:pt x="173" y="25"/>
                  <a:pt x="174" y="23"/>
                  <a:pt x="175" y="23"/>
                </a:cubicBezTo>
                <a:cubicBezTo>
                  <a:pt x="175" y="23"/>
                  <a:pt x="175" y="23"/>
                  <a:pt x="175" y="23"/>
                </a:cubicBezTo>
                <a:cubicBezTo>
                  <a:pt x="176" y="22"/>
                  <a:pt x="178" y="23"/>
                  <a:pt x="179" y="24"/>
                </a:cubicBezTo>
                <a:cubicBezTo>
                  <a:pt x="179" y="24"/>
                  <a:pt x="179" y="24"/>
                  <a:pt x="179" y="24"/>
                </a:cubicBezTo>
                <a:cubicBezTo>
                  <a:pt x="179" y="26"/>
                  <a:pt x="179" y="27"/>
                  <a:pt x="177" y="28"/>
                </a:cubicBezTo>
                <a:cubicBezTo>
                  <a:pt x="177" y="28"/>
                  <a:pt x="177" y="28"/>
                  <a:pt x="177" y="28"/>
                </a:cubicBezTo>
                <a:cubicBezTo>
                  <a:pt x="177" y="28"/>
                  <a:pt x="177" y="28"/>
                  <a:pt x="176" y="28"/>
                </a:cubicBezTo>
                <a:cubicBezTo>
                  <a:pt x="176" y="28"/>
                  <a:pt x="176" y="28"/>
                  <a:pt x="176" y="28"/>
                </a:cubicBezTo>
                <a:cubicBezTo>
                  <a:pt x="175" y="28"/>
                  <a:pt x="174" y="28"/>
                  <a:pt x="174" y="26"/>
                </a:cubicBezTo>
                <a:close/>
                <a:moveTo>
                  <a:pt x="379" y="22"/>
                </a:moveTo>
                <a:cubicBezTo>
                  <a:pt x="377" y="21"/>
                  <a:pt x="376" y="19"/>
                  <a:pt x="377" y="18"/>
                </a:cubicBezTo>
                <a:cubicBezTo>
                  <a:pt x="377" y="18"/>
                  <a:pt x="377" y="18"/>
                  <a:pt x="377" y="18"/>
                </a:cubicBezTo>
                <a:cubicBezTo>
                  <a:pt x="377" y="16"/>
                  <a:pt x="379" y="16"/>
                  <a:pt x="381" y="16"/>
                </a:cubicBezTo>
                <a:cubicBezTo>
                  <a:pt x="381" y="16"/>
                  <a:pt x="381" y="16"/>
                  <a:pt x="381" y="16"/>
                </a:cubicBezTo>
                <a:cubicBezTo>
                  <a:pt x="382" y="17"/>
                  <a:pt x="383" y="18"/>
                  <a:pt x="382" y="20"/>
                </a:cubicBezTo>
                <a:cubicBezTo>
                  <a:pt x="382" y="20"/>
                  <a:pt x="382" y="20"/>
                  <a:pt x="382" y="20"/>
                </a:cubicBezTo>
                <a:cubicBezTo>
                  <a:pt x="382" y="21"/>
                  <a:pt x="381" y="22"/>
                  <a:pt x="380" y="22"/>
                </a:cubicBezTo>
                <a:cubicBezTo>
                  <a:pt x="380" y="22"/>
                  <a:pt x="380" y="22"/>
                  <a:pt x="380" y="22"/>
                </a:cubicBezTo>
                <a:cubicBezTo>
                  <a:pt x="379" y="22"/>
                  <a:pt x="379" y="22"/>
                  <a:pt x="379" y="22"/>
                </a:cubicBezTo>
                <a:close/>
                <a:moveTo>
                  <a:pt x="191" y="20"/>
                </a:moveTo>
                <a:cubicBezTo>
                  <a:pt x="191" y="18"/>
                  <a:pt x="191" y="16"/>
                  <a:pt x="193" y="16"/>
                </a:cubicBezTo>
                <a:cubicBezTo>
                  <a:pt x="193" y="16"/>
                  <a:pt x="193" y="16"/>
                  <a:pt x="193" y="16"/>
                </a:cubicBezTo>
                <a:cubicBezTo>
                  <a:pt x="194" y="15"/>
                  <a:pt x="196" y="16"/>
                  <a:pt x="196" y="18"/>
                </a:cubicBezTo>
                <a:cubicBezTo>
                  <a:pt x="196" y="18"/>
                  <a:pt x="196" y="18"/>
                  <a:pt x="196" y="18"/>
                </a:cubicBezTo>
                <a:cubicBezTo>
                  <a:pt x="197" y="19"/>
                  <a:pt x="196" y="21"/>
                  <a:pt x="195" y="21"/>
                </a:cubicBezTo>
                <a:cubicBezTo>
                  <a:pt x="195" y="21"/>
                  <a:pt x="195" y="21"/>
                  <a:pt x="195" y="21"/>
                </a:cubicBezTo>
                <a:cubicBezTo>
                  <a:pt x="194" y="21"/>
                  <a:pt x="194" y="21"/>
                  <a:pt x="194" y="21"/>
                </a:cubicBezTo>
                <a:cubicBezTo>
                  <a:pt x="194" y="21"/>
                  <a:pt x="194" y="21"/>
                  <a:pt x="194" y="21"/>
                </a:cubicBezTo>
                <a:cubicBezTo>
                  <a:pt x="193" y="21"/>
                  <a:pt x="192" y="21"/>
                  <a:pt x="191" y="20"/>
                </a:cubicBezTo>
                <a:close/>
                <a:moveTo>
                  <a:pt x="361" y="16"/>
                </a:moveTo>
                <a:cubicBezTo>
                  <a:pt x="359" y="16"/>
                  <a:pt x="358" y="14"/>
                  <a:pt x="359" y="12"/>
                </a:cubicBezTo>
                <a:cubicBezTo>
                  <a:pt x="359" y="12"/>
                  <a:pt x="359" y="12"/>
                  <a:pt x="359" y="12"/>
                </a:cubicBezTo>
                <a:cubicBezTo>
                  <a:pt x="359" y="11"/>
                  <a:pt x="361" y="10"/>
                  <a:pt x="362" y="10"/>
                </a:cubicBezTo>
                <a:cubicBezTo>
                  <a:pt x="362" y="10"/>
                  <a:pt x="362" y="10"/>
                  <a:pt x="362" y="10"/>
                </a:cubicBezTo>
                <a:cubicBezTo>
                  <a:pt x="364" y="11"/>
                  <a:pt x="365" y="12"/>
                  <a:pt x="364" y="14"/>
                </a:cubicBezTo>
                <a:cubicBezTo>
                  <a:pt x="364" y="14"/>
                  <a:pt x="364" y="14"/>
                  <a:pt x="364" y="14"/>
                </a:cubicBezTo>
                <a:cubicBezTo>
                  <a:pt x="364" y="15"/>
                  <a:pt x="363" y="16"/>
                  <a:pt x="362" y="16"/>
                </a:cubicBezTo>
                <a:cubicBezTo>
                  <a:pt x="362" y="16"/>
                  <a:pt x="362" y="16"/>
                  <a:pt x="362" y="16"/>
                </a:cubicBezTo>
                <a:cubicBezTo>
                  <a:pt x="361" y="16"/>
                  <a:pt x="361" y="16"/>
                  <a:pt x="361" y="16"/>
                </a:cubicBezTo>
                <a:close/>
                <a:moveTo>
                  <a:pt x="209" y="14"/>
                </a:moveTo>
                <a:cubicBezTo>
                  <a:pt x="209" y="12"/>
                  <a:pt x="210" y="11"/>
                  <a:pt x="211" y="10"/>
                </a:cubicBezTo>
                <a:cubicBezTo>
                  <a:pt x="211" y="10"/>
                  <a:pt x="211" y="10"/>
                  <a:pt x="211" y="10"/>
                </a:cubicBezTo>
                <a:cubicBezTo>
                  <a:pt x="213" y="10"/>
                  <a:pt x="214" y="11"/>
                  <a:pt x="215" y="12"/>
                </a:cubicBezTo>
                <a:cubicBezTo>
                  <a:pt x="215" y="12"/>
                  <a:pt x="215" y="12"/>
                  <a:pt x="215" y="12"/>
                </a:cubicBezTo>
                <a:cubicBezTo>
                  <a:pt x="215" y="14"/>
                  <a:pt x="214" y="15"/>
                  <a:pt x="213" y="16"/>
                </a:cubicBezTo>
                <a:cubicBezTo>
                  <a:pt x="213" y="16"/>
                  <a:pt x="213" y="16"/>
                  <a:pt x="213" y="16"/>
                </a:cubicBezTo>
                <a:cubicBezTo>
                  <a:pt x="212" y="16"/>
                  <a:pt x="212" y="16"/>
                  <a:pt x="212" y="16"/>
                </a:cubicBezTo>
                <a:cubicBezTo>
                  <a:pt x="212" y="16"/>
                  <a:pt x="212" y="16"/>
                  <a:pt x="212" y="16"/>
                </a:cubicBezTo>
                <a:cubicBezTo>
                  <a:pt x="211" y="16"/>
                  <a:pt x="209" y="15"/>
                  <a:pt x="209" y="14"/>
                </a:cubicBezTo>
                <a:close/>
                <a:moveTo>
                  <a:pt x="343" y="12"/>
                </a:moveTo>
                <a:cubicBezTo>
                  <a:pt x="343" y="12"/>
                  <a:pt x="343" y="12"/>
                  <a:pt x="343" y="12"/>
                </a:cubicBezTo>
                <a:cubicBezTo>
                  <a:pt x="341" y="11"/>
                  <a:pt x="340" y="10"/>
                  <a:pt x="340" y="8"/>
                </a:cubicBezTo>
                <a:cubicBezTo>
                  <a:pt x="340" y="8"/>
                  <a:pt x="340" y="8"/>
                  <a:pt x="340" y="8"/>
                </a:cubicBezTo>
                <a:cubicBezTo>
                  <a:pt x="341" y="7"/>
                  <a:pt x="342" y="6"/>
                  <a:pt x="344" y="6"/>
                </a:cubicBezTo>
                <a:cubicBezTo>
                  <a:pt x="344" y="6"/>
                  <a:pt x="344" y="6"/>
                  <a:pt x="344" y="6"/>
                </a:cubicBezTo>
                <a:cubicBezTo>
                  <a:pt x="344" y="6"/>
                  <a:pt x="344" y="6"/>
                  <a:pt x="344" y="6"/>
                </a:cubicBezTo>
                <a:cubicBezTo>
                  <a:pt x="344" y="6"/>
                  <a:pt x="344" y="6"/>
                  <a:pt x="344" y="6"/>
                </a:cubicBezTo>
                <a:cubicBezTo>
                  <a:pt x="345" y="6"/>
                  <a:pt x="346" y="8"/>
                  <a:pt x="346" y="9"/>
                </a:cubicBezTo>
                <a:cubicBezTo>
                  <a:pt x="346" y="9"/>
                  <a:pt x="346" y="9"/>
                  <a:pt x="346" y="9"/>
                </a:cubicBezTo>
                <a:cubicBezTo>
                  <a:pt x="346" y="11"/>
                  <a:pt x="344" y="12"/>
                  <a:pt x="343" y="12"/>
                </a:cubicBezTo>
                <a:cubicBezTo>
                  <a:pt x="343" y="12"/>
                  <a:pt x="343" y="12"/>
                  <a:pt x="343" y="12"/>
                </a:cubicBezTo>
                <a:cubicBezTo>
                  <a:pt x="343" y="12"/>
                  <a:pt x="343" y="12"/>
                  <a:pt x="343" y="12"/>
                </a:cubicBezTo>
                <a:close/>
                <a:moveTo>
                  <a:pt x="228" y="9"/>
                </a:moveTo>
                <a:cubicBezTo>
                  <a:pt x="227" y="8"/>
                  <a:pt x="228" y="6"/>
                  <a:pt x="230" y="6"/>
                </a:cubicBezTo>
                <a:cubicBezTo>
                  <a:pt x="230" y="6"/>
                  <a:pt x="230" y="6"/>
                  <a:pt x="230" y="6"/>
                </a:cubicBezTo>
                <a:cubicBezTo>
                  <a:pt x="230" y="6"/>
                  <a:pt x="230" y="6"/>
                  <a:pt x="230" y="6"/>
                </a:cubicBezTo>
                <a:cubicBezTo>
                  <a:pt x="230" y="6"/>
                  <a:pt x="230" y="6"/>
                  <a:pt x="230" y="6"/>
                </a:cubicBezTo>
                <a:cubicBezTo>
                  <a:pt x="231" y="6"/>
                  <a:pt x="233" y="7"/>
                  <a:pt x="233" y="8"/>
                </a:cubicBezTo>
                <a:cubicBezTo>
                  <a:pt x="233" y="8"/>
                  <a:pt x="233" y="8"/>
                  <a:pt x="233" y="8"/>
                </a:cubicBezTo>
                <a:cubicBezTo>
                  <a:pt x="233" y="10"/>
                  <a:pt x="232" y="11"/>
                  <a:pt x="231" y="11"/>
                </a:cubicBezTo>
                <a:cubicBezTo>
                  <a:pt x="231" y="11"/>
                  <a:pt x="231" y="11"/>
                  <a:pt x="231" y="11"/>
                </a:cubicBezTo>
                <a:cubicBezTo>
                  <a:pt x="231" y="12"/>
                  <a:pt x="230" y="12"/>
                  <a:pt x="230" y="12"/>
                </a:cubicBezTo>
                <a:cubicBezTo>
                  <a:pt x="230" y="12"/>
                  <a:pt x="230" y="12"/>
                  <a:pt x="230" y="12"/>
                </a:cubicBezTo>
                <a:cubicBezTo>
                  <a:pt x="229" y="12"/>
                  <a:pt x="228" y="11"/>
                  <a:pt x="228" y="9"/>
                </a:cubicBezTo>
                <a:close/>
                <a:moveTo>
                  <a:pt x="324" y="9"/>
                </a:moveTo>
                <a:cubicBezTo>
                  <a:pt x="323" y="8"/>
                  <a:pt x="321" y="7"/>
                  <a:pt x="322" y="5"/>
                </a:cubicBezTo>
                <a:cubicBezTo>
                  <a:pt x="322" y="5"/>
                  <a:pt x="322" y="5"/>
                  <a:pt x="322" y="5"/>
                </a:cubicBezTo>
                <a:cubicBezTo>
                  <a:pt x="322" y="4"/>
                  <a:pt x="323" y="3"/>
                  <a:pt x="325" y="3"/>
                </a:cubicBezTo>
                <a:cubicBezTo>
                  <a:pt x="325" y="3"/>
                  <a:pt x="325" y="3"/>
                  <a:pt x="325" y="3"/>
                </a:cubicBezTo>
                <a:cubicBezTo>
                  <a:pt x="326" y="3"/>
                  <a:pt x="327" y="5"/>
                  <a:pt x="327" y="6"/>
                </a:cubicBezTo>
                <a:cubicBezTo>
                  <a:pt x="327" y="6"/>
                  <a:pt x="327" y="6"/>
                  <a:pt x="327" y="6"/>
                </a:cubicBezTo>
                <a:cubicBezTo>
                  <a:pt x="327" y="8"/>
                  <a:pt x="326" y="9"/>
                  <a:pt x="324" y="9"/>
                </a:cubicBezTo>
                <a:cubicBezTo>
                  <a:pt x="324" y="9"/>
                  <a:pt x="324" y="9"/>
                  <a:pt x="324" y="9"/>
                </a:cubicBezTo>
                <a:cubicBezTo>
                  <a:pt x="324" y="9"/>
                  <a:pt x="324" y="9"/>
                  <a:pt x="324" y="9"/>
                </a:cubicBezTo>
                <a:close/>
                <a:moveTo>
                  <a:pt x="246" y="6"/>
                </a:moveTo>
                <a:cubicBezTo>
                  <a:pt x="246" y="4"/>
                  <a:pt x="247" y="3"/>
                  <a:pt x="249" y="3"/>
                </a:cubicBezTo>
                <a:cubicBezTo>
                  <a:pt x="249" y="3"/>
                  <a:pt x="249" y="3"/>
                  <a:pt x="249" y="3"/>
                </a:cubicBezTo>
                <a:cubicBezTo>
                  <a:pt x="250" y="3"/>
                  <a:pt x="252" y="4"/>
                  <a:pt x="252" y="5"/>
                </a:cubicBezTo>
                <a:cubicBezTo>
                  <a:pt x="252" y="5"/>
                  <a:pt x="252" y="5"/>
                  <a:pt x="252" y="5"/>
                </a:cubicBezTo>
                <a:cubicBezTo>
                  <a:pt x="252" y="7"/>
                  <a:pt x="251" y="8"/>
                  <a:pt x="249" y="8"/>
                </a:cubicBezTo>
                <a:cubicBezTo>
                  <a:pt x="249" y="8"/>
                  <a:pt x="249" y="8"/>
                  <a:pt x="249" y="8"/>
                </a:cubicBezTo>
                <a:cubicBezTo>
                  <a:pt x="249" y="8"/>
                  <a:pt x="249" y="8"/>
                  <a:pt x="249" y="8"/>
                </a:cubicBezTo>
                <a:cubicBezTo>
                  <a:pt x="249" y="8"/>
                  <a:pt x="249" y="8"/>
                  <a:pt x="249" y="8"/>
                </a:cubicBezTo>
                <a:cubicBezTo>
                  <a:pt x="248" y="8"/>
                  <a:pt x="246" y="7"/>
                  <a:pt x="246" y="6"/>
                </a:cubicBezTo>
                <a:close/>
                <a:moveTo>
                  <a:pt x="305" y="7"/>
                </a:moveTo>
                <a:cubicBezTo>
                  <a:pt x="304" y="7"/>
                  <a:pt x="303" y="5"/>
                  <a:pt x="303" y="4"/>
                </a:cubicBezTo>
                <a:cubicBezTo>
                  <a:pt x="303" y="4"/>
                  <a:pt x="303" y="4"/>
                  <a:pt x="303" y="4"/>
                </a:cubicBezTo>
                <a:cubicBezTo>
                  <a:pt x="303" y="2"/>
                  <a:pt x="304" y="1"/>
                  <a:pt x="306" y="1"/>
                </a:cubicBezTo>
                <a:cubicBezTo>
                  <a:pt x="306" y="1"/>
                  <a:pt x="306" y="1"/>
                  <a:pt x="306" y="1"/>
                </a:cubicBezTo>
                <a:cubicBezTo>
                  <a:pt x="307" y="1"/>
                  <a:pt x="309" y="2"/>
                  <a:pt x="308" y="4"/>
                </a:cubicBezTo>
                <a:cubicBezTo>
                  <a:pt x="308" y="4"/>
                  <a:pt x="308" y="4"/>
                  <a:pt x="308" y="4"/>
                </a:cubicBezTo>
                <a:cubicBezTo>
                  <a:pt x="308" y="5"/>
                  <a:pt x="307" y="7"/>
                  <a:pt x="306" y="7"/>
                </a:cubicBezTo>
                <a:cubicBezTo>
                  <a:pt x="306" y="7"/>
                  <a:pt x="306" y="7"/>
                  <a:pt x="306" y="7"/>
                </a:cubicBezTo>
                <a:cubicBezTo>
                  <a:pt x="306" y="7"/>
                  <a:pt x="306" y="7"/>
                  <a:pt x="305" y="7"/>
                </a:cubicBezTo>
                <a:close/>
                <a:moveTo>
                  <a:pt x="265" y="4"/>
                </a:moveTo>
                <a:cubicBezTo>
                  <a:pt x="265" y="2"/>
                  <a:pt x="266" y="1"/>
                  <a:pt x="268" y="1"/>
                </a:cubicBezTo>
                <a:cubicBezTo>
                  <a:pt x="268" y="1"/>
                  <a:pt x="268" y="1"/>
                  <a:pt x="268" y="1"/>
                </a:cubicBezTo>
                <a:cubicBezTo>
                  <a:pt x="269" y="1"/>
                  <a:pt x="271" y="2"/>
                  <a:pt x="271" y="4"/>
                </a:cubicBezTo>
                <a:cubicBezTo>
                  <a:pt x="271" y="4"/>
                  <a:pt x="271" y="4"/>
                  <a:pt x="271" y="4"/>
                </a:cubicBezTo>
                <a:cubicBezTo>
                  <a:pt x="271" y="5"/>
                  <a:pt x="270" y="6"/>
                  <a:pt x="268" y="7"/>
                </a:cubicBezTo>
                <a:cubicBezTo>
                  <a:pt x="268" y="7"/>
                  <a:pt x="268" y="7"/>
                  <a:pt x="268" y="7"/>
                </a:cubicBezTo>
                <a:cubicBezTo>
                  <a:pt x="268" y="7"/>
                  <a:pt x="268" y="7"/>
                  <a:pt x="268" y="7"/>
                </a:cubicBezTo>
                <a:cubicBezTo>
                  <a:pt x="268" y="7"/>
                  <a:pt x="268" y="7"/>
                  <a:pt x="268" y="7"/>
                </a:cubicBezTo>
                <a:cubicBezTo>
                  <a:pt x="266" y="7"/>
                  <a:pt x="265" y="5"/>
                  <a:pt x="265" y="4"/>
                </a:cubicBezTo>
                <a:close/>
                <a:moveTo>
                  <a:pt x="284" y="3"/>
                </a:moveTo>
                <a:cubicBezTo>
                  <a:pt x="284" y="2"/>
                  <a:pt x="285" y="0"/>
                  <a:pt x="287" y="0"/>
                </a:cubicBezTo>
                <a:cubicBezTo>
                  <a:pt x="287" y="0"/>
                  <a:pt x="287" y="0"/>
                  <a:pt x="287" y="0"/>
                </a:cubicBezTo>
                <a:cubicBezTo>
                  <a:pt x="288" y="0"/>
                  <a:pt x="290" y="2"/>
                  <a:pt x="290" y="3"/>
                </a:cubicBezTo>
                <a:cubicBezTo>
                  <a:pt x="290" y="3"/>
                  <a:pt x="290" y="3"/>
                  <a:pt x="290" y="3"/>
                </a:cubicBezTo>
                <a:cubicBezTo>
                  <a:pt x="290" y="5"/>
                  <a:pt x="288" y="6"/>
                  <a:pt x="287" y="6"/>
                </a:cubicBezTo>
                <a:cubicBezTo>
                  <a:pt x="287" y="6"/>
                  <a:pt x="287" y="6"/>
                  <a:pt x="287" y="6"/>
                </a:cubicBezTo>
                <a:cubicBezTo>
                  <a:pt x="285" y="6"/>
                  <a:pt x="284" y="5"/>
                  <a:pt x="284" y="3"/>
                </a:cubicBez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Freeform 19">
            <a:extLst>
              <a:ext uri="{FF2B5EF4-FFF2-40B4-BE49-F238E27FC236}">
                <a16:creationId xmlns:a16="http://schemas.microsoft.com/office/drawing/2014/main" id="{DC043360-DC1D-4299-BF70-34A5BDD2375C}"/>
              </a:ext>
            </a:extLst>
          </p:cNvPr>
          <p:cNvSpPr>
            <a:spLocks/>
          </p:cNvSpPr>
          <p:nvPr/>
        </p:nvSpPr>
        <p:spPr bwMode="auto">
          <a:xfrm>
            <a:off x="8828088" y="2790825"/>
            <a:ext cx="190500" cy="190500"/>
          </a:xfrm>
          <a:custGeom>
            <a:avLst/>
            <a:gdLst>
              <a:gd name="T0" fmla="*/ 38 w 50"/>
              <a:gd name="T1" fmla="*/ 7 h 50"/>
              <a:gd name="T2" fmla="*/ 43 w 50"/>
              <a:gd name="T3" fmla="*/ 38 h 50"/>
              <a:gd name="T4" fmla="*/ 12 w 50"/>
              <a:gd name="T5" fmla="*/ 42 h 50"/>
              <a:gd name="T6" fmla="*/ 7 w 50"/>
              <a:gd name="T7" fmla="*/ 12 h 50"/>
              <a:gd name="T8" fmla="*/ 38 w 50"/>
              <a:gd name="T9" fmla="*/ 7 h 50"/>
            </a:gdLst>
            <a:ahLst/>
            <a:cxnLst>
              <a:cxn ang="0">
                <a:pos x="T0" y="T1"/>
              </a:cxn>
              <a:cxn ang="0">
                <a:pos x="T2" y="T3"/>
              </a:cxn>
              <a:cxn ang="0">
                <a:pos x="T4" y="T5"/>
              </a:cxn>
              <a:cxn ang="0">
                <a:pos x="T6" y="T7"/>
              </a:cxn>
              <a:cxn ang="0">
                <a:pos x="T8" y="T9"/>
              </a:cxn>
            </a:cxnLst>
            <a:rect l="0" t="0" r="r" b="b"/>
            <a:pathLst>
              <a:path w="50" h="50">
                <a:moveTo>
                  <a:pt x="38" y="7"/>
                </a:moveTo>
                <a:cubicBezTo>
                  <a:pt x="47" y="14"/>
                  <a:pt x="50" y="28"/>
                  <a:pt x="43" y="38"/>
                </a:cubicBezTo>
                <a:cubicBezTo>
                  <a:pt x="35" y="47"/>
                  <a:pt x="22" y="50"/>
                  <a:pt x="12" y="42"/>
                </a:cubicBezTo>
                <a:cubicBezTo>
                  <a:pt x="2" y="35"/>
                  <a:pt x="0" y="22"/>
                  <a:pt x="7" y="12"/>
                </a:cubicBezTo>
                <a:cubicBezTo>
                  <a:pt x="14" y="2"/>
                  <a:pt x="28" y="0"/>
                  <a:pt x="38"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Oval 20">
            <a:extLst>
              <a:ext uri="{FF2B5EF4-FFF2-40B4-BE49-F238E27FC236}">
                <a16:creationId xmlns:a16="http://schemas.microsoft.com/office/drawing/2014/main" id="{37DD3AC3-FFB5-49F4-9D90-027E8208DAFB}"/>
              </a:ext>
            </a:extLst>
          </p:cNvPr>
          <p:cNvSpPr>
            <a:spLocks noChangeArrowheads="1"/>
          </p:cNvSpPr>
          <p:nvPr/>
        </p:nvSpPr>
        <p:spPr bwMode="auto">
          <a:xfrm>
            <a:off x="7967663" y="3248025"/>
            <a:ext cx="163513" cy="1666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21">
            <a:extLst>
              <a:ext uri="{FF2B5EF4-FFF2-40B4-BE49-F238E27FC236}">
                <a16:creationId xmlns:a16="http://schemas.microsoft.com/office/drawing/2014/main" id="{DD0D12AC-141C-4655-BAF6-CB72E7E7E769}"/>
              </a:ext>
            </a:extLst>
          </p:cNvPr>
          <p:cNvSpPr>
            <a:spLocks/>
          </p:cNvSpPr>
          <p:nvPr/>
        </p:nvSpPr>
        <p:spPr bwMode="auto">
          <a:xfrm>
            <a:off x="7080250" y="2790825"/>
            <a:ext cx="187325" cy="190500"/>
          </a:xfrm>
          <a:custGeom>
            <a:avLst/>
            <a:gdLst>
              <a:gd name="T0" fmla="*/ 12 w 49"/>
              <a:gd name="T1" fmla="*/ 7 h 50"/>
              <a:gd name="T2" fmla="*/ 7 w 49"/>
              <a:gd name="T3" fmla="*/ 38 h 50"/>
              <a:gd name="T4" fmla="*/ 37 w 49"/>
              <a:gd name="T5" fmla="*/ 42 h 50"/>
              <a:gd name="T6" fmla="*/ 42 w 49"/>
              <a:gd name="T7" fmla="*/ 12 h 50"/>
              <a:gd name="T8" fmla="*/ 12 w 49"/>
              <a:gd name="T9" fmla="*/ 7 h 50"/>
            </a:gdLst>
            <a:ahLst/>
            <a:cxnLst>
              <a:cxn ang="0">
                <a:pos x="T0" y="T1"/>
              </a:cxn>
              <a:cxn ang="0">
                <a:pos x="T2" y="T3"/>
              </a:cxn>
              <a:cxn ang="0">
                <a:pos x="T4" y="T5"/>
              </a:cxn>
              <a:cxn ang="0">
                <a:pos x="T6" y="T7"/>
              </a:cxn>
              <a:cxn ang="0">
                <a:pos x="T8" y="T9"/>
              </a:cxn>
            </a:cxnLst>
            <a:rect l="0" t="0" r="r" b="b"/>
            <a:pathLst>
              <a:path w="49" h="50">
                <a:moveTo>
                  <a:pt x="12" y="7"/>
                </a:moveTo>
                <a:cubicBezTo>
                  <a:pt x="2" y="14"/>
                  <a:pt x="0" y="28"/>
                  <a:pt x="7" y="38"/>
                </a:cubicBezTo>
                <a:cubicBezTo>
                  <a:pt x="14" y="47"/>
                  <a:pt x="28" y="50"/>
                  <a:pt x="37" y="42"/>
                </a:cubicBezTo>
                <a:cubicBezTo>
                  <a:pt x="47" y="35"/>
                  <a:pt x="49" y="22"/>
                  <a:pt x="42" y="12"/>
                </a:cubicBezTo>
                <a:cubicBezTo>
                  <a:pt x="35" y="2"/>
                  <a:pt x="22" y="0"/>
                  <a:pt x="12" y="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Rectangle 25">
            <a:extLst>
              <a:ext uri="{FF2B5EF4-FFF2-40B4-BE49-F238E27FC236}">
                <a16:creationId xmlns:a16="http://schemas.microsoft.com/office/drawing/2014/main" id="{74541F63-27A5-498D-A2AB-CD388C73D2D7}"/>
              </a:ext>
            </a:extLst>
          </p:cNvPr>
          <p:cNvSpPr>
            <a:spLocks noChangeArrowheads="1"/>
          </p:cNvSpPr>
          <p:nvPr/>
        </p:nvSpPr>
        <p:spPr bwMode="auto">
          <a:xfrm rot="16200000">
            <a:off x="6143850" y="4316949"/>
            <a:ext cx="77425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Efficiency</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26" name="Rectangle 26">
            <a:extLst>
              <a:ext uri="{FF2B5EF4-FFF2-40B4-BE49-F238E27FC236}">
                <a16:creationId xmlns:a16="http://schemas.microsoft.com/office/drawing/2014/main" id="{1574A0EC-A5F5-4399-A51D-765E7AB96A7C}"/>
              </a:ext>
            </a:extLst>
          </p:cNvPr>
          <p:cNvSpPr>
            <a:spLocks noChangeArrowheads="1"/>
          </p:cNvSpPr>
          <p:nvPr/>
        </p:nvSpPr>
        <p:spPr bwMode="auto">
          <a:xfrm rot="16200000">
            <a:off x="7601294" y="5129749"/>
            <a:ext cx="9137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Investment</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sp>
        <p:nvSpPr>
          <p:cNvPr id="27" name="Rectangle 27">
            <a:extLst>
              <a:ext uri="{FF2B5EF4-FFF2-40B4-BE49-F238E27FC236}">
                <a16:creationId xmlns:a16="http://schemas.microsoft.com/office/drawing/2014/main" id="{F63CE765-4739-4764-A2BC-2517F8214F86}"/>
              </a:ext>
            </a:extLst>
          </p:cNvPr>
          <p:cNvSpPr>
            <a:spLocks noChangeArrowheads="1"/>
          </p:cNvSpPr>
          <p:nvPr/>
        </p:nvSpPr>
        <p:spPr bwMode="auto">
          <a:xfrm rot="16200000">
            <a:off x="9194676" y="4272499"/>
            <a:ext cx="84638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bg2"/>
                </a:solidFill>
                <a:effectLst/>
                <a:latin typeface="Montserrat SemiBold" panose="00000700000000000000" pitchFamily="50" charset="-52"/>
              </a:rPr>
              <a:t>Teamwork</a:t>
            </a:r>
            <a:endParaRPr kumimoji="0" lang="ru-UA" altLang="ru-UA" sz="1800" b="0" i="0" u="none" strike="noStrike" cap="none" normalizeH="0" baseline="0">
              <a:ln>
                <a:noFill/>
              </a:ln>
              <a:solidFill>
                <a:schemeClr val="bg2"/>
              </a:solidFill>
              <a:effectLst/>
              <a:latin typeface="Montserrat SemiBold" panose="00000700000000000000" pitchFamily="50" charset="-52"/>
            </a:endParaRPr>
          </a:p>
        </p:txBody>
      </p:sp>
      <p:grpSp>
        <p:nvGrpSpPr>
          <p:cNvPr id="34" name="Group 33">
            <a:extLst>
              <a:ext uri="{FF2B5EF4-FFF2-40B4-BE49-F238E27FC236}">
                <a16:creationId xmlns:a16="http://schemas.microsoft.com/office/drawing/2014/main" id="{BFC46A3B-2338-4888-8CCA-5E24D76DA3E9}"/>
              </a:ext>
            </a:extLst>
          </p:cNvPr>
          <p:cNvGrpSpPr/>
          <p:nvPr/>
        </p:nvGrpSpPr>
        <p:grpSpPr>
          <a:xfrm>
            <a:off x="6128128" y="2982957"/>
            <a:ext cx="733048" cy="733048"/>
            <a:chOff x="7017281" y="2258750"/>
            <a:chExt cx="1072619" cy="1072619"/>
          </a:xfrm>
          <a:effectLst>
            <a:outerShdw blurRad="152400" dist="88900" dir="2700000" algn="tl" rotWithShape="0">
              <a:prstClr val="black">
                <a:alpha val="24000"/>
              </a:prstClr>
            </a:outerShdw>
          </a:effectLst>
        </p:grpSpPr>
        <p:sp>
          <p:nvSpPr>
            <p:cNvPr id="35" name="Oval 34">
              <a:extLst>
                <a:ext uri="{FF2B5EF4-FFF2-40B4-BE49-F238E27FC236}">
                  <a16:creationId xmlns:a16="http://schemas.microsoft.com/office/drawing/2014/main" id="{31A23CB3-2595-4D4A-9F89-5D1831A3F11C}"/>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6" name="Oval 35">
              <a:extLst>
                <a:ext uri="{FF2B5EF4-FFF2-40B4-BE49-F238E27FC236}">
                  <a16:creationId xmlns:a16="http://schemas.microsoft.com/office/drawing/2014/main" id="{A939C7F4-F017-42EC-AE5F-8892D270537B}"/>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7" name="Oval 36">
              <a:extLst>
                <a:ext uri="{FF2B5EF4-FFF2-40B4-BE49-F238E27FC236}">
                  <a16:creationId xmlns:a16="http://schemas.microsoft.com/office/drawing/2014/main" id="{CD197CCA-8746-4A02-9DFA-D7C5D36DA1F2}"/>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40" name="Group 39">
            <a:extLst>
              <a:ext uri="{FF2B5EF4-FFF2-40B4-BE49-F238E27FC236}">
                <a16:creationId xmlns:a16="http://schemas.microsoft.com/office/drawing/2014/main" id="{88B14326-7420-466A-AF4C-B93F056EE187}"/>
              </a:ext>
            </a:extLst>
          </p:cNvPr>
          <p:cNvGrpSpPr/>
          <p:nvPr/>
        </p:nvGrpSpPr>
        <p:grpSpPr>
          <a:xfrm>
            <a:off x="7671782" y="3797489"/>
            <a:ext cx="733048" cy="733048"/>
            <a:chOff x="7017281" y="2258750"/>
            <a:chExt cx="1072619" cy="1072619"/>
          </a:xfrm>
          <a:effectLst>
            <a:outerShdw blurRad="152400" dist="88900" dir="2700000" algn="tl" rotWithShape="0">
              <a:prstClr val="black">
                <a:alpha val="24000"/>
              </a:prstClr>
            </a:outerShdw>
          </a:effectLst>
        </p:grpSpPr>
        <p:sp>
          <p:nvSpPr>
            <p:cNvPr id="41" name="Oval 40">
              <a:extLst>
                <a:ext uri="{FF2B5EF4-FFF2-40B4-BE49-F238E27FC236}">
                  <a16:creationId xmlns:a16="http://schemas.microsoft.com/office/drawing/2014/main" id="{33238C54-45E7-4E67-AC91-EF3B7E213B63}"/>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Oval 41">
              <a:extLst>
                <a:ext uri="{FF2B5EF4-FFF2-40B4-BE49-F238E27FC236}">
                  <a16:creationId xmlns:a16="http://schemas.microsoft.com/office/drawing/2014/main" id="{958A3A65-C1BF-40C4-9F49-1E4CAAAEEC41}"/>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3" name="Oval 42">
              <a:extLst>
                <a:ext uri="{FF2B5EF4-FFF2-40B4-BE49-F238E27FC236}">
                  <a16:creationId xmlns:a16="http://schemas.microsoft.com/office/drawing/2014/main" id="{9332B2C3-AF0A-46F7-B710-2BA8660C53BB}"/>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nvGrpSpPr>
          <p:cNvPr id="44" name="Group 43">
            <a:extLst>
              <a:ext uri="{FF2B5EF4-FFF2-40B4-BE49-F238E27FC236}">
                <a16:creationId xmlns:a16="http://schemas.microsoft.com/office/drawing/2014/main" id="{89C7BA61-89B5-47F3-934D-3ED31FD7FCE9}"/>
              </a:ext>
            </a:extLst>
          </p:cNvPr>
          <p:cNvGrpSpPr/>
          <p:nvPr/>
        </p:nvGrpSpPr>
        <p:grpSpPr>
          <a:xfrm>
            <a:off x="9199940" y="2980910"/>
            <a:ext cx="733048" cy="733048"/>
            <a:chOff x="7017281" y="2258750"/>
            <a:chExt cx="1072619" cy="1072619"/>
          </a:xfrm>
          <a:effectLst>
            <a:outerShdw blurRad="152400" dist="88900" dir="2700000" algn="tl" rotWithShape="0">
              <a:prstClr val="black">
                <a:alpha val="24000"/>
              </a:prstClr>
            </a:outerShdw>
          </a:effectLst>
        </p:grpSpPr>
        <p:sp>
          <p:nvSpPr>
            <p:cNvPr id="45" name="Oval 44">
              <a:extLst>
                <a:ext uri="{FF2B5EF4-FFF2-40B4-BE49-F238E27FC236}">
                  <a16:creationId xmlns:a16="http://schemas.microsoft.com/office/drawing/2014/main" id="{EEE4C6C5-E18B-4DAF-A64F-0F4A1A7DC158}"/>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Oval 45">
              <a:extLst>
                <a:ext uri="{FF2B5EF4-FFF2-40B4-BE49-F238E27FC236}">
                  <a16:creationId xmlns:a16="http://schemas.microsoft.com/office/drawing/2014/main" id="{4DC3AD4C-F16B-4668-BB1A-A8169EBA0316}"/>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7" name="Oval 46">
              <a:extLst>
                <a:ext uri="{FF2B5EF4-FFF2-40B4-BE49-F238E27FC236}">
                  <a16:creationId xmlns:a16="http://schemas.microsoft.com/office/drawing/2014/main" id="{FB4FFF66-51C2-4C4A-A364-F4F72DA07503}"/>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sp>
        <p:nvSpPr>
          <p:cNvPr id="12" name="Freeform 12">
            <a:extLst>
              <a:ext uri="{FF2B5EF4-FFF2-40B4-BE49-F238E27FC236}">
                <a16:creationId xmlns:a16="http://schemas.microsoft.com/office/drawing/2014/main" id="{B62FA203-32C5-4240-9D67-45969789B466}"/>
              </a:ext>
            </a:extLst>
          </p:cNvPr>
          <p:cNvSpPr>
            <a:spLocks noEditPoints="1"/>
          </p:cNvSpPr>
          <p:nvPr/>
        </p:nvSpPr>
        <p:spPr bwMode="auto">
          <a:xfrm>
            <a:off x="6418263" y="3270250"/>
            <a:ext cx="182563" cy="198438"/>
          </a:xfrm>
          <a:custGeom>
            <a:avLst/>
            <a:gdLst>
              <a:gd name="T0" fmla="*/ 42 w 48"/>
              <a:gd name="T1" fmla="*/ 29 h 52"/>
              <a:gd name="T2" fmla="*/ 48 w 48"/>
              <a:gd name="T3" fmla="*/ 35 h 52"/>
              <a:gd name="T4" fmla="*/ 44 w 48"/>
              <a:gd name="T5" fmla="*/ 42 h 52"/>
              <a:gd name="T6" fmla="*/ 36 w 48"/>
              <a:gd name="T7" fmla="*/ 40 h 52"/>
              <a:gd name="T8" fmla="*/ 30 w 48"/>
              <a:gd name="T9" fmla="*/ 43 h 52"/>
              <a:gd name="T10" fmla="*/ 28 w 48"/>
              <a:gd name="T11" fmla="*/ 52 h 52"/>
              <a:gd name="T12" fmla="*/ 20 w 48"/>
              <a:gd name="T13" fmla="*/ 52 h 52"/>
              <a:gd name="T14" fmla="*/ 18 w 48"/>
              <a:gd name="T15" fmla="*/ 43 h 52"/>
              <a:gd name="T16" fmla="*/ 12 w 48"/>
              <a:gd name="T17" fmla="*/ 40 h 52"/>
              <a:gd name="T18" fmla="*/ 4 w 48"/>
              <a:gd name="T19" fmla="*/ 42 h 52"/>
              <a:gd name="T20" fmla="*/ 0 w 48"/>
              <a:gd name="T21" fmla="*/ 35 h 52"/>
              <a:gd name="T22" fmla="*/ 6 w 48"/>
              <a:gd name="T23" fmla="*/ 29 h 52"/>
              <a:gd name="T24" fmla="*/ 5 w 48"/>
              <a:gd name="T25" fmla="*/ 26 h 52"/>
              <a:gd name="T26" fmla="*/ 6 w 48"/>
              <a:gd name="T27" fmla="*/ 22 h 52"/>
              <a:gd name="T28" fmla="*/ 0 w 48"/>
              <a:gd name="T29" fmla="*/ 16 h 52"/>
              <a:gd name="T30" fmla="*/ 4 w 48"/>
              <a:gd name="T31" fmla="*/ 10 h 52"/>
              <a:gd name="T32" fmla="*/ 12 w 48"/>
              <a:gd name="T33" fmla="*/ 12 h 52"/>
              <a:gd name="T34" fmla="*/ 18 w 48"/>
              <a:gd name="T35" fmla="*/ 8 h 52"/>
              <a:gd name="T36" fmla="*/ 20 w 48"/>
              <a:gd name="T37" fmla="*/ 0 h 52"/>
              <a:gd name="T38" fmla="*/ 28 w 48"/>
              <a:gd name="T39" fmla="*/ 0 h 52"/>
              <a:gd name="T40" fmla="*/ 30 w 48"/>
              <a:gd name="T41" fmla="*/ 8 h 52"/>
              <a:gd name="T42" fmla="*/ 36 w 48"/>
              <a:gd name="T43" fmla="*/ 12 h 52"/>
              <a:gd name="T44" fmla="*/ 44 w 48"/>
              <a:gd name="T45" fmla="*/ 10 h 52"/>
              <a:gd name="T46" fmla="*/ 48 w 48"/>
              <a:gd name="T47" fmla="*/ 16 h 52"/>
              <a:gd name="T48" fmla="*/ 42 w 48"/>
              <a:gd name="T49" fmla="*/ 22 h 52"/>
              <a:gd name="T50" fmla="*/ 43 w 48"/>
              <a:gd name="T51" fmla="*/ 26 h 52"/>
              <a:gd name="T52" fmla="*/ 42 w 48"/>
              <a:gd name="T53" fmla="*/ 29 h 52"/>
              <a:gd name="T54" fmla="*/ 24 w 48"/>
              <a:gd name="T55" fmla="*/ 17 h 52"/>
              <a:gd name="T56" fmla="*/ 15 w 48"/>
              <a:gd name="T57" fmla="*/ 26 h 52"/>
              <a:gd name="T58" fmla="*/ 24 w 48"/>
              <a:gd name="T59" fmla="*/ 35 h 52"/>
              <a:gd name="T60" fmla="*/ 33 w 48"/>
              <a:gd name="T61" fmla="*/ 26 h 52"/>
              <a:gd name="T62" fmla="*/ 24 w 48"/>
              <a:gd name="T63" fmla="*/ 1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52">
                <a:moveTo>
                  <a:pt x="42" y="29"/>
                </a:moveTo>
                <a:cubicBezTo>
                  <a:pt x="48" y="35"/>
                  <a:pt x="48" y="35"/>
                  <a:pt x="48" y="35"/>
                </a:cubicBezTo>
                <a:cubicBezTo>
                  <a:pt x="44" y="42"/>
                  <a:pt x="44" y="42"/>
                  <a:pt x="44" y="42"/>
                </a:cubicBezTo>
                <a:cubicBezTo>
                  <a:pt x="36" y="40"/>
                  <a:pt x="36" y="40"/>
                  <a:pt x="36" y="40"/>
                </a:cubicBezTo>
                <a:cubicBezTo>
                  <a:pt x="34" y="42"/>
                  <a:pt x="32" y="43"/>
                  <a:pt x="30" y="43"/>
                </a:cubicBezTo>
                <a:cubicBezTo>
                  <a:pt x="28" y="52"/>
                  <a:pt x="28" y="52"/>
                  <a:pt x="28" y="52"/>
                </a:cubicBezTo>
                <a:cubicBezTo>
                  <a:pt x="20" y="52"/>
                  <a:pt x="20" y="52"/>
                  <a:pt x="20" y="52"/>
                </a:cubicBezTo>
                <a:cubicBezTo>
                  <a:pt x="18" y="43"/>
                  <a:pt x="18" y="43"/>
                  <a:pt x="18" y="43"/>
                </a:cubicBezTo>
                <a:cubicBezTo>
                  <a:pt x="16" y="43"/>
                  <a:pt x="14" y="42"/>
                  <a:pt x="12" y="40"/>
                </a:cubicBezTo>
                <a:cubicBezTo>
                  <a:pt x="4" y="42"/>
                  <a:pt x="4" y="42"/>
                  <a:pt x="4" y="42"/>
                </a:cubicBezTo>
                <a:cubicBezTo>
                  <a:pt x="0" y="35"/>
                  <a:pt x="0" y="35"/>
                  <a:pt x="0" y="35"/>
                </a:cubicBezTo>
                <a:cubicBezTo>
                  <a:pt x="6" y="29"/>
                  <a:pt x="6" y="29"/>
                  <a:pt x="6" y="29"/>
                </a:cubicBezTo>
                <a:cubicBezTo>
                  <a:pt x="6" y="28"/>
                  <a:pt x="5" y="27"/>
                  <a:pt x="5" y="26"/>
                </a:cubicBezTo>
                <a:cubicBezTo>
                  <a:pt x="5" y="25"/>
                  <a:pt x="6" y="24"/>
                  <a:pt x="6" y="22"/>
                </a:cubicBezTo>
                <a:cubicBezTo>
                  <a:pt x="0" y="16"/>
                  <a:pt x="0" y="16"/>
                  <a:pt x="0" y="16"/>
                </a:cubicBezTo>
                <a:cubicBezTo>
                  <a:pt x="4" y="10"/>
                  <a:pt x="4" y="10"/>
                  <a:pt x="4" y="10"/>
                </a:cubicBezTo>
                <a:cubicBezTo>
                  <a:pt x="12" y="12"/>
                  <a:pt x="12" y="12"/>
                  <a:pt x="12" y="12"/>
                </a:cubicBezTo>
                <a:cubicBezTo>
                  <a:pt x="14" y="10"/>
                  <a:pt x="16" y="9"/>
                  <a:pt x="18" y="8"/>
                </a:cubicBezTo>
                <a:cubicBezTo>
                  <a:pt x="20" y="0"/>
                  <a:pt x="20" y="0"/>
                  <a:pt x="20" y="0"/>
                </a:cubicBezTo>
                <a:cubicBezTo>
                  <a:pt x="28" y="0"/>
                  <a:pt x="28" y="0"/>
                  <a:pt x="28" y="0"/>
                </a:cubicBezTo>
                <a:cubicBezTo>
                  <a:pt x="30" y="8"/>
                  <a:pt x="30" y="8"/>
                  <a:pt x="30" y="8"/>
                </a:cubicBezTo>
                <a:cubicBezTo>
                  <a:pt x="32" y="9"/>
                  <a:pt x="34" y="10"/>
                  <a:pt x="36" y="12"/>
                </a:cubicBezTo>
                <a:cubicBezTo>
                  <a:pt x="44" y="10"/>
                  <a:pt x="44" y="10"/>
                  <a:pt x="44" y="10"/>
                </a:cubicBezTo>
                <a:cubicBezTo>
                  <a:pt x="48" y="16"/>
                  <a:pt x="48" y="16"/>
                  <a:pt x="48" y="16"/>
                </a:cubicBezTo>
                <a:cubicBezTo>
                  <a:pt x="42" y="22"/>
                  <a:pt x="42" y="22"/>
                  <a:pt x="42" y="22"/>
                </a:cubicBezTo>
                <a:cubicBezTo>
                  <a:pt x="43" y="24"/>
                  <a:pt x="43" y="25"/>
                  <a:pt x="43" y="26"/>
                </a:cubicBezTo>
                <a:cubicBezTo>
                  <a:pt x="43" y="27"/>
                  <a:pt x="43" y="28"/>
                  <a:pt x="42" y="29"/>
                </a:cubicBezTo>
                <a:close/>
                <a:moveTo>
                  <a:pt x="24" y="17"/>
                </a:moveTo>
                <a:cubicBezTo>
                  <a:pt x="19" y="17"/>
                  <a:pt x="15" y="21"/>
                  <a:pt x="15" y="26"/>
                </a:cubicBezTo>
                <a:cubicBezTo>
                  <a:pt x="15" y="31"/>
                  <a:pt x="19" y="35"/>
                  <a:pt x="24" y="35"/>
                </a:cubicBezTo>
                <a:cubicBezTo>
                  <a:pt x="29" y="35"/>
                  <a:pt x="33" y="31"/>
                  <a:pt x="33" y="26"/>
                </a:cubicBezTo>
                <a:cubicBezTo>
                  <a:pt x="33" y="21"/>
                  <a:pt x="29" y="17"/>
                  <a:pt x="24" y="17"/>
                </a:cubicBez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Freeform 13">
            <a:extLst>
              <a:ext uri="{FF2B5EF4-FFF2-40B4-BE49-F238E27FC236}">
                <a16:creationId xmlns:a16="http://schemas.microsoft.com/office/drawing/2014/main" id="{B60C00A8-66CB-4B07-B391-21CD6E1731DB}"/>
              </a:ext>
            </a:extLst>
          </p:cNvPr>
          <p:cNvSpPr>
            <a:spLocks noEditPoints="1"/>
          </p:cNvSpPr>
          <p:nvPr/>
        </p:nvSpPr>
        <p:spPr bwMode="auto">
          <a:xfrm>
            <a:off x="9507538" y="3270250"/>
            <a:ext cx="139700" cy="195263"/>
          </a:xfrm>
          <a:custGeom>
            <a:avLst/>
            <a:gdLst>
              <a:gd name="T0" fmla="*/ 3 w 37"/>
              <a:gd name="T1" fmla="*/ 29 h 51"/>
              <a:gd name="T2" fmla="*/ 0 w 37"/>
              <a:gd name="T3" fmla="*/ 19 h 51"/>
              <a:gd name="T4" fmla="*/ 19 w 37"/>
              <a:gd name="T5" fmla="*/ 0 h 51"/>
              <a:gd name="T6" fmla="*/ 37 w 37"/>
              <a:gd name="T7" fmla="*/ 19 h 51"/>
              <a:gd name="T8" fmla="*/ 34 w 37"/>
              <a:gd name="T9" fmla="*/ 29 h 51"/>
              <a:gd name="T10" fmla="*/ 29 w 37"/>
              <a:gd name="T11" fmla="*/ 41 h 51"/>
              <a:gd name="T12" fmla="*/ 8 w 37"/>
              <a:gd name="T13" fmla="*/ 41 h 51"/>
              <a:gd name="T14" fmla="*/ 3 w 37"/>
              <a:gd name="T15" fmla="*/ 29 h 51"/>
              <a:gd name="T16" fmla="*/ 8 w 37"/>
              <a:gd name="T17" fmla="*/ 51 h 51"/>
              <a:gd name="T18" fmla="*/ 29 w 37"/>
              <a:gd name="T19"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1">
                <a:moveTo>
                  <a:pt x="3" y="29"/>
                </a:moveTo>
                <a:cubicBezTo>
                  <a:pt x="1" y="26"/>
                  <a:pt x="0" y="22"/>
                  <a:pt x="0" y="19"/>
                </a:cubicBezTo>
                <a:cubicBezTo>
                  <a:pt x="0" y="9"/>
                  <a:pt x="8" y="0"/>
                  <a:pt x="19" y="0"/>
                </a:cubicBezTo>
                <a:cubicBezTo>
                  <a:pt x="29" y="0"/>
                  <a:pt x="37" y="9"/>
                  <a:pt x="37" y="19"/>
                </a:cubicBezTo>
                <a:cubicBezTo>
                  <a:pt x="37" y="22"/>
                  <a:pt x="36" y="26"/>
                  <a:pt x="34" y="29"/>
                </a:cubicBezTo>
                <a:cubicBezTo>
                  <a:pt x="30" y="35"/>
                  <a:pt x="29" y="38"/>
                  <a:pt x="29" y="41"/>
                </a:cubicBezTo>
                <a:cubicBezTo>
                  <a:pt x="8" y="41"/>
                  <a:pt x="8" y="41"/>
                  <a:pt x="8" y="41"/>
                </a:cubicBezTo>
                <a:cubicBezTo>
                  <a:pt x="8" y="38"/>
                  <a:pt x="7" y="35"/>
                  <a:pt x="3" y="29"/>
                </a:cubicBezTo>
                <a:close/>
                <a:moveTo>
                  <a:pt x="8" y="51"/>
                </a:moveTo>
                <a:cubicBezTo>
                  <a:pt x="29" y="51"/>
                  <a:pt x="29" y="51"/>
                  <a:pt x="29" y="51"/>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39" name="Group 38">
            <a:extLst>
              <a:ext uri="{FF2B5EF4-FFF2-40B4-BE49-F238E27FC236}">
                <a16:creationId xmlns:a16="http://schemas.microsoft.com/office/drawing/2014/main" id="{B9B8BAB2-774A-4CB5-97A0-115B47B9DF85}"/>
              </a:ext>
            </a:extLst>
          </p:cNvPr>
          <p:cNvGrpSpPr/>
          <p:nvPr/>
        </p:nvGrpSpPr>
        <p:grpSpPr>
          <a:xfrm>
            <a:off x="7940675" y="4078288"/>
            <a:ext cx="214313" cy="214313"/>
            <a:chOff x="7940675" y="4078288"/>
            <a:chExt cx="214313" cy="214313"/>
          </a:xfrm>
        </p:grpSpPr>
        <p:sp>
          <p:nvSpPr>
            <p:cNvPr id="15" name="Freeform 15">
              <a:extLst>
                <a:ext uri="{FF2B5EF4-FFF2-40B4-BE49-F238E27FC236}">
                  <a16:creationId xmlns:a16="http://schemas.microsoft.com/office/drawing/2014/main" id="{B9D880BB-7AFF-4E07-A8C2-C954A9E5180D}"/>
                </a:ext>
              </a:extLst>
            </p:cNvPr>
            <p:cNvSpPr>
              <a:spLocks/>
            </p:cNvSpPr>
            <p:nvPr/>
          </p:nvSpPr>
          <p:spPr bwMode="auto">
            <a:xfrm>
              <a:off x="8081963" y="4083050"/>
              <a:ext cx="68263" cy="68263"/>
            </a:xfrm>
            <a:custGeom>
              <a:avLst/>
              <a:gdLst>
                <a:gd name="T0" fmla="*/ 0 w 18"/>
                <a:gd name="T1" fmla="*/ 18 h 18"/>
                <a:gd name="T2" fmla="*/ 0 w 18"/>
                <a:gd name="T3" fmla="*/ 0 h 18"/>
                <a:gd name="T4" fmla="*/ 18 w 18"/>
                <a:gd name="T5" fmla="*/ 18 h 18"/>
                <a:gd name="T6" fmla="*/ 0 w 18"/>
                <a:gd name="T7" fmla="*/ 18 h 18"/>
              </a:gdLst>
              <a:ahLst/>
              <a:cxnLst>
                <a:cxn ang="0">
                  <a:pos x="T0" y="T1"/>
                </a:cxn>
                <a:cxn ang="0">
                  <a:pos x="T2" y="T3"/>
                </a:cxn>
                <a:cxn ang="0">
                  <a:pos x="T4" y="T5"/>
                </a:cxn>
                <a:cxn ang="0">
                  <a:pos x="T6" y="T7"/>
                </a:cxn>
              </a:cxnLst>
              <a:rect l="0" t="0" r="r" b="b"/>
              <a:pathLst>
                <a:path w="18" h="18">
                  <a:moveTo>
                    <a:pt x="0" y="18"/>
                  </a:moveTo>
                  <a:cubicBezTo>
                    <a:pt x="0" y="0"/>
                    <a:pt x="0" y="0"/>
                    <a:pt x="0" y="0"/>
                  </a:cubicBezTo>
                  <a:cubicBezTo>
                    <a:pt x="9" y="2"/>
                    <a:pt x="17" y="9"/>
                    <a:pt x="18" y="18"/>
                  </a:cubicBezTo>
                  <a:lnTo>
                    <a:pt x="0" y="18"/>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4">
              <a:extLst>
                <a:ext uri="{FF2B5EF4-FFF2-40B4-BE49-F238E27FC236}">
                  <a16:creationId xmlns:a16="http://schemas.microsoft.com/office/drawing/2014/main" id="{63F7068E-B851-44B4-A5AD-3D8C23F8E981}"/>
                </a:ext>
              </a:extLst>
            </p:cNvPr>
            <p:cNvSpPr>
              <a:spLocks/>
            </p:cNvSpPr>
            <p:nvPr/>
          </p:nvSpPr>
          <p:spPr bwMode="auto">
            <a:xfrm>
              <a:off x="7940675" y="4078288"/>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28 h 56"/>
                <a:gd name="T10" fmla="*/ 28 w 56"/>
                <a:gd name="T11" fmla="*/ 0 h 56"/>
              </a:gdLst>
              <a:ahLst/>
              <a:cxnLst>
                <a:cxn ang="0">
                  <a:pos x="T0" y="T1"/>
                </a:cxn>
                <a:cxn ang="0">
                  <a:pos x="T2" y="T3"/>
                </a:cxn>
                <a:cxn ang="0">
                  <a:pos x="T4" y="T5"/>
                </a:cxn>
                <a:cxn ang="0">
                  <a:pos x="T6" y="T7"/>
                </a:cxn>
                <a:cxn ang="0">
                  <a:pos x="T8" y="T9"/>
                </a:cxn>
                <a:cxn ang="0">
                  <a:pos x="T10" y="T11"/>
                </a:cxn>
              </a:cxnLst>
              <a:rect l="0" t="0" r="r" b="b"/>
              <a:pathLst>
                <a:path w="56" h="56">
                  <a:moveTo>
                    <a:pt x="28" y="0"/>
                  </a:moveTo>
                  <a:cubicBezTo>
                    <a:pt x="13" y="0"/>
                    <a:pt x="0" y="12"/>
                    <a:pt x="0" y="28"/>
                  </a:cubicBezTo>
                  <a:cubicBezTo>
                    <a:pt x="0" y="43"/>
                    <a:pt x="13" y="56"/>
                    <a:pt x="28" y="56"/>
                  </a:cubicBezTo>
                  <a:cubicBezTo>
                    <a:pt x="44" y="56"/>
                    <a:pt x="56" y="43"/>
                    <a:pt x="56" y="28"/>
                  </a:cubicBezTo>
                  <a:cubicBezTo>
                    <a:pt x="28" y="28"/>
                    <a:pt x="28" y="28"/>
                    <a:pt x="28" y="28"/>
                  </a:cubicBezTo>
                  <a:lnTo>
                    <a:pt x="28" y="0"/>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53" name="Rectangle 28">
            <a:extLst>
              <a:ext uri="{FF2B5EF4-FFF2-40B4-BE49-F238E27FC236}">
                <a16:creationId xmlns:a16="http://schemas.microsoft.com/office/drawing/2014/main" id="{AB20FDEE-B76C-42FA-A6C0-194C79B79514}"/>
              </a:ext>
            </a:extLst>
          </p:cNvPr>
          <p:cNvSpPr>
            <a:spLocks noChangeArrowheads="1"/>
          </p:cNvSpPr>
          <p:nvPr/>
        </p:nvSpPr>
        <p:spPr bwMode="auto">
          <a:xfrm>
            <a:off x="1054175" y="2536237"/>
            <a:ext cx="3718967"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200" b="1" i="0" u="none" strike="noStrike" cap="none" normalizeH="0" baseline="0">
                <a:ln>
                  <a:noFill/>
                </a:ln>
                <a:solidFill>
                  <a:schemeClr val="tx1">
                    <a:lumMod val="50000"/>
                  </a:schemeClr>
                </a:solidFill>
                <a:effectLst/>
                <a:latin typeface="Montserrat ExtraBold" panose="00000900000000000000" pitchFamily="50" charset="-52"/>
                <a:ea typeface="Open Sans" panose="020B0606030504020204" pitchFamily="34" charset="0"/>
                <a:cs typeface="Open Sans" panose="020B0606030504020204" pitchFamily="34" charset="0"/>
              </a:rPr>
              <a:t>3 steps of</a:t>
            </a:r>
            <a:endParaRPr kumimoji="0" lang="en-US" altLang="ru-UA" sz="3200" b="1" i="0" u="none" strike="noStrike" cap="none" normalizeH="0" baseline="0">
              <a:ln>
                <a:noFill/>
              </a:ln>
              <a:solidFill>
                <a:schemeClr val="tx1">
                  <a:lumMod val="50000"/>
                </a:schemeClr>
              </a:solidFill>
              <a:effectLst/>
              <a:latin typeface="Montserrat ExtraBold" panose="00000900000000000000" pitchFamily="50" charset="-52"/>
              <a:ea typeface="Open Sans" panose="020B0606030504020204" pitchFamily="34" charset="0"/>
              <a:cs typeface="Open Sans" panose="020B0606030504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UA" sz="3200" b="1" i="0" u="none" strike="noStrike" cap="none" normalizeH="0" baseline="0">
                <a:ln>
                  <a:noFill/>
                </a:ln>
                <a:solidFill>
                  <a:schemeClr val="accent3"/>
                </a:solidFill>
                <a:effectLst/>
                <a:latin typeface="Montserrat ExtraBold" panose="00000900000000000000" pitchFamily="50" charset="-52"/>
                <a:ea typeface="Open Sans" panose="020B0606030504020204" pitchFamily="34" charset="0"/>
                <a:cs typeface="Open Sans" panose="020B0606030504020204" pitchFamily="34" charset="0"/>
              </a:rPr>
              <a:t>research</a:t>
            </a:r>
            <a:r>
              <a:rPr kumimoji="0" lang="en-US" altLang="ru-UA" sz="3200" b="1" i="0" u="none" strike="noStrike" cap="none" normalizeH="0" baseline="0">
                <a:ln>
                  <a:noFill/>
                </a:ln>
                <a:solidFill>
                  <a:srgbClr val="000000"/>
                </a:solidFill>
                <a:effectLst/>
                <a:latin typeface="Montserrat ExtraBold" panose="00000900000000000000" pitchFamily="50" charset="-52"/>
                <a:ea typeface="Open Sans" panose="020B0606030504020204" pitchFamily="34" charset="0"/>
                <a:cs typeface="Open Sans" panose="020B0606030504020204" pitchFamily="34" charset="0"/>
              </a:rPr>
              <a:t> </a:t>
            </a:r>
            <a:r>
              <a:rPr kumimoji="0" lang="en-US" altLang="ru-UA" sz="3200" b="1" i="0" u="none" strike="noStrike" cap="none" normalizeH="0" baseline="0">
                <a:ln>
                  <a:noFill/>
                </a:ln>
                <a:solidFill>
                  <a:schemeClr val="tx1">
                    <a:lumMod val="50000"/>
                  </a:schemeClr>
                </a:solidFill>
                <a:effectLst/>
                <a:latin typeface="Montserrat ExtraBold" panose="00000900000000000000" pitchFamily="50" charset="-52"/>
                <a:ea typeface="Open Sans" panose="020B0606030504020204" pitchFamily="34" charset="0"/>
                <a:cs typeface="Open Sans" panose="020B0606030504020204" pitchFamily="34" charset="0"/>
              </a:rPr>
              <a:t>process</a:t>
            </a:r>
            <a:endParaRPr kumimoji="0" lang="ru-UA" altLang="ru-UA" sz="1800" b="0" i="0" u="none" strike="noStrike" cap="none" normalizeH="0" baseline="0">
              <a:ln>
                <a:noFill/>
              </a:ln>
              <a:solidFill>
                <a:schemeClr val="tx1">
                  <a:lumMod val="50000"/>
                </a:schemeClr>
              </a:solidFill>
              <a:effectLst/>
              <a:latin typeface="Montserrat ExtraBold" panose="00000900000000000000" pitchFamily="50" charset="-52"/>
              <a:ea typeface="Open Sans" panose="020B0606030504020204" pitchFamily="34" charset="0"/>
              <a:cs typeface="Open Sans" panose="020B0606030504020204" pitchFamily="34" charset="0"/>
            </a:endParaRPr>
          </a:p>
        </p:txBody>
      </p:sp>
      <p:sp>
        <p:nvSpPr>
          <p:cNvPr id="56" name="Text Placeholder 53">
            <a:extLst>
              <a:ext uri="{FF2B5EF4-FFF2-40B4-BE49-F238E27FC236}">
                <a16:creationId xmlns:a16="http://schemas.microsoft.com/office/drawing/2014/main" id="{30CB656D-45AE-4FA2-98F1-874B8BA2D53E}"/>
              </a:ext>
            </a:extLst>
          </p:cNvPr>
          <p:cNvSpPr txBox="1">
            <a:spLocks/>
          </p:cNvSpPr>
          <p:nvPr/>
        </p:nvSpPr>
        <p:spPr>
          <a:xfrm>
            <a:off x="951657" y="3614760"/>
            <a:ext cx="3892846" cy="6302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1000">
                <a:solidFill>
                  <a:schemeClr val="tx1">
                    <a:lumMod val="50000"/>
                  </a:schemeClr>
                </a:solidFill>
                <a:latin typeface="Montserrat Light" panose="00000400000000000000" pitchFamily="50" charset="-52"/>
              </a:rPr>
              <a:t>Exercitation ullamco laboris nisi ut aliquip ex ea commodo consequat. Duis aute irure dolor in reprehenderit in voluptate velit esse cillum dolore eu fugiat nulla pariatur. </a:t>
            </a:r>
            <a:endParaRPr lang="en-US" sz="1000" dirty="0">
              <a:solidFill>
                <a:schemeClr val="tx1">
                  <a:lumMod val="50000"/>
                </a:schemeClr>
              </a:solidFill>
              <a:latin typeface="Montserrat Light" panose="00000400000000000000" pitchFamily="50" charset="-52"/>
            </a:endParaRPr>
          </a:p>
        </p:txBody>
      </p:sp>
      <p:grpSp>
        <p:nvGrpSpPr>
          <p:cNvPr id="2" name="Group 1">
            <a:extLst>
              <a:ext uri="{FF2B5EF4-FFF2-40B4-BE49-F238E27FC236}">
                <a16:creationId xmlns:a16="http://schemas.microsoft.com/office/drawing/2014/main" id="{FA9BE49D-D865-4968-93AA-C62A0E2428A3}"/>
              </a:ext>
            </a:extLst>
          </p:cNvPr>
          <p:cNvGrpSpPr/>
          <p:nvPr/>
        </p:nvGrpSpPr>
        <p:grpSpPr>
          <a:xfrm>
            <a:off x="7156450" y="1329475"/>
            <a:ext cx="1789113" cy="1789113"/>
            <a:chOff x="7156450" y="1329475"/>
            <a:chExt cx="1789113" cy="1789113"/>
          </a:xfrm>
        </p:grpSpPr>
        <p:grpSp>
          <p:nvGrpSpPr>
            <p:cNvPr id="31" name="Group 30">
              <a:extLst>
                <a:ext uri="{FF2B5EF4-FFF2-40B4-BE49-F238E27FC236}">
                  <a16:creationId xmlns:a16="http://schemas.microsoft.com/office/drawing/2014/main" id="{314BE5DE-3AE4-430F-A9BA-CFF5F1BAFBEF}"/>
                </a:ext>
              </a:extLst>
            </p:cNvPr>
            <p:cNvGrpSpPr/>
            <p:nvPr/>
          </p:nvGrpSpPr>
          <p:grpSpPr>
            <a:xfrm>
              <a:off x="7156450" y="1329475"/>
              <a:ext cx="1789113" cy="1789113"/>
              <a:chOff x="7054054" y="2295523"/>
              <a:chExt cx="1035846" cy="1035846"/>
            </a:xfrm>
            <a:effectLst>
              <a:outerShdw blurRad="292100" dist="215900" dir="2700000" algn="tl" rotWithShape="0">
                <a:prstClr val="black">
                  <a:alpha val="11000"/>
                </a:prstClr>
              </a:outerShdw>
            </a:effectLst>
          </p:grpSpPr>
          <p:sp>
            <p:nvSpPr>
              <p:cNvPr id="32" name="Oval 31">
                <a:extLst>
                  <a:ext uri="{FF2B5EF4-FFF2-40B4-BE49-F238E27FC236}">
                    <a16:creationId xmlns:a16="http://schemas.microsoft.com/office/drawing/2014/main" id="{5ABD60CE-CACC-493F-BF82-05694498C61E}"/>
                  </a:ext>
                </a:extLst>
              </p:cNvPr>
              <p:cNvSpPr/>
              <p:nvPr/>
            </p:nvSpPr>
            <p:spPr>
              <a:xfrm>
                <a:off x="7091102" y="2346063"/>
                <a:ext cx="962845" cy="962845"/>
              </a:xfrm>
              <a:prstGeom prst="ellipse">
                <a:avLst/>
              </a:prstGeom>
              <a:gradFill>
                <a:gsLst>
                  <a:gs pos="0">
                    <a:schemeClr val="bg2"/>
                  </a:gs>
                  <a:gs pos="100000">
                    <a:schemeClr val="bg2">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3" name="Oval 32">
                <a:extLst>
                  <a:ext uri="{FF2B5EF4-FFF2-40B4-BE49-F238E27FC236}">
                    <a16:creationId xmlns:a16="http://schemas.microsoft.com/office/drawing/2014/main" id="{EC1414BB-DCCD-434A-B5E3-4AEAAC88E4F5}"/>
                  </a:ext>
                </a:extLst>
              </p:cNvPr>
              <p:cNvSpPr/>
              <p:nvPr/>
            </p:nvSpPr>
            <p:spPr>
              <a:xfrm>
                <a:off x="7054054" y="2295523"/>
                <a:ext cx="1035846" cy="1035846"/>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sp>
          <p:nvSpPr>
            <p:cNvPr id="23" name="Rectangle 23">
              <a:extLst>
                <a:ext uri="{FF2B5EF4-FFF2-40B4-BE49-F238E27FC236}">
                  <a16:creationId xmlns:a16="http://schemas.microsoft.com/office/drawing/2014/main" id="{9B029961-4CE1-45C0-AC8F-E537C9A1A431}"/>
                </a:ext>
              </a:extLst>
            </p:cNvPr>
            <p:cNvSpPr>
              <a:spLocks noChangeArrowheads="1"/>
            </p:cNvSpPr>
            <p:nvPr/>
          </p:nvSpPr>
          <p:spPr bwMode="auto">
            <a:xfrm>
              <a:off x="7588368" y="2051084"/>
              <a:ext cx="9553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ontserrat ExtraBold" panose="00000900000000000000" pitchFamily="50" charset="-52"/>
                </a:rPr>
                <a:t>Flowchart</a:t>
              </a:r>
              <a:endParaRPr kumimoji="0" lang="en-US" altLang="ru-UA" sz="1200" b="1" i="0" u="none" strike="noStrike" cap="none" normalizeH="0" baseline="0">
                <a:ln>
                  <a:noFill/>
                </a:ln>
                <a:solidFill>
                  <a:schemeClr val="tx1">
                    <a:lumMod val="50000"/>
                  </a:schemeClr>
                </a:solidFill>
                <a:effectLst/>
                <a:latin typeface="Montserrat ExtraBold" panose="00000900000000000000" pitchFamily="50" charset="-52"/>
              </a:endParaRPr>
            </a:p>
            <a:p>
              <a:pPr lvl="0" algn="ctr"/>
              <a:r>
                <a:rPr lang="ru-UA" altLang="ru-UA" sz="1200" b="1">
                  <a:solidFill>
                    <a:schemeClr val="tx1">
                      <a:lumMod val="50000"/>
                    </a:schemeClr>
                  </a:solidFill>
                  <a:latin typeface="Montserrat ExtraBold" panose="00000900000000000000" pitchFamily="50" charset="-52"/>
                </a:rPr>
                <a:t>Infographic</a:t>
              </a:r>
              <a:endParaRPr lang="ru-UA" altLang="ru-UA" b="1">
                <a:solidFill>
                  <a:schemeClr val="tx1">
                    <a:lumMod val="50000"/>
                  </a:schemeClr>
                </a:solidFill>
                <a:latin typeface="Montserrat ExtraBold" panose="00000900000000000000" pitchFamily="50" charset="-52"/>
              </a:endParaRPr>
            </a:p>
          </p:txBody>
        </p:sp>
      </p:grpSp>
    </p:spTree>
    <p:extLst>
      <p:ext uri="{BB962C8B-B14F-4D97-AF65-F5344CB8AC3E}">
        <p14:creationId xmlns:p14="http://schemas.microsoft.com/office/powerpoint/2010/main" val="225039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22" presetClass="entr" presetSubtype="8"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1000"/>
                                        <p:tgtEl>
                                          <p:spTgt spid="3"/>
                                        </p:tgtEl>
                                      </p:cBhvr>
                                    </p:animEffect>
                                  </p:childTnLst>
                                </p:cTn>
                              </p:par>
                              <p:par>
                                <p:cTn id="23" presetID="2" presetClass="entr" presetSubtype="4" decel="100000" fill="hold" grpId="0" nodeType="withEffect">
                                  <p:stCondLst>
                                    <p:cond delay="50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ppt_x"/>
                                          </p:val>
                                        </p:tav>
                                        <p:tav tm="100000">
                                          <p:val>
                                            <p:strVal val="#ppt_x"/>
                                          </p:val>
                                        </p:tav>
                                      </p:tavLst>
                                    </p:anim>
                                    <p:anim calcmode="lin" valueType="num">
                                      <p:cBhvr additive="base">
                                        <p:cTn id="26" dur="10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75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ppt_x"/>
                                          </p:val>
                                        </p:tav>
                                        <p:tav tm="100000">
                                          <p:val>
                                            <p:strVal val="#ppt_x"/>
                                          </p:val>
                                        </p:tav>
                                      </p:tavLst>
                                    </p:anim>
                                    <p:anim calcmode="lin" valueType="num">
                                      <p:cBhvr additive="base">
                                        <p:cTn id="30" dur="10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10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1000" fill="hold"/>
                                        <p:tgtEl>
                                          <p:spTgt spid="6"/>
                                        </p:tgtEl>
                                        <p:attrNameLst>
                                          <p:attrName>ppt_x</p:attrName>
                                        </p:attrNameLst>
                                      </p:cBhvr>
                                      <p:tavLst>
                                        <p:tav tm="0">
                                          <p:val>
                                            <p:strVal val="#ppt_x"/>
                                          </p:val>
                                        </p:tav>
                                        <p:tav tm="100000">
                                          <p:val>
                                            <p:strVal val="#ppt_x"/>
                                          </p:val>
                                        </p:tav>
                                      </p:tavLst>
                                    </p:anim>
                                    <p:anim calcmode="lin" valueType="num">
                                      <p:cBhvr additive="base">
                                        <p:cTn id="34" dur="1000" fill="hold"/>
                                        <p:tgtEl>
                                          <p:spTgt spid="6"/>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100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nodeType="withEffect">
                                  <p:stCondLst>
                                    <p:cond delay="125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nodeType="withEffect">
                                  <p:stCondLst>
                                    <p:cond delay="150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par>
                                <p:cTn id="44" presetID="10" presetClass="entr" presetSubtype="0" fill="hold" grpId="0" nodeType="withEffect">
                                  <p:stCondLst>
                                    <p:cond delay="125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nodeType="withEffect">
                                  <p:stCondLst>
                                    <p:cond delay="150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17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125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10" presetClass="entr" presetSubtype="0" fill="hold" grpId="0" nodeType="withEffect">
                                  <p:stCondLst>
                                    <p:cond delay="15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2" presetClass="entr" presetSubtype="8" decel="100000" fill="hold" grpId="0" nodeType="withEffect">
                                  <p:stCondLst>
                                    <p:cond delay="125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1000" fill="hold"/>
                                        <p:tgtEl>
                                          <p:spTgt spid="53"/>
                                        </p:tgtEl>
                                        <p:attrNameLst>
                                          <p:attrName>ppt_x</p:attrName>
                                        </p:attrNameLst>
                                      </p:cBhvr>
                                      <p:tavLst>
                                        <p:tav tm="0">
                                          <p:val>
                                            <p:strVal val="0-#ppt_w/2"/>
                                          </p:val>
                                        </p:tav>
                                        <p:tav tm="100000">
                                          <p:val>
                                            <p:strVal val="#ppt_x"/>
                                          </p:val>
                                        </p:tav>
                                      </p:tavLst>
                                    </p:anim>
                                    <p:anim calcmode="lin" valueType="num">
                                      <p:cBhvr additive="base">
                                        <p:cTn id="65" dur="1000" fill="hold"/>
                                        <p:tgtEl>
                                          <p:spTgt spid="53"/>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125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1000" fill="hold"/>
                                        <p:tgtEl>
                                          <p:spTgt spid="56"/>
                                        </p:tgtEl>
                                        <p:attrNameLst>
                                          <p:attrName>ppt_x</p:attrName>
                                        </p:attrNameLst>
                                      </p:cBhvr>
                                      <p:tavLst>
                                        <p:tav tm="0">
                                          <p:val>
                                            <p:strVal val="0-#ppt_w/2"/>
                                          </p:val>
                                        </p:tav>
                                        <p:tav tm="100000">
                                          <p:val>
                                            <p:strVal val="#ppt_x"/>
                                          </p:val>
                                        </p:tav>
                                      </p:tavLst>
                                    </p:anim>
                                    <p:anim calcmode="lin" valueType="num">
                                      <p:cBhvr additive="base">
                                        <p:cTn id="69"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8" grpId="0" animBg="1"/>
      <p:bldP spid="19" grpId="0" animBg="1"/>
      <p:bldP spid="20" grpId="0" animBg="1"/>
      <p:bldP spid="21" grpId="0" animBg="1"/>
      <p:bldP spid="25" grpId="0"/>
      <p:bldP spid="26" grpId="0"/>
      <p:bldP spid="27" grpId="0"/>
      <p:bldP spid="12" grpId="0" animBg="1"/>
      <p:bldP spid="13" grpId="0" animBg="1"/>
      <p:bldP spid="53" grpId="0"/>
      <p:bldP spid="5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348A0B8-61DA-4BD9-BFAD-371FFD848DE6}"/>
              </a:ext>
            </a:extLst>
          </p:cNvPr>
          <p:cNvGrpSpPr/>
          <p:nvPr/>
        </p:nvGrpSpPr>
        <p:grpSpPr>
          <a:xfrm>
            <a:off x="6194425" y="3103563"/>
            <a:ext cx="887413" cy="2168525"/>
            <a:chOff x="6194425" y="3103563"/>
            <a:chExt cx="887413" cy="2168525"/>
          </a:xfrm>
        </p:grpSpPr>
        <p:sp>
          <p:nvSpPr>
            <p:cNvPr id="9" name="Freeform 9">
              <a:extLst>
                <a:ext uri="{FF2B5EF4-FFF2-40B4-BE49-F238E27FC236}">
                  <a16:creationId xmlns:a16="http://schemas.microsoft.com/office/drawing/2014/main" id="{ADD10038-5D85-466D-A5C3-67E91294F3D7}"/>
                </a:ext>
              </a:extLst>
            </p:cNvPr>
            <p:cNvSpPr>
              <a:spLocks/>
            </p:cNvSpPr>
            <p:nvPr/>
          </p:nvSpPr>
          <p:spPr bwMode="auto">
            <a:xfrm>
              <a:off x="6194425" y="3103563"/>
              <a:ext cx="887413" cy="2168525"/>
            </a:xfrm>
            <a:custGeom>
              <a:avLst/>
              <a:gdLst>
                <a:gd name="T0" fmla="*/ 227 w 233"/>
                <a:gd name="T1" fmla="*/ 455 h 569"/>
                <a:gd name="T2" fmla="*/ 227 w 233"/>
                <a:gd name="T3" fmla="*/ 125 h 569"/>
                <a:gd name="T4" fmla="*/ 216 w 233"/>
                <a:gd name="T5" fmla="*/ 75 h 569"/>
                <a:gd name="T6" fmla="*/ 233 w 233"/>
                <a:gd name="T7" fmla="*/ 38 h 569"/>
                <a:gd name="T8" fmla="*/ 192 w 233"/>
                <a:gd name="T9" fmla="*/ 42 h 569"/>
                <a:gd name="T10" fmla="*/ 47 w 233"/>
                <a:gd name="T11" fmla="*/ 32 h 569"/>
                <a:gd name="T12" fmla="*/ 0 w 233"/>
                <a:gd name="T13" fmla="*/ 124 h 569"/>
                <a:gd name="T14" fmla="*/ 0 w 233"/>
                <a:gd name="T15" fmla="*/ 455 h 569"/>
                <a:gd name="T16" fmla="*/ 113 w 233"/>
                <a:gd name="T17" fmla="*/ 569 h 569"/>
                <a:gd name="T18" fmla="*/ 227 w 233"/>
                <a:gd name="T19" fmla="*/ 455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569">
                  <a:moveTo>
                    <a:pt x="227" y="455"/>
                  </a:moveTo>
                  <a:cubicBezTo>
                    <a:pt x="227" y="455"/>
                    <a:pt x="227" y="125"/>
                    <a:pt x="227" y="125"/>
                  </a:cubicBezTo>
                  <a:cubicBezTo>
                    <a:pt x="227" y="108"/>
                    <a:pt x="224" y="91"/>
                    <a:pt x="216" y="75"/>
                  </a:cubicBezTo>
                  <a:cubicBezTo>
                    <a:pt x="233" y="38"/>
                    <a:pt x="233" y="38"/>
                    <a:pt x="233" y="38"/>
                  </a:cubicBezTo>
                  <a:cubicBezTo>
                    <a:pt x="192" y="42"/>
                    <a:pt x="192" y="42"/>
                    <a:pt x="192" y="42"/>
                  </a:cubicBezTo>
                  <a:cubicBezTo>
                    <a:pt x="153" y="5"/>
                    <a:pt x="92" y="0"/>
                    <a:pt x="47" y="32"/>
                  </a:cubicBezTo>
                  <a:cubicBezTo>
                    <a:pt x="16" y="54"/>
                    <a:pt x="0" y="89"/>
                    <a:pt x="0" y="124"/>
                  </a:cubicBezTo>
                  <a:cubicBezTo>
                    <a:pt x="0" y="124"/>
                    <a:pt x="0" y="455"/>
                    <a:pt x="0" y="455"/>
                  </a:cubicBezTo>
                  <a:cubicBezTo>
                    <a:pt x="0" y="518"/>
                    <a:pt x="51" y="569"/>
                    <a:pt x="113" y="569"/>
                  </a:cubicBezTo>
                  <a:cubicBezTo>
                    <a:pt x="176" y="569"/>
                    <a:pt x="227" y="518"/>
                    <a:pt x="227" y="455"/>
                  </a:cubicBezTo>
                  <a:close/>
                </a:path>
              </a:pathLst>
            </a:custGeom>
            <a:solidFill>
              <a:schemeClr val="accent1"/>
            </a:solidFill>
            <a:ln>
              <a:noFill/>
            </a:ln>
            <a:effectLst>
              <a:outerShdw blurRad="330200" dist="127000" dir="2400000" sx="94000" sy="94000" algn="ctr" rotWithShape="0">
                <a:schemeClr val="accent1">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2" name="Group 31">
              <a:extLst>
                <a:ext uri="{FF2B5EF4-FFF2-40B4-BE49-F238E27FC236}">
                  <a16:creationId xmlns:a16="http://schemas.microsoft.com/office/drawing/2014/main" id="{956456E1-6384-4D2B-A0F0-B700466EAE84}"/>
                </a:ext>
              </a:extLst>
            </p:cNvPr>
            <p:cNvGrpSpPr/>
            <p:nvPr/>
          </p:nvGrpSpPr>
          <p:grpSpPr>
            <a:xfrm>
              <a:off x="6291828" y="3228162"/>
              <a:ext cx="651687" cy="651687"/>
              <a:chOff x="7017281" y="2258750"/>
              <a:chExt cx="1072619" cy="1072619"/>
            </a:xfrm>
            <a:effectLst>
              <a:outerShdw blurRad="152400" dist="88900" dir="2700000" algn="tl" rotWithShape="0">
                <a:prstClr val="black">
                  <a:alpha val="24000"/>
                </a:prstClr>
              </a:outerShdw>
            </a:effectLst>
          </p:grpSpPr>
          <p:sp>
            <p:nvSpPr>
              <p:cNvPr id="33" name="Oval 32">
                <a:extLst>
                  <a:ext uri="{FF2B5EF4-FFF2-40B4-BE49-F238E27FC236}">
                    <a16:creationId xmlns:a16="http://schemas.microsoft.com/office/drawing/2014/main" id="{D926F0DA-66EC-4FAF-91CD-B9E1568AD277}"/>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Oval 33">
                <a:extLst>
                  <a:ext uri="{FF2B5EF4-FFF2-40B4-BE49-F238E27FC236}">
                    <a16:creationId xmlns:a16="http://schemas.microsoft.com/office/drawing/2014/main" id="{CC1BF0CB-483D-44A4-8291-AC83A44EB19B}"/>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5" name="Oval 34">
                <a:extLst>
                  <a:ext uri="{FF2B5EF4-FFF2-40B4-BE49-F238E27FC236}">
                    <a16:creationId xmlns:a16="http://schemas.microsoft.com/office/drawing/2014/main" id="{7388EBBB-A8CC-46BE-AC15-916E87DC94EF}"/>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4" name="Group 3">
            <a:extLst>
              <a:ext uri="{FF2B5EF4-FFF2-40B4-BE49-F238E27FC236}">
                <a16:creationId xmlns:a16="http://schemas.microsoft.com/office/drawing/2014/main" id="{2381BB37-E824-4C31-A6FF-5337250E7EB4}"/>
              </a:ext>
            </a:extLst>
          </p:cNvPr>
          <p:cNvGrpSpPr/>
          <p:nvPr/>
        </p:nvGrpSpPr>
        <p:grpSpPr>
          <a:xfrm>
            <a:off x="7321550" y="3800475"/>
            <a:ext cx="865188" cy="2225675"/>
            <a:chOff x="7321550" y="3800475"/>
            <a:chExt cx="865188" cy="2225675"/>
          </a:xfrm>
        </p:grpSpPr>
        <p:sp>
          <p:nvSpPr>
            <p:cNvPr id="8" name="Freeform 8">
              <a:extLst>
                <a:ext uri="{FF2B5EF4-FFF2-40B4-BE49-F238E27FC236}">
                  <a16:creationId xmlns:a16="http://schemas.microsoft.com/office/drawing/2014/main" id="{9514945F-1E53-4B0C-8BB4-543F4F428257}"/>
                </a:ext>
              </a:extLst>
            </p:cNvPr>
            <p:cNvSpPr>
              <a:spLocks/>
            </p:cNvSpPr>
            <p:nvPr/>
          </p:nvSpPr>
          <p:spPr bwMode="auto">
            <a:xfrm>
              <a:off x="7321550" y="3800475"/>
              <a:ext cx="865188" cy="2225675"/>
            </a:xfrm>
            <a:custGeom>
              <a:avLst/>
              <a:gdLst>
                <a:gd name="T0" fmla="*/ 227 w 227"/>
                <a:gd name="T1" fmla="*/ 143 h 584"/>
                <a:gd name="T2" fmla="*/ 153 w 227"/>
                <a:gd name="T3" fmla="*/ 36 h 584"/>
                <a:gd name="T4" fmla="*/ 139 w 227"/>
                <a:gd name="T5" fmla="*/ 0 h 584"/>
                <a:gd name="T6" fmla="*/ 109 w 227"/>
                <a:gd name="T7" fmla="*/ 30 h 584"/>
                <a:gd name="T8" fmla="*/ 0 w 227"/>
                <a:gd name="T9" fmla="*/ 143 h 584"/>
                <a:gd name="T10" fmla="*/ 0 w 227"/>
                <a:gd name="T11" fmla="*/ 470 h 584"/>
                <a:gd name="T12" fmla="*/ 114 w 227"/>
                <a:gd name="T13" fmla="*/ 584 h 584"/>
                <a:gd name="T14" fmla="*/ 227 w 227"/>
                <a:gd name="T15" fmla="*/ 470 h 584"/>
                <a:gd name="T16" fmla="*/ 227 w 227"/>
                <a:gd name="T17" fmla="*/ 14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584">
                  <a:moveTo>
                    <a:pt x="227" y="143"/>
                  </a:moveTo>
                  <a:cubicBezTo>
                    <a:pt x="227" y="94"/>
                    <a:pt x="196" y="53"/>
                    <a:pt x="153" y="36"/>
                  </a:cubicBezTo>
                  <a:cubicBezTo>
                    <a:pt x="139" y="0"/>
                    <a:pt x="139" y="0"/>
                    <a:pt x="139" y="0"/>
                  </a:cubicBezTo>
                  <a:cubicBezTo>
                    <a:pt x="109" y="30"/>
                    <a:pt x="109" y="30"/>
                    <a:pt x="109" y="30"/>
                  </a:cubicBezTo>
                  <a:cubicBezTo>
                    <a:pt x="48" y="32"/>
                    <a:pt x="0" y="82"/>
                    <a:pt x="0" y="143"/>
                  </a:cubicBezTo>
                  <a:cubicBezTo>
                    <a:pt x="0" y="185"/>
                    <a:pt x="0" y="470"/>
                    <a:pt x="0" y="470"/>
                  </a:cubicBezTo>
                  <a:cubicBezTo>
                    <a:pt x="0" y="533"/>
                    <a:pt x="51" y="584"/>
                    <a:pt x="114" y="584"/>
                  </a:cubicBezTo>
                  <a:cubicBezTo>
                    <a:pt x="176" y="584"/>
                    <a:pt x="227" y="533"/>
                    <a:pt x="227" y="470"/>
                  </a:cubicBezTo>
                  <a:cubicBezTo>
                    <a:pt x="227" y="470"/>
                    <a:pt x="227" y="187"/>
                    <a:pt x="227" y="143"/>
                  </a:cubicBez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6" name="Group 35">
              <a:extLst>
                <a:ext uri="{FF2B5EF4-FFF2-40B4-BE49-F238E27FC236}">
                  <a16:creationId xmlns:a16="http://schemas.microsoft.com/office/drawing/2014/main" id="{8DD3F071-7791-4273-8A57-92873E5F3032}"/>
                </a:ext>
              </a:extLst>
            </p:cNvPr>
            <p:cNvGrpSpPr/>
            <p:nvPr/>
          </p:nvGrpSpPr>
          <p:grpSpPr>
            <a:xfrm>
              <a:off x="7416782" y="3991769"/>
              <a:ext cx="651687" cy="651687"/>
              <a:chOff x="7017281" y="2258750"/>
              <a:chExt cx="1072619" cy="1072619"/>
            </a:xfrm>
            <a:effectLst>
              <a:outerShdw blurRad="152400" dist="88900" dir="2700000" algn="tl" rotWithShape="0">
                <a:prstClr val="black">
                  <a:alpha val="24000"/>
                </a:prstClr>
              </a:outerShdw>
            </a:effectLst>
          </p:grpSpPr>
          <p:sp>
            <p:nvSpPr>
              <p:cNvPr id="37" name="Oval 36">
                <a:extLst>
                  <a:ext uri="{FF2B5EF4-FFF2-40B4-BE49-F238E27FC236}">
                    <a16:creationId xmlns:a16="http://schemas.microsoft.com/office/drawing/2014/main" id="{C253C392-537B-4B6F-AE59-A60BE76A3A4C}"/>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8" name="Oval 37">
                <a:extLst>
                  <a:ext uri="{FF2B5EF4-FFF2-40B4-BE49-F238E27FC236}">
                    <a16:creationId xmlns:a16="http://schemas.microsoft.com/office/drawing/2014/main" id="{740B2AE9-9D7D-469F-93BF-F8D196F99CE4}"/>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9" name="Oval 38">
                <a:extLst>
                  <a:ext uri="{FF2B5EF4-FFF2-40B4-BE49-F238E27FC236}">
                    <a16:creationId xmlns:a16="http://schemas.microsoft.com/office/drawing/2014/main" id="{E5074BAC-1EBB-41D4-B563-952227B0A0BF}"/>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5" name="Group 4">
            <a:extLst>
              <a:ext uri="{FF2B5EF4-FFF2-40B4-BE49-F238E27FC236}">
                <a16:creationId xmlns:a16="http://schemas.microsoft.com/office/drawing/2014/main" id="{CAD64BC8-30E1-4EEB-B6B4-2090BA49AA52}"/>
              </a:ext>
            </a:extLst>
          </p:cNvPr>
          <p:cNvGrpSpPr/>
          <p:nvPr/>
        </p:nvGrpSpPr>
        <p:grpSpPr>
          <a:xfrm>
            <a:off x="8437563" y="3800475"/>
            <a:ext cx="868363" cy="2225675"/>
            <a:chOff x="8437563" y="3800475"/>
            <a:chExt cx="868363" cy="2225675"/>
          </a:xfrm>
        </p:grpSpPr>
        <p:sp>
          <p:nvSpPr>
            <p:cNvPr id="7" name="Freeform 7">
              <a:extLst>
                <a:ext uri="{FF2B5EF4-FFF2-40B4-BE49-F238E27FC236}">
                  <a16:creationId xmlns:a16="http://schemas.microsoft.com/office/drawing/2014/main" id="{C1903F0A-0648-4B1A-BC21-4A2D88580459}"/>
                </a:ext>
              </a:extLst>
            </p:cNvPr>
            <p:cNvSpPr>
              <a:spLocks/>
            </p:cNvSpPr>
            <p:nvPr/>
          </p:nvSpPr>
          <p:spPr bwMode="auto">
            <a:xfrm>
              <a:off x="8437563" y="3800475"/>
              <a:ext cx="868363" cy="2225675"/>
            </a:xfrm>
            <a:custGeom>
              <a:avLst/>
              <a:gdLst>
                <a:gd name="T0" fmla="*/ 0 w 228"/>
                <a:gd name="T1" fmla="*/ 143 h 584"/>
                <a:gd name="T2" fmla="*/ 75 w 228"/>
                <a:gd name="T3" fmla="*/ 36 h 584"/>
                <a:gd name="T4" fmla="*/ 88 w 228"/>
                <a:gd name="T5" fmla="*/ 0 h 584"/>
                <a:gd name="T6" fmla="*/ 119 w 228"/>
                <a:gd name="T7" fmla="*/ 30 h 584"/>
                <a:gd name="T8" fmla="*/ 228 w 228"/>
                <a:gd name="T9" fmla="*/ 143 h 584"/>
                <a:gd name="T10" fmla="*/ 228 w 228"/>
                <a:gd name="T11" fmla="*/ 470 h 584"/>
                <a:gd name="T12" fmla="*/ 114 w 228"/>
                <a:gd name="T13" fmla="*/ 584 h 584"/>
                <a:gd name="T14" fmla="*/ 0 w 228"/>
                <a:gd name="T15" fmla="*/ 470 h 584"/>
                <a:gd name="T16" fmla="*/ 0 w 228"/>
                <a:gd name="T17" fmla="*/ 14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584">
                  <a:moveTo>
                    <a:pt x="0" y="143"/>
                  </a:moveTo>
                  <a:cubicBezTo>
                    <a:pt x="0" y="94"/>
                    <a:pt x="31" y="53"/>
                    <a:pt x="75" y="36"/>
                  </a:cubicBezTo>
                  <a:cubicBezTo>
                    <a:pt x="88" y="0"/>
                    <a:pt x="88" y="0"/>
                    <a:pt x="88" y="0"/>
                  </a:cubicBezTo>
                  <a:cubicBezTo>
                    <a:pt x="119" y="30"/>
                    <a:pt x="119" y="30"/>
                    <a:pt x="119" y="30"/>
                  </a:cubicBezTo>
                  <a:cubicBezTo>
                    <a:pt x="180" y="32"/>
                    <a:pt x="228" y="82"/>
                    <a:pt x="228" y="143"/>
                  </a:cubicBezTo>
                  <a:cubicBezTo>
                    <a:pt x="228" y="185"/>
                    <a:pt x="228" y="470"/>
                    <a:pt x="228" y="470"/>
                  </a:cubicBezTo>
                  <a:cubicBezTo>
                    <a:pt x="228" y="533"/>
                    <a:pt x="177" y="584"/>
                    <a:pt x="114" y="584"/>
                  </a:cubicBezTo>
                  <a:cubicBezTo>
                    <a:pt x="51" y="584"/>
                    <a:pt x="0" y="533"/>
                    <a:pt x="0" y="470"/>
                  </a:cubicBezTo>
                  <a:cubicBezTo>
                    <a:pt x="0" y="470"/>
                    <a:pt x="0" y="187"/>
                    <a:pt x="0" y="143"/>
                  </a:cubicBez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0" name="Group 39">
              <a:extLst>
                <a:ext uri="{FF2B5EF4-FFF2-40B4-BE49-F238E27FC236}">
                  <a16:creationId xmlns:a16="http://schemas.microsoft.com/office/drawing/2014/main" id="{FED63D6D-3EAC-4B54-B998-6EE2FFF3C83F}"/>
                </a:ext>
              </a:extLst>
            </p:cNvPr>
            <p:cNvGrpSpPr/>
            <p:nvPr/>
          </p:nvGrpSpPr>
          <p:grpSpPr>
            <a:xfrm>
              <a:off x="8538757" y="3991769"/>
              <a:ext cx="651687" cy="651687"/>
              <a:chOff x="7017281" y="2258750"/>
              <a:chExt cx="1072619" cy="1072619"/>
            </a:xfrm>
            <a:effectLst>
              <a:outerShdw blurRad="152400" dist="88900" dir="2700000" algn="tl" rotWithShape="0">
                <a:prstClr val="black">
                  <a:alpha val="24000"/>
                </a:prstClr>
              </a:outerShdw>
            </a:effectLst>
          </p:grpSpPr>
          <p:sp>
            <p:nvSpPr>
              <p:cNvPr id="41" name="Oval 40">
                <a:extLst>
                  <a:ext uri="{FF2B5EF4-FFF2-40B4-BE49-F238E27FC236}">
                    <a16:creationId xmlns:a16="http://schemas.microsoft.com/office/drawing/2014/main" id="{7BACFC33-7061-4C2F-B5E1-255D45219335}"/>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Oval 41">
                <a:extLst>
                  <a:ext uri="{FF2B5EF4-FFF2-40B4-BE49-F238E27FC236}">
                    <a16:creationId xmlns:a16="http://schemas.microsoft.com/office/drawing/2014/main" id="{88E14F6F-F9B1-487B-8B35-178C441E92E8}"/>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3" name="Oval 42">
                <a:extLst>
                  <a:ext uri="{FF2B5EF4-FFF2-40B4-BE49-F238E27FC236}">
                    <a16:creationId xmlns:a16="http://schemas.microsoft.com/office/drawing/2014/main" id="{67A7C100-004F-463E-9D67-4CE80EA2EF6E}"/>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10" name="Group 9">
            <a:extLst>
              <a:ext uri="{FF2B5EF4-FFF2-40B4-BE49-F238E27FC236}">
                <a16:creationId xmlns:a16="http://schemas.microsoft.com/office/drawing/2014/main" id="{F131C206-2E16-434E-B0F6-A4D5B0445DA5}"/>
              </a:ext>
            </a:extLst>
          </p:cNvPr>
          <p:cNvGrpSpPr/>
          <p:nvPr/>
        </p:nvGrpSpPr>
        <p:grpSpPr>
          <a:xfrm>
            <a:off x="9542463" y="3103563"/>
            <a:ext cx="890588" cy="2168525"/>
            <a:chOff x="9542463" y="3103563"/>
            <a:chExt cx="890588" cy="2168525"/>
          </a:xfrm>
        </p:grpSpPr>
        <p:sp>
          <p:nvSpPr>
            <p:cNvPr id="6" name="Freeform 6">
              <a:extLst>
                <a:ext uri="{FF2B5EF4-FFF2-40B4-BE49-F238E27FC236}">
                  <a16:creationId xmlns:a16="http://schemas.microsoft.com/office/drawing/2014/main" id="{71495BF5-FD0E-4036-BE24-70802330E98C}"/>
                </a:ext>
              </a:extLst>
            </p:cNvPr>
            <p:cNvSpPr>
              <a:spLocks/>
            </p:cNvSpPr>
            <p:nvPr/>
          </p:nvSpPr>
          <p:spPr bwMode="auto">
            <a:xfrm>
              <a:off x="9542463" y="3103563"/>
              <a:ext cx="890588" cy="2168525"/>
            </a:xfrm>
            <a:custGeom>
              <a:avLst/>
              <a:gdLst>
                <a:gd name="T0" fmla="*/ 234 w 234"/>
                <a:gd name="T1" fmla="*/ 455 h 569"/>
                <a:gd name="T2" fmla="*/ 234 w 234"/>
                <a:gd name="T3" fmla="*/ 124 h 569"/>
                <a:gd name="T4" fmla="*/ 187 w 234"/>
                <a:gd name="T5" fmla="*/ 32 h 569"/>
                <a:gd name="T6" fmla="*/ 41 w 234"/>
                <a:gd name="T7" fmla="*/ 42 h 569"/>
                <a:gd name="T8" fmla="*/ 0 w 234"/>
                <a:gd name="T9" fmla="*/ 38 h 569"/>
                <a:gd name="T10" fmla="*/ 17 w 234"/>
                <a:gd name="T11" fmla="*/ 75 h 569"/>
                <a:gd name="T12" fmla="*/ 6 w 234"/>
                <a:gd name="T13" fmla="*/ 124 h 569"/>
                <a:gd name="T14" fmla="*/ 6 w 234"/>
                <a:gd name="T15" fmla="*/ 455 h 569"/>
                <a:gd name="T16" fmla="*/ 120 w 234"/>
                <a:gd name="T17" fmla="*/ 569 h 569"/>
                <a:gd name="T18" fmla="*/ 234 w 234"/>
                <a:gd name="T19" fmla="*/ 455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569">
                  <a:moveTo>
                    <a:pt x="234" y="455"/>
                  </a:moveTo>
                  <a:cubicBezTo>
                    <a:pt x="234" y="455"/>
                    <a:pt x="234" y="124"/>
                    <a:pt x="234" y="124"/>
                  </a:cubicBezTo>
                  <a:cubicBezTo>
                    <a:pt x="233" y="89"/>
                    <a:pt x="217" y="54"/>
                    <a:pt x="187" y="32"/>
                  </a:cubicBezTo>
                  <a:cubicBezTo>
                    <a:pt x="142" y="0"/>
                    <a:pt x="80" y="5"/>
                    <a:pt x="41" y="42"/>
                  </a:cubicBezTo>
                  <a:cubicBezTo>
                    <a:pt x="0" y="38"/>
                    <a:pt x="0" y="38"/>
                    <a:pt x="0" y="38"/>
                  </a:cubicBezTo>
                  <a:cubicBezTo>
                    <a:pt x="17" y="75"/>
                    <a:pt x="17" y="75"/>
                    <a:pt x="17" y="75"/>
                  </a:cubicBezTo>
                  <a:cubicBezTo>
                    <a:pt x="10" y="91"/>
                    <a:pt x="6" y="107"/>
                    <a:pt x="6" y="124"/>
                  </a:cubicBezTo>
                  <a:cubicBezTo>
                    <a:pt x="6" y="124"/>
                    <a:pt x="6" y="455"/>
                    <a:pt x="6" y="455"/>
                  </a:cubicBezTo>
                  <a:cubicBezTo>
                    <a:pt x="6" y="518"/>
                    <a:pt x="57" y="569"/>
                    <a:pt x="120" y="569"/>
                  </a:cubicBezTo>
                  <a:cubicBezTo>
                    <a:pt x="183" y="569"/>
                    <a:pt x="234" y="518"/>
                    <a:pt x="234" y="455"/>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4" name="Group 43">
              <a:extLst>
                <a:ext uri="{FF2B5EF4-FFF2-40B4-BE49-F238E27FC236}">
                  <a16:creationId xmlns:a16="http://schemas.microsoft.com/office/drawing/2014/main" id="{D0EC1D20-1F3E-4164-BF51-1270EF5D2BA5}"/>
                </a:ext>
              </a:extLst>
            </p:cNvPr>
            <p:cNvGrpSpPr/>
            <p:nvPr/>
          </p:nvGrpSpPr>
          <p:grpSpPr>
            <a:xfrm>
              <a:off x="9664293" y="3230544"/>
              <a:ext cx="651687" cy="651687"/>
              <a:chOff x="7017281" y="2258750"/>
              <a:chExt cx="1072619" cy="1072619"/>
            </a:xfrm>
            <a:effectLst>
              <a:outerShdw blurRad="152400" dist="88900" dir="2700000" algn="tl" rotWithShape="0">
                <a:prstClr val="black">
                  <a:alpha val="24000"/>
                </a:prstClr>
              </a:outerShdw>
            </a:effectLst>
          </p:grpSpPr>
          <p:sp>
            <p:nvSpPr>
              <p:cNvPr id="45" name="Oval 44">
                <a:extLst>
                  <a:ext uri="{FF2B5EF4-FFF2-40B4-BE49-F238E27FC236}">
                    <a16:creationId xmlns:a16="http://schemas.microsoft.com/office/drawing/2014/main" id="{A9F738BE-8AF9-4F53-8859-76AA74AC725F}"/>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Oval 45">
                <a:extLst>
                  <a:ext uri="{FF2B5EF4-FFF2-40B4-BE49-F238E27FC236}">
                    <a16:creationId xmlns:a16="http://schemas.microsoft.com/office/drawing/2014/main" id="{38079667-26B5-43C2-BEEB-5AD95EB0DAFC}"/>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7" name="Oval 46">
                <a:extLst>
                  <a:ext uri="{FF2B5EF4-FFF2-40B4-BE49-F238E27FC236}">
                    <a16:creationId xmlns:a16="http://schemas.microsoft.com/office/drawing/2014/main" id="{63D5BA3D-E91B-4475-9297-07DF363DBAB5}"/>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 name="Group 1">
            <a:extLst>
              <a:ext uri="{FF2B5EF4-FFF2-40B4-BE49-F238E27FC236}">
                <a16:creationId xmlns:a16="http://schemas.microsoft.com/office/drawing/2014/main" id="{09644E3A-739C-41C3-A08F-4EACEC283122}"/>
              </a:ext>
            </a:extLst>
          </p:cNvPr>
          <p:cNvGrpSpPr/>
          <p:nvPr/>
        </p:nvGrpSpPr>
        <p:grpSpPr>
          <a:xfrm>
            <a:off x="7226300" y="3141663"/>
            <a:ext cx="2193925" cy="579437"/>
            <a:chOff x="7226300" y="3141663"/>
            <a:chExt cx="2193925" cy="579437"/>
          </a:xfrm>
        </p:grpSpPr>
        <p:sp>
          <p:nvSpPr>
            <p:cNvPr id="14" name="Freeform 14">
              <a:extLst>
                <a:ext uri="{FF2B5EF4-FFF2-40B4-BE49-F238E27FC236}">
                  <a16:creationId xmlns:a16="http://schemas.microsoft.com/office/drawing/2014/main" id="{D9925676-61C6-441B-BB5F-BFFD6503C0D0}"/>
                </a:ext>
              </a:extLst>
            </p:cNvPr>
            <p:cNvSpPr>
              <a:spLocks noEditPoints="1"/>
            </p:cNvSpPr>
            <p:nvPr/>
          </p:nvSpPr>
          <p:spPr bwMode="auto">
            <a:xfrm>
              <a:off x="7226300" y="3167063"/>
              <a:ext cx="674688" cy="484188"/>
            </a:xfrm>
            <a:custGeom>
              <a:avLst/>
              <a:gdLst>
                <a:gd name="T0" fmla="*/ 172 w 177"/>
                <a:gd name="T1" fmla="*/ 124 h 127"/>
                <a:gd name="T2" fmla="*/ 177 w 177"/>
                <a:gd name="T3" fmla="*/ 125 h 127"/>
                <a:gd name="T4" fmla="*/ 175 w 177"/>
                <a:gd name="T5" fmla="*/ 127 h 127"/>
                <a:gd name="T6" fmla="*/ 157 w 177"/>
                <a:gd name="T7" fmla="*/ 118 h 127"/>
                <a:gd name="T8" fmla="*/ 160 w 177"/>
                <a:gd name="T9" fmla="*/ 117 h 127"/>
                <a:gd name="T10" fmla="*/ 159 w 177"/>
                <a:gd name="T11" fmla="*/ 122 h 127"/>
                <a:gd name="T12" fmla="*/ 143 w 177"/>
                <a:gd name="T13" fmla="*/ 115 h 127"/>
                <a:gd name="T14" fmla="*/ 142 w 177"/>
                <a:gd name="T15" fmla="*/ 112 h 127"/>
                <a:gd name="T16" fmla="*/ 145 w 177"/>
                <a:gd name="T17" fmla="*/ 111 h 127"/>
                <a:gd name="T18" fmla="*/ 144 w 177"/>
                <a:gd name="T19" fmla="*/ 115 h 127"/>
                <a:gd name="T20" fmla="*/ 128 w 177"/>
                <a:gd name="T21" fmla="*/ 108 h 127"/>
                <a:gd name="T22" fmla="*/ 130 w 177"/>
                <a:gd name="T23" fmla="*/ 104 h 127"/>
                <a:gd name="T24" fmla="*/ 131 w 177"/>
                <a:gd name="T25" fmla="*/ 107 h 127"/>
                <a:gd name="T26" fmla="*/ 128 w 177"/>
                <a:gd name="T27" fmla="*/ 108 h 127"/>
                <a:gd name="T28" fmla="*/ 113 w 177"/>
                <a:gd name="T29" fmla="*/ 101 h 127"/>
                <a:gd name="T30" fmla="*/ 115 w 177"/>
                <a:gd name="T31" fmla="*/ 96 h 127"/>
                <a:gd name="T32" fmla="*/ 116 w 177"/>
                <a:gd name="T33" fmla="*/ 100 h 127"/>
                <a:gd name="T34" fmla="*/ 113 w 177"/>
                <a:gd name="T35" fmla="*/ 101 h 127"/>
                <a:gd name="T36" fmla="*/ 99 w 177"/>
                <a:gd name="T37" fmla="*/ 92 h 127"/>
                <a:gd name="T38" fmla="*/ 101 w 177"/>
                <a:gd name="T39" fmla="*/ 88 h 127"/>
                <a:gd name="T40" fmla="*/ 102 w 177"/>
                <a:gd name="T41" fmla="*/ 91 h 127"/>
                <a:gd name="T42" fmla="*/ 99 w 177"/>
                <a:gd name="T43" fmla="*/ 92 h 127"/>
                <a:gd name="T44" fmla="*/ 85 w 177"/>
                <a:gd name="T45" fmla="*/ 83 h 127"/>
                <a:gd name="T46" fmla="*/ 88 w 177"/>
                <a:gd name="T47" fmla="*/ 79 h 127"/>
                <a:gd name="T48" fmla="*/ 88 w 177"/>
                <a:gd name="T49" fmla="*/ 83 h 127"/>
                <a:gd name="T50" fmla="*/ 85 w 177"/>
                <a:gd name="T51" fmla="*/ 83 h 127"/>
                <a:gd name="T52" fmla="*/ 71 w 177"/>
                <a:gd name="T53" fmla="*/ 74 h 127"/>
                <a:gd name="T54" fmla="*/ 74 w 177"/>
                <a:gd name="T55" fmla="*/ 70 h 127"/>
                <a:gd name="T56" fmla="*/ 75 w 177"/>
                <a:gd name="T57" fmla="*/ 73 h 127"/>
                <a:gd name="T58" fmla="*/ 71 w 177"/>
                <a:gd name="T59" fmla="*/ 74 h 127"/>
                <a:gd name="T60" fmla="*/ 58 w 177"/>
                <a:gd name="T61" fmla="*/ 63 h 127"/>
                <a:gd name="T62" fmla="*/ 61 w 177"/>
                <a:gd name="T63" fmla="*/ 60 h 127"/>
                <a:gd name="T64" fmla="*/ 62 w 177"/>
                <a:gd name="T65" fmla="*/ 63 h 127"/>
                <a:gd name="T66" fmla="*/ 58 w 177"/>
                <a:gd name="T67" fmla="*/ 63 h 127"/>
                <a:gd name="T68" fmla="*/ 45 w 177"/>
                <a:gd name="T69" fmla="*/ 49 h 127"/>
                <a:gd name="T70" fmla="*/ 49 w 177"/>
                <a:gd name="T71" fmla="*/ 52 h 127"/>
                <a:gd name="T72" fmla="*/ 47 w 177"/>
                <a:gd name="T73" fmla="*/ 53 h 127"/>
                <a:gd name="T74" fmla="*/ 33 w 177"/>
                <a:gd name="T75" fmla="*/ 38 h 127"/>
                <a:gd name="T76" fmla="*/ 37 w 177"/>
                <a:gd name="T77" fmla="*/ 38 h 127"/>
                <a:gd name="T78" fmla="*/ 35 w 177"/>
                <a:gd name="T79" fmla="*/ 42 h 127"/>
                <a:gd name="T80" fmla="*/ 22 w 177"/>
                <a:gd name="T81" fmla="*/ 29 h 127"/>
                <a:gd name="T82" fmla="*/ 22 w 177"/>
                <a:gd name="T83" fmla="*/ 26 h 127"/>
                <a:gd name="T84" fmla="*/ 26 w 177"/>
                <a:gd name="T85" fmla="*/ 26 h 127"/>
                <a:gd name="T86" fmla="*/ 24 w 177"/>
                <a:gd name="T87" fmla="*/ 30 h 127"/>
                <a:gd name="T88" fmla="*/ 11 w 177"/>
                <a:gd name="T89" fmla="*/ 17 h 127"/>
                <a:gd name="T90" fmla="*/ 15 w 177"/>
                <a:gd name="T91" fmla="*/ 14 h 127"/>
                <a:gd name="T92" fmla="*/ 14 w 177"/>
                <a:gd name="T93" fmla="*/ 17 h 127"/>
                <a:gd name="T94" fmla="*/ 11 w 177"/>
                <a:gd name="T95" fmla="*/ 17 h 127"/>
                <a:gd name="T96" fmla="*/ 1 w 177"/>
                <a:gd name="T97" fmla="*/ 4 h 127"/>
                <a:gd name="T98" fmla="*/ 5 w 177"/>
                <a:gd name="T99" fmla="*/ 1 h 127"/>
                <a:gd name="T100" fmla="*/ 4 w 177"/>
                <a:gd name="T101" fmla="*/ 4 h 127"/>
                <a:gd name="T102" fmla="*/ 1 w 177"/>
                <a:gd name="T103" fmla="*/ 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127">
                  <a:moveTo>
                    <a:pt x="174" y="127"/>
                  </a:moveTo>
                  <a:cubicBezTo>
                    <a:pt x="173" y="126"/>
                    <a:pt x="172" y="125"/>
                    <a:pt x="172" y="124"/>
                  </a:cubicBezTo>
                  <a:cubicBezTo>
                    <a:pt x="172" y="124"/>
                    <a:pt x="172" y="124"/>
                    <a:pt x="172" y="124"/>
                  </a:cubicBezTo>
                  <a:cubicBezTo>
                    <a:pt x="173" y="122"/>
                    <a:pt x="174" y="122"/>
                    <a:pt x="175" y="122"/>
                  </a:cubicBezTo>
                  <a:cubicBezTo>
                    <a:pt x="175" y="122"/>
                    <a:pt x="175" y="122"/>
                    <a:pt x="175" y="122"/>
                  </a:cubicBezTo>
                  <a:cubicBezTo>
                    <a:pt x="177" y="123"/>
                    <a:pt x="177" y="124"/>
                    <a:pt x="177" y="125"/>
                  </a:cubicBezTo>
                  <a:cubicBezTo>
                    <a:pt x="177" y="125"/>
                    <a:pt x="177" y="125"/>
                    <a:pt x="177" y="125"/>
                  </a:cubicBezTo>
                  <a:cubicBezTo>
                    <a:pt x="177" y="126"/>
                    <a:pt x="176" y="127"/>
                    <a:pt x="175" y="127"/>
                  </a:cubicBezTo>
                  <a:cubicBezTo>
                    <a:pt x="175" y="127"/>
                    <a:pt x="175" y="127"/>
                    <a:pt x="175" y="127"/>
                  </a:cubicBezTo>
                  <a:cubicBezTo>
                    <a:pt x="174" y="127"/>
                    <a:pt x="174" y="127"/>
                    <a:pt x="174" y="127"/>
                  </a:cubicBezTo>
                  <a:close/>
                  <a:moveTo>
                    <a:pt x="158" y="121"/>
                  </a:moveTo>
                  <a:cubicBezTo>
                    <a:pt x="157" y="121"/>
                    <a:pt x="156" y="119"/>
                    <a:pt x="157" y="118"/>
                  </a:cubicBezTo>
                  <a:cubicBezTo>
                    <a:pt x="157" y="118"/>
                    <a:pt x="157" y="118"/>
                    <a:pt x="157" y="118"/>
                  </a:cubicBezTo>
                  <a:cubicBezTo>
                    <a:pt x="157" y="117"/>
                    <a:pt x="159" y="116"/>
                    <a:pt x="160" y="117"/>
                  </a:cubicBezTo>
                  <a:cubicBezTo>
                    <a:pt x="160" y="117"/>
                    <a:pt x="160" y="117"/>
                    <a:pt x="160" y="117"/>
                  </a:cubicBezTo>
                  <a:cubicBezTo>
                    <a:pt x="161" y="117"/>
                    <a:pt x="162" y="119"/>
                    <a:pt x="161" y="120"/>
                  </a:cubicBezTo>
                  <a:cubicBezTo>
                    <a:pt x="161" y="120"/>
                    <a:pt x="161" y="120"/>
                    <a:pt x="161" y="120"/>
                  </a:cubicBezTo>
                  <a:cubicBezTo>
                    <a:pt x="161" y="121"/>
                    <a:pt x="160" y="122"/>
                    <a:pt x="159" y="122"/>
                  </a:cubicBezTo>
                  <a:cubicBezTo>
                    <a:pt x="159" y="122"/>
                    <a:pt x="159" y="122"/>
                    <a:pt x="159" y="122"/>
                  </a:cubicBezTo>
                  <a:cubicBezTo>
                    <a:pt x="159" y="122"/>
                    <a:pt x="159" y="121"/>
                    <a:pt x="158" y="121"/>
                  </a:cubicBezTo>
                  <a:close/>
                  <a:moveTo>
                    <a:pt x="143" y="115"/>
                  </a:moveTo>
                  <a:cubicBezTo>
                    <a:pt x="143" y="115"/>
                    <a:pt x="143" y="115"/>
                    <a:pt x="143" y="115"/>
                  </a:cubicBezTo>
                  <a:cubicBezTo>
                    <a:pt x="143" y="115"/>
                    <a:pt x="143" y="115"/>
                    <a:pt x="143" y="115"/>
                  </a:cubicBezTo>
                  <a:cubicBezTo>
                    <a:pt x="142" y="115"/>
                    <a:pt x="141" y="113"/>
                    <a:pt x="142" y="112"/>
                  </a:cubicBezTo>
                  <a:cubicBezTo>
                    <a:pt x="142" y="112"/>
                    <a:pt x="142" y="112"/>
                    <a:pt x="142" y="112"/>
                  </a:cubicBezTo>
                  <a:cubicBezTo>
                    <a:pt x="142" y="111"/>
                    <a:pt x="144" y="110"/>
                    <a:pt x="145" y="111"/>
                  </a:cubicBezTo>
                  <a:cubicBezTo>
                    <a:pt x="145" y="111"/>
                    <a:pt x="145" y="111"/>
                    <a:pt x="145" y="111"/>
                  </a:cubicBezTo>
                  <a:cubicBezTo>
                    <a:pt x="146" y="111"/>
                    <a:pt x="147" y="113"/>
                    <a:pt x="146" y="114"/>
                  </a:cubicBezTo>
                  <a:cubicBezTo>
                    <a:pt x="146" y="114"/>
                    <a:pt x="146" y="114"/>
                    <a:pt x="146" y="114"/>
                  </a:cubicBezTo>
                  <a:cubicBezTo>
                    <a:pt x="146" y="115"/>
                    <a:pt x="145" y="115"/>
                    <a:pt x="144" y="115"/>
                  </a:cubicBezTo>
                  <a:cubicBezTo>
                    <a:pt x="144" y="115"/>
                    <a:pt x="144" y="115"/>
                    <a:pt x="144" y="115"/>
                  </a:cubicBezTo>
                  <a:cubicBezTo>
                    <a:pt x="144" y="115"/>
                    <a:pt x="143" y="115"/>
                    <a:pt x="143" y="115"/>
                  </a:cubicBezTo>
                  <a:close/>
                  <a:moveTo>
                    <a:pt x="128" y="108"/>
                  </a:moveTo>
                  <a:cubicBezTo>
                    <a:pt x="127" y="108"/>
                    <a:pt x="126" y="106"/>
                    <a:pt x="127" y="105"/>
                  </a:cubicBezTo>
                  <a:cubicBezTo>
                    <a:pt x="127" y="105"/>
                    <a:pt x="127" y="105"/>
                    <a:pt x="127" y="105"/>
                  </a:cubicBezTo>
                  <a:cubicBezTo>
                    <a:pt x="127" y="104"/>
                    <a:pt x="129" y="103"/>
                    <a:pt x="130" y="104"/>
                  </a:cubicBezTo>
                  <a:cubicBezTo>
                    <a:pt x="130" y="104"/>
                    <a:pt x="130" y="104"/>
                    <a:pt x="130" y="104"/>
                  </a:cubicBezTo>
                  <a:cubicBezTo>
                    <a:pt x="131" y="104"/>
                    <a:pt x="132" y="106"/>
                    <a:pt x="131" y="107"/>
                  </a:cubicBezTo>
                  <a:cubicBezTo>
                    <a:pt x="131" y="107"/>
                    <a:pt x="131" y="107"/>
                    <a:pt x="131" y="107"/>
                  </a:cubicBezTo>
                  <a:cubicBezTo>
                    <a:pt x="131" y="108"/>
                    <a:pt x="130" y="108"/>
                    <a:pt x="129" y="108"/>
                  </a:cubicBezTo>
                  <a:cubicBezTo>
                    <a:pt x="129" y="108"/>
                    <a:pt x="129" y="108"/>
                    <a:pt x="129" y="108"/>
                  </a:cubicBezTo>
                  <a:cubicBezTo>
                    <a:pt x="129" y="108"/>
                    <a:pt x="128" y="108"/>
                    <a:pt x="128" y="108"/>
                  </a:cubicBezTo>
                  <a:close/>
                  <a:moveTo>
                    <a:pt x="113" y="101"/>
                  </a:moveTo>
                  <a:cubicBezTo>
                    <a:pt x="113" y="101"/>
                    <a:pt x="113" y="101"/>
                    <a:pt x="113" y="101"/>
                  </a:cubicBezTo>
                  <a:cubicBezTo>
                    <a:pt x="113" y="101"/>
                    <a:pt x="113" y="101"/>
                    <a:pt x="113" y="101"/>
                  </a:cubicBezTo>
                  <a:cubicBezTo>
                    <a:pt x="112" y="100"/>
                    <a:pt x="111" y="98"/>
                    <a:pt x="112" y="97"/>
                  </a:cubicBezTo>
                  <a:cubicBezTo>
                    <a:pt x="112" y="97"/>
                    <a:pt x="112" y="97"/>
                    <a:pt x="112" y="97"/>
                  </a:cubicBezTo>
                  <a:cubicBezTo>
                    <a:pt x="113" y="96"/>
                    <a:pt x="114" y="96"/>
                    <a:pt x="115" y="96"/>
                  </a:cubicBezTo>
                  <a:cubicBezTo>
                    <a:pt x="115" y="96"/>
                    <a:pt x="115" y="96"/>
                    <a:pt x="115" y="96"/>
                  </a:cubicBezTo>
                  <a:cubicBezTo>
                    <a:pt x="117" y="97"/>
                    <a:pt x="117" y="98"/>
                    <a:pt x="116" y="100"/>
                  </a:cubicBezTo>
                  <a:cubicBezTo>
                    <a:pt x="116" y="100"/>
                    <a:pt x="116" y="100"/>
                    <a:pt x="116" y="100"/>
                  </a:cubicBezTo>
                  <a:cubicBezTo>
                    <a:pt x="116" y="100"/>
                    <a:pt x="115" y="101"/>
                    <a:pt x="114" y="101"/>
                  </a:cubicBezTo>
                  <a:cubicBezTo>
                    <a:pt x="114" y="101"/>
                    <a:pt x="114" y="101"/>
                    <a:pt x="114" y="101"/>
                  </a:cubicBezTo>
                  <a:cubicBezTo>
                    <a:pt x="114" y="101"/>
                    <a:pt x="113" y="101"/>
                    <a:pt x="113" y="101"/>
                  </a:cubicBezTo>
                  <a:close/>
                  <a:moveTo>
                    <a:pt x="99" y="92"/>
                  </a:moveTo>
                  <a:cubicBezTo>
                    <a:pt x="99" y="92"/>
                    <a:pt x="99" y="92"/>
                    <a:pt x="99" y="92"/>
                  </a:cubicBezTo>
                  <a:cubicBezTo>
                    <a:pt x="99" y="92"/>
                    <a:pt x="99" y="92"/>
                    <a:pt x="99" y="92"/>
                  </a:cubicBezTo>
                  <a:cubicBezTo>
                    <a:pt x="98" y="91"/>
                    <a:pt x="97" y="90"/>
                    <a:pt x="98" y="89"/>
                  </a:cubicBezTo>
                  <a:cubicBezTo>
                    <a:pt x="98" y="89"/>
                    <a:pt x="98" y="89"/>
                    <a:pt x="98" y="89"/>
                  </a:cubicBezTo>
                  <a:cubicBezTo>
                    <a:pt x="99" y="88"/>
                    <a:pt x="100" y="87"/>
                    <a:pt x="101" y="88"/>
                  </a:cubicBezTo>
                  <a:cubicBezTo>
                    <a:pt x="101" y="88"/>
                    <a:pt x="101" y="88"/>
                    <a:pt x="101" y="88"/>
                  </a:cubicBezTo>
                  <a:cubicBezTo>
                    <a:pt x="102" y="89"/>
                    <a:pt x="103" y="90"/>
                    <a:pt x="102" y="91"/>
                  </a:cubicBezTo>
                  <a:cubicBezTo>
                    <a:pt x="102" y="91"/>
                    <a:pt x="102" y="91"/>
                    <a:pt x="102" y="91"/>
                  </a:cubicBezTo>
                  <a:cubicBezTo>
                    <a:pt x="102" y="92"/>
                    <a:pt x="101" y="93"/>
                    <a:pt x="100" y="93"/>
                  </a:cubicBezTo>
                  <a:cubicBezTo>
                    <a:pt x="100" y="93"/>
                    <a:pt x="100" y="93"/>
                    <a:pt x="100" y="93"/>
                  </a:cubicBezTo>
                  <a:cubicBezTo>
                    <a:pt x="100" y="93"/>
                    <a:pt x="99" y="92"/>
                    <a:pt x="99" y="92"/>
                  </a:cubicBezTo>
                  <a:close/>
                  <a:moveTo>
                    <a:pt x="85" y="83"/>
                  </a:moveTo>
                  <a:cubicBezTo>
                    <a:pt x="85" y="83"/>
                    <a:pt x="85" y="83"/>
                    <a:pt x="85" y="83"/>
                  </a:cubicBezTo>
                  <a:cubicBezTo>
                    <a:pt x="85" y="83"/>
                    <a:pt x="85" y="83"/>
                    <a:pt x="85" y="83"/>
                  </a:cubicBezTo>
                  <a:cubicBezTo>
                    <a:pt x="84" y="82"/>
                    <a:pt x="83" y="81"/>
                    <a:pt x="84" y="80"/>
                  </a:cubicBezTo>
                  <a:cubicBezTo>
                    <a:pt x="84" y="80"/>
                    <a:pt x="84" y="80"/>
                    <a:pt x="84" y="80"/>
                  </a:cubicBezTo>
                  <a:cubicBezTo>
                    <a:pt x="85" y="79"/>
                    <a:pt x="86" y="78"/>
                    <a:pt x="88" y="79"/>
                  </a:cubicBezTo>
                  <a:cubicBezTo>
                    <a:pt x="88" y="79"/>
                    <a:pt x="88" y="79"/>
                    <a:pt x="88" y="79"/>
                  </a:cubicBezTo>
                  <a:cubicBezTo>
                    <a:pt x="89" y="80"/>
                    <a:pt x="89" y="81"/>
                    <a:pt x="88" y="83"/>
                  </a:cubicBezTo>
                  <a:cubicBezTo>
                    <a:pt x="88" y="83"/>
                    <a:pt x="88" y="83"/>
                    <a:pt x="88" y="83"/>
                  </a:cubicBezTo>
                  <a:cubicBezTo>
                    <a:pt x="88" y="83"/>
                    <a:pt x="87" y="84"/>
                    <a:pt x="86" y="84"/>
                  </a:cubicBezTo>
                  <a:cubicBezTo>
                    <a:pt x="86" y="84"/>
                    <a:pt x="86" y="84"/>
                    <a:pt x="86" y="84"/>
                  </a:cubicBezTo>
                  <a:cubicBezTo>
                    <a:pt x="86" y="84"/>
                    <a:pt x="85" y="84"/>
                    <a:pt x="85" y="83"/>
                  </a:cubicBezTo>
                  <a:close/>
                  <a:moveTo>
                    <a:pt x="71" y="74"/>
                  </a:moveTo>
                  <a:cubicBezTo>
                    <a:pt x="71" y="74"/>
                    <a:pt x="71" y="74"/>
                    <a:pt x="71" y="74"/>
                  </a:cubicBezTo>
                  <a:cubicBezTo>
                    <a:pt x="71" y="74"/>
                    <a:pt x="71" y="74"/>
                    <a:pt x="71" y="74"/>
                  </a:cubicBezTo>
                  <a:cubicBezTo>
                    <a:pt x="70" y="73"/>
                    <a:pt x="70" y="71"/>
                    <a:pt x="71" y="70"/>
                  </a:cubicBezTo>
                  <a:cubicBezTo>
                    <a:pt x="71" y="70"/>
                    <a:pt x="71" y="70"/>
                    <a:pt x="71" y="70"/>
                  </a:cubicBezTo>
                  <a:cubicBezTo>
                    <a:pt x="72" y="69"/>
                    <a:pt x="73" y="69"/>
                    <a:pt x="74" y="70"/>
                  </a:cubicBezTo>
                  <a:cubicBezTo>
                    <a:pt x="74" y="70"/>
                    <a:pt x="74" y="70"/>
                    <a:pt x="74" y="70"/>
                  </a:cubicBezTo>
                  <a:cubicBezTo>
                    <a:pt x="75" y="70"/>
                    <a:pt x="76" y="72"/>
                    <a:pt x="75" y="73"/>
                  </a:cubicBezTo>
                  <a:cubicBezTo>
                    <a:pt x="75" y="73"/>
                    <a:pt x="75" y="73"/>
                    <a:pt x="75" y="73"/>
                  </a:cubicBezTo>
                  <a:cubicBezTo>
                    <a:pt x="74" y="74"/>
                    <a:pt x="73" y="74"/>
                    <a:pt x="73" y="74"/>
                  </a:cubicBezTo>
                  <a:cubicBezTo>
                    <a:pt x="73" y="74"/>
                    <a:pt x="73" y="74"/>
                    <a:pt x="73" y="74"/>
                  </a:cubicBezTo>
                  <a:cubicBezTo>
                    <a:pt x="72" y="74"/>
                    <a:pt x="72" y="74"/>
                    <a:pt x="71" y="74"/>
                  </a:cubicBezTo>
                  <a:close/>
                  <a:moveTo>
                    <a:pt x="58" y="63"/>
                  </a:moveTo>
                  <a:cubicBezTo>
                    <a:pt x="58" y="63"/>
                    <a:pt x="58" y="63"/>
                    <a:pt x="58" y="63"/>
                  </a:cubicBezTo>
                  <a:cubicBezTo>
                    <a:pt x="58" y="63"/>
                    <a:pt x="58" y="63"/>
                    <a:pt x="58" y="63"/>
                  </a:cubicBezTo>
                  <a:cubicBezTo>
                    <a:pt x="57" y="63"/>
                    <a:pt x="57" y="61"/>
                    <a:pt x="58" y="60"/>
                  </a:cubicBezTo>
                  <a:cubicBezTo>
                    <a:pt x="58" y="60"/>
                    <a:pt x="58" y="60"/>
                    <a:pt x="58" y="60"/>
                  </a:cubicBezTo>
                  <a:cubicBezTo>
                    <a:pt x="59" y="59"/>
                    <a:pt x="60" y="59"/>
                    <a:pt x="61" y="60"/>
                  </a:cubicBezTo>
                  <a:cubicBezTo>
                    <a:pt x="61" y="60"/>
                    <a:pt x="61" y="60"/>
                    <a:pt x="61" y="60"/>
                  </a:cubicBezTo>
                  <a:cubicBezTo>
                    <a:pt x="62" y="60"/>
                    <a:pt x="63" y="62"/>
                    <a:pt x="62" y="63"/>
                  </a:cubicBezTo>
                  <a:cubicBezTo>
                    <a:pt x="62" y="63"/>
                    <a:pt x="62" y="63"/>
                    <a:pt x="62" y="63"/>
                  </a:cubicBezTo>
                  <a:cubicBezTo>
                    <a:pt x="61" y="64"/>
                    <a:pt x="60" y="64"/>
                    <a:pt x="60" y="64"/>
                  </a:cubicBezTo>
                  <a:cubicBezTo>
                    <a:pt x="60" y="64"/>
                    <a:pt x="60" y="64"/>
                    <a:pt x="60" y="64"/>
                  </a:cubicBezTo>
                  <a:cubicBezTo>
                    <a:pt x="59" y="64"/>
                    <a:pt x="59" y="64"/>
                    <a:pt x="58" y="63"/>
                  </a:cubicBezTo>
                  <a:close/>
                  <a:moveTo>
                    <a:pt x="46" y="53"/>
                  </a:moveTo>
                  <a:cubicBezTo>
                    <a:pt x="45" y="52"/>
                    <a:pt x="44" y="50"/>
                    <a:pt x="45" y="49"/>
                  </a:cubicBezTo>
                  <a:cubicBezTo>
                    <a:pt x="45" y="49"/>
                    <a:pt x="45" y="49"/>
                    <a:pt x="45" y="49"/>
                  </a:cubicBezTo>
                  <a:cubicBezTo>
                    <a:pt x="46" y="48"/>
                    <a:pt x="48" y="48"/>
                    <a:pt x="49" y="49"/>
                  </a:cubicBezTo>
                  <a:cubicBezTo>
                    <a:pt x="49" y="49"/>
                    <a:pt x="49" y="49"/>
                    <a:pt x="49" y="49"/>
                  </a:cubicBezTo>
                  <a:cubicBezTo>
                    <a:pt x="50" y="50"/>
                    <a:pt x="50" y="51"/>
                    <a:pt x="49" y="52"/>
                  </a:cubicBezTo>
                  <a:cubicBezTo>
                    <a:pt x="49" y="52"/>
                    <a:pt x="49" y="52"/>
                    <a:pt x="49" y="52"/>
                  </a:cubicBezTo>
                  <a:cubicBezTo>
                    <a:pt x="49" y="53"/>
                    <a:pt x="48" y="53"/>
                    <a:pt x="47" y="53"/>
                  </a:cubicBezTo>
                  <a:cubicBezTo>
                    <a:pt x="47" y="53"/>
                    <a:pt x="47" y="53"/>
                    <a:pt x="47" y="53"/>
                  </a:cubicBezTo>
                  <a:cubicBezTo>
                    <a:pt x="47" y="53"/>
                    <a:pt x="46" y="53"/>
                    <a:pt x="46" y="53"/>
                  </a:cubicBezTo>
                  <a:close/>
                  <a:moveTo>
                    <a:pt x="34" y="41"/>
                  </a:moveTo>
                  <a:cubicBezTo>
                    <a:pt x="33" y="40"/>
                    <a:pt x="33" y="39"/>
                    <a:pt x="33" y="38"/>
                  </a:cubicBezTo>
                  <a:cubicBezTo>
                    <a:pt x="33" y="38"/>
                    <a:pt x="33" y="38"/>
                    <a:pt x="33" y="38"/>
                  </a:cubicBezTo>
                  <a:cubicBezTo>
                    <a:pt x="34" y="37"/>
                    <a:pt x="36" y="37"/>
                    <a:pt x="37" y="38"/>
                  </a:cubicBezTo>
                  <a:cubicBezTo>
                    <a:pt x="37" y="38"/>
                    <a:pt x="37" y="38"/>
                    <a:pt x="37" y="38"/>
                  </a:cubicBezTo>
                  <a:cubicBezTo>
                    <a:pt x="38" y="39"/>
                    <a:pt x="38" y="40"/>
                    <a:pt x="37" y="41"/>
                  </a:cubicBezTo>
                  <a:cubicBezTo>
                    <a:pt x="37" y="41"/>
                    <a:pt x="37" y="41"/>
                    <a:pt x="37" y="41"/>
                  </a:cubicBezTo>
                  <a:cubicBezTo>
                    <a:pt x="37" y="42"/>
                    <a:pt x="36" y="42"/>
                    <a:pt x="35" y="42"/>
                  </a:cubicBezTo>
                  <a:cubicBezTo>
                    <a:pt x="35" y="42"/>
                    <a:pt x="35" y="42"/>
                    <a:pt x="35" y="42"/>
                  </a:cubicBezTo>
                  <a:cubicBezTo>
                    <a:pt x="35" y="42"/>
                    <a:pt x="34" y="42"/>
                    <a:pt x="34" y="41"/>
                  </a:cubicBezTo>
                  <a:close/>
                  <a:moveTo>
                    <a:pt x="22" y="29"/>
                  </a:moveTo>
                  <a:cubicBezTo>
                    <a:pt x="22" y="29"/>
                    <a:pt x="22" y="29"/>
                    <a:pt x="22" y="29"/>
                  </a:cubicBezTo>
                  <a:cubicBezTo>
                    <a:pt x="22" y="29"/>
                    <a:pt x="22" y="29"/>
                    <a:pt x="22" y="29"/>
                  </a:cubicBezTo>
                  <a:cubicBezTo>
                    <a:pt x="21" y="28"/>
                    <a:pt x="21" y="27"/>
                    <a:pt x="22" y="26"/>
                  </a:cubicBezTo>
                  <a:cubicBezTo>
                    <a:pt x="22" y="26"/>
                    <a:pt x="22" y="26"/>
                    <a:pt x="22" y="26"/>
                  </a:cubicBezTo>
                  <a:cubicBezTo>
                    <a:pt x="23" y="25"/>
                    <a:pt x="25" y="25"/>
                    <a:pt x="26" y="26"/>
                  </a:cubicBezTo>
                  <a:cubicBezTo>
                    <a:pt x="26" y="26"/>
                    <a:pt x="26" y="26"/>
                    <a:pt x="26" y="26"/>
                  </a:cubicBezTo>
                  <a:cubicBezTo>
                    <a:pt x="27" y="27"/>
                    <a:pt x="26" y="29"/>
                    <a:pt x="25" y="29"/>
                  </a:cubicBezTo>
                  <a:cubicBezTo>
                    <a:pt x="25" y="29"/>
                    <a:pt x="25" y="29"/>
                    <a:pt x="25" y="29"/>
                  </a:cubicBezTo>
                  <a:cubicBezTo>
                    <a:pt x="25" y="30"/>
                    <a:pt x="24" y="30"/>
                    <a:pt x="24" y="30"/>
                  </a:cubicBezTo>
                  <a:cubicBezTo>
                    <a:pt x="24" y="30"/>
                    <a:pt x="24" y="30"/>
                    <a:pt x="24" y="30"/>
                  </a:cubicBezTo>
                  <a:cubicBezTo>
                    <a:pt x="23" y="30"/>
                    <a:pt x="22" y="30"/>
                    <a:pt x="22" y="29"/>
                  </a:cubicBezTo>
                  <a:close/>
                  <a:moveTo>
                    <a:pt x="11" y="17"/>
                  </a:moveTo>
                  <a:cubicBezTo>
                    <a:pt x="10" y="16"/>
                    <a:pt x="10" y="14"/>
                    <a:pt x="11" y="13"/>
                  </a:cubicBezTo>
                  <a:cubicBezTo>
                    <a:pt x="11" y="13"/>
                    <a:pt x="11" y="13"/>
                    <a:pt x="11" y="13"/>
                  </a:cubicBezTo>
                  <a:cubicBezTo>
                    <a:pt x="12" y="12"/>
                    <a:pt x="14" y="13"/>
                    <a:pt x="15" y="14"/>
                  </a:cubicBezTo>
                  <a:cubicBezTo>
                    <a:pt x="15" y="14"/>
                    <a:pt x="15" y="14"/>
                    <a:pt x="15" y="14"/>
                  </a:cubicBezTo>
                  <a:cubicBezTo>
                    <a:pt x="16" y="15"/>
                    <a:pt x="16" y="16"/>
                    <a:pt x="14" y="17"/>
                  </a:cubicBezTo>
                  <a:cubicBezTo>
                    <a:pt x="14" y="17"/>
                    <a:pt x="14" y="17"/>
                    <a:pt x="14" y="17"/>
                  </a:cubicBezTo>
                  <a:cubicBezTo>
                    <a:pt x="14" y="18"/>
                    <a:pt x="13" y="18"/>
                    <a:pt x="13" y="18"/>
                  </a:cubicBezTo>
                  <a:cubicBezTo>
                    <a:pt x="13" y="18"/>
                    <a:pt x="13" y="18"/>
                    <a:pt x="13" y="18"/>
                  </a:cubicBezTo>
                  <a:cubicBezTo>
                    <a:pt x="12" y="18"/>
                    <a:pt x="11" y="17"/>
                    <a:pt x="11" y="17"/>
                  </a:cubicBezTo>
                  <a:close/>
                  <a:moveTo>
                    <a:pt x="1" y="4"/>
                  </a:moveTo>
                  <a:cubicBezTo>
                    <a:pt x="1" y="4"/>
                    <a:pt x="1" y="4"/>
                    <a:pt x="1" y="4"/>
                  </a:cubicBezTo>
                  <a:cubicBezTo>
                    <a:pt x="1" y="4"/>
                    <a:pt x="1" y="4"/>
                    <a:pt x="1" y="4"/>
                  </a:cubicBezTo>
                  <a:cubicBezTo>
                    <a:pt x="0" y="3"/>
                    <a:pt x="0" y="1"/>
                    <a:pt x="1" y="0"/>
                  </a:cubicBezTo>
                  <a:cubicBezTo>
                    <a:pt x="1" y="0"/>
                    <a:pt x="1" y="0"/>
                    <a:pt x="1" y="0"/>
                  </a:cubicBezTo>
                  <a:cubicBezTo>
                    <a:pt x="2" y="0"/>
                    <a:pt x="4" y="0"/>
                    <a:pt x="5" y="1"/>
                  </a:cubicBezTo>
                  <a:cubicBezTo>
                    <a:pt x="5" y="1"/>
                    <a:pt x="5" y="1"/>
                    <a:pt x="5" y="1"/>
                  </a:cubicBezTo>
                  <a:cubicBezTo>
                    <a:pt x="5" y="2"/>
                    <a:pt x="5" y="4"/>
                    <a:pt x="4" y="4"/>
                  </a:cubicBezTo>
                  <a:cubicBezTo>
                    <a:pt x="4" y="4"/>
                    <a:pt x="4" y="4"/>
                    <a:pt x="4" y="4"/>
                  </a:cubicBezTo>
                  <a:cubicBezTo>
                    <a:pt x="4" y="5"/>
                    <a:pt x="3" y="5"/>
                    <a:pt x="3" y="5"/>
                  </a:cubicBezTo>
                  <a:cubicBezTo>
                    <a:pt x="3" y="5"/>
                    <a:pt x="3" y="5"/>
                    <a:pt x="3" y="5"/>
                  </a:cubicBezTo>
                  <a:cubicBezTo>
                    <a:pt x="2" y="5"/>
                    <a:pt x="1" y="5"/>
                    <a:pt x="1"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Freeform 15">
              <a:extLst>
                <a:ext uri="{FF2B5EF4-FFF2-40B4-BE49-F238E27FC236}">
                  <a16:creationId xmlns:a16="http://schemas.microsoft.com/office/drawing/2014/main" id="{370E48E5-7B1D-4D63-9223-18FCF4AFFDF2}"/>
                </a:ext>
              </a:extLst>
            </p:cNvPr>
            <p:cNvSpPr>
              <a:spLocks noEditPoints="1"/>
            </p:cNvSpPr>
            <p:nvPr/>
          </p:nvSpPr>
          <p:spPr bwMode="auto">
            <a:xfrm>
              <a:off x="7920038" y="3632200"/>
              <a:ext cx="822325" cy="88900"/>
            </a:xfrm>
            <a:custGeom>
              <a:avLst/>
              <a:gdLst>
                <a:gd name="T0" fmla="*/ 97 w 216"/>
                <a:gd name="T1" fmla="*/ 20 h 23"/>
                <a:gd name="T2" fmla="*/ 102 w 216"/>
                <a:gd name="T3" fmla="*/ 20 h 23"/>
                <a:gd name="T4" fmla="*/ 100 w 216"/>
                <a:gd name="T5" fmla="*/ 23 h 23"/>
                <a:gd name="T6" fmla="*/ 116 w 216"/>
                <a:gd name="T7" fmla="*/ 17 h 23"/>
                <a:gd name="T8" fmla="*/ 116 w 216"/>
                <a:gd name="T9" fmla="*/ 22 h 23"/>
                <a:gd name="T10" fmla="*/ 116 w 216"/>
                <a:gd name="T11" fmla="*/ 22 h 23"/>
                <a:gd name="T12" fmla="*/ 81 w 216"/>
                <a:gd name="T13" fmla="*/ 19 h 23"/>
                <a:gd name="T14" fmla="*/ 83 w 216"/>
                <a:gd name="T15" fmla="*/ 17 h 23"/>
                <a:gd name="T16" fmla="*/ 83 w 216"/>
                <a:gd name="T17" fmla="*/ 22 h 23"/>
                <a:gd name="T18" fmla="*/ 130 w 216"/>
                <a:gd name="T19" fmla="*/ 19 h 23"/>
                <a:gd name="T20" fmla="*/ 135 w 216"/>
                <a:gd name="T21" fmla="*/ 19 h 23"/>
                <a:gd name="T22" fmla="*/ 133 w 216"/>
                <a:gd name="T23" fmla="*/ 21 h 23"/>
                <a:gd name="T24" fmla="*/ 130 w 216"/>
                <a:gd name="T25" fmla="*/ 19 h 23"/>
                <a:gd name="T26" fmla="*/ 67 w 216"/>
                <a:gd name="T27" fmla="*/ 21 h 23"/>
                <a:gd name="T28" fmla="*/ 67 w 216"/>
                <a:gd name="T29" fmla="*/ 16 h 23"/>
                <a:gd name="T30" fmla="*/ 69 w 216"/>
                <a:gd name="T31" fmla="*/ 18 h 23"/>
                <a:gd name="T32" fmla="*/ 67 w 216"/>
                <a:gd name="T33" fmla="*/ 21 h 23"/>
                <a:gd name="T34" fmla="*/ 149 w 216"/>
                <a:gd name="T35" fmla="*/ 15 h 23"/>
                <a:gd name="T36" fmla="*/ 149 w 216"/>
                <a:gd name="T37" fmla="*/ 20 h 23"/>
                <a:gd name="T38" fmla="*/ 149 w 216"/>
                <a:gd name="T39" fmla="*/ 20 h 23"/>
                <a:gd name="T40" fmla="*/ 147 w 216"/>
                <a:gd name="T41" fmla="*/ 17 h 23"/>
                <a:gd name="T42" fmla="*/ 48 w 216"/>
                <a:gd name="T43" fmla="*/ 16 h 23"/>
                <a:gd name="T44" fmla="*/ 53 w 216"/>
                <a:gd name="T45" fmla="*/ 17 h 23"/>
                <a:gd name="T46" fmla="*/ 51 w 216"/>
                <a:gd name="T47" fmla="*/ 19 h 23"/>
                <a:gd name="T48" fmla="*/ 165 w 216"/>
                <a:gd name="T49" fmla="*/ 12 h 23"/>
                <a:gd name="T50" fmla="*/ 168 w 216"/>
                <a:gd name="T51" fmla="*/ 14 h 23"/>
                <a:gd name="T52" fmla="*/ 166 w 216"/>
                <a:gd name="T53" fmla="*/ 17 h 23"/>
                <a:gd name="T54" fmla="*/ 165 w 216"/>
                <a:gd name="T55" fmla="*/ 17 h 23"/>
                <a:gd name="T56" fmla="*/ 32 w 216"/>
                <a:gd name="T57" fmla="*/ 13 h 23"/>
                <a:gd name="T58" fmla="*/ 35 w 216"/>
                <a:gd name="T59" fmla="*/ 11 h 23"/>
                <a:gd name="T60" fmla="*/ 34 w 216"/>
                <a:gd name="T61" fmla="*/ 16 h 23"/>
                <a:gd name="T62" fmla="*/ 179 w 216"/>
                <a:gd name="T63" fmla="*/ 12 h 23"/>
                <a:gd name="T64" fmla="*/ 184 w 216"/>
                <a:gd name="T65" fmla="*/ 11 h 23"/>
                <a:gd name="T66" fmla="*/ 182 w 216"/>
                <a:gd name="T67" fmla="*/ 14 h 23"/>
                <a:gd name="T68" fmla="*/ 179 w 216"/>
                <a:gd name="T69" fmla="*/ 12 h 23"/>
                <a:gd name="T70" fmla="*/ 18 w 216"/>
                <a:gd name="T71" fmla="*/ 12 h 23"/>
                <a:gd name="T72" fmla="*/ 19 w 216"/>
                <a:gd name="T73" fmla="*/ 7 h 23"/>
                <a:gd name="T74" fmla="*/ 21 w 216"/>
                <a:gd name="T75" fmla="*/ 10 h 23"/>
                <a:gd name="T76" fmla="*/ 18 w 216"/>
                <a:gd name="T77" fmla="*/ 12 h 23"/>
                <a:gd name="T78" fmla="*/ 197 w 216"/>
                <a:gd name="T79" fmla="*/ 5 h 23"/>
                <a:gd name="T80" fmla="*/ 198 w 216"/>
                <a:gd name="T81" fmla="*/ 10 h 23"/>
                <a:gd name="T82" fmla="*/ 198 w 216"/>
                <a:gd name="T83" fmla="*/ 10 h 23"/>
                <a:gd name="T84" fmla="*/ 195 w 216"/>
                <a:gd name="T85" fmla="*/ 8 h 23"/>
                <a:gd name="T86" fmla="*/ 0 w 216"/>
                <a:gd name="T87" fmla="*/ 5 h 23"/>
                <a:gd name="T88" fmla="*/ 5 w 216"/>
                <a:gd name="T89" fmla="*/ 6 h 23"/>
                <a:gd name="T90" fmla="*/ 2 w 216"/>
                <a:gd name="T91" fmla="*/ 8 h 23"/>
                <a:gd name="T92" fmla="*/ 213 w 216"/>
                <a:gd name="T93" fmla="*/ 0 h 23"/>
                <a:gd name="T94" fmla="*/ 216 w 216"/>
                <a:gd name="T95" fmla="*/ 2 h 23"/>
                <a:gd name="T96" fmla="*/ 213 w 216"/>
                <a:gd name="T97" fmla="*/ 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23">
                  <a:moveTo>
                    <a:pt x="100" y="23"/>
                  </a:moveTo>
                  <a:cubicBezTo>
                    <a:pt x="98" y="23"/>
                    <a:pt x="97" y="21"/>
                    <a:pt x="97" y="20"/>
                  </a:cubicBezTo>
                  <a:cubicBezTo>
                    <a:pt x="97" y="20"/>
                    <a:pt x="97" y="20"/>
                    <a:pt x="97" y="20"/>
                  </a:cubicBezTo>
                  <a:cubicBezTo>
                    <a:pt x="97" y="19"/>
                    <a:pt x="98" y="18"/>
                    <a:pt x="100" y="18"/>
                  </a:cubicBezTo>
                  <a:cubicBezTo>
                    <a:pt x="100" y="18"/>
                    <a:pt x="100" y="18"/>
                    <a:pt x="100" y="18"/>
                  </a:cubicBezTo>
                  <a:cubicBezTo>
                    <a:pt x="101" y="18"/>
                    <a:pt x="102" y="19"/>
                    <a:pt x="102" y="20"/>
                  </a:cubicBezTo>
                  <a:cubicBezTo>
                    <a:pt x="102" y="20"/>
                    <a:pt x="102" y="20"/>
                    <a:pt x="102" y="20"/>
                  </a:cubicBezTo>
                  <a:cubicBezTo>
                    <a:pt x="102" y="21"/>
                    <a:pt x="101" y="23"/>
                    <a:pt x="100" y="23"/>
                  </a:cubicBezTo>
                  <a:cubicBezTo>
                    <a:pt x="100" y="23"/>
                    <a:pt x="100" y="23"/>
                    <a:pt x="100" y="23"/>
                  </a:cubicBezTo>
                  <a:close/>
                  <a:moveTo>
                    <a:pt x="114" y="20"/>
                  </a:moveTo>
                  <a:cubicBezTo>
                    <a:pt x="114" y="19"/>
                    <a:pt x="115" y="17"/>
                    <a:pt x="116" y="17"/>
                  </a:cubicBezTo>
                  <a:cubicBezTo>
                    <a:pt x="116" y="17"/>
                    <a:pt x="116" y="17"/>
                    <a:pt x="116" y="17"/>
                  </a:cubicBezTo>
                  <a:cubicBezTo>
                    <a:pt x="118" y="17"/>
                    <a:pt x="119" y="18"/>
                    <a:pt x="119" y="20"/>
                  </a:cubicBezTo>
                  <a:cubicBezTo>
                    <a:pt x="119" y="20"/>
                    <a:pt x="119" y="20"/>
                    <a:pt x="119" y="20"/>
                  </a:cubicBezTo>
                  <a:cubicBezTo>
                    <a:pt x="119" y="21"/>
                    <a:pt x="118" y="22"/>
                    <a:pt x="116" y="22"/>
                  </a:cubicBezTo>
                  <a:cubicBezTo>
                    <a:pt x="116" y="22"/>
                    <a:pt x="116" y="22"/>
                    <a:pt x="116" y="22"/>
                  </a:cubicBezTo>
                  <a:cubicBezTo>
                    <a:pt x="116" y="22"/>
                    <a:pt x="116" y="22"/>
                    <a:pt x="116" y="22"/>
                  </a:cubicBezTo>
                  <a:cubicBezTo>
                    <a:pt x="116" y="22"/>
                    <a:pt x="116" y="22"/>
                    <a:pt x="116" y="22"/>
                  </a:cubicBezTo>
                  <a:cubicBezTo>
                    <a:pt x="115" y="22"/>
                    <a:pt x="114" y="21"/>
                    <a:pt x="114" y="20"/>
                  </a:cubicBezTo>
                  <a:close/>
                  <a:moveTo>
                    <a:pt x="83" y="22"/>
                  </a:moveTo>
                  <a:cubicBezTo>
                    <a:pt x="82" y="22"/>
                    <a:pt x="81" y="21"/>
                    <a:pt x="81" y="19"/>
                  </a:cubicBezTo>
                  <a:cubicBezTo>
                    <a:pt x="81" y="19"/>
                    <a:pt x="81" y="19"/>
                    <a:pt x="81" y="19"/>
                  </a:cubicBezTo>
                  <a:cubicBezTo>
                    <a:pt x="81" y="18"/>
                    <a:pt x="82" y="17"/>
                    <a:pt x="83" y="17"/>
                  </a:cubicBezTo>
                  <a:cubicBezTo>
                    <a:pt x="83" y="17"/>
                    <a:pt x="83" y="17"/>
                    <a:pt x="83" y="17"/>
                  </a:cubicBezTo>
                  <a:cubicBezTo>
                    <a:pt x="85" y="17"/>
                    <a:pt x="86" y="18"/>
                    <a:pt x="86" y="20"/>
                  </a:cubicBezTo>
                  <a:cubicBezTo>
                    <a:pt x="86" y="20"/>
                    <a:pt x="86" y="20"/>
                    <a:pt x="86" y="20"/>
                  </a:cubicBezTo>
                  <a:cubicBezTo>
                    <a:pt x="86" y="21"/>
                    <a:pt x="85" y="22"/>
                    <a:pt x="83" y="22"/>
                  </a:cubicBezTo>
                  <a:cubicBezTo>
                    <a:pt x="83" y="22"/>
                    <a:pt x="83" y="22"/>
                    <a:pt x="83" y="22"/>
                  </a:cubicBezTo>
                  <a:cubicBezTo>
                    <a:pt x="83" y="22"/>
                    <a:pt x="83" y="22"/>
                    <a:pt x="83" y="22"/>
                  </a:cubicBezTo>
                  <a:close/>
                  <a:moveTo>
                    <a:pt x="130" y="19"/>
                  </a:moveTo>
                  <a:cubicBezTo>
                    <a:pt x="130" y="18"/>
                    <a:pt x="131" y="17"/>
                    <a:pt x="133" y="16"/>
                  </a:cubicBezTo>
                  <a:cubicBezTo>
                    <a:pt x="133" y="16"/>
                    <a:pt x="133" y="16"/>
                    <a:pt x="133" y="16"/>
                  </a:cubicBezTo>
                  <a:cubicBezTo>
                    <a:pt x="134" y="16"/>
                    <a:pt x="135" y="17"/>
                    <a:pt x="135" y="19"/>
                  </a:cubicBezTo>
                  <a:cubicBezTo>
                    <a:pt x="135" y="19"/>
                    <a:pt x="135" y="19"/>
                    <a:pt x="135" y="19"/>
                  </a:cubicBezTo>
                  <a:cubicBezTo>
                    <a:pt x="135" y="20"/>
                    <a:pt x="134" y="21"/>
                    <a:pt x="133" y="21"/>
                  </a:cubicBezTo>
                  <a:cubicBezTo>
                    <a:pt x="133" y="21"/>
                    <a:pt x="133" y="21"/>
                    <a:pt x="133" y="21"/>
                  </a:cubicBezTo>
                  <a:cubicBezTo>
                    <a:pt x="133" y="21"/>
                    <a:pt x="133" y="21"/>
                    <a:pt x="133" y="21"/>
                  </a:cubicBezTo>
                  <a:cubicBezTo>
                    <a:pt x="133" y="21"/>
                    <a:pt x="133" y="21"/>
                    <a:pt x="133" y="21"/>
                  </a:cubicBezTo>
                  <a:cubicBezTo>
                    <a:pt x="131" y="21"/>
                    <a:pt x="130" y="20"/>
                    <a:pt x="130" y="19"/>
                  </a:cubicBezTo>
                  <a:close/>
                  <a:moveTo>
                    <a:pt x="67" y="21"/>
                  </a:moveTo>
                  <a:cubicBezTo>
                    <a:pt x="67" y="21"/>
                    <a:pt x="67" y="21"/>
                    <a:pt x="67" y="21"/>
                  </a:cubicBezTo>
                  <a:cubicBezTo>
                    <a:pt x="67" y="21"/>
                    <a:pt x="67" y="21"/>
                    <a:pt x="67" y="21"/>
                  </a:cubicBezTo>
                  <a:cubicBezTo>
                    <a:pt x="65" y="21"/>
                    <a:pt x="64" y="19"/>
                    <a:pt x="64" y="18"/>
                  </a:cubicBezTo>
                  <a:cubicBezTo>
                    <a:pt x="64" y="18"/>
                    <a:pt x="64" y="18"/>
                    <a:pt x="64" y="18"/>
                  </a:cubicBezTo>
                  <a:cubicBezTo>
                    <a:pt x="65" y="17"/>
                    <a:pt x="66" y="16"/>
                    <a:pt x="67" y="16"/>
                  </a:cubicBezTo>
                  <a:cubicBezTo>
                    <a:pt x="67" y="16"/>
                    <a:pt x="67" y="16"/>
                    <a:pt x="67" y="16"/>
                  </a:cubicBezTo>
                  <a:cubicBezTo>
                    <a:pt x="68" y="16"/>
                    <a:pt x="69" y="17"/>
                    <a:pt x="69" y="18"/>
                  </a:cubicBezTo>
                  <a:cubicBezTo>
                    <a:pt x="69" y="18"/>
                    <a:pt x="69" y="18"/>
                    <a:pt x="69" y="18"/>
                  </a:cubicBezTo>
                  <a:cubicBezTo>
                    <a:pt x="69" y="20"/>
                    <a:pt x="68" y="21"/>
                    <a:pt x="67" y="21"/>
                  </a:cubicBezTo>
                  <a:cubicBezTo>
                    <a:pt x="67" y="21"/>
                    <a:pt x="67" y="21"/>
                    <a:pt x="67" y="21"/>
                  </a:cubicBezTo>
                  <a:cubicBezTo>
                    <a:pt x="67" y="21"/>
                    <a:pt x="67" y="21"/>
                    <a:pt x="67" y="21"/>
                  </a:cubicBezTo>
                  <a:close/>
                  <a:moveTo>
                    <a:pt x="147" y="17"/>
                  </a:moveTo>
                  <a:cubicBezTo>
                    <a:pt x="146" y="16"/>
                    <a:pt x="147" y="15"/>
                    <a:pt x="149" y="15"/>
                  </a:cubicBezTo>
                  <a:cubicBezTo>
                    <a:pt x="149" y="15"/>
                    <a:pt x="149" y="15"/>
                    <a:pt x="149" y="15"/>
                  </a:cubicBezTo>
                  <a:cubicBezTo>
                    <a:pt x="150" y="15"/>
                    <a:pt x="151" y="16"/>
                    <a:pt x="152" y="17"/>
                  </a:cubicBezTo>
                  <a:cubicBezTo>
                    <a:pt x="152" y="17"/>
                    <a:pt x="152" y="17"/>
                    <a:pt x="152" y="17"/>
                  </a:cubicBezTo>
                  <a:cubicBezTo>
                    <a:pt x="152" y="18"/>
                    <a:pt x="151" y="19"/>
                    <a:pt x="149" y="20"/>
                  </a:cubicBezTo>
                  <a:cubicBezTo>
                    <a:pt x="149" y="20"/>
                    <a:pt x="149" y="20"/>
                    <a:pt x="149" y="20"/>
                  </a:cubicBezTo>
                  <a:cubicBezTo>
                    <a:pt x="149" y="20"/>
                    <a:pt x="149" y="20"/>
                    <a:pt x="149" y="20"/>
                  </a:cubicBezTo>
                  <a:cubicBezTo>
                    <a:pt x="149" y="20"/>
                    <a:pt x="149" y="20"/>
                    <a:pt x="149" y="20"/>
                  </a:cubicBezTo>
                  <a:cubicBezTo>
                    <a:pt x="149" y="20"/>
                    <a:pt x="149" y="20"/>
                    <a:pt x="149" y="20"/>
                  </a:cubicBezTo>
                  <a:cubicBezTo>
                    <a:pt x="149" y="20"/>
                    <a:pt x="149" y="20"/>
                    <a:pt x="149" y="20"/>
                  </a:cubicBezTo>
                  <a:cubicBezTo>
                    <a:pt x="148" y="20"/>
                    <a:pt x="147" y="19"/>
                    <a:pt x="147" y="17"/>
                  </a:cubicBezTo>
                  <a:close/>
                  <a:moveTo>
                    <a:pt x="50" y="19"/>
                  </a:moveTo>
                  <a:cubicBezTo>
                    <a:pt x="49" y="18"/>
                    <a:pt x="48" y="17"/>
                    <a:pt x="48" y="16"/>
                  </a:cubicBezTo>
                  <a:cubicBezTo>
                    <a:pt x="48" y="16"/>
                    <a:pt x="48" y="16"/>
                    <a:pt x="48" y="16"/>
                  </a:cubicBezTo>
                  <a:cubicBezTo>
                    <a:pt x="48" y="14"/>
                    <a:pt x="50" y="14"/>
                    <a:pt x="51" y="14"/>
                  </a:cubicBezTo>
                  <a:cubicBezTo>
                    <a:pt x="51" y="14"/>
                    <a:pt x="51" y="14"/>
                    <a:pt x="51" y="14"/>
                  </a:cubicBezTo>
                  <a:cubicBezTo>
                    <a:pt x="52" y="14"/>
                    <a:pt x="53" y="15"/>
                    <a:pt x="53" y="17"/>
                  </a:cubicBezTo>
                  <a:cubicBezTo>
                    <a:pt x="53" y="17"/>
                    <a:pt x="53" y="17"/>
                    <a:pt x="53" y="17"/>
                  </a:cubicBezTo>
                  <a:cubicBezTo>
                    <a:pt x="53" y="18"/>
                    <a:pt x="52" y="19"/>
                    <a:pt x="51" y="19"/>
                  </a:cubicBezTo>
                  <a:cubicBezTo>
                    <a:pt x="51" y="19"/>
                    <a:pt x="51" y="19"/>
                    <a:pt x="51" y="19"/>
                  </a:cubicBezTo>
                  <a:cubicBezTo>
                    <a:pt x="50" y="19"/>
                    <a:pt x="50" y="19"/>
                    <a:pt x="50" y="19"/>
                  </a:cubicBezTo>
                  <a:close/>
                  <a:moveTo>
                    <a:pt x="163" y="15"/>
                  </a:moveTo>
                  <a:cubicBezTo>
                    <a:pt x="163" y="14"/>
                    <a:pt x="164" y="12"/>
                    <a:pt x="165" y="12"/>
                  </a:cubicBezTo>
                  <a:cubicBezTo>
                    <a:pt x="165" y="12"/>
                    <a:pt x="165" y="12"/>
                    <a:pt x="165" y="12"/>
                  </a:cubicBezTo>
                  <a:cubicBezTo>
                    <a:pt x="166" y="12"/>
                    <a:pt x="168" y="13"/>
                    <a:pt x="168" y="14"/>
                  </a:cubicBezTo>
                  <a:cubicBezTo>
                    <a:pt x="168" y="14"/>
                    <a:pt x="168" y="14"/>
                    <a:pt x="168" y="14"/>
                  </a:cubicBezTo>
                  <a:cubicBezTo>
                    <a:pt x="168" y="16"/>
                    <a:pt x="167" y="17"/>
                    <a:pt x="166" y="17"/>
                  </a:cubicBezTo>
                  <a:cubicBezTo>
                    <a:pt x="166" y="17"/>
                    <a:pt x="166" y="17"/>
                    <a:pt x="166" y="17"/>
                  </a:cubicBezTo>
                  <a:cubicBezTo>
                    <a:pt x="166" y="17"/>
                    <a:pt x="166" y="17"/>
                    <a:pt x="166" y="17"/>
                  </a:cubicBezTo>
                  <a:cubicBezTo>
                    <a:pt x="166" y="17"/>
                    <a:pt x="166" y="17"/>
                    <a:pt x="166" y="17"/>
                  </a:cubicBezTo>
                  <a:cubicBezTo>
                    <a:pt x="166" y="17"/>
                    <a:pt x="166" y="17"/>
                    <a:pt x="165" y="17"/>
                  </a:cubicBezTo>
                  <a:cubicBezTo>
                    <a:pt x="165" y="17"/>
                    <a:pt x="165" y="17"/>
                    <a:pt x="165" y="17"/>
                  </a:cubicBezTo>
                  <a:cubicBezTo>
                    <a:pt x="164" y="17"/>
                    <a:pt x="163" y="16"/>
                    <a:pt x="163" y="15"/>
                  </a:cubicBezTo>
                  <a:close/>
                  <a:moveTo>
                    <a:pt x="34" y="16"/>
                  </a:moveTo>
                  <a:cubicBezTo>
                    <a:pt x="32" y="16"/>
                    <a:pt x="32" y="14"/>
                    <a:pt x="32" y="13"/>
                  </a:cubicBezTo>
                  <a:cubicBezTo>
                    <a:pt x="32" y="13"/>
                    <a:pt x="32" y="13"/>
                    <a:pt x="32" y="13"/>
                  </a:cubicBezTo>
                  <a:cubicBezTo>
                    <a:pt x="32" y="12"/>
                    <a:pt x="33" y="11"/>
                    <a:pt x="35" y="11"/>
                  </a:cubicBezTo>
                  <a:cubicBezTo>
                    <a:pt x="35" y="11"/>
                    <a:pt x="35" y="11"/>
                    <a:pt x="35" y="11"/>
                  </a:cubicBezTo>
                  <a:cubicBezTo>
                    <a:pt x="36" y="11"/>
                    <a:pt x="37" y="13"/>
                    <a:pt x="37" y="14"/>
                  </a:cubicBezTo>
                  <a:cubicBezTo>
                    <a:pt x="37" y="14"/>
                    <a:pt x="37" y="14"/>
                    <a:pt x="37" y="14"/>
                  </a:cubicBezTo>
                  <a:cubicBezTo>
                    <a:pt x="36" y="15"/>
                    <a:pt x="35" y="16"/>
                    <a:pt x="34" y="16"/>
                  </a:cubicBezTo>
                  <a:cubicBezTo>
                    <a:pt x="34" y="16"/>
                    <a:pt x="34" y="16"/>
                    <a:pt x="34" y="16"/>
                  </a:cubicBezTo>
                  <a:cubicBezTo>
                    <a:pt x="34" y="16"/>
                    <a:pt x="34" y="16"/>
                    <a:pt x="34" y="16"/>
                  </a:cubicBezTo>
                  <a:close/>
                  <a:moveTo>
                    <a:pt x="179" y="12"/>
                  </a:moveTo>
                  <a:cubicBezTo>
                    <a:pt x="179" y="11"/>
                    <a:pt x="180" y="9"/>
                    <a:pt x="181" y="9"/>
                  </a:cubicBezTo>
                  <a:cubicBezTo>
                    <a:pt x="181" y="9"/>
                    <a:pt x="181" y="9"/>
                    <a:pt x="181" y="9"/>
                  </a:cubicBezTo>
                  <a:cubicBezTo>
                    <a:pt x="182" y="9"/>
                    <a:pt x="184" y="10"/>
                    <a:pt x="184" y="11"/>
                  </a:cubicBezTo>
                  <a:cubicBezTo>
                    <a:pt x="184" y="11"/>
                    <a:pt x="184" y="11"/>
                    <a:pt x="184" y="11"/>
                  </a:cubicBezTo>
                  <a:cubicBezTo>
                    <a:pt x="184" y="12"/>
                    <a:pt x="183" y="14"/>
                    <a:pt x="182" y="14"/>
                  </a:cubicBezTo>
                  <a:cubicBezTo>
                    <a:pt x="182" y="14"/>
                    <a:pt x="182" y="14"/>
                    <a:pt x="182" y="14"/>
                  </a:cubicBezTo>
                  <a:cubicBezTo>
                    <a:pt x="182" y="14"/>
                    <a:pt x="182" y="14"/>
                    <a:pt x="182" y="14"/>
                  </a:cubicBezTo>
                  <a:cubicBezTo>
                    <a:pt x="182" y="14"/>
                    <a:pt x="182" y="14"/>
                    <a:pt x="182" y="14"/>
                  </a:cubicBezTo>
                  <a:cubicBezTo>
                    <a:pt x="180" y="14"/>
                    <a:pt x="179" y="13"/>
                    <a:pt x="179" y="12"/>
                  </a:cubicBezTo>
                  <a:close/>
                  <a:moveTo>
                    <a:pt x="18" y="12"/>
                  </a:moveTo>
                  <a:cubicBezTo>
                    <a:pt x="18" y="12"/>
                    <a:pt x="18" y="12"/>
                    <a:pt x="18" y="12"/>
                  </a:cubicBezTo>
                  <a:cubicBezTo>
                    <a:pt x="18" y="12"/>
                    <a:pt x="18" y="12"/>
                    <a:pt x="18" y="12"/>
                  </a:cubicBezTo>
                  <a:cubicBezTo>
                    <a:pt x="16" y="12"/>
                    <a:pt x="15" y="11"/>
                    <a:pt x="16" y="9"/>
                  </a:cubicBezTo>
                  <a:cubicBezTo>
                    <a:pt x="16" y="9"/>
                    <a:pt x="16" y="9"/>
                    <a:pt x="16" y="9"/>
                  </a:cubicBezTo>
                  <a:cubicBezTo>
                    <a:pt x="16" y="8"/>
                    <a:pt x="17" y="7"/>
                    <a:pt x="19" y="7"/>
                  </a:cubicBezTo>
                  <a:cubicBezTo>
                    <a:pt x="19" y="7"/>
                    <a:pt x="19" y="7"/>
                    <a:pt x="19" y="7"/>
                  </a:cubicBezTo>
                  <a:cubicBezTo>
                    <a:pt x="20" y="8"/>
                    <a:pt x="21" y="9"/>
                    <a:pt x="21" y="10"/>
                  </a:cubicBezTo>
                  <a:cubicBezTo>
                    <a:pt x="21" y="10"/>
                    <a:pt x="21" y="10"/>
                    <a:pt x="21" y="10"/>
                  </a:cubicBezTo>
                  <a:cubicBezTo>
                    <a:pt x="20" y="12"/>
                    <a:pt x="19" y="12"/>
                    <a:pt x="18" y="12"/>
                  </a:cubicBezTo>
                  <a:cubicBezTo>
                    <a:pt x="18" y="12"/>
                    <a:pt x="18" y="12"/>
                    <a:pt x="18" y="12"/>
                  </a:cubicBezTo>
                  <a:cubicBezTo>
                    <a:pt x="18" y="12"/>
                    <a:pt x="18" y="12"/>
                    <a:pt x="18" y="12"/>
                  </a:cubicBezTo>
                  <a:close/>
                  <a:moveTo>
                    <a:pt x="195" y="8"/>
                  </a:moveTo>
                  <a:cubicBezTo>
                    <a:pt x="195" y="7"/>
                    <a:pt x="196" y="5"/>
                    <a:pt x="197" y="5"/>
                  </a:cubicBezTo>
                  <a:cubicBezTo>
                    <a:pt x="197" y="5"/>
                    <a:pt x="197" y="5"/>
                    <a:pt x="197" y="5"/>
                  </a:cubicBezTo>
                  <a:cubicBezTo>
                    <a:pt x="198" y="5"/>
                    <a:pt x="200" y="6"/>
                    <a:pt x="200" y="7"/>
                  </a:cubicBezTo>
                  <a:cubicBezTo>
                    <a:pt x="200" y="7"/>
                    <a:pt x="200" y="7"/>
                    <a:pt x="200" y="7"/>
                  </a:cubicBezTo>
                  <a:cubicBezTo>
                    <a:pt x="200" y="8"/>
                    <a:pt x="200" y="10"/>
                    <a:pt x="198" y="10"/>
                  </a:cubicBezTo>
                  <a:cubicBezTo>
                    <a:pt x="198" y="10"/>
                    <a:pt x="198" y="10"/>
                    <a:pt x="198" y="10"/>
                  </a:cubicBezTo>
                  <a:cubicBezTo>
                    <a:pt x="198" y="10"/>
                    <a:pt x="198" y="10"/>
                    <a:pt x="198" y="10"/>
                  </a:cubicBezTo>
                  <a:cubicBezTo>
                    <a:pt x="198" y="10"/>
                    <a:pt x="198" y="10"/>
                    <a:pt x="198" y="10"/>
                  </a:cubicBezTo>
                  <a:cubicBezTo>
                    <a:pt x="198" y="10"/>
                    <a:pt x="198" y="10"/>
                    <a:pt x="198" y="10"/>
                  </a:cubicBezTo>
                  <a:cubicBezTo>
                    <a:pt x="198" y="10"/>
                    <a:pt x="198" y="10"/>
                    <a:pt x="198" y="10"/>
                  </a:cubicBezTo>
                  <a:cubicBezTo>
                    <a:pt x="196" y="10"/>
                    <a:pt x="195" y="9"/>
                    <a:pt x="195" y="8"/>
                  </a:cubicBezTo>
                  <a:close/>
                  <a:moveTo>
                    <a:pt x="2" y="8"/>
                  </a:moveTo>
                  <a:cubicBezTo>
                    <a:pt x="0" y="7"/>
                    <a:pt x="0" y="6"/>
                    <a:pt x="0" y="5"/>
                  </a:cubicBezTo>
                  <a:cubicBezTo>
                    <a:pt x="0" y="5"/>
                    <a:pt x="0" y="5"/>
                    <a:pt x="0" y="5"/>
                  </a:cubicBezTo>
                  <a:cubicBezTo>
                    <a:pt x="0" y="3"/>
                    <a:pt x="2" y="3"/>
                    <a:pt x="3" y="3"/>
                  </a:cubicBezTo>
                  <a:cubicBezTo>
                    <a:pt x="3" y="3"/>
                    <a:pt x="3" y="3"/>
                    <a:pt x="3" y="3"/>
                  </a:cubicBezTo>
                  <a:cubicBezTo>
                    <a:pt x="4" y="4"/>
                    <a:pt x="5" y="5"/>
                    <a:pt x="5" y="6"/>
                  </a:cubicBezTo>
                  <a:cubicBezTo>
                    <a:pt x="5" y="6"/>
                    <a:pt x="5" y="6"/>
                    <a:pt x="5" y="6"/>
                  </a:cubicBezTo>
                  <a:cubicBezTo>
                    <a:pt x="4" y="7"/>
                    <a:pt x="3" y="8"/>
                    <a:pt x="2" y="8"/>
                  </a:cubicBezTo>
                  <a:cubicBezTo>
                    <a:pt x="2" y="8"/>
                    <a:pt x="2" y="8"/>
                    <a:pt x="2" y="8"/>
                  </a:cubicBezTo>
                  <a:cubicBezTo>
                    <a:pt x="2" y="8"/>
                    <a:pt x="2" y="8"/>
                    <a:pt x="2" y="8"/>
                  </a:cubicBezTo>
                  <a:close/>
                  <a:moveTo>
                    <a:pt x="211" y="4"/>
                  </a:moveTo>
                  <a:cubicBezTo>
                    <a:pt x="211" y="2"/>
                    <a:pt x="211" y="1"/>
                    <a:pt x="213" y="0"/>
                  </a:cubicBezTo>
                  <a:cubicBezTo>
                    <a:pt x="213" y="0"/>
                    <a:pt x="213" y="0"/>
                    <a:pt x="213" y="0"/>
                  </a:cubicBezTo>
                  <a:cubicBezTo>
                    <a:pt x="214" y="0"/>
                    <a:pt x="215" y="1"/>
                    <a:pt x="216" y="2"/>
                  </a:cubicBezTo>
                  <a:cubicBezTo>
                    <a:pt x="216" y="2"/>
                    <a:pt x="216" y="2"/>
                    <a:pt x="216" y="2"/>
                  </a:cubicBezTo>
                  <a:cubicBezTo>
                    <a:pt x="216" y="3"/>
                    <a:pt x="215" y="5"/>
                    <a:pt x="214" y="5"/>
                  </a:cubicBezTo>
                  <a:cubicBezTo>
                    <a:pt x="214" y="5"/>
                    <a:pt x="214" y="5"/>
                    <a:pt x="214" y="5"/>
                  </a:cubicBezTo>
                  <a:cubicBezTo>
                    <a:pt x="214" y="5"/>
                    <a:pt x="214" y="5"/>
                    <a:pt x="213" y="5"/>
                  </a:cubicBezTo>
                  <a:cubicBezTo>
                    <a:pt x="213" y="5"/>
                    <a:pt x="213" y="5"/>
                    <a:pt x="213" y="5"/>
                  </a:cubicBezTo>
                  <a:cubicBezTo>
                    <a:pt x="212" y="5"/>
                    <a:pt x="211" y="5"/>
                    <a:pt x="211"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F6BDE94C-BD04-4796-B4EC-B7050B79DF1E}"/>
                </a:ext>
              </a:extLst>
            </p:cNvPr>
            <p:cNvSpPr>
              <a:spLocks noEditPoints="1"/>
            </p:cNvSpPr>
            <p:nvPr/>
          </p:nvSpPr>
          <p:spPr bwMode="auto">
            <a:xfrm>
              <a:off x="8753475" y="3141663"/>
              <a:ext cx="666750" cy="498475"/>
            </a:xfrm>
            <a:custGeom>
              <a:avLst/>
              <a:gdLst>
                <a:gd name="T0" fmla="*/ 2 w 175"/>
                <a:gd name="T1" fmla="*/ 126 h 131"/>
                <a:gd name="T2" fmla="*/ 4 w 175"/>
                <a:gd name="T3" fmla="*/ 131 h 131"/>
                <a:gd name="T4" fmla="*/ 4 w 175"/>
                <a:gd name="T5" fmla="*/ 131 h 131"/>
                <a:gd name="T6" fmla="*/ 1 w 175"/>
                <a:gd name="T7" fmla="*/ 130 h 131"/>
                <a:gd name="T8" fmla="*/ 18 w 175"/>
                <a:gd name="T9" fmla="*/ 121 h 131"/>
                <a:gd name="T10" fmla="*/ 19 w 175"/>
                <a:gd name="T11" fmla="*/ 125 h 131"/>
                <a:gd name="T12" fmla="*/ 19 w 175"/>
                <a:gd name="T13" fmla="*/ 125 h 131"/>
                <a:gd name="T14" fmla="*/ 33 w 175"/>
                <a:gd name="T15" fmla="*/ 114 h 131"/>
                <a:gd name="T16" fmla="*/ 36 w 175"/>
                <a:gd name="T17" fmla="*/ 115 h 131"/>
                <a:gd name="T18" fmla="*/ 35 w 175"/>
                <a:gd name="T19" fmla="*/ 119 h 131"/>
                <a:gd name="T20" fmla="*/ 34 w 175"/>
                <a:gd name="T21" fmla="*/ 119 h 131"/>
                <a:gd name="T22" fmla="*/ 47 w 175"/>
                <a:gd name="T23" fmla="*/ 107 h 131"/>
                <a:gd name="T24" fmla="*/ 51 w 175"/>
                <a:gd name="T25" fmla="*/ 108 h 131"/>
                <a:gd name="T26" fmla="*/ 48 w 175"/>
                <a:gd name="T27" fmla="*/ 112 h 131"/>
                <a:gd name="T28" fmla="*/ 61 w 175"/>
                <a:gd name="T29" fmla="*/ 102 h 131"/>
                <a:gd name="T30" fmla="*/ 65 w 175"/>
                <a:gd name="T31" fmla="*/ 100 h 131"/>
                <a:gd name="T32" fmla="*/ 64 w 175"/>
                <a:gd name="T33" fmla="*/ 103 h 131"/>
                <a:gd name="T34" fmla="*/ 61 w 175"/>
                <a:gd name="T35" fmla="*/ 102 h 131"/>
                <a:gd name="T36" fmla="*/ 76 w 175"/>
                <a:gd name="T37" fmla="*/ 91 h 131"/>
                <a:gd name="T38" fmla="*/ 78 w 175"/>
                <a:gd name="T39" fmla="*/ 95 h 131"/>
                <a:gd name="T40" fmla="*/ 77 w 175"/>
                <a:gd name="T41" fmla="*/ 95 h 131"/>
                <a:gd name="T42" fmla="*/ 89 w 175"/>
                <a:gd name="T43" fmla="*/ 81 h 131"/>
                <a:gd name="T44" fmla="*/ 93 w 175"/>
                <a:gd name="T45" fmla="*/ 82 h 131"/>
                <a:gd name="T46" fmla="*/ 91 w 175"/>
                <a:gd name="T47" fmla="*/ 86 h 131"/>
                <a:gd name="T48" fmla="*/ 102 w 175"/>
                <a:gd name="T49" fmla="*/ 75 h 131"/>
                <a:gd name="T50" fmla="*/ 106 w 175"/>
                <a:gd name="T51" fmla="*/ 72 h 131"/>
                <a:gd name="T52" fmla="*/ 105 w 175"/>
                <a:gd name="T53" fmla="*/ 75 h 131"/>
                <a:gd name="T54" fmla="*/ 102 w 175"/>
                <a:gd name="T55" fmla="*/ 75 h 131"/>
                <a:gd name="T56" fmla="*/ 115 w 175"/>
                <a:gd name="T57" fmla="*/ 61 h 131"/>
                <a:gd name="T58" fmla="*/ 118 w 175"/>
                <a:gd name="T59" fmla="*/ 65 h 131"/>
                <a:gd name="T60" fmla="*/ 117 w 175"/>
                <a:gd name="T61" fmla="*/ 66 h 131"/>
                <a:gd name="T62" fmla="*/ 127 w 175"/>
                <a:gd name="T63" fmla="*/ 50 h 131"/>
                <a:gd name="T64" fmla="*/ 131 w 175"/>
                <a:gd name="T65" fmla="*/ 50 h 131"/>
                <a:gd name="T66" fmla="*/ 129 w 175"/>
                <a:gd name="T67" fmla="*/ 55 h 131"/>
                <a:gd name="T68" fmla="*/ 139 w 175"/>
                <a:gd name="T69" fmla="*/ 42 h 131"/>
                <a:gd name="T70" fmla="*/ 142 w 175"/>
                <a:gd name="T71" fmla="*/ 39 h 131"/>
                <a:gd name="T72" fmla="*/ 142 w 175"/>
                <a:gd name="T73" fmla="*/ 42 h 131"/>
                <a:gd name="T74" fmla="*/ 139 w 175"/>
                <a:gd name="T75" fmla="*/ 42 h 131"/>
                <a:gd name="T76" fmla="*/ 150 w 175"/>
                <a:gd name="T77" fmla="*/ 27 h 131"/>
                <a:gd name="T78" fmla="*/ 154 w 175"/>
                <a:gd name="T79" fmla="*/ 30 h 131"/>
                <a:gd name="T80" fmla="*/ 152 w 175"/>
                <a:gd name="T81" fmla="*/ 31 h 131"/>
                <a:gd name="T82" fmla="*/ 160 w 175"/>
                <a:gd name="T83" fmla="*/ 14 h 131"/>
                <a:gd name="T84" fmla="*/ 164 w 175"/>
                <a:gd name="T85" fmla="*/ 14 h 131"/>
                <a:gd name="T86" fmla="*/ 162 w 175"/>
                <a:gd name="T87" fmla="*/ 18 h 131"/>
                <a:gd name="T88" fmla="*/ 171 w 175"/>
                <a:gd name="T89" fmla="*/ 5 h 131"/>
                <a:gd name="T90" fmla="*/ 174 w 175"/>
                <a:gd name="T91" fmla="*/ 1 h 131"/>
                <a:gd name="T92" fmla="*/ 174 w 175"/>
                <a:gd name="T93" fmla="*/ 4 h 131"/>
                <a:gd name="T94" fmla="*/ 171 w 175"/>
                <a:gd name="T95" fmla="*/ 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5" h="131">
                  <a:moveTo>
                    <a:pt x="1" y="130"/>
                  </a:moveTo>
                  <a:cubicBezTo>
                    <a:pt x="0" y="128"/>
                    <a:pt x="1" y="127"/>
                    <a:pt x="2" y="126"/>
                  </a:cubicBezTo>
                  <a:cubicBezTo>
                    <a:pt x="2" y="126"/>
                    <a:pt x="2" y="126"/>
                    <a:pt x="2" y="126"/>
                  </a:cubicBezTo>
                  <a:cubicBezTo>
                    <a:pt x="4" y="126"/>
                    <a:pt x="5" y="127"/>
                    <a:pt x="5" y="128"/>
                  </a:cubicBezTo>
                  <a:cubicBezTo>
                    <a:pt x="5" y="128"/>
                    <a:pt x="5" y="128"/>
                    <a:pt x="5" y="128"/>
                  </a:cubicBezTo>
                  <a:cubicBezTo>
                    <a:pt x="6" y="129"/>
                    <a:pt x="5" y="131"/>
                    <a:pt x="4" y="131"/>
                  </a:cubicBezTo>
                  <a:cubicBezTo>
                    <a:pt x="4" y="131"/>
                    <a:pt x="4" y="131"/>
                    <a:pt x="4" y="131"/>
                  </a:cubicBezTo>
                  <a:cubicBezTo>
                    <a:pt x="4" y="131"/>
                    <a:pt x="4" y="131"/>
                    <a:pt x="4" y="131"/>
                  </a:cubicBezTo>
                  <a:cubicBezTo>
                    <a:pt x="4" y="131"/>
                    <a:pt x="4" y="131"/>
                    <a:pt x="4" y="131"/>
                  </a:cubicBezTo>
                  <a:cubicBezTo>
                    <a:pt x="4" y="131"/>
                    <a:pt x="3" y="131"/>
                    <a:pt x="3" y="131"/>
                  </a:cubicBezTo>
                  <a:cubicBezTo>
                    <a:pt x="3" y="131"/>
                    <a:pt x="3" y="131"/>
                    <a:pt x="3" y="131"/>
                  </a:cubicBezTo>
                  <a:cubicBezTo>
                    <a:pt x="2" y="131"/>
                    <a:pt x="1" y="131"/>
                    <a:pt x="1" y="130"/>
                  </a:cubicBezTo>
                  <a:close/>
                  <a:moveTo>
                    <a:pt x="16" y="124"/>
                  </a:moveTo>
                  <a:cubicBezTo>
                    <a:pt x="16" y="123"/>
                    <a:pt x="16" y="121"/>
                    <a:pt x="18" y="121"/>
                  </a:cubicBezTo>
                  <a:cubicBezTo>
                    <a:pt x="18" y="121"/>
                    <a:pt x="18" y="121"/>
                    <a:pt x="18" y="121"/>
                  </a:cubicBezTo>
                  <a:cubicBezTo>
                    <a:pt x="19" y="120"/>
                    <a:pt x="20" y="121"/>
                    <a:pt x="21" y="122"/>
                  </a:cubicBezTo>
                  <a:cubicBezTo>
                    <a:pt x="21" y="122"/>
                    <a:pt x="21" y="122"/>
                    <a:pt x="21" y="122"/>
                  </a:cubicBezTo>
                  <a:cubicBezTo>
                    <a:pt x="21" y="123"/>
                    <a:pt x="21" y="125"/>
                    <a:pt x="19" y="125"/>
                  </a:cubicBezTo>
                  <a:cubicBezTo>
                    <a:pt x="19" y="125"/>
                    <a:pt x="19" y="125"/>
                    <a:pt x="19" y="125"/>
                  </a:cubicBezTo>
                  <a:cubicBezTo>
                    <a:pt x="19" y="125"/>
                    <a:pt x="19" y="125"/>
                    <a:pt x="19" y="125"/>
                  </a:cubicBezTo>
                  <a:cubicBezTo>
                    <a:pt x="19" y="125"/>
                    <a:pt x="19" y="125"/>
                    <a:pt x="19" y="125"/>
                  </a:cubicBezTo>
                  <a:cubicBezTo>
                    <a:pt x="18" y="125"/>
                    <a:pt x="17" y="125"/>
                    <a:pt x="16" y="124"/>
                  </a:cubicBezTo>
                  <a:close/>
                  <a:moveTo>
                    <a:pt x="31" y="117"/>
                  </a:moveTo>
                  <a:cubicBezTo>
                    <a:pt x="31" y="116"/>
                    <a:pt x="31" y="115"/>
                    <a:pt x="33" y="114"/>
                  </a:cubicBezTo>
                  <a:cubicBezTo>
                    <a:pt x="33" y="114"/>
                    <a:pt x="33" y="114"/>
                    <a:pt x="33" y="114"/>
                  </a:cubicBezTo>
                  <a:cubicBezTo>
                    <a:pt x="34" y="114"/>
                    <a:pt x="35" y="114"/>
                    <a:pt x="36" y="115"/>
                  </a:cubicBezTo>
                  <a:cubicBezTo>
                    <a:pt x="36" y="115"/>
                    <a:pt x="36" y="115"/>
                    <a:pt x="36" y="115"/>
                  </a:cubicBezTo>
                  <a:cubicBezTo>
                    <a:pt x="36" y="117"/>
                    <a:pt x="36" y="118"/>
                    <a:pt x="35" y="119"/>
                  </a:cubicBezTo>
                  <a:cubicBezTo>
                    <a:pt x="35" y="119"/>
                    <a:pt x="35" y="119"/>
                    <a:pt x="35" y="119"/>
                  </a:cubicBezTo>
                  <a:cubicBezTo>
                    <a:pt x="35" y="119"/>
                    <a:pt x="35" y="119"/>
                    <a:pt x="35" y="119"/>
                  </a:cubicBezTo>
                  <a:cubicBezTo>
                    <a:pt x="35" y="119"/>
                    <a:pt x="35" y="119"/>
                    <a:pt x="35" y="119"/>
                  </a:cubicBezTo>
                  <a:cubicBezTo>
                    <a:pt x="34" y="119"/>
                    <a:pt x="34" y="119"/>
                    <a:pt x="34" y="119"/>
                  </a:cubicBezTo>
                  <a:cubicBezTo>
                    <a:pt x="34" y="119"/>
                    <a:pt x="34" y="119"/>
                    <a:pt x="34" y="119"/>
                  </a:cubicBezTo>
                  <a:cubicBezTo>
                    <a:pt x="33" y="119"/>
                    <a:pt x="32" y="118"/>
                    <a:pt x="31" y="117"/>
                  </a:cubicBezTo>
                  <a:close/>
                  <a:moveTo>
                    <a:pt x="46" y="110"/>
                  </a:moveTo>
                  <a:cubicBezTo>
                    <a:pt x="46" y="109"/>
                    <a:pt x="46" y="108"/>
                    <a:pt x="47" y="107"/>
                  </a:cubicBezTo>
                  <a:cubicBezTo>
                    <a:pt x="47" y="107"/>
                    <a:pt x="47" y="107"/>
                    <a:pt x="47" y="107"/>
                  </a:cubicBezTo>
                  <a:cubicBezTo>
                    <a:pt x="48" y="106"/>
                    <a:pt x="50" y="107"/>
                    <a:pt x="51" y="108"/>
                  </a:cubicBezTo>
                  <a:cubicBezTo>
                    <a:pt x="51" y="108"/>
                    <a:pt x="51" y="108"/>
                    <a:pt x="51" y="108"/>
                  </a:cubicBezTo>
                  <a:cubicBezTo>
                    <a:pt x="51" y="109"/>
                    <a:pt x="51" y="111"/>
                    <a:pt x="50" y="111"/>
                  </a:cubicBezTo>
                  <a:cubicBezTo>
                    <a:pt x="50" y="111"/>
                    <a:pt x="50" y="111"/>
                    <a:pt x="50" y="111"/>
                  </a:cubicBezTo>
                  <a:cubicBezTo>
                    <a:pt x="49" y="112"/>
                    <a:pt x="49" y="112"/>
                    <a:pt x="48" y="112"/>
                  </a:cubicBezTo>
                  <a:cubicBezTo>
                    <a:pt x="48" y="112"/>
                    <a:pt x="48" y="112"/>
                    <a:pt x="48" y="112"/>
                  </a:cubicBezTo>
                  <a:cubicBezTo>
                    <a:pt x="48" y="112"/>
                    <a:pt x="47" y="111"/>
                    <a:pt x="46" y="110"/>
                  </a:cubicBezTo>
                  <a:close/>
                  <a:moveTo>
                    <a:pt x="61" y="102"/>
                  </a:moveTo>
                  <a:cubicBezTo>
                    <a:pt x="60" y="101"/>
                    <a:pt x="60" y="100"/>
                    <a:pt x="62" y="99"/>
                  </a:cubicBezTo>
                  <a:cubicBezTo>
                    <a:pt x="62" y="99"/>
                    <a:pt x="62" y="99"/>
                    <a:pt x="62" y="99"/>
                  </a:cubicBezTo>
                  <a:cubicBezTo>
                    <a:pt x="63" y="98"/>
                    <a:pt x="64" y="99"/>
                    <a:pt x="65" y="100"/>
                  </a:cubicBezTo>
                  <a:cubicBezTo>
                    <a:pt x="65" y="100"/>
                    <a:pt x="65" y="100"/>
                    <a:pt x="65" y="100"/>
                  </a:cubicBezTo>
                  <a:cubicBezTo>
                    <a:pt x="66" y="101"/>
                    <a:pt x="65" y="103"/>
                    <a:pt x="64" y="103"/>
                  </a:cubicBezTo>
                  <a:cubicBezTo>
                    <a:pt x="64" y="103"/>
                    <a:pt x="64" y="103"/>
                    <a:pt x="64" y="103"/>
                  </a:cubicBezTo>
                  <a:cubicBezTo>
                    <a:pt x="64" y="104"/>
                    <a:pt x="63" y="104"/>
                    <a:pt x="63" y="104"/>
                  </a:cubicBezTo>
                  <a:cubicBezTo>
                    <a:pt x="63" y="104"/>
                    <a:pt x="63" y="104"/>
                    <a:pt x="63" y="104"/>
                  </a:cubicBezTo>
                  <a:cubicBezTo>
                    <a:pt x="62" y="104"/>
                    <a:pt x="61" y="103"/>
                    <a:pt x="61" y="102"/>
                  </a:cubicBezTo>
                  <a:close/>
                  <a:moveTo>
                    <a:pt x="75" y="94"/>
                  </a:moveTo>
                  <a:cubicBezTo>
                    <a:pt x="74" y="93"/>
                    <a:pt x="74" y="91"/>
                    <a:pt x="76" y="91"/>
                  </a:cubicBezTo>
                  <a:cubicBezTo>
                    <a:pt x="76" y="91"/>
                    <a:pt x="76" y="91"/>
                    <a:pt x="76" y="91"/>
                  </a:cubicBezTo>
                  <a:cubicBezTo>
                    <a:pt x="77" y="90"/>
                    <a:pt x="78" y="90"/>
                    <a:pt x="79" y="91"/>
                  </a:cubicBezTo>
                  <a:cubicBezTo>
                    <a:pt x="79" y="91"/>
                    <a:pt x="79" y="91"/>
                    <a:pt x="79" y="91"/>
                  </a:cubicBezTo>
                  <a:cubicBezTo>
                    <a:pt x="80" y="92"/>
                    <a:pt x="79" y="94"/>
                    <a:pt x="78" y="95"/>
                  </a:cubicBezTo>
                  <a:cubicBezTo>
                    <a:pt x="78" y="95"/>
                    <a:pt x="78" y="95"/>
                    <a:pt x="78" y="95"/>
                  </a:cubicBezTo>
                  <a:cubicBezTo>
                    <a:pt x="78" y="95"/>
                    <a:pt x="77" y="95"/>
                    <a:pt x="77" y="95"/>
                  </a:cubicBezTo>
                  <a:cubicBezTo>
                    <a:pt x="77" y="95"/>
                    <a:pt x="77" y="95"/>
                    <a:pt x="77" y="95"/>
                  </a:cubicBezTo>
                  <a:cubicBezTo>
                    <a:pt x="76" y="95"/>
                    <a:pt x="75" y="95"/>
                    <a:pt x="75" y="94"/>
                  </a:cubicBezTo>
                  <a:close/>
                  <a:moveTo>
                    <a:pt x="89" y="85"/>
                  </a:moveTo>
                  <a:cubicBezTo>
                    <a:pt x="88" y="84"/>
                    <a:pt x="88" y="82"/>
                    <a:pt x="89" y="81"/>
                  </a:cubicBezTo>
                  <a:cubicBezTo>
                    <a:pt x="89" y="81"/>
                    <a:pt x="89" y="81"/>
                    <a:pt x="89" y="81"/>
                  </a:cubicBezTo>
                  <a:cubicBezTo>
                    <a:pt x="90" y="81"/>
                    <a:pt x="92" y="81"/>
                    <a:pt x="93" y="82"/>
                  </a:cubicBezTo>
                  <a:cubicBezTo>
                    <a:pt x="93" y="82"/>
                    <a:pt x="93" y="82"/>
                    <a:pt x="93" y="82"/>
                  </a:cubicBezTo>
                  <a:cubicBezTo>
                    <a:pt x="93" y="83"/>
                    <a:pt x="93" y="85"/>
                    <a:pt x="92" y="85"/>
                  </a:cubicBezTo>
                  <a:cubicBezTo>
                    <a:pt x="92" y="85"/>
                    <a:pt x="92" y="85"/>
                    <a:pt x="92" y="85"/>
                  </a:cubicBezTo>
                  <a:cubicBezTo>
                    <a:pt x="92" y="86"/>
                    <a:pt x="91" y="86"/>
                    <a:pt x="91" y="86"/>
                  </a:cubicBezTo>
                  <a:cubicBezTo>
                    <a:pt x="91" y="86"/>
                    <a:pt x="91" y="86"/>
                    <a:pt x="91" y="86"/>
                  </a:cubicBezTo>
                  <a:cubicBezTo>
                    <a:pt x="90" y="86"/>
                    <a:pt x="89" y="86"/>
                    <a:pt x="89" y="85"/>
                  </a:cubicBezTo>
                  <a:close/>
                  <a:moveTo>
                    <a:pt x="102" y="75"/>
                  </a:moveTo>
                  <a:cubicBezTo>
                    <a:pt x="101" y="74"/>
                    <a:pt x="101" y="72"/>
                    <a:pt x="102" y="72"/>
                  </a:cubicBezTo>
                  <a:cubicBezTo>
                    <a:pt x="102" y="72"/>
                    <a:pt x="102" y="72"/>
                    <a:pt x="102" y="72"/>
                  </a:cubicBezTo>
                  <a:cubicBezTo>
                    <a:pt x="103" y="71"/>
                    <a:pt x="105" y="71"/>
                    <a:pt x="106" y="72"/>
                  </a:cubicBezTo>
                  <a:cubicBezTo>
                    <a:pt x="106" y="72"/>
                    <a:pt x="106" y="72"/>
                    <a:pt x="106" y="72"/>
                  </a:cubicBezTo>
                  <a:cubicBezTo>
                    <a:pt x="107" y="73"/>
                    <a:pt x="106" y="75"/>
                    <a:pt x="105" y="75"/>
                  </a:cubicBezTo>
                  <a:cubicBezTo>
                    <a:pt x="105" y="75"/>
                    <a:pt x="105" y="75"/>
                    <a:pt x="105" y="75"/>
                  </a:cubicBezTo>
                  <a:cubicBezTo>
                    <a:pt x="105" y="76"/>
                    <a:pt x="104" y="76"/>
                    <a:pt x="104" y="76"/>
                  </a:cubicBezTo>
                  <a:cubicBezTo>
                    <a:pt x="104" y="76"/>
                    <a:pt x="104" y="76"/>
                    <a:pt x="104" y="76"/>
                  </a:cubicBezTo>
                  <a:cubicBezTo>
                    <a:pt x="103" y="76"/>
                    <a:pt x="102" y="76"/>
                    <a:pt x="102" y="75"/>
                  </a:cubicBezTo>
                  <a:close/>
                  <a:moveTo>
                    <a:pt x="115" y="65"/>
                  </a:moveTo>
                  <a:cubicBezTo>
                    <a:pt x="114" y="64"/>
                    <a:pt x="114" y="62"/>
                    <a:pt x="115" y="61"/>
                  </a:cubicBezTo>
                  <a:cubicBezTo>
                    <a:pt x="115" y="61"/>
                    <a:pt x="115" y="61"/>
                    <a:pt x="115" y="61"/>
                  </a:cubicBezTo>
                  <a:cubicBezTo>
                    <a:pt x="116" y="60"/>
                    <a:pt x="118" y="60"/>
                    <a:pt x="118" y="61"/>
                  </a:cubicBezTo>
                  <a:cubicBezTo>
                    <a:pt x="118" y="61"/>
                    <a:pt x="118" y="61"/>
                    <a:pt x="118" y="61"/>
                  </a:cubicBezTo>
                  <a:cubicBezTo>
                    <a:pt x="119" y="63"/>
                    <a:pt x="119" y="64"/>
                    <a:pt x="118" y="65"/>
                  </a:cubicBezTo>
                  <a:cubicBezTo>
                    <a:pt x="118" y="65"/>
                    <a:pt x="118" y="65"/>
                    <a:pt x="118" y="65"/>
                  </a:cubicBezTo>
                  <a:cubicBezTo>
                    <a:pt x="118" y="65"/>
                    <a:pt x="117" y="66"/>
                    <a:pt x="117" y="66"/>
                  </a:cubicBezTo>
                  <a:cubicBezTo>
                    <a:pt x="117" y="66"/>
                    <a:pt x="117" y="66"/>
                    <a:pt x="117" y="66"/>
                  </a:cubicBezTo>
                  <a:cubicBezTo>
                    <a:pt x="116" y="66"/>
                    <a:pt x="115" y="65"/>
                    <a:pt x="115" y="65"/>
                  </a:cubicBezTo>
                  <a:close/>
                  <a:moveTo>
                    <a:pt x="127" y="54"/>
                  </a:moveTo>
                  <a:cubicBezTo>
                    <a:pt x="126" y="53"/>
                    <a:pt x="126" y="51"/>
                    <a:pt x="127" y="50"/>
                  </a:cubicBezTo>
                  <a:cubicBezTo>
                    <a:pt x="127" y="50"/>
                    <a:pt x="127" y="50"/>
                    <a:pt x="127" y="50"/>
                  </a:cubicBezTo>
                  <a:cubicBezTo>
                    <a:pt x="128" y="49"/>
                    <a:pt x="130" y="49"/>
                    <a:pt x="131" y="50"/>
                  </a:cubicBezTo>
                  <a:cubicBezTo>
                    <a:pt x="131" y="50"/>
                    <a:pt x="131" y="50"/>
                    <a:pt x="131" y="50"/>
                  </a:cubicBezTo>
                  <a:cubicBezTo>
                    <a:pt x="132" y="51"/>
                    <a:pt x="131" y="53"/>
                    <a:pt x="130" y="54"/>
                  </a:cubicBezTo>
                  <a:cubicBezTo>
                    <a:pt x="130" y="54"/>
                    <a:pt x="130" y="54"/>
                    <a:pt x="130" y="54"/>
                  </a:cubicBezTo>
                  <a:cubicBezTo>
                    <a:pt x="130" y="54"/>
                    <a:pt x="129" y="55"/>
                    <a:pt x="129" y="55"/>
                  </a:cubicBezTo>
                  <a:cubicBezTo>
                    <a:pt x="129" y="55"/>
                    <a:pt x="129" y="55"/>
                    <a:pt x="129" y="55"/>
                  </a:cubicBezTo>
                  <a:cubicBezTo>
                    <a:pt x="128" y="55"/>
                    <a:pt x="127" y="54"/>
                    <a:pt x="127" y="54"/>
                  </a:cubicBezTo>
                  <a:close/>
                  <a:moveTo>
                    <a:pt x="139" y="42"/>
                  </a:moveTo>
                  <a:cubicBezTo>
                    <a:pt x="138" y="41"/>
                    <a:pt x="138" y="40"/>
                    <a:pt x="139" y="39"/>
                  </a:cubicBezTo>
                  <a:cubicBezTo>
                    <a:pt x="139" y="39"/>
                    <a:pt x="139" y="39"/>
                    <a:pt x="139" y="39"/>
                  </a:cubicBezTo>
                  <a:cubicBezTo>
                    <a:pt x="140" y="38"/>
                    <a:pt x="141" y="38"/>
                    <a:pt x="142" y="39"/>
                  </a:cubicBezTo>
                  <a:cubicBezTo>
                    <a:pt x="142" y="39"/>
                    <a:pt x="142" y="39"/>
                    <a:pt x="142" y="39"/>
                  </a:cubicBezTo>
                  <a:cubicBezTo>
                    <a:pt x="143" y="40"/>
                    <a:pt x="143" y="41"/>
                    <a:pt x="142" y="42"/>
                  </a:cubicBezTo>
                  <a:cubicBezTo>
                    <a:pt x="142" y="42"/>
                    <a:pt x="142" y="42"/>
                    <a:pt x="142" y="42"/>
                  </a:cubicBezTo>
                  <a:cubicBezTo>
                    <a:pt x="142" y="43"/>
                    <a:pt x="141" y="43"/>
                    <a:pt x="140" y="43"/>
                  </a:cubicBezTo>
                  <a:cubicBezTo>
                    <a:pt x="140" y="43"/>
                    <a:pt x="140" y="43"/>
                    <a:pt x="140" y="43"/>
                  </a:cubicBezTo>
                  <a:cubicBezTo>
                    <a:pt x="140" y="43"/>
                    <a:pt x="139" y="43"/>
                    <a:pt x="139" y="42"/>
                  </a:cubicBezTo>
                  <a:close/>
                  <a:moveTo>
                    <a:pt x="150" y="30"/>
                  </a:moveTo>
                  <a:cubicBezTo>
                    <a:pt x="149" y="29"/>
                    <a:pt x="149" y="28"/>
                    <a:pt x="150" y="27"/>
                  </a:cubicBezTo>
                  <a:cubicBezTo>
                    <a:pt x="150" y="27"/>
                    <a:pt x="150" y="27"/>
                    <a:pt x="150" y="27"/>
                  </a:cubicBezTo>
                  <a:cubicBezTo>
                    <a:pt x="151" y="26"/>
                    <a:pt x="152" y="26"/>
                    <a:pt x="153" y="27"/>
                  </a:cubicBezTo>
                  <a:cubicBezTo>
                    <a:pt x="153" y="27"/>
                    <a:pt x="153" y="27"/>
                    <a:pt x="153" y="27"/>
                  </a:cubicBezTo>
                  <a:cubicBezTo>
                    <a:pt x="154" y="27"/>
                    <a:pt x="154" y="29"/>
                    <a:pt x="154" y="30"/>
                  </a:cubicBezTo>
                  <a:cubicBezTo>
                    <a:pt x="154" y="30"/>
                    <a:pt x="154" y="30"/>
                    <a:pt x="154" y="30"/>
                  </a:cubicBezTo>
                  <a:cubicBezTo>
                    <a:pt x="153" y="31"/>
                    <a:pt x="152" y="31"/>
                    <a:pt x="152" y="31"/>
                  </a:cubicBezTo>
                  <a:cubicBezTo>
                    <a:pt x="152" y="31"/>
                    <a:pt x="152" y="31"/>
                    <a:pt x="152" y="31"/>
                  </a:cubicBezTo>
                  <a:cubicBezTo>
                    <a:pt x="151" y="31"/>
                    <a:pt x="151" y="31"/>
                    <a:pt x="150" y="30"/>
                  </a:cubicBezTo>
                  <a:close/>
                  <a:moveTo>
                    <a:pt x="161" y="18"/>
                  </a:moveTo>
                  <a:cubicBezTo>
                    <a:pt x="160" y="17"/>
                    <a:pt x="160" y="15"/>
                    <a:pt x="160" y="14"/>
                  </a:cubicBezTo>
                  <a:cubicBezTo>
                    <a:pt x="160" y="14"/>
                    <a:pt x="160" y="14"/>
                    <a:pt x="160" y="14"/>
                  </a:cubicBezTo>
                  <a:cubicBezTo>
                    <a:pt x="161" y="13"/>
                    <a:pt x="163" y="13"/>
                    <a:pt x="164" y="14"/>
                  </a:cubicBezTo>
                  <a:cubicBezTo>
                    <a:pt x="164" y="14"/>
                    <a:pt x="164" y="14"/>
                    <a:pt x="164" y="14"/>
                  </a:cubicBezTo>
                  <a:cubicBezTo>
                    <a:pt x="165" y="15"/>
                    <a:pt x="165" y="16"/>
                    <a:pt x="164" y="17"/>
                  </a:cubicBezTo>
                  <a:cubicBezTo>
                    <a:pt x="164" y="17"/>
                    <a:pt x="164" y="17"/>
                    <a:pt x="164" y="17"/>
                  </a:cubicBezTo>
                  <a:cubicBezTo>
                    <a:pt x="164" y="18"/>
                    <a:pt x="163" y="18"/>
                    <a:pt x="162" y="18"/>
                  </a:cubicBezTo>
                  <a:cubicBezTo>
                    <a:pt x="162" y="18"/>
                    <a:pt x="162" y="18"/>
                    <a:pt x="162" y="18"/>
                  </a:cubicBezTo>
                  <a:cubicBezTo>
                    <a:pt x="162" y="18"/>
                    <a:pt x="161" y="18"/>
                    <a:pt x="161" y="18"/>
                  </a:cubicBezTo>
                  <a:close/>
                  <a:moveTo>
                    <a:pt x="171" y="5"/>
                  </a:moveTo>
                  <a:cubicBezTo>
                    <a:pt x="170" y="4"/>
                    <a:pt x="170" y="2"/>
                    <a:pt x="170" y="1"/>
                  </a:cubicBezTo>
                  <a:cubicBezTo>
                    <a:pt x="170" y="1"/>
                    <a:pt x="170" y="1"/>
                    <a:pt x="170" y="1"/>
                  </a:cubicBezTo>
                  <a:cubicBezTo>
                    <a:pt x="171" y="0"/>
                    <a:pt x="173" y="0"/>
                    <a:pt x="174" y="1"/>
                  </a:cubicBezTo>
                  <a:cubicBezTo>
                    <a:pt x="174" y="1"/>
                    <a:pt x="174" y="1"/>
                    <a:pt x="174" y="1"/>
                  </a:cubicBezTo>
                  <a:cubicBezTo>
                    <a:pt x="175" y="1"/>
                    <a:pt x="175" y="3"/>
                    <a:pt x="174" y="4"/>
                  </a:cubicBezTo>
                  <a:cubicBezTo>
                    <a:pt x="174" y="4"/>
                    <a:pt x="174" y="4"/>
                    <a:pt x="174" y="4"/>
                  </a:cubicBezTo>
                  <a:cubicBezTo>
                    <a:pt x="174" y="5"/>
                    <a:pt x="173" y="5"/>
                    <a:pt x="172" y="5"/>
                  </a:cubicBezTo>
                  <a:cubicBezTo>
                    <a:pt x="172" y="5"/>
                    <a:pt x="172" y="5"/>
                    <a:pt x="172" y="5"/>
                  </a:cubicBezTo>
                  <a:cubicBezTo>
                    <a:pt x="172" y="5"/>
                    <a:pt x="171" y="5"/>
                    <a:pt x="171" y="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17" name="Freeform 17">
            <a:extLst>
              <a:ext uri="{FF2B5EF4-FFF2-40B4-BE49-F238E27FC236}">
                <a16:creationId xmlns:a16="http://schemas.microsoft.com/office/drawing/2014/main" id="{EF9F00EC-3C8F-42B9-8B8D-19FDFB761E62}"/>
              </a:ext>
            </a:extLst>
          </p:cNvPr>
          <p:cNvSpPr>
            <a:spLocks/>
          </p:cNvSpPr>
          <p:nvPr/>
        </p:nvSpPr>
        <p:spPr bwMode="auto">
          <a:xfrm>
            <a:off x="9321800" y="3057525"/>
            <a:ext cx="179388" cy="182563"/>
          </a:xfrm>
          <a:custGeom>
            <a:avLst/>
            <a:gdLst>
              <a:gd name="T0" fmla="*/ 36 w 47"/>
              <a:gd name="T1" fmla="*/ 7 h 48"/>
              <a:gd name="T2" fmla="*/ 40 w 47"/>
              <a:gd name="T3" fmla="*/ 36 h 48"/>
              <a:gd name="T4" fmla="*/ 11 w 47"/>
              <a:gd name="T5" fmla="*/ 41 h 48"/>
              <a:gd name="T6" fmla="*/ 6 w 47"/>
              <a:gd name="T7" fmla="*/ 12 h 48"/>
              <a:gd name="T8" fmla="*/ 36 w 47"/>
              <a:gd name="T9" fmla="*/ 7 h 48"/>
            </a:gdLst>
            <a:ahLst/>
            <a:cxnLst>
              <a:cxn ang="0">
                <a:pos x="T0" y="T1"/>
              </a:cxn>
              <a:cxn ang="0">
                <a:pos x="T2" y="T3"/>
              </a:cxn>
              <a:cxn ang="0">
                <a:pos x="T4" y="T5"/>
              </a:cxn>
              <a:cxn ang="0">
                <a:pos x="T6" y="T7"/>
              </a:cxn>
              <a:cxn ang="0">
                <a:pos x="T8" y="T9"/>
              </a:cxn>
            </a:cxnLst>
            <a:rect l="0" t="0" r="r" b="b"/>
            <a:pathLst>
              <a:path w="47" h="48">
                <a:moveTo>
                  <a:pt x="36" y="7"/>
                </a:moveTo>
                <a:cubicBezTo>
                  <a:pt x="45" y="14"/>
                  <a:pt x="47" y="27"/>
                  <a:pt x="40" y="36"/>
                </a:cubicBezTo>
                <a:cubicBezTo>
                  <a:pt x="33" y="46"/>
                  <a:pt x="20" y="48"/>
                  <a:pt x="11" y="41"/>
                </a:cubicBezTo>
                <a:cubicBezTo>
                  <a:pt x="2" y="34"/>
                  <a:pt x="0" y="21"/>
                  <a:pt x="6" y="12"/>
                </a:cubicBezTo>
                <a:cubicBezTo>
                  <a:pt x="13" y="3"/>
                  <a:pt x="26" y="0"/>
                  <a:pt x="36" y="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Freeform 18">
            <a:extLst>
              <a:ext uri="{FF2B5EF4-FFF2-40B4-BE49-F238E27FC236}">
                <a16:creationId xmlns:a16="http://schemas.microsoft.com/office/drawing/2014/main" id="{26C0DC54-73E7-4928-A612-BEB95F5DCE42}"/>
              </a:ext>
            </a:extLst>
          </p:cNvPr>
          <p:cNvSpPr>
            <a:spLocks/>
          </p:cNvSpPr>
          <p:nvPr/>
        </p:nvSpPr>
        <p:spPr bwMode="auto">
          <a:xfrm>
            <a:off x="8643938" y="3552825"/>
            <a:ext cx="179388" cy="179388"/>
          </a:xfrm>
          <a:custGeom>
            <a:avLst/>
            <a:gdLst>
              <a:gd name="T0" fmla="*/ 43 w 47"/>
              <a:gd name="T1" fmla="*/ 17 h 47"/>
              <a:gd name="T2" fmla="*/ 30 w 47"/>
              <a:gd name="T3" fmla="*/ 43 h 47"/>
              <a:gd name="T4" fmla="*/ 3 w 47"/>
              <a:gd name="T5" fmla="*/ 30 h 47"/>
              <a:gd name="T6" fmla="*/ 17 w 47"/>
              <a:gd name="T7" fmla="*/ 4 h 47"/>
              <a:gd name="T8" fmla="*/ 43 w 47"/>
              <a:gd name="T9" fmla="*/ 17 h 47"/>
            </a:gdLst>
            <a:ahLst/>
            <a:cxnLst>
              <a:cxn ang="0">
                <a:pos x="T0" y="T1"/>
              </a:cxn>
              <a:cxn ang="0">
                <a:pos x="T2" y="T3"/>
              </a:cxn>
              <a:cxn ang="0">
                <a:pos x="T4" y="T5"/>
              </a:cxn>
              <a:cxn ang="0">
                <a:pos x="T6" y="T7"/>
              </a:cxn>
              <a:cxn ang="0">
                <a:pos x="T8" y="T9"/>
              </a:cxn>
            </a:cxnLst>
            <a:rect l="0" t="0" r="r" b="b"/>
            <a:pathLst>
              <a:path w="47" h="47">
                <a:moveTo>
                  <a:pt x="43" y="17"/>
                </a:moveTo>
                <a:cubicBezTo>
                  <a:pt x="47" y="28"/>
                  <a:pt x="41" y="40"/>
                  <a:pt x="30" y="43"/>
                </a:cubicBezTo>
                <a:cubicBezTo>
                  <a:pt x="19" y="47"/>
                  <a:pt x="7" y="41"/>
                  <a:pt x="3" y="30"/>
                </a:cubicBezTo>
                <a:cubicBezTo>
                  <a:pt x="0" y="19"/>
                  <a:pt x="6" y="7"/>
                  <a:pt x="17" y="4"/>
                </a:cubicBezTo>
                <a:cubicBezTo>
                  <a:pt x="28" y="0"/>
                  <a:pt x="40" y="6"/>
                  <a:pt x="43" y="1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Freeform 19">
            <a:extLst>
              <a:ext uri="{FF2B5EF4-FFF2-40B4-BE49-F238E27FC236}">
                <a16:creationId xmlns:a16="http://schemas.microsoft.com/office/drawing/2014/main" id="{28E5BDE0-FE9B-4CC6-AE2C-118954AB929E}"/>
              </a:ext>
            </a:extLst>
          </p:cNvPr>
          <p:cNvSpPr>
            <a:spLocks/>
          </p:cNvSpPr>
          <p:nvPr/>
        </p:nvSpPr>
        <p:spPr bwMode="auto">
          <a:xfrm>
            <a:off x="7805738" y="3552825"/>
            <a:ext cx="179388" cy="179388"/>
          </a:xfrm>
          <a:custGeom>
            <a:avLst/>
            <a:gdLst>
              <a:gd name="T0" fmla="*/ 43 w 47"/>
              <a:gd name="T1" fmla="*/ 30 h 47"/>
              <a:gd name="T2" fmla="*/ 17 w 47"/>
              <a:gd name="T3" fmla="*/ 43 h 47"/>
              <a:gd name="T4" fmla="*/ 3 w 47"/>
              <a:gd name="T5" fmla="*/ 17 h 47"/>
              <a:gd name="T6" fmla="*/ 30 w 47"/>
              <a:gd name="T7" fmla="*/ 4 h 47"/>
              <a:gd name="T8" fmla="*/ 43 w 47"/>
              <a:gd name="T9" fmla="*/ 30 h 47"/>
            </a:gdLst>
            <a:ahLst/>
            <a:cxnLst>
              <a:cxn ang="0">
                <a:pos x="T0" y="T1"/>
              </a:cxn>
              <a:cxn ang="0">
                <a:pos x="T2" y="T3"/>
              </a:cxn>
              <a:cxn ang="0">
                <a:pos x="T4" y="T5"/>
              </a:cxn>
              <a:cxn ang="0">
                <a:pos x="T6" y="T7"/>
              </a:cxn>
              <a:cxn ang="0">
                <a:pos x="T8" y="T9"/>
              </a:cxn>
            </a:cxnLst>
            <a:rect l="0" t="0" r="r" b="b"/>
            <a:pathLst>
              <a:path w="47" h="47">
                <a:moveTo>
                  <a:pt x="43" y="30"/>
                </a:moveTo>
                <a:cubicBezTo>
                  <a:pt x="39" y="41"/>
                  <a:pt x="28" y="47"/>
                  <a:pt x="17" y="43"/>
                </a:cubicBezTo>
                <a:cubicBezTo>
                  <a:pt x="6" y="40"/>
                  <a:pt x="0" y="28"/>
                  <a:pt x="3" y="17"/>
                </a:cubicBezTo>
                <a:cubicBezTo>
                  <a:pt x="7" y="6"/>
                  <a:pt x="19" y="0"/>
                  <a:pt x="30" y="4"/>
                </a:cubicBezTo>
                <a:cubicBezTo>
                  <a:pt x="41" y="7"/>
                  <a:pt x="47" y="19"/>
                  <a:pt x="43" y="3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Freeform 20">
            <a:extLst>
              <a:ext uri="{FF2B5EF4-FFF2-40B4-BE49-F238E27FC236}">
                <a16:creationId xmlns:a16="http://schemas.microsoft.com/office/drawing/2014/main" id="{79A45227-DAC2-4327-B3A2-9A68AEC92224}"/>
              </a:ext>
            </a:extLst>
          </p:cNvPr>
          <p:cNvSpPr>
            <a:spLocks/>
          </p:cNvSpPr>
          <p:nvPr/>
        </p:nvSpPr>
        <p:spPr bwMode="auto">
          <a:xfrm>
            <a:off x="7123113" y="3057525"/>
            <a:ext cx="184150" cy="182563"/>
          </a:xfrm>
          <a:custGeom>
            <a:avLst/>
            <a:gdLst>
              <a:gd name="T0" fmla="*/ 36 w 48"/>
              <a:gd name="T1" fmla="*/ 41 h 48"/>
              <a:gd name="T2" fmla="*/ 7 w 48"/>
              <a:gd name="T3" fmla="*/ 36 h 48"/>
              <a:gd name="T4" fmla="*/ 12 w 48"/>
              <a:gd name="T5" fmla="*/ 7 h 48"/>
              <a:gd name="T6" fmla="*/ 41 w 48"/>
              <a:gd name="T7" fmla="*/ 12 h 48"/>
              <a:gd name="T8" fmla="*/ 36 w 48"/>
              <a:gd name="T9" fmla="*/ 41 h 48"/>
            </a:gdLst>
            <a:ahLst/>
            <a:cxnLst>
              <a:cxn ang="0">
                <a:pos x="T0" y="T1"/>
              </a:cxn>
              <a:cxn ang="0">
                <a:pos x="T2" y="T3"/>
              </a:cxn>
              <a:cxn ang="0">
                <a:pos x="T4" y="T5"/>
              </a:cxn>
              <a:cxn ang="0">
                <a:pos x="T6" y="T7"/>
              </a:cxn>
              <a:cxn ang="0">
                <a:pos x="T8" y="T9"/>
              </a:cxn>
            </a:cxnLst>
            <a:rect l="0" t="0" r="r" b="b"/>
            <a:pathLst>
              <a:path w="48" h="48">
                <a:moveTo>
                  <a:pt x="36" y="41"/>
                </a:moveTo>
                <a:cubicBezTo>
                  <a:pt x="27" y="48"/>
                  <a:pt x="14" y="46"/>
                  <a:pt x="7" y="36"/>
                </a:cubicBezTo>
                <a:cubicBezTo>
                  <a:pt x="0" y="27"/>
                  <a:pt x="2" y="14"/>
                  <a:pt x="12" y="7"/>
                </a:cubicBezTo>
                <a:cubicBezTo>
                  <a:pt x="21" y="0"/>
                  <a:pt x="34" y="3"/>
                  <a:pt x="41" y="12"/>
                </a:cubicBezTo>
                <a:cubicBezTo>
                  <a:pt x="48" y="21"/>
                  <a:pt x="46" y="34"/>
                  <a:pt x="36" y="4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21">
            <a:extLst>
              <a:ext uri="{FF2B5EF4-FFF2-40B4-BE49-F238E27FC236}">
                <a16:creationId xmlns:a16="http://schemas.microsoft.com/office/drawing/2014/main" id="{890F1036-EDA4-4CE4-91E6-6DE3A2661EB0}"/>
              </a:ext>
            </a:extLst>
          </p:cNvPr>
          <p:cNvSpPr>
            <a:spLocks/>
          </p:cNvSpPr>
          <p:nvPr/>
        </p:nvSpPr>
        <p:spPr bwMode="auto">
          <a:xfrm>
            <a:off x="7250113" y="1284288"/>
            <a:ext cx="2128838" cy="2130425"/>
          </a:xfrm>
          <a:custGeom>
            <a:avLst/>
            <a:gdLst>
              <a:gd name="T0" fmla="*/ 556 w 559"/>
              <a:gd name="T1" fmla="*/ 275 h 559"/>
              <a:gd name="T2" fmla="*/ 284 w 559"/>
              <a:gd name="T3" fmla="*/ 557 h 559"/>
              <a:gd name="T4" fmla="*/ 2 w 559"/>
              <a:gd name="T5" fmla="*/ 284 h 559"/>
              <a:gd name="T6" fmla="*/ 275 w 559"/>
              <a:gd name="T7" fmla="*/ 3 h 559"/>
              <a:gd name="T8" fmla="*/ 556 w 559"/>
              <a:gd name="T9" fmla="*/ 275 h 559"/>
            </a:gdLst>
            <a:ahLst/>
            <a:cxnLst>
              <a:cxn ang="0">
                <a:pos x="T0" y="T1"/>
              </a:cxn>
              <a:cxn ang="0">
                <a:pos x="T2" y="T3"/>
              </a:cxn>
              <a:cxn ang="0">
                <a:pos x="T4" y="T5"/>
              </a:cxn>
              <a:cxn ang="0">
                <a:pos x="T6" y="T7"/>
              </a:cxn>
              <a:cxn ang="0">
                <a:pos x="T8" y="T9"/>
              </a:cxn>
            </a:cxnLst>
            <a:rect l="0" t="0" r="r" b="b"/>
            <a:pathLst>
              <a:path w="559" h="559">
                <a:moveTo>
                  <a:pt x="556" y="275"/>
                </a:moveTo>
                <a:cubicBezTo>
                  <a:pt x="559" y="428"/>
                  <a:pt x="437" y="554"/>
                  <a:pt x="284" y="557"/>
                </a:cubicBezTo>
                <a:cubicBezTo>
                  <a:pt x="131" y="559"/>
                  <a:pt x="5" y="437"/>
                  <a:pt x="2" y="284"/>
                </a:cubicBezTo>
                <a:cubicBezTo>
                  <a:pt x="0" y="131"/>
                  <a:pt x="122" y="5"/>
                  <a:pt x="275" y="3"/>
                </a:cubicBezTo>
                <a:cubicBezTo>
                  <a:pt x="428" y="0"/>
                  <a:pt x="554" y="122"/>
                  <a:pt x="556" y="275"/>
                </a:cubicBezTo>
                <a:close/>
              </a:path>
            </a:pathLst>
          </a:custGeom>
          <a:solidFill>
            <a:schemeClr val="bg2"/>
          </a:solidFill>
          <a:ln>
            <a:noFill/>
          </a:ln>
          <a:effectLst>
            <a:outerShdw blurRad="190500" dist="254000" dir="27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b="1">
              <a:solidFill>
                <a:schemeClr val="lt1"/>
              </a:solidFill>
            </a:endParaRPr>
          </a:p>
        </p:txBody>
      </p:sp>
      <p:sp>
        <p:nvSpPr>
          <p:cNvPr id="22" name="Rectangle 22">
            <a:extLst>
              <a:ext uri="{FF2B5EF4-FFF2-40B4-BE49-F238E27FC236}">
                <a16:creationId xmlns:a16="http://schemas.microsoft.com/office/drawing/2014/main" id="{872F61F6-A166-4DF9-883F-687005C45A7A}"/>
              </a:ext>
            </a:extLst>
          </p:cNvPr>
          <p:cNvSpPr>
            <a:spLocks noChangeArrowheads="1"/>
          </p:cNvSpPr>
          <p:nvPr/>
        </p:nvSpPr>
        <p:spPr bwMode="auto">
          <a:xfrm rot="16200000">
            <a:off x="6234113" y="4305300"/>
            <a:ext cx="7699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Open Sans" panose="020B0606030504020204" pitchFamily="34" charset="0"/>
              </a:rPr>
              <a:t>Strengths</a:t>
            </a:r>
            <a:endParaRPr kumimoji="0" lang="ru-UA" altLang="ru-UA" sz="1800" b="0" i="0" u="none" strike="noStrike" cap="none" normalizeH="0" baseline="0">
              <a:ln>
                <a:noFill/>
              </a:ln>
              <a:solidFill>
                <a:schemeClr val="tx1"/>
              </a:solidFill>
              <a:effectLst/>
              <a:latin typeface="Arial" panose="020B0604020202020204" pitchFamily="34" charset="0"/>
            </a:endParaRPr>
          </a:p>
        </p:txBody>
      </p:sp>
      <p:sp>
        <p:nvSpPr>
          <p:cNvPr id="23" name="Rectangle 23">
            <a:extLst>
              <a:ext uri="{FF2B5EF4-FFF2-40B4-BE49-F238E27FC236}">
                <a16:creationId xmlns:a16="http://schemas.microsoft.com/office/drawing/2014/main" id="{E175D594-ABE4-421F-B375-F34D6671E5F8}"/>
              </a:ext>
            </a:extLst>
          </p:cNvPr>
          <p:cNvSpPr>
            <a:spLocks noChangeArrowheads="1"/>
          </p:cNvSpPr>
          <p:nvPr/>
        </p:nvSpPr>
        <p:spPr bwMode="auto">
          <a:xfrm rot="16200000">
            <a:off x="7305675" y="5181600"/>
            <a:ext cx="9445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Open Sans" panose="020B0606030504020204" pitchFamily="34" charset="0"/>
              </a:rPr>
              <a:t>Weaknesses</a:t>
            </a:r>
            <a:endParaRPr kumimoji="0" lang="ru-UA" altLang="ru-UA" sz="1800" b="0" i="0" u="none" strike="noStrike" cap="none" normalizeH="0" baseline="0">
              <a:ln>
                <a:noFill/>
              </a:ln>
              <a:solidFill>
                <a:schemeClr val="tx1"/>
              </a:solidFill>
              <a:effectLst/>
              <a:latin typeface="Arial" panose="020B0604020202020204" pitchFamily="34" charset="0"/>
            </a:endParaRPr>
          </a:p>
        </p:txBody>
      </p:sp>
      <p:sp>
        <p:nvSpPr>
          <p:cNvPr id="24" name="Rectangle 24">
            <a:extLst>
              <a:ext uri="{FF2B5EF4-FFF2-40B4-BE49-F238E27FC236}">
                <a16:creationId xmlns:a16="http://schemas.microsoft.com/office/drawing/2014/main" id="{AB5DFB62-B1A0-4FD8-B3D7-310212C8CA24}"/>
              </a:ext>
            </a:extLst>
          </p:cNvPr>
          <p:cNvSpPr>
            <a:spLocks noChangeArrowheads="1"/>
          </p:cNvSpPr>
          <p:nvPr/>
        </p:nvSpPr>
        <p:spPr bwMode="auto">
          <a:xfrm rot="16200000">
            <a:off x="9721850" y="4321175"/>
            <a:ext cx="6254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Open Sans" panose="020B0606030504020204" pitchFamily="34" charset="0"/>
              </a:rPr>
              <a:t>Threats</a:t>
            </a:r>
            <a:endParaRPr kumimoji="0" lang="ru-UA" altLang="ru-UA" sz="1800" b="0" i="0" u="none" strike="noStrike" cap="none" normalizeH="0" baseline="0">
              <a:ln>
                <a:noFill/>
              </a:ln>
              <a:solidFill>
                <a:schemeClr val="tx1"/>
              </a:solidFill>
              <a:effectLst/>
              <a:latin typeface="Arial" panose="020B0604020202020204" pitchFamily="34" charset="0"/>
            </a:endParaRPr>
          </a:p>
        </p:txBody>
      </p:sp>
      <p:sp>
        <p:nvSpPr>
          <p:cNvPr id="25" name="Rectangle 25">
            <a:extLst>
              <a:ext uri="{FF2B5EF4-FFF2-40B4-BE49-F238E27FC236}">
                <a16:creationId xmlns:a16="http://schemas.microsoft.com/office/drawing/2014/main" id="{44BF228F-276E-43B4-85DA-325B6AB29848}"/>
              </a:ext>
            </a:extLst>
          </p:cNvPr>
          <p:cNvSpPr>
            <a:spLocks noChangeArrowheads="1"/>
          </p:cNvSpPr>
          <p:nvPr/>
        </p:nvSpPr>
        <p:spPr bwMode="auto">
          <a:xfrm rot="16200000">
            <a:off x="8340725" y="5116513"/>
            <a:ext cx="1074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rgbClr val="FFFFFF"/>
                </a:solidFill>
                <a:effectLst/>
                <a:latin typeface="Open Sans" panose="020B0606030504020204" pitchFamily="34" charset="0"/>
              </a:rPr>
              <a:t>Opportunities</a:t>
            </a:r>
            <a:endParaRPr kumimoji="0" lang="ru-UA" altLang="ru-UA" sz="1800" b="0" i="0" u="none" strike="noStrike" cap="none" normalizeH="0" baseline="0">
              <a:ln>
                <a:noFill/>
              </a:ln>
              <a:solidFill>
                <a:schemeClr val="tx1"/>
              </a:solidFill>
              <a:effectLst/>
              <a:latin typeface="Arial" panose="020B0604020202020204" pitchFamily="34" charset="0"/>
            </a:endParaRPr>
          </a:p>
        </p:txBody>
      </p:sp>
      <p:sp>
        <p:nvSpPr>
          <p:cNvPr id="26" name="Rectangle 26">
            <a:extLst>
              <a:ext uri="{FF2B5EF4-FFF2-40B4-BE49-F238E27FC236}">
                <a16:creationId xmlns:a16="http://schemas.microsoft.com/office/drawing/2014/main" id="{31E03CDA-689E-4621-A59D-2B90AF274726}"/>
              </a:ext>
            </a:extLst>
          </p:cNvPr>
          <p:cNvSpPr>
            <a:spLocks noChangeArrowheads="1"/>
          </p:cNvSpPr>
          <p:nvPr/>
        </p:nvSpPr>
        <p:spPr bwMode="auto">
          <a:xfrm>
            <a:off x="6947853" y="1838325"/>
            <a:ext cx="280365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6600" b="1" i="0" u="none" strike="noStrike" cap="none" normalizeH="0" baseline="0">
                <a:ln>
                  <a:noFill/>
                </a:ln>
                <a:solidFill>
                  <a:schemeClr val="accent3"/>
                </a:solidFill>
                <a:effectLst>
                  <a:outerShdw blurRad="190500" dist="101600" dir="2700000" algn="tl">
                    <a:schemeClr val="accent3">
                      <a:lumMod val="75000"/>
                      <a:alpha val="45000"/>
                    </a:schemeClr>
                  </a:outerShdw>
                </a:effectLst>
                <a:latin typeface="Montserrat ExtraBold" panose="00000900000000000000" pitchFamily="50" charset="-52"/>
              </a:rPr>
              <a:t>SWOT</a:t>
            </a:r>
            <a:endParaRPr kumimoji="0" lang="ru-UA" altLang="ru-UA" sz="1800" b="0" i="0" u="none" strike="noStrike" cap="none" normalizeH="0" baseline="0">
              <a:ln>
                <a:noFill/>
              </a:ln>
              <a:solidFill>
                <a:schemeClr val="accent3"/>
              </a:solidFill>
              <a:effectLst>
                <a:outerShdw blurRad="190500" dist="101600" dir="2700000" algn="tl">
                  <a:schemeClr val="accent3">
                    <a:lumMod val="75000"/>
                    <a:alpha val="45000"/>
                  </a:schemeClr>
                </a:outerShdw>
              </a:effectLst>
              <a:latin typeface="Montserrat ExtraBold" panose="00000900000000000000" pitchFamily="50" charset="-52"/>
            </a:endParaRPr>
          </a:p>
        </p:txBody>
      </p:sp>
      <p:sp>
        <p:nvSpPr>
          <p:cNvPr id="27" name="Rectangle 27">
            <a:extLst>
              <a:ext uri="{FF2B5EF4-FFF2-40B4-BE49-F238E27FC236}">
                <a16:creationId xmlns:a16="http://schemas.microsoft.com/office/drawing/2014/main" id="{9E26AEDE-B1F3-4686-9E5D-997D391AED2F}"/>
              </a:ext>
            </a:extLst>
          </p:cNvPr>
          <p:cNvSpPr>
            <a:spLocks noChangeArrowheads="1"/>
          </p:cNvSpPr>
          <p:nvPr/>
        </p:nvSpPr>
        <p:spPr bwMode="auto">
          <a:xfrm>
            <a:off x="6563557" y="3440113"/>
            <a:ext cx="1330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chemeClr val="accent1"/>
                </a:solidFill>
                <a:effectLst/>
                <a:latin typeface="Montserrat ExtraBold" panose="00000900000000000000" pitchFamily="50" charset="-52"/>
              </a:rPr>
              <a:t>S</a:t>
            </a:r>
            <a:endParaRPr kumimoji="0" lang="ru-UA" altLang="ru-UA" sz="1600" b="0" i="0" u="none" strike="noStrike" cap="none" normalizeH="0" baseline="0">
              <a:ln>
                <a:noFill/>
              </a:ln>
              <a:solidFill>
                <a:schemeClr val="accent1"/>
              </a:solidFill>
              <a:effectLst/>
              <a:latin typeface="Montserrat ExtraBold" panose="00000900000000000000" pitchFamily="50" charset="-52"/>
            </a:endParaRPr>
          </a:p>
        </p:txBody>
      </p:sp>
      <p:sp>
        <p:nvSpPr>
          <p:cNvPr id="28" name="Rectangle 28">
            <a:extLst>
              <a:ext uri="{FF2B5EF4-FFF2-40B4-BE49-F238E27FC236}">
                <a16:creationId xmlns:a16="http://schemas.microsoft.com/office/drawing/2014/main" id="{1B342ECC-6828-4972-BB39-927E9A9C0CCA}"/>
              </a:ext>
            </a:extLst>
          </p:cNvPr>
          <p:cNvSpPr>
            <a:spLocks noChangeArrowheads="1"/>
          </p:cNvSpPr>
          <p:nvPr/>
        </p:nvSpPr>
        <p:spPr bwMode="auto">
          <a:xfrm>
            <a:off x="7638327" y="4222750"/>
            <a:ext cx="2436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chemeClr val="accent2"/>
                </a:solidFill>
                <a:effectLst/>
                <a:latin typeface="Montserrat ExtraBold" panose="00000900000000000000" pitchFamily="50" charset="-52"/>
              </a:rPr>
              <a:t>W</a:t>
            </a:r>
            <a:endParaRPr kumimoji="0" lang="ru-UA" altLang="ru-UA" sz="1600" b="0" i="0" u="none" strike="noStrike" cap="none" normalizeH="0" baseline="0">
              <a:ln>
                <a:noFill/>
              </a:ln>
              <a:solidFill>
                <a:schemeClr val="accent2"/>
              </a:solidFill>
              <a:effectLst/>
              <a:latin typeface="Montserrat ExtraBold" panose="00000900000000000000" pitchFamily="50" charset="-52"/>
            </a:endParaRPr>
          </a:p>
        </p:txBody>
      </p:sp>
      <p:sp>
        <p:nvSpPr>
          <p:cNvPr id="29" name="Rectangle 29">
            <a:extLst>
              <a:ext uri="{FF2B5EF4-FFF2-40B4-BE49-F238E27FC236}">
                <a16:creationId xmlns:a16="http://schemas.microsoft.com/office/drawing/2014/main" id="{392F9A65-8C71-4168-8639-DBB9AD9607AB}"/>
              </a:ext>
            </a:extLst>
          </p:cNvPr>
          <p:cNvSpPr>
            <a:spLocks noChangeArrowheads="1"/>
          </p:cNvSpPr>
          <p:nvPr/>
        </p:nvSpPr>
        <p:spPr bwMode="auto">
          <a:xfrm>
            <a:off x="8793217" y="4214813"/>
            <a:ext cx="1731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chemeClr val="accent4"/>
                </a:solidFill>
                <a:effectLst/>
                <a:latin typeface="Montserrat ExtraBold" panose="00000900000000000000" pitchFamily="50" charset="-52"/>
              </a:rPr>
              <a:t>O</a:t>
            </a:r>
            <a:endParaRPr kumimoji="0" lang="ru-UA" altLang="ru-UA" sz="1600" b="0" i="0" u="none" strike="noStrike" cap="none" normalizeH="0" baseline="0">
              <a:ln>
                <a:noFill/>
              </a:ln>
              <a:solidFill>
                <a:schemeClr val="accent4"/>
              </a:solidFill>
              <a:effectLst/>
              <a:latin typeface="Montserrat ExtraBold" panose="00000900000000000000" pitchFamily="50" charset="-52"/>
            </a:endParaRPr>
          </a:p>
        </p:txBody>
      </p:sp>
      <p:sp>
        <p:nvSpPr>
          <p:cNvPr id="30" name="Rectangle 30">
            <a:extLst>
              <a:ext uri="{FF2B5EF4-FFF2-40B4-BE49-F238E27FC236}">
                <a16:creationId xmlns:a16="http://schemas.microsoft.com/office/drawing/2014/main" id="{CACF5960-9643-43D0-967F-E6732D27340B}"/>
              </a:ext>
            </a:extLst>
          </p:cNvPr>
          <p:cNvSpPr>
            <a:spLocks noChangeArrowheads="1"/>
          </p:cNvSpPr>
          <p:nvPr/>
        </p:nvSpPr>
        <p:spPr bwMode="auto">
          <a:xfrm>
            <a:off x="9943345" y="3454400"/>
            <a:ext cx="1298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chemeClr val="accent6"/>
                </a:solidFill>
                <a:effectLst/>
                <a:latin typeface="Montserrat ExtraBold" panose="00000900000000000000" pitchFamily="50" charset="-52"/>
              </a:rPr>
              <a:t>T</a:t>
            </a:r>
            <a:endParaRPr kumimoji="0" lang="ru-UA" altLang="ru-UA" sz="1600" b="0" i="0" u="none" strike="noStrike" cap="none" normalizeH="0" baseline="0">
              <a:ln>
                <a:noFill/>
              </a:ln>
              <a:solidFill>
                <a:schemeClr val="accent6"/>
              </a:solidFill>
              <a:effectLst/>
              <a:latin typeface="Montserrat ExtraBold" panose="00000900000000000000" pitchFamily="50" charset="-52"/>
            </a:endParaRPr>
          </a:p>
        </p:txBody>
      </p:sp>
      <p:sp>
        <p:nvSpPr>
          <p:cNvPr id="54" name="TextBox 53">
            <a:extLst>
              <a:ext uri="{FF2B5EF4-FFF2-40B4-BE49-F238E27FC236}">
                <a16:creationId xmlns:a16="http://schemas.microsoft.com/office/drawing/2014/main" id="{F3FB4AF6-F9F9-430C-A3BD-CEA49D89F656}"/>
              </a:ext>
            </a:extLst>
          </p:cNvPr>
          <p:cNvSpPr txBox="1"/>
          <p:nvPr/>
        </p:nvSpPr>
        <p:spPr>
          <a:xfrm>
            <a:off x="1437740" y="2566898"/>
            <a:ext cx="3921950" cy="1323439"/>
          </a:xfrm>
          <a:prstGeom prst="rect">
            <a:avLst/>
          </a:prstGeom>
          <a:noFill/>
        </p:spPr>
        <p:txBody>
          <a:bodyPr wrap="square" rtlCol="0">
            <a:spAutoFit/>
          </a:bodyPr>
          <a:lstStyle/>
          <a:p>
            <a:r>
              <a:rPr lang="en-US" sz="2000">
                <a:solidFill>
                  <a:schemeClr val="tx1">
                    <a:lumMod val="50000"/>
                  </a:schemeClr>
                </a:solidFill>
                <a:latin typeface="Montserrat SemiBold" panose="00000700000000000000" pitchFamily="50" charset="-52"/>
              </a:rPr>
              <a:t>SWOT analysis </a:t>
            </a:r>
          </a:p>
          <a:p>
            <a:r>
              <a:rPr lang="en-US" sz="2000">
                <a:solidFill>
                  <a:schemeClr val="tx1">
                    <a:lumMod val="50000"/>
                  </a:schemeClr>
                </a:solidFill>
                <a:latin typeface="Montserrat SemiBold" panose="00000700000000000000" pitchFamily="50" charset="-52"/>
              </a:rPr>
              <a:t>is a strategic </a:t>
            </a:r>
            <a:r>
              <a:rPr lang="en-US" sz="2000">
                <a:solidFill>
                  <a:schemeClr val="accent3"/>
                </a:solidFill>
                <a:latin typeface="Montserrat SemiBold" panose="00000700000000000000" pitchFamily="50" charset="-52"/>
              </a:rPr>
              <a:t>planning</a:t>
            </a:r>
            <a:r>
              <a:rPr lang="en-US" sz="2000">
                <a:solidFill>
                  <a:schemeClr val="tx1">
                    <a:lumMod val="50000"/>
                  </a:schemeClr>
                </a:solidFill>
                <a:latin typeface="Montserrat SemiBold" panose="00000700000000000000" pitchFamily="50" charset="-52"/>
              </a:rPr>
              <a:t> </a:t>
            </a:r>
          </a:p>
          <a:p>
            <a:r>
              <a:rPr lang="en-US" sz="2000">
                <a:solidFill>
                  <a:schemeClr val="tx1">
                    <a:lumMod val="50000"/>
                  </a:schemeClr>
                </a:solidFill>
                <a:latin typeface="Montserrat SemiBold" panose="00000700000000000000" pitchFamily="50" charset="-52"/>
              </a:rPr>
              <a:t>and strategic </a:t>
            </a:r>
          </a:p>
          <a:p>
            <a:r>
              <a:rPr lang="en-US" sz="2000">
                <a:solidFill>
                  <a:schemeClr val="accent3"/>
                </a:solidFill>
                <a:latin typeface="Montserrat SemiBold" panose="00000700000000000000" pitchFamily="50" charset="-52"/>
              </a:rPr>
              <a:t>management</a:t>
            </a:r>
            <a:r>
              <a:rPr lang="en-US" sz="2000">
                <a:solidFill>
                  <a:schemeClr val="tx1">
                    <a:lumMod val="50000"/>
                  </a:schemeClr>
                </a:solidFill>
                <a:latin typeface="Montserrat SemiBold" panose="00000700000000000000" pitchFamily="50" charset="-52"/>
              </a:rPr>
              <a:t> technique</a:t>
            </a:r>
            <a:endParaRPr lang="ru-UA" sz="2000">
              <a:solidFill>
                <a:schemeClr val="tx1">
                  <a:lumMod val="50000"/>
                </a:schemeClr>
              </a:solidFill>
              <a:latin typeface="Montserrat SemiBold" panose="00000700000000000000" pitchFamily="50" charset="-52"/>
            </a:endParaRPr>
          </a:p>
        </p:txBody>
      </p:sp>
    </p:spTree>
    <p:extLst>
      <p:ext uri="{BB962C8B-B14F-4D97-AF65-F5344CB8AC3E}">
        <p14:creationId xmlns:p14="http://schemas.microsoft.com/office/powerpoint/2010/main" val="96526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2" presetClass="entr" presetSubtype="2" decel="100000" fill="hold" grpId="0" nodeType="with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1200" fill="hold"/>
                                        <p:tgtEl>
                                          <p:spTgt spid="26"/>
                                        </p:tgtEl>
                                        <p:attrNameLst>
                                          <p:attrName>ppt_x</p:attrName>
                                        </p:attrNameLst>
                                      </p:cBhvr>
                                      <p:tavLst>
                                        <p:tav tm="0">
                                          <p:val>
                                            <p:strVal val="1+#ppt_w/2"/>
                                          </p:val>
                                        </p:tav>
                                        <p:tav tm="100000">
                                          <p:val>
                                            <p:strVal val="#ppt_x"/>
                                          </p:val>
                                        </p:tav>
                                      </p:tavLst>
                                    </p:anim>
                                    <p:anim calcmode="lin" valueType="num">
                                      <p:cBhvr additive="base">
                                        <p:cTn id="13" dur="1200" fill="hold"/>
                                        <p:tgtEl>
                                          <p:spTgt spid="26"/>
                                        </p:tgtEl>
                                        <p:attrNameLst>
                                          <p:attrName>ppt_y</p:attrName>
                                        </p:attrNameLst>
                                      </p:cBhvr>
                                      <p:tavLst>
                                        <p:tav tm="0">
                                          <p:val>
                                            <p:strVal val="#ppt_y"/>
                                          </p:val>
                                        </p:tav>
                                        <p:tav tm="100000">
                                          <p:val>
                                            <p:strVal val="#ppt_y"/>
                                          </p:val>
                                        </p:tav>
                                      </p:tavLst>
                                    </p:anim>
                                  </p:childTnLst>
                                </p:cTn>
                              </p:par>
                              <p:par>
                                <p:cTn id="14" presetID="10" presetClass="entr" presetSubtype="0" fill="hold" grpId="0" nodeType="withEffect">
                                  <p:stCondLst>
                                    <p:cond delay="25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22" presetClass="entr" presetSubtype="8" fill="hold" nodeType="withEffect">
                                  <p:stCondLst>
                                    <p:cond delay="25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250"/>
                                        <p:tgtEl>
                                          <p:spTgt spid="2"/>
                                        </p:tgtEl>
                                      </p:cBhvr>
                                    </p:animEffect>
                                  </p:childTnLst>
                                </p:cTn>
                              </p:par>
                              <p:par>
                                <p:cTn id="29" presetID="2" presetClass="entr" presetSubtype="4" decel="10000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1000" fill="hold"/>
                                        <p:tgtEl>
                                          <p:spTgt spid="3"/>
                                        </p:tgtEl>
                                        <p:attrNameLst>
                                          <p:attrName>ppt_x</p:attrName>
                                        </p:attrNameLst>
                                      </p:cBhvr>
                                      <p:tavLst>
                                        <p:tav tm="0">
                                          <p:val>
                                            <p:strVal val="#ppt_x"/>
                                          </p:val>
                                        </p:tav>
                                        <p:tav tm="100000">
                                          <p:val>
                                            <p:strVal val="#ppt_x"/>
                                          </p:val>
                                        </p:tav>
                                      </p:tavLst>
                                    </p:anim>
                                    <p:anim calcmode="lin" valueType="num">
                                      <p:cBhvr additive="base">
                                        <p:cTn id="32" dur="100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1000" fill="hold"/>
                                        <p:tgtEl>
                                          <p:spTgt spid="4"/>
                                        </p:tgtEl>
                                        <p:attrNameLst>
                                          <p:attrName>ppt_x</p:attrName>
                                        </p:attrNameLst>
                                      </p:cBhvr>
                                      <p:tavLst>
                                        <p:tav tm="0">
                                          <p:val>
                                            <p:strVal val="#ppt_x"/>
                                          </p:val>
                                        </p:tav>
                                        <p:tav tm="100000">
                                          <p:val>
                                            <p:strVal val="#ppt_x"/>
                                          </p:val>
                                        </p:tav>
                                      </p:tavLst>
                                    </p:anim>
                                    <p:anim calcmode="lin" valueType="num">
                                      <p:cBhvr additive="base">
                                        <p:cTn id="36" dur="10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1000" fill="hold"/>
                                        <p:tgtEl>
                                          <p:spTgt spid="5"/>
                                        </p:tgtEl>
                                        <p:attrNameLst>
                                          <p:attrName>ppt_x</p:attrName>
                                        </p:attrNameLst>
                                      </p:cBhvr>
                                      <p:tavLst>
                                        <p:tav tm="0">
                                          <p:val>
                                            <p:strVal val="#ppt_x"/>
                                          </p:val>
                                        </p:tav>
                                        <p:tav tm="100000">
                                          <p:val>
                                            <p:strVal val="#ppt_x"/>
                                          </p:val>
                                        </p:tav>
                                      </p:tavLst>
                                    </p:anim>
                                    <p:anim calcmode="lin" valueType="num">
                                      <p:cBhvr additive="base">
                                        <p:cTn id="40" dur="10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1000" fill="hold"/>
                                        <p:tgtEl>
                                          <p:spTgt spid="10"/>
                                        </p:tgtEl>
                                        <p:attrNameLst>
                                          <p:attrName>ppt_x</p:attrName>
                                        </p:attrNameLst>
                                      </p:cBhvr>
                                      <p:tavLst>
                                        <p:tav tm="0">
                                          <p:val>
                                            <p:strVal val="#ppt_x"/>
                                          </p:val>
                                        </p:tav>
                                        <p:tav tm="100000">
                                          <p:val>
                                            <p:strVal val="#ppt_x"/>
                                          </p:val>
                                        </p:tav>
                                      </p:tavLst>
                                    </p:anim>
                                    <p:anim calcmode="lin" valueType="num">
                                      <p:cBhvr additive="base">
                                        <p:cTn id="44" dur="1000" fill="hold"/>
                                        <p:tgtEl>
                                          <p:spTgt spid="10"/>
                                        </p:tgtEl>
                                        <p:attrNameLst>
                                          <p:attrName>ppt_y</p:attrName>
                                        </p:attrNameLst>
                                      </p:cBhvr>
                                      <p:tavLst>
                                        <p:tav tm="0">
                                          <p:val>
                                            <p:strVal val="1+#ppt_h/2"/>
                                          </p:val>
                                        </p:tav>
                                        <p:tav tm="100000">
                                          <p:val>
                                            <p:strVal val="#ppt_y"/>
                                          </p:val>
                                        </p:tav>
                                      </p:tavLst>
                                    </p:anim>
                                  </p:childTnLst>
                                </p:cTn>
                              </p:par>
                              <p:par>
                                <p:cTn id="45" presetID="10" presetClass="entr" presetSubtype="0" fill="hold" grpId="0" nodeType="withEffect">
                                  <p:stCondLst>
                                    <p:cond delay="100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par>
                                <p:cTn id="48" presetID="10" presetClass="entr" presetSubtype="0" fill="hold" grpId="0" nodeType="withEffect">
                                  <p:stCondLst>
                                    <p:cond delay="125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par>
                                <p:cTn id="51" presetID="10" presetClass="entr" presetSubtype="0" fill="hold" grpId="0" nodeType="withEffect">
                                  <p:stCondLst>
                                    <p:cond delay="150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17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125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150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par>
                                <p:cTn id="66" presetID="10" presetClass="entr" presetSubtype="0" fill="hold" grpId="0" nodeType="withEffect">
                                  <p:stCondLst>
                                    <p:cond delay="175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par>
                                <p:cTn id="69" presetID="2" presetClass="entr" presetSubtype="8" decel="100000" fill="hold" grpId="0" nodeType="withEffect">
                                  <p:stCondLst>
                                    <p:cond delay="1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1000" fill="hold"/>
                                        <p:tgtEl>
                                          <p:spTgt spid="54"/>
                                        </p:tgtEl>
                                        <p:attrNameLst>
                                          <p:attrName>ppt_x</p:attrName>
                                        </p:attrNameLst>
                                      </p:cBhvr>
                                      <p:tavLst>
                                        <p:tav tm="0">
                                          <p:val>
                                            <p:strVal val="0-#ppt_w/2"/>
                                          </p:val>
                                        </p:tav>
                                        <p:tav tm="100000">
                                          <p:val>
                                            <p:strVal val="#ppt_x"/>
                                          </p:val>
                                        </p:tav>
                                      </p:tavLst>
                                    </p:anim>
                                    <p:anim calcmode="lin" valueType="num">
                                      <p:cBhvr additive="base">
                                        <p:cTn id="72" dur="10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5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6">
            <a:extLst>
              <a:ext uri="{FF2B5EF4-FFF2-40B4-BE49-F238E27FC236}">
                <a16:creationId xmlns:a16="http://schemas.microsoft.com/office/drawing/2014/main" id="{FFB4189D-F4CC-4CF8-AE0F-B4CAB2C135EE}"/>
              </a:ext>
            </a:extLst>
          </p:cNvPr>
          <p:cNvSpPr>
            <a:spLocks noChangeShapeType="1"/>
          </p:cNvSpPr>
          <p:nvPr/>
        </p:nvSpPr>
        <p:spPr bwMode="auto">
          <a:xfrm>
            <a:off x="6124575" y="2406650"/>
            <a:ext cx="0" cy="620713"/>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 name="Line 7">
            <a:extLst>
              <a:ext uri="{FF2B5EF4-FFF2-40B4-BE49-F238E27FC236}">
                <a16:creationId xmlns:a16="http://schemas.microsoft.com/office/drawing/2014/main" id="{8E6CC98C-AC7B-4EA5-B36F-291D554529E6}"/>
              </a:ext>
            </a:extLst>
          </p:cNvPr>
          <p:cNvSpPr>
            <a:spLocks noChangeShapeType="1"/>
          </p:cNvSpPr>
          <p:nvPr/>
        </p:nvSpPr>
        <p:spPr bwMode="auto">
          <a:xfrm>
            <a:off x="3554413" y="3095625"/>
            <a:ext cx="2570162" cy="0"/>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Line 8">
            <a:extLst>
              <a:ext uri="{FF2B5EF4-FFF2-40B4-BE49-F238E27FC236}">
                <a16:creationId xmlns:a16="http://schemas.microsoft.com/office/drawing/2014/main" id="{0B105CEF-2E72-496C-9F80-9E9A22525476}"/>
              </a:ext>
            </a:extLst>
          </p:cNvPr>
          <p:cNvSpPr>
            <a:spLocks noChangeShapeType="1"/>
          </p:cNvSpPr>
          <p:nvPr/>
        </p:nvSpPr>
        <p:spPr bwMode="auto">
          <a:xfrm>
            <a:off x="6124575" y="3095625"/>
            <a:ext cx="2566988" cy="0"/>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Line 9">
            <a:extLst>
              <a:ext uri="{FF2B5EF4-FFF2-40B4-BE49-F238E27FC236}">
                <a16:creationId xmlns:a16="http://schemas.microsoft.com/office/drawing/2014/main" id="{B77E565D-8BD1-4AC6-AEBF-062391B06164}"/>
              </a:ext>
            </a:extLst>
          </p:cNvPr>
          <p:cNvSpPr>
            <a:spLocks noChangeShapeType="1"/>
          </p:cNvSpPr>
          <p:nvPr/>
        </p:nvSpPr>
        <p:spPr bwMode="auto">
          <a:xfrm flipV="1">
            <a:off x="8691563" y="3095625"/>
            <a:ext cx="0" cy="433388"/>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Line 10">
            <a:extLst>
              <a:ext uri="{FF2B5EF4-FFF2-40B4-BE49-F238E27FC236}">
                <a16:creationId xmlns:a16="http://schemas.microsoft.com/office/drawing/2014/main" id="{A8117F91-34DE-456A-A407-ADF8791664B9}"/>
              </a:ext>
            </a:extLst>
          </p:cNvPr>
          <p:cNvSpPr>
            <a:spLocks noChangeShapeType="1"/>
          </p:cNvSpPr>
          <p:nvPr/>
        </p:nvSpPr>
        <p:spPr bwMode="auto">
          <a:xfrm flipV="1">
            <a:off x="6124575" y="3095625"/>
            <a:ext cx="0" cy="392113"/>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Line 11">
            <a:extLst>
              <a:ext uri="{FF2B5EF4-FFF2-40B4-BE49-F238E27FC236}">
                <a16:creationId xmlns:a16="http://schemas.microsoft.com/office/drawing/2014/main" id="{405780E2-82D7-4745-AE65-5ACB6A3BE6A7}"/>
              </a:ext>
            </a:extLst>
          </p:cNvPr>
          <p:cNvSpPr>
            <a:spLocks noChangeShapeType="1"/>
          </p:cNvSpPr>
          <p:nvPr/>
        </p:nvSpPr>
        <p:spPr bwMode="auto">
          <a:xfrm flipV="1">
            <a:off x="3554413" y="3095625"/>
            <a:ext cx="0" cy="398463"/>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Oval 12">
            <a:extLst>
              <a:ext uri="{FF2B5EF4-FFF2-40B4-BE49-F238E27FC236}">
                <a16:creationId xmlns:a16="http://schemas.microsoft.com/office/drawing/2014/main" id="{33A085E2-B436-4E72-97D1-9FB83CB3C494}"/>
              </a:ext>
            </a:extLst>
          </p:cNvPr>
          <p:cNvSpPr>
            <a:spLocks noChangeArrowheads="1"/>
          </p:cNvSpPr>
          <p:nvPr/>
        </p:nvSpPr>
        <p:spPr bwMode="auto">
          <a:xfrm>
            <a:off x="6059868" y="2191947"/>
            <a:ext cx="138113" cy="1365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Oval 13">
            <a:extLst>
              <a:ext uri="{FF2B5EF4-FFF2-40B4-BE49-F238E27FC236}">
                <a16:creationId xmlns:a16="http://schemas.microsoft.com/office/drawing/2014/main" id="{2C043DD5-BCC1-4E75-AB17-9EAA9E8987EF}"/>
              </a:ext>
            </a:extLst>
          </p:cNvPr>
          <p:cNvSpPr>
            <a:spLocks noChangeArrowheads="1"/>
          </p:cNvSpPr>
          <p:nvPr/>
        </p:nvSpPr>
        <p:spPr bwMode="auto">
          <a:xfrm>
            <a:off x="6056313" y="2189163"/>
            <a:ext cx="133350" cy="13652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Oval 14">
            <a:extLst>
              <a:ext uri="{FF2B5EF4-FFF2-40B4-BE49-F238E27FC236}">
                <a16:creationId xmlns:a16="http://schemas.microsoft.com/office/drawing/2014/main" id="{409B635B-56B5-4EF7-9DC1-8598AFC07CD4}"/>
              </a:ext>
            </a:extLst>
          </p:cNvPr>
          <p:cNvSpPr>
            <a:spLocks noChangeArrowheads="1"/>
          </p:cNvSpPr>
          <p:nvPr/>
        </p:nvSpPr>
        <p:spPr bwMode="auto">
          <a:xfrm>
            <a:off x="6061456" y="2193132"/>
            <a:ext cx="136525" cy="1365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Freeform 24">
            <a:extLst>
              <a:ext uri="{FF2B5EF4-FFF2-40B4-BE49-F238E27FC236}">
                <a16:creationId xmlns:a16="http://schemas.microsoft.com/office/drawing/2014/main" id="{6864417D-5EE7-4897-B53D-3234EE8C2F8A}"/>
              </a:ext>
            </a:extLst>
          </p:cNvPr>
          <p:cNvSpPr>
            <a:spLocks/>
          </p:cNvSpPr>
          <p:nvPr/>
        </p:nvSpPr>
        <p:spPr bwMode="auto">
          <a:xfrm>
            <a:off x="4398963" y="911225"/>
            <a:ext cx="3446463" cy="1504950"/>
          </a:xfrm>
          <a:custGeom>
            <a:avLst/>
            <a:gdLst>
              <a:gd name="T0" fmla="*/ 198 w 905"/>
              <a:gd name="T1" fmla="*/ 395 h 395"/>
              <a:gd name="T2" fmla="*/ 0 w 905"/>
              <a:gd name="T3" fmla="*/ 197 h 395"/>
              <a:gd name="T4" fmla="*/ 198 w 905"/>
              <a:gd name="T5" fmla="*/ 0 h 395"/>
              <a:gd name="T6" fmla="*/ 708 w 905"/>
              <a:gd name="T7" fmla="*/ 0 h 395"/>
              <a:gd name="T8" fmla="*/ 905 w 905"/>
              <a:gd name="T9" fmla="*/ 197 h 395"/>
              <a:gd name="T10" fmla="*/ 708 w 905"/>
              <a:gd name="T11" fmla="*/ 395 h 395"/>
              <a:gd name="T12" fmla="*/ 198 w 905"/>
              <a:gd name="T13" fmla="*/ 395 h 395"/>
            </a:gdLst>
            <a:ahLst/>
            <a:cxnLst>
              <a:cxn ang="0">
                <a:pos x="T0" y="T1"/>
              </a:cxn>
              <a:cxn ang="0">
                <a:pos x="T2" y="T3"/>
              </a:cxn>
              <a:cxn ang="0">
                <a:pos x="T4" y="T5"/>
              </a:cxn>
              <a:cxn ang="0">
                <a:pos x="T6" y="T7"/>
              </a:cxn>
              <a:cxn ang="0">
                <a:pos x="T8" y="T9"/>
              </a:cxn>
              <a:cxn ang="0">
                <a:pos x="T10" y="T11"/>
              </a:cxn>
              <a:cxn ang="0">
                <a:pos x="T12" y="T13"/>
              </a:cxn>
            </a:cxnLst>
            <a:rect l="0" t="0" r="r" b="b"/>
            <a:pathLst>
              <a:path w="905" h="395">
                <a:moveTo>
                  <a:pt x="198" y="395"/>
                </a:moveTo>
                <a:cubicBezTo>
                  <a:pt x="89" y="395"/>
                  <a:pt x="0" y="306"/>
                  <a:pt x="0" y="197"/>
                </a:cubicBezTo>
                <a:cubicBezTo>
                  <a:pt x="0" y="89"/>
                  <a:pt x="89" y="0"/>
                  <a:pt x="198" y="0"/>
                </a:cubicBezTo>
                <a:cubicBezTo>
                  <a:pt x="708" y="0"/>
                  <a:pt x="708" y="0"/>
                  <a:pt x="708" y="0"/>
                </a:cubicBezTo>
                <a:cubicBezTo>
                  <a:pt x="816" y="0"/>
                  <a:pt x="905" y="89"/>
                  <a:pt x="905" y="197"/>
                </a:cubicBezTo>
                <a:cubicBezTo>
                  <a:pt x="905" y="306"/>
                  <a:pt x="816" y="395"/>
                  <a:pt x="708" y="395"/>
                </a:cubicBezTo>
                <a:lnTo>
                  <a:pt x="198" y="3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Freeform 25">
            <a:extLst>
              <a:ext uri="{FF2B5EF4-FFF2-40B4-BE49-F238E27FC236}">
                <a16:creationId xmlns:a16="http://schemas.microsoft.com/office/drawing/2014/main" id="{BC5BA48F-92EA-4955-9881-E0544CD27E3F}"/>
              </a:ext>
            </a:extLst>
          </p:cNvPr>
          <p:cNvSpPr>
            <a:spLocks/>
          </p:cNvSpPr>
          <p:nvPr/>
        </p:nvSpPr>
        <p:spPr bwMode="auto">
          <a:xfrm>
            <a:off x="4605338" y="1117600"/>
            <a:ext cx="3035300" cy="1093788"/>
          </a:xfrm>
          <a:custGeom>
            <a:avLst/>
            <a:gdLst>
              <a:gd name="T0" fmla="*/ 144 w 797"/>
              <a:gd name="T1" fmla="*/ 287 h 287"/>
              <a:gd name="T2" fmla="*/ 0 w 797"/>
              <a:gd name="T3" fmla="*/ 143 h 287"/>
              <a:gd name="T4" fmla="*/ 144 w 797"/>
              <a:gd name="T5" fmla="*/ 0 h 287"/>
              <a:gd name="T6" fmla="*/ 654 w 797"/>
              <a:gd name="T7" fmla="*/ 0 h 287"/>
              <a:gd name="T8" fmla="*/ 797 w 797"/>
              <a:gd name="T9" fmla="*/ 143 h 287"/>
              <a:gd name="T10" fmla="*/ 654 w 797"/>
              <a:gd name="T11" fmla="*/ 287 h 287"/>
              <a:gd name="T12" fmla="*/ 144 w 797"/>
              <a:gd name="T13" fmla="*/ 287 h 287"/>
            </a:gdLst>
            <a:ahLst/>
            <a:cxnLst>
              <a:cxn ang="0">
                <a:pos x="T0" y="T1"/>
              </a:cxn>
              <a:cxn ang="0">
                <a:pos x="T2" y="T3"/>
              </a:cxn>
              <a:cxn ang="0">
                <a:pos x="T4" y="T5"/>
              </a:cxn>
              <a:cxn ang="0">
                <a:pos x="T6" y="T7"/>
              </a:cxn>
              <a:cxn ang="0">
                <a:pos x="T8" y="T9"/>
              </a:cxn>
              <a:cxn ang="0">
                <a:pos x="T10" y="T11"/>
              </a:cxn>
              <a:cxn ang="0">
                <a:pos x="T12" y="T13"/>
              </a:cxn>
            </a:cxnLst>
            <a:rect l="0" t="0" r="r" b="b"/>
            <a:pathLst>
              <a:path w="797" h="287">
                <a:moveTo>
                  <a:pt x="144" y="287"/>
                </a:moveTo>
                <a:cubicBezTo>
                  <a:pt x="64" y="287"/>
                  <a:pt x="0" y="223"/>
                  <a:pt x="0" y="143"/>
                </a:cubicBezTo>
                <a:cubicBezTo>
                  <a:pt x="0" y="64"/>
                  <a:pt x="64" y="0"/>
                  <a:pt x="144" y="0"/>
                </a:cubicBezTo>
                <a:cubicBezTo>
                  <a:pt x="654" y="0"/>
                  <a:pt x="654" y="0"/>
                  <a:pt x="654" y="0"/>
                </a:cubicBezTo>
                <a:cubicBezTo>
                  <a:pt x="733" y="0"/>
                  <a:pt x="797" y="64"/>
                  <a:pt x="797" y="143"/>
                </a:cubicBezTo>
                <a:cubicBezTo>
                  <a:pt x="797" y="223"/>
                  <a:pt x="733" y="287"/>
                  <a:pt x="654" y="287"/>
                </a:cubicBezTo>
                <a:lnTo>
                  <a:pt x="144" y="287"/>
                </a:lnTo>
                <a:close/>
              </a:path>
            </a:pathLst>
          </a:custGeom>
          <a:solidFill>
            <a:schemeClr val="bg2"/>
          </a:solidFill>
          <a:ln>
            <a:noFill/>
          </a:ln>
          <a:effectLst>
            <a:outerShdw blurRad="177800" dist="101600" dir="2700000" algn="tl" rotWithShape="0">
              <a:schemeClr val="accent1">
                <a:lumMod val="50000"/>
                <a:alpha val="52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Rectangle 26">
            <a:extLst>
              <a:ext uri="{FF2B5EF4-FFF2-40B4-BE49-F238E27FC236}">
                <a16:creationId xmlns:a16="http://schemas.microsoft.com/office/drawing/2014/main" id="{7E4EC994-D3FF-482E-A06D-3394C3E954C8}"/>
              </a:ext>
            </a:extLst>
          </p:cNvPr>
          <p:cNvSpPr>
            <a:spLocks noChangeArrowheads="1"/>
          </p:cNvSpPr>
          <p:nvPr/>
        </p:nvSpPr>
        <p:spPr bwMode="auto">
          <a:xfrm>
            <a:off x="5493501" y="1402187"/>
            <a:ext cx="13272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700" b="1" i="0" u="none" strike="noStrike" cap="none" normalizeH="0" baseline="0">
                <a:ln>
                  <a:noFill/>
                </a:ln>
                <a:solidFill>
                  <a:schemeClr val="tx1">
                    <a:lumMod val="50000"/>
                  </a:schemeClr>
                </a:solidFill>
                <a:effectLst/>
                <a:latin typeface="+mj-lt"/>
              </a:rPr>
              <a:t>Flowchart</a:t>
            </a:r>
            <a:endParaRPr kumimoji="0" lang="en-US" altLang="ru-UA" sz="1700" b="1" i="0" u="none" strike="noStrike" cap="none" normalizeH="0" baseline="0">
              <a:ln>
                <a:noFill/>
              </a:ln>
              <a:solidFill>
                <a:schemeClr val="tx1">
                  <a:lumMod val="50000"/>
                </a:schemeClr>
              </a:solidFill>
              <a:effectLst/>
              <a:latin typeface="+mj-lt"/>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altLang="ru-UA" sz="1700" b="1">
                <a:solidFill>
                  <a:schemeClr val="tx1">
                    <a:lumMod val="50000"/>
                  </a:schemeClr>
                </a:solidFill>
                <a:latin typeface="+mj-lt"/>
              </a:rPr>
              <a:t>Infographic</a:t>
            </a:r>
            <a:endParaRPr kumimoji="0" lang="ru-UA" altLang="ru-UA" sz="1800" b="1" i="0" u="none" strike="noStrike" cap="none" normalizeH="0" baseline="0">
              <a:ln>
                <a:noFill/>
              </a:ln>
              <a:solidFill>
                <a:schemeClr val="tx1">
                  <a:lumMod val="50000"/>
                </a:schemeClr>
              </a:solidFill>
              <a:effectLst/>
              <a:latin typeface="+mj-lt"/>
            </a:endParaRPr>
          </a:p>
        </p:txBody>
      </p:sp>
      <p:grpSp>
        <p:nvGrpSpPr>
          <p:cNvPr id="2" name="Group 1">
            <a:extLst>
              <a:ext uri="{FF2B5EF4-FFF2-40B4-BE49-F238E27FC236}">
                <a16:creationId xmlns:a16="http://schemas.microsoft.com/office/drawing/2014/main" id="{19C13DFE-1898-4025-9194-A2878629433E}"/>
              </a:ext>
            </a:extLst>
          </p:cNvPr>
          <p:cNvGrpSpPr/>
          <p:nvPr/>
        </p:nvGrpSpPr>
        <p:grpSpPr>
          <a:xfrm>
            <a:off x="2894013" y="3506788"/>
            <a:ext cx="1322388" cy="1322388"/>
            <a:chOff x="2894013" y="3506788"/>
            <a:chExt cx="1322388" cy="1322388"/>
          </a:xfrm>
        </p:grpSpPr>
        <p:sp>
          <p:nvSpPr>
            <p:cNvPr id="15" name="Oval 15">
              <a:extLst>
                <a:ext uri="{FF2B5EF4-FFF2-40B4-BE49-F238E27FC236}">
                  <a16:creationId xmlns:a16="http://schemas.microsoft.com/office/drawing/2014/main" id="{32E85E61-7364-47BA-BA0B-44AED959CEA9}"/>
                </a:ext>
              </a:extLst>
            </p:cNvPr>
            <p:cNvSpPr>
              <a:spLocks noChangeArrowheads="1"/>
            </p:cNvSpPr>
            <p:nvPr/>
          </p:nvSpPr>
          <p:spPr bwMode="auto">
            <a:xfrm>
              <a:off x="2894013" y="3506788"/>
              <a:ext cx="1322388" cy="13223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2" name="Group 31">
              <a:extLst>
                <a:ext uri="{FF2B5EF4-FFF2-40B4-BE49-F238E27FC236}">
                  <a16:creationId xmlns:a16="http://schemas.microsoft.com/office/drawing/2014/main" id="{5E4B4B81-FB6C-42CB-9046-DB4C1C6D33B8}"/>
                </a:ext>
              </a:extLst>
            </p:cNvPr>
            <p:cNvGrpSpPr/>
            <p:nvPr/>
          </p:nvGrpSpPr>
          <p:grpSpPr>
            <a:xfrm>
              <a:off x="3048189" y="3650455"/>
              <a:ext cx="978696" cy="978696"/>
              <a:chOff x="7017281" y="2258750"/>
              <a:chExt cx="1072619" cy="1072619"/>
            </a:xfrm>
            <a:effectLst>
              <a:outerShdw blurRad="152400" dist="88900" dir="2700000" algn="tl" rotWithShape="0">
                <a:prstClr val="black">
                  <a:alpha val="24000"/>
                </a:prstClr>
              </a:outerShdw>
            </a:effectLst>
          </p:grpSpPr>
          <p:sp>
            <p:nvSpPr>
              <p:cNvPr id="33" name="Oval 32">
                <a:extLst>
                  <a:ext uri="{FF2B5EF4-FFF2-40B4-BE49-F238E27FC236}">
                    <a16:creationId xmlns:a16="http://schemas.microsoft.com/office/drawing/2014/main" id="{E697AE2C-76D4-4C76-9FBC-69C864930D50}"/>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Oval 33">
                <a:extLst>
                  <a:ext uri="{FF2B5EF4-FFF2-40B4-BE49-F238E27FC236}">
                    <a16:creationId xmlns:a16="http://schemas.microsoft.com/office/drawing/2014/main" id="{C48CBFB7-6C5F-4C2D-AF52-18E3959433AE}"/>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5" name="Oval 34">
                <a:extLst>
                  <a:ext uri="{FF2B5EF4-FFF2-40B4-BE49-F238E27FC236}">
                    <a16:creationId xmlns:a16="http://schemas.microsoft.com/office/drawing/2014/main" id="{58518891-D57C-4CED-93C4-67C7309633F5}"/>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3" name="Group 2">
            <a:extLst>
              <a:ext uri="{FF2B5EF4-FFF2-40B4-BE49-F238E27FC236}">
                <a16:creationId xmlns:a16="http://schemas.microsoft.com/office/drawing/2014/main" id="{5CDEB86A-80DF-4515-8F48-D4C0DC82B350}"/>
              </a:ext>
            </a:extLst>
          </p:cNvPr>
          <p:cNvGrpSpPr/>
          <p:nvPr/>
        </p:nvGrpSpPr>
        <p:grpSpPr>
          <a:xfrm>
            <a:off x="5462588" y="3506788"/>
            <a:ext cx="1320800" cy="1322388"/>
            <a:chOff x="5462588" y="3506788"/>
            <a:chExt cx="1320800" cy="1322388"/>
          </a:xfrm>
        </p:grpSpPr>
        <p:sp>
          <p:nvSpPr>
            <p:cNvPr id="16" name="Oval 16">
              <a:extLst>
                <a:ext uri="{FF2B5EF4-FFF2-40B4-BE49-F238E27FC236}">
                  <a16:creationId xmlns:a16="http://schemas.microsoft.com/office/drawing/2014/main" id="{C233C04F-E6FA-477C-B0CA-10C3FD622EE3}"/>
                </a:ext>
              </a:extLst>
            </p:cNvPr>
            <p:cNvSpPr>
              <a:spLocks noChangeArrowheads="1"/>
            </p:cNvSpPr>
            <p:nvPr/>
          </p:nvSpPr>
          <p:spPr bwMode="auto">
            <a:xfrm>
              <a:off x="5462588" y="3506788"/>
              <a:ext cx="1320800" cy="132238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6" name="Group 35">
              <a:extLst>
                <a:ext uri="{FF2B5EF4-FFF2-40B4-BE49-F238E27FC236}">
                  <a16:creationId xmlns:a16="http://schemas.microsoft.com/office/drawing/2014/main" id="{FA7C62FB-6E0C-48C8-BF10-31970F5CEB1C}"/>
                </a:ext>
              </a:extLst>
            </p:cNvPr>
            <p:cNvGrpSpPr/>
            <p:nvPr/>
          </p:nvGrpSpPr>
          <p:grpSpPr>
            <a:xfrm>
              <a:off x="5617558" y="3650455"/>
              <a:ext cx="978696" cy="978696"/>
              <a:chOff x="7017281" y="2258750"/>
              <a:chExt cx="1072619" cy="1072619"/>
            </a:xfrm>
            <a:effectLst>
              <a:outerShdw blurRad="152400" dist="88900" dir="2700000" algn="tl" rotWithShape="0">
                <a:prstClr val="black">
                  <a:alpha val="24000"/>
                </a:prstClr>
              </a:outerShdw>
            </a:effectLst>
          </p:grpSpPr>
          <p:sp>
            <p:nvSpPr>
              <p:cNvPr id="37" name="Oval 36">
                <a:extLst>
                  <a:ext uri="{FF2B5EF4-FFF2-40B4-BE49-F238E27FC236}">
                    <a16:creationId xmlns:a16="http://schemas.microsoft.com/office/drawing/2014/main" id="{E673CF70-A4B1-48C4-8DE8-485DFF8F6E6A}"/>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8" name="Oval 37">
                <a:extLst>
                  <a:ext uri="{FF2B5EF4-FFF2-40B4-BE49-F238E27FC236}">
                    <a16:creationId xmlns:a16="http://schemas.microsoft.com/office/drawing/2014/main" id="{F8B1DAAB-3E04-42D6-9EAE-F6A47F30AD9D}"/>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9" name="Oval 38">
                <a:extLst>
                  <a:ext uri="{FF2B5EF4-FFF2-40B4-BE49-F238E27FC236}">
                    <a16:creationId xmlns:a16="http://schemas.microsoft.com/office/drawing/2014/main" id="{01302164-5A36-41CC-BA02-140E2C0730A0}"/>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4" name="Group 3">
            <a:extLst>
              <a:ext uri="{FF2B5EF4-FFF2-40B4-BE49-F238E27FC236}">
                <a16:creationId xmlns:a16="http://schemas.microsoft.com/office/drawing/2014/main" id="{56BA30A8-9452-481E-A29C-9843CBF1A783}"/>
              </a:ext>
            </a:extLst>
          </p:cNvPr>
          <p:cNvGrpSpPr/>
          <p:nvPr/>
        </p:nvGrpSpPr>
        <p:grpSpPr>
          <a:xfrm>
            <a:off x="8032750" y="3506788"/>
            <a:ext cx="1317625" cy="1322388"/>
            <a:chOff x="8032750" y="3506788"/>
            <a:chExt cx="1317625" cy="1322388"/>
          </a:xfrm>
        </p:grpSpPr>
        <p:sp>
          <p:nvSpPr>
            <p:cNvPr id="17" name="Oval 17">
              <a:extLst>
                <a:ext uri="{FF2B5EF4-FFF2-40B4-BE49-F238E27FC236}">
                  <a16:creationId xmlns:a16="http://schemas.microsoft.com/office/drawing/2014/main" id="{EF9D8FD7-68A4-450C-9E58-AA0A2AD12B9D}"/>
                </a:ext>
              </a:extLst>
            </p:cNvPr>
            <p:cNvSpPr>
              <a:spLocks noChangeArrowheads="1"/>
            </p:cNvSpPr>
            <p:nvPr/>
          </p:nvSpPr>
          <p:spPr bwMode="auto">
            <a:xfrm>
              <a:off x="8032750" y="3506788"/>
              <a:ext cx="1317625" cy="13223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0" name="Group 39">
              <a:extLst>
                <a:ext uri="{FF2B5EF4-FFF2-40B4-BE49-F238E27FC236}">
                  <a16:creationId xmlns:a16="http://schemas.microsoft.com/office/drawing/2014/main" id="{362C15D1-1BA0-489B-8DFA-3C8AB21360EE}"/>
                </a:ext>
              </a:extLst>
            </p:cNvPr>
            <p:cNvGrpSpPr/>
            <p:nvPr/>
          </p:nvGrpSpPr>
          <p:grpSpPr>
            <a:xfrm>
              <a:off x="8184545" y="3650455"/>
              <a:ext cx="978696" cy="978696"/>
              <a:chOff x="7017281" y="2258750"/>
              <a:chExt cx="1072619" cy="1072619"/>
            </a:xfrm>
            <a:effectLst>
              <a:outerShdw blurRad="152400" dist="88900" dir="2700000" algn="tl" rotWithShape="0">
                <a:prstClr val="black">
                  <a:alpha val="24000"/>
                </a:prstClr>
              </a:outerShdw>
            </a:effectLst>
          </p:grpSpPr>
          <p:sp>
            <p:nvSpPr>
              <p:cNvPr id="41" name="Oval 40">
                <a:extLst>
                  <a:ext uri="{FF2B5EF4-FFF2-40B4-BE49-F238E27FC236}">
                    <a16:creationId xmlns:a16="http://schemas.microsoft.com/office/drawing/2014/main" id="{71FACECE-07DA-4D72-BCAF-E39BFBC18FF3}"/>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Oval 41">
                <a:extLst>
                  <a:ext uri="{FF2B5EF4-FFF2-40B4-BE49-F238E27FC236}">
                    <a16:creationId xmlns:a16="http://schemas.microsoft.com/office/drawing/2014/main" id="{A223B1B5-079C-47FB-8CD3-767F15D1DE65}"/>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3" name="Oval 42">
                <a:extLst>
                  <a:ext uri="{FF2B5EF4-FFF2-40B4-BE49-F238E27FC236}">
                    <a16:creationId xmlns:a16="http://schemas.microsoft.com/office/drawing/2014/main" id="{5EE4B5AC-D325-4A8B-816F-E53445D3598B}"/>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sp>
        <p:nvSpPr>
          <p:cNvPr id="21" name="Freeform 21">
            <a:extLst>
              <a:ext uri="{FF2B5EF4-FFF2-40B4-BE49-F238E27FC236}">
                <a16:creationId xmlns:a16="http://schemas.microsoft.com/office/drawing/2014/main" id="{A5B70AD6-BC00-44AB-A0EE-4B46EE05F4CB}"/>
              </a:ext>
            </a:extLst>
          </p:cNvPr>
          <p:cNvSpPr>
            <a:spLocks noEditPoints="1"/>
          </p:cNvSpPr>
          <p:nvPr/>
        </p:nvSpPr>
        <p:spPr bwMode="auto">
          <a:xfrm>
            <a:off x="8596313" y="4064000"/>
            <a:ext cx="190500" cy="209550"/>
          </a:xfrm>
          <a:custGeom>
            <a:avLst/>
            <a:gdLst>
              <a:gd name="T0" fmla="*/ 36 w 50"/>
              <a:gd name="T1" fmla="*/ 12 h 55"/>
              <a:gd name="T2" fmla="*/ 25 w 50"/>
              <a:gd name="T3" fmla="*/ 24 h 55"/>
              <a:gd name="T4" fmla="*/ 13 w 50"/>
              <a:gd name="T5" fmla="*/ 12 h 55"/>
              <a:gd name="T6" fmla="*/ 25 w 50"/>
              <a:gd name="T7" fmla="*/ 0 h 55"/>
              <a:gd name="T8" fmla="*/ 36 w 50"/>
              <a:gd name="T9" fmla="*/ 12 h 55"/>
              <a:gd name="T10" fmla="*/ 50 w 50"/>
              <a:gd name="T11" fmla="*/ 38 h 55"/>
              <a:gd name="T12" fmla="*/ 25 w 50"/>
              <a:gd name="T13" fmla="*/ 33 h 55"/>
              <a:gd name="T14" fmla="*/ 0 w 50"/>
              <a:gd name="T15" fmla="*/ 38 h 55"/>
              <a:gd name="T16" fmla="*/ 0 w 50"/>
              <a:gd name="T17" fmla="*/ 55 h 55"/>
              <a:gd name="T18" fmla="*/ 50 w 50"/>
              <a:gd name="T19" fmla="*/ 55 h 55"/>
              <a:gd name="T20" fmla="*/ 50 w 50"/>
              <a:gd name="T21" fmla="*/ 3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55">
                <a:moveTo>
                  <a:pt x="36" y="12"/>
                </a:moveTo>
                <a:cubicBezTo>
                  <a:pt x="36" y="18"/>
                  <a:pt x="31" y="24"/>
                  <a:pt x="25" y="24"/>
                </a:cubicBezTo>
                <a:cubicBezTo>
                  <a:pt x="18" y="24"/>
                  <a:pt x="13" y="18"/>
                  <a:pt x="13" y="12"/>
                </a:cubicBezTo>
                <a:cubicBezTo>
                  <a:pt x="13" y="6"/>
                  <a:pt x="18" y="0"/>
                  <a:pt x="25" y="0"/>
                </a:cubicBezTo>
                <a:cubicBezTo>
                  <a:pt x="31" y="0"/>
                  <a:pt x="36" y="6"/>
                  <a:pt x="36" y="12"/>
                </a:cubicBezTo>
                <a:close/>
                <a:moveTo>
                  <a:pt x="50" y="38"/>
                </a:moveTo>
                <a:cubicBezTo>
                  <a:pt x="25" y="33"/>
                  <a:pt x="25" y="33"/>
                  <a:pt x="25" y="33"/>
                </a:cubicBezTo>
                <a:cubicBezTo>
                  <a:pt x="0" y="38"/>
                  <a:pt x="0" y="38"/>
                  <a:pt x="0" y="38"/>
                </a:cubicBezTo>
                <a:cubicBezTo>
                  <a:pt x="0" y="55"/>
                  <a:pt x="0" y="55"/>
                  <a:pt x="0" y="55"/>
                </a:cubicBezTo>
                <a:cubicBezTo>
                  <a:pt x="50" y="55"/>
                  <a:pt x="50" y="55"/>
                  <a:pt x="50" y="55"/>
                </a:cubicBezTo>
                <a:lnTo>
                  <a:pt x="50" y="38"/>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2">
            <a:extLst>
              <a:ext uri="{FF2B5EF4-FFF2-40B4-BE49-F238E27FC236}">
                <a16:creationId xmlns:a16="http://schemas.microsoft.com/office/drawing/2014/main" id="{5EC92BDC-6C1C-41C8-851D-D2D7936D77DC}"/>
              </a:ext>
            </a:extLst>
          </p:cNvPr>
          <p:cNvSpPr>
            <a:spLocks noEditPoints="1"/>
          </p:cNvSpPr>
          <p:nvPr/>
        </p:nvSpPr>
        <p:spPr bwMode="auto">
          <a:xfrm>
            <a:off x="3443288" y="4075113"/>
            <a:ext cx="220663" cy="185738"/>
          </a:xfrm>
          <a:custGeom>
            <a:avLst/>
            <a:gdLst>
              <a:gd name="T0" fmla="*/ 58 w 58"/>
              <a:gd name="T1" fmla="*/ 49 h 49"/>
              <a:gd name="T2" fmla="*/ 0 w 58"/>
              <a:gd name="T3" fmla="*/ 49 h 49"/>
              <a:gd name="T4" fmla="*/ 0 w 58"/>
              <a:gd name="T5" fmla="*/ 9 h 49"/>
              <a:gd name="T6" fmla="*/ 58 w 58"/>
              <a:gd name="T7" fmla="*/ 9 h 49"/>
              <a:gd name="T8" fmla="*/ 58 w 58"/>
              <a:gd name="T9" fmla="*/ 49 h 49"/>
              <a:gd name="T10" fmla="*/ 40 w 58"/>
              <a:gd name="T11" fmla="*/ 0 h 49"/>
              <a:gd name="T12" fmla="*/ 19 w 58"/>
              <a:gd name="T13" fmla="*/ 0 h 49"/>
              <a:gd name="T14" fmla="*/ 19 w 58"/>
              <a:gd name="T15" fmla="*/ 9 h 49"/>
              <a:gd name="T16" fmla="*/ 40 w 58"/>
              <a:gd name="T17" fmla="*/ 9 h 49"/>
              <a:gd name="T18" fmla="*/ 40 w 58"/>
              <a:gd name="T19" fmla="*/ 0 h 49"/>
              <a:gd name="T20" fmla="*/ 0 w 58"/>
              <a:gd name="T21" fmla="*/ 21 h 49"/>
              <a:gd name="T22" fmla="*/ 16 w 58"/>
              <a:gd name="T23" fmla="*/ 28 h 49"/>
              <a:gd name="T24" fmla="*/ 42 w 58"/>
              <a:gd name="T25" fmla="*/ 28 h 49"/>
              <a:gd name="T26" fmla="*/ 58 w 58"/>
              <a:gd name="T27" fmla="*/ 21 h 49"/>
              <a:gd name="T28" fmla="*/ 29 w 58"/>
              <a:gd name="T29" fmla="*/ 37 h 49"/>
              <a:gd name="T30" fmla="*/ 29 w 58"/>
              <a:gd name="T31"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49">
                <a:moveTo>
                  <a:pt x="58" y="49"/>
                </a:moveTo>
                <a:cubicBezTo>
                  <a:pt x="0" y="49"/>
                  <a:pt x="0" y="49"/>
                  <a:pt x="0" y="49"/>
                </a:cubicBezTo>
                <a:cubicBezTo>
                  <a:pt x="0" y="9"/>
                  <a:pt x="0" y="9"/>
                  <a:pt x="0" y="9"/>
                </a:cubicBezTo>
                <a:cubicBezTo>
                  <a:pt x="58" y="9"/>
                  <a:pt x="58" y="9"/>
                  <a:pt x="58" y="9"/>
                </a:cubicBezTo>
                <a:lnTo>
                  <a:pt x="58" y="49"/>
                </a:lnTo>
                <a:close/>
                <a:moveTo>
                  <a:pt x="40" y="0"/>
                </a:moveTo>
                <a:cubicBezTo>
                  <a:pt x="19" y="0"/>
                  <a:pt x="19" y="0"/>
                  <a:pt x="19" y="0"/>
                </a:cubicBezTo>
                <a:cubicBezTo>
                  <a:pt x="19" y="9"/>
                  <a:pt x="19" y="9"/>
                  <a:pt x="19" y="9"/>
                </a:cubicBezTo>
                <a:cubicBezTo>
                  <a:pt x="40" y="9"/>
                  <a:pt x="40" y="9"/>
                  <a:pt x="40" y="9"/>
                </a:cubicBezTo>
                <a:lnTo>
                  <a:pt x="40" y="0"/>
                </a:lnTo>
                <a:close/>
                <a:moveTo>
                  <a:pt x="0" y="21"/>
                </a:moveTo>
                <a:cubicBezTo>
                  <a:pt x="16" y="28"/>
                  <a:pt x="16" y="28"/>
                  <a:pt x="16" y="28"/>
                </a:cubicBezTo>
                <a:cubicBezTo>
                  <a:pt x="25" y="31"/>
                  <a:pt x="34" y="31"/>
                  <a:pt x="42" y="28"/>
                </a:cubicBezTo>
                <a:cubicBezTo>
                  <a:pt x="58" y="21"/>
                  <a:pt x="58" y="21"/>
                  <a:pt x="58" y="21"/>
                </a:cubicBezTo>
                <a:moveTo>
                  <a:pt x="29" y="37"/>
                </a:moveTo>
                <a:cubicBezTo>
                  <a:pt x="29" y="23"/>
                  <a:pt x="29" y="23"/>
                  <a:pt x="29" y="23"/>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Freeform 23">
            <a:extLst>
              <a:ext uri="{FF2B5EF4-FFF2-40B4-BE49-F238E27FC236}">
                <a16:creationId xmlns:a16="http://schemas.microsoft.com/office/drawing/2014/main" id="{FE0326CC-FC7D-4DAB-A4B9-8816B66F98DF}"/>
              </a:ext>
            </a:extLst>
          </p:cNvPr>
          <p:cNvSpPr>
            <a:spLocks noEditPoints="1"/>
          </p:cNvSpPr>
          <p:nvPr/>
        </p:nvSpPr>
        <p:spPr bwMode="auto">
          <a:xfrm>
            <a:off x="6037263" y="4075113"/>
            <a:ext cx="171450" cy="185738"/>
          </a:xfrm>
          <a:custGeom>
            <a:avLst/>
            <a:gdLst>
              <a:gd name="T0" fmla="*/ 37 w 45"/>
              <a:gd name="T1" fmla="*/ 39 h 49"/>
              <a:gd name="T2" fmla="*/ 37 w 45"/>
              <a:gd name="T3" fmla="*/ 49 h 49"/>
              <a:gd name="T4" fmla="*/ 8 w 45"/>
              <a:gd name="T5" fmla="*/ 49 h 49"/>
              <a:gd name="T6" fmla="*/ 8 w 45"/>
              <a:gd name="T7" fmla="*/ 39 h 49"/>
              <a:gd name="T8" fmla="*/ 12 w 45"/>
              <a:gd name="T9" fmla="*/ 31 h 49"/>
              <a:gd name="T10" fmla="*/ 23 w 45"/>
              <a:gd name="T11" fmla="*/ 24 h 49"/>
              <a:gd name="T12" fmla="*/ 33 w 45"/>
              <a:gd name="T13" fmla="*/ 31 h 49"/>
              <a:gd name="T14" fmla="*/ 37 w 45"/>
              <a:gd name="T15" fmla="*/ 39 h 49"/>
              <a:gd name="T16" fmla="*/ 37 w 45"/>
              <a:gd name="T17" fmla="*/ 10 h 49"/>
              <a:gd name="T18" fmla="*/ 37 w 45"/>
              <a:gd name="T19" fmla="*/ 0 h 49"/>
              <a:gd name="T20" fmla="*/ 8 w 45"/>
              <a:gd name="T21" fmla="*/ 0 h 49"/>
              <a:gd name="T22" fmla="*/ 8 w 45"/>
              <a:gd name="T23" fmla="*/ 10 h 49"/>
              <a:gd name="T24" fmla="*/ 12 w 45"/>
              <a:gd name="T25" fmla="*/ 18 h 49"/>
              <a:gd name="T26" fmla="*/ 23 w 45"/>
              <a:gd name="T27" fmla="*/ 24 h 49"/>
              <a:gd name="T28" fmla="*/ 33 w 45"/>
              <a:gd name="T29" fmla="*/ 18 h 49"/>
              <a:gd name="T30" fmla="*/ 37 w 45"/>
              <a:gd name="T31" fmla="*/ 10 h 49"/>
              <a:gd name="T32" fmla="*/ 0 w 45"/>
              <a:gd name="T33" fmla="*/ 0 h 49"/>
              <a:gd name="T34" fmla="*/ 45 w 45"/>
              <a:gd name="T35" fmla="*/ 0 h 49"/>
              <a:gd name="T36" fmla="*/ 0 w 45"/>
              <a:gd name="T37" fmla="*/ 49 h 49"/>
              <a:gd name="T38" fmla="*/ 45 w 45"/>
              <a:gd name="T3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9">
                <a:moveTo>
                  <a:pt x="37" y="39"/>
                </a:moveTo>
                <a:cubicBezTo>
                  <a:pt x="37" y="49"/>
                  <a:pt x="37" y="49"/>
                  <a:pt x="37" y="49"/>
                </a:cubicBezTo>
                <a:cubicBezTo>
                  <a:pt x="8" y="49"/>
                  <a:pt x="8" y="49"/>
                  <a:pt x="8" y="49"/>
                </a:cubicBezTo>
                <a:cubicBezTo>
                  <a:pt x="8" y="39"/>
                  <a:pt x="8" y="39"/>
                  <a:pt x="8" y="39"/>
                </a:cubicBezTo>
                <a:cubicBezTo>
                  <a:pt x="8" y="36"/>
                  <a:pt x="10" y="33"/>
                  <a:pt x="12" y="31"/>
                </a:cubicBezTo>
                <a:cubicBezTo>
                  <a:pt x="23" y="24"/>
                  <a:pt x="23" y="24"/>
                  <a:pt x="23" y="24"/>
                </a:cubicBezTo>
                <a:cubicBezTo>
                  <a:pt x="33" y="31"/>
                  <a:pt x="33" y="31"/>
                  <a:pt x="33" y="31"/>
                </a:cubicBezTo>
                <a:cubicBezTo>
                  <a:pt x="36" y="33"/>
                  <a:pt x="37" y="36"/>
                  <a:pt x="37" y="39"/>
                </a:cubicBezTo>
                <a:close/>
                <a:moveTo>
                  <a:pt x="37" y="10"/>
                </a:moveTo>
                <a:cubicBezTo>
                  <a:pt x="37" y="0"/>
                  <a:pt x="37" y="0"/>
                  <a:pt x="37" y="0"/>
                </a:cubicBezTo>
                <a:cubicBezTo>
                  <a:pt x="8" y="0"/>
                  <a:pt x="8" y="0"/>
                  <a:pt x="8" y="0"/>
                </a:cubicBezTo>
                <a:cubicBezTo>
                  <a:pt x="8" y="10"/>
                  <a:pt x="8" y="10"/>
                  <a:pt x="8" y="10"/>
                </a:cubicBezTo>
                <a:cubicBezTo>
                  <a:pt x="8" y="13"/>
                  <a:pt x="10" y="16"/>
                  <a:pt x="12" y="18"/>
                </a:cubicBezTo>
                <a:cubicBezTo>
                  <a:pt x="23" y="24"/>
                  <a:pt x="23" y="24"/>
                  <a:pt x="23" y="24"/>
                </a:cubicBezTo>
                <a:cubicBezTo>
                  <a:pt x="33" y="18"/>
                  <a:pt x="33" y="18"/>
                  <a:pt x="33" y="18"/>
                </a:cubicBezTo>
                <a:cubicBezTo>
                  <a:pt x="36" y="16"/>
                  <a:pt x="37" y="13"/>
                  <a:pt x="37" y="10"/>
                </a:cubicBezTo>
                <a:close/>
                <a:moveTo>
                  <a:pt x="0" y="0"/>
                </a:moveTo>
                <a:cubicBezTo>
                  <a:pt x="45" y="0"/>
                  <a:pt x="45" y="0"/>
                  <a:pt x="45" y="0"/>
                </a:cubicBezTo>
                <a:moveTo>
                  <a:pt x="0" y="49"/>
                </a:moveTo>
                <a:cubicBezTo>
                  <a:pt x="45" y="49"/>
                  <a:pt x="45" y="49"/>
                  <a:pt x="45" y="49"/>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 name="Group 4">
            <a:extLst>
              <a:ext uri="{FF2B5EF4-FFF2-40B4-BE49-F238E27FC236}">
                <a16:creationId xmlns:a16="http://schemas.microsoft.com/office/drawing/2014/main" id="{C02139D2-0694-4A84-95D5-AE2350F52923}"/>
              </a:ext>
            </a:extLst>
          </p:cNvPr>
          <p:cNvGrpSpPr/>
          <p:nvPr/>
        </p:nvGrpSpPr>
        <p:grpSpPr>
          <a:xfrm>
            <a:off x="2693508" y="5184775"/>
            <a:ext cx="1648378" cy="828961"/>
            <a:chOff x="2693508" y="5184775"/>
            <a:chExt cx="1648378" cy="828961"/>
          </a:xfrm>
        </p:grpSpPr>
        <p:sp>
          <p:nvSpPr>
            <p:cNvPr id="29" name="Rectangle 29">
              <a:extLst>
                <a:ext uri="{FF2B5EF4-FFF2-40B4-BE49-F238E27FC236}">
                  <a16:creationId xmlns:a16="http://schemas.microsoft.com/office/drawing/2014/main" id="{529FEC4F-129A-44A5-B1D0-F43036A4B6AA}"/>
                </a:ext>
              </a:extLst>
            </p:cNvPr>
            <p:cNvSpPr>
              <a:spLocks noChangeArrowheads="1"/>
            </p:cNvSpPr>
            <p:nvPr/>
          </p:nvSpPr>
          <p:spPr bwMode="auto">
            <a:xfrm>
              <a:off x="3233738" y="5184775"/>
              <a:ext cx="68929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j-lt"/>
                </a:rPr>
                <a:t>Briefcase</a:t>
              </a:r>
              <a:endParaRPr kumimoji="0" lang="ru-UA" altLang="ru-UA" sz="1800" b="0" i="0" u="none" strike="noStrike" cap="none" normalizeH="0" baseline="0">
                <a:ln>
                  <a:noFill/>
                </a:ln>
                <a:solidFill>
                  <a:schemeClr val="tx1">
                    <a:lumMod val="50000"/>
                  </a:schemeClr>
                </a:solidFill>
                <a:effectLst/>
                <a:latin typeface="+mj-lt"/>
              </a:endParaRPr>
            </a:p>
          </p:txBody>
        </p:sp>
        <p:sp>
          <p:nvSpPr>
            <p:cNvPr id="46" name="Text Placeholder 53">
              <a:extLst>
                <a:ext uri="{FF2B5EF4-FFF2-40B4-BE49-F238E27FC236}">
                  <a16:creationId xmlns:a16="http://schemas.microsoft.com/office/drawing/2014/main" id="{62B8AB73-3E43-4CD3-88FB-622EDE3D1E72}"/>
                </a:ext>
              </a:extLst>
            </p:cNvPr>
            <p:cNvSpPr txBox="1">
              <a:spLocks/>
            </p:cNvSpPr>
            <p:nvPr/>
          </p:nvSpPr>
          <p:spPr>
            <a:xfrm>
              <a:off x="2693508" y="5455813"/>
              <a:ext cx="1648378"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fr-FR"/>
                <a:t>Excepteur sint occaecat cupidatat non proident, sunt in culpa qui officia.</a:t>
              </a:r>
              <a:endParaRPr lang="en-US" dirty="0"/>
            </a:p>
          </p:txBody>
        </p:sp>
      </p:grpSp>
      <p:grpSp>
        <p:nvGrpSpPr>
          <p:cNvPr id="18" name="Group 17">
            <a:extLst>
              <a:ext uri="{FF2B5EF4-FFF2-40B4-BE49-F238E27FC236}">
                <a16:creationId xmlns:a16="http://schemas.microsoft.com/office/drawing/2014/main" id="{E0FA00A4-CB12-49BA-A757-262704E3680B}"/>
              </a:ext>
            </a:extLst>
          </p:cNvPr>
          <p:cNvGrpSpPr/>
          <p:nvPr/>
        </p:nvGrpSpPr>
        <p:grpSpPr>
          <a:xfrm>
            <a:off x="5312987" y="5184775"/>
            <a:ext cx="1832655" cy="828961"/>
            <a:chOff x="5312987" y="5184775"/>
            <a:chExt cx="1832655" cy="828961"/>
          </a:xfrm>
        </p:grpSpPr>
        <p:sp>
          <p:nvSpPr>
            <p:cNvPr id="28" name="Rectangle 28">
              <a:extLst>
                <a:ext uri="{FF2B5EF4-FFF2-40B4-BE49-F238E27FC236}">
                  <a16:creationId xmlns:a16="http://schemas.microsoft.com/office/drawing/2014/main" id="{3963E351-15EE-48A1-8EEF-EC2183C5E9A9}"/>
                </a:ext>
              </a:extLst>
            </p:cNvPr>
            <p:cNvSpPr>
              <a:spLocks noChangeArrowheads="1"/>
            </p:cNvSpPr>
            <p:nvPr/>
          </p:nvSpPr>
          <p:spPr bwMode="auto">
            <a:xfrm>
              <a:off x="5803900" y="5184775"/>
              <a:ext cx="61234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j-lt"/>
                </a:rPr>
                <a:t>Training</a:t>
              </a:r>
              <a:endParaRPr kumimoji="0" lang="ru-UA" altLang="ru-UA" sz="1800" b="0" i="0" u="none" strike="noStrike" cap="none" normalizeH="0" baseline="0">
                <a:ln>
                  <a:noFill/>
                </a:ln>
                <a:solidFill>
                  <a:schemeClr val="tx1">
                    <a:lumMod val="50000"/>
                  </a:schemeClr>
                </a:solidFill>
                <a:effectLst/>
                <a:latin typeface="+mj-lt"/>
              </a:endParaRPr>
            </a:p>
          </p:txBody>
        </p:sp>
        <p:sp>
          <p:nvSpPr>
            <p:cNvPr id="47" name="Text Placeholder 53">
              <a:extLst>
                <a:ext uri="{FF2B5EF4-FFF2-40B4-BE49-F238E27FC236}">
                  <a16:creationId xmlns:a16="http://schemas.microsoft.com/office/drawing/2014/main" id="{0A0F3748-A6A4-4DB6-A322-7FB58CFB65C4}"/>
                </a:ext>
              </a:extLst>
            </p:cNvPr>
            <p:cNvSpPr txBox="1">
              <a:spLocks/>
            </p:cNvSpPr>
            <p:nvPr/>
          </p:nvSpPr>
          <p:spPr>
            <a:xfrm>
              <a:off x="5312987" y="5455813"/>
              <a:ext cx="1832655"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Lorem ipsum dolor sit amet, consectetur adipiscing elit, sed do eiusmod tempor</a:t>
              </a:r>
              <a:endParaRPr lang="en-US" dirty="0"/>
            </a:p>
          </p:txBody>
        </p:sp>
      </p:grpSp>
      <p:grpSp>
        <p:nvGrpSpPr>
          <p:cNvPr id="19" name="Group 18">
            <a:extLst>
              <a:ext uri="{FF2B5EF4-FFF2-40B4-BE49-F238E27FC236}">
                <a16:creationId xmlns:a16="http://schemas.microsoft.com/office/drawing/2014/main" id="{F818B391-8EF0-4E34-BFAD-42593038C5BC}"/>
              </a:ext>
            </a:extLst>
          </p:cNvPr>
          <p:cNvGrpSpPr/>
          <p:nvPr/>
        </p:nvGrpSpPr>
        <p:grpSpPr>
          <a:xfrm>
            <a:off x="7995969" y="5184775"/>
            <a:ext cx="1741484" cy="828961"/>
            <a:chOff x="7995969" y="5184775"/>
            <a:chExt cx="1741484" cy="828961"/>
          </a:xfrm>
        </p:grpSpPr>
        <p:sp>
          <p:nvSpPr>
            <p:cNvPr id="30" name="Rectangle 30">
              <a:extLst>
                <a:ext uri="{FF2B5EF4-FFF2-40B4-BE49-F238E27FC236}">
                  <a16:creationId xmlns:a16="http://schemas.microsoft.com/office/drawing/2014/main" id="{94C845B5-22D7-435B-8475-4161C4BDEB91}"/>
                </a:ext>
              </a:extLst>
            </p:cNvPr>
            <p:cNvSpPr>
              <a:spLocks noChangeArrowheads="1"/>
            </p:cNvSpPr>
            <p:nvPr/>
          </p:nvSpPr>
          <p:spPr bwMode="auto">
            <a:xfrm>
              <a:off x="8397875" y="5184775"/>
              <a:ext cx="6331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j-lt"/>
                </a:rPr>
                <a:t>Strategy</a:t>
              </a:r>
              <a:endParaRPr kumimoji="0" lang="ru-UA" altLang="ru-UA" sz="1800" b="0" i="0" u="none" strike="noStrike" cap="none" normalizeH="0" baseline="0">
                <a:ln>
                  <a:noFill/>
                </a:ln>
                <a:solidFill>
                  <a:schemeClr val="tx1">
                    <a:lumMod val="50000"/>
                  </a:schemeClr>
                </a:solidFill>
                <a:effectLst/>
                <a:latin typeface="+mj-lt"/>
              </a:endParaRPr>
            </a:p>
          </p:txBody>
        </p:sp>
        <p:sp>
          <p:nvSpPr>
            <p:cNvPr id="48" name="Text Placeholder 53">
              <a:extLst>
                <a:ext uri="{FF2B5EF4-FFF2-40B4-BE49-F238E27FC236}">
                  <a16:creationId xmlns:a16="http://schemas.microsoft.com/office/drawing/2014/main" id="{C2110559-1775-4AE5-9B4E-D32630AEF01D}"/>
                </a:ext>
              </a:extLst>
            </p:cNvPr>
            <p:cNvSpPr txBox="1">
              <a:spLocks/>
            </p:cNvSpPr>
            <p:nvPr/>
          </p:nvSpPr>
          <p:spPr>
            <a:xfrm>
              <a:off x="7995969" y="5455813"/>
              <a:ext cx="1741484"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FR"/>
                <a:t>Exercitation ullamco laboris nisi ut aliquip ex ea commodo consequat. </a:t>
              </a:r>
              <a:endParaRPr lang="en-US" dirty="0"/>
            </a:p>
          </p:txBody>
        </p:sp>
      </p:grpSp>
    </p:spTree>
    <p:extLst>
      <p:ext uri="{BB962C8B-B14F-4D97-AF65-F5344CB8AC3E}">
        <p14:creationId xmlns:p14="http://schemas.microsoft.com/office/powerpoint/2010/main" val="683642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par>
                                <p:cTn id="8" presetID="0" presetClass="path" presetSubtype="0" accel="50000" decel="50000" fill="hold" grpId="1" nodeType="withEffect">
                                  <p:stCondLst>
                                    <p:cond delay="0"/>
                                  </p:stCondLst>
                                  <p:childTnLst>
                                    <p:animMotion origin="layout" path="M -0.00052 -0.00046 C -0.00052 0.04028 -0.00039 0.08125 -0.00026 0.12222 L -0.21067 0.12222 " pathEditMode="relative" ptsTypes="AAA">
                                      <p:cBhvr>
                                        <p:cTn id="9" dur="1500" fill="hold"/>
                                        <p:tgtEl>
                                          <p:spTgt spid="12"/>
                                        </p:tgtEl>
                                        <p:attrNameLst>
                                          <p:attrName>ppt_x</p:attrName>
                                          <p:attrName>ppt_y</p:attrName>
                                        </p:attrNameLst>
                                      </p:cBhvr>
                                    </p:animMotion>
                                  </p:childTnLst>
                                </p:cTn>
                              </p:par>
                              <p:par>
                                <p:cTn id="10" presetID="10" presetClass="entr" presetSubtype="0" fill="hold" grpId="0" nodeType="withEffect">
                                  <p:stCondLst>
                                    <p:cond delay="5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50"/>
                                        <p:tgtEl>
                                          <p:spTgt spid="13"/>
                                        </p:tgtEl>
                                      </p:cBhvr>
                                    </p:animEffect>
                                  </p:childTnLst>
                                </p:cTn>
                              </p:par>
                              <p:par>
                                <p:cTn id="13" presetID="42" presetClass="path" presetSubtype="0" accel="50000" decel="50000" fill="hold" grpId="1" nodeType="withEffect">
                                  <p:stCondLst>
                                    <p:cond delay="500"/>
                                  </p:stCondLst>
                                  <p:childTnLst>
                                    <p:animMotion origin="layout" path="M -3.54167E-6 3.33333E-6 L -3.54167E-6 0.12199 " pathEditMode="relative" rAng="0" ptsTypes="AA">
                                      <p:cBhvr>
                                        <p:cTn id="14" dur="1250" fill="hold"/>
                                        <p:tgtEl>
                                          <p:spTgt spid="13"/>
                                        </p:tgtEl>
                                        <p:attrNameLst>
                                          <p:attrName>ppt_x</p:attrName>
                                          <p:attrName>ppt_y</p:attrName>
                                        </p:attrNameLst>
                                      </p:cBhvr>
                                      <p:rCtr x="0" y="6088"/>
                                    </p:animMotion>
                                  </p:childTnLst>
                                </p:cTn>
                              </p:par>
                              <p:par>
                                <p:cTn id="15" presetID="10" presetClass="entr" presetSubtype="0" fill="hold" grpId="0" nodeType="withEffect">
                                  <p:stCondLst>
                                    <p:cond delay="10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50"/>
                                        <p:tgtEl>
                                          <p:spTgt spid="14"/>
                                        </p:tgtEl>
                                      </p:cBhvr>
                                    </p:animEffect>
                                  </p:childTnLst>
                                </p:cTn>
                              </p:par>
                              <p:par>
                                <p:cTn id="18" presetID="0" presetClass="path" presetSubtype="0" accel="50000" decel="50000" fill="hold" grpId="1" nodeType="withEffect">
                                  <p:stCondLst>
                                    <p:cond delay="1000"/>
                                  </p:stCondLst>
                                  <p:childTnLst>
                                    <p:animMotion origin="layout" path="M -0.00039 -0.00069 L -0.00039 0.12292 L 0.20977 0.12292 " pathEditMode="relative" ptsTypes="AAA">
                                      <p:cBhvr>
                                        <p:cTn id="19" dur="1500" fill="hold"/>
                                        <p:tgtEl>
                                          <p:spTgt spid="14"/>
                                        </p:tgtEl>
                                        <p:attrNameLst>
                                          <p:attrName>ppt_x</p:attrName>
                                          <p:attrName>ppt_y</p:attrName>
                                        </p:attrNameLst>
                                      </p:cBhvr>
                                    </p:animMotion>
                                  </p:childTnLst>
                                </p:cTn>
                              </p:par>
                              <p:par>
                                <p:cTn id="20" presetID="22" presetClass="entr" presetSubtype="1" fill="hold" grpId="0" nodeType="withEffect">
                                  <p:stCondLst>
                                    <p:cond delay="25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750"/>
                                        <p:tgtEl>
                                          <p:spTgt spid="7"/>
                                        </p:tgtEl>
                                      </p:cBhvr>
                                    </p:animEffect>
                                  </p:childTnLst>
                                </p:cTn>
                              </p:par>
                              <p:par>
                                <p:cTn id="26" presetID="22" presetClass="entr" presetSubtype="1" fill="hold" grpId="0" nodeType="withEffect">
                                  <p:stCondLst>
                                    <p:cond delay="100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par>
                                <p:cTn id="29" presetID="22" presetClass="entr" presetSubtype="1" fill="hold" grpId="0" nodeType="withEffect">
                                  <p:stCondLst>
                                    <p:cond delay="100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750"/>
                                        <p:tgtEl>
                                          <p:spTgt spid="8"/>
                                        </p:tgtEl>
                                      </p:cBhvr>
                                    </p:animEffect>
                                  </p:childTnLst>
                                </p:cTn>
                              </p:par>
                              <p:par>
                                <p:cTn id="35" presetID="22" presetClass="entr" presetSubtype="1" fill="hold" grpId="0" nodeType="withEffect">
                                  <p:stCondLst>
                                    <p:cond delay="200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par>
                                <p:cTn id="38" presetID="2" presetClass="entr" presetSubtype="4" decel="100000" fill="hold" nodeType="withEffect">
                                  <p:stCondLst>
                                    <p:cond delay="125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1000" fill="hold"/>
                                        <p:tgtEl>
                                          <p:spTgt spid="2"/>
                                        </p:tgtEl>
                                        <p:attrNameLst>
                                          <p:attrName>ppt_x</p:attrName>
                                        </p:attrNameLst>
                                      </p:cBhvr>
                                      <p:tavLst>
                                        <p:tav tm="0">
                                          <p:val>
                                            <p:strVal val="#ppt_x"/>
                                          </p:val>
                                        </p:tav>
                                        <p:tav tm="100000">
                                          <p:val>
                                            <p:strVal val="#ppt_x"/>
                                          </p:val>
                                        </p:tav>
                                      </p:tavLst>
                                    </p:anim>
                                    <p:anim calcmode="lin" valueType="num">
                                      <p:cBhvr additive="base">
                                        <p:cTn id="41" dur="1000" fill="hold"/>
                                        <p:tgtEl>
                                          <p:spTgt spid="2"/>
                                        </p:tgtEl>
                                        <p:attrNameLst>
                                          <p:attrName>ppt_y</p:attrName>
                                        </p:attrNameLst>
                                      </p:cBhvr>
                                      <p:tavLst>
                                        <p:tav tm="0">
                                          <p:val>
                                            <p:strVal val="1+#ppt_h/2"/>
                                          </p:val>
                                        </p:tav>
                                        <p:tav tm="100000">
                                          <p:val>
                                            <p:strVal val="#ppt_y"/>
                                          </p:val>
                                        </p:tav>
                                      </p:tavLst>
                                    </p:anim>
                                  </p:childTnLst>
                                </p:cTn>
                              </p:par>
                              <p:par>
                                <p:cTn id="42" presetID="2" presetClass="entr" presetSubtype="4" decel="100000" fill="hold" nodeType="withEffect">
                                  <p:stCondLst>
                                    <p:cond delay="150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1000" fill="hold"/>
                                        <p:tgtEl>
                                          <p:spTgt spid="3"/>
                                        </p:tgtEl>
                                        <p:attrNameLst>
                                          <p:attrName>ppt_x</p:attrName>
                                        </p:attrNameLst>
                                      </p:cBhvr>
                                      <p:tavLst>
                                        <p:tav tm="0">
                                          <p:val>
                                            <p:strVal val="#ppt_x"/>
                                          </p:val>
                                        </p:tav>
                                        <p:tav tm="100000">
                                          <p:val>
                                            <p:strVal val="#ppt_x"/>
                                          </p:val>
                                        </p:tav>
                                      </p:tavLst>
                                    </p:anim>
                                    <p:anim calcmode="lin" valueType="num">
                                      <p:cBhvr additive="base">
                                        <p:cTn id="45" dur="1000" fill="hold"/>
                                        <p:tgtEl>
                                          <p:spTgt spid="3"/>
                                        </p:tgtEl>
                                        <p:attrNameLst>
                                          <p:attrName>ppt_y</p:attrName>
                                        </p:attrNameLst>
                                      </p:cBhvr>
                                      <p:tavLst>
                                        <p:tav tm="0">
                                          <p:val>
                                            <p:strVal val="1+#ppt_h/2"/>
                                          </p:val>
                                        </p:tav>
                                        <p:tav tm="100000">
                                          <p:val>
                                            <p:strVal val="#ppt_y"/>
                                          </p:val>
                                        </p:tav>
                                      </p:tavLst>
                                    </p:anim>
                                  </p:childTnLst>
                                </p:cTn>
                              </p:par>
                              <p:par>
                                <p:cTn id="46" presetID="2" presetClass="entr" presetSubtype="4" decel="100000" fill="hold" nodeType="withEffect">
                                  <p:stCondLst>
                                    <p:cond delay="175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1000" fill="hold"/>
                                        <p:tgtEl>
                                          <p:spTgt spid="4"/>
                                        </p:tgtEl>
                                        <p:attrNameLst>
                                          <p:attrName>ppt_x</p:attrName>
                                        </p:attrNameLst>
                                      </p:cBhvr>
                                      <p:tavLst>
                                        <p:tav tm="0">
                                          <p:val>
                                            <p:strVal val="#ppt_x"/>
                                          </p:val>
                                        </p:tav>
                                        <p:tav tm="100000">
                                          <p:val>
                                            <p:strVal val="#ppt_x"/>
                                          </p:val>
                                        </p:tav>
                                      </p:tavLst>
                                    </p:anim>
                                    <p:anim calcmode="lin" valueType="num">
                                      <p:cBhvr additive="base">
                                        <p:cTn id="49" dur="1000" fill="hold"/>
                                        <p:tgtEl>
                                          <p:spTgt spid="4"/>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175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20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225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2" presetClass="entr" presetSubtype="4" decel="100000" fill="hold" nodeType="withEffect">
                                  <p:stCondLst>
                                    <p:cond delay="200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1000" fill="hold"/>
                                        <p:tgtEl>
                                          <p:spTgt spid="5"/>
                                        </p:tgtEl>
                                        <p:attrNameLst>
                                          <p:attrName>ppt_x</p:attrName>
                                        </p:attrNameLst>
                                      </p:cBhvr>
                                      <p:tavLst>
                                        <p:tav tm="0">
                                          <p:val>
                                            <p:strVal val="#ppt_x"/>
                                          </p:val>
                                        </p:tav>
                                        <p:tav tm="100000">
                                          <p:val>
                                            <p:strVal val="#ppt_x"/>
                                          </p:val>
                                        </p:tav>
                                      </p:tavLst>
                                    </p:anim>
                                    <p:anim calcmode="lin" valueType="num">
                                      <p:cBhvr additive="base">
                                        <p:cTn id="62" dur="1000" fill="hold"/>
                                        <p:tgtEl>
                                          <p:spTgt spid="5"/>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225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1000" fill="hold"/>
                                        <p:tgtEl>
                                          <p:spTgt spid="18"/>
                                        </p:tgtEl>
                                        <p:attrNameLst>
                                          <p:attrName>ppt_x</p:attrName>
                                        </p:attrNameLst>
                                      </p:cBhvr>
                                      <p:tavLst>
                                        <p:tav tm="0">
                                          <p:val>
                                            <p:strVal val="#ppt_x"/>
                                          </p:val>
                                        </p:tav>
                                        <p:tav tm="100000">
                                          <p:val>
                                            <p:strVal val="#ppt_x"/>
                                          </p:val>
                                        </p:tav>
                                      </p:tavLst>
                                    </p:anim>
                                    <p:anim calcmode="lin" valueType="num">
                                      <p:cBhvr additive="base">
                                        <p:cTn id="66" dur="1000" fill="hold"/>
                                        <p:tgtEl>
                                          <p:spTgt spid="18"/>
                                        </p:tgtEl>
                                        <p:attrNameLst>
                                          <p:attrName>ppt_y</p:attrName>
                                        </p:attrNameLst>
                                      </p:cBhvr>
                                      <p:tavLst>
                                        <p:tav tm="0">
                                          <p:val>
                                            <p:strVal val="1+#ppt_h/2"/>
                                          </p:val>
                                        </p:tav>
                                        <p:tav tm="100000">
                                          <p:val>
                                            <p:strVal val="#ppt_y"/>
                                          </p:val>
                                        </p:tav>
                                      </p:tavLst>
                                    </p:anim>
                                  </p:childTnLst>
                                </p:cTn>
                              </p:par>
                              <p:par>
                                <p:cTn id="67" presetID="2" presetClass="entr" presetSubtype="4" decel="100000" fill="hold" nodeType="withEffect">
                                  <p:stCondLst>
                                    <p:cond delay="250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1000" fill="hold"/>
                                        <p:tgtEl>
                                          <p:spTgt spid="19"/>
                                        </p:tgtEl>
                                        <p:attrNameLst>
                                          <p:attrName>ppt_x</p:attrName>
                                        </p:attrNameLst>
                                      </p:cBhvr>
                                      <p:tavLst>
                                        <p:tav tm="0">
                                          <p:val>
                                            <p:strVal val="#ppt_x"/>
                                          </p:val>
                                        </p:tav>
                                        <p:tav tm="100000">
                                          <p:val>
                                            <p:strVal val="#ppt_x"/>
                                          </p:val>
                                        </p:tav>
                                      </p:tavLst>
                                    </p:anim>
                                    <p:anim calcmode="lin" valueType="num">
                                      <p:cBhvr additive="base">
                                        <p:cTn id="70"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2" grpId="1" animBg="1"/>
      <p:bldP spid="13" grpId="0" animBg="1"/>
      <p:bldP spid="13" grpId="1" animBg="1"/>
      <p:bldP spid="14" grpId="0" animBg="1"/>
      <p:bldP spid="14" grpId="1" animBg="1"/>
      <p:bldP spid="21" grpId="0" animBg="1"/>
      <p:bldP spid="2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p:cNvSpPr>
            <a:spLocks noChangeArrowheads="1"/>
          </p:cNvSpPr>
          <p:nvPr/>
        </p:nvSpPr>
        <p:spPr bwMode="auto">
          <a:xfrm>
            <a:off x="1670686" y="4083846"/>
            <a:ext cx="1430445" cy="1431884"/>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7" name="Oval 7"/>
          <p:cNvSpPr>
            <a:spLocks noChangeArrowheads="1"/>
          </p:cNvSpPr>
          <p:nvPr/>
        </p:nvSpPr>
        <p:spPr bwMode="auto">
          <a:xfrm>
            <a:off x="3470604" y="4083846"/>
            <a:ext cx="1430445" cy="1431884"/>
          </a:xfrm>
          <a:prstGeom prst="ellipse">
            <a:avLst/>
          </a:pr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8" name="Oval 8"/>
          <p:cNvSpPr>
            <a:spLocks noChangeArrowheads="1"/>
          </p:cNvSpPr>
          <p:nvPr/>
        </p:nvSpPr>
        <p:spPr bwMode="auto">
          <a:xfrm>
            <a:off x="5271959" y="4092465"/>
            <a:ext cx="1431884" cy="1431884"/>
          </a:xfrm>
          <a:prstGeom prst="ellipse">
            <a:avLst/>
          </a:prstGeom>
          <a:solidFill>
            <a:schemeClr val="accent4"/>
          </a:solidFill>
          <a:ln>
            <a:noFill/>
          </a:ln>
          <a:effectLst>
            <a:outerShdw blurRad="254000" dist="190500" dir="2400000" sx="94000" sy="94000" algn="ctr" rotWithShape="0">
              <a:schemeClr val="accent4">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9" name="Oval 9"/>
          <p:cNvSpPr>
            <a:spLocks noChangeArrowheads="1"/>
          </p:cNvSpPr>
          <p:nvPr/>
        </p:nvSpPr>
        <p:spPr bwMode="auto">
          <a:xfrm>
            <a:off x="5198640" y="1187014"/>
            <a:ext cx="1575647" cy="1578522"/>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0" name="Oval 10"/>
          <p:cNvSpPr>
            <a:spLocks noChangeArrowheads="1"/>
          </p:cNvSpPr>
          <p:nvPr/>
        </p:nvSpPr>
        <p:spPr bwMode="auto">
          <a:xfrm>
            <a:off x="7070440" y="4083846"/>
            <a:ext cx="1431884" cy="1431884"/>
          </a:xfrm>
          <a:prstGeom prst="ellipse">
            <a:avLst/>
          </a:prstGeom>
          <a:solidFill>
            <a:schemeClr val="accent6"/>
          </a:solidFill>
          <a:ln>
            <a:noFill/>
          </a:ln>
          <a:effectLst>
            <a:outerShdw blurRad="254000" dist="190500" dir="2400000" sx="94000" sy="94000" algn="ctr" rotWithShape="0">
              <a:schemeClr val="accent6">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11" name="Oval 11"/>
          <p:cNvSpPr>
            <a:spLocks noChangeArrowheads="1"/>
          </p:cNvSpPr>
          <p:nvPr/>
        </p:nvSpPr>
        <p:spPr bwMode="auto">
          <a:xfrm>
            <a:off x="8871795" y="4083846"/>
            <a:ext cx="1430445" cy="1431884"/>
          </a:xfrm>
          <a:prstGeom prst="ellipse">
            <a:avLst/>
          </a:prstGeom>
          <a:solidFill>
            <a:schemeClr val="accent5"/>
          </a:solidFill>
          <a:ln>
            <a:noFill/>
          </a:ln>
          <a:effectLst>
            <a:outerShdw blurRad="254000" dist="190500" dir="2400000" sx="94000" sy="94000" algn="ctr" rotWithShape="0">
              <a:schemeClr val="accent5">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28" name="Group 27"/>
          <p:cNvGrpSpPr/>
          <p:nvPr/>
        </p:nvGrpSpPr>
        <p:grpSpPr>
          <a:xfrm>
            <a:off x="2388065" y="2927989"/>
            <a:ext cx="3213112" cy="1017845"/>
            <a:chOff x="2012950" y="2982913"/>
            <a:chExt cx="3548062" cy="1123950"/>
          </a:xfrm>
        </p:grpSpPr>
        <p:sp>
          <p:nvSpPr>
            <p:cNvPr id="12" name="Freeform 12"/>
            <p:cNvSpPr>
              <a:spLocks/>
            </p:cNvSpPr>
            <p:nvPr/>
          </p:nvSpPr>
          <p:spPr bwMode="auto">
            <a:xfrm>
              <a:off x="2012950" y="2982913"/>
              <a:ext cx="3548062" cy="1066800"/>
            </a:xfrm>
            <a:custGeom>
              <a:avLst/>
              <a:gdLst>
                <a:gd name="T0" fmla="*/ 0 w 932"/>
                <a:gd name="T1" fmla="*/ 280 h 280"/>
                <a:gd name="T2" fmla="*/ 932 w 932"/>
                <a:gd name="T3" fmla="*/ 0 h 280"/>
              </a:gdLst>
              <a:ahLst/>
              <a:cxnLst>
                <a:cxn ang="0">
                  <a:pos x="T0" y="T1"/>
                </a:cxn>
                <a:cxn ang="0">
                  <a:pos x="T2" y="T3"/>
                </a:cxn>
              </a:cxnLst>
              <a:rect l="0" t="0" r="r" b="b"/>
              <a:pathLst>
                <a:path w="932" h="280">
                  <a:moveTo>
                    <a:pt x="0" y="280"/>
                  </a:moveTo>
                  <a:cubicBezTo>
                    <a:pt x="356" y="242"/>
                    <a:pt x="702" y="162"/>
                    <a:pt x="932" y="0"/>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2012950" y="3957638"/>
              <a:ext cx="163512" cy="149225"/>
            </a:xfrm>
            <a:custGeom>
              <a:avLst/>
              <a:gdLst>
                <a:gd name="T0" fmla="*/ 103 w 103"/>
                <a:gd name="T1" fmla="*/ 94 h 94"/>
                <a:gd name="T2" fmla="*/ 0 w 103"/>
                <a:gd name="T3" fmla="*/ 58 h 94"/>
                <a:gd name="T4" fmla="*/ 91 w 103"/>
                <a:gd name="T5" fmla="*/ 0 h 94"/>
              </a:gdLst>
              <a:ahLst/>
              <a:cxnLst>
                <a:cxn ang="0">
                  <a:pos x="T0" y="T1"/>
                </a:cxn>
                <a:cxn ang="0">
                  <a:pos x="T2" y="T3"/>
                </a:cxn>
                <a:cxn ang="0">
                  <a:pos x="T4" y="T5"/>
                </a:cxn>
              </a:cxnLst>
              <a:rect l="0" t="0" r="r" b="b"/>
              <a:pathLst>
                <a:path w="103" h="94">
                  <a:moveTo>
                    <a:pt x="103" y="94"/>
                  </a:moveTo>
                  <a:lnTo>
                    <a:pt x="0" y="58"/>
                  </a:lnTo>
                  <a:lnTo>
                    <a:pt x="91" y="0"/>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4373438" y="2927989"/>
            <a:ext cx="1439071" cy="993406"/>
            <a:chOff x="4205288" y="2982913"/>
            <a:chExt cx="1589087" cy="1096963"/>
          </a:xfrm>
        </p:grpSpPr>
        <p:sp>
          <p:nvSpPr>
            <p:cNvPr id="14" name="Freeform 14"/>
            <p:cNvSpPr>
              <a:spLocks/>
            </p:cNvSpPr>
            <p:nvPr/>
          </p:nvSpPr>
          <p:spPr bwMode="auto">
            <a:xfrm>
              <a:off x="4205288" y="2982913"/>
              <a:ext cx="1589087" cy="1066800"/>
            </a:xfrm>
            <a:custGeom>
              <a:avLst/>
              <a:gdLst>
                <a:gd name="T0" fmla="*/ 0 w 417"/>
                <a:gd name="T1" fmla="*/ 280 h 280"/>
                <a:gd name="T2" fmla="*/ 417 w 417"/>
                <a:gd name="T3" fmla="*/ 0 h 280"/>
              </a:gdLst>
              <a:ahLst/>
              <a:cxnLst>
                <a:cxn ang="0">
                  <a:pos x="T0" y="T1"/>
                </a:cxn>
                <a:cxn ang="0">
                  <a:pos x="T2" y="T3"/>
                </a:cxn>
              </a:cxnLst>
              <a:rect l="0" t="0" r="r" b="b"/>
              <a:pathLst>
                <a:path w="417" h="280">
                  <a:moveTo>
                    <a:pt x="0" y="280"/>
                  </a:moveTo>
                  <a:cubicBezTo>
                    <a:pt x="164" y="242"/>
                    <a:pt x="345" y="126"/>
                    <a:pt x="417" y="0"/>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205288" y="3938588"/>
              <a:ext cx="171450" cy="141288"/>
            </a:xfrm>
            <a:custGeom>
              <a:avLst/>
              <a:gdLst>
                <a:gd name="T0" fmla="*/ 108 w 108"/>
                <a:gd name="T1" fmla="*/ 89 h 89"/>
                <a:gd name="T2" fmla="*/ 0 w 108"/>
                <a:gd name="T3" fmla="*/ 70 h 89"/>
                <a:gd name="T4" fmla="*/ 84 w 108"/>
                <a:gd name="T5" fmla="*/ 0 h 89"/>
              </a:gdLst>
              <a:ahLst/>
              <a:cxnLst>
                <a:cxn ang="0">
                  <a:pos x="T0" y="T1"/>
                </a:cxn>
                <a:cxn ang="0">
                  <a:pos x="T2" y="T3"/>
                </a:cxn>
                <a:cxn ang="0">
                  <a:pos x="T4" y="T5"/>
                </a:cxn>
              </a:cxnLst>
              <a:rect l="0" t="0" r="r" b="b"/>
              <a:pathLst>
                <a:path w="108" h="89">
                  <a:moveTo>
                    <a:pt x="108" y="89"/>
                  </a:moveTo>
                  <a:lnTo>
                    <a:pt x="0" y="70"/>
                  </a:lnTo>
                  <a:lnTo>
                    <a:pt x="84" y="0"/>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6370311" y="2927989"/>
            <a:ext cx="3218863" cy="1017845"/>
            <a:chOff x="6410325" y="2982913"/>
            <a:chExt cx="3554413" cy="1123950"/>
          </a:xfrm>
        </p:grpSpPr>
        <p:sp>
          <p:nvSpPr>
            <p:cNvPr id="16" name="Freeform 16"/>
            <p:cNvSpPr>
              <a:spLocks/>
            </p:cNvSpPr>
            <p:nvPr/>
          </p:nvSpPr>
          <p:spPr bwMode="auto">
            <a:xfrm>
              <a:off x="6410325" y="2982913"/>
              <a:ext cx="3554412" cy="1066800"/>
            </a:xfrm>
            <a:custGeom>
              <a:avLst/>
              <a:gdLst>
                <a:gd name="T0" fmla="*/ 933 w 933"/>
                <a:gd name="T1" fmla="*/ 280 h 280"/>
                <a:gd name="T2" fmla="*/ 0 w 933"/>
                <a:gd name="T3" fmla="*/ 0 h 280"/>
              </a:gdLst>
              <a:ahLst/>
              <a:cxnLst>
                <a:cxn ang="0">
                  <a:pos x="T0" y="T1"/>
                </a:cxn>
                <a:cxn ang="0">
                  <a:pos x="T2" y="T3"/>
                </a:cxn>
              </a:cxnLst>
              <a:rect l="0" t="0" r="r" b="b"/>
              <a:pathLst>
                <a:path w="933" h="280">
                  <a:moveTo>
                    <a:pt x="933" y="280"/>
                  </a:moveTo>
                  <a:cubicBezTo>
                    <a:pt x="576" y="242"/>
                    <a:pt x="230" y="162"/>
                    <a:pt x="0" y="0"/>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9796463" y="3957638"/>
              <a:ext cx="168275" cy="149225"/>
            </a:xfrm>
            <a:custGeom>
              <a:avLst/>
              <a:gdLst>
                <a:gd name="T0" fmla="*/ 0 w 106"/>
                <a:gd name="T1" fmla="*/ 94 h 94"/>
                <a:gd name="T2" fmla="*/ 106 w 106"/>
                <a:gd name="T3" fmla="*/ 58 h 94"/>
                <a:gd name="T4" fmla="*/ 12 w 106"/>
                <a:gd name="T5" fmla="*/ 0 h 94"/>
              </a:gdLst>
              <a:ahLst/>
              <a:cxnLst>
                <a:cxn ang="0">
                  <a:pos x="T0" y="T1"/>
                </a:cxn>
                <a:cxn ang="0">
                  <a:pos x="T2" y="T3"/>
                </a:cxn>
                <a:cxn ang="0">
                  <a:pos x="T4" y="T5"/>
                </a:cxn>
              </a:cxnLst>
              <a:rect l="0" t="0" r="r" b="b"/>
              <a:pathLst>
                <a:path w="106" h="94">
                  <a:moveTo>
                    <a:pt x="0" y="94"/>
                  </a:moveTo>
                  <a:lnTo>
                    <a:pt x="106" y="58"/>
                  </a:lnTo>
                  <a:lnTo>
                    <a:pt x="12" y="0"/>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6160417" y="2927989"/>
            <a:ext cx="1437634" cy="993406"/>
            <a:chOff x="6178550" y="2982913"/>
            <a:chExt cx="1587500" cy="1096963"/>
          </a:xfrm>
        </p:grpSpPr>
        <p:sp>
          <p:nvSpPr>
            <p:cNvPr id="18" name="Freeform 18"/>
            <p:cNvSpPr>
              <a:spLocks/>
            </p:cNvSpPr>
            <p:nvPr/>
          </p:nvSpPr>
          <p:spPr bwMode="auto">
            <a:xfrm>
              <a:off x="6178550" y="2982913"/>
              <a:ext cx="1587500" cy="1066800"/>
            </a:xfrm>
            <a:custGeom>
              <a:avLst/>
              <a:gdLst>
                <a:gd name="T0" fmla="*/ 417 w 417"/>
                <a:gd name="T1" fmla="*/ 280 h 280"/>
                <a:gd name="T2" fmla="*/ 0 w 417"/>
                <a:gd name="T3" fmla="*/ 0 h 280"/>
              </a:gdLst>
              <a:ahLst/>
              <a:cxnLst>
                <a:cxn ang="0">
                  <a:pos x="T0" y="T1"/>
                </a:cxn>
                <a:cxn ang="0">
                  <a:pos x="T2" y="T3"/>
                </a:cxn>
              </a:cxnLst>
              <a:rect l="0" t="0" r="r" b="b"/>
              <a:pathLst>
                <a:path w="417" h="280">
                  <a:moveTo>
                    <a:pt x="417" y="280"/>
                  </a:moveTo>
                  <a:cubicBezTo>
                    <a:pt x="253" y="242"/>
                    <a:pt x="72" y="126"/>
                    <a:pt x="0" y="0"/>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7594600" y="3938588"/>
              <a:ext cx="171450" cy="141288"/>
            </a:xfrm>
            <a:custGeom>
              <a:avLst/>
              <a:gdLst>
                <a:gd name="T0" fmla="*/ 0 w 108"/>
                <a:gd name="T1" fmla="*/ 89 h 89"/>
                <a:gd name="T2" fmla="*/ 108 w 108"/>
                <a:gd name="T3" fmla="*/ 70 h 89"/>
                <a:gd name="T4" fmla="*/ 24 w 108"/>
                <a:gd name="T5" fmla="*/ 0 h 89"/>
              </a:gdLst>
              <a:ahLst/>
              <a:cxnLst>
                <a:cxn ang="0">
                  <a:pos x="T0" y="T1"/>
                </a:cxn>
                <a:cxn ang="0">
                  <a:pos x="T2" y="T3"/>
                </a:cxn>
                <a:cxn ang="0">
                  <a:pos x="T4" y="T5"/>
                </a:cxn>
              </a:cxnLst>
              <a:rect l="0" t="0" r="r" b="b"/>
              <a:pathLst>
                <a:path w="108" h="89">
                  <a:moveTo>
                    <a:pt x="0" y="89"/>
                  </a:moveTo>
                  <a:lnTo>
                    <a:pt x="108" y="70"/>
                  </a:lnTo>
                  <a:lnTo>
                    <a:pt x="24" y="0"/>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0" name="Group 29"/>
          <p:cNvGrpSpPr/>
          <p:nvPr/>
        </p:nvGrpSpPr>
        <p:grpSpPr>
          <a:xfrm>
            <a:off x="5918894" y="2927989"/>
            <a:ext cx="135138" cy="966090"/>
            <a:chOff x="5911850" y="2982913"/>
            <a:chExt cx="149225" cy="1066800"/>
          </a:xfrm>
        </p:grpSpPr>
        <p:sp>
          <p:nvSpPr>
            <p:cNvPr id="20" name="Line 20"/>
            <p:cNvSpPr>
              <a:spLocks noChangeShapeType="1"/>
            </p:cNvSpPr>
            <p:nvPr/>
          </p:nvSpPr>
          <p:spPr bwMode="auto">
            <a:xfrm flipV="1">
              <a:off x="5988050" y="2982913"/>
              <a:ext cx="0" cy="1066800"/>
            </a:xfrm>
            <a:prstGeom prst="line">
              <a:avLst/>
            </a:prstGeom>
            <a:noFill/>
            <a:ln w="1587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5911850" y="3894138"/>
              <a:ext cx="149225" cy="155575"/>
            </a:xfrm>
            <a:custGeom>
              <a:avLst/>
              <a:gdLst>
                <a:gd name="T0" fmla="*/ 94 w 94"/>
                <a:gd name="T1" fmla="*/ 0 h 98"/>
                <a:gd name="T2" fmla="*/ 48 w 94"/>
                <a:gd name="T3" fmla="*/ 98 h 98"/>
                <a:gd name="T4" fmla="*/ 0 w 94"/>
                <a:gd name="T5" fmla="*/ 0 h 98"/>
              </a:gdLst>
              <a:ahLst/>
              <a:cxnLst>
                <a:cxn ang="0">
                  <a:pos x="T0" y="T1"/>
                </a:cxn>
                <a:cxn ang="0">
                  <a:pos x="T2" y="T3"/>
                </a:cxn>
                <a:cxn ang="0">
                  <a:pos x="T4" y="T5"/>
                </a:cxn>
              </a:cxnLst>
              <a:rect l="0" t="0" r="r" b="b"/>
              <a:pathLst>
                <a:path w="94" h="98">
                  <a:moveTo>
                    <a:pt x="94" y="0"/>
                  </a:moveTo>
                  <a:lnTo>
                    <a:pt x="48" y="98"/>
                  </a:lnTo>
                  <a:lnTo>
                    <a:pt x="0" y="0"/>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39" name="Freeform 17">
            <a:extLst>
              <a:ext uri="{FF2B5EF4-FFF2-40B4-BE49-F238E27FC236}">
                <a16:creationId xmlns:a16="http://schemas.microsoft.com/office/drawing/2014/main" id="{7BA551B5-CD1A-432E-8861-DE8F986F4B87}"/>
              </a:ext>
            </a:extLst>
          </p:cNvPr>
          <p:cNvSpPr>
            <a:spLocks noEditPoints="1"/>
          </p:cNvSpPr>
          <p:nvPr/>
        </p:nvSpPr>
        <p:spPr bwMode="auto">
          <a:xfrm>
            <a:off x="5836562" y="1770044"/>
            <a:ext cx="306187" cy="447080"/>
          </a:xfrm>
          <a:custGeom>
            <a:avLst/>
            <a:gdLst>
              <a:gd name="T0" fmla="*/ 53 w 115"/>
              <a:gd name="T1" fmla="*/ 83 h 168"/>
              <a:gd name="T2" fmla="*/ 63 w 115"/>
              <a:gd name="T3" fmla="*/ 83 h 168"/>
              <a:gd name="T4" fmla="*/ 63 w 115"/>
              <a:gd name="T5" fmla="*/ 133 h 168"/>
              <a:gd name="T6" fmla="*/ 53 w 115"/>
              <a:gd name="T7" fmla="*/ 133 h 168"/>
              <a:gd name="T8" fmla="*/ 53 w 115"/>
              <a:gd name="T9" fmla="*/ 83 h 168"/>
              <a:gd name="T10" fmla="*/ 58 w 115"/>
              <a:gd name="T11" fmla="*/ 0 h 168"/>
              <a:gd name="T12" fmla="*/ 0 w 115"/>
              <a:gd name="T13" fmla="*/ 59 h 168"/>
              <a:gd name="T14" fmla="*/ 12 w 115"/>
              <a:gd name="T15" fmla="*/ 94 h 168"/>
              <a:gd name="T16" fmla="*/ 25 w 115"/>
              <a:gd name="T17" fmla="*/ 121 h 168"/>
              <a:gd name="T18" fmla="*/ 37 w 115"/>
              <a:gd name="T19" fmla="*/ 133 h 168"/>
              <a:gd name="T20" fmla="*/ 44 w 115"/>
              <a:gd name="T21" fmla="*/ 133 h 168"/>
              <a:gd name="T22" fmla="*/ 44 w 115"/>
              <a:gd name="T23" fmla="*/ 83 h 168"/>
              <a:gd name="T24" fmla="*/ 35 w 115"/>
              <a:gd name="T25" fmla="*/ 83 h 168"/>
              <a:gd name="T26" fmla="*/ 18 w 115"/>
              <a:gd name="T27" fmla="*/ 66 h 168"/>
              <a:gd name="T28" fmla="*/ 35 w 115"/>
              <a:gd name="T29" fmla="*/ 49 h 168"/>
              <a:gd name="T30" fmla="*/ 52 w 115"/>
              <a:gd name="T31" fmla="*/ 66 h 168"/>
              <a:gd name="T32" fmla="*/ 50 w 115"/>
              <a:gd name="T33" fmla="*/ 74 h 168"/>
              <a:gd name="T34" fmla="*/ 65 w 115"/>
              <a:gd name="T35" fmla="*/ 74 h 168"/>
              <a:gd name="T36" fmla="*/ 63 w 115"/>
              <a:gd name="T37" fmla="*/ 66 h 168"/>
              <a:gd name="T38" fmla="*/ 80 w 115"/>
              <a:gd name="T39" fmla="*/ 49 h 168"/>
              <a:gd name="T40" fmla="*/ 97 w 115"/>
              <a:gd name="T41" fmla="*/ 66 h 168"/>
              <a:gd name="T42" fmla="*/ 80 w 115"/>
              <a:gd name="T43" fmla="*/ 83 h 168"/>
              <a:gd name="T44" fmla="*/ 72 w 115"/>
              <a:gd name="T45" fmla="*/ 83 h 168"/>
              <a:gd name="T46" fmla="*/ 72 w 115"/>
              <a:gd name="T47" fmla="*/ 133 h 168"/>
              <a:gd name="T48" fmla="*/ 79 w 115"/>
              <a:gd name="T49" fmla="*/ 133 h 168"/>
              <a:gd name="T50" fmla="*/ 90 w 115"/>
              <a:gd name="T51" fmla="*/ 121 h 168"/>
              <a:gd name="T52" fmla="*/ 104 w 115"/>
              <a:gd name="T53" fmla="*/ 94 h 168"/>
              <a:gd name="T54" fmla="*/ 115 w 115"/>
              <a:gd name="T55" fmla="*/ 59 h 168"/>
              <a:gd name="T56" fmla="*/ 58 w 115"/>
              <a:gd name="T57" fmla="*/ 0 h 168"/>
              <a:gd name="T58" fmla="*/ 27 w 115"/>
              <a:gd name="T59" fmla="*/ 66 h 168"/>
              <a:gd name="T60" fmla="*/ 35 w 115"/>
              <a:gd name="T61" fmla="*/ 74 h 168"/>
              <a:gd name="T62" fmla="*/ 43 w 115"/>
              <a:gd name="T63" fmla="*/ 66 h 168"/>
              <a:gd name="T64" fmla="*/ 35 w 115"/>
              <a:gd name="T65" fmla="*/ 58 h 168"/>
              <a:gd name="T66" fmla="*/ 27 w 115"/>
              <a:gd name="T67" fmla="*/ 66 h 168"/>
              <a:gd name="T68" fmla="*/ 88 w 115"/>
              <a:gd name="T69" fmla="*/ 66 h 168"/>
              <a:gd name="T70" fmla="*/ 80 w 115"/>
              <a:gd name="T71" fmla="*/ 58 h 168"/>
              <a:gd name="T72" fmla="*/ 72 w 115"/>
              <a:gd name="T73" fmla="*/ 66 h 168"/>
              <a:gd name="T74" fmla="*/ 80 w 115"/>
              <a:gd name="T75" fmla="*/ 74 h 168"/>
              <a:gd name="T76" fmla="*/ 88 w 115"/>
              <a:gd name="T77" fmla="*/ 66 h 168"/>
              <a:gd name="T78" fmla="*/ 85 w 115"/>
              <a:gd name="T79" fmla="*/ 147 h 168"/>
              <a:gd name="T80" fmla="*/ 80 w 115"/>
              <a:gd name="T81" fmla="*/ 142 h 168"/>
              <a:gd name="T82" fmla="*/ 35 w 115"/>
              <a:gd name="T83" fmla="*/ 142 h 168"/>
              <a:gd name="T84" fmla="*/ 31 w 115"/>
              <a:gd name="T85" fmla="*/ 147 h 168"/>
              <a:gd name="T86" fmla="*/ 35 w 115"/>
              <a:gd name="T87" fmla="*/ 151 h 168"/>
              <a:gd name="T88" fmla="*/ 80 w 115"/>
              <a:gd name="T89" fmla="*/ 151 h 168"/>
              <a:gd name="T90" fmla="*/ 85 w 115"/>
              <a:gd name="T91" fmla="*/ 147 h 168"/>
              <a:gd name="T92" fmla="*/ 79 w 115"/>
              <a:gd name="T93" fmla="*/ 163 h 168"/>
              <a:gd name="T94" fmla="*/ 75 w 115"/>
              <a:gd name="T95" fmla="*/ 159 h 168"/>
              <a:gd name="T96" fmla="*/ 41 w 115"/>
              <a:gd name="T97" fmla="*/ 159 h 168"/>
              <a:gd name="T98" fmla="*/ 36 w 115"/>
              <a:gd name="T99" fmla="*/ 163 h 168"/>
              <a:gd name="T100" fmla="*/ 41 w 115"/>
              <a:gd name="T101" fmla="*/ 168 h 168"/>
              <a:gd name="T102" fmla="*/ 75 w 115"/>
              <a:gd name="T103" fmla="*/ 168 h 168"/>
              <a:gd name="T104" fmla="*/ 79 w 115"/>
              <a:gd name="T105" fmla="*/ 16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 h="168">
                <a:moveTo>
                  <a:pt x="53" y="83"/>
                </a:moveTo>
                <a:cubicBezTo>
                  <a:pt x="63" y="83"/>
                  <a:pt x="63" y="83"/>
                  <a:pt x="63" y="83"/>
                </a:cubicBezTo>
                <a:cubicBezTo>
                  <a:pt x="63" y="133"/>
                  <a:pt x="63" y="133"/>
                  <a:pt x="63" y="133"/>
                </a:cubicBezTo>
                <a:cubicBezTo>
                  <a:pt x="53" y="133"/>
                  <a:pt x="53" y="133"/>
                  <a:pt x="53" y="133"/>
                </a:cubicBezTo>
                <a:lnTo>
                  <a:pt x="53" y="83"/>
                </a:lnTo>
                <a:close/>
                <a:moveTo>
                  <a:pt x="58" y="0"/>
                </a:moveTo>
                <a:cubicBezTo>
                  <a:pt x="26" y="1"/>
                  <a:pt x="0" y="27"/>
                  <a:pt x="0" y="59"/>
                </a:cubicBezTo>
                <a:cubicBezTo>
                  <a:pt x="0" y="72"/>
                  <a:pt x="4" y="84"/>
                  <a:pt x="12" y="94"/>
                </a:cubicBezTo>
                <a:cubicBezTo>
                  <a:pt x="22" y="108"/>
                  <a:pt x="25" y="114"/>
                  <a:pt x="25" y="121"/>
                </a:cubicBezTo>
                <a:cubicBezTo>
                  <a:pt x="25" y="127"/>
                  <a:pt x="30" y="133"/>
                  <a:pt x="37" y="133"/>
                </a:cubicBezTo>
                <a:cubicBezTo>
                  <a:pt x="44" y="133"/>
                  <a:pt x="44" y="133"/>
                  <a:pt x="44" y="133"/>
                </a:cubicBezTo>
                <a:cubicBezTo>
                  <a:pt x="44" y="83"/>
                  <a:pt x="44" y="83"/>
                  <a:pt x="44" y="83"/>
                </a:cubicBezTo>
                <a:cubicBezTo>
                  <a:pt x="35" y="83"/>
                  <a:pt x="35" y="83"/>
                  <a:pt x="35" y="83"/>
                </a:cubicBezTo>
                <a:cubicBezTo>
                  <a:pt x="26" y="83"/>
                  <a:pt x="18" y="75"/>
                  <a:pt x="18" y="66"/>
                </a:cubicBezTo>
                <a:cubicBezTo>
                  <a:pt x="18" y="56"/>
                  <a:pt x="26" y="49"/>
                  <a:pt x="35" y="49"/>
                </a:cubicBezTo>
                <a:cubicBezTo>
                  <a:pt x="44" y="49"/>
                  <a:pt x="52" y="56"/>
                  <a:pt x="52" y="66"/>
                </a:cubicBezTo>
                <a:cubicBezTo>
                  <a:pt x="52" y="69"/>
                  <a:pt x="51" y="71"/>
                  <a:pt x="50" y="74"/>
                </a:cubicBezTo>
                <a:cubicBezTo>
                  <a:pt x="65" y="74"/>
                  <a:pt x="65" y="74"/>
                  <a:pt x="65" y="74"/>
                </a:cubicBezTo>
                <a:cubicBezTo>
                  <a:pt x="64" y="71"/>
                  <a:pt x="63" y="69"/>
                  <a:pt x="63" y="66"/>
                </a:cubicBezTo>
                <a:cubicBezTo>
                  <a:pt x="63" y="56"/>
                  <a:pt x="71" y="49"/>
                  <a:pt x="80" y="49"/>
                </a:cubicBezTo>
                <a:cubicBezTo>
                  <a:pt x="90" y="49"/>
                  <a:pt x="97" y="56"/>
                  <a:pt x="97" y="66"/>
                </a:cubicBezTo>
                <a:cubicBezTo>
                  <a:pt x="97" y="75"/>
                  <a:pt x="90" y="83"/>
                  <a:pt x="80" y="83"/>
                </a:cubicBezTo>
                <a:cubicBezTo>
                  <a:pt x="72" y="83"/>
                  <a:pt x="72" y="83"/>
                  <a:pt x="72" y="83"/>
                </a:cubicBezTo>
                <a:cubicBezTo>
                  <a:pt x="72" y="133"/>
                  <a:pt x="72" y="133"/>
                  <a:pt x="72" y="133"/>
                </a:cubicBezTo>
                <a:cubicBezTo>
                  <a:pt x="79" y="133"/>
                  <a:pt x="79" y="133"/>
                  <a:pt x="79" y="133"/>
                </a:cubicBezTo>
                <a:cubicBezTo>
                  <a:pt x="85" y="133"/>
                  <a:pt x="90" y="127"/>
                  <a:pt x="90" y="121"/>
                </a:cubicBezTo>
                <a:cubicBezTo>
                  <a:pt x="90" y="114"/>
                  <a:pt x="93" y="108"/>
                  <a:pt x="104" y="94"/>
                </a:cubicBezTo>
                <a:cubicBezTo>
                  <a:pt x="111" y="84"/>
                  <a:pt x="115" y="72"/>
                  <a:pt x="115" y="59"/>
                </a:cubicBezTo>
                <a:cubicBezTo>
                  <a:pt x="115" y="27"/>
                  <a:pt x="90" y="1"/>
                  <a:pt x="58" y="0"/>
                </a:cubicBezTo>
                <a:close/>
                <a:moveTo>
                  <a:pt x="27" y="66"/>
                </a:moveTo>
                <a:cubicBezTo>
                  <a:pt x="27" y="70"/>
                  <a:pt x="31" y="74"/>
                  <a:pt x="35" y="74"/>
                </a:cubicBezTo>
                <a:cubicBezTo>
                  <a:pt x="39" y="74"/>
                  <a:pt x="43" y="70"/>
                  <a:pt x="43" y="66"/>
                </a:cubicBezTo>
                <a:cubicBezTo>
                  <a:pt x="43" y="61"/>
                  <a:pt x="39" y="58"/>
                  <a:pt x="35" y="58"/>
                </a:cubicBezTo>
                <a:cubicBezTo>
                  <a:pt x="31" y="58"/>
                  <a:pt x="27" y="61"/>
                  <a:pt x="27" y="66"/>
                </a:cubicBezTo>
                <a:close/>
                <a:moveTo>
                  <a:pt x="88" y="66"/>
                </a:moveTo>
                <a:cubicBezTo>
                  <a:pt x="88" y="61"/>
                  <a:pt x="85" y="58"/>
                  <a:pt x="80" y="58"/>
                </a:cubicBezTo>
                <a:cubicBezTo>
                  <a:pt x="76" y="58"/>
                  <a:pt x="72" y="61"/>
                  <a:pt x="72" y="66"/>
                </a:cubicBezTo>
                <a:cubicBezTo>
                  <a:pt x="72" y="70"/>
                  <a:pt x="76" y="74"/>
                  <a:pt x="80" y="74"/>
                </a:cubicBezTo>
                <a:cubicBezTo>
                  <a:pt x="85" y="74"/>
                  <a:pt x="88" y="70"/>
                  <a:pt x="88" y="66"/>
                </a:cubicBezTo>
                <a:close/>
                <a:moveTo>
                  <a:pt x="85" y="147"/>
                </a:moveTo>
                <a:cubicBezTo>
                  <a:pt x="85" y="144"/>
                  <a:pt x="83" y="142"/>
                  <a:pt x="80" y="142"/>
                </a:cubicBezTo>
                <a:cubicBezTo>
                  <a:pt x="35" y="142"/>
                  <a:pt x="35" y="142"/>
                  <a:pt x="35" y="142"/>
                </a:cubicBezTo>
                <a:cubicBezTo>
                  <a:pt x="33" y="142"/>
                  <a:pt x="31" y="144"/>
                  <a:pt x="31" y="147"/>
                </a:cubicBezTo>
                <a:cubicBezTo>
                  <a:pt x="31" y="149"/>
                  <a:pt x="33" y="151"/>
                  <a:pt x="35" y="151"/>
                </a:cubicBezTo>
                <a:cubicBezTo>
                  <a:pt x="80" y="151"/>
                  <a:pt x="80" y="151"/>
                  <a:pt x="80" y="151"/>
                </a:cubicBezTo>
                <a:cubicBezTo>
                  <a:pt x="83" y="151"/>
                  <a:pt x="85" y="149"/>
                  <a:pt x="85" y="147"/>
                </a:cubicBezTo>
                <a:close/>
                <a:moveTo>
                  <a:pt x="79" y="163"/>
                </a:moveTo>
                <a:cubicBezTo>
                  <a:pt x="79" y="161"/>
                  <a:pt x="77" y="159"/>
                  <a:pt x="75" y="159"/>
                </a:cubicBezTo>
                <a:cubicBezTo>
                  <a:pt x="41" y="159"/>
                  <a:pt x="41" y="159"/>
                  <a:pt x="41" y="159"/>
                </a:cubicBezTo>
                <a:cubicBezTo>
                  <a:pt x="38" y="159"/>
                  <a:pt x="36" y="161"/>
                  <a:pt x="36" y="163"/>
                </a:cubicBezTo>
                <a:cubicBezTo>
                  <a:pt x="36" y="166"/>
                  <a:pt x="38" y="168"/>
                  <a:pt x="41" y="168"/>
                </a:cubicBezTo>
                <a:cubicBezTo>
                  <a:pt x="75" y="168"/>
                  <a:pt x="75" y="168"/>
                  <a:pt x="75" y="168"/>
                </a:cubicBezTo>
                <a:cubicBezTo>
                  <a:pt x="77" y="168"/>
                  <a:pt x="79" y="166"/>
                  <a:pt x="79" y="16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0" name="Freeform 18">
            <a:extLst>
              <a:ext uri="{FF2B5EF4-FFF2-40B4-BE49-F238E27FC236}">
                <a16:creationId xmlns:a16="http://schemas.microsoft.com/office/drawing/2014/main" id="{33193977-A962-40EB-B2CF-8C428191E0CD}"/>
              </a:ext>
            </a:extLst>
          </p:cNvPr>
          <p:cNvSpPr>
            <a:spLocks noEditPoints="1"/>
          </p:cNvSpPr>
          <p:nvPr/>
        </p:nvSpPr>
        <p:spPr bwMode="auto">
          <a:xfrm>
            <a:off x="5785665" y="4632505"/>
            <a:ext cx="430164" cy="332402"/>
          </a:xfrm>
          <a:custGeom>
            <a:avLst/>
            <a:gdLst>
              <a:gd name="T0" fmla="*/ 151 w 211"/>
              <a:gd name="T1" fmla="*/ 75 h 163"/>
              <a:gd name="T2" fmla="*/ 186 w 211"/>
              <a:gd name="T3" fmla="*/ 44 h 163"/>
              <a:gd name="T4" fmla="*/ 186 w 211"/>
              <a:gd name="T5" fmla="*/ 163 h 163"/>
              <a:gd name="T6" fmla="*/ 151 w 211"/>
              <a:gd name="T7" fmla="*/ 163 h 163"/>
              <a:gd name="T8" fmla="*/ 151 w 211"/>
              <a:gd name="T9" fmla="*/ 75 h 163"/>
              <a:gd name="T10" fmla="*/ 106 w 211"/>
              <a:gd name="T11" fmla="*/ 163 h 163"/>
              <a:gd name="T12" fmla="*/ 141 w 211"/>
              <a:gd name="T13" fmla="*/ 163 h 163"/>
              <a:gd name="T14" fmla="*/ 141 w 211"/>
              <a:gd name="T15" fmla="*/ 83 h 163"/>
              <a:gd name="T16" fmla="*/ 106 w 211"/>
              <a:gd name="T17" fmla="*/ 114 h 163"/>
              <a:gd name="T18" fmla="*/ 106 w 211"/>
              <a:gd name="T19" fmla="*/ 163 h 163"/>
              <a:gd name="T20" fmla="*/ 61 w 211"/>
              <a:gd name="T21" fmla="*/ 163 h 163"/>
              <a:gd name="T22" fmla="*/ 96 w 211"/>
              <a:gd name="T23" fmla="*/ 163 h 163"/>
              <a:gd name="T24" fmla="*/ 96 w 211"/>
              <a:gd name="T25" fmla="*/ 115 h 163"/>
              <a:gd name="T26" fmla="*/ 61 w 211"/>
              <a:gd name="T27" fmla="*/ 77 h 163"/>
              <a:gd name="T28" fmla="*/ 61 w 211"/>
              <a:gd name="T29" fmla="*/ 163 h 163"/>
              <a:gd name="T30" fmla="*/ 15 w 211"/>
              <a:gd name="T31" fmla="*/ 163 h 163"/>
              <a:gd name="T32" fmla="*/ 51 w 211"/>
              <a:gd name="T33" fmla="*/ 163 h 163"/>
              <a:gd name="T34" fmla="*/ 51 w 211"/>
              <a:gd name="T35" fmla="*/ 72 h 163"/>
              <a:gd name="T36" fmla="*/ 15 w 211"/>
              <a:gd name="T37" fmla="*/ 101 h 163"/>
              <a:gd name="T38" fmla="*/ 15 w 211"/>
              <a:gd name="T39" fmla="*/ 163 h 163"/>
              <a:gd name="T40" fmla="*/ 208 w 211"/>
              <a:gd name="T41" fmla="*/ 0 h 163"/>
              <a:gd name="T42" fmla="*/ 173 w 211"/>
              <a:gd name="T43" fmla="*/ 0 h 163"/>
              <a:gd name="T44" fmla="*/ 171 w 211"/>
              <a:gd name="T45" fmla="*/ 5 h 163"/>
              <a:gd name="T46" fmla="*/ 181 w 211"/>
              <a:gd name="T47" fmla="*/ 17 h 163"/>
              <a:gd name="T48" fmla="*/ 101 w 211"/>
              <a:gd name="T49" fmla="*/ 86 h 163"/>
              <a:gd name="T50" fmla="*/ 59 w 211"/>
              <a:gd name="T51" fmla="*/ 42 h 163"/>
              <a:gd name="T52" fmla="*/ 50 w 211"/>
              <a:gd name="T53" fmla="*/ 41 h 163"/>
              <a:gd name="T54" fmla="*/ 4 w 211"/>
              <a:gd name="T55" fmla="*/ 79 h 163"/>
              <a:gd name="T56" fmla="*/ 3 w 211"/>
              <a:gd name="T57" fmla="*/ 89 h 163"/>
              <a:gd name="T58" fmla="*/ 12 w 211"/>
              <a:gd name="T59" fmla="*/ 90 h 163"/>
              <a:gd name="T60" fmla="*/ 54 w 211"/>
              <a:gd name="T61" fmla="*/ 56 h 163"/>
              <a:gd name="T62" fmla="*/ 96 w 211"/>
              <a:gd name="T63" fmla="*/ 100 h 163"/>
              <a:gd name="T64" fmla="*/ 101 w 211"/>
              <a:gd name="T65" fmla="*/ 102 h 163"/>
              <a:gd name="T66" fmla="*/ 105 w 211"/>
              <a:gd name="T67" fmla="*/ 101 h 163"/>
              <a:gd name="T68" fmla="*/ 190 w 211"/>
              <a:gd name="T69" fmla="*/ 27 h 163"/>
              <a:gd name="T70" fmla="*/ 201 w 211"/>
              <a:gd name="T71" fmla="*/ 40 h 163"/>
              <a:gd name="T72" fmla="*/ 207 w 211"/>
              <a:gd name="T73" fmla="*/ 38 h 163"/>
              <a:gd name="T74" fmla="*/ 211 w 211"/>
              <a:gd name="T75" fmla="*/ 4 h 163"/>
              <a:gd name="T76" fmla="*/ 208 w 211"/>
              <a:gd name="T7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163">
                <a:moveTo>
                  <a:pt x="151" y="75"/>
                </a:moveTo>
                <a:cubicBezTo>
                  <a:pt x="186" y="44"/>
                  <a:pt x="186" y="44"/>
                  <a:pt x="186" y="44"/>
                </a:cubicBezTo>
                <a:cubicBezTo>
                  <a:pt x="186" y="163"/>
                  <a:pt x="186" y="163"/>
                  <a:pt x="186" y="163"/>
                </a:cubicBezTo>
                <a:cubicBezTo>
                  <a:pt x="151" y="163"/>
                  <a:pt x="151" y="163"/>
                  <a:pt x="151" y="163"/>
                </a:cubicBezTo>
                <a:lnTo>
                  <a:pt x="151" y="75"/>
                </a:lnTo>
                <a:close/>
                <a:moveTo>
                  <a:pt x="106" y="163"/>
                </a:moveTo>
                <a:cubicBezTo>
                  <a:pt x="141" y="163"/>
                  <a:pt x="141" y="163"/>
                  <a:pt x="141" y="163"/>
                </a:cubicBezTo>
                <a:cubicBezTo>
                  <a:pt x="141" y="83"/>
                  <a:pt x="141" y="83"/>
                  <a:pt x="141" y="83"/>
                </a:cubicBezTo>
                <a:cubicBezTo>
                  <a:pt x="106" y="114"/>
                  <a:pt x="106" y="114"/>
                  <a:pt x="106" y="114"/>
                </a:cubicBezTo>
                <a:lnTo>
                  <a:pt x="106" y="163"/>
                </a:lnTo>
                <a:close/>
                <a:moveTo>
                  <a:pt x="61" y="163"/>
                </a:moveTo>
                <a:cubicBezTo>
                  <a:pt x="96" y="163"/>
                  <a:pt x="96" y="163"/>
                  <a:pt x="96" y="163"/>
                </a:cubicBezTo>
                <a:cubicBezTo>
                  <a:pt x="96" y="115"/>
                  <a:pt x="96" y="115"/>
                  <a:pt x="96" y="115"/>
                </a:cubicBezTo>
                <a:cubicBezTo>
                  <a:pt x="61" y="77"/>
                  <a:pt x="61" y="77"/>
                  <a:pt x="61" y="77"/>
                </a:cubicBezTo>
                <a:lnTo>
                  <a:pt x="61" y="163"/>
                </a:lnTo>
                <a:close/>
                <a:moveTo>
                  <a:pt x="15" y="163"/>
                </a:moveTo>
                <a:cubicBezTo>
                  <a:pt x="51" y="163"/>
                  <a:pt x="51" y="163"/>
                  <a:pt x="51" y="163"/>
                </a:cubicBezTo>
                <a:cubicBezTo>
                  <a:pt x="51" y="72"/>
                  <a:pt x="51" y="72"/>
                  <a:pt x="51" y="72"/>
                </a:cubicBezTo>
                <a:cubicBezTo>
                  <a:pt x="15" y="101"/>
                  <a:pt x="15" y="101"/>
                  <a:pt x="15" y="101"/>
                </a:cubicBezTo>
                <a:lnTo>
                  <a:pt x="15" y="163"/>
                </a:lnTo>
                <a:close/>
                <a:moveTo>
                  <a:pt x="208" y="0"/>
                </a:moveTo>
                <a:cubicBezTo>
                  <a:pt x="173" y="0"/>
                  <a:pt x="173" y="0"/>
                  <a:pt x="173" y="0"/>
                </a:cubicBezTo>
                <a:cubicBezTo>
                  <a:pt x="170" y="0"/>
                  <a:pt x="169" y="3"/>
                  <a:pt x="171" y="5"/>
                </a:cubicBezTo>
                <a:cubicBezTo>
                  <a:pt x="181" y="17"/>
                  <a:pt x="181" y="17"/>
                  <a:pt x="181" y="17"/>
                </a:cubicBezTo>
                <a:cubicBezTo>
                  <a:pt x="101" y="86"/>
                  <a:pt x="101" y="86"/>
                  <a:pt x="101" y="86"/>
                </a:cubicBezTo>
                <a:cubicBezTo>
                  <a:pt x="59" y="42"/>
                  <a:pt x="59" y="42"/>
                  <a:pt x="59" y="42"/>
                </a:cubicBezTo>
                <a:cubicBezTo>
                  <a:pt x="57" y="39"/>
                  <a:pt x="53" y="39"/>
                  <a:pt x="50" y="41"/>
                </a:cubicBezTo>
                <a:cubicBezTo>
                  <a:pt x="4" y="79"/>
                  <a:pt x="4" y="79"/>
                  <a:pt x="4" y="79"/>
                </a:cubicBezTo>
                <a:cubicBezTo>
                  <a:pt x="1" y="81"/>
                  <a:pt x="0" y="86"/>
                  <a:pt x="3" y="89"/>
                </a:cubicBezTo>
                <a:cubicBezTo>
                  <a:pt x="5" y="91"/>
                  <a:pt x="9" y="92"/>
                  <a:pt x="12" y="90"/>
                </a:cubicBezTo>
                <a:cubicBezTo>
                  <a:pt x="54" y="56"/>
                  <a:pt x="54" y="56"/>
                  <a:pt x="54" y="56"/>
                </a:cubicBezTo>
                <a:cubicBezTo>
                  <a:pt x="96" y="100"/>
                  <a:pt x="96" y="100"/>
                  <a:pt x="96" y="100"/>
                </a:cubicBezTo>
                <a:cubicBezTo>
                  <a:pt x="97" y="102"/>
                  <a:pt x="99" y="102"/>
                  <a:pt x="101" y="102"/>
                </a:cubicBezTo>
                <a:cubicBezTo>
                  <a:pt x="102" y="102"/>
                  <a:pt x="104" y="102"/>
                  <a:pt x="105" y="101"/>
                </a:cubicBezTo>
                <a:cubicBezTo>
                  <a:pt x="190" y="27"/>
                  <a:pt x="190" y="27"/>
                  <a:pt x="190" y="27"/>
                </a:cubicBezTo>
                <a:cubicBezTo>
                  <a:pt x="201" y="40"/>
                  <a:pt x="201" y="40"/>
                  <a:pt x="201" y="40"/>
                </a:cubicBezTo>
                <a:cubicBezTo>
                  <a:pt x="203" y="42"/>
                  <a:pt x="206" y="41"/>
                  <a:pt x="207" y="38"/>
                </a:cubicBezTo>
                <a:cubicBezTo>
                  <a:pt x="211" y="4"/>
                  <a:pt x="211" y="4"/>
                  <a:pt x="211" y="4"/>
                </a:cubicBezTo>
                <a:cubicBezTo>
                  <a:pt x="211" y="2"/>
                  <a:pt x="210" y="0"/>
                  <a:pt x="208"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1" name="Freeform 20">
            <a:extLst>
              <a:ext uri="{FF2B5EF4-FFF2-40B4-BE49-F238E27FC236}">
                <a16:creationId xmlns:a16="http://schemas.microsoft.com/office/drawing/2014/main" id="{56183C57-AC36-465B-82D9-2135B414E321}"/>
              </a:ext>
            </a:extLst>
          </p:cNvPr>
          <p:cNvSpPr>
            <a:spLocks noEditPoints="1"/>
          </p:cNvSpPr>
          <p:nvPr/>
        </p:nvSpPr>
        <p:spPr bwMode="auto">
          <a:xfrm>
            <a:off x="9409762" y="4625210"/>
            <a:ext cx="369112" cy="367319"/>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2" name="Freeform 21">
            <a:extLst>
              <a:ext uri="{FF2B5EF4-FFF2-40B4-BE49-F238E27FC236}">
                <a16:creationId xmlns:a16="http://schemas.microsoft.com/office/drawing/2014/main" id="{0EAB18C6-281E-44EB-A3CE-D8A7C9A2FC7A}"/>
              </a:ext>
            </a:extLst>
          </p:cNvPr>
          <p:cNvSpPr>
            <a:spLocks noEditPoints="1"/>
          </p:cNvSpPr>
          <p:nvPr/>
        </p:nvSpPr>
        <p:spPr bwMode="auto">
          <a:xfrm>
            <a:off x="3920853" y="4677857"/>
            <a:ext cx="553516" cy="327028"/>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3" name="Freeform 19">
            <a:extLst>
              <a:ext uri="{FF2B5EF4-FFF2-40B4-BE49-F238E27FC236}">
                <a16:creationId xmlns:a16="http://schemas.microsoft.com/office/drawing/2014/main" id="{84B3CD00-C35F-4BCF-AE87-AD266D9BC8C4}"/>
              </a:ext>
            </a:extLst>
          </p:cNvPr>
          <p:cNvSpPr>
            <a:spLocks noEditPoints="1"/>
          </p:cNvSpPr>
          <p:nvPr/>
        </p:nvSpPr>
        <p:spPr bwMode="auto">
          <a:xfrm>
            <a:off x="2155141" y="4569763"/>
            <a:ext cx="471378" cy="406770"/>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4" name="Freeform 22">
            <a:extLst>
              <a:ext uri="{FF2B5EF4-FFF2-40B4-BE49-F238E27FC236}">
                <a16:creationId xmlns:a16="http://schemas.microsoft.com/office/drawing/2014/main" id="{DD4662FB-752C-4A58-9B85-39ED40DC430C}"/>
              </a:ext>
            </a:extLst>
          </p:cNvPr>
          <p:cNvSpPr>
            <a:spLocks noEditPoints="1"/>
          </p:cNvSpPr>
          <p:nvPr/>
        </p:nvSpPr>
        <p:spPr bwMode="auto">
          <a:xfrm>
            <a:off x="7593596" y="4572206"/>
            <a:ext cx="369304" cy="411108"/>
          </a:xfrm>
          <a:custGeom>
            <a:avLst/>
            <a:gdLst>
              <a:gd name="T0" fmla="*/ 150 w 155"/>
              <a:gd name="T1" fmla="*/ 43 h 172"/>
              <a:gd name="T2" fmla="*/ 38 w 155"/>
              <a:gd name="T3" fmla="*/ 19 h 172"/>
              <a:gd name="T4" fmla="*/ 16 w 155"/>
              <a:gd name="T5" fmla="*/ 74 h 172"/>
              <a:gd name="T6" fmla="*/ 1 w 155"/>
              <a:gd name="T7" fmla="*/ 117 h 172"/>
              <a:gd name="T8" fmla="*/ 20 w 155"/>
              <a:gd name="T9" fmla="*/ 123 h 172"/>
              <a:gd name="T10" fmla="*/ 28 w 155"/>
              <a:gd name="T11" fmla="*/ 156 h 172"/>
              <a:gd name="T12" fmla="*/ 45 w 155"/>
              <a:gd name="T13" fmla="*/ 157 h 172"/>
              <a:gd name="T14" fmla="*/ 127 w 155"/>
              <a:gd name="T15" fmla="*/ 172 h 172"/>
              <a:gd name="T16" fmla="*/ 127 w 155"/>
              <a:gd name="T17" fmla="*/ 144 h 172"/>
              <a:gd name="T18" fmla="*/ 155 w 155"/>
              <a:gd name="T19" fmla="*/ 70 h 172"/>
              <a:gd name="T20" fmla="*/ 155 w 155"/>
              <a:gd name="T21" fmla="*/ 69 h 172"/>
              <a:gd name="T22" fmla="*/ 39 w 155"/>
              <a:gd name="T23" fmla="*/ 69 h 172"/>
              <a:gd name="T24" fmla="*/ 132 w 155"/>
              <a:gd name="T25" fmla="*/ 69 h 172"/>
              <a:gd name="T26" fmla="*/ 124 w 155"/>
              <a:gd name="T27" fmla="*/ 74 h 172"/>
              <a:gd name="T28" fmla="*/ 113 w 155"/>
              <a:gd name="T29" fmla="*/ 60 h 172"/>
              <a:gd name="T30" fmla="*/ 116 w 155"/>
              <a:gd name="T31" fmla="*/ 45 h 172"/>
              <a:gd name="T32" fmla="*/ 99 w 155"/>
              <a:gd name="T33" fmla="*/ 43 h 172"/>
              <a:gd name="T34" fmla="*/ 90 w 155"/>
              <a:gd name="T35" fmla="*/ 30 h 172"/>
              <a:gd name="T36" fmla="*/ 76 w 155"/>
              <a:gd name="T37" fmla="*/ 41 h 172"/>
              <a:gd name="T38" fmla="*/ 62 w 155"/>
              <a:gd name="T39" fmla="*/ 38 h 172"/>
              <a:gd name="T40" fmla="*/ 60 w 155"/>
              <a:gd name="T41" fmla="*/ 56 h 172"/>
              <a:gd name="T42" fmla="*/ 47 w 155"/>
              <a:gd name="T43" fmla="*/ 64 h 172"/>
              <a:gd name="T44" fmla="*/ 58 w 155"/>
              <a:gd name="T45" fmla="*/ 78 h 172"/>
              <a:gd name="T46" fmla="*/ 55 w 155"/>
              <a:gd name="T47" fmla="*/ 93 h 172"/>
              <a:gd name="T48" fmla="*/ 73 w 155"/>
              <a:gd name="T49" fmla="*/ 95 h 172"/>
              <a:gd name="T50" fmla="*/ 81 w 155"/>
              <a:gd name="T51" fmla="*/ 108 h 172"/>
              <a:gd name="T52" fmla="*/ 95 w 155"/>
              <a:gd name="T53" fmla="*/ 97 h 172"/>
              <a:gd name="T54" fmla="*/ 109 w 155"/>
              <a:gd name="T55" fmla="*/ 100 h 172"/>
              <a:gd name="T56" fmla="*/ 112 w 155"/>
              <a:gd name="T57" fmla="*/ 82 h 172"/>
              <a:gd name="T58" fmla="*/ 124 w 155"/>
              <a:gd name="T59" fmla="*/ 74 h 172"/>
              <a:gd name="T60" fmla="*/ 64 w 155"/>
              <a:gd name="T61" fmla="*/ 69 h 172"/>
              <a:gd name="T62" fmla="*/ 107 w 155"/>
              <a:gd name="T63" fmla="*/ 69 h 172"/>
              <a:gd name="T64" fmla="*/ 86 w 155"/>
              <a:gd name="T65" fmla="*/ 80 h 172"/>
              <a:gd name="T66" fmla="*/ 86 w 155"/>
              <a:gd name="T67" fmla="*/ 58 h 172"/>
              <a:gd name="T68" fmla="*/ 86 w 155"/>
              <a:gd name="T69" fmla="*/ 8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72">
                <a:moveTo>
                  <a:pt x="155" y="69"/>
                </a:moveTo>
                <a:cubicBezTo>
                  <a:pt x="155" y="60"/>
                  <a:pt x="153" y="51"/>
                  <a:pt x="150" y="43"/>
                </a:cubicBezTo>
                <a:cubicBezTo>
                  <a:pt x="139" y="17"/>
                  <a:pt x="115" y="0"/>
                  <a:pt x="86" y="0"/>
                </a:cubicBezTo>
                <a:cubicBezTo>
                  <a:pt x="67" y="0"/>
                  <a:pt x="50" y="7"/>
                  <a:pt x="38" y="19"/>
                </a:cubicBezTo>
                <a:cubicBezTo>
                  <a:pt x="29" y="27"/>
                  <a:pt x="22" y="38"/>
                  <a:pt x="19" y="50"/>
                </a:cubicBezTo>
                <a:cubicBezTo>
                  <a:pt x="17" y="59"/>
                  <a:pt x="16" y="68"/>
                  <a:pt x="16" y="74"/>
                </a:cubicBezTo>
                <a:cubicBezTo>
                  <a:pt x="16" y="77"/>
                  <a:pt x="16" y="79"/>
                  <a:pt x="16" y="79"/>
                </a:cubicBezTo>
                <a:cubicBezTo>
                  <a:pt x="1" y="117"/>
                  <a:pt x="1" y="117"/>
                  <a:pt x="1" y="117"/>
                </a:cubicBezTo>
                <a:cubicBezTo>
                  <a:pt x="0" y="119"/>
                  <a:pt x="2" y="123"/>
                  <a:pt x="5" y="123"/>
                </a:cubicBezTo>
                <a:cubicBezTo>
                  <a:pt x="20" y="123"/>
                  <a:pt x="20" y="123"/>
                  <a:pt x="20" y="123"/>
                </a:cubicBezTo>
                <a:cubicBezTo>
                  <a:pt x="20" y="147"/>
                  <a:pt x="20" y="147"/>
                  <a:pt x="20" y="147"/>
                </a:cubicBezTo>
                <a:cubicBezTo>
                  <a:pt x="20" y="152"/>
                  <a:pt x="23" y="156"/>
                  <a:pt x="28" y="156"/>
                </a:cubicBezTo>
                <a:cubicBezTo>
                  <a:pt x="28" y="157"/>
                  <a:pt x="29" y="157"/>
                  <a:pt x="30" y="157"/>
                </a:cubicBezTo>
                <a:cubicBezTo>
                  <a:pt x="45" y="157"/>
                  <a:pt x="45" y="157"/>
                  <a:pt x="45" y="157"/>
                </a:cubicBezTo>
                <a:cubicBezTo>
                  <a:pt x="45" y="172"/>
                  <a:pt x="45" y="172"/>
                  <a:pt x="45" y="172"/>
                </a:cubicBezTo>
                <a:cubicBezTo>
                  <a:pt x="127" y="172"/>
                  <a:pt x="127" y="172"/>
                  <a:pt x="127" y="172"/>
                </a:cubicBezTo>
                <a:cubicBezTo>
                  <a:pt x="127" y="147"/>
                  <a:pt x="127" y="147"/>
                  <a:pt x="127" y="147"/>
                </a:cubicBezTo>
                <a:cubicBezTo>
                  <a:pt x="127" y="146"/>
                  <a:pt x="127" y="145"/>
                  <a:pt x="127" y="144"/>
                </a:cubicBezTo>
                <a:cubicBezTo>
                  <a:pt x="129" y="139"/>
                  <a:pt x="132" y="134"/>
                  <a:pt x="136" y="128"/>
                </a:cubicBezTo>
                <a:cubicBezTo>
                  <a:pt x="145" y="115"/>
                  <a:pt x="155" y="98"/>
                  <a:pt x="155" y="70"/>
                </a:cubicBezTo>
                <a:cubicBezTo>
                  <a:pt x="155" y="70"/>
                  <a:pt x="155" y="70"/>
                  <a:pt x="155" y="70"/>
                </a:cubicBezTo>
                <a:cubicBezTo>
                  <a:pt x="155" y="69"/>
                  <a:pt x="155" y="69"/>
                  <a:pt x="155" y="69"/>
                </a:cubicBezTo>
                <a:close/>
                <a:moveTo>
                  <a:pt x="86" y="116"/>
                </a:moveTo>
                <a:cubicBezTo>
                  <a:pt x="60" y="116"/>
                  <a:pt x="39" y="95"/>
                  <a:pt x="39" y="69"/>
                </a:cubicBezTo>
                <a:cubicBezTo>
                  <a:pt x="39" y="43"/>
                  <a:pt x="60" y="22"/>
                  <a:pt x="86" y="22"/>
                </a:cubicBezTo>
                <a:cubicBezTo>
                  <a:pt x="111" y="22"/>
                  <a:pt x="132" y="43"/>
                  <a:pt x="132" y="69"/>
                </a:cubicBezTo>
                <a:cubicBezTo>
                  <a:pt x="132" y="95"/>
                  <a:pt x="111" y="116"/>
                  <a:pt x="86" y="116"/>
                </a:cubicBezTo>
                <a:close/>
                <a:moveTo>
                  <a:pt x="124" y="74"/>
                </a:moveTo>
                <a:cubicBezTo>
                  <a:pt x="124" y="64"/>
                  <a:pt x="124" y="64"/>
                  <a:pt x="124" y="64"/>
                </a:cubicBezTo>
                <a:cubicBezTo>
                  <a:pt x="113" y="60"/>
                  <a:pt x="113" y="60"/>
                  <a:pt x="113" y="60"/>
                </a:cubicBezTo>
                <a:cubicBezTo>
                  <a:pt x="113" y="59"/>
                  <a:pt x="112" y="57"/>
                  <a:pt x="112" y="56"/>
                </a:cubicBezTo>
                <a:cubicBezTo>
                  <a:pt x="116" y="45"/>
                  <a:pt x="116" y="45"/>
                  <a:pt x="116" y="45"/>
                </a:cubicBezTo>
                <a:cubicBezTo>
                  <a:pt x="109" y="38"/>
                  <a:pt x="109" y="38"/>
                  <a:pt x="109" y="38"/>
                </a:cubicBezTo>
                <a:cubicBezTo>
                  <a:pt x="99" y="43"/>
                  <a:pt x="99" y="43"/>
                  <a:pt x="99" y="43"/>
                </a:cubicBezTo>
                <a:cubicBezTo>
                  <a:pt x="97" y="42"/>
                  <a:pt x="96" y="42"/>
                  <a:pt x="95" y="41"/>
                </a:cubicBezTo>
                <a:cubicBezTo>
                  <a:pt x="90" y="30"/>
                  <a:pt x="90" y="30"/>
                  <a:pt x="90" y="30"/>
                </a:cubicBezTo>
                <a:cubicBezTo>
                  <a:pt x="81" y="30"/>
                  <a:pt x="81" y="30"/>
                  <a:pt x="81" y="30"/>
                </a:cubicBezTo>
                <a:cubicBezTo>
                  <a:pt x="76" y="41"/>
                  <a:pt x="76" y="41"/>
                  <a:pt x="76" y="41"/>
                </a:cubicBezTo>
                <a:cubicBezTo>
                  <a:pt x="75" y="42"/>
                  <a:pt x="74" y="42"/>
                  <a:pt x="73" y="43"/>
                </a:cubicBezTo>
                <a:cubicBezTo>
                  <a:pt x="62" y="38"/>
                  <a:pt x="62" y="38"/>
                  <a:pt x="62" y="38"/>
                </a:cubicBezTo>
                <a:cubicBezTo>
                  <a:pt x="55" y="45"/>
                  <a:pt x="55" y="45"/>
                  <a:pt x="55" y="45"/>
                </a:cubicBezTo>
                <a:cubicBezTo>
                  <a:pt x="60" y="56"/>
                  <a:pt x="60" y="56"/>
                  <a:pt x="60" y="56"/>
                </a:cubicBezTo>
                <a:cubicBezTo>
                  <a:pt x="59" y="57"/>
                  <a:pt x="58" y="59"/>
                  <a:pt x="58" y="60"/>
                </a:cubicBezTo>
                <a:cubicBezTo>
                  <a:pt x="47" y="64"/>
                  <a:pt x="47" y="64"/>
                  <a:pt x="47" y="64"/>
                </a:cubicBezTo>
                <a:cubicBezTo>
                  <a:pt x="47" y="74"/>
                  <a:pt x="47" y="74"/>
                  <a:pt x="47" y="74"/>
                </a:cubicBezTo>
                <a:cubicBezTo>
                  <a:pt x="58" y="78"/>
                  <a:pt x="58" y="78"/>
                  <a:pt x="58" y="78"/>
                </a:cubicBezTo>
                <a:cubicBezTo>
                  <a:pt x="58" y="80"/>
                  <a:pt x="59" y="81"/>
                  <a:pt x="60" y="82"/>
                </a:cubicBezTo>
                <a:cubicBezTo>
                  <a:pt x="55" y="93"/>
                  <a:pt x="55" y="93"/>
                  <a:pt x="55" y="93"/>
                </a:cubicBezTo>
                <a:cubicBezTo>
                  <a:pt x="62" y="100"/>
                  <a:pt x="62" y="100"/>
                  <a:pt x="62" y="100"/>
                </a:cubicBezTo>
                <a:cubicBezTo>
                  <a:pt x="73" y="95"/>
                  <a:pt x="73" y="95"/>
                  <a:pt x="73" y="95"/>
                </a:cubicBezTo>
                <a:cubicBezTo>
                  <a:pt x="74" y="96"/>
                  <a:pt x="75" y="96"/>
                  <a:pt x="76" y="97"/>
                </a:cubicBezTo>
                <a:cubicBezTo>
                  <a:pt x="81" y="108"/>
                  <a:pt x="81" y="108"/>
                  <a:pt x="81" y="108"/>
                </a:cubicBezTo>
                <a:cubicBezTo>
                  <a:pt x="90" y="108"/>
                  <a:pt x="90" y="108"/>
                  <a:pt x="90" y="108"/>
                </a:cubicBezTo>
                <a:cubicBezTo>
                  <a:pt x="95" y="97"/>
                  <a:pt x="95" y="97"/>
                  <a:pt x="95" y="97"/>
                </a:cubicBezTo>
                <a:cubicBezTo>
                  <a:pt x="96" y="96"/>
                  <a:pt x="97" y="96"/>
                  <a:pt x="99" y="95"/>
                </a:cubicBezTo>
                <a:cubicBezTo>
                  <a:pt x="109" y="100"/>
                  <a:pt x="109" y="100"/>
                  <a:pt x="109" y="100"/>
                </a:cubicBezTo>
                <a:cubicBezTo>
                  <a:pt x="116" y="93"/>
                  <a:pt x="116" y="93"/>
                  <a:pt x="116" y="93"/>
                </a:cubicBezTo>
                <a:cubicBezTo>
                  <a:pt x="112" y="82"/>
                  <a:pt x="112" y="82"/>
                  <a:pt x="112" y="82"/>
                </a:cubicBezTo>
                <a:cubicBezTo>
                  <a:pt x="112" y="81"/>
                  <a:pt x="113" y="80"/>
                  <a:pt x="113" y="78"/>
                </a:cubicBezTo>
                <a:lnTo>
                  <a:pt x="124" y="74"/>
                </a:lnTo>
                <a:close/>
                <a:moveTo>
                  <a:pt x="86" y="91"/>
                </a:moveTo>
                <a:cubicBezTo>
                  <a:pt x="74" y="91"/>
                  <a:pt x="64" y="81"/>
                  <a:pt x="64" y="69"/>
                </a:cubicBezTo>
                <a:cubicBezTo>
                  <a:pt x="64" y="57"/>
                  <a:pt x="74" y="47"/>
                  <a:pt x="86" y="47"/>
                </a:cubicBezTo>
                <a:cubicBezTo>
                  <a:pt x="97" y="47"/>
                  <a:pt x="107" y="57"/>
                  <a:pt x="107" y="69"/>
                </a:cubicBezTo>
                <a:cubicBezTo>
                  <a:pt x="107" y="81"/>
                  <a:pt x="97" y="91"/>
                  <a:pt x="86" y="91"/>
                </a:cubicBezTo>
                <a:close/>
                <a:moveTo>
                  <a:pt x="86" y="80"/>
                </a:moveTo>
                <a:cubicBezTo>
                  <a:pt x="79" y="80"/>
                  <a:pt x="75" y="75"/>
                  <a:pt x="75" y="69"/>
                </a:cubicBezTo>
                <a:cubicBezTo>
                  <a:pt x="75" y="63"/>
                  <a:pt x="79" y="58"/>
                  <a:pt x="86" y="58"/>
                </a:cubicBezTo>
                <a:cubicBezTo>
                  <a:pt x="92" y="58"/>
                  <a:pt x="97" y="63"/>
                  <a:pt x="97" y="69"/>
                </a:cubicBezTo>
                <a:cubicBezTo>
                  <a:pt x="97" y="75"/>
                  <a:pt x="92" y="80"/>
                  <a:pt x="86" y="8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Tree>
    <p:extLst>
      <p:ext uri="{BB962C8B-B14F-4D97-AF65-F5344CB8AC3E}">
        <p14:creationId xmlns:p14="http://schemas.microsoft.com/office/powerpoint/2010/main" val="105451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ppt_x"/>
                                          </p:val>
                                        </p:tav>
                                        <p:tav tm="100000">
                                          <p:val>
                                            <p:strVal val="#ppt_x"/>
                                          </p:val>
                                        </p:tav>
                                      </p:tavLst>
                                    </p:anim>
                                    <p:anim calcmode="lin" valueType="num">
                                      <p:cBhvr additive="base">
                                        <p:cTn id="28" dur="1000" fill="hold"/>
                                        <p:tgtEl>
                                          <p:spTgt spid="11"/>
                                        </p:tgtEl>
                                        <p:attrNameLst>
                                          <p:attrName>ppt_y</p:attrName>
                                        </p:attrNameLst>
                                      </p:cBhvr>
                                      <p:tavLst>
                                        <p:tav tm="0">
                                          <p:val>
                                            <p:strVal val="1+#ppt_h/2"/>
                                          </p:val>
                                        </p:tav>
                                        <p:tav tm="100000">
                                          <p:val>
                                            <p:strVal val="#ppt_y"/>
                                          </p:val>
                                        </p:tav>
                                      </p:tavLst>
                                    </p:anim>
                                  </p:childTnLst>
                                </p:cTn>
                              </p:par>
                              <p:par>
                                <p:cTn id="29" presetID="22" presetClass="entr" presetSubtype="2" fill="hold" nodeType="withEffect">
                                  <p:stCondLst>
                                    <p:cond delay="50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par>
                                <p:cTn id="32" presetID="22" presetClass="entr" presetSubtype="1" fill="hold" nodeType="withEffect">
                                  <p:stCondLst>
                                    <p:cond delay="750"/>
                                  </p:stCondLst>
                                  <p:childTnLst>
                                    <p:set>
                                      <p:cBhvr>
                                        <p:cTn id="33" dur="1" fill="hold">
                                          <p:stCondLst>
                                            <p:cond delay="0"/>
                                          </p:stCondLst>
                                        </p:cTn>
                                        <p:tgtEl>
                                          <p:spTgt spid="29"/>
                                        </p:tgtEl>
                                        <p:attrNameLst>
                                          <p:attrName>style.visibility</p:attrName>
                                        </p:attrNameLst>
                                      </p:cBhvr>
                                      <p:to>
                                        <p:strVal val="visible"/>
                                      </p:to>
                                    </p:set>
                                    <p:animEffect transition="in" filter="wipe(up)">
                                      <p:cBhvr>
                                        <p:cTn id="34" dur="500"/>
                                        <p:tgtEl>
                                          <p:spTgt spid="29"/>
                                        </p:tgtEl>
                                      </p:cBhvr>
                                    </p:animEffect>
                                  </p:childTnLst>
                                </p:cTn>
                              </p:par>
                              <p:par>
                                <p:cTn id="35" presetID="22" presetClass="entr" presetSubtype="1" fill="hold" nodeType="withEffect">
                                  <p:stCondLst>
                                    <p:cond delay="1000"/>
                                  </p:stCondLst>
                                  <p:childTnLst>
                                    <p:set>
                                      <p:cBhvr>
                                        <p:cTn id="36" dur="1" fill="hold">
                                          <p:stCondLst>
                                            <p:cond delay="0"/>
                                          </p:stCondLst>
                                        </p:cTn>
                                        <p:tgtEl>
                                          <p:spTgt spid="30"/>
                                        </p:tgtEl>
                                        <p:attrNameLst>
                                          <p:attrName>style.visibility</p:attrName>
                                        </p:attrNameLst>
                                      </p:cBhvr>
                                      <p:to>
                                        <p:strVal val="visible"/>
                                      </p:to>
                                    </p:set>
                                    <p:animEffect transition="in" filter="wipe(up)">
                                      <p:cBhvr>
                                        <p:cTn id="37" dur="500"/>
                                        <p:tgtEl>
                                          <p:spTgt spid="30"/>
                                        </p:tgtEl>
                                      </p:cBhvr>
                                    </p:animEffect>
                                  </p:childTnLst>
                                </p:cTn>
                              </p:par>
                              <p:par>
                                <p:cTn id="38" presetID="22" presetClass="entr" presetSubtype="1" fill="hold" nodeType="withEffect">
                                  <p:stCondLst>
                                    <p:cond delay="1250"/>
                                  </p:stCondLst>
                                  <p:childTnLst>
                                    <p:set>
                                      <p:cBhvr>
                                        <p:cTn id="39" dur="1" fill="hold">
                                          <p:stCondLst>
                                            <p:cond delay="0"/>
                                          </p:stCondLst>
                                        </p:cTn>
                                        <p:tgtEl>
                                          <p:spTgt spid="31"/>
                                        </p:tgtEl>
                                        <p:attrNameLst>
                                          <p:attrName>style.visibility</p:attrName>
                                        </p:attrNameLst>
                                      </p:cBhvr>
                                      <p:to>
                                        <p:strVal val="visible"/>
                                      </p:to>
                                    </p:set>
                                    <p:animEffect transition="in" filter="wipe(up)">
                                      <p:cBhvr>
                                        <p:cTn id="40" dur="500"/>
                                        <p:tgtEl>
                                          <p:spTgt spid="31"/>
                                        </p:tgtEl>
                                      </p:cBhvr>
                                    </p:animEffect>
                                  </p:childTnLst>
                                </p:cTn>
                              </p:par>
                              <p:par>
                                <p:cTn id="41" presetID="22" presetClass="entr" presetSubtype="8" fill="hold" nodeType="withEffect">
                                  <p:stCondLst>
                                    <p:cond delay="15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par>
                                <p:cTn id="50" presetID="10" presetClass="entr" presetSubtype="0" fill="hold" grpId="0" nodeType="withEffect">
                                  <p:stCondLst>
                                    <p:cond delay="125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175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par>
                                <p:cTn id="59" presetID="10" presetClass="entr" presetSubtype="0" fill="hold" grpId="0" nodeType="withEffect">
                                  <p:stCondLst>
                                    <p:cond delay="200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39" grpId="0" animBg="1"/>
      <p:bldP spid="40" grpId="0" animBg="1"/>
      <p:bldP spid="41" grpId="0" animBg="1"/>
      <p:bldP spid="42" grpId="0" animBg="1"/>
      <p:bldP spid="43" grpId="0" animBg="1"/>
      <p:bldP spid="4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6">
            <a:extLst>
              <a:ext uri="{FF2B5EF4-FFF2-40B4-BE49-F238E27FC236}">
                <a16:creationId xmlns:a16="http://schemas.microsoft.com/office/drawing/2014/main" id="{3FA425A1-183B-473D-9DFD-38891D57416E}"/>
              </a:ext>
            </a:extLst>
          </p:cNvPr>
          <p:cNvSpPr>
            <a:spLocks noChangeShapeType="1"/>
          </p:cNvSpPr>
          <p:nvPr/>
        </p:nvSpPr>
        <p:spPr bwMode="auto">
          <a:xfrm flipH="1">
            <a:off x="6088062" y="2635250"/>
            <a:ext cx="1" cy="739769"/>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 name="Line 7">
            <a:extLst>
              <a:ext uri="{FF2B5EF4-FFF2-40B4-BE49-F238E27FC236}">
                <a16:creationId xmlns:a16="http://schemas.microsoft.com/office/drawing/2014/main" id="{44D029D1-178E-4DC2-A2E3-78E12AEB695B}"/>
              </a:ext>
            </a:extLst>
          </p:cNvPr>
          <p:cNvSpPr>
            <a:spLocks noChangeShapeType="1"/>
          </p:cNvSpPr>
          <p:nvPr/>
        </p:nvSpPr>
        <p:spPr bwMode="auto">
          <a:xfrm flipV="1">
            <a:off x="7135813" y="3424238"/>
            <a:ext cx="0" cy="388938"/>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Line 8">
            <a:extLst>
              <a:ext uri="{FF2B5EF4-FFF2-40B4-BE49-F238E27FC236}">
                <a16:creationId xmlns:a16="http://schemas.microsoft.com/office/drawing/2014/main" id="{88178040-E839-4F22-8E69-856787B4E2D9}"/>
              </a:ext>
            </a:extLst>
          </p:cNvPr>
          <p:cNvSpPr>
            <a:spLocks noChangeShapeType="1"/>
          </p:cNvSpPr>
          <p:nvPr/>
        </p:nvSpPr>
        <p:spPr bwMode="auto">
          <a:xfrm flipV="1">
            <a:off x="5040313" y="3414711"/>
            <a:ext cx="0" cy="396082"/>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Line 9">
            <a:extLst>
              <a:ext uri="{FF2B5EF4-FFF2-40B4-BE49-F238E27FC236}">
                <a16:creationId xmlns:a16="http://schemas.microsoft.com/office/drawing/2014/main" id="{A9585040-DAD3-4277-A260-DEE2666CC136}"/>
              </a:ext>
            </a:extLst>
          </p:cNvPr>
          <p:cNvSpPr>
            <a:spLocks noChangeShapeType="1"/>
          </p:cNvSpPr>
          <p:nvPr/>
        </p:nvSpPr>
        <p:spPr bwMode="auto">
          <a:xfrm flipV="1">
            <a:off x="2954338" y="3414711"/>
            <a:ext cx="0" cy="396082"/>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Line 10">
            <a:extLst>
              <a:ext uri="{FF2B5EF4-FFF2-40B4-BE49-F238E27FC236}">
                <a16:creationId xmlns:a16="http://schemas.microsoft.com/office/drawing/2014/main" id="{45AC6AA0-FC32-495E-A244-F3B93BA7659E}"/>
              </a:ext>
            </a:extLst>
          </p:cNvPr>
          <p:cNvSpPr>
            <a:spLocks noChangeShapeType="1"/>
          </p:cNvSpPr>
          <p:nvPr/>
        </p:nvSpPr>
        <p:spPr bwMode="auto">
          <a:xfrm flipV="1">
            <a:off x="9221788" y="3419475"/>
            <a:ext cx="0" cy="434182"/>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Line 11">
            <a:extLst>
              <a:ext uri="{FF2B5EF4-FFF2-40B4-BE49-F238E27FC236}">
                <a16:creationId xmlns:a16="http://schemas.microsoft.com/office/drawing/2014/main" id="{EB551899-8229-4410-9B52-6DA0E64E1109}"/>
              </a:ext>
            </a:extLst>
          </p:cNvPr>
          <p:cNvSpPr>
            <a:spLocks noChangeShapeType="1"/>
          </p:cNvSpPr>
          <p:nvPr/>
        </p:nvSpPr>
        <p:spPr bwMode="auto">
          <a:xfrm>
            <a:off x="2954337" y="3375025"/>
            <a:ext cx="3133725" cy="0"/>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Line 14">
            <a:extLst>
              <a:ext uri="{FF2B5EF4-FFF2-40B4-BE49-F238E27FC236}">
                <a16:creationId xmlns:a16="http://schemas.microsoft.com/office/drawing/2014/main" id="{77AED673-864A-45CE-B6F1-0ECA07F2E114}"/>
              </a:ext>
            </a:extLst>
          </p:cNvPr>
          <p:cNvSpPr>
            <a:spLocks noChangeShapeType="1"/>
          </p:cNvSpPr>
          <p:nvPr/>
        </p:nvSpPr>
        <p:spPr bwMode="auto">
          <a:xfrm>
            <a:off x="6126956" y="3375025"/>
            <a:ext cx="3094831" cy="0"/>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Oval 19">
            <a:extLst>
              <a:ext uri="{FF2B5EF4-FFF2-40B4-BE49-F238E27FC236}">
                <a16:creationId xmlns:a16="http://schemas.microsoft.com/office/drawing/2014/main" id="{83E7F152-391A-4FF0-8C67-73899106CF1F}"/>
              </a:ext>
            </a:extLst>
          </p:cNvPr>
          <p:cNvSpPr>
            <a:spLocks noChangeArrowheads="1"/>
          </p:cNvSpPr>
          <p:nvPr/>
        </p:nvSpPr>
        <p:spPr bwMode="auto">
          <a:xfrm>
            <a:off x="6025381" y="2422717"/>
            <a:ext cx="136525" cy="1381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86F56556-CE91-47D0-95C5-33B76E158471}"/>
              </a:ext>
            </a:extLst>
          </p:cNvPr>
          <p:cNvSpPr>
            <a:spLocks noChangeArrowheads="1"/>
          </p:cNvSpPr>
          <p:nvPr/>
        </p:nvSpPr>
        <p:spPr bwMode="auto">
          <a:xfrm>
            <a:off x="6025276" y="2420143"/>
            <a:ext cx="138113" cy="13811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7">
            <a:extLst>
              <a:ext uri="{FF2B5EF4-FFF2-40B4-BE49-F238E27FC236}">
                <a16:creationId xmlns:a16="http://schemas.microsoft.com/office/drawing/2014/main" id="{1142E409-663C-44FC-A250-C89197756D80}"/>
              </a:ext>
            </a:extLst>
          </p:cNvPr>
          <p:cNvSpPr>
            <a:spLocks noChangeArrowheads="1"/>
          </p:cNvSpPr>
          <p:nvPr/>
        </p:nvSpPr>
        <p:spPr bwMode="auto">
          <a:xfrm>
            <a:off x="6025381" y="2421731"/>
            <a:ext cx="136525" cy="1381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6">
            <a:extLst>
              <a:ext uri="{FF2B5EF4-FFF2-40B4-BE49-F238E27FC236}">
                <a16:creationId xmlns:a16="http://schemas.microsoft.com/office/drawing/2014/main" id="{62E7EAE9-12E1-442B-ABA8-49BFAC062456}"/>
              </a:ext>
            </a:extLst>
          </p:cNvPr>
          <p:cNvSpPr>
            <a:spLocks noChangeArrowheads="1"/>
          </p:cNvSpPr>
          <p:nvPr/>
        </p:nvSpPr>
        <p:spPr bwMode="auto">
          <a:xfrm>
            <a:off x="6026863" y="2422427"/>
            <a:ext cx="136525" cy="1381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5">
            <a:extLst>
              <a:ext uri="{FF2B5EF4-FFF2-40B4-BE49-F238E27FC236}">
                <a16:creationId xmlns:a16="http://schemas.microsoft.com/office/drawing/2014/main" id="{B2D75B36-EA61-49A3-B53B-9D7EDB7EA668}"/>
              </a:ext>
            </a:extLst>
          </p:cNvPr>
          <p:cNvSpPr>
            <a:spLocks noChangeArrowheads="1"/>
          </p:cNvSpPr>
          <p:nvPr/>
        </p:nvSpPr>
        <p:spPr bwMode="auto">
          <a:xfrm>
            <a:off x="6027738" y="2422293"/>
            <a:ext cx="136525" cy="1381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Rectangle 28">
            <a:extLst>
              <a:ext uri="{FF2B5EF4-FFF2-40B4-BE49-F238E27FC236}">
                <a16:creationId xmlns:a16="http://schemas.microsoft.com/office/drawing/2014/main" id="{8BFCBDB8-AF33-4242-83CE-98DC007F2291}"/>
              </a:ext>
            </a:extLst>
          </p:cNvPr>
          <p:cNvSpPr>
            <a:spLocks noChangeArrowheads="1"/>
          </p:cNvSpPr>
          <p:nvPr/>
        </p:nvSpPr>
        <p:spPr bwMode="auto">
          <a:xfrm>
            <a:off x="4679950" y="5513388"/>
            <a:ext cx="79188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Efficiency</a:t>
            </a:r>
            <a:endParaRPr kumimoji="0" lang="ru-UA" altLang="ru-UA" sz="1800" b="0" i="0" u="none" strike="noStrike" cap="none" normalizeH="0" baseline="0">
              <a:ln>
                <a:noFill/>
              </a:ln>
              <a:solidFill>
                <a:schemeClr val="tx1">
                  <a:lumMod val="50000"/>
                </a:schemeClr>
              </a:solidFill>
              <a:effectLst/>
              <a:latin typeface="+mj-lt"/>
            </a:endParaRPr>
          </a:p>
        </p:txBody>
      </p:sp>
      <p:sp>
        <p:nvSpPr>
          <p:cNvPr id="29" name="Rectangle 29">
            <a:extLst>
              <a:ext uri="{FF2B5EF4-FFF2-40B4-BE49-F238E27FC236}">
                <a16:creationId xmlns:a16="http://schemas.microsoft.com/office/drawing/2014/main" id="{96168317-466B-4CF8-9C0D-ACAE0BD88BF8}"/>
              </a:ext>
            </a:extLst>
          </p:cNvPr>
          <p:cNvSpPr>
            <a:spLocks noChangeArrowheads="1"/>
          </p:cNvSpPr>
          <p:nvPr/>
        </p:nvSpPr>
        <p:spPr bwMode="auto">
          <a:xfrm>
            <a:off x="8893175" y="5513388"/>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Business</a:t>
            </a:r>
            <a:endParaRPr kumimoji="0" lang="ru-UA" altLang="ru-UA" sz="1800" b="0" i="0" u="none" strike="noStrike" cap="none" normalizeH="0" baseline="0">
              <a:ln>
                <a:noFill/>
              </a:ln>
              <a:solidFill>
                <a:schemeClr val="tx1">
                  <a:lumMod val="50000"/>
                </a:schemeClr>
              </a:solidFill>
              <a:effectLst/>
              <a:latin typeface="+mj-lt"/>
            </a:endParaRPr>
          </a:p>
        </p:txBody>
      </p:sp>
      <p:sp>
        <p:nvSpPr>
          <p:cNvPr id="30" name="Rectangle 30">
            <a:extLst>
              <a:ext uri="{FF2B5EF4-FFF2-40B4-BE49-F238E27FC236}">
                <a16:creationId xmlns:a16="http://schemas.microsoft.com/office/drawing/2014/main" id="{07DDBD9A-7309-43D5-9A77-1734E2224342}"/>
              </a:ext>
            </a:extLst>
          </p:cNvPr>
          <p:cNvSpPr>
            <a:spLocks noChangeArrowheads="1"/>
          </p:cNvSpPr>
          <p:nvPr/>
        </p:nvSpPr>
        <p:spPr bwMode="auto">
          <a:xfrm>
            <a:off x="6818313" y="5513388"/>
            <a:ext cx="68929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Strategy</a:t>
            </a:r>
            <a:endParaRPr kumimoji="0" lang="ru-UA" altLang="ru-UA" sz="1800" b="0" i="0" u="none" strike="noStrike" cap="none" normalizeH="0" baseline="0">
              <a:ln>
                <a:noFill/>
              </a:ln>
              <a:solidFill>
                <a:schemeClr val="tx1">
                  <a:lumMod val="50000"/>
                </a:schemeClr>
              </a:solidFill>
              <a:effectLst/>
              <a:latin typeface="+mj-lt"/>
            </a:endParaRPr>
          </a:p>
        </p:txBody>
      </p:sp>
      <p:sp>
        <p:nvSpPr>
          <p:cNvPr id="31" name="Rectangle 31">
            <a:extLst>
              <a:ext uri="{FF2B5EF4-FFF2-40B4-BE49-F238E27FC236}">
                <a16:creationId xmlns:a16="http://schemas.microsoft.com/office/drawing/2014/main" id="{B8D2C46D-F1FF-4A3B-97CA-42B5076CD05E}"/>
              </a:ext>
            </a:extLst>
          </p:cNvPr>
          <p:cNvSpPr>
            <a:spLocks noChangeArrowheads="1"/>
          </p:cNvSpPr>
          <p:nvPr/>
        </p:nvSpPr>
        <p:spPr bwMode="auto">
          <a:xfrm>
            <a:off x="2459038" y="5513388"/>
            <a:ext cx="10996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Development</a:t>
            </a:r>
            <a:endParaRPr kumimoji="0" lang="ru-UA" altLang="ru-UA" sz="1800" b="0" i="0" u="none" strike="noStrike" cap="none" normalizeH="0" baseline="0">
              <a:ln>
                <a:noFill/>
              </a:ln>
              <a:solidFill>
                <a:schemeClr val="tx1">
                  <a:lumMod val="50000"/>
                </a:schemeClr>
              </a:solidFill>
              <a:effectLst/>
              <a:latin typeface="+mj-lt"/>
            </a:endParaRPr>
          </a:p>
        </p:txBody>
      </p:sp>
      <p:grpSp>
        <p:nvGrpSpPr>
          <p:cNvPr id="4" name="Group 3">
            <a:extLst>
              <a:ext uri="{FF2B5EF4-FFF2-40B4-BE49-F238E27FC236}">
                <a16:creationId xmlns:a16="http://schemas.microsoft.com/office/drawing/2014/main" id="{E3DF7F70-9C58-4DD1-AE59-9C8FA5460B3D}"/>
              </a:ext>
            </a:extLst>
          </p:cNvPr>
          <p:cNvGrpSpPr/>
          <p:nvPr/>
        </p:nvGrpSpPr>
        <p:grpSpPr>
          <a:xfrm>
            <a:off x="2254250" y="3813175"/>
            <a:ext cx="1404938" cy="1406525"/>
            <a:chOff x="2254250" y="3813175"/>
            <a:chExt cx="1404938" cy="1406525"/>
          </a:xfrm>
        </p:grpSpPr>
        <p:sp>
          <p:nvSpPr>
            <p:cNvPr id="20" name="Oval 20">
              <a:extLst>
                <a:ext uri="{FF2B5EF4-FFF2-40B4-BE49-F238E27FC236}">
                  <a16:creationId xmlns:a16="http://schemas.microsoft.com/office/drawing/2014/main" id="{7B92AA4D-369C-4238-BB35-9455B57116E2}"/>
                </a:ext>
              </a:extLst>
            </p:cNvPr>
            <p:cNvSpPr>
              <a:spLocks noChangeArrowheads="1"/>
            </p:cNvSpPr>
            <p:nvPr/>
          </p:nvSpPr>
          <p:spPr bwMode="auto">
            <a:xfrm>
              <a:off x="2254250" y="3813175"/>
              <a:ext cx="1404938" cy="14065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4" name="Group 43">
              <a:extLst>
                <a:ext uri="{FF2B5EF4-FFF2-40B4-BE49-F238E27FC236}">
                  <a16:creationId xmlns:a16="http://schemas.microsoft.com/office/drawing/2014/main" id="{128D0473-B20D-4026-AB1C-395052300928}"/>
                </a:ext>
              </a:extLst>
            </p:cNvPr>
            <p:cNvGrpSpPr/>
            <p:nvPr/>
          </p:nvGrpSpPr>
          <p:grpSpPr>
            <a:xfrm>
              <a:off x="2413586" y="3960019"/>
              <a:ext cx="1051131" cy="1051131"/>
              <a:chOff x="7017281" y="2258750"/>
              <a:chExt cx="1072619" cy="1072619"/>
            </a:xfrm>
            <a:effectLst>
              <a:outerShdw blurRad="152400" dist="88900" dir="2700000" algn="tl" rotWithShape="0">
                <a:prstClr val="black">
                  <a:alpha val="24000"/>
                </a:prstClr>
              </a:outerShdw>
            </a:effectLst>
          </p:grpSpPr>
          <p:sp>
            <p:nvSpPr>
              <p:cNvPr id="45" name="Oval 44">
                <a:extLst>
                  <a:ext uri="{FF2B5EF4-FFF2-40B4-BE49-F238E27FC236}">
                    <a16:creationId xmlns:a16="http://schemas.microsoft.com/office/drawing/2014/main" id="{3E4D27A0-08EE-4643-9533-764707ECA968}"/>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Oval 45">
                <a:extLst>
                  <a:ext uri="{FF2B5EF4-FFF2-40B4-BE49-F238E27FC236}">
                    <a16:creationId xmlns:a16="http://schemas.microsoft.com/office/drawing/2014/main" id="{B9112839-8320-4517-AF87-75E45CF9B474}"/>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7" name="Oval 46">
                <a:extLst>
                  <a:ext uri="{FF2B5EF4-FFF2-40B4-BE49-F238E27FC236}">
                    <a16:creationId xmlns:a16="http://schemas.microsoft.com/office/drawing/2014/main" id="{AED242F3-5270-4F83-9DFD-98F4ED78837D}"/>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5" name="Group 4">
            <a:extLst>
              <a:ext uri="{FF2B5EF4-FFF2-40B4-BE49-F238E27FC236}">
                <a16:creationId xmlns:a16="http://schemas.microsoft.com/office/drawing/2014/main" id="{422F8349-75D5-4122-AAFA-01F3866624E3}"/>
              </a:ext>
            </a:extLst>
          </p:cNvPr>
          <p:cNvGrpSpPr/>
          <p:nvPr/>
        </p:nvGrpSpPr>
        <p:grpSpPr>
          <a:xfrm>
            <a:off x="4340225" y="3813175"/>
            <a:ext cx="1404938" cy="1406525"/>
            <a:chOff x="4340225" y="3813175"/>
            <a:chExt cx="1404938" cy="1406525"/>
          </a:xfrm>
        </p:grpSpPr>
        <p:sp>
          <p:nvSpPr>
            <p:cNvPr id="21" name="Oval 21">
              <a:extLst>
                <a:ext uri="{FF2B5EF4-FFF2-40B4-BE49-F238E27FC236}">
                  <a16:creationId xmlns:a16="http://schemas.microsoft.com/office/drawing/2014/main" id="{45FBE671-A57A-4920-9524-43AE1A389E42}"/>
                </a:ext>
              </a:extLst>
            </p:cNvPr>
            <p:cNvSpPr>
              <a:spLocks noChangeArrowheads="1"/>
            </p:cNvSpPr>
            <p:nvPr/>
          </p:nvSpPr>
          <p:spPr bwMode="auto">
            <a:xfrm>
              <a:off x="4340225" y="3813175"/>
              <a:ext cx="1404938" cy="140652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8" name="Group 47">
              <a:extLst>
                <a:ext uri="{FF2B5EF4-FFF2-40B4-BE49-F238E27FC236}">
                  <a16:creationId xmlns:a16="http://schemas.microsoft.com/office/drawing/2014/main" id="{2E9A854F-8C3E-4304-985F-8791B3E6B787}"/>
                </a:ext>
              </a:extLst>
            </p:cNvPr>
            <p:cNvGrpSpPr/>
            <p:nvPr/>
          </p:nvGrpSpPr>
          <p:grpSpPr>
            <a:xfrm>
              <a:off x="4499561" y="3960019"/>
              <a:ext cx="1051131" cy="1051131"/>
              <a:chOff x="7017281" y="2258750"/>
              <a:chExt cx="1072619" cy="1072619"/>
            </a:xfrm>
            <a:effectLst>
              <a:outerShdw blurRad="152400" dist="88900" dir="2700000" algn="tl" rotWithShape="0">
                <a:prstClr val="black">
                  <a:alpha val="24000"/>
                </a:prstClr>
              </a:outerShdw>
            </a:effectLst>
          </p:grpSpPr>
          <p:sp>
            <p:nvSpPr>
              <p:cNvPr id="49" name="Oval 48">
                <a:extLst>
                  <a:ext uri="{FF2B5EF4-FFF2-40B4-BE49-F238E27FC236}">
                    <a16:creationId xmlns:a16="http://schemas.microsoft.com/office/drawing/2014/main" id="{951C98C9-1F25-406C-B518-ABDCDE8668D2}"/>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0" name="Oval 49">
                <a:extLst>
                  <a:ext uri="{FF2B5EF4-FFF2-40B4-BE49-F238E27FC236}">
                    <a16:creationId xmlns:a16="http://schemas.microsoft.com/office/drawing/2014/main" id="{BA4DAA06-2394-4F06-95D3-DBF2367807FE}"/>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1" name="Oval 50">
                <a:extLst>
                  <a:ext uri="{FF2B5EF4-FFF2-40B4-BE49-F238E27FC236}">
                    <a16:creationId xmlns:a16="http://schemas.microsoft.com/office/drawing/2014/main" id="{32BC36CC-4367-496B-A7E5-6D0D7CD06146}"/>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4" name="Group 23">
            <a:extLst>
              <a:ext uri="{FF2B5EF4-FFF2-40B4-BE49-F238E27FC236}">
                <a16:creationId xmlns:a16="http://schemas.microsoft.com/office/drawing/2014/main" id="{241608B9-C4C5-4932-9844-50798039B204}"/>
              </a:ext>
            </a:extLst>
          </p:cNvPr>
          <p:cNvGrpSpPr/>
          <p:nvPr/>
        </p:nvGrpSpPr>
        <p:grpSpPr>
          <a:xfrm>
            <a:off x="6426200" y="3813175"/>
            <a:ext cx="1404938" cy="1406525"/>
            <a:chOff x="6426200" y="3813175"/>
            <a:chExt cx="1404938" cy="1406525"/>
          </a:xfrm>
        </p:grpSpPr>
        <p:sp>
          <p:nvSpPr>
            <p:cNvPr id="22" name="Oval 22">
              <a:extLst>
                <a:ext uri="{FF2B5EF4-FFF2-40B4-BE49-F238E27FC236}">
                  <a16:creationId xmlns:a16="http://schemas.microsoft.com/office/drawing/2014/main" id="{D26934FD-31D4-42FD-8FE3-678AAEDE452F}"/>
                </a:ext>
              </a:extLst>
            </p:cNvPr>
            <p:cNvSpPr>
              <a:spLocks noChangeArrowheads="1"/>
            </p:cNvSpPr>
            <p:nvPr/>
          </p:nvSpPr>
          <p:spPr bwMode="auto">
            <a:xfrm>
              <a:off x="6426200" y="3813175"/>
              <a:ext cx="1404938" cy="14065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2" name="Group 51">
              <a:extLst>
                <a:ext uri="{FF2B5EF4-FFF2-40B4-BE49-F238E27FC236}">
                  <a16:creationId xmlns:a16="http://schemas.microsoft.com/office/drawing/2014/main" id="{683A55A4-CFF3-4A06-BBBD-701605605BD0}"/>
                </a:ext>
              </a:extLst>
            </p:cNvPr>
            <p:cNvGrpSpPr/>
            <p:nvPr/>
          </p:nvGrpSpPr>
          <p:grpSpPr>
            <a:xfrm>
              <a:off x="6585536" y="3960019"/>
              <a:ext cx="1051131" cy="1051131"/>
              <a:chOff x="7017281" y="2258750"/>
              <a:chExt cx="1072619" cy="1072619"/>
            </a:xfrm>
            <a:effectLst>
              <a:outerShdw blurRad="152400" dist="88900" dir="2700000" algn="tl" rotWithShape="0">
                <a:prstClr val="black">
                  <a:alpha val="24000"/>
                </a:prstClr>
              </a:outerShdw>
            </a:effectLst>
          </p:grpSpPr>
          <p:sp>
            <p:nvSpPr>
              <p:cNvPr id="53" name="Oval 52">
                <a:extLst>
                  <a:ext uri="{FF2B5EF4-FFF2-40B4-BE49-F238E27FC236}">
                    <a16:creationId xmlns:a16="http://schemas.microsoft.com/office/drawing/2014/main" id="{A07D754E-2F41-4F3C-BE07-34BD4E8827E3}"/>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4" name="Oval 53">
                <a:extLst>
                  <a:ext uri="{FF2B5EF4-FFF2-40B4-BE49-F238E27FC236}">
                    <a16:creationId xmlns:a16="http://schemas.microsoft.com/office/drawing/2014/main" id="{083892CB-CCF5-439F-BDDC-FB53513C55D6}"/>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5" name="Oval 54">
                <a:extLst>
                  <a:ext uri="{FF2B5EF4-FFF2-40B4-BE49-F238E27FC236}">
                    <a16:creationId xmlns:a16="http://schemas.microsoft.com/office/drawing/2014/main" id="{78FC7A59-2AFD-4EBA-AA35-87BA0E8760C1}"/>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25" name="Group 24">
            <a:extLst>
              <a:ext uri="{FF2B5EF4-FFF2-40B4-BE49-F238E27FC236}">
                <a16:creationId xmlns:a16="http://schemas.microsoft.com/office/drawing/2014/main" id="{931B7561-0323-46F7-B679-7F667280EA9B}"/>
              </a:ext>
            </a:extLst>
          </p:cNvPr>
          <p:cNvGrpSpPr/>
          <p:nvPr/>
        </p:nvGrpSpPr>
        <p:grpSpPr>
          <a:xfrm>
            <a:off x="8516938" y="3813175"/>
            <a:ext cx="1408113" cy="1406525"/>
            <a:chOff x="8516938" y="3813175"/>
            <a:chExt cx="1408113" cy="1406525"/>
          </a:xfrm>
        </p:grpSpPr>
        <p:sp>
          <p:nvSpPr>
            <p:cNvPr id="23" name="Oval 23">
              <a:extLst>
                <a:ext uri="{FF2B5EF4-FFF2-40B4-BE49-F238E27FC236}">
                  <a16:creationId xmlns:a16="http://schemas.microsoft.com/office/drawing/2014/main" id="{D3117571-E2E1-48F2-A25C-BB9BF2115B86}"/>
                </a:ext>
              </a:extLst>
            </p:cNvPr>
            <p:cNvSpPr>
              <a:spLocks noChangeArrowheads="1"/>
            </p:cNvSpPr>
            <p:nvPr/>
          </p:nvSpPr>
          <p:spPr bwMode="auto">
            <a:xfrm>
              <a:off x="8516938" y="3813175"/>
              <a:ext cx="1408113" cy="1406525"/>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6" name="Group 55">
              <a:extLst>
                <a:ext uri="{FF2B5EF4-FFF2-40B4-BE49-F238E27FC236}">
                  <a16:creationId xmlns:a16="http://schemas.microsoft.com/office/drawing/2014/main" id="{7846BD5F-9F9C-4B3E-BD14-7FCDCCBFC97C}"/>
                </a:ext>
              </a:extLst>
            </p:cNvPr>
            <p:cNvGrpSpPr/>
            <p:nvPr/>
          </p:nvGrpSpPr>
          <p:grpSpPr>
            <a:xfrm>
              <a:off x="8676274" y="3960019"/>
              <a:ext cx="1051131" cy="1051131"/>
              <a:chOff x="7017281" y="2258750"/>
              <a:chExt cx="1072619" cy="1072619"/>
            </a:xfrm>
            <a:effectLst>
              <a:outerShdw blurRad="152400" dist="88900" dir="2700000" algn="tl" rotWithShape="0">
                <a:prstClr val="black">
                  <a:alpha val="24000"/>
                </a:prstClr>
              </a:outerShdw>
            </a:effectLst>
          </p:grpSpPr>
          <p:sp>
            <p:nvSpPr>
              <p:cNvPr id="57" name="Oval 56">
                <a:extLst>
                  <a:ext uri="{FF2B5EF4-FFF2-40B4-BE49-F238E27FC236}">
                    <a16:creationId xmlns:a16="http://schemas.microsoft.com/office/drawing/2014/main" id="{DB16F5D8-6DD3-42EB-A2A2-89079E284A86}"/>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8" name="Oval 57">
                <a:extLst>
                  <a:ext uri="{FF2B5EF4-FFF2-40B4-BE49-F238E27FC236}">
                    <a16:creationId xmlns:a16="http://schemas.microsoft.com/office/drawing/2014/main" id="{22FE04AD-A331-49F7-A093-6E174E7AB31B}"/>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9" name="Oval 58">
                <a:extLst>
                  <a:ext uri="{FF2B5EF4-FFF2-40B4-BE49-F238E27FC236}">
                    <a16:creationId xmlns:a16="http://schemas.microsoft.com/office/drawing/2014/main" id="{254A2CDE-D301-4600-B4DE-568CA244EDB1}"/>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sp>
        <p:nvSpPr>
          <p:cNvPr id="32" name="Freeform 32">
            <a:extLst>
              <a:ext uri="{FF2B5EF4-FFF2-40B4-BE49-F238E27FC236}">
                <a16:creationId xmlns:a16="http://schemas.microsoft.com/office/drawing/2014/main" id="{63342521-8B7B-479E-93B2-D69654A53B71}"/>
              </a:ext>
            </a:extLst>
          </p:cNvPr>
          <p:cNvSpPr>
            <a:spLocks noEditPoints="1"/>
          </p:cNvSpPr>
          <p:nvPr/>
        </p:nvSpPr>
        <p:spPr bwMode="auto">
          <a:xfrm>
            <a:off x="7032625" y="4416425"/>
            <a:ext cx="193675" cy="204788"/>
          </a:xfrm>
          <a:custGeom>
            <a:avLst/>
            <a:gdLst>
              <a:gd name="T0" fmla="*/ 45 w 51"/>
              <a:gd name="T1" fmla="*/ 30 h 54"/>
              <a:gd name="T2" fmla="*/ 51 w 51"/>
              <a:gd name="T3" fmla="*/ 37 h 54"/>
              <a:gd name="T4" fmla="*/ 47 w 51"/>
              <a:gd name="T5" fmla="*/ 44 h 54"/>
              <a:gd name="T6" fmla="*/ 39 w 51"/>
              <a:gd name="T7" fmla="*/ 42 h 54"/>
              <a:gd name="T8" fmla="*/ 32 w 51"/>
              <a:gd name="T9" fmla="*/ 45 h 54"/>
              <a:gd name="T10" fmla="*/ 30 w 51"/>
              <a:gd name="T11" fmla="*/ 54 h 54"/>
              <a:gd name="T12" fmla="*/ 22 w 51"/>
              <a:gd name="T13" fmla="*/ 54 h 54"/>
              <a:gd name="T14" fmla="*/ 19 w 51"/>
              <a:gd name="T15" fmla="*/ 45 h 54"/>
              <a:gd name="T16" fmla="*/ 13 w 51"/>
              <a:gd name="T17" fmla="*/ 42 h 54"/>
              <a:gd name="T18" fmla="*/ 4 w 51"/>
              <a:gd name="T19" fmla="*/ 44 h 54"/>
              <a:gd name="T20" fmla="*/ 0 w 51"/>
              <a:gd name="T21" fmla="*/ 37 h 54"/>
              <a:gd name="T22" fmla="*/ 6 w 51"/>
              <a:gd name="T23" fmla="*/ 30 h 54"/>
              <a:gd name="T24" fmla="*/ 6 w 51"/>
              <a:gd name="T25" fmla="*/ 27 h 54"/>
              <a:gd name="T26" fmla="*/ 6 w 51"/>
              <a:gd name="T27" fmla="*/ 23 h 54"/>
              <a:gd name="T28" fmla="*/ 0 w 51"/>
              <a:gd name="T29" fmla="*/ 17 h 54"/>
              <a:gd name="T30" fmla="*/ 4 w 51"/>
              <a:gd name="T31" fmla="*/ 10 h 54"/>
              <a:gd name="T32" fmla="*/ 13 w 51"/>
              <a:gd name="T33" fmla="*/ 12 h 54"/>
              <a:gd name="T34" fmla="*/ 19 w 51"/>
              <a:gd name="T35" fmla="*/ 8 h 54"/>
              <a:gd name="T36" fmla="*/ 22 w 51"/>
              <a:gd name="T37" fmla="*/ 0 h 54"/>
              <a:gd name="T38" fmla="*/ 30 w 51"/>
              <a:gd name="T39" fmla="*/ 0 h 54"/>
              <a:gd name="T40" fmla="*/ 32 w 51"/>
              <a:gd name="T41" fmla="*/ 8 h 54"/>
              <a:gd name="T42" fmla="*/ 39 w 51"/>
              <a:gd name="T43" fmla="*/ 12 h 54"/>
              <a:gd name="T44" fmla="*/ 47 w 51"/>
              <a:gd name="T45" fmla="*/ 10 h 54"/>
              <a:gd name="T46" fmla="*/ 51 w 51"/>
              <a:gd name="T47" fmla="*/ 17 h 54"/>
              <a:gd name="T48" fmla="*/ 45 w 51"/>
              <a:gd name="T49" fmla="*/ 23 h 54"/>
              <a:gd name="T50" fmla="*/ 45 w 51"/>
              <a:gd name="T51" fmla="*/ 27 h 54"/>
              <a:gd name="T52" fmla="*/ 45 w 51"/>
              <a:gd name="T53" fmla="*/ 30 h 54"/>
              <a:gd name="T54" fmla="*/ 26 w 51"/>
              <a:gd name="T55" fmla="*/ 17 h 54"/>
              <a:gd name="T56" fmla="*/ 16 w 51"/>
              <a:gd name="T57" fmla="*/ 27 h 54"/>
              <a:gd name="T58" fmla="*/ 26 w 51"/>
              <a:gd name="T59" fmla="*/ 36 h 54"/>
              <a:gd name="T60" fmla="*/ 35 w 51"/>
              <a:gd name="T61" fmla="*/ 27 h 54"/>
              <a:gd name="T62" fmla="*/ 26 w 51"/>
              <a:gd name="T63" fmla="*/ 1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54">
                <a:moveTo>
                  <a:pt x="45" y="30"/>
                </a:moveTo>
                <a:cubicBezTo>
                  <a:pt x="51" y="37"/>
                  <a:pt x="51" y="37"/>
                  <a:pt x="51" y="37"/>
                </a:cubicBezTo>
                <a:cubicBezTo>
                  <a:pt x="47" y="44"/>
                  <a:pt x="47" y="44"/>
                  <a:pt x="47" y="44"/>
                </a:cubicBezTo>
                <a:cubicBezTo>
                  <a:pt x="39" y="42"/>
                  <a:pt x="39" y="42"/>
                  <a:pt x="39" y="42"/>
                </a:cubicBezTo>
                <a:cubicBezTo>
                  <a:pt x="37" y="43"/>
                  <a:pt x="35" y="45"/>
                  <a:pt x="32" y="45"/>
                </a:cubicBezTo>
                <a:cubicBezTo>
                  <a:pt x="30" y="54"/>
                  <a:pt x="30" y="54"/>
                  <a:pt x="30" y="54"/>
                </a:cubicBezTo>
                <a:cubicBezTo>
                  <a:pt x="22" y="54"/>
                  <a:pt x="22" y="54"/>
                  <a:pt x="22" y="54"/>
                </a:cubicBezTo>
                <a:cubicBezTo>
                  <a:pt x="19" y="45"/>
                  <a:pt x="19" y="45"/>
                  <a:pt x="19" y="45"/>
                </a:cubicBezTo>
                <a:cubicBezTo>
                  <a:pt x="17" y="45"/>
                  <a:pt x="15" y="43"/>
                  <a:pt x="13" y="42"/>
                </a:cubicBezTo>
                <a:cubicBezTo>
                  <a:pt x="4" y="44"/>
                  <a:pt x="4" y="44"/>
                  <a:pt x="4" y="44"/>
                </a:cubicBezTo>
                <a:cubicBezTo>
                  <a:pt x="0" y="37"/>
                  <a:pt x="0" y="37"/>
                  <a:pt x="0" y="37"/>
                </a:cubicBezTo>
                <a:cubicBezTo>
                  <a:pt x="6" y="30"/>
                  <a:pt x="6" y="30"/>
                  <a:pt x="6" y="30"/>
                </a:cubicBezTo>
                <a:cubicBezTo>
                  <a:pt x="6" y="29"/>
                  <a:pt x="6" y="28"/>
                  <a:pt x="6" y="27"/>
                </a:cubicBezTo>
                <a:cubicBezTo>
                  <a:pt x="6" y="25"/>
                  <a:pt x="6" y="24"/>
                  <a:pt x="6" y="23"/>
                </a:cubicBezTo>
                <a:cubicBezTo>
                  <a:pt x="0" y="17"/>
                  <a:pt x="0" y="17"/>
                  <a:pt x="0" y="17"/>
                </a:cubicBezTo>
                <a:cubicBezTo>
                  <a:pt x="4" y="10"/>
                  <a:pt x="4" y="10"/>
                  <a:pt x="4" y="10"/>
                </a:cubicBezTo>
                <a:cubicBezTo>
                  <a:pt x="13" y="12"/>
                  <a:pt x="13" y="12"/>
                  <a:pt x="13" y="12"/>
                </a:cubicBezTo>
                <a:cubicBezTo>
                  <a:pt x="15" y="10"/>
                  <a:pt x="17" y="9"/>
                  <a:pt x="19" y="8"/>
                </a:cubicBezTo>
                <a:cubicBezTo>
                  <a:pt x="22" y="0"/>
                  <a:pt x="22" y="0"/>
                  <a:pt x="22" y="0"/>
                </a:cubicBezTo>
                <a:cubicBezTo>
                  <a:pt x="30" y="0"/>
                  <a:pt x="30" y="0"/>
                  <a:pt x="30" y="0"/>
                </a:cubicBezTo>
                <a:cubicBezTo>
                  <a:pt x="32" y="8"/>
                  <a:pt x="32" y="8"/>
                  <a:pt x="32" y="8"/>
                </a:cubicBezTo>
                <a:cubicBezTo>
                  <a:pt x="35" y="9"/>
                  <a:pt x="37" y="10"/>
                  <a:pt x="39" y="12"/>
                </a:cubicBezTo>
                <a:cubicBezTo>
                  <a:pt x="47" y="10"/>
                  <a:pt x="47" y="10"/>
                  <a:pt x="47" y="10"/>
                </a:cubicBezTo>
                <a:cubicBezTo>
                  <a:pt x="51" y="17"/>
                  <a:pt x="51" y="17"/>
                  <a:pt x="51" y="17"/>
                </a:cubicBezTo>
                <a:cubicBezTo>
                  <a:pt x="45" y="23"/>
                  <a:pt x="45" y="23"/>
                  <a:pt x="45" y="23"/>
                </a:cubicBezTo>
                <a:cubicBezTo>
                  <a:pt x="45" y="24"/>
                  <a:pt x="45" y="25"/>
                  <a:pt x="45" y="27"/>
                </a:cubicBezTo>
                <a:cubicBezTo>
                  <a:pt x="45" y="28"/>
                  <a:pt x="45" y="29"/>
                  <a:pt x="45" y="30"/>
                </a:cubicBezTo>
                <a:close/>
                <a:moveTo>
                  <a:pt x="26" y="17"/>
                </a:moveTo>
                <a:cubicBezTo>
                  <a:pt x="20" y="17"/>
                  <a:pt x="16" y="22"/>
                  <a:pt x="16" y="27"/>
                </a:cubicBezTo>
                <a:cubicBezTo>
                  <a:pt x="16" y="32"/>
                  <a:pt x="20" y="36"/>
                  <a:pt x="26" y="36"/>
                </a:cubicBezTo>
                <a:cubicBezTo>
                  <a:pt x="31" y="36"/>
                  <a:pt x="35" y="32"/>
                  <a:pt x="35" y="27"/>
                </a:cubicBezTo>
                <a:cubicBezTo>
                  <a:pt x="35" y="22"/>
                  <a:pt x="31" y="17"/>
                  <a:pt x="26" y="17"/>
                </a:cubicBez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Freeform 33">
            <a:extLst>
              <a:ext uri="{FF2B5EF4-FFF2-40B4-BE49-F238E27FC236}">
                <a16:creationId xmlns:a16="http://schemas.microsoft.com/office/drawing/2014/main" id="{A8A22273-929B-4905-A6E5-9AAD81F1752D}"/>
              </a:ext>
            </a:extLst>
          </p:cNvPr>
          <p:cNvSpPr>
            <a:spLocks noEditPoints="1"/>
          </p:cNvSpPr>
          <p:nvPr/>
        </p:nvSpPr>
        <p:spPr bwMode="auto">
          <a:xfrm>
            <a:off x="9148763" y="4416425"/>
            <a:ext cx="144463" cy="204788"/>
          </a:xfrm>
          <a:custGeom>
            <a:avLst/>
            <a:gdLst>
              <a:gd name="T0" fmla="*/ 3 w 38"/>
              <a:gd name="T1" fmla="*/ 30 h 54"/>
              <a:gd name="T2" fmla="*/ 0 w 38"/>
              <a:gd name="T3" fmla="*/ 19 h 54"/>
              <a:gd name="T4" fmla="*/ 19 w 38"/>
              <a:gd name="T5" fmla="*/ 0 h 54"/>
              <a:gd name="T6" fmla="*/ 38 w 38"/>
              <a:gd name="T7" fmla="*/ 19 h 54"/>
              <a:gd name="T8" fmla="*/ 35 w 38"/>
              <a:gd name="T9" fmla="*/ 30 h 54"/>
              <a:gd name="T10" fmla="*/ 30 w 38"/>
              <a:gd name="T11" fmla="*/ 43 h 54"/>
              <a:gd name="T12" fmla="*/ 8 w 38"/>
              <a:gd name="T13" fmla="*/ 43 h 54"/>
              <a:gd name="T14" fmla="*/ 3 w 38"/>
              <a:gd name="T15" fmla="*/ 30 h 54"/>
              <a:gd name="T16" fmla="*/ 8 w 38"/>
              <a:gd name="T17" fmla="*/ 54 h 54"/>
              <a:gd name="T18" fmla="*/ 30 w 3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4">
                <a:moveTo>
                  <a:pt x="3" y="30"/>
                </a:moveTo>
                <a:cubicBezTo>
                  <a:pt x="1" y="27"/>
                  <a:pt x="0" y="23"/>
                  <a:pt x="0" y="19"/>
                </a:cubicBezTo>
                <a:cubicBezTo>
                  <a:pt x="0" y="9"/>
                  <a:pt x="8" y="0"/>
                  <a:pt x="19" y="0"/>
                </a:cubicBezTo>
                <a:cubicBezTo>
                  <a:pt x="30" y="0"/>
                  <a:pt x="38" y="9"/>
                  <a:pt x="38" y="19"/>
                </a:cubicBezTo>
                <a:cubicBezTo>
                  <a:pt x="38" y="23"/>
                  <a:pt x="37" y="27"/>
                  <a:pt x="35" y="30"/>
                </a:cubicBezTo>
                <a:cubicBezTo>
                  <a:pt x="31" y="36"/>
                  <a:pt x="30" y="39"/>
                  <a:pt x="30" y="43"/>
                </a:cubicBezTo>
                <a:cubicBezTo>
                  <a:pt x="8" y="43"/>
                  <a:pt x="8" y="43"/>
                  <a:pt x="8" y="43"/>
                </a:cubicBezTo>
                <a:cubicBezTo>
                  <a:pt x="8" y="40"/>
                  <a:pt x="7" y="36"/>
                  <a:pt x="3" y="30"/>
                </a:cubicBezTo>
                <a:close/>
                <a:moveTo>
                  <a:pt x="8" y="54"/>
                </a:moveTo>
                <a:cubicBezTo>
                  <a:pt x="30" y="54"/>
                  <a:pt x="30" y="54"/>
                  <a:pt x="30" y="54"/>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Freeform 34">
            <a:extLst>
              <a:ext uri="{FF2B5EF4-FFF2-40B4-BE49-F238E27FC236}">
                <a16:creationId xmlns:a16="http://schemas.microsoft.com/office/drawing/2014/main" id="{055E60F3-6EB4-476E-B6D3-E424F8BA358D}"/>
              </a:ext>
            </a:extLst>
          </p:cNvPr>
          <p:cNvSpPr>
            <a:spLocks noEditPoints="1"/>
          </p:cNvSpPr>
          <p:nvPr/>
        </p:nvSpPr>
        <p:spPr bwMode="auto">
          <a:xfrm>
            <a:off x="4930775" y="4422775"/>
            <a:ext cx="223838" cy="187325"/>
          </a:xfrm>
          <a:custGeom>
            <a:avLst/>
            <a:gdLst>
              <a:gd name="T0" fmla="*/ 59 w 59"/>
              <a:gd name="T1" fmla="*/ 49 h 49"/>
              <a:gd name="T2" fmla="*/ 0 w 59"/>
              <a:gd name="T3" fmla="*/ 49 h 49"/>
              <a:gd name="T4" fmla="*/ 0 w 59"/>
              <a:gd name="T5" fmla="*/ 10 h 49"/>
              <a:gd name="T6" fmla="*/ 59 w 59"/>
              <a:gd name="T7" fmla="*/ 10 h 49"/>
              <a:gd name="T8" fmla="*/ 59 w 59"/>
              <a:gd name="T9" fmla="*/ 49 h 49"/>
              <a:gd name="T10" fmla="*/ 40 w 59"/>
              <a:gd name="T11" fmla="*/ 0 h 49"/>
              <a:gd name="T12" fmla="*/ 19 w 59"/>
              <a:gd name="T13" fmla="*/ 0 h 49"/>
              <a:gd name="T14" fmla="*/ 19 w 59"/>
              <a:gd name="T15" fmla="*/ 10 h 49"/>
              <a:gd name="T16" fmla="*/ 40 w 59"/>
              <a:gd name="T17" fmla="*/ 10 h 49"/>
              <a:gd name="T18" fmla="*/ 40 w 59"/>
              <a:gd name="T19" fmla="*/ 0 h 49"/>
              <a:gd name="T20" fmla="*/ 0 w 59"/>
              <a:gd name="T21" fmla="*/ 21 h 49"/>
              <a:gd name="T22" fmla="*/ 17 w 59"/>
              <a:gd name="T23" fmla="*/ 28 h 49"/>
              <a:gd name="T24" fmla="*/ 42 w 59"/>
              <a:gd name="T25" fmla="*/ 28 h 49"/>
              <a:gd name="T26" fmla="*/ 59 w 59"/>
              <a:gd name="T27" fmla="*/ 21 h 49"/>
              <a:gd name="T28" fmla="*/ 29 w 59"/>
              <a:gd name="T29" fmla="*/ 37 h 49"/>
              <a:gd name="T30" fmla="*/ 29 w 59"/>
              <a:gd name="T31"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49">
                <a:moveTo>
                  <a:pt x="59" y="49"/>
                </a:moveTo>
                <a:cubicBezTo>
                  <a:pt x="0" y="49"/>
                  <a:pt x="0" y="49"/>
                  <a:pt x="0" y="49"/>
                </a:cubicBezTo>
                <a:cubicBezTo>
                  <a:pt x="0" y="10"/>
                  <a:pt x="0" y="10"/>
                  <a:pt x="0" y="10"/>
                </a:cubicBezTo>
                <a:cubicBezTo>
                  <a:pt x="59" y="10"/>
                  <a:pt x="59" y="10"/>
                  <a:pt x="59" y="10"/>
                </a:cubicBezTo>
                <a:lnTo>
                  <a:pt x="59" y="49"/>
                </a:lnTo>
                <a:close/>
                <a:moveTo>
                  <a:pt x="40" y="0"/>
                </a:moveTo>
                <a:cubicBezTo>
                  <a:pt x="19" y="0"/>
                  <a:pt x="19" y="0"/>
                  <a:pt x="19" y="0"/>
                </a:cubicBezTo>
                <a:cubicBezTo>
                  <a:pt x="19" y="10"/>
                  <a:pt x="19" y="10"/>
                  <a:pt x="19" y="10"/>
                </a:cubicBezTo>
                <a:cubicBezTo>
                  <a:pt x="40" y="10"/>
                  <a:pt x="40" y="10"/>
                  <a:pt x="40" y="10"/>
                </a:cubicBezTo>
                <a:lnTo>
                  <a:pt x="40" y="0"/>
                </a:lnTo>
                <a:close/>
                <a:moveTo>
                  <a:pt x="0" y="21"/>
                </a:moveTo>
                <a:cubicBezTo>
                  <a:pt x="17" y="28"/>
                  <a:pt x="17" y="28"/>
                  <a:pt x="17" y="28"/>
                </a:cubicBezTo>
                <a:cubicBezTo>
                  <a:pt x="25" y="31"/>
                  <a:pt x="34" y="31"/>
                  <a:pt x="42" y="28"/>
                </a:cubicBezTo>
                <a:cubicBezTo>
                  <a:pt x="59" y="21"/>
                  <a:pt x="59" y="21"/>
                  <a:pt x="59" y="21"/>
                </a:cubicBezTo>
                <a:moveTo>
                  <a:pt x="29" y="37"/>
                </a:moveTo>
                <a:cubicBezTo>
                  <a:pt x="29" y="23"/>
                  <a:pt x="29" y="23"/>
                  <a:pt x="29" y="23"/>
                </a:cubicBezTo>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5" name="Freeform 35">
            <a:extLst>
              <a:ext uri="{FF2B5EF4-FFF2-40B4-BE49-F238E27FC236}">
                <a16:creationId xmlns:a16="http://schemas.microsoft.com/office/drawing/2014/main" id="{FB9E3D73-C37F-478B-90BC-240F662CBA38}"/>
              </a:ext>
            </a:extLst>
          </p:cNvPr>
          <p:cNvSpPr>
            <a:spLocks noEditPoints="1"/>
          </p:cNvSpPr>
          <p:nvPr/>
        </p:nvSpPr>
        <p:spPr bwMode="auto">
          <a:xfrm>
            <a:off x="2844800" y="4403725"/>
            <a:ext cx="223838" cy="225425"/>
          </a:xfrm>
          <a:custGeom>
            <a:avLst/>
            <a:gdLst>
              <a:gd name="T0" fmla="*/ 29 w 59"/>
              <a:gd name="T1" fmla="*/ 30 h 59"/>
              <a:gd name="T2" fmla="*/ 59 w 59"/>
              <a:gd name="T3" fmla="*/ 30 h 59"/>
              <a:gd name="T4" fmla="*/ 29 w 59"/>
              <a:gd name="T5" fmla="*/ 59 h 59"/>
              <a:gd name="T6" fmla="*/ 0 w 59"/>
              <a:gd name="T7" fmla="*/ 30 h 59"/>
              <a:gd name="T8" fmla="*/ 29 w 59"/>
              <a:gd name="T9" fmla="*/ 0 h 59"/>
              <a:gd name="T10" fmla="*/ 29 w 59"/>
              <a:gd name="T11" fmla="*/ 30 h 59"/>
              <a:gd name="T12" fmla="*/ 58 w 59"/>
              <a:gd name="T13" fmla="*/ 20 h 59"/>
              <a:gd name="T14" fmla="*/ 39 w 59"/>
              <a:gd name="T15" fmla="*/ 1 h 59"/>
              <a:gd name="T16" fmla="*/ 39 w 59"/>
              <a:gd name="T17" fmla="*/ 20 h 59"/>
              <a:gd name="T18" fmla="*/ 58 w 59"/>
              <a:gd name="T19"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9">
                <a:moveTo>
                  <a:pt x="29" y="30"/>
                </a:moveTo>
                <a:cubicBezTo>
                  <a:pt x="59" y="30"/>
                  <a:pt x="59" y="30"/>
                  <a:pt x="59" y="30"/>
                </a:cubicBezTo>
                <a:cubicBezTo>
                  <a:pt x="59" y="46"/>
                  <a:pt x="46" y="59"/>
                  <a:pt x="29" y="59"/>
                </a:cubicBezTo>
                <a:cubicBezTo>
                  <a:pt x="13" y="59"/>
                  <a:pt x="0" y="46"/>
                  <a:pt x="0" y="30"/>
                </a:cubicBezTo>
                <a:cubicBezTo>
                  <a:pt x="0" y="13"/>
                  <a:pt x="13" y="0"/>
                  <a:pt x="29" y="0"/>
                </a:cubicBezTo>
                <a:lnTo>
                  <a:pt x="29" y="30"/>
                </a:lnTo>
                <a:close/>
                <a:moveTo>
                  <a:pt x="58" y="20"/>
                </a:moveTo>
                <a:cubicBezTo>
                  <a:pt x="56" y="11"/>
                  <a:pt x="48" y="3"/>
                  <a:pt x="39" y="1"/>
                </a:cubicBezTo>
                <a:cubicBezTo>
                  <a:pt x="39" y="20"/>
                  <a:pt x="39" y="20"/>
                  <a:pt x="39" y="20"/>
                </a:cubicBezTo>
                <a:lnTo>
                  <a:pt x="58" y="20"/>
                </a:lnTo>
                <a:close/>
              </a:path>
            </a:pathLst>
          </a:custGeom>
          <a:noFill/>
          <a:ln w="1587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A9AB55DB-B397-4E4B-B324-EDF6A8269633}"/>
              </a:ext>
            </a:extLst>
          </p:cNvPr>
          <p:cNvGrpSpPr/>
          <p:nvPr/>
        </p:nvGrpSpPr>
        <p:grpSpPr>
          <a:xfrm>
            <a:off x="4252913" y="1047750"/>
            <a:ext cx="3670300" cy="1600200"/>
            <a:chOff x="4252913" y="1047750"/>
            <a:chExt cx="3670300" cy="1600200"/>
          </a:xfrm>
        </p:grpSpPr>
        <p:sp>
          <p:nvSpPr>
            <p:cNvPr id="36" name="Freeform 36">
              <a:extLst>
                <a:ext uri="{FF2B5EF4-FFF2-40B4-BE49-F238E27FC236}">
                  <a16:creationId xmlns:a16="http://schemas.microsoft.com/office/drawing/2014/main" id="{666CF438-9E46-482A-80DF-03DF688B8A97}"/>
                </a:ext>
              </a:extLst>
            </p:cNvPr>
            <p:cNvSpPr>
              <a:spLocks/>
            </p:cNvSpPr>
            <p:nvPr/>
          </p:nvSpPr>
          <p:spPr bwMode="auto">
            <a:xfrm>
              <a:off x="4252913" y="1047750"/>
              <a:ext cx="3670300" cy="1600200"/>
            </a:xfrm>
            <a:custGeom>
              <a:avLst/>
              <a:gdLst>
                <a:gd name="T0" fmla="*/ 210 w 964"/>
                <a:gd name="T1" fmla="*/ 420 h 420"/>
                <a:gd name="T2" fmla="*/ 0 w 964"/>
                <a:gd name="T3" fmla="*/ 210 h 420"/>
                <a:gd name="T4" fmla="*/ 210 w 964"/>
                <a:gd name="T5" fmla="*/ 0 h 420"/>
                <a:gd name="T6" fmla="*/ 753 w 964"/>
                <a:gd name="T7" fmla="*/ 0 h 420"/>
                <a:gd name="T8" fmla="*/ 964 w 964"/>
                <a:gd name="T9" fmla="*/ 210 h 420"/>
                <a:gd name="T10" fmla="*/ 753 w 964"/>
                <a:gd name="T11" fmla="*/ 420 h 420"/>
                <a:gd name="T12" fmla="*/ 210 w 964"/>
                <a:gd name="T13" fmla="*/ 420 h 420"/>
              </a:gdLst>
              <a:ahLst/>
              <a:cxnLst>
                <a:cxn ang="0">
                  <a:pos x="T0" y="T1"/>
                </a:cxn>
                <a:cxn ang="0">
                  <a:pos x="T2" y="T3"/>
                </a:cxn>
                <a:cxn ang="0">
                  <a:pos x="T4" y="T5"/>
                </a:cxn>
                <a:cxn ang="0">
                  <a:pos x="T6" y="T7"/>
                </a:cxn>
                <a:cxn ang="0">
                  <a:pos x="T8" y="T9"/>
                </a:cxn>
                <a:cxn ang="0">
                  <a:pos x="T10" y="T11"/>
                </a:cxn>
                <a:cxn ang="0">
                  <a:pos x="T12" y="T13"/>
                </a:cxn>
              </a:cxnLst>
              <a:rect l="0" t="0" r="r" b="b"/>
              <a:pathLst>
                <a:path w="964" h="420">
                  <a:moveTo>
                    <a:pt x="210" y="420"/>
                  </a:moveTo>
                  <a:cubicBezTo>
                    <a:pt x="94" y="420"/>
                    <a:pt x="0" y="326"/>
                    <a:pt x="0" y="210"/>
                  </a:cubicBezTo>
                  <a:cubicBezTo>
                    <a:pt x="0" y="94"/>
                    <a:pt x="94" y="0"/>
                    <a:pt x="210" y="0"/>
                  </a:cubicBezTo>
                  <a:cubicBezTo>
                    <a:pt x="753" y="0"/>
                    <a:pt x="753" y="0"/>
                    <a:pt x="753" y="0"/>
                  </a:cubicBezTo>
                  <a:cubicBezTo>
                    <a:pt x="869" y="0"/>
                    <a:pt x="964" y="94"/>
                    <a:pt x="964" y="210"/>
                  </a:cubicBezTo>
                  <a:cubicBezTo>
                    <a:pt x="964" y="326"/>
                    <a:pt x="869" y="420"/>
                    <a:pt x="753" y="420"/>
                  </a:cubicBezTo>
                  <a:lnTo>
                    <a:pt x="210" y="42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7" name="Freeform 37">
              <a:extLst>
                <a:ext uri="{FF2B5EF4-FFF2-40B4-BE49-F238E27FC236}">
                  <a16:creationId xmlns:a16="http://schemas.microsoft.com/office/drawing/2014/main" id="{C48BFE1B-1EBB-4A8A-80AD-39232B721590}"/>
                </a:ext>
              </a:extLst>
            </p:cNvPr>
            <p:cNvSpPr>
              <a:spLocks/>
            </p:cNvSpPr>
            <p:nvPr/>
          </p:nvSpPr>
          <p:spPr bwMode="auto">
            <a:xfrm>
              <a:off x="4462463" y="1260475"/>
              <a:ext cx="3248025" cy="1177925"/>
            </a:xfrm>
            <a:custGeom>
              <a:avLst/>
              <a:gdLst>
                <a:gd name="T0" fmla="*/ 155 w 853"/>
                <a:gd name="T1" fmla="*/ 309 h 309"/>
                <a:gd name="T2" fmla="*/ 0 w 853"/>
                <a:gd name="T3" fmla="*/ 154 h 309"/>
                <a:gd name="T4" fmla="*/ 155 w 853"/>
                <a:gd name="T5" fmla="*/ 0 h 309"/>
                <a:gd name="T6" fmla="*/ 698 w 853"/>
                <a:gd name="T7" fmla="*/ 0 h 309"/>
                <a:gd name="T8" fmla="*/ 853 w 853"/>
                <a:gd name="T9" fmla="*/ 154 h 309"/>
                <a:gd name="T10" fmla="*/ 698 w 853"/>
                <a:gd name="T11" fmla="*/ 309 h 309"/>
                <a:gd name="T12" fmla="*/ 155 w 853"/>
                <a:gd name="T13" fmla="*/ 309 h 309"/>
              </a:gdLst>
              <a:ahLst/>
              <a:cxnLst>
                <a:cxn ang="0">
                  <a:pos x="T0" y="T1"/>
                </a:cxn>
                <a:cxn ang="0">
                  <a:pos x="T2" y="T3"/>
                </a:cxn>
                <a:cxn ang="0">
                  <a:pos x="T4" y="T5"/>
                </a:cxn>
                <a:cxn ang="0">
                  <a:pos x="T6" y="T7"/>
                </a:cxn>
                <a:cxn ang="0">
                  <a:pos x="T8" y="T9"/>
                </a:cxn>
                <a:cxn ang="0">
                  <a:pos x="T10" y="T11"/>
                </a:cxn>
                <a:cxn ang="0">
                  <a:pos x="T12" y="T13"/>
                </a:cxn>
              </a:cxnLst>
              <a:rect l="0" t="0" r="r" b="b"/>
              <a:pathLst>
                <a:path w="853" h="309">
                  <a:moveTo>
                    <a:pt x="155" y="309"/>
                  </a:moveTo>
                  <a:cubicBezTo>
                    <a:pt x="70" y="309"/>
                    <a:pt x="0" y="239"/>
                    <a:pt x="0" y="154"/>
                  </a:cubicBezTo>
                  <a:cubicBezTo>
                    <a:pt x="0" y="69"/>
                    <a:pt x="70" y="0"/>
                    <a:pt x="155" y="0"/>
                  </a:cubicBezTo>
                  <a:cubicBezTo>
                    <a:pt x="698" y="0"/>
                    <a:pt x="698" y="0"/>
                    <a:pt x="698" y="0"/>
                  </a:cubicBezTo>
                  <a:cubicBezTo>
                    <a:pt x="784" y="0"/>
                    <a:pt x="853" y="69"/>
                    <a:pt x="853" y="154"/>
                  </a:cubicBezTo>
                  <a:cubicBezTo>
                    <a:pt x="853" y="239"/>
                    <a:pt x="784" y="309"/>
                    <a:pt x="698" y="309"/>
                  </a:cubicBezTo>
                  <a:lnTo>
                    <a:pt x="155" y="309"/>
                  </a:lnTo>
                  <a:close/>
                </a:path>
              </a:pathLst>
            </a:custGeom>
            <a:solidFill>
              <a:schemeClr val="bg2"/>
            </a:solidFill>
            <a:ln>
              <a:noFill/>
            </a:ln>
            <a:effectLst>
              <a:outerShdw blurRad="177800" dist="101600" dir="2700000" algn="tl" rotWithShape="0">
                <a:schemeClr val="accent1">
                  <a:lumMod val="50000"/>
                  <a:alpha val="52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2" name="Rectangle 26">
              <a:extLst>
                <a:ext uri="{FF2B5EF4-FFF2-40B4-BE49-F238E27FC236}">
                  <a16:creationId xmlns:a16="http://schemas.microsoft.com/office/drawing/2014/main" id="{DC80DB79-5E22-47E8-AB91-CFFA1DC09AFF}"/>
                </a:ext>
              </a:extLst>
            </p:cNvPr>
            <p:cNvSpPr>
              <a:spLocks noChangeArrowheads="1"/>
            </p:cNvSpPr>
            <p:nvPr/>
          </p:nvSpPr>
          <p:spPr bwMode="auto">
            <a:xfrm>
              <a:off x="5430001" y="1579986"/>
              <a:ext cx="13272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700" b="1" i="0" u="none" strike="noStrike" cap="none" normalizeH="0" baseline="0">
                  <a:ln>
                    <a:noFill/>
                  </a:ln>
                  <a:solidFill>
                    <a:schemeClr val="tx1">
                      <a:lumMod val="50000"/>
                    </a:schemeClr>
                  </a:solidFill>
                  <a:effectLst/>
                  <a:latin typeface="+mj-lt"/>
                </a:rPr>
                <a:t>Flowchart</a:t>
              </a:r>
              <a:endParaRPr kumimoji="0" lang="en-US" altLang="ru-UA" sz="1700" b="1" i="0" u="none" strike="noStrike" cap="none" normalizeH="0" baseline="0">
                <a:ln>
                  <a:noFill/>
                </a:ln>
                <a:solidFill>
                  <a:schemeClr val="tx1">
                    <a:lumMod val="50000"/>
                  </a:schemeClr>
                </a:solidFill>
                <a:effectLst/>
                <a:latin typeface="+mj-lt"/>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altLang="ru-UA" sz="1700" b="1">
                  <a:solidFill>
                    <a:schemeClr val="tx1">
                      <a:lumMod val="50000"/>
                    </a:schemeClr>
                  </a:solidFill>
                  <a:latin typeface="+mj-lt"/>
                </a:rPr>
                <a:t>Infographic</a:t>
              </a:r>
              <a:endParaRPr kumimoji="0" lang="ru-UA" altLang="ru-UA" sz="1800" b="1" i="0" u="none" strike="noStrike" cap="none" normalizeH="0" baseline="0">
                <a:ln>
                  <a:noFill/>
                </a:ln>
                <a:solidFill>
                  <a:schemeClr val="tx1">
                    <a:lumMod val="50000"/>
                  </a:schemeClr>
                </a:solidFill>
                <a:effectLst/>
                <a:latin typeface="+mj-lt"/>
              </a:endParaRPr>
            </a:p>
          </p:txBody>
        </p:sp>
      </p:grpSp>
    </p:spTree>
    <p:extLst>
      <p:ext uri="{BB962C8B-B14F-4D97-AF65-F5344CB8AC3E}">
        <p14:creationId xmlns:p14="http://schemas.microsoft.com/office/powerpoint/2010/main" val="173095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50"/>
                                        <p:tgtEl>
                                          <p:spTgt spid="19"/>
                                        </p:tgtEl>
                                      </p:cBhvr>
                                    </p:animEffect>
                                  </p:childTnLst>
                                </p:cTn>
                              </p:par>
                              <p:par>
                                <p:cTn id="8" presetID="0" presetClass="path" presetSubtype="0" accel="50000" decel="50000" fill="hold" grpId="1" nodeType="withEffect">
                                  <p:stCondLst>
                                    <p:cond delay="0"/>
                                  </p:stCondLst>
                                  <p:childTnLst>
                                    <p:animMotion origin="layout" path="M -0.00039 -0.00023 L -0.00039 0.1294 L -0.25768 0.1294 " pathEditMode="relative" ptsTypes="AAA">
                                      <p:cBhvr>
                                        <p:cTn id="9" dur="1500" fill="hold"/>
                                        <p:tgtEl>
                                          <p:spTgt spid="19"/>
                                        </p:tgtEl>
                                        <p:attrNameLst>
                                          <p:attrName>ppt_x</p:attrName>
                                          <p:attrName>ppt_y</p:attrName>
                                        </p:attrNameLst>
                                      </p:cBhvr>
                                    </p:animMotion>
                                  </p:childTnLst>
                                </p:cTn>
                              </p:par>
                              <p:par>
                                <p:cTn id="10" presetID="10"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250"/>
                                        <p:tgtEl>
                                          <p:spTgt spid="18"/>
                                        </p:tgtEl>
                                      </p:cBhvr>
                                    </p:animEffect>
                                  </p:childTnLst>
                                </p:cTn>
                              </p:par>
                              <p:par>
                                <p:cTn id="13" presetID="0" presetClass="path" presetSubtype="0" accel="50000" decel="50000" fill="hold" grpId="1" nodeType="withEffect">
                                  <p:stCondLst>
                                    <p:cond delay="0"/>
                                  </p:stCondLst>
                                  <p:childTnLst>
                                    <p:animMotion origin="layout" path="M -0.00013 0.00046 L -0.00013 0.12963 L -0.08646 0.12963 " pathEditMode="relative" ptsTypes="AAA">
                                      <p:cBhvr>
                                        <p:cTn id="14" dur="1500" fill="hold"/>
                                        <p:tgtEl>
                                          <p:spTgt spid="18"/>
                                        </p:tgtEl>
                                        <p:attrNameLst>
                                          <p:attrName>ppt_x</p:attrName>
                                          <p:attrName>ppt_y</p:attrName>
                                        </p:attrNameLst>
                                      </p:cBhvr>
                                    </p:animMotion>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250"/>
                                        <p:tgtEl>
                                          <p:spTgt spid="17"/>
                                        </p:tgtEl>
                                      </p:cBhvr>
                                    </p:animEffect>
                                  </p:childTnLst>
                                </p:cTn>
                              </p:par>
                              <p:par>
                                <p:cTn id="18" presetID="0" presetClass="path" presetSubtype="0" accel="50000" decel="50000" fill="hold" grpId="1" nodeType="withEffect">
                                  <p:stCondLst>
                                    <p:cond delay="0"/>
                                  </p:stCondLst>
                                  <p:childTnLst>
                                    <p:animMotion origin="layout" path="M 0.00013 -4.44444E-6 L 0.00013 0.12917 " pathEditMode="relative" ptsTypes="AA">
                                      <p:cBhvr>
                                        <p:cTn id="19" dur="1250" fill="hold"/>
                                        <p:tgtEl>
                                          <p:spTgt spid="17"/>
                                        </p:tgtEl>
                                        <p:attrNameLst>
                                          <p:attrName>ppt_x</p:attrName>
                                          <p:attrName>ppt_y</p:attrName>
                                        </p:attrNameLst>
                                      </p:cBhvr>
                                    </p:animMotion>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250"/>
                                        <p:tgtEl>
                                          <p:spTgt spid="16"/>
                                        </p:tgtEl>
                                      </p:cBhvr>
                                    </p:animEffect>
                                  </p:childTnLst>
                                </p:cTn>
                              </p:par>
                              <p:par>
                                <p:cTn id="23" presetID="0" presetClass="path" presetSubtype="0" accel="50000" decel="50000" fill="hold" grpId="1" nodeType="withEffect">
                                  <p:stCondLst>
                                    <p:cond delay="0"/>
                                  </p:stCondLst>
                                  <p:childTnLst>
                                    <p:animMotion origin="layout" path="M -0.00013 0.0007 L -0.00013 0.12848 L 0.08581 0.12848 " pathEditMode="relative" ptsTypes="AAA">
                                      <p:cBhvr>
                                        <p:cTn id="24" dur="1500" fill="hold"/>
                                        <p:tgtEl>
                                          <p:spTgt spid="16"/>
                                        </p:tgtEl>
                                        <p:attrNameLst>
                                          <p:attrName>ppt_x</p:attrName>
                                          <p:attrName>ppt_y</p:attrName>
                                        </p:attrNameLst>
                                      </p:cBhvr>
                                    </p:animMotion>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50"/>
                                        <p:tgtEl>
                                          <p:spTgt spid="15"/>
                                        </p:tgtEl>
                                      </p:cBhvr>
                                    </p:animEffect>
                                  </p:childTnLst>
                                </p:cTn>
                              </p:par>
                              <p:par>
                                <p:cTn id="28" presetID="0" presetClass="path" presetSubtype="0" accel="50000" decel="50000" fill="hold" grpId="1" nodeType="withEffect">
                                  <p:stCondLst>
                                    <p:cond delay="0"/>
                                  </p:stCondLst>
                                  <p:childTnLst>
                                    <p:animMotion origin="layout" path="M 0 -0.00115 L 0 0.1294 L 0.25677 0.1294 " pathEditMode="relative" ptsTypes="AAA">
                                      <p:cBhvr>
                                        <p:cTn id="29" dur="1500" fill="hold"/>
                                        <p:tgtEl>
                                          <p:spTgt spid="15"/>
                                        </p:tgtEl>
                                        <p:attrNameLst>
                                          <p:attrName>ppt_x</p:attrName>
                                          <p:attrName>ppt_y</p:attrName>
                                        </p:attrNameLst>
                                      </p:cBhvr>
                                    </p:animMotion>
                                  </p:childTnLst>
                                </p:cTn>
                              </p:par>
                              <p:par>
                                <p:cTn id="30" presetID="22" presetClass="entr" presetSubtype="1"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par>
                                <p:cTn id="33" presetID="22" presetClass="entr" presetSubtype="2"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Effect transition="in" filter="wipe(right)">
                                      <p:cBhvr>
                                        <p:cTn id="35" dur="500"/>
                                        <p:tgtEl>
                                          <p:spTgt spid="1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par>
                                <p:cTn id="39" presetID="22" presetClass="entr" presetSubtype="1" fill="hold" grpId="0" nodeType="withEffect">
                                  <p:stCondLst>
                                    <p:cond delay="50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par>
                                <p:cTn id="42" presetID="22" presetClass="entr" presetSubtype="1" fill="hold" grpId="0" nodeType="withEffect">
                                  <p:stCondLst>
                                    <p:cond delay="500"/>
                                  </p:stCondLst>
                                  <p:childTnLst>
                                    <p:set>
                                      <p:cBhvr>
                                        <p:cTn id="43" dur="1" fill="hold">
                                          <p:stCondLst>
                                            <p:cond delay="0"/>
                                          </p:stCondLst>
                                        </p:cTn>
                                        <p:tgtEl>
                                          <p:spTgt spid="8"/>
                                        </p:tgtEl>
                                        <p:attrNameLst>
                                          <p:attrName>style.visibility</p:attrName>
                                        </p:attrNameLst>
                                      </p:cBhvr>
                                      <p:to>
                                        <p:strVal val="visible"/>
                                      </p:to>
                                    </p:set>
                                    <p:animEffect transition="in" filter="wipe(up)">
                                      <p:cBhvr>
                                        <p:cTn id="44" dur="500"/>
                                        <p:tgtEl>
                                          <p:spTgt spid="8"/>
                                        </p:tgtEl>
                                      </p:cBhvr>
                                    </p:animEffect>
                                  </p:childTnLst>
                                </p:cTn>
                              </p:par>
                              <p:par>
                                <p:cTn id="45" presetID="22" presetClass="entr" presetSubtype="1" fill="hold" grpId="0" nodeType="withEffect">
                                  <p:stCondLst>
                                    <p:cond delay="50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par>
                                <p:cTn id="48" presetID="22" presetClass="entr" presetSubtype="1"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Effect transition="in" filter="wipe(up)">
                                      <p:cBhvr>
                                        <p:cTn id="50" dur="500"/>
                                        <p:tgtEl>
                                          <p:spTgt spid="10"/>
                                        </p:tgtEl>
                                      </p:cBhvr>
                                    </p:animEffect>
                                  </p:childTnLst>
                                </p:cTn>
                              </p:par>
                              <p:par>
                                <p:cTn id="51" presetID="2" presetClass="entr" presetSubtype="4" decel="100000" fill="hold" nodeType="withEffect">
                                  <p:stCondLst>
                                    <p:cond delay="7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1000" fill="hold"/>
                                        <p:tgtEl>
                                          <p:spTgt spid="4"/>
                                        </p:tgtEl>
                                        <p:attrNameLst>
                                          <p:attrName>ppt_x</p:attrName>
                                        </p:attrNameLst>
                                      </p:cBhvr>
                                      <p:tavLst>
                                        <p:tav tm="0">
                                          <p:val>
                                            <p:strVal val="#ppt_x"/>
                                          </p:val>
                                        </p:tav>
                                        <p:tav tm="100000">
                                          <p:val>
                                            <p:strVal val="#ppt_x"/>
                                          </p:val>
                                        </p:tav>
                                      </p:tavLst>
                                    </p:anim>
                                    <p:anim calcmode="lin" valueType="num">
                                      <p:cBhvr additive="base">
                                        <p:cTn id="54" dur="1000" fill="hold"/>
                                        <p:tgtEl>
                                          <p:spTgt spid="4"/>
                                        </p:tgtEl>
                                        <p:attrNameLst>
                                          <p:attrName>ppt_y</p:attrName>
                                        </p:attrNameLst>
                                      </p:cBhvr>
                                      <p:tavLst>
                                        <p:tav tm="0">
                                          <p:val>
                                            <p:strVal val="1+#ppt_h/2"/>
                                          </p:val>
                                        </p:tav>
                                        <p:tav tm="100000">
                                          <p:val>
                                            <p:strVal val="#ppt_y"/>
                                          </p:val>
                                        </p:tav>
                                      </p:tavLst>
                                    </p:anim>
                                  </p:childTnLst>
                                </p:cTn>
                              </p:par>
                              <p:par>
                                <p:cTn id="55" presetID="2" presetClass="entr" presetSubtype="4" decel="100000" fill="hold" nodeType="withEffect">
                                  <p:stCondLst>
                                    <p:cond delay="100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1000" fill="hold"/>
                                        <p:tgtEl>
                                          <p:spTgt spid="5"/>
                                        </p:tgtEl>
                                        <p:attrNameLst>
                                          <p:attrName>ppt_x</p:attrName>
                                        </p:attrNameLst>
                                      </p:cBhvr>
                                      <p:tavLst>
                                        <p:tav tm="0">
                                          <p:val>
                                            <p:strVal val="#ppt_x"/>
                                          </p:val>
                                        </p:tav>
                                        <p:tav tm="100000">
                                          <p:val>
                                            <p:strVal val="#ppt_x"/>
                                          </p:val>
                                        </p:tav>
                                      </p:tavLst>
                                    </p:anim>
                                    <p:anim calcmode="lin" valueType="num">
                                      <p:cBhvr additive="base">
                                        <p:cTn id="58" dur="1000" fill="hold"/>
                                        <p:tgtEl>
                                          <p:spTgt spid="5"/>
                                        </p:tgtEl>
                                        <p:attrNameLst>
                                          <p:attrName>ppt_y</p:attrName>
                                        </p:attrNameLst>
                                      </p:cBhvr>
                                      <p:tavLst>
                                        <p:tav tm="0">
                                          <p:val>
                                            <p:strVal val="1+#ppt_h/2"/>
                                          </p:val>
                                        </p:tav>
                                        <p:tav tm="100000">
                                          <p:val>
                                            <p:strVal val="#ppt_y"/>
                                          </p:val>
                                        </p:tav>
                                      </p:tavLst>
                                    </p:anim>
                                  </p:childTnLst>
                                </p:cTn>
                              </p:par>
                              <p:par>
                                <p:cTn id="59" presetID="2" presetClass="entr" presetSubtype="4" decel="100000" fill="hold" nodeType="withEffect">
                                  <p:stCondLst>
                                    <p:cond delay="125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1000" fill="hold"/>
                                        <p:tgtEl>
                                          <p:spTgt spid="24"/>
                                        </p:tgtEl>
                                        <p:attrNameLst>
                                          <p:attrName>ppt_x</p:attrName>
                                        </p:attrNameLst>
                                      </p:cBhvr>
                                      <p:tavLst>
                                        <p:tav tm="0">
                                          <p:val>
                                            <p:strVal val="#ppt_x"/>
                                          </p:val>
                                        </p:tav>
                                        <p:tav tm="100000">
                                          <p:val>
                                            <p:strVal val="#ppt_x"/>
                                          </p:val>
                                        </p:tav>
                                      </p:tavLst>
                                    </p:anim>
                                    <p:anim calcmode="lin" valueType="num">
                                      <p:cBhvr additive="base">
                                        <p:cTn id="62" dur="1000" fill="hold"/>
                                        <p:tgtEl>
                                          <p:spTgt spid="24"/>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15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1000" fill="hold"/>
                                        <p:tgtEl>
                                          <p:spTgt spid="25"/>
                                        </p:tgtEl>
                                        <p:attrNameLst>
                                          <p:attrName>ppt_x</p:attrName>
                                        </p:attrNameLst>
                                      </p:cBhvr>
                                      <p:tavLst>
                                        <p:tav tm="0">
                                          <p:val>
                                            <p:strVal val="#ppt_x"/>
                                          </p:val>
                                        </p:tav>
                                        <p:tav tm="100000">
                                          <p:val>
                                            <p:strVal val="#ppt_x"/>
                                          </p:val>
                                        </p:tav>
                                      </p:tavLst>
                                    </p:anim>
                                    <p:anim calcmode="lin" valueType="num">
                                      <p:cBhvr additive="base">
                                        <p:cTn id="66" dur="1000" fill="hold"/>
                                        <p:tgtEl>
                                          <p:spTgt spid="25"/>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125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500"/>
                                        <p:tgtEl>
                                          <p:spTgt spid="34"/>
                                        </p:tgtEl>
                                      </p:cBhvr>
                                    </p:animEffect>
                                  </p:childTnLst>
                                </p:cTn>
                              </p:par>
                              <p:par>
                                <p:cTn id="73" presetID="10" presetClass="entr" presetSubtype="0" fill="hold" grpId="0" nodeType="withEffect">
                                  <p:stCondLst>
                                    <p:cond delay="175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2000"/>
                                  </p:stCondLst>
                                  <p:childTnLst>
                                    <p:set>
                                      <p:cBhvr>
                                        <p:cTn id="77" dur="1" fill="hold">
                                          <p:stCondLst>
                                            <p:cond delay="0"/>
                                          </p:stCondLst>
                                        </p:cTn>
                                        <p:tgtEl>
                                          <p:spTgt spid="33"/>
                                        </p:tgtEl>
                                        <p:attrNameLst>
                                          <p:attrName>style.visibility</p:attrName>
                                        </p:attrNameLst>
                                      </p:cBhvr>
                                      <p:to>
                                        <p:strVal val="visible"/>
                                      </p:to>
                                    </p:set>
                                    <p:animEffect transition="in" filter="fade">
                                      <p:cBhvr>
                                        <p:cTn id="78" dur="500"/>
                                        <p:tgtEl>
                                          <p:spTgt spid="33"/>
                                        </p:tgtEl>
                                      </p:cBhvr>
                                    </p:animEffect>
                                  </p:childTnLst>
                                </p:cTn>
                              </p:par>
                              <p:par>
                                <p:cTn id="79" presetID="10" presetClass="entr" presetSubtype="0" fill="hold" grpId="0" nodeType="withEffect">
                                  <p:stCondLst>
                                    <p:cond delay="125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grpId="0" nodeType="withEffect">
                                  <p:stCondLst>
                                    <p:cond delay="175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par>
                                <p:cTn id="88" presetID="10" presetClass="entr" presetSubtype="0" fill="hold" grpId="0" nodeType="withEffect">
                                  <p:stCondLst>
                                    <p:cond delay="200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4" grpId="0" animBg="1"/>
      <p:bldP spid="19" grpId="0" animBg="1"/>
      <p:bldP spid="19" grpId="1" animBg="1"/>
      <p:bldP spid="18" grpId="0" animBg="1"/>
      <p:bldP spid="18" grpId="1" animBg="1"/>
      <p:bldP spid="17" grpId="0" animBg="1"/>
      <p:bldP spid="17" grpId="1" animBg="1"/>
      <p:bldP spid="16" grpId="0" animBg="1"/>
      <p:bldP spid="16" grpId="1" animBg="1"/>
      <p:bldP spid="15" grpId="0" animBg="1"/>
      <p:bldP spid="15" grpId="1" animBg="1"/>
      <p:bldP spid="28" grpId="0"/>
      <p:bldP spid="29" grpId="0"/>
      <p:bldP spid="30" grpId="0"/>
      <p:bldP spid="31" grpId="0"/>
      <p:bldP spid="32" grpId="0" animBg="1"/>
      <p:bldP spid="33" grpId="0" animBg="1"/>
      <p:bldP spid="34" grpId="0" animBg="1"/>
      <p:bldP spid="3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ine 11">
            <a:extLst>
              <a:ext uri="{FF2B5EF4-FFF2-40B4-BE49-F238E27FC236}">
                <a16:creationId xmlns:a16="http://schemas.microsoft.com/office/drawing/2014/main" id="{6939F1B7-F90E-4577-8FED-96357CC4F2B7}"/>
              </a:ext>
            </a:extLst>
          </p:cNvPr>
          <p:cNvSpPr>
            <a:spLocks noChangeShapeType="1"/>
          </p:cNvSpPr>
          <p:nvPr/>
        </p:nvSpPr>
        <p:spPr bwMode="auto">
          <a:xfrm flipV="1">
            <a:off x="8794750" y="1395412"/>
            <a:ext cx="0" cy="844550"/>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Line 12">
            <a:extLst>
              <a:ext uri="{FF2B5EF4-FFF2-40B4-BE49-F238E27FC236}">
                <a16:creationId xmlns:a16="http://schemas.microsoft.com/office/drawing/2014/main" id="{A390853C-3F04-42CA-8907-E71B1A0C6C25}"/>
              </a:ext>
            </a:extLst>
          </p:cNvPr>
          <p:cNvSpPr>
            <a:spLocks noChangeShapeType="1"/>
          </p:cNvSpPr>
          <p:nvPr/>
        </p:nvSpPr>
        <p:spPr bwMode="auto">
          <a:xfrm flipV="1">
            <a:off x="7651750" y="2538412"/>
            <a:ext cx="0" cy="841375"/>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Line 13">
            <a:extLst>
              <a:ext uri="{FF2B5EF4-FFF2-40B4-BE49-F238E27FC236}">
                <a16:creationId xmlns:a16="http://schemas.microsoft.com/office/drawing/2014/main" id="{6F7A9498-D065-4619-9D31-15F968DA1F9E}"/>
              </a:ext>
            </a:extLst>
          </p:cNvPr>
          <p:cNvSpPr>
            <a:spLocks noChangeShapeType="1"/>
          </p:cNvSpPr>
          <p:nvPr/>
        </p:nvSpPr>
        <p:spPr bwMode="auto">
          <a:xfrm flipV="1">
            <a:off x="6094413" y="2957512"/>
            <a:ext cx="0" cy="841375"/>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Line 14">
            <a:extLst>
              <a:ext uri="{FF2B5EF4-FFF2-40B4-BE49-F238E27FC236}">
                <a16:creationId xmlns:a16="http://schemas.microsoft.com/office/drawing/2014/main" id="{F9A97BBF-AFF9-4BDB-ADC6-13C0E47E3CFC}"/>
              </a:ext>
            </a:extLst>
          </p:cNvPr>
          <p:cNvSpPr>
            <a:spLocks noChangeShapeType="1"/>
          </p:cNvSpPr>
          <p:nvPr/>
        </p:nvSpPr>
        <p:spPr bwMode="auto">
          <a:xfrm flipV="1">
            <a:off x="4532313" y="2538412"/>
            <a:ext cx="0" cy="841375"/>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Line 15">
            <a:extLst>
              <a:ext uri="{FF2B5EF4-FFF2-40B4-BE49-F238E27FC236}">
                <a16:creationId xmlns:a16="http://schemas.microsoft.com/office/drawing/2014/main" id="{DA5BE4CD-916A-4D3D-BDF6-71024582CF99}"/>
              </a:ext>
            </a:extLst>
          </p:cNvPr>
          <p:cNvSpPr>
            <a:spLocks noChangeShapeType="1"/>
          </p:cNvSpPr>
          <p:nvPr/>
        </p:nvSpPr>
        <p:spPr bwMode="auto">
          <a:xfrm flipV="1">
            <a:off x="3394075" y="1395412"/>
            <a:ext cx="0" cy="841375"/>
          </a:xfrm>
          <a:prstGeom prst="line">
            <a:avLst/>
          </a:pr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066FDF25-0261-4D9F-9CC7-36E20659F459}"/>
              </a:ext>
            </a:extLst>
          </p:cNvPr>
          <p:cNvGrpSpPr/>
          <p:nvPr/>
        </p:nvGrpSpPr>
        <p:grpSpPr>
          <a:xfrm>
            <a:off x="3459163" y="1376362"/>
            <a:ext cx="5270500" cy="1450976"/>
            <a:chOff x="3459163" y="1376362"/>
            <a:chExt cx="5270500" cy="1450976"/>
          </a:xfrm>
        </p:grpSpPr>
        <p:sp>
          <p:nvSpPr>
            <p:cNvPr id="16" name="Freeform 16">
              <a:extLst>
                <a:ext uri="{FF2B5EF4-FFF2-40B4-BE49-F238E27FC236}">
                  <a16:creationId xmlns:a16="http://schemas.microsoft.com/office/drawing/2014/main" id="{BE79B0AF-2B99-4E43-B7E5-2FB44F5CE3F4}"/>
                </a:ext>
              </a:extLst>
            </p:cNvPr>
            <p:cNvSpPr>
              <a:spLocks/>
            </p:cNvSpPr>
            <p:nvPr/>
          </p:nvSpPr>
          <p:spPr bwMode="auto">
            <a:xfrm>
              <a:off x="3459163" y="1376362"/>
              <a:ext cx="966788" cy="966788"/>
            </a:xfrm>
            <a:custGeom>
              <a:avLst/>
              <a:gdLst>
                <a:gd name="T0" fmla="*/ 254 w 254"/>
                <a:gd name="T1" fmla="*/ 254 h 254"/>
                <a:gd name="T2" fmla="*/ 0 w 254"/>
                <a:gd name="T3" fmla="*/ 0 h 254"/>
              </a:gdLst>
              <a:ahLst/>
              <a:cxnLst>
                <a:cxn ang="0">
                  <a:pos x="T0" y="T1"/>
                </a:cxn>
                <a:cxn ang="0">
                  <a:pos x="T2" y="T3"/>
                </a:cxn>
              </a:cxnLst>
              <a:rect l="0" t="0" r="r" b="b"/>
              <a:pathLst>
                <a:path w="254" h="254">
                  <a:moveTo>
                    <a:pt x="254" y="254"/>
                  </a:moveTo>
                  <a:cubicBezTo>
                    <a:pt x="152" y="189"/>
                    <a:pt x="65" y="103"/>
                    <a:pt x="0" y="0"/>
                  </a:cubicBezTo>
                </a:path>
              </a:pathLst>
            </a:cu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221453E0-60D8-40A9-983D-063886BC4F8E}"/>
                </a:ext>
              </a:extLst>
            </p:cNvPr>
            <p:cNvSpPr>
              <a:spLocks/>
            </p:cNvSpPr>
            <p:nvPr/>
          </p:nvSpPr>
          <p:spPr bwMode="auto">
            <a:xfrm>
              <a:off x="4646613" y="2473325"/>
              <a:ext cx="1317625" cy="350838"/>
            </a:xfrm>
            <a:custGeom>
              <a:avLst/>
              <a:gdLst>
                <a:gd name="T0" fmla="*/ 346 w 346"/>
                <a:gd name="T1" fmla="*/ 92 h 92"/>
                <a:gd name="T2" fmla="*/ 0 w 346"/>
                <a:gd name="T3" fmla="*/ 0 h 92"/>
              </a:gdLst>
              <a:ahLst/>
              <a:cxnLst>
                <a:cxn ang="0">
                  <a:pos x="T0" y="T1"/>
                </a:cxn>
                <a:cxn ang="0">
                  <a:pos x="T2" y="T3"/>
                </a:cxn>
              </a:cxnLst>
              <a:rect l="0" t="0" r="r" b="b"/>
              <a:pathLst>
                <a:path w="346" h="92">
                  <a:moveTo>
                    <a:pt x="346" y="92"/>
                  </a:moveTo>
                  <a:cubicBezTo>
                    <a:pt x="222" y="87"/>
                    <a:pt x="104" y="54"/>
                    <a:pt x="0" y="0"/>
                  </a:cubicBezTo>
                </a:path>
              </a:pathLst>
            </a:cu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8">
              <a:extLst>
                <a:ext uri="{FF2B5EF4-FFF2-40B4-BE49-F238E27FC236}">
                  <a16:creationId xmlns:a16="http://schemas.microsoft.com/office/drawing/2014/main" id="{9B2AEB53-17D0-4C9C-A338-DBB976417A6B}"/>
                </a:ext>
              </a:extLst>
            </p:cNvPr>
            <p:cNvSpPr>
              <a:spLocks/>
            </p:cNvSpPr>
            <p:nvPr/>
          </p:nvSpPr>
          <p:spPr bwMode="auto">
            <a:xfrm>
              <a:off x="6219825" y="2473325"/>
              <a:ext cx="1322388" cy="354013"/>
            </a:xfrm>
            <a:custGeom>
              <a:avLst/>
              <a:gdLst>
                <a:gd name="T0" fmla="*/ 347 w 347"/>
                <a:gd name="T1" fmla="*/ 0 h 93"/>
                <a:gd name="T2" fmla="*/ 0 w 347"/>
                <a:gd name="T3" fmla="*/ 93 h 93"/>
              </a:gdLst>
              <a:ahLst/>
              <a:cxnLst>
                <a:cxn ang="0">
                  <a:pos x="T0" y="T1"/>
                </a:cxn>
                <a:cxn ang="0">
                  <a:pos x="T2" y="T3"/>
                </a:cxn>
              </a:cxnLst>
              <a:rect l="0" t="0" r="r" b="b"/>
              <a:pathLst>
                <a:path w="347" h="93">
                  <a:moveTo>
                    <a:pt x="347" y="0"/>
                  </a:moveTo>
                  <a:cubicBezTo>
                    <a:pt x="243" y="55"/>
                    <a:pt x="125" y="88"/>
                    <a:pt x="0" y="93"/>
                  </a:cubicBezTo>
                </a:path>
              </a:pathLst>
            </a:cu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9">
              <a:extLst>
                <a:ext uri="{FF2B5EF4-FFF2-40B4-BE49-F238E27FC236}">
                  <a16:creationId xmlns:a16="http://schemas.microsoft.com/office/drawing/2014/main" id="{1AA320B8-2051-4215-89A3-4FC0D9673C42}"/>
                </a:ext>
              </a:extLst>
            </p:cNvPr>
            <p:cNvSpPr>
              <a:spLocks/>
            </p:cNvSpPr>
            <p:nvPr/>
          </p:nvSpPr>
          <p:spPr bwMode="auto">
            <a:xfrm>
              <a:off x="7762875" y="1379537"/>
              <a:ext cx="966788" cy="963613"/>
            </a:xfrm>
            <a:custGeom>
              <a:avLst/>
              <a:gdLst>
                <a:gd name="T0" fmla="*/ 254 w 254"/>
                <a:gd name="T1" fmla="*/ 0 h 253"/>
                <a:gd name="T2" fmla="*/ 0 w 254"/>
                <a:gd name="T3" fmla="*/ 253 h 253"/>
              </a:gdLst>
              <a:ahLst/>
              <a:cxnLst>
                <a:cxn ang="0">
                  <a:pos x="T0" y="T1"/>
                </a:cxn>
                <a:cxn ang="0">
                  <a:pos x="T2" y="T3"/>
                </a:cxn>
              </a:cxnLst>
              <a:rect l="0" t="0" r="r" b="b"/>
              <a:pathLst>
                <a:path w="254" h="253">
                  <a:moveTo>
                    <a:pt x="254" y="0"/>
                  </a:moveTo>
                  <a:cubicBezTo>
                    <a:pt x="189" y="102"/>
                    <a:pt x="102" y="189"/>
                    <a:pt x="0" y="253"/>
                  </a:cubicBezTo>
                </a:path>
              </a:pathLst>
            </a:custGeom>
            <a:noFill/>
            <a:ln w="22225"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20" name="Oval 20">
            <a:extLst>
              <a:ext uri="{FF2B5EF4-FFF2-40B4-BE49-F238E27FC236}">
                <a16:creationId xmlns:a16="http://schemas.microsoft.com/office/drawing/2014/main" id="{4B2B464D-686C-440A-8777-0219C891E27A}"/>
              </a:ext>
            </a:extLst>
          </p:cNvPr>
          <p:cNvSpPr>
            <a:spLocks noChangeArrowheads="1"/>
          </p:cNvSpPr>
          <p:nvPr/>
        </p:nvSpPr>
        <p:spPr bwMode="auto">
          <a:xfrm>
            <a:off x="8707438" y="1181100"/>
            <a:ext cx="174625" cy="1762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21">
            <a:extLst>
              <a:ext uri="{FF2B5EF4-FFF2-40B4-BE49-F238E27FC236}">
                <a16:creationId xmlns:a16="http://schemas.microsoft.com/office/drawing/2014/main" id="{D620A7F8-8B13-494C-90BA-3A24C2AF99EA}"/>
              </a:ext>
            </a:extLst>
          </p:cNvPr>
          <p:cNvSpPr>
            <a:spLocks noChangeArrowheads="1"/>
          </p:cNvSpPr>
          <p:nvPr/>
        </p:nvSpPr>
        <p:spPr bwMode="auto">
          <a:xfrm>
            <a:off x="7564438" y="2320925"/>
            <a:ext cx="179388" cy="1793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Oval 22">
            <a:extLst>
              <a:ext uri="{FF2B5EF4-FFF2-40B4-BE49-F238E27FC236}">
                <a16:creationId xmlns:a16="http://schemas.microsoft.com/office/drawing/2014/main" id="{E0005247-2147-40E7-8B56-700A6556D23D}"/>
              </a:ext>
            </a:extLst>
          </p:cNvPr>
          <p:cNvSpPr>
            <a:spLocks noChangeArrowheads="1"/>
          </p:cNvSpPr>
          <p:nvPr/>
        </p:nvSpPr>
        <p:spPr bwMode="auto">
          <a:xfrm>
            <a:off x="6002338" y="2740025"/>
            <a:ext cx="179388" cy="17938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Oval 23">
            <a:extLst>
              <a:ext uri="{FF2B5EF4-FFF2-40B4-BE49-F238E27FC236}">
                <a16:creationId xmlns:a16="http://schemas.microsoft.com/office/drawing/2014/main" id="{0F942C7F-AC79-4C9A-961B-B990CB862A92}"/>
              </a:ext>
            </a:extLst>
          </p:cNvPr>
          <p:cNvSpPr>
            <a:spLocks noChangeArrowheads="1"/>
          </p:cNvSpPr>
          <p:nvPr/>
        </p:nvSpPr>
        <p:spPr bwMode="auto">
          <a:xfrm>
            <a:off x="4445000" y="2320925"/>
            <a:ext cx="179388" cy="1793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Oval 24">
            <a:extLst>
              <a:ext uri="{FF2B5EF4-FFF2-40B4-BE49-F238E27FC236}">
                <a16:creationId xmlns:a16="http://schemas.microsoft.com/office/drawing/2014/main" id="{99F892E5-8E83-4D28-B9A2-A4C2BF572060}"/>
              </a:ext>
            </a:extLst>
          </p:cNvPr>
          <p:cNvSpPr>
            <a:spLocks noChangeArrowheads="1"/>
          </p:cNvSpPr>
          <p:nvPr/>
        </p:nvSpPr>
        <p:spPr bwMode="auto">
          <a:xfrm>
            <a:off x="3306763" y="1181100"/>
            <a:ext cx="174625" cy="1762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Oval 35">
            <a:extLst>
              <a:ext uri="{FF2B5EF4-FFF2-40B4-BE49-F238E27FC236}">
                <a16:creationId xmlns:a16="http://schemas.microsoft.com/office/drawing/2014/main" id="{765A5C78-4511-4B0D-A6B7-44A01AD4D2BA}"/>
              </a:ext>
            </a:extLst>
          </p:cNvPr>
          <p:cNvSpPr>
            <a:spLocks noChangeArrowheads="1"/>
          </p:cNvSpPr>
          <p:nvPr/>
        </p:nvSpPr>
        <p:spPr bwMode="auto">
          <a:xfrm>
            <a:off x="3394075" y="-2894013"/>
            <a:ext cx="5400675" cy="5400675"/>
          </a:xfrm>
          <a:prstGeom prst="ellipse">
            <a:avLst/>
          </a:prstGeom>
          <a:solidFill>
            <a:schemeClr val="bg2"/>
          </a:solidFill>
          <a:ln>
            <a:noFill/>
          </a:ln>
          <a:effectLst>
            <a:outerShdw blurRad="190500" dist="254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0" rIns="252000" bIns="45720" numCol="1" spcCol="0" rtlCol="0" fromWordArt="0" anchor="t" anchorCtr="0" forceAA="0" compatLnSpc="1">
            <a:prstTxWarp prst="textNoShape">
              <a:avLst/>
            </a:prstTxWarp>
            <a:noAutofit/>
          </a:bodyPr>
          <a:lstStyle/>
          <a:p>
            <a:pPr>
              <a:spcBef>
                <a:spcPts val="1200"/>
              </a:spcBef>
            </a:pPr>
            <a:endParaRPr lang="ru-UA" sz="1400">
              <a:solidFill>
                <a:schemeClr val="lt1"/>
              </a:solidFill>
            </a:endParaRPr>
          </a:p>
        </p:txBody>
      </p:sp>
      <p:sp>
        <p:nvSpPr>
          <p:cNvPr id="52" name="TextBox 51">
            <a:extLst>
              <a:ext uri="{FF2B5EF4-FFF2-40B4-BE49-F238E27FC236}">
                <a16:creationId xmlns:a16="http://schemas.microsoft.com/office/drawing/2014/main" id="{59BA4AD9-9B7F-4CAC-9BFF-2F74E4470C7D}"/>
              </a:ext>
            </a:extLst>
          </p:cNvPr>
          <p:cNvSpPr txBox="1"/>
          <p:nvPr/>
        </p:nvSpPr>
        <p:spPr>
          <a:xfrm>
            <a:off x="4870005" y="393700"/>
            <a:ext cx="2443290" cy="1323439"/>
          </a:xfrm>
          <a:prstGeom prst="rect">
            <a:avLst/>
          </a:prstGeom>
          <a:noFill/>
        </p:spPr>
        <p:txBody>
          <a:bodyPr wrap="square" rtlCol="0">
            <a:spAutoFit/>
          </a:bodyPr>
          <a:lstStyle/>
          <a:p>
            <a:pPr algn="ctr"/>
            <a:r>
              <a:rPr lang="en-US" sz="2000">
                <a:solidFill>
                  <a:schemeClr val="tx1">
                    <a:lumMod val="50000"/>
                  </a:schemeClr>
                </a:solidFill>
                <a:latin typeface="Montserrat SemiBold" panose="00000700000000000000" pitchFamily="50" charset="-52"/>
              </a:rPr>
              <a:t>How to </a:t>
            </a:r>
            <a:r>
              <a:rPr lang="en-US" sz="2000">
                <a:solidFill>
                  <a:schemeClr val="accent3"/>
                </a:solidFill>
                <a:latin typeface="Montserrat SemiBold" panose="00000700000000000000" pitchFamily="50" charset="-52"/>
              </a:rPr>
              <a:t>Start</a:t>
            </a:r>
            <a:r>
              <a:rPr lang="en-US" sz="2000">
                <a:solidFill>
                  <a:schemeClr val="tx1">
                    <a:lumMod val="50000"/>
                  </a:schemeClr>
                </a:solidFill>
                <a:latin typeface="Montserrat SemiBold" panose="00000700000000000000" pitchFamily="50" charset="-52"/>
              </a:rPr>
              <a:t> </a:t>
            </a:r>
          </a:p>
          <a:p>
            <a:pPr algn="ctr"/>
            <a:r>
              <a:rPr lang="en-US" sz="2000">
                <a:solidFill>
                  <a:schemeClr val="tx1">
                    <a:lumMod val="50000"/>
                  </a:schemeClr>
                </a:solidFill>
                <a:latin typeface="Montserrat SemiBold" panose="00000700000000000000" pitchFamily="50" charset="-52"/>
              </a:rPr>
              <a:t>Your </a:t>
            </a:r>
            <a:r>
              <a:rPr lang="en-US" sz="2000">
                <a:solidFill>
                  <a:schemeClr val="accent3"/>
                </a:solidFill>
                <a:latin typeface="Montserrat SemiBold" panose="00000700000000000000" pitchFamily="50" charset="-52"/>
              </a:rPr>
              <a:t>Own</a:t>
            </a:r>
            <a:r>
              <a:rPr lang="en-US" sz="2000">
                <a:solidFill>
                  <a:schemeClr val="tx1">
                    <a:lumMod val="50000"/>
                  </a:schemeClr>
                </a:solidFill>
                <a:latin typeface="Montserrat SemiBold" panose="00000700000000000000" pitchFamily="50" charset="-52"/>
              </a:rPr>
              <a:t> Brand </a:t>
            </a:r>
          </a:p>
          <a:p>
            <a:pPr algn="ctr"/>
            <a:r>
              <a:rPr lang="en-US" sz="2000">
                <a:solidFill>
                  <a:schemeClr val="tx1">
                    <a:lumMod val="50000"/>
                  </a:schemeClr>
                </a:solidFill>
                <a:latin typeface="Montserrat SemiBold" panose="00000700000000000000" pitchFamily="50" charset="-52"/>
              </a:rPr>
              <a:t>From Scratch </a:t>
            </a:r>
          </a:p>
          <a:p>
            <a:pPr algn="ctr"/>
            <a:r>
              <a:rPr lang="en-US" sz="2000">
                <a:solidFill>
                  <a:schemeClr val="tx1">
                    <a:lumMod val="50000"/>
                  </a:schemeClr>
                </a:solidFill>
                <a:latin typeface="Montserrat SemiBold" panose="00000700000000000000" pitchFamily="50" charset="-52"/>
              </a:rPr>
              <a:t>in </a:t>
            </a:r>
            <a:r>
              <a:rPr lang="en-US" sz="2000">
                <a:solidFill>
                  <a:schemeClr val="accent3"/>
                </a:solidFill>
                <a:latin typeface="Montserrat SemiBold" panose="00000700000000000000" pitchFamily="50" charset="-52"/>
              </a:rPr>
              <a:t>5</a:t>
            </a:r>
            <a:r>
              <a:rPr lang="en-US" sz="2000">
                <a:solidFill>
                  <a:schemeClr val="tx1">
                    <a:lumMod val="50000"/>
                  </a:schemeClr>
                </a:solidFill>
                <a:latin typeface="Montserrat SemiBold" panose="00000700000000000000" pitchFamily="50" charset="-52"/>
              </a:rPr>
              <a:t> Steps</a:t>
            </a:r>
            <a:endParaRPr lang="ru-UA" sz="2000">
              <a:solidFill>
                <a:schemeClr val="tx1">
                  <a:lumMod val="50000"/>
                </a:schemeClr>
              </a:solidFill>
              <a:latin typeface="Montserrat SemiBold" panose="00000700000000000000" pitchFamily="50" charset="-52"/>
            </a:endParaRPr>
          </a:p>
        </p:txBody>
      </p:sp>
      <p:grpSp>
        <p:nvGrpSpPr>
          <p:cNvPr id="3" name="Group 2">
            <a:extLst>
              <a:ext uri="{FF2B5EF4-FFF2-40B4-BE49-F238E27FC236}">
                <a16:creationId xmlns:a16="http://schemas.microsoft.com/office/drawing/2014/main" id="{CB639DBB-9E40-46F0-A4BD-15C934C390DA}"/>
              </a:ext>
            </a:extLst>
          </p:cNvPr>
          <p:cNvGrpSpPr/>
          <p:nvPr/>
        </p:nvGrpSpPr>
        <p:grpSpPr>
          <a:xfrm>
            <a:off x="2860675" y="2309812"/>
            <a:ext cx="1066800" cy="1066800"/>
            <a:chOff x="2860675" y="2309812"/>
            <a:chExt cx="1066800" cy="1066800"/>
          </a:xfrm>
        </p:grpSpPr>
        <p:sp>
          <p:nvSpPr>
            <p:cNvPr id="25" name="Oval 25">
              <a:extLst>
                <a:ext uri="{FF2B5EF4-FFF2-40B4-BE49-F238E27FC236}">
                  <a16:creationId xmlns:a16="http://schemas.microsoft.com/office/drawing/2014/main" id="{FEA55A2F-6D6C-4E30-975F-7A04F58087CA}"/>
                </a:ext>
              </a:extLst>
            </p:cNvPr>
            <p:cNvSpPr>
              <a:spLocks noChangeArrowheads="1"/>
            </p:cNvSpPr>
            <p:nvPr/>
          </p:nvSpPr>
          <p:spPr bwMode="auto">
            <a:xfrm>
              <a:off x="2860675" y="2309812"/>
              <a:ext cx="1066800" cy="10668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4" name="Group 53">
              <a:extLst>
                <a:ext uri="{FF2B5EF4-FFF2-40B4-BE49-F238E27FC236}">
                  <a16:creationId xmlns:a16="http://schemas.microsoft.com/office/drawing/2014/main" id="{7D00BF7B-6118-4816-97FF-77AB32F4022A}"/>
                </a:ext>
              </a:extLst>
            </p:cNvPr>
            <p:cNvGrpSpPr/>
            <p:nvPr/>
          </p:nvGrpSpPr>
          <p:grpSpPr>
            <a:xfrm>
              <a:off x="2974770" y="2414587"/>
              <a:ext cx="806655" cy="806655"/>
              <a:chOff x="7017281" y="2258750"/>
              <a:chExt cx="1072619" cy="1072619"/>
            </a:xfrm>
            <a:effectLst>
              <a:outerShdw blurRad="152400" dist="88900" dir="2700000" algn="tl" rotWithShape="0">
                <a:prstClr val="black">
                  <a:alpha val="24000"/>
                </a:prstClr>
              </a:outerShdw>
            </a:effectLst>
          </p:grpSpPr>
          <p:sp>
            <p:nvSpPr>
              <p:cNvPr id="55" name="Oval 54">
                <a:extLst>
                  <a:ext uri="{FF2B5EF4-FFF2-40B4-BE49-F238E27FC236}">
                    <a16:creationId xmlns:a16="http://schemas.microsoft.com/office/drawing/2014/main" id="{15B44BB6-1271-4B97-AB2E-E227EDEC4C05}"/>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6" name="Oval 55">
                <a:extLst>
                  <a:ext uri="{FF2B5EF4-FFF2-40B4-BE49-F238E27FC236}">
                    <a16:creationId xmlns:a16="http://schemas.microsoft.com/office/drawing/2014/main" id="{27EEFC14-6A2B-4222-92AA-F20E84AD424F}"/>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7" name="Oval 56">
                <a:extLst>
                  <a:ext uri="{FF2B5EF4-FFF2-40B4-BE49-F238E27FC236}">
                    <a16:creationId xmlns:a16="http://schemas.microsoft.com/office/drawing/2014/main" id="{5A68A438-0546-4019-93C6-F413AAF4A771}"/>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4" name="Group 3">
            <a:extLst>
              <a:ext uri="{FF2B5EF4-FFF2-40B4-BE49-F238E27FC236}">
                <a16:creationId xmlns:a16="http://schemas.microsoft.com/office/drawing/2014/main" id="{BB9E6785-1F6F-4EA7-B53B-4621DF7F18F7}"/>
              </a:ext>
            </a:extLst>
          </p:cNvPr>
          <p:cNvGrpSpPr/>
          <p:nvPr/>
        </p:nvGrpSpPr>
        <p:grpSpPr>
          <a:xfrm>
            <a:off x="3998913" y="3448050"/>
            <a:ext cx="1069975" cy="1071563"/>
            <a:chOff x="3998913" y="3448050"/>
            <a:chExt cx="1069975" cy="1071563"/>
          </a:xfrm>
        </p:grpSpPr>
        <p:sp>
          <p:nvSpPr>
            <p:cNvPr id="26" name="Oval 26">
              <a:extLst>
                <a:ext uri="{FF2B5EF4-FFF2-40B4-BE49-F238E27FC236}">
                  <a16:creationId xmlns:a16="http://schemas.microsoft.com/office/drawing/2014/main" id="{C7304CC2-287B-4431-BE7D-8053DCCE6485}"/>
                </a:ext>
              </a:extLst>
            </p:cNvPr>
            <p:cNvSpPr>
              <a:spLocks noChangeArrowheads="1"/>
            </p:cNvSpPr>
            <p:nvPr/>
          </p:nvSpPr>
          <p:spPr bwMode="auto">
            <a:xfrm>
              <a:off x="3998913" y="3448050"/>
              <a:ext cx="1069975" cy="10715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8" name="Group 57">
              <a:extLst>
                <a:ext uri="{FF2B5EF4-FFF2-40B4-BE49-F238E27FC236}">
                  <a16:creationId xmlns:a16="http://schemas.microsoft.com/office/drawing/2014/main" id="{6296A3D0-2C6B-48B4-80DD-986446338155}"/>
                </a:ext>
              </a:extLst>
            </p:cNvPr>
            <p:cNvGrpSpPr/>
            <p:nvPr/>
          </p:nvGrpSpPr>
          <p:grpSpPr>
            <a:xfrm>
              <a:off x="4117976" y="3551033"/>
              <a:ext cx="806655" cy="806655"/>
              <a:chOff x="7017281" y="2258750"/>
              <a:chExt cx="1072619" cy="1072619"/>
            </a:xfrm>
            <a:effectLst>
              <a:outerShdw blurRad="152400" dist="88900" dir="2700000" algn="tl" rotWithShape="0">
                <a:prstClr val="black">
                  <a:alpha val="24000"/>
                </a:prstClr>
              </a:outerShdw>
            </a:effectLst>
          </p:grpSpPr>
          <p:sp>
            <p:nvSpPr>
              <p:cNvPr id="59" name="Oval 58">
                <a:extLst>
                  <a:ext uri="{FF2B5EF4-FFF2-40B4-BE49-F238E27FC236}">
                    <a16:creationId xmlns:a16="http://schemas.microsoft.com/office/drawing/2014/main" id="{0EEA16AF-7C55-4FB8-9EC6-075CD9F1E7C9}"/>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0" name="Oval 59">
                <a:extLst>
                  <a:ext uri="{FF2B5EF4-FFF2-40B4-BE49-F238E27FC236}">
                    <a16:creationId xmlns:a16="http://schemas.microsoft.com/office/drawing/2014/main" id="{19DCFC97-BEF7-491E-B587-F7B79A07230A}"/>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1" name="Oval 60">
                <a:extLst>
                  <a:ext uri="{FF2B5EF4-FFF2-40B4-BE49-F238E27FC236}">
                    <a16:creationId xmlns:a16="http://schemas.microsoft.com/office/drawing/2014/main" id="{01259218-C84D-4D15-8BA4-D4CB1FC9BD86}"/>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5" name="Group 4">
            <a:extLst>
              <a:ext uri="{FF2B5EF4-FFF2-40B4-BE49-F238E27FC236}">
                <a16:creationId xmlns:a16="http://schemas.microsoft.com/office/drawing/2014/main" id="{C3150BA6-024C-4B0D-8AB9-1FAA899F2410}"/>
              </a:ext>
            </a:extLst>
          </p:cNvPr>
          <p:cNvGrpSpPr/>
          <p:nvPr/>
        </p:nvGrpSpPr>
        <p:grpSpPr>
          <a:xfrm>
            <a:off x="5561013" y="3867150"/>
            <a:ext cx="1066800" cy="1071563"/>
            <a:chOff x="5561013" y="3867150"/>
            <a:chExt cx="1066800" cy="1071563"/>
          </a:xfrm>
        </p:grpSpPr>
        <p:sp>
          <p:nvSpPr>
            <p:cNvPr id="27" name="Oval 27">
              <a:extLst>
                <a:ext uri="{FF2B5EF4-FFF2-40B4-BE49-F238E27FC236}">
                  <a16:creationId xmlns:a16="http://schemas.microsoft.com/office/drawing/2014/main" id="{33CB0695-6932-4BE3-932B-66D225953179}"/>
                </a:ext>
              </a:extLst>
            </p:cNvPr>
            <p:cNvSpPr>
              <a:spLocks noChangeArrowheads="1"/>
            </p:cNvSpPr>
            <p:nvPr/>
          </p:nvSpPr>
          <p:spPr bwMode="auto">
            <a:xfrm>
              <a:off x="5561013" y="3867150"/>
              <a:ext cx="1066800" cy="107156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2" name="Group 61">
              <a:extLst>
                <a:ext uri="{FF2B5EF4-FFF2-40B4-BE49-F238E27FC236}">
                  <a16:creationId xmlns:a16="http://schemas.microsoft.com/office/drawing/2014/main" id="{D7D9146F-51EF-4BD0-816D-7E5ADBA859F2}"/>
                </a:ext>
              </a:extLst>
            </p:cNvPr>
            <p:cNvGrpSpPr/>
            <p:nvPr/>
          </p:nvGrpSpPr>
          <p:grpSpPr>
            <a:xfrm>
              <a:off x="5672828" y="3978069"/>
              <a:ext cx="806655" cy="806655"/>
              <a:chOff x="7017281" y="2258750"/>
              <a:chExt cx="1072619" cy="1072619"/>
            </a:xfrm>
            <a:effectLst>
              <a:outerShdw blurRad="152400" dist="88900" dir="2700000" algn="tl" rotWithShape="0">
                <a:prstClr val="black">
                  <a:alpha val="24000"/>
                </a:prstClr>
              </a:outerShdw>
            </a:effectLst>
          </p:grpSpPr>
          <p:sp>
            <p:nvSpPr>
              <p:cNvPr id="63" name="Oval 62">
                <a:extLst>
                  <a:ext uri="{FF2B5EF4-FFF2-40B4-BE49-F238E27FC236}">
                    <a16:creationId xmlns:a16="http://schemas.microsoft.com/office/drawing/2014/main" id="{CC7A1221-1C67-456E-9607-3AFB59BA9B26}"/>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4" name="Oval 63">
                <a:extLst>
                  <a:ext uri="{FF2B5EF4-FFF2-40B4-BE49-F238E27FC236}">
                    <a16:creationId xmlns:a16="http://schemas.microsoft.com/office/drawing/2014/main" id="{F23E6043-8C83-42EF-BE50-A23208FB411E}"/>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5" name="Oval 64">
                <a:extLst>
                  <a:ext uri="{FF2B5EF4-FFF2-40B4-BE49-F238E27FC236}">
                    <a16:creationId xmlns:a16="http://schemas.microsoft.com/office/drawing/2014/main" id="{6DC555C4-E5FF-43FC-B552-97E989B6C037}"/>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30" name="Group 29">
            <a:extLst>
              <a:ext uri="{FF2B5EF4-FFF2-40B4-BE49-F238E27FC236}">
                <a16:creationId xmlns:a16="http://schemas.microsoft.com/office/drawing/2014/main" id="{3112B759-C103-4734-8AA0-5640552430A5}"/>
              </a:ext>
            </a:extLst>
          </p:cNvPr>
          <p:cNvGrpSpPr/>
          <p:nvPr/>
        </p:nvGrpSpPr>
        <p:grpSpPr>
          <a:xfrm>
            <a:off x="7118350" y="3452812"/>
            <a:ext cx="1066800" cy="1066800"/>
            <a:chOff x="7118350" y="3452812"/>
            <a:chExt cx="1066800" cy="1066800"/>
          </a:xfrm>
        </p:grpSpPr>
        <p:sp>
          <p:nvSpPr>
            <p:cNvPr id="28" name="Oval 28">
              <a:extLst>
                <a:ext uri="{FF2B5EF4-FFF2-40B4-BE49-F238E27FC236}">
                  <a16:creationId xmlns:a16="http://schemas.microsoft.com/office/drawing/2014/main" id="{BB875869-1A60-4D23-BBAB-9B38B591CF67}"/>
                </a:ext>
              </a:extLst>
            </p:cNvPr>
            <p:cNvSpPr>
              <a:spLocks noChangeArrowheads="1"/>
            </p:cNvSpPr>
            <p:nvPr/>
          </p:nvSpPr>
          <p:spPr bwMode="auto">
            <a:xfrm>
              <a:off x="7118350" y="3452812"/>
              <a:ext cx="1066800" cy="10668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6" name="Group 65">
              <a:extLst>
                <a:ext uri="{FF2B5EF4-FFF2-40B4-BE49-F238E27FC236}">
                  <a16:creationId xmlns:a16="http://schemas.microsoft.com/office/drawing/2014/main" id="{A830289E-2199-4FFF-9A03-5D873C67CD67}"/>
                </a:ext>
              </a:extLst>
            </p:cNvPr>
            <p:cNvGrpSpPr/>
            <p:nvPr/>
          </p:nvGrpSpPr>
          <p:grpSpPr>
            <a:xfrm>
              <a:off x="7242380" y="3562193"/>
              <a:ext cx="806655" cy="806655"/>
              <a:chOff x="7017281" y="2258750"/>
              <a:chExt cx="1072619" cy="1072619"/>
            </a:xfrm>
            <a:effectLst>
              <a:outerShdw blurRad="152400" dist="88900" dir="2700000" algn="tl" rotWithShape="0">
                <a:prstClr val="black">
                  <a:alpha val="24000"/>
                </a:prstClr>
              </a:outerShdw>
            </a:effectLst>
          </p:grpSpPr>
          <p:sp>
            <p:nvSpPr>
              <p:cNvPr id="67" name="Oval 66">
                <a:extLst>
                  <a:ext uri="{FF2B5EF4-FFF2-40B4-BE49-F238E27FC236}">
                    <a16:creationId xmlns:a16="http://schemas.microsoft.com/office/drawing/2014/main" id="{710B909D-0BEC-4AF0-BB8D-A4CCA0968CD7}"/>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8" name="Oval 67">
                <a:extLst>
                  <a:ext uri="{FF2B5EF4-FFF2-40B4-BE49-F238E27FC236}">
                    <a16:creationId xmlns:a16="http://schemas.microsoft.com/office/drawing/2014/main" id="{DA4776EE-4513-49CF-ADE6-DA6228E899A1}"/>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9" name="Oval 68">
                <a:extLst>
                  <a:ext uri="{FF2B5EF4-FFF2-40B4-BE49-F238E27FC236}">
                    <a16:creationId xmlns:a16="http://schemas.microsoft.com/office/drawing/2014/main" id="{F8D3F683-E6C6-4624-B50C-53B3ADA6C365}"/>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31" name="Group 30">
            <a:extLst>
              <a:ext uri="{FF2B5EF4-FFF2-40B4-BE49-F238E27FC236}">
                <a16:creationId xmlns:a16="http://schemas.microsoft.com/office/drawing/2014/main" id="{711846DB-3E97-4F87-810C-6EC84646FC89}"/>
              </a:ext>
            </a:extLst>
          </p:cNvPr>
          <p:cNvGrpSpPr/>
          <p:nvPr/>
        </p:nvGrpSpPr>
        <p:grpSpPr>
          <a:xfrm>
            <a:off x="8261350" y="2309812"/>
            <a:ext cx="1066800" cy="1069975"/>
            <a:chOff x="8261350" y="2309812"/>
            <a:chExt cx="1066800" cy="1069975"/>
          </a:xfrm>
        </p:grpSpPr>
        <p:sp>
          <p:nvSpPr>
            <p:cNvPr id="29" name="Oval 29">
              <a:extLst>
                <a:ext uri="{FF2B5EF4-FFF2-40B4-BE49-F238E27FC236}">
                  <a16:creationId xmlns:a16="http://schemas.microsoft.com/office/drawing/2014/main" id="{715D7A9B-F6DF-4E4D-B0B9-061E4A7A6C62}"/>
                </a:ext>
              </a:extLst>
            </p:cNvPr>
            <p:cNvSpPr>
              <a:spLocks noChangeArrowheads="1"/>
            </p:cNvSpPr>
            <p:nvPr/>
          </p:nvSpPr>
          <p:spPr bwMode="auto">
            <a:xfrm>
              <a:off x="8261350" y="2309812"/>
              <a:ext cx="1066800" cy="1069975"/>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0" name="Group 69">
              <a:extLst>
                <a:ext uri="{FF2B5EF4-FFF2-40B4-BE49-F238E27FC236}">
                  <a16:creationId xmlns:a16="http://schemas.microsoft.com/office/drawing/2014/main" id="{017C8BDA-42E2-4271-B0EB-920956356C71}"/>
                </a:ext>
              </a:extLst>
            </p:cNvPr>
            <p:cNvGrpSpPr/>
            <p:nvPr/>
          </p:nvGrpSpPr>
          <p:grpSpPr>
            <a:xfrm>
              <a:off x="8373858" y="2422525"/>
              <a:ext cx="806655" cy="806655"/>
              <a:chOff x="7017281" y="2258750"/>
              <a:chExt cx="1072619" cy="1072619"/>
            </a:xfrm>
            <a:effectLst>
              <a:outerShdw blurRad="152400" dist="88900" dir="2700000" algn="tl" rotWithShape="0">
                <a:prstClr val="black">
                  <a:alpha val="24000"/>
                </a:prstClr>
              </a:outerShdw>
            </a:effectLst>
          </p:grpSpPr>
          <p:sp>
            <p:nvSpPr>
              <p:cNvPr id="71" name="Oval 70">
                <a:extLst>
                  <a:ext uri="{FF2B5EF4-FFF2-40B4-BE49-F238E27FC236}">
                    <a16:creationId xmlns:a16="http://schemas.microsoft.com/office/drawing/2014/main" id="{560BC0EB-321A-4F51-996A-5ED2E54E84D1}"/>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2" name="Oval 71">
                <a:extLst>
                  <a:ext uri="{FF2B5EF4-FFF2-40B4-BE49-F238E27FC236}">
                    <a16:creationId xmlns:a16="http://schemas.microsoft.com/office/drawing/2014/main" id="{54BEE958-4433-45F5-9681-B0D06BDB7F49}"/>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3" name="Oval 72">
                <a:extLst>
                  <a:ext uri="{FF2B5EF4-FFF2-40B4-BE49-F238E27FC236}">
                    <a16:creationId xmlns:a16="http://schemas.microsoft.com/office/drawing/2014/main" id="{F93D7ECA-FF4C-4C52-BCFC-F9E1EF966DE1}"/>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sp>
        <p:nvSpPr>
          <p:cNvPr id="45" name="Freeform 45">
            <a:extLst>
              <a:ext uri="{FF2B5EF4-FFF2-40B4-BE49-F238E27FC236}">
                <a16:creationId xmlns:a16="http://schemas.microsoft.com/office/drawing/2014/main" id="{3F6414C5-CB2E-4811-BBA7-DEF3CDA6EEEF}"/>
              </a:ext>
            </a:extLst>
          </p:cNvPr>
          <p:cNvSpPr>
            <a:spLocks noEditPoints="1"/>
          </p:cNvSpPr>
          <p:nvPr/>
        </p:nvSpPr>
        <p:spPr bwMode="auto">
          <a:xfrm>
            <a:off x="6010275" y="4294187"/>
            <a:ext cx="163513" cy="217488"/>
          </a:xfrm>
          <a:custGeom>
            <a:avLst/>
            <a:gdLst>
              <a:gd name="T0" fmla="*/ 31 w 103"/>
              <a:gd name="T1" fmla="*/ 0 h 137"/>
              <a:gd name="T2" fmla="*/ 103 w 103"/>
              <a:gd name="T3" fmla="*/ 0 h 137"/>
              <a:gd name="T4" fmla="*/ 103 w 103"/>
              <a:gd name="T5" fmla="*/ 137 h 137"/>
              <a:gd name="T6" fmla="*/ 0 w 103"/>
              <a:gd name="T7" fmla="*/ 137 h 137"/>
              <a:gd name="T8" fmla="*/ 0 w 103"/>
              <a:gd name="T9" fmla="*/ 29 h 137"/>
              <a:gd name="T10" fmla="*/ 31 w 103"/>
              <a:gd name="T11" fmla="*/ 29 h 137"/>
              <a:gd name="T12" fmla="*/ 31 w 103"/>
              <a:gd name="T13" fmla="*/ 0 h 137"/>
              <a:gd name="T14" fmla="*/ 0 w 103"/>
              <a:gd name="T15" fmla="*/ 29 h 137"/>
              <a:gd name="T16" fmla="*/ 31 w 103"/>
              <a:gd name="T17" fmla="*/ 29 h 137"/>
              <a:gd name="T18" fmla="*/ 19 w 103"/>
              <a:gd name="T19" fmla="*/ 48 h 137"/>
              <a:gd name="T20" fmla="*/ 84 w 103"/>
              <a:gd name="T21" fmla="*/ 48 h 137"/>
              <a:gd name="T22" fmla="*/ 19 w 103"/>
              <a:gd name="T23" fmla="*/ 77 h 137"/>
              <a:gd name="T24" fmla="*/ 84 w 103"/>
              <a:gd name="T25" fmla="*/ 77 h 137"/>
              <a:gd name="T26" fmla="*/ 19 w 103"/>
              <a:gd name="T27" fmla="*/ 106 h 137"/>
              <a:gd name="T28" fmla="*/ 84 w 103"/>
              <a:gd name="T29" fmla="*/ 10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37">
                <a:moveTo>
                  <a:pt x="31" y="0"/>
                </a:moveTo>
                <a:lnTo>
                  <a:pt x="103" y="0"/>
                </a:lnTo>
                <a:lnTo>
                  <a:pt x="103" y="137"/>
                </a:lnTo>
                <a:lnTo>
                  <a:pt x="0" y="137"/>
                </a:lnTo>
                <a:lnTo>
                  <a:pt x="0" y="29"/>
                </a:lnTo>
                <a:moveTo>
                  <a:pt x="31" y="29"/>
                </a:moveTo>
                <a:lnTo>
                  <a:pt x="31" y="0"/>
                </a:lnTo>
                <a:lnTo>
                  <a:pt x="0" y="29"/>
                </a:lnTo>
                <a:lnTo>
                  <a:pt x="31" y="29"/>
                </a:lnTo>
                <a:moveTo>
                  <a:pt x="19" y="48"/>
                </a:moveTo>
                <a:lnTo>
                  <a:pt x="84" y="48"/>
                </a:lnTo>
                <a:moveTo>
                  <a:pt x="19" y="77"/>
                </a:moveTo>
                <a:lnTo>
                  <a:pt x="84" y="77"/>
                </a:lnTo>
                <a:moveTo>
                  <a:pt x="19" y="106"/>
                </a:moveTo>
                <a:lnTo>
                  <a:pt x="84" y="106"/>
                </a:lnTo>
              </a:path>
            </a:pathLst>
          </a:custGeom>
          <a:noFill/>
          <a:ln w="11113"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6" name="Freeform 46">
            <a:extLst>
              <a:ext uri="{FF2B5EF4-FFF2-40B4-BE49-F238E27FC236}">
                <a16:creationId xmlns:a16="http://schemas.microsoft.com/office/drawing/2014/main" id="{34F2527A-B607-4B77-B45D-C86172F77871}"/>
              </a:ext>
            </a:extLst>
          </p:cNvPr>
          <p:cNvSpPr>
            <a:spLocks noEditPoints="1"/>
          </p:cNvSpPr>
          <p:nvPr/>
        </p:nvSpPr>
        <p:spPr bwMode="auto">
          <a:xfrm>
            <a:off x="8672513" y="2743200"/>
            <a:ext cx="244475" cy="201613"/>
          </a:xfrm>
          <a:custGeom>
            <a:avLst/>
            <a:gdLst>
              <a:gd name="T0" fmla="*/ 57 w 64"/>
              <a:gd name="T1" fmla="*/ 27 h 53"/>
              <a:gd name="T2" fmla="*/ 58 w 64"/>
              <a:gd name="T3" fmla="*/ 30 h 53"/>
              <a:gd name="T4" fmla="*/ 50 w 64"/>
              <a:gd name="T5" fmla="*/ 47 h 53"/>
              <a:gd name="T6" fmla="*/ 50 w 64"/>
              <a:gd name="T7" fmla="*/ 47 h 53"/>
              <a:gd name="T8" fmla="*/ 50 w 64"/>
              <a:gd name="T9" fmla="*/ 53 h 53"/>
              <a:gd name="T10" fmla="*/ 36 w 64"/>
              <a:gd name="T11" fmla="*/ 53 h 53"/>
              <a:gd name="T12" fmla="*/ 36 w 64"/>
              <a:gd name="T13" fmla="*/ 49 h 53"/>
              <a:gd name="T14" fmla="*/ 36 w 64"/>
              <a:gd name="T15" fmla="*/ 49 h 53"/>
              <a:gd name="T16" fmla="*/ 31 w 64"/>
              <a:gd name="T17" fmla="*/ 50 h 53"/>
              <a:gd name="T18" fmla="*/ 25 w 64"/>
              <a:gd name="T19" fmla="*/ 49 h 53"/>
              <a:gd name="T20" fmla="*/ 25 w 64"/>
              <a:gd name="T21" fmla="*/ 49 h 53"/>
              <a:gd name="T22" fmla="*/ 25 w 64"/>
              <a:gd name="T23" fmla="*/ 53 h 53"/>
              <a:gd name="T24" fmla="*/ 11 w 64"/>
              <a:gd name="T25" fmla="*/ 53 h 53"/>
              <a:gd name="T26" fmla="*/ 11 w 64"/>
              <a:gd name="T27" fmla="*/ 47 h 53"/>
              <a:gd name="T28" fmla="*/ 11 w 64"/>
              <a:gd name="T29" fmla="*/ 47 h 53"/>
              <a:gd name="T30" fmla="*/ 5 w 64"/>
              <a:gd name="T31" fmla="*/ 37 h 53"/>
              <a:gd name="T32" fmla="*/ 5 w 64"/>
              <a:gd name="T33" fmla="*/ 37 h 53"/>
              <a:gd name="T34" fmla="*/ 2 w 64"/>
              <a:gd name="T35" fmla="*/ 37 h 53"/>
              <a:gd name="T36" fmla="*/ 0 w 64"/>
              <a:gd name="T37" fmla="*/ 35 h 53"/>
              <a:gd name="T38" fmla="*/ 0 w 64"/>
              <a:gd name="T39" fmla="*/ 25 h 53"/>
              <a:gd name="T40" fmla="*/ 2 w 64"/>
              <a:gd name="T41" fmla="*/ 23 h 53"/>
              <a:gd name="T42" fmla="*/ 5 w 64"/>
              <a:gd name="T43" fmla="*/ 23 h 53"/>
              <a:gd name="T44" fmla="*/ 5 w 64"/>
              <a:gd name="T45" fmla="*/ 23 h 53"/>
              <a:gd name="T46" fmla="*/ 15 w 64"/>
              <a:gd name="T47" fmla="*/ 10 h 53"/>
              <a:gd name="T48" fmla="*/ 15 w 64"/>
              <a:gd name="T49" fmla="*/ 10 h 53"/>
              <a:gd name="T50" fmla="*/ 11 w 64"/>
              <a:gd name="T51" fmla="*/ 2 h 53"/>
              <a:gd name="T52" fmla="*/ 23 w 64"/>
              <a:gd name="T53" fmla="*/ 6 h 53"/>
              <a:gd name="T54" fmla="*/ 23 w 64"/>
              <a:gd name="T55" fmla="*/ 6 h 53"/>
              <a:gd name="T56" fmla="*/ 31 w 64"/>
              <a:gd name="T57" fmla="*/ 5 h 53"/>
              <a:gd name="T58" fmla="*/ 36 w 64"/>
              <a:gd name="T59" fmla="*/ 6 h 53"/>
              <a:gd name="T60" fmla="*/ 43 w 64"/>
              <a:gd name="T61" fmla="*/ 20 h 53"/>
              <a:gd name="T62" fmla="*/ 48 w 64"/>
              <a:gd name="T63" fmla="*/ 22 h 53"/>
              <a:gd name="T64" fmla="*/ 54 w 64"/>
              <a:gd name="T65" fmla="*/ 19 h 53"/>
              <a:gd name="T66" fmla="*/ 48 w 64"/>
              <a:gd name="T67" fmla="*/ 15 h 53"/>
              <a:gd name="T68" fmla="*/ 44 w 64"/>
              <a:gd name="T69" fmla="*/ 11 h 53"/>
              <a:gd name="T70" fmla="*/ 48 w 64"/>
              <a:gd name="T71" fmla="*/ 8 h 53"/>
              <a:gd name="T72" fmla="*/ 52 w 64"/>
              <a:gd name="T73" fmla="*/ 9 h 53"/>
              <a:gd name="T74" fmla="*/ 48 w 64"/>
              <a:gd name="T75" fmla="*/ 22 h 53"/>
              <a:gd name="T76" fmla="*/ 48 w 64"/>
              <a:gd name="T77" fmla="*/ 25 h 53"/>
              <a:gd name="T78" fmla="*/ 48 w 64"/>
              <a:gd name="T79" fmla="*/ 5 h 53"/>
              <a:gd name="T80" fmla="*/ 48 w 64"/>
              <a:gd name="T81" fmla="*/ 8 h 53"/>
              <a:gd name="T82" fmla="*/ 48 w 64"/>
              <a:gd name="T83" fmla="*/ 0 h 53"/>
              <a:gd name="T84" fmla="*/ 33 w 64"/>
              <a:gd name="T85" fmla="*/ 15 h 53"/>
              <a:gd name="T86" fmla="*/ 48 w 64"/>
              <a:gd name="T87" fmla="*/ 30 h 53"/>
              <a:gd name="T88" fmla="*/ 64 w 64"/>
              <a:gd name="T89" fmla="*/ 15 h 53"/>
              <a:gd name="T90" fmla="*/ 48 w 64"/>
              <a:gd name="T9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 h="53">
                <a:moveTo>
                  <a:pt x="57" y="27"/>
                </a:moveTo>
                <a:cubicBezTo>
                  <a:pt x="57" y="28"/>
                  <a:pt x="58" y="29"/>
                  <a:pt x="58" y="30"/>
                </a:cubicBezTo>
                <a:cubicBezTo>
                  <a:pt x="58" y="36"/>
                  <a:pt x="55" y="42"/>
                  <a:pt x="50" y="47"/>
                </a:cubicBezTo>
                <a:cubicBezTo>
                  <a:pt x="50" y="47"/>
                  <a:pt x="50" y="47"/>
                  <a:pt x="50" y="47"/>
                </a:cubicBezTo>
                <a:cubicBezTo>
                  <a:pt x="50" y="53"/>
                  <a:pt x="50" y="53"/>
                  <a:pt x="50" y="53"/>
                </a:cubicBezTo>
                <a:cubicBezTo>
                  <a:pt x="36" y="53"/>
                  <a:pt x="36" y="53"/>
                  <a:pt x="36" y="53"/>
                </a:cubicBezTo>
                <a:cubicBezTo>
                  <a:pt x="36" y="49"/>
                  <a:pt x="36" y="49"/>
                  <a:pt x="36" y="49"/>
                </a:cubicBezTo>
                <a:cubicBezTo>
                  <a:pt x="36" y="49"/>
                  <a:pt x="36" y="49"/>
                  <a:pt x="36" y="49"/>
                </a:cubicBezTo>
                <a:cubicBezTo>
                  <a:pt x="35" y="50"/>
                  <a:pt x="33" y="50"/>
                  <a:pt x="31" y="50"/>
                </a:cubicBezTo>
                <a:cubicBezTo>
                  <a:pt x="29" y="50"/>
                  <a:pt x="27" y="50"/>
                  <a:pt x="25" y="49"/>
                </a:cubicBezTo>
                <a:cubicBezTo>
                  <a:pt x="25" y="49"/>
                  <a:pt x="25" y="49"/>
                  <a:pt x="25" y="49"/>
                </a:cubicBezTo>
                <a:cubicBezTo>
                  <a:pt x="25" y="53"/>
                  <a:pt x="25" y="53"/>
                  <a:pt x="25" y="53"/>
                </a:cubicBezTo>
                <a:cubicBezTo>
                  <a:pt x="11" y="53"/>
                  <a:pt x="11" y="53"/>
                  <a:pt x="11" y="53"/>
                </a:cubicBezTo>
                <a:cubicBezTo>
                  <a:pt x="11" y="47"/>
                  <a:pt x="11" y="47"/>
                  <a:pt x="11" y="47"/>
                </a:cubicBezTo>
                <a:cubicBezTo>
                  <a:pt x="11" y="47"/>
                  <a:pt x="11" y="47"/>
                  <a:pt x="11" y="47"/>
                </a:cubicBezTo>
                <a:cubicBezTo>
                  <a:pt x="9" y="44"/>
                  <a:pt x="6" y="41"/>
                  <a:pt x="5" y="37"/>
                </a:cubicBezTo>
                <a:cubicBezTo>
                  <a:pt x="5" y="37"/>
                  <a:pt x="5" y="37"/>
                  <a:pt x="5" y="37"/>
                </a:cubicBezTo>
                <a:cubicBezTo>
                  <a:pt x="2" y="37"/>
                  <a:pt x="2" y="37"/>
                  <a:pt x="2" y="37"/>
                </a:cubicBezTo>
                <a:cubicBezTo>
                  <a:pt x="1" y="37"/>
                  <a:pt x="0" y="36"/>
                  <a:pt x="0" y="35"/>
                </a:cubicBezTo>
                <a:cubicBezTo>
                  <a:pt x="0" y="25"/>
                  <a:pt x="0" y="25"/>
                  <a:pt x="0" y="25"/>
                </a:cubicBezTo>
                <a:cubicBezTo>
                  <a:pt x="0" y="24"/>
                  <a:pt x="1" y="23"/>
                  <a:pt x="2" y="23"/>
                </a:cubicBezTo>
                <a:cubicBezTo>
                  <a:pt x="5" y="23"/>
                  <a:pt x="5" y="23"/>
                  <a:pt x="5" y="23"/>
                </a:cubicBezTo>
                <a:cubicBezTo>
                  <a:pt x="5" y="23"/>
                  <a:pt x="5" y="23"/>
                  <a:pt x="5" y="23"/>
                </a:cubicBezTo>
                <a:cubicBezTo>
                  <a:pt x="7" y="18"/>
                  <a:pt x="10" y="13"/>
                  <a:pt x="15" y="10"/>
                </a:cubicBezTo>
                <a:cubicBezTo>
                  <a:pt x="15" y="10"/>
                  <a:pt x="15" y="10"/>
                  <a:pt x="15" y="10"/>
                </a:cubicBezTo>
                <a:cubicBezTo>
                  <a:pt x="14" y="7"/>
                  <a:pt x="13" y="5"/>
                  <a:pt x="11" y="2"/>
                </a:cubicBezTo>
                <a:cubicBezTo>
                  <a:pt x="17" y="1"/>
                  <a:pt x="23" y="6"/>
                  <a:pt x="23" y="6"/>
                </a:cubicBezTo>
                <a:cubicBezTo>
                  <a:pt x="23" y="6"/>
                  <a:pt x="23" y="6"/>
                  <a:pt x="23" y="6"/>
                </a:cubicBezTo>
                <a:cubicBezTo>
                  <a:pt x="25" y="6"/>
                  <a:pt x="28" y="5"/>
                  <a:pt x="31" y="5"/>
                </a:cubicBezTo>
                <a:cubicBezTo>
                  <a:pt x="33" y="5"/>
                  <a:pt x="35" y="5"/>
                  <a:pt x="36" y="6"/>
                </a:cubicBezTo>
                <a:moveTo>
                  <a:pt x="43" y="20"/>
                </a:moveTo>
                <a:cubicBezTo>
                  <a:pt x="44" y="22"/>
                  <a:pt x="46" y="22"/>
                  <a:pt x="48" y="22"/>
                </a:cubicBezTo>
                <a:cubicBezTo>
                  <a:pt x="50" y="22"/>
                  <a:pt x="54" y="22"/>
                  <a:pt x="54" y="19"/>
                </a:cubicBezTo>
                <a:cubicBezTo>
                  <a:pt x="54" y="16"/>
                  <a:pt x="52" y="15"/>
                  <a:pt x="48" y="15"/>
                </a:cubicBezTo>
                <a:cubicBezTo>
                  <a:pt x="47" y="14"/>
                  <a:pt x="44" y="14"/>
                  <a:pt x="44" y="11"/>
                </a:cubicBezTo>
                <a:cubicBezTo>
                  <a:pt x="44" y="10"/>
                  <a:pt x="45" y="8"/>
                  <a:pt x="48" y="8"/>
                </a:cubicBezTo>
                <a:cubicBezTo>
                  <a:pt x="50" y="8"/>
                  <a:pt x="51" y="8"/>
                  <a:pt x="52" y="9"/>
                </a:cubicBezTo>
                <a:moveTo>
                  <a:pt x="48" y="22"/>
                </a:moveTo>
                <a:cubicBezTo>
                  <a:pt x="48" y="25"/>
                  <a:pt x="48" y="25"/>
                  <a:pt x="48" y="25"/>
                </a:cubicBezTo>
                <a:moveTo>
                  <a:pt x="48" y="5"/>
                </a:moveTo>
                <a:cubicBezTo>
                  <a:pt x="48" y="8"/>
                  <a:pt x="48" y="8"/>
                  <a:pt x="48" y="8"/>
                </a:cubicBezTo>
                <a:moveTo>
                  <a:pt x="48" y="0"/>
                </a:moveTo>
                <a:cubicBezTo>
                  <a:pt x="40" y="0"/>
                  <a:pt x="33" y="7"/>
                  <a:pt x="33" y="15"/>
                </a:cubicBezTo>
                <a:cubicBezTo>
                  <a:pt x="33" y="23"/>
                  <a:pt x="40" y="30"/>
                  <a:pt x="48" y="30"/>
                </a:cubicBezTo>
                <a:cubicBezTo>
                  <a:pt x="57" y="30"/>
                  <a:pt x="64" y="23"/>
                  <a:pt x="64" y="15"/>
                </a:cubicBezTo>
                <a:cubicBezTo>
                  <a:pt x="64" y="7"/>
                  <a:pt x="57" y="0"/>
                  <a:pt x="48" y="0"/>
                </a:cubicBezTo>
                <a:close/>
              </a:path>
            </a:pathLst>
          </a:custGeom>
          <a:noFill/>
          <a:ln w="11113"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Freeform 47">
            <a:extLst>
              <a:ext uri="{FF2B5EF4-FFF2-40B4-BE49-F238E27FC236}">
                <a16:creationId xmlns:a16="http://schemas.microsoft.com/office/drawing/2014/main" id="{87DCF621-877D-4FC7-B4C7-3EF9F5E96EFD}"/>
              </a:ext>
            </a:extLst>
          </p:cNvPr>
          <p:cNvSpPr>
            <a:spLocks noEditPoints="1"/>
          </p:cNvSpPr>
          <p:nvPr/>
        </p:nvSpPr>
        <p:spPr bwMode="auto">
          <a:xfrm>
            <a:off x="3290888" y="2728912"/>
            <a:ext cx="171450" cy="234950"/>
          </a:xfrm>
          <a:custGeom>
            <a:avLst/>
            <a:gdLst>
              <a:gd name="T0" fmla="*/ 43 w 45"/>
              <a:gd name="T1" fmla="*/ 47 h 62"/>
              <a:gd name="T2" fmla="*/ 45 w 45"/>
              <a:gd name="T3" fmla="*/ 49 h 62"/>
              <a:gd name="T4" fmla="*/ 45 w 45"/>
              <a:gd name="T5" fmla="*/ 60 h 62"/>
              <a:gd name="T6" fmla="*/ 43 w 45"/>
              <a:gd name="T7" fmla="*/ 62 h 62"/>
              <a:gd name="T8" fmla="*/ 18 w 45"/>
              <a:gd name="T9" fmla="*/ 62 h 62"/>
              <a:gd name="T10" fmla="*/ 16 w 45"/>
              <a:gd name="T11" fmla="*/ 60 h 62"/>
              <a:gd name="T12" fmla="*/ 16 w 45"/>
              <a:gd name="T13" fmla="*/ 49 h 62"/>
              <a:gd name="T14" fmla="*/ 18 w 45"/>
              <a:gd name="T15" fmla="*/ 47 h 62"/>
              <a:gd name="T16" fmla="*/ 41 w 45"/>
              <a:gd name="T17" fmla="*/ 47 h 62"/>
              <a:gd name="T18" fmla="*/ 43 w 45"/>
              <a:gd name="T19" fmla="*/ 47 h 62"/>
              <a:gd name="T20" fmla="*/ 23 w 45"/>
              <a:gd name="T21" fmla="*/ 21 h 62"/>
              <a:gd name="T22" fmla="*/ 23 w 45"/>
              <a:gd name="T23" fmla="*/ 4 h 62"/>
              <a:gd name="T24" fmla="*/ 20 w 45"/>
              <a:gd name="T25" fmla="*/ 0 h 62"/>
              <a:gd name="T26" fmla="*/ 16 w 45"/>
              <a:gd name="T27" fmla="*/ 4 h 62"/>
              <a:gd name="T28" fmla="*/ 16 w 45"/>
              <a:gd name="T29" fmla="*/ 37 h 62"/>
              <a:gd name="T30" fmla="*/ 16 w 45"/>
              <a:gd name="T31" fmla="*/ 34 h 62"/>
              <a:gd name="T32" fmla="*/ 7 w 45"/>
              <a:gd name="T33" fmla="*/ 24 h 62"/>
              <a:gd name="T34" fmla="*/ 2 w 45"/>
              <a:gd name="T35" fmla="*/ 24 h 62"/>
              <a:gd name="T36" fmla="*/ 1 w 45"/>
              <a:gd name="T37" fmla="*/ 29 h 62"/>
              <a:gd name="T38" fmla="*/ 5 w 45"/>
              <a:gd name="T39" fmla="*/ 33 h 62"/>
              <a:gd name="T40" fmla="*/ 8 w 45"/>
              <a:gd name="T41" fmla="*/ 41 h 62"/>
              <a:gd name="T42" fmla="*/ 19 w 45"/>
              <a:gd name="T43" fmla="*/ 47 h 62"/>
              <a:gd name="T44" fmla="*/ 42 w 45"/>
              <a:gd name="T45" fmla="*/ 47 h 62"/>
              <a:gd name="T46" fmla="*/ 45 w 45"/>
              <a:gd name="T47" fmla="*/ 40 h 62"/>
              <a:gd name="T48" fmla="*/ 45 w 45"/>
              <a:gd name="T49" fmla="*/ 19 h 62"/>
              <a:gd name="T50" fmla="*/ 41 w 45"/>
              <a:gd name="T51" fmla="*/ 15 h 62"/>
              <a:gd name="T52" fmla="*/ 38 w 45"/>
              <a:gd name="T53" fmla="*/ 19 h 62"/>
              <a:gd name="T54" fmla="*/ 38 w 45"/>
              <a:gd name="T55" fmla="*/ 24 h 62"/>
              <a:gd name="T56" fmla="*/ 30 w 45"/>
              <a:gd name="T57" fmla="*/ 22 h 62"/>
              <a:gd name="T58" fmla="*/ 30 w 45"/>
              <a:gd name="T59" fmla="*/ 17 h 62"/>
              <a:gd name="T60" fmla="*/ 27 w 45"/>
              <a:gd name="T61" fmla="*/ 13 h 62"/>
              <a:gd name="T62" fmla="*/ 23 w 45"/>
              <a:gd name="T63" fmla="*/ 17 h 62"/>
              <a:gd name="T64" fmla="*/ 23 w 45"/>
              <a:gd name="T65" fmla="*/ 22 h 62"/>
              <a:gd name="T66" fmla="*/ 38 w 45"/>
              <a:gd name="T67" fmla="*/ 23 h 62"/>
              <a:gd name="T68" fmla="*/ 38 w 45"/>
              <a:gd name="T69" fmla="*/ 18 h 62"/>
              <a:gd name="T70" fmla="*/ 34 w 45"/>
              <a:gd name="T71" fmla="*/ 14 h 62"/>
              <a:gd name="T72" fmla="*/ 30 w 45"/>
              <a:gd name="T73" fmla="*/ 18 h 62"/>
              <a:gd name="T74" fmla="*/ 30 w 45"/>
              <a:gd name="T75" fmla="*/ 2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62">
                <a:moveTo>
                  <a:pt x="43" y="47"/>
                </a:moveTo>
                <a:cubicBezTo>
                  <a:pt x="44" y="47"/>
                  <a:pt x="45" y="48"/>
                  <a:pt x="45" y="49"/>
                </a:cubicBezTo>
                <a:cubicBezTo>
                  <a:pt x="45" y="60"/>
                  <a:pt x="45" y="60"/>
                  <a:pt x="45" y="60"/>
                </a:cubicBezTo>
                <a:cubicBezTo>
                  <a:pt x="45" y="61"/>
                  <a:pt x="44" y="62"/>
                  <a:pt x="43" y="62"/>
                </a:cubicBezTo>
                <a:cubicBezTo>
                  <a:pt x="18" y="62"/>
                  <a:pt x="18" y="62"/>
                  <a:pt x="18" y="62"/>
                </a:cubicBezTo>
                <a:cubicBezTo>
                  <a:pt x="17" y="62"/>
                  <a:pt x="16" y="61"/>
                  <a:pt x="16" y="60"/>
                </a:cubicBezTo>
                <a:cubicBezTo>
                  <a:pt x="16" y="49"/>
                  <a:pt x="16" y="49"/>
                  <a:pt x="16" y="49"/>
                </a:cubicBezTo>
                <a:cubicBezTo>
                  <a:pt x="16" y="48"/>
                  <a:pt x="17" y="47"/>
                  <a:pt x="18" y="47"/>
                </a:cubicBezTo>
                <a:cubicBezTo>
                  <a:pt x="18" y="47"/>
                  <a:pt x="41" y="47"/>
                  <a:pt x="41" y="47"/>
                </a:cubicBezTo>
                <a:lnTo>
                  <a:pt x="43" y="47"/>
                </a:lnTo>
                <a:close/>
                <a:moveTo>
                  <a:pt x="23" y="21"/>
                </a:moveTo>
                <a:cubicBezTo>
                  <a:pt x="23" y="4"/>
                  <a:pt x="23" y="4"/>
                  <a:pt x="23" y="4"/>
                </a:cubicBezTo>
                <a:cubicBezTo>
                  <a:pt x="23" y="2"/>
                  <a:pt x="22" y="0"/>
                  <a:pt x="20" y="0"/>
                </a:cubicBezTo>
                <a:cubicBezTo>
                  <a:pt x="18" y="0"/>
                  <a:pt x="16" y="2"/>
                  <a:pt x="16" y="4"/>
                </a:cubicBezTo>
                <a:cubicBezTo>
                  <a:pt x="16" y="37"/>
                  <a:pt x="16" y="37"/>
                  <a:pt x="16" y="37"/>
                </a:cubicBezTo>
                <a:moveTo>
                  <a:pt x="16" y="34"/>
                </a:moveTo>
                <a:cubicBezTo>
                  <a:pt x="7" y="24"/>
                  <a:pt x="7" y="24"/>
                  <a:pt x="7" y="24"/>
                </a:cubicBezTo>
                <a:cubicBezTo>
                  <a:pt x="5" y="23"/>
                  <a:pt x="3" y="23"/>
                  <a:pt x="2" y="24"/>
                </a:cubicBezTo>
                <a:cubicBezTo>
                  <a:pt x="0" y="25"/>
                  <a:pt x="0" y="28"/>
                  <a:pt x="1" y="29"/>
                </a:cubicBezTo>
                <a:cubicBezTo>
                  <a:pt x="5" y="33"/>
                  <a:pt x="5" y="33"/>
                  <a:pt x="5" y="33"/>
                </a:cubicBezTo>
                <a:cubicBezTo>
                  <a:pt x="8" y="41"/>
                  <a:pt x="8" y="41"/>
                  <a:pt x="8" y="41"/>
                </a:cubicBezTo>
                <a:cubicBezTo>
                  <a:pt x="19" y="47"/>
                  <a:pt x="19" y="47"/>
                  <a:pt x="19" y="47"/>
                </a:cubicBezTo>
                <a:cubicBezTo>
                  <a:pt x="42" y="47"/>
                  <a:pt x="42" y="47"/>
                  <a:pt x="42" y="47"/>
                </a:cubicBezTo>
                <a:cubicBezTo>
                  <a:pt x="45" y="40"/>
                  <a:pt x="45" y="40"/>
                  <a:pt x="45" y="40"/>
                </a:cubicBezTo>
                <a:cubicBezTo>
                  <a:pt x="45" y="19"/>
                  <a:pt x="45" y="19"/>
                  <a:pt x="45" y="19"/>
                </a:cubicBezTo>
                <a:cubicBezTo>
                  <a:pt x="45" y="17"/>
                  <a:pt x="43" y="15"/>
                  <a:pt x="41" y="15"/>
                </a:cubicBezTo>
                <a:cubicBezTo>
                  <a:pt x="39" y="15"/>
                  <a:pt x="38" y="17"/>
                  <a:pt x="38" y="19"/>
                </a:cubicBezTo>
                <a:cubicBezTo>
                  <a:pt x="38" y="24"/>
                  <a:pt x="38" y="24"/>
                  <a:pt x="38" y="24"/>
                </a:cubicBezTo>
                <a:moveTo>
                  <a:pt x="30" y="22"/>
                </a:moveTo>
                <a:cubicBezTo>
                  <a:pt x="30" y="17"/>
                  <a:pt x="30" y="17"/>
                  <a:pt x="30" y="17"/>
                </a:cubicBezTo>
                <a:cubicBezTo>
                  <a:pt x="30" y="15"/>
                  <a:pt x="29" y="13"/>
                  <a:pt x="27" y="13"/>
                </a:cubicBezTo>
                <a:cubicBezTo>
                  <a:pt x="25" y="13"/>
                  <a:pt x="23" y="15"/>
                  <a:pt x="23" y="17"/>
                </a:cubicBezTo>
                <a:cubicBezTo>
                  <a:pt x="23" y="22"/>
                  <a:pt x="23" y="22"/>
                  <a:pt x="23" y="22"/>
                </a:cubicBezTo>
                <a:moveTo>
                  <a:pt x="38" y="23"/>
                </a:moveTo>
                <a:cubicBezTo>
                  <a:pt x="38" y="18"/>
                  <a:pt x="38" y="18"/>
                  <a:pt x="38" y="18"/>
                </a:cubicBezTo>
                <a:cubicBezTo>
                  <a:pt x="38" y="16"/>
                  <a:pt x="36" y="14"/>
                  <a:pt x="34" y="14"/>
                </a:cubicBezTo>
                <a:cubicBezTo>
                  <a:pt x="32" y="14"/>
                  <a:pt x="30" y="16"/>
                  <a:pt x="30" y="18"/>
                </a:cubicBezTo>
                <a:cubicBezTo>
                  <a:pt x="30" y="23"/>
                  <a:pt x="30" y="23"/>
                  <a:pt x="30" y="23"/>
                </a:cubicBezTo>
              </a:path>
            </a:pathLst>
          </a:custGeom>
          <a:noFill/>
          <a:ln w="11113"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8" name="Freeform 48">
            <a:extLst>
              <a:ext uri="{FF2B5EF4-FFF2-40B4-BE49-F238E27FC236}">
                <a16:creationId xmlns:a16="http://schemas.microsoft.com/office/drawing/2014/main" id="{988A0E39-AF84-4539-A599-EBC1D146245D}"/>
              </a:ext>
            </a:extLst>
          </p:cNvPr>
          <p:cNvSpPr>
            <a:spLocks noEditPoints="1"/>
          </p:cNvSpPr>
          <p:nvPr/>
        </p:nvSpPr>
        <p:spPr bwMode="auto">
          <a:xfrm>
            <a:off x="7526338" y="3890962"/>
            <a:ext cx="250825" cy="193675"/>
          </a:xfrm>
          <a:custGeom>
            <a:avLst/>
            <a:gdLst>
              <a:gd name="T0" fmla="*/ 93 w 158"/>
              <a:gd name="T1" fmla="*/ 122 h 122"/>
              <a:gd name="T2" fmla="*/ 65 w 158"/>
              <a:gd name="T3" fmla="*/ 122 h 122"/>
              <a:gd name="T4" fmla="*/ 65 w 158"/>
              <a:gd name="T5" fmla="*/ 40 h 122"/>
              <a:gd name="T6" fmla="*/ 93 w 158"/>
              <a:gd name="T7" fmla="*/ 40 h 122"/>
              <a:gd name="T8" fmla="*/ 93 w 158"/>
              <a:gd name="T9" fmla="*/ 122 h 122"/>
              <a:gd name="T10" fmla="*/ 0 w 158"/>
              <a:gd name="T11" fmla="*/ 122 h 122"/>
              <a:gd name="T12" fmla="*/ 158 w 158"/>
              <a:gd name="T13" fmla="*/ 122 h 122"/>
              <a:gd name="T14" fmla="*/ 43 w 158"/>
              <a:gd name="T15" fmla="*/ 72 h 122"/>
              <a:gd name="T16" fmla="*/ 17 w 158"/>
              <a:gd name="T17" fmla="*/ 72 h 122"/>
              <a:gd name="T18" fmla="*/ 17 w 158"/>
              <a:gd name="T19" fmla="*/ 122 h 122"/>
              <a:gd name="T20" fmla="*/ 43 w 158"/>
              <a:gd name="T21" fmla="*/ 122 h 122"/>
              <a:gd name="T22" fmla="*/ 43 w 158"/>
              <a:gd name="T23" fmla="*/ 72 h 122"/>
              <a:gd name="T24" fmla="*/ 141 w 158"/>
              <a:gd name="T25" fmla="*/ 60 h 122"/>
              <a:gd name="T26" fmla="*/ 115 w 158"/>
              <a:gd name="T27" fmla="*/ 60 h 122"/>
              <a:gd name="T28" fmla="*/ 115 w 158"/>
              <a:gd name="T29" fmla="*/ 122 h 122"/>
              <a:gd name="T30" fmla="*/ 141 w 158"/>
              <a:gd name="T31" fmla="*/ 122 h 122"/>
              <a:gd name="T32" fmla="*/ 141 w 158"/>
              <a:gd name="T33" fmla="*/ 60 h 122"/>
              <a:gd name="T34" fmla="*/ 153 w 158"/>
              <a:gd name="T35" fmla="*/ 4 h 122"/>
              <a:gd name="T36" fmla="*/ 127 w 158"/>
              <a:gd name="T37" fmla="*/ 33 h 122"/>
              <a:gd name="T38" fmla="*/ 79 w 158"/>
              <a:gd name="T39" fmla="*/ 0 h 122"/>
              <a:gd name="T40" fmla="*/ 14 w 158"/>
              <a:gd name="T41" fmla="*/ 45 h 122"/>
              <a:gd name="T42" fmla="*/ 156 w 158"/>
              <a:gd name="T43" fmla="*/ 31 h 122"/>
              <a:gd name="T44" fmla="*/ 153 w 158"/>
              <a:gd name="T45" fmla="*/ 4 h 122"/>
              <a:gd name="T46" fmla="*/ 127 w 158"/>
              <a:gd name="T47" fmla="*/ 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122">
                <a:moveTo>
                  <a:pt x="93" y="122"/>
                </a:moveTo>
                <a:lnTo>
                  <a:pt x="65" y="122"/>
                </a:lnTo>
                <a:lnTo>
                  <a:pt x="65" y="40"/>
                </a:lnTo>
                <a:lnTo>
                  <a:pt x="93" y="40"/>
                </a:lnTo>
                <a:lnTo>
                  <a:pt x="93" y="122"/>
                </a:lnTo>
                <a:moveTo>
                  <a:pt x="0" y="122"/>
                </a:moveTo>
                <a:lnTo>
                  <a:pt x="158" y="122"/>
                </a:lnTo>
                <a:moveTo>
                  <a:pt x="43" y="72"/>
                </a:moveTo>
                <a:lnTo>
                  <a:pt x="17" y="72"/>
                </a:lnTo>
                <a:lnTo>
                  <a:pt x="17" y="122"/>
                </a:lnTo>
                <a:lnTo>
                  <a:pt x="43" y="122"/>
                </a:lnTo>
                <a:lnTo>
                  <a:pt x="43" y="72"/>
                </a:lnTo>
                <a:moveTo>
                  <a:pt x="141" y="60"/>
                </a:moveTo>
                <a:lnTo>
                  <a:pt x="115" y="60"/>
                </a:lnTo>
                <a:lnTo>
                  <a:pt x="115" y="122"/>
                </a:lnTo>
                <a:lnTo>
                  <a:pt x="141" y="122"/>
                </a:lnTo>
                <a:lnTo>
                  <a:pt x="141" y="60"/>
                </a:lnTo>
                <a:moveTo>
                  <a:pt x="153" y="4"/>
                </a:moveTo>
                <a:lnTo>
                  <a:pt x="127" y="33"/>
                </a:lnTo>
                <a:lnTo>
                  <a:pt x="79" y="0"/>
                </a:lnTo>
                <a:lnTo>
                  <a:pt x="14" y="45"/>
                </a:lnTo>
                <a:moveTo>
                  <a:pt x="156" y="31"/>
                </a:moveTo>
                <a:lnTo>
                  <a:pt x="153" y="4"/>
                </a:lnTo>
                <a:lnTo>
                  <a:pt x="127" y="7"/>
                </a:lnTo>
              </a:path>
            </a:pathLst>
          </a:custGeom>
          <a:noFill/>
          <a:ln w="11113"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9" name="Freeform 49">
            <a:extLst>
              <a:ext uri="{FF2B5EF4-FFF2-40B4-BE49-F238E27FC236}">
                <a16:creationId xmlns:a16="http://schemas.microsoft.com/office/drawing/2014/main" id="{B8A2330D-8688-4C1D-A0CE-CE8DC6548AB8}"/>
              </a:ext>
            </a:extLst>
          </p:cNvPr>
          <p:cNvSpPr>
            <a:spLocks noEditPoints="1"/>
          </p:cNvSpPr>
          <p:nvPr/>
        </p:nvSpPr>
        <p:spPr bwMode="auto">
          <a:xfrm>
            <a:off x="4422775" y="3867150"/>
            <a:ext cx="227013" cy="228600"/>
          </a:xfrm>
          <a:custGeom>
            <a:avLst/>
            <a:gdLst>
              <a:gd name="T0" fmla="*/ 53 w 60"/>
              <a:gd name="T1" fmla="*/ 33 h 60"/>
              <a:gd name="T2" fmla="*/ 27 w 60"/>
              <a:gd name="T3" fmla="*/ 33 h 60"/>
              <a:gd name="T4" fmla="*/ 27 w 60"/>
              <a:gd name="T5" fmla="*/ 7 h 60"/>
              <a:gd name="T6" fmla="*/ 53 w 60"/>
              <a:gd name="T7" fmla="*/ 7 h 60"/>
              <a:gd name="T8" fmla="*/ 53 w 60"/>
              <a:gd name="T9" fmla="*/ 33 h 60"/>
              <a:gd name="T10" fmla="*/ 49 w 60"/>
              <a:gd name="T11" fmla="*/ 11 h 60"/>
              <a:gd name="T12" fmla="*/ 31 w 60"/>
              <a:gd name="T13" fmla="*/ 11 h 60"/>
              <a:gd name="T14" fmla="*/ 27 w 60"/>
              <a:gd name="T15" fmla="*/ 33 h 60"/>
              <a:gd name="T16" fmla="*/ 21 w 60"/>
              <a:gd name="T17" fmla="*/ 39 h 60"/>
              <a:gd name="T18" fmla="*/ 24 w 60"/>
              <a:gd name="T19" fmla="*/ 43 h 60"/>
              <a:gd name="T20" fmla="*/ 17 w 60"/>
              <a:gd name="T21" fmla="*/ 36 h 60"/>
              <a:gd name="T22" fmla="*/ 0 w 60"/>
              <a:gd name="T23" fmla="*/ 53 h 60"/>
              <a:gd name="T24" fmla="*/ 7 w 60"/>
              <a:gd name="T25" fmla="*/ 60 h 60"/>
              <a:gd name="T26" fmla="*/ 24 w 60"/>
              <a:gd name="T27" fmla="*/ 4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60">
                <a:moveTo>
                  <a:pt x="53" y="33"/>
                </a:moveTo>
                <a:cubicBezTo>
                  <a:pt x="46" y="40"/>
                  <a:pt x="34" y="40"/>
                  <a:pt x="27" y="33"/>
                </a:cubicBezTo>
                <a:cubicBezTo>
                  <a:pt x="20" y="26"/>
                  <a:pt x="20" y="14"/>
                  <a:pt x="27" y="7"/>
                </a:cubicBezTo>
                <a:cubicBezTo>
                  <a:pt x="34" y="0"/>
                  <a:pt x="46" y="0"/>
                  <a:pt x="53" y="7"/>
                </a:cubicBezTo>
                <a:cubicBezTo>
                  <a:pt x="60" y="14"/>
                  <a:pt x="60" y="26"/>
                  <a:pt x="53" y="33"/>
                </a:cubicBezTo>
                <a:close/>
                <a:moveTo>
                  <a:pt x="49" y="11"/>
                </a:moveTo>
                <a:cubicBezTo>
                  <a:pt x="44" y="6"/>
                  <a:pt x="36" y="6"/>
                  <a:pt x="31" y="11"/>
                </a:cubicBezTo>
                <a:moveTo>
                  <a:pt x="27" y="33"/>
                </a:moveTo>
                <a:cubicBezTo>
                  <a:pt x="21" y="39"/>
                  <a:pt x="21" y="39"/>
                  <a:pt x="21" y="39"/>
                </a:cubicBezTo>
                <a:moveTo>
                  <a:pt x="24" y="43"/>
                </a:moveTo>
                <a:cubicBezTo>
                  <a:pt x="17" y="36"/>
                  <a:pt x="17" y="36"/>
                  <a:pt x="17" y="36"/>
                </a:cubicBezTo>
                <a:cubicBezTo>
                  <a:pt x="0" y="53"/>
                  <a:pt x="0" y="53"/>
                  <a:pt x="0" y="53"/>
                </a:cubicBezTo>
                <a:cubicBezTo>
                  <a:pt x="7" y="60"/>
                  <a:pt x="7" y="60"/>
                  <a:pt x="7" y="60"/>
                </a:cubicBezTo>
                <a:lnTo>
                  <a:pt x="24" y="43"/>
                </a:lnTo>
                <a:close/>
              </a:path>
            </a:pathLst>
          </a:custGeom>
          <a:noFill/>
          <a:ln w="11113" cap="flat">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32" name="Group 31">
            <a:extLst>
              <a:ext uri="{FF2B5EF4-FFF2-40B4-BE49-F238E27FC236}">
                <a16:creationId xmlns:a16="http://schemas.microsoft.com/office/drawing/2014/main" id="{ABEE4AA9-D2F1-43AB-85F4-A9B7A1D5C50F}"/>
              </a:ext>
            </a:extLst>
          </p:cNvPr>
          <p:cNvGrpSpPr/>
          <p:nvPr/>
        </p:nvGrpSpPr>
        <p:grpSpPr>
          <a:xfrm>
            <a:off x="1420968" y="3492500"/>
            <a:ext cx="1648378" cy="806736"/>
            <a:chOff x="1420968" y="3492500"/>
            <a:chExt cx="1648378" cy="806736"/>
          </a:xfrm>
        </p:grpSpPr>
        <p:sp>
          <p:nvSpPr>
            <p:cNvPr id="7" name="Rectangle 7">
              <a:extLst>
                <a:ext uri="{FF2B5EF4-FFF2-40B4-BE49-F238E27FC236}">
                  <a16:creationId xmlns:a16="http://schemas.microsoft.com/office/drawing/2014/main" id="{DC643E42-8B58-41ED-A699-15A92B060D5E}"/>
                </a:ext>
              </a:extLst>
            </p:cNvPr>
            <p:cNvSpPr>
              <a:spLocks noChangeArrowheads="1"/>
            </p:cNvSpPr>
            <p:nvPr/>
          </p:nvSpPr>
          <p:spPr bwMode="auto">
            <a:xfrm>
              <a:off x="1927225" y="3492500"/>
              <a:ext cx="63158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Identity</a:t>
              </a:r>
              <a:endParaRPr kumimoji="0" lang="ru-UA" altLang="ru-UA" sz="1800" b="0" i="0" u="none" strike="noStrike" cap="none" normalizeH="0" baseline="0">
                <a:ln>
                  <a:noFill/>
                </a:ln>
                <a:solidFill>
                  <a:schemeClr val="tx1">
                    <a:lumMod val="50000"/>
                  </a:schemeClr>
                </a:solidFill>
                <a:effectLst/>
                <a:latin typeface="+mj-lt"/>
              </a:endParaRPr>
            </a:p>
          </p:txBody>
        </p:sp>
        <p:sp>
          <p:nvSpPr>
            <p:cNvPr id="75" name="Text Placeholder 53">
              <a:extLst>
                <a:ext uri="{FF2B5EF4-FFF2-40B4-BE49-F238E27FC236}">
                  <a16:creationId xmlns:a16="http://schemas.microsoft.com/office/drawing/2014/main" id="{6E402B35-1A0A-4687-9DDD-C3F6ABE94D63}"/>
                </a:ext>
              </a:extLst>
            </p:cNvPr>
            <p:cNvSpPr txBox="1">
              <a:spLocks/>
            </p:cNvSpPr>
            <p:nvPr/>
          </p:nvSpPr>
          <p:spPr>
            <a:xfrm>
              <a:off x="1420968" y="3741313"/>
              <a:ext cx="1648378"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fr-FR"/>
                <a:t>Excepteur sint occaecat cupidatat non proident, sunt in culpa qui officia.</a:t>
              </a:r>
              <a:endParaRPr lang="en-US" dirty="0"/>
            </a:p>
          </p:txBody>
        </p:sp>
      </p:grpSp>
      <p:grpSp>
        <p:nvGrpSpPr>
          <p:cNvPr id="33" name="Group 32">
            <a:extLst>
              <a:ext uri="{FF2B5EF4-FFF2-40B4-BE49-F238E27FC236}">
                <a16:creationId xmlns:a16="http://schemas.microsoft.com/office/drawing/2014/main" id="{897110FF-AB47-462D-91B1-ADF53399C96D}"/>
              </a:ext>
            </a:extLst>
          </p:cNvPr>
          <p:cNvGrpSpPr/>
          <p:nvPr/>
        </p:nvGrpSpPr>
        <p:grpSpPr>
          <a:xfrm>
            <a:off x="2677242" y="4795837"/>
            <a:ext cx="1856658" cy="910843"/>
            <a:chOff x="2677242" y="4795837"/>
            <a:chExt cx="1856658" cy="910843"/>
          </a:xfrm>
        </p:grpSpPr>
        <p:sp>
          <p:nvSpPr>
            <p:cNvPr id="10" name="Rectangle 10">
              <a:extLst>
                <a:ext uri="{FF2B5EF4-FFF2-40B4-BE49-F238E27FC236}">
                  <a16:creationId xmlns:a16="http://schemas.microsoft.com/office/drawing/2014/main" id="{CFD2B7B8-5688-42E4-BAFB-2681ED9E008B}"/>
                </a:ext>
              </a:extLst>
            </p:cNvPr>
            <p:cNvSpPr>
              <a:spLocks noChangeArrowheads="1"/>
            </p:cNvSpPr>
            <p:nvPr/>
          </p:nvSpPr>
          <p:spPr bwMode="auto">
            <a:xfrm>
              <a:off x="3230563" y="4795837"/>
              <a:ext cx="7486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Research</a:t>
              </a:r>
              <a:endParaRPr kumimoji="0" lang="ru-UA" altLang="ru-UA" sz="1800" b="0" i="0" u="none" strike="noStrike" cap="none" normalizeH="0" baseline="0">
                <a:ln>
                  <a:noFill/>
                </a:ln>
                <a:solidFill>
                  <a:schemeClr val="tx1">
                    <a:lumMod val="50000"/>
                  </a:schemeClr>
                </a:solidFill>
                <a:effectLst/>
                <a:latin typeface="+mj-lt"/>
              </a:endParaRPr>
            </a:p>
          </p:txBody>
        </p:sp>
        <p:sp>
          <p:nvSpPr>
            <p:cNvPr id="76" name="Text Placeholder 53">
              <a:extLst>
                <a:ext uri="{FF2B5EF4-FFF2-40B4-BE49-F238E27FC236}">
                  <a16:creationId xmlns:a16="http://schemas.microsoft.com/office/drawing/2014/main" id="{ABFBD057-4F4A-4BA4-89E7-2491F7C7DCFE}"/>
                </a:ext>
              </a:extLst>
            </p:cNvPr>
            <p:cNvSpPr txBox="1">
              <a:spLocks/>
            </p:cNvSpPr>
            <p:nvPr/>
          </p:nvSpPr>
          <p:spPr>
            <a:xfrm>
              <a:off x="2677242" y="5030273"/>
              <a:ext cx="1856658" cy="676407"/>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US"/>
                <a:t>Lorem ipsum dolor sit amet, consectetur adipiscing elit, sed do eiusmod tempor</a:t>
              </a:r>
              <a:endParaRPr lang="en-US" dirty="0"/>
            </a:p>
          </p:txBody>
        </p:sp>
      </p:grpSp>
      <p:grpSp>
        <p:nvGrpSpPr>
          <p:cNvPr id="34" name="Group 33">
            <a:extLst>
              <a:ext uri="{FF2B5EF4-FFF2-40B4-BE49-F238E27FC236}">
                <a16:creationId xmlns:a16="http://schemas.microsoft.com/office/drawing/2014/main" id="{7DBFD1C9-AA3E-469B-A705-61D356DFBF0F}"/>
              </a:ext>
            </a:extLst>
          </p:cNvPr>
          <p:cNvGrpSpPr/>
          <p:nvPr/>
        </p:nvGrpSpPr>
        <p:grpSpPr>
          <a:xfrm>
            <a:off x="5327165" y="5362575"/>
            <a:ext cx="1648378" cy="798784"/>
            <a:chOff x="5327165" y="5362575"/>
            <a:chExt cx="1648378" cy="798784"/>
          </a:xfrm>
        </p:grpSpPr>
        <p:sp>
          <p:nvSpPr>
            <p:cNvPr id="8" name="Rectangle 8">
              <a:extLst>
                <a:ext uri="{FF2B5EF4-FFF2-40B4-BE49-F238E27FC236}">
                  <a16:creationId xmlns:a16="http://schemas.microsoft.com/office/drawing/2014/main" id="{F4968D31-8CB6-4DCD-B6D3-630A67672580}"/>
                </a:ext>
              </a:extLst>
            </p:cNvPr>
            <p:cNvSpPr>
              <a:spLocks noChangeArrowheads="1"/>
            </p:cNvSpPr>
            <p:nvPr/>
          </p:nvSpPr>
          <p:spPr bwMode="auto">
            <a:xfrm>
              <a:off x="5697538" y="5362575"/>
              <a:ext cx="833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Marketing</a:t>
              </a:r>
              <a:endParaRPr kumimoji="0" lang="ru-UA" altLang="ru-UA" sz="1800" b="0" i="0" u="none" strike="noStrike" cap="none" normalizeH="0" baseline="0">
                <a:ln>
                  <a:noFill/>
                </a:ln>
                <a:solidFill>
                  <a:schemeClr val="tx1">
                    <a:lumMod val="50000"/>
                  </a:schemeClr>
                </a:solidFill>
                <a:effectLst/>
                <a:latin typeface="+mj-lt"/>
              </a:endParaRPr>
            </a:p>
          </p:txBody>
        </p:sp>
        <p:sp>
          <p:nvSpPr>
            <p:cNvPr id="77" name="Text Placeholder 53">
              <a:extLst>
                <a:ext uri="{FF2B5EF4-FFF2-40B4-BE49-F238E27FC236}">
                  <a16:creationId xmlns:a16="http://schemas.microsoft.com/office/drawing/2014/main" id="{85A032D9-AB3A-40A2-BB09-E9DA05167800}"/>
                </a:ext>
              </a:extLst>
            </p:cNvPr>
            <p:cNvSpPr txBox="1">
              <a:spLocks/>
            </p:cNvSpPr>
            <p:nvPr/>
          </p:nvSpPr>
          <p:spPr>
            <a:xfrm>
              <a:off x="5327165" y="5603436"/>
              <a:ext cx="1648378"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fr-FR"/>
                <a:t>Exercitation ullamco laboris nisi ut aliquip ex ea commodo consequat. </a:t>
              </a:r>
              <a:endParaRPr lang="en-US" dirty="0"/>
            </a:p>
          </p:txBody>
        </p:sp>
      </p:grpSp>
      <p:grpSp>
        <p:nvGrpSpPr>
          <p:cNvPr id="36" name="Group 35">
            <a:extLst>
              <a:ext uri="{FF2B5EF4-FFF2-40B4-BE49-F238E27FC236}">
                <a16:creationId xmlns:a16="http://schemas.microsoft.com/office/drawing/2014/main" id="{B2A802FE-AD4E-4971-8044-2FFF2F8F07F3}"/>
              </a:ext>
            </a:extLst>
          </p:cNvPr>
          <p:cNvGrpSpPr/>
          <p:nvPr/>
        </p:nvGrpSpPr>
        <p:grpSpPr>
          <a:xfrm>
            <a:off x="8179435" y="4795837"/>
            <a:ext cx="1648378" cy="797243"/>
            <a:chOff x="8179435" y="4795837"/>
            <a:chExt cx="1648378" cy="797243"/>
          </a:xfrm>
        </p:grpSpPr>
        <p:sp>
          <p:nvSpPr>
            <p:cNvPr id="6" name="Rectangle 6">
              <a:extLst>
                <a:ext uri="{FF2B5EF4-FFF2-40B4-BE49-F238E27FC236}">
                  <a16:creationId xmlns:a16="http://schemas.microsoft.com/office/drawing/2014/main" id="{86E58263-F0C6-4AA8-B7F3-54A2D19AA7CF}"/>
                </a:ext>
              </a:extLst>
            </p:cNvPr>
            <p:cNvSpPr>
              <a:spLocks noChangeArrowheads="1"/>
            </p:cNvSpPr>
            <p:nvPr/>
          </p:nvSpPr>
          <p:spPr bwMode="auto">
            <a:xfrm>
              <a:off x="8637588" y="4795837"/>
              <a:ext cx="68929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Strategy</a:t>
              </a:r>
              <a:endParaRPr kumimoji="0" lang="ru-UA" altLang="ru-UA" sz="1800" b="0" i="0" u="none" strike="noStrike" cap="none" normalizeH="0" baseline="0">
                <a:ln>
                  <a:noFill/>
                </a:ln>
                <a:solidFill>
                  <a:schemeClr val="tx1">
                    <a:lumMod val="50000"/>
                  </a:schemeClr>
                </a:solidFill>
                <a:effectLst/>
                <a:latin typeface="+mj-lt"/>
              </a:endParaRPr>
            </a:p>
          </p:txBody>
        </p:sp>
        <p:sp>
          <p:nvSpPr>
            <p:cNvPr id="78" name="Text Placeholder 53">
              <a:extLst>
                <a:ext uri="{FF2B5EF4-FFF2-40B4-BE49-F238E27FC236}">
                  <a16:creationId xmlns:a16="http://schemas.microsoft.com/office/drawing/2014/main" id="{276DEA0F-07CF-439B-BDCE-AE069B1AE961}"/>
                </a:ext>
              </a:extLst>
            </p:cNvPr>
            <p:cNvSpPr txBox="1">
              <a:spLocks/>
            </p:cNvSpPr>
            <p:nvPr/>
          </p:nvSpPr>
          <p:spPr>
            <a:xfrm>
              <a:off x="8179435" y="5035157"/>
              <a:ext cx="1648378"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fr-FR"/>
                <a:t>Excepteur sint occaecat cupidatat non proident, sunt in culpa qui officia.</a:t>
              </a:r>
              <a:endParaRPr lang="en-US" dirty="0"/>
            </a:p>
          </p:txBody>
        </p:sp>
      </p:grpSp>
      <p:grpSp>
        <p:nvGrpSpPr>
          <p:cNvPr id="37" name="Group 36">
            <a:extLst>
              <a:ext uri="{FF2B5EF4-FFF2-40B4-BE49-F238E27FC236}">
                <a16:creationId xmlns:a16="http://schemas.microsoft.com/office/drawing/2014/main" id="{17B8DB1B-BF99-454A-A14B-636D9F168AA6}"/>
              </a:ext>
            </a:extLst>
          </p:cNvPr>
          <p:cNvGrpSpPr/>
          <p:nvPr/>
        </p:nvGrpSpPr>
        <p:grpSpPr>
          <a:xfrm>
            <a:off x="9326879" y="3492500"/>
            <a:ext cx="1648378" cy="798495"/>
            <a:chOff x="9326879" y="3492500"/>
            <a:chExt cx="1648378" cy="798495"/>
          </a:xfrm>
        </p:grpSpPr>
        <p:sp>
          <p:nvSpPr>
            <p:cNvPr id="9" name="Rectangle 9">
              <a:extLst>
                <a:ext uri="{FF2B5EF4-FFF2-40B4-BE49-F238E27FC236}">
                  <a16:creationId xmlns:a16="http://schemas.microsoft.com/office/drawing/2014/main" id="{04B50937-4704-4597-A864-868E9E4AACAE}"/>
                </a:ext>
              </a:extLst>
            </p:cNvPr>
            <p:cNvSpPr>
              <a:spLocks noChangeArrowheads="1"/>
            </p:cNvSpPr>
            <p:nvPr/>
          </p:nvSpPr>
          <p:spPr bwMode="auto">
            <a:xfrm>
              <a:off x="9674225" y="3492500"/>
              <a:ext cx="92653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a:ln>
                    <a:noFill/>
                  </a:ln>
                  <a:solidFill>
                    <a:schemeClr val="tx1">
                      <a:lumMod val="50000"/>
                    </a:schemeClr>
                  </a:solidFill>
                  <a:effectLst/>
                  <a:latin typeface="+mj-lt"/>
                </a:rPr>
                <a:t>Investment</a:t>
              </a:r>
              <a:endParaRPr kumimoji="0" lang="ru-UA" altLang="ru-UA" sz="1800" b="0" i="0" u="none" strike="noStrike" cap="none" normalizeH="0" baseline="0">
                <a:ln>
                  <a:noFill/>
                </a:ln>
                <a:solidFill>
                  <a:schemeClr val="tx1">
                    <a:lumMod val="50000"/>
                  </a:schemeClr>
                </a:solidFill>
                <a:effectLst/>
                <a:latin typeface="+mj-lt"/>
              </a:endParaRPr>
            </a:p>
          </p:txBody>
        </p:sp>
        <p:sp>
          <p:nvSpPr>
            <p:cNvPr id="79" name="Text Placeholder 53">
              <a:extLst>
                <a:ext uri="{FF2B5EF4-FFF2-40B4-BE49-F238E27FC236}">
                  <a16:creationId xmlns:a16="http://schemas.microsoft.com/office/drawing/2014/main" id="{DDA5B357-3873-43E5-A5E5-C6370822F751}"/>
                </a:ext>
              </a:extLst>
            </p:cNvPr>
            <p:cNvSpPr txBox="1">
              <a:spLocks/>
            </p:cNvSpPr>
            <p:nvPr/>
          </p:nvSpPr>
          <p:spPr>
            <a:xfrm>
              <a:off x="9326879" y="3733072"/>
              <a:ext cx="1648378" cy="557923"/>
            </a:xfrm>
            <a:prstGeom prst="rect">
              <a:avLst/>
            </a:prstGeom>
          </p:spPr>
          <p:txBody>
            <a:bodyPr vert="horz" lIns="91440" tIns="45720" rIns="91440" bIns="45720" rtlCol="0">
              <a:noAutofit/>
            </a:bodyPr>
            <a:lstStyle>
              <a:defPPr>
                <a:defRPr lang="ru-RU"/>
              </a:defPPr>
              <a:lvl1pPr indent="0">
                <a:lnSpc>
                  <a:spcPct val="120000"/>
                </a:lnSpc>
                <a:spcBef>
                  <a:spcPts val="1000"/>
                </a:spcBef>
                <a:buFont typeface="Arial" panose="020B0604020202020204" pitchFamily="34" charset="0"/>
                <a:buNone/>
                <a:defRPr sz="900">
                  <a:solidFill>
                    <a:schemeClr val="tx1">
                      <a:lumMod val="50000"/>
                    </a:schemeClr>
                  </a:solidFill>
                  <a:latin typeface="Montserrat Light" panose="00000400000000000000" pitchFamily="50" charset="-5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fr-FR"/>
                <a:t>Dolore magna aliqua. Ut enim ad minim veniam, quis nostrud exercitation</a:t>
              </a:r>
              <a:endParaRPr lang="en-US" dirty="0"/>
            </a:p>
          </p:txBody>
        </p:sp>
      </p:grpSp>
    </p:spTree>
    <p:extLst>
      <p:ext uri="{BB962C8B-B14F-4D97-AF65-F5344CB8AC3E}">
        <p14:creationId xmlns:p14="http://schemas.microsoft.com/office/powerpoint/2010/main" val="325910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par>
                                <p:cTn id="12" presetID="22" presetClass="entr" presetSubtype="8" fill="hold" nodeType="withEffect">
                                  <p:stCondLst>
                                    <p:cond delay="25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500"/>
                                        <p:tgtEl>
                                          <p:spTgt spid="2"/>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125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22" presetClass="entr" presetSubtype="1" fill="hold" grpId="0" nodeType="withEffect">
                                  <p:stCondLst>
                                    <p:cond delay="250"/>
                                  </p:st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par>
                                <p:cTn id="33" presetID="22" presetClass="entr" presetSubtype="1"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1" fill="hold" grpId="0" nodeType="withEffect">
                                  <p:stCondLst>
                                    <p:cond delay="750"/>
                                  </p:stCondLst>
                                  <p:childTnLst>
                                    <p:set>
                                      <p:cBhvr>
                                        <p:cTn id="37" dur="1" fill="hold">
                                          <p:stCondLst>
                                            <p:cond delay="0"/>
                                          </p:stCondLst>
                                        </p:cTn>
                                        <p:tgtEl>
                                          <p:spTgt spid="13"/>
                                        </p:tgtEl>
                                        <p:attrNameLst>
                                          <p:attrName>style.visibility</p:attrName>
                                        </p:attrNameLst>
                                      </p:cBhvr>
                                      <p:to>
                                        <p:strVal val="visible"/>
                                      </p:to>
                                    </p:set>
                                    <p:animEffect transition="in" filter="wipe(up)">
                                      <p:cBhvr>
                                        <p:cTn id="38" dur="500"/>
                                        <p:tgtEl>
                                          <p:spTgt spid="13"/>
                                        </p:tgtEl>
                                      </p:cBhvr>
                                    </p:animEffect>
                                  </p:childTnLst>
                                </p:cTn>
                              </p:par>
                              <p:par>
                                <p:cTn id="39" presetID="22" presetClass="entr" presetSubtype="1" fill="hold" grpId="0" nodeType="withEffect">
                                  <p:stCondLst>
                                    <p:cond delay="100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500"/>
                                        <p:tgtEl>
                                          <p:spTgt spid="12"/>
                                        </p:tgtEl>
                                      </p:cBhvr>
                                    </p:animEffect>
                                  </p:childTnLst>
                                </p:cTn>
                              </p:par>
                              <p:par>
                                <p:cTn id="42" presetID="22" presetClass="entr" presetSubtype="1" fill="hold" grpId="0" nodeType="withEffect">
                                  <p:stCondLst>
                                    <p:cond delay="1250"/>
                                  </p:stCondLst>
                                  <p:childTnLst>
                                    <p:set>
                                      <p:cBhvr>
                                        <p:cTn id="43" dur="1" fill="hold">
                                          <p:stCondLst>
                                            <p:cond delay="0"/>
                                          </p:stCondLst>
                                        </p:cTn>
                                        <p:tgtEl>
                                          <p:spTgt spid="11"/>
                                        </p:tgtEl>
                                        <p:attrNameLst>
                                          <p:attrName>style.visibility</p:attrName>
                                        </p:attrNameLst>
                                      </p:cBhvr>
                                      <p:to>
                                        <p:strVal val="visible"/>
                                      </p:to>
                                    </p:set>
                                    <p:animEffect transition="in" filter="wipe(up)">
                                      <p:cBhvr>
                                        <p:cTn id="44" dur="500"/>
                                        <p:tgtEl>
                                          <p:spTgt spid="11"/>
                                        </p:tgtEl>
                                      </p:cBhvr>
                                    </p:animEffect>
                                  </p:childTnLst>
                                </p:cTn>
                              </p:par>
                              <p:par>
                                <p:cTn id="45" presetID="2" presetClass="entr" presetSubtype="4" decel="100000" fill="hold" nodeType="withEffect">
                                  <p:stCondLst>
                                    <p:cond delay="50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1000" fill="hold"/>
                                        <p:tgtEl>
                                          <p:spTgt spid="3"/>
                                        </p:tgtEl>
                                        <p:attrNameLst>
                                          <p:attrName>ppt_x</p:attrName>
                                        </p:attrNameLst>
                                      </p:cBhvr>
                                      <p:tavLst>
                                        <p:tav tm="0">
                                          <p:val>
                                            <p:strVal val="#ppt_x"/>
                                          </p:val>
                                        </p:tav>
                                        <p:tav tm="100000">
                                          <p:val>
                                            <p:strVal val="#ppt_x"/>
                                          </p:val>
                                        </p:tav>
                                      </p:tavLst>
                                    </p:anim>
                                    <p:anim calcmode="lin" valueType="num">
                                      <p:cBhvr additive="base">
                                        <p:cTn id="48" dur="1000" fill="hold"/>
                                        <p:tgtEl>
                                          <p:spTgt spid="3"/>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75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ppt_x"/>
                                          </p:val>
                                        </p:tav>
                                        <p:tav tm="100000">
                                          <p:val>
                                            <p:strVal val="#ppt_x"/>
                                          </p:val>
                                        </p:tav>
                                      </p:tavLst>
                                    </p:anim>
                                    <p:anim calcmode="lin" valueType="num">
                                      <p:cBhvr additive="base">
                                        <p:cTn id="52" dur="1000" fill="hold"/>
                                        <p:tgtEl>
                                          <p:spTgt spid="4"/>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00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1000" fill="hold"/>
                                        <p:tgtEl>
                                          <p:spTgt spid="5"/>
                                        </p:tgtEl>
                                        <p:attrNameLst>
                                          <p:attrName>ppt_x</p:attrName>
                                        </p:attrNameLst>
                                      </p:cBhvr>
                                      <p:tavLst>
                                        <p:tav tm="0">
                                          <p:val>
                                            <p:strVal val="#ppt_x"/>
                                          </p:val>
                                        </p:tav>
                                        <p:tav tm="100000">
                                          <p:val>
                                            <p:strVal val="#ppt_x"/>
                                          </p:val>
                                        </p:tav>
                                      </p:tavLst>
                                    </p:anim>
                                    <p:anim calcmode="lin" valueType="num">
                                      <p:cBhvr additive="base">
                                        <p:cTn id="56" dur="1000" fill="hold"/>
                                        <p:tgtEl>
                                          <p:spTgt spid="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25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1000" fill="hold"/>
                                        <p:tgtEl>
                                          <p:spTgt spid="30"/>
                                        </p:tgtEl>
                                        <p:attrNameLst>
                                          <p:attrName>ppt_x</p:attrName>
                                        </p:attrNameLst>
                                      </p:cBhvr>
                                      <p:tavLst>
                                        <p:tav tm="0">
                                          <p:val>
                                            <p:strVal val="#ppt_x"/>
                                          </p:val>
                                        </p:tav>
                                        <p:tav tm="100000">
                                          <p:val>
                                            <p:strVal val="#ppt_x"/>
                                          </p:val>
                                        </p:tav>
                                      </p:tavLst>
                                    </p:anim>
                                    <p:anim calcmode="lin" valueType="num">
                                      <p:cBhvr additive="base">
                                        <p:cTn id="60" dur="1000" fill="hold"/>
                                        <p:tgtEl>
                                          <p:spTgt spid="30"/>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1000" fill="hold"/>
                                        <p:tgtEl>
                                          <p:spTgt spid="31"/>
                                        </p:tgtEl>
                                        <p:attrNameLst>
                                          <p:attrName>ppt_x</p:attrName>
                                        </p:attrNameLst>
                                      </p:cBhvr>
                                      <p:tavLst>
                                        <p:tav tm="0">
                                          <p:val>
                                            <p:strVal val="#ppt_x"/>
                                          </p:val>
                                        </p:tav>
                                        <p:tav tm="100000">
                                          <p:val>
                                            <p:strVal val="#ppt_x"/>
                                          </p:val>
                                        </p:tav>
                                      </p:tavLst>
                                    </p:anim>
                                    <p:anim calcmode="lin" valueType="num">
                                      <p:cBhvr additive="base">
                                        <p:cTn id="64" dur="1000" fill="hold"/>
                                        <p:tgtEl>
                                          <p:spTgt spid="31"/>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100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grpId="0" nodeType="withEffect">
                                  <p:stCondLst>
                                    <p:cond delay="125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500"/>
                                        <p:tgtEl>
                                          <p:spTgt spid="49"/>
                                        </p:tgtEl>
                                      </p:cBhvr>
                                    </p:animEffect>
                                  </p:childTnLst>
                                </p:cTn>
                              </p:par>
                              <p:par>
                                <p:cTn id="71" presetID="10" presetClass="entr" presetSubtype="0" fill="hold" grpId="0" nodeType="withEffect">
                                  <p:stCondLst>
                                    <p:cond delay="150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500"/>
                                        <p:tgtEl>
                                          <p:spTgt spid="45"/>
                                        </p:tgtEl>
                                      </p:cBhvr>
                                    </p:animEffect>
                                  </p:childTnLst>
                                </p:cTn>
                              </p:par>
                              <p:par>
                                <p:cTn id="74" presetID="10" presetClass="entr" presetSubtype="0" fill="hold" grpId="0" nodeType="withEffect">
                                  <p:stCondLst>
                                    <p:cond delay="175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500"/>
                                        <p:tgtEl>
                                          <p:spTgt spid="48"/>
                                        </p:tgtEl>
                                      </p:cBhvr>
                                    </p:animEffect>
                                  </p:childTnLst>
                                </p:cTn>
                              </p:par>
                              <p:par>
                                <p:cTn id="77" presetID="10" presetClass="entr" presetSubtype="0" fill="hold" grpId="0" nodeType="withEffect">
                                  <p:stCondLst>
                                    <p:cond delay="200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500"/>
                                        <p:tgtEl>
                                          <p:spTgt spid="46"/>
                                        </p:tgtEl>
                                      </p:cBhvr>
                                    </p:animEffect>
                                  </p:childTnLst>
                                </p:cTn>
                              </p:par>
                              <p:par>
                                <p:cTn id="80" presetID="10" presetClass="entr" presetSubtype="0" fill="hold" nodeType="withEffect">
                                  <p:stCondLst>
                                    <p:cond delay="100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par>
                                <p:cTn id="83" presetID="10" presetClass="entr" presetSubtype="0" fill="hold" nodeType="withEffect">
                                  <p:stCondLst>
                                    <p:cond delay="1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nodeType="withEffect">
                                  <p:stCondLst>
                                    <p:cond delay="150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500"/>
                                        <p:tgtEl>
                                          <p:spTgt spid="34"/>
                                        </p:tgtEl>
                                      </p:cBhvr>
                                    </p:animEffect>
                                  </p:childTnLst>
                                </p:cTn>
                              </p:par>
                              <p:par>
                                <p:cTn id="89" presetID="10" presetClass="entr" presetSubtype="0" fill="hold" nodeType="withEffect">
                                  <p:stCondLst>
                                    <p:cond delay="175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par>
                                <p:cTn id="92" presetID="10" presetClass="entr" presetSubtype="0" fill="hold" nodeType="withEffect">
                                  <p:stCondLst>
                                    <p:cond delay="2000"/>
                                  </p:stCondLst>
                                  <p:childTnLst>
                                    <p:set>
                                      <p:cBhvr>
                                        <p:cTn id="93" dur="1" fill="hold">
                                          <p:stCondLst>
                                            <p:cond delay="0"/>
                                          </p:stCondLst>
                                        </p:cTn>
                                        <p:tgtEl>
                                          <p:spTgt spid="37"/>
                                        </p:tgtEl>
                                        <p:attrNameLst>
                                          <p:attrName>style.visibility</p:attrName>
                                        </p:attrNameLst>
                                      </p:cBhvr>
                                      <p:to>
                                        <p:strVal val="visible"/>
                                      </p:to>
                                    </p:set>
                                    <p:animEffect transition="in" filter="fade">
                                      <p:cBhvr>
                                        <p:cTn id="9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0" grpId="0" animBg="1"/>
      <p:bldP spid="21" grpId="0" animBg="1"/>
      <p:bldP spid="22" grpId="0" animBg="1"/>
      <p:bldP spid="23" grpId="0" animBg="1"/>
      <p:bldP spid="24" grpId="0" animBg="1"/>
      <p:bldP spid="35" grpId="0" animBg="1"/>
      <p:bldP spid="52" grpId="0"/>
      <p:bldP spid="45" grpId="0" animBg="1"/>
      <p:bldP spid="46" grpId="0" animBg="1"/>
      <p:bldP spid="47" grpId="0" animBg="1"/>
      <p:bldP spid="48" grpId="0" animBg="1"/>
      <p:bldP spid="4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102">
            <a:extLst>
              <a:ext uri="{FF2B5EF4-FFF2-40B4-BE49-F238E27FC236}">
                <a16:creationId xmlns:a16="http://schemas.microsoft.com/office/drawing/2014/main" id="{F557599D-555A-480D-890D-860CDB9A8FF0}"/>
              </a:ext>
            </a:extLst>
          </p:cNvPr>
          <p:cNvSpPr>
            <a:spLocks/>
          </p:cNvSpPr>
          <p:nvPr/>
        </p:nvSpPr>
        <p:spPr bwMode="auto">
          <a:xfrm>
            <a:off x="4431139" y="820225"/>
            <a:ext cx="3337105" cy="2025467"/>
          </a:xfrm>
          <a:custGeom>
            <a:avLst/>
            <a:gdLst>
              <a:gd name="T0" fmla="*/ 9 w 876"/>
              <a:gd name="T1" fmla="*/ 531 h 531"/>
              <a:gd name="T2" fmla="*/ 0 w 876"/>
              <a:gd name="T3" fmla="*/ 439 h 531"/>
              <a:gd name="T4" fmla="*/ 438 w 876"/>
              <a:gd name="T5" fmla="*/ 0 h 531"/>
              <a:gd name="T6" fmla="*/ 876 w 876"/>
              <a:gd name="T7" fmla="*/ 439 h 531"/>
              <a:gd name="T8" fmla="*/ 867 w 876"/>
              <a:gd name="T9" fmla="*/ 530 h 531"/>
            </a:gdLst>
            <a:ahLst/>
            <a:cxnLst>
              <a:cxn ang="0">
                <a:pos x="T0" y="T1"/>
              </a:cxn>
              <a:cxn ang="0">
                <a:pos x="T2" y="T3"/>
              </a:cxn>
              <a:cxn ang="0">
                <a:pos x="T4" y="T5"/>
              </a:cxn>
              <a:cxn ang="0">
                <a:pos x="T6" y="T7"/>
              </a:cxn>
              <a:cxn ang="0">
                <a:pos x="T8" y="T9"/>
              </a:cxn>
            </a:cxnLst>
            <a:rect l="0" t="0" r="r" b="b"/>
            <a:pathLst>
              <a:path w="876" h="531">
                <a:moveTo>
                  <a:pt x="9" y="531"/>
                </a:moveTo>
                <a:cubicBezTo>
                  <a:pt x="3" y="502"/>
                  <a:pt x="0" y="471"/>
                  <a:pt x="0" y="439"/>
                </a:cubicBezTo>
                <a:cubicBezTo>
                  <a:pt x="0" y="197"/>
                  <a:pt x="196" y="0"/>
                  <a:pt x="438" y="0"/>
                </a:cubicBezTo>
                <a:cubicBezTo>
                  <a:pt x="680" y="0"/>
                  <a:pt x="876" y="197"/>
                  <a:pt x="876" y="439"/>
                </a:cubicBezTo>
                <a:cubicBezTo>
                  <a:pt x="876" y="470"/>
                  <a:pt x="873" y="501"/>
                  <a:pt x="867" y="530"/>
                </a:cubicBezTo>
              </a:path>
            </a:pathLst>
          </a:custGeom>
          <a:noFill/>
          <a:ln w="25400" cap="rnd">
            <a:solidFill>
              <a:schemeClr val="bg2">
                <a:lumMod val="85000"/>
              </a:schemeClr>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62">
            <a:extLst>
              <a:ext uri="{FF2B5EF4-FFF2-40B4-BE49-F238E27FC236}">
                <a16:creationId xmlns:a16="http://schemas.microsoft.com/office/drawing/2014/main" id="{C22CE63A-F613-454F-BDB0-1058256F5F7A}"/>
              </a:ext>
            </a:extLst>
          </p:cNvPr>
          <p:cNvSpPr>
            <a:spLocks/>
          </p:cNvSpPr>
          <p:nvPr/>
        </p:nvSpPr>
        <p:spPr bwMode="auto">
          <a:xfrm>
            <a:off x="7608721" y="2898866"/>
            <a:ext cx="183694" cy="183694"/>
          </a:xfrm>
          <a:custGeom>
            <a:avLst/>
            <a:gdLst>
              <a:gd name="T0" fmla="*/ 30 w 48"/>
              <a:gd name="T1" fmla="*/ 4 h 48"/>
              <a:gd name="T2" fmla="*/ 44 w 48"/>
              <a:gd name="T3" fmla="*/ 31 h 48"/>
              <a:gd name="T4" fmla="*/ 17 w 48"/>
              <a:gd name="T5" fmla="*/ 44 h 48"/>
              <a:gd name="T6" fmla="*/ 3 w 48"/>
              <a:gd name="T7" fmla="*/ 17 h 48"/>
              <a:gd name="T8" fmla="*/ 30 w 48"/>
              <a:gd name="T9" fmla="*/ 4 h 48"/>
            </a:gdLst>
            <a:ahLst/>
            <a:cxnLst>
              <a:cxn ang="0">
                <a:pos x="T0" y="T1"/>
              </a:cxn>
              <a:cxn ang="0">
                <a:pos x="T2" y="T3"/>
              </a:cxn>
              <a:cxn ang="0">
                <a:pos x="T4" y="T5"/>
              </a:cxn>
              <a:cxn ang="0">
                <a:pos x="T6" y="T7"/>
              </a:cxn>
              <a:cxn ang="0">
                <a:pos x="T8" y="T9"/>
              </a:cxn>
            </a:cxnLst>
            <a:rect l="0" t="0" r="r" b="b"/>
            <a:pathLst>
              <a:path w="48" h="48">
                <a:moveTo>
                  <a:pt x="30" y="4"/>
                </a:moveTo>
                <a:cubicBezTo>
                  <a:pt x="41" y="7"/>
                  <a:pt x="48" y="19"/>
                  <a:pt x="44" y="31"/>
                </a:cubicBezTo>
                <a:cubicBezTo>
                  <a:pt x="40" y="42"/>
                  <a:pt x="28" y="48"/>
                  <a:pt x="17" y="44"/>
                </a:cubicBezTo>
                <a:cubicBezTo>
                  <a:pt x="6" y="41"/>
                  <a:pt x="0" y="29"/>
                  <a:pt x="3" y="17"/>
                </a:cubicBezTo>
                <a:cubicBezTo>
                  <a:pt x="7" y="6"/>
                  <a:pt x="19" y="0"/>
                  <a:pt x="30" y="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 name="Freeform 63">
            <a:extLst>
              <a:ext uri="{FF2B5EF4-FFF2-40B4-BE49-F238E27FC236}">
                <a16:creationId xmlns:a16="http://schemas.microsoft.com/office/drawing/2014/main" id="{51D15024-5A88-4A4B-B8D4-57FAF85B5522}"/>
              </a:ext>
            </a:extLst>
          </p:cNvPr>
          <p:cNvSpPr>
            <a:spLocks/>
          </p:cNvSpPr>
          <p:nvPr/>
        </p:nvSpPr>
        <p:spPr bwMode="auto">
          <a:xfrm>
            <a:off x="6999630" y="3738379"/>
            <a:ext cx="182083" cy="182083"/>
          </a:xfrm>
          <a:custGeom>
            <a:avLst/>
            <a:gdLst>
              <a:gd name="T0" fmla="*/ 41 w 48"/>
              <a:gd name="T1" fmla="*/ 11 h 48"/>
              <a:gd name="T2" fmla="*/ 36 w 48"/>
              <a:gd name="T3" fmla="*/ 41 h 48"/>
              <a:gd name="T4" fmla="*/ 7 w 48"/>
              <a:gd name="T5" fmla="*/ 36 h 48"/>
              <a:gd name="T6" fmla="*/ 11 w 48"/>
              <a:gd name="T7" fmla="*/ 7 h 48"/>
              <a:gd name="T8" fmla="*/ 41 w 48"/>
              <a:gd name="T9" fmla="*/ 11 h 48"/>
            </a:gdLst>
            <a:ahLst/>
            <a:cxnLst>
              <a:cxn ang="0">
                <a:pos x="T0" y="T1"/>
              </a:cxn>
              <a:cxn ang="0">
                <a:pos x="T2" y="T3"/>
              </a:cxn>
              <a:cxn ang="0">
                <a:pos x="T4" y="T5"/>
              </a:cxn>
              <a:cxn ang="0">
                <a:pos x="T6" y="T7"/>
              </a:cxn>
              <a:cxn ang="0">
                <a:pos x="T8" y="T9"/>
              </a:cxn>
            </a:cxnLst>
            <a:rect l="0" t="0" r="r" b="b"/>
            <a:pathLst>
              <a:path w="48" h="48">
                <a:moveTo>
                  <a:pt x="41" y="11"/>
                </a:moveTo>
                <a:cubicBezTo>
                  <a:pt x="48" y="21"/>
                  <a:pt x="46" y="34"/>
                  <a:pt x="36" y="41"/>
                </a:cubicBezTo>
                <a:cubicBezTo>
                  <a:pt x="27" y="48"/>
                  <a:pt x="14" y="46"/>
                  <a:pt x="7" y="36"/>
                </a:cubicBezTo>
                <a:cubicBezTo>
                  <a:pt x="0" y="27"/>
                  <a:pt x="2" y="14"/>
                  <a:pt x="11" y="7"/>
                </a:cubicBezTo>
                <a:cubicBezTo>
                  <a:pt x="21" y="0"/>
                  <a:pt x="34" y="2"/>
                  <a:pt x="41" y="11"/>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Oval 64">
            <a:extLst>
              <a:ext uri="{FF2B5EF4-FFF2-40B4-BE49-F238E27FC236}">
                <a16:creationId xmlns:a16="http://schemas.microsoft.com/office/drawing/2014/main" id="{8D97AD1F-179E-459F-87E3-250CAA669B79}"/>
              </a:ext>
            </a:extLst>
          </p:cNvPr>
          <p:cNvSpPr>
            <a:spLocks noChangeArrowheads="1"/>
          </p:cNvSpPr>
          <p:nvPr/>
        </p:nvSpPr>
        <p:spPr bwMode="auto">
          <a:xfrm>
            <a:off x="6024764" y="4065483"/>
            <a:ext cx="162746" cy="16435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2" name="Freeform 65">
            <a:extLst>
              <a:ext uri="{FF2B5EF4-FFF2-40B4-BE49-F238E27FC236}">
                <a16:creationId xmlns:a16="http://schemas.microsoft.com/office/drawing/2014/main" id="{F1D9BF91-8CF5-4E6A-BC19-56D77425D4CE}"/>
              </a:ext>
            </a:extLst>
          </p:cNvPr>
          <p:cNvSpPr>
            <a:spLocks/>
          </p:cNvSpPr>
          <p:nvPr/>
        </p:nvSpPr>
        <p:spPr bwMode="auto">
          <a:xfrm>
            <a:off x="5028950" y="3738379"/>
            <a:ext cx="183694" cy="182083"/>
          </a:xfrm>
          <a:custGeom>
            <a:avLst/>
            <a:gdLst>
              <a:gd name="T0" fmla="*/ 41 w 48"/>
              <a:gd name="T1" fmla="*/ 36 h 48"/>
              <a:gd name="T2" fmla="*/ 12 w 48"/>
              <a:gd name="T3" fmla="*/ 41 h 48"/>
              <a:gd name="T4" fmla="*/ 7 w 48"/>
              <a:gd name="T5" fmla="*/ 11 h 48"/>
              <a:gd name="T6" fmla="*/ 37 w 48"/>
              <a:gd name="T7" fmla="*/ 7 h 48"/>
              <a:gd name="T8" fmla="*/ 41 w 48"/>
              <a:gd name="T9" fmla="*/ 36 h 48"/>
            </a:gdLst>
            <a:ahLst/>
            <a:cxnLst>
              <a:cxn ang="0">
                <a:pos x="T0" y="T1"/>
              </a:cxn>
              <a:cxn ang="0">
                <a:pos x="T2" y="T3"/>
              </a:cxn>
              <a:cxn ang="0">
                <a:pos x="T4" y="T5"/>
              </a:cxn>
              <a:cxn ang="0">
                <a:pos x="T6" y="T7"/>
              </a:cxn>
              <a:cxn ang="0">
                <a:pos x="T8" y="T9"/>
              </a:cxn>
            </a:cxnLst>
            <a:rect l="0" t="0" r="r" b="b"/>
            <a:pathLst>
              <a:path w="48" h="48">
                <a:moveTo>
                  <a:pt x="41" y="36"/>
                </a:moveTo>
                <a:cubicBezTo>
                  <a:pt x="35" y="46"/>
                  <a:pt x="21" y="48"/>
                  <a:pt x="12" y="41"/>
                </a:cubicBezTo>
                <a:cubicBezTo>
                  <a:pt x="2" y="34"/>
                  <a:pt x="0" y="21"/>
                  <a:pt x="7" y="11"/>
                </a:cubicBezTo>
                <a:cubicBezTo>
                  <a:pt x="14" y="2"/>
                  <a:pt x="27" y="0"/>
                  <a:pt x="37" y="7"/>
                </a:cubicBezTo>
                <a:cubicBezTo>
                  <a:pt x="46" y="14"/>
                  <a:pt x="48" y="27"/>
                  <a:pt x="41" y="3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66">
            <a:extLst>
              <a:ext uri="{FF2B5EF4-FFF2-40B4-BE49-F238E27FC236}">
                <a16:creationId xmlns:a16="http://schemas.microsoft.com/office/drawing/2014/main" id="{837200C1-4D69-4091-B6BE-447BD436E2D4}"/>
              </a:ext>
            </a:extLst>
          </p:cNvPr>
          <p:cNvSpPr>
            <a:spLocks/>
          </p:cNvSpPr>
          <p:nvPr/>
        </p:nvSpPr>
        <p:spPr bwMode="auto">
          <a:xfrm>
            <a:off x="4424693" y="2898866"/>
            <a:ext cx="178860" cy="183694"/>
          </a:xfrm>
          <a:custGeom>
            <a:avLst/>
            <a:gdLst>
              <a:gd name="T0" fmla="*/ 30 w 47"/>
              <a:gd name="T1" fmla="*/ 44 h 48"/>
              <a:gd name="T2" fmla="*/ 3 w 47"/>
              <a:gd name="T3" fmla="*/ 31 h 48"/>
              <a:gd name="T4" fmla="*/ 17 w 47"/>
              <a:gd name="T5" fmla="*/ 4 h 48"/>
              <a:gd name="T6" fmla="*/ 44 w 47"/>
              <a:gd name="T7" fmla="*/ 17 h 48"/>
              <a:gd name="T8" fmla="*/ 30 w 47"/>
              <a:gd name="T9" fmla="*/ 44 h 48"/>
            </a:gdLst>
            <a:ahLst/>
            <a:cxnLst>
              <a:cxn ang="0">
                <a:pos x="T0" y="T1"/>
              </a:cxn>
              <a:cxn ang="0">
                <a:pos x="T2" y="T3"/>
              </a:cxn>
              <a:cxn ang="0">
                <a:pos x="T4" y="T5"/>
              </a:cxn>
              <a:cxn ang="0">
                <a:pos x="T6" y="T7"/>
              </a:cxn>
              <a:cxn ang="0">
                <a:pos x="T8" y="T9"/>
              </a:cxn>
            </a:cxnLst>
            <a:rect l="0" t="0" r="r" b="b"/>
            <a:pathLst>
              <a:path w="47" h="48">
                <a:moveTo>
                  <a:pt x="30" y="44"/>
                </a:moveTo>
                <a:cubicBezTo>
                  <a:pt x="19" y="48"/>
                  <a:pt x="7" y="42"/>
                  <a:pt x="3" y="31"/>
                </a:cubicBezTo>
                <a:cubicBezTo>
                  <a:pt x="0" y="19"/>
                  <a:pt x="6" y="7"/>
                  <a:pt x="17" y="4"/>
                </a:cubicBezTo>
                <a:cubicBezTo>
                  <a:pt x="28" y="0"/>
                  <a:pt x="40" y="6"/>
                  <a:pt x="44" y="17"/>
                </a:cubicBezTo>
                <a:cubicBezTo>
                  <a:pt x="47" y="29"/>
                  <a:pt x="41" y="41"/>
                  <a:pt x="30"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E277FEDE-C70F-4F9A-B125-9E3B6A233CAC}"/>
              </a:ext>
            </a:extLst>
          </p:cNvPr>
          <p:cNvGrpSpPr/>
          <p:nvPr/>
        </p:nvGrpSpPr>
        <p:grpSpPr>
          <a:xfrm>
            <a:off x="4344126" y="2845691"/>
            <a:ext cx="3524022" cy="1453438"/>
            <a:chOff x="4344126" y="2845691"/>
            <a:chExt cx="3524022" cy="1453438"/>
          </a:xfrm>
        </p:grpSpPr>
        <p:sp>
          <p:nvSpPr>
            <p:cNvPr id="18" name="Freeform 71">
              <a:extLst>
                <a:ext uri="{FF2B5EF4-FFF2-40B4-BE49-F238E27FC236}">
                  <a16:creationId xmlns:a16="http://schemas.microsoft.com/office/drawing/2014/main" id="{3D6750F0-7E22-48E1-A18B-6BCD4494EB98}"/>
                </a:ext>
              </a:extLst>
            </p:cNvPr>
            <p:cNvSpPr>
              <a:spLocks/>
            </p:cNvSpPr>
            <p:nvPr/>
          </p:nvSpPr>
          <p:spPr bwMode="auto">
            <a:xfrm>
              <a:off x="7650616" y="2845691"/>
              <a:ext cx="217532" cy="312602"/>
            </a:xfrm>
            <a:custGeom>
              <a:avLst/>
              <a:gdLst>
                <a:gd name="T0" fmla="*/ 25 w 57"/>
                <a:gd name="T1" fmla="*/ 0 h 82"/>
                <a:gd name="T2" fmla="*/ 50 w 57"/>
                <a:gd name="T3" fmla="*/ 50 h 82"/>
                <a:gd name="T4" fmla="*/ 0 w 57"/>
                <a:gd name="T5" fmla="*/ 76 h 82"/>
              </a:gdLst>
              <a:ahLst/>
              <a:cxnLst>
                <a:cxn ang="0">
                  <a:pos x="T0" y="T1"/>
                </a:cxn>
                <a:cxn ang="0">
                  <a:pos x="T2" y="T3"/>
                </a:cxn>
                <a:cxn ang="0">
                  <a:pos x="T4" y="T5"/>
                </a:cxn>
              </a:cxnLst>
              <a:rect l="0" t="0" r="r" b="b"/>
              <a:pathLst>
                <a:path w="57" h="82">
                  <a:moveTo>
                    <a:pt x="25" y="0"/>
                  </a:moveTo>
                  <a:cubicBezTo>
                    <a:pt x="46" y="7"/>
                    <a:pt x="57" y="30"/>
                    <a:pt x="50" y="50"/>
                  </a:cubicBezTo>
                  <a:cubicBezTo>
                    <a:pt x="43" y="71"/>
                    <a:pt x="21" y="82"/>
                    <a:pt x="0" y="76"/>
                  </a:cubicBezTo>
                </a:path>
              </a:pathLst>
            </a:custGeom>
            <a:noFill/>
            <a:ln w="25400" cap="rnd">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8" name="Group 57">
              <a:extLst>
                <a:ext uri="{FF2B5EF4-FFF2-40B4-BE49-F238E27FC236}">
                  <a16:creationId xmlns:a16="http://schemas.microsoft.com/office/drawing/2014/main" id="{3FADF00F-D4A7-4184-8D75-4A5CE70B3638}"/>
                </a:ext>
              </a:extLst>
            </p:cNvPr>
            <p:cNvGrpSpPr/>
            <p:nvPr/>
          </p:nvGrpSpPr>
          <p:grpSpPr>
            <a:xfrm>
              <a:off x="6969015" y="3130900"/>
              <a:ext cx="678378" cy="870129"/>
              <a:chOff x="6969015" y="3130900"/>
              <a:chExt cx="678378" cy="870129"/>
            </a:xfrm>
          </p:grpSpPr>
          <p:sp>
            <p:nvSpPr>
              <p:cNvPr id="17" name="Freeform 70">
                <a:extLst>
                  <a:ext uri="{FF2B5EF4-FFF2-40B4-BE49-F238E27FC236}">
                    <a16:creationId xmlns:a16="http://schemas.microsoft.com/office/drawing/2014/main" id="{B57FA143-20E5-4D8F-82C6-CA9404B87359}"/>
                  </a:ext>
                </a:extLst>
              </p:cNvPr>
              <p:cNvSpPr>
                <a:spLocks/>
              </p:cNvSpPr>
              <p:nvPr/>
            </p:nvSpPr>
            <p:spPr bwMode="auto">
              <a:xfrm>
                <a:off x="7209106" y="3130900"/>
                <a:ext cx="438287" cy="602645"/>
              </a:xfrm>
              <a:custGeom>
                <a:avLst/>
                <a:gdLst>
                  <a:gd name="T0" fmla="*/ 115 w 115"/>
                  <a:gd name="T1" fmla="*/ 0 h 158"/>
                  <a:gd name="T2" fmla="*/ 0 w 115"/>
                  <a:gd name="T3" fmla="*/ 158 h 158"/>
                </a:gdLst>
                <a:ahLst/>
                <a:cxnLst>
                  <a:cxn ang="0">
                    <a:pos x="T0" y="T1"/>
                  </a:cxn>
                  <a:cxn ang="0">
                    <a:pos x="T2" y="T3"/>
                  </a:cxn>
                </a:cxnLst>
                <a:rect l="0" t="0" r="r" b="b"/>
                <a:pathLst>
                  <a:path w="115" h="158">
                    <a:moveTo>
                      <a:pt x="115" y="0"/>
                    </a:moveTo>
                    <a:cubicBezTo>
                      <a:pt x="89" y="61"/>
                      <a:pt x="49" y="115"/>
                      <a:pt x="0" y="158"/>
                    </a:cubicBezTo>
                  </a:path>
                </a:pathLst>
              </a:custGeom>
              <a:noFill/>
              <a:ln w="25400" cap="rnd">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72">
                <a:extLst>
                  <a:ext uri="{FF2B5EF4-FFF2-40B4-BE49-F238E27FC236}">
                    <a16:creationId xmlns:a16="http://schemas.microsoft.com/office/drawing/2014/main" id="{80BE067F-0037-40F2-A13E-2ED03D653AEA}"/>
                  </a:ext>
                </a:extLst>
              </p:cNvPr>
              <p:cNvSpPr>
                <a:spLocks/>
              </p:cNvSpPr>
              <p:nvPr/>
            </p:nvSpPr>
            <p:spPr bwMode="auto">
              <a:xfrm>
                <a:off x="6969015" y="3741602"/>
                <a:ext cx="293266" cy="259427"/>
              </a:xfrm>
              <a:custGeom>
                <a:avLst/>
                <a:gdLst>
                  <a:gd name="T0" fmla="*/ 64 w 77"/>
                  <a:gd name="T1" fmla="*/ 0 h 68"/>
                  <a:gd name="T2" fmla="*/ 55 w 77"/>
                  <a:gd name="T3" fmla="*/ 55 h 68"/>
                  <a:gd name="T4" fmla="*/ 0 w 77"/>
                  <a:gd name="T5" fmla="*/ 46 h 68"/>
                </a:gdLst>
                <a:ahLst/>
                <a:cxnLst>
                  <a:cxn ang="0">
                    <a:pos x="T0" y="T1"/>
                  </a:cxn>
                  <a:cxn ang="0">
                    <a:pos x="T2" y="T3"/>
                  </a:cxn>
                  <a:cxn ang="0">
                    <a:pos x="T4" y="T5"/>
                  </a:cxn>
                </a:cxnLst>
                <a:rect l="0" t="0" r="r" b="b"/>
                <a:pathLst>
                  <a:path w="77" h="68">
                    <a:moveTo>
                      <a:pt x="64" y="0"/>
                    </a:moveTo>
                    <a:cubicBezTo>
                      <a:pt x="77" y="17"/>
                      <a:pt x="73" y="42"/>
                      <a:pt x="55" y="55"/>
                    </a:cubicBezTo>
                    <a:cubicBezTo>
                      <a:pt x="38" y="68"/>
                      <a:pt x="13" y="64"/>
                      <a:pt x="0" y="46"/>
                    </a:cubicBezTo>
                  </a:path>
                </a:pathLst>
              </a:custGeom>
              <a:noFill/>
              <a:ln w="25400" cap="rnd">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7" name="Group 56">
              <a:extLst>
                <a:ext uri="{FF2B5EF4-FFF2-40B4-BE49-F238E27FC236}">
                  <a16:creationId xmlns:a16="http://schemas.microsoft.com/office/drawing/2014/main" id="{9B5AE6F2-6EE9-41F3-9B5B-B40271E5A9C3}"/>
                </a:ext>
              </a:extLst>
            </p:cNvPr>
            <p:cNvGrpSpPr/>
            <p:nvPr/>
          </p:nvGrpSpPr>
          <p:grpSpPr>
            <a:xfrm>
              <a:off x="5955476" y="3914016"/>
              <a:ext cx="1010316" cy="385113"/>
              <a:chOff x="5955476" y="3914016"/>
              <a:chExt cx="1010316" cy="385113"/>
            </a:xfrm>
          </p:grpSpPr>
          <p:sp>
            <p:nvSpPr>
              <p:cNvPr id="16" name="Freeform 69">
                <a:extLst>
                  <a:ext uri="{FF2B5EF4-FFF2-40B4-BE49-F238E27FC236}">
                    <a16:creationId xmlns:a16="http://schemas.microsoft.com/office/drawing/2014/main" id="{5178127E-8DEB-45AB-BE02-B5F55DE40FCC}"/>
                  </a:ext>
                </a:extLst>
              </p:cNvPr>
              <p:cNvSpPr>
                <a:spLocks/>
              </p:cNvSpPr>
              <p:nvPr/>
            </p:nvSpPr>
            <p:spPr bwMode="auto">
              <a:xfrm>
                <a:off x="6256798" y="3914016"/>
                <a:ext cx="708994" cy="228812"/>
              </a:xfrm>
              <a:custGeom>
                <a:avLst/>
                <a:gdLst>
                  <a:gd name="T0" fmla="*/ 186 w 186"/>
                  <a:gd name="T1" fmla="*/ 0 h 60"/>
                  <a:gd name="T2" fmla="*/ 0 w 186"/>
                  <a:gd name="T3" fmla="*/ 60 h 60"/>
                </a:gdLst>
                <a:ahLst/>
                <a:cxnLst>
                  <a:cxn ang="0">
                    <a:pos x="T0" y="T1"/>
                  </a:cxn>
                  <a:cxn ang="0">
                    <a:pos x="T2" y="T3"/>
                  </a:cxn>
                </a:cxnLst>
                <a:rect l="0" t="0" r="r" b="b"/>
                <a:pathLst>
                  <a:path w="186" h="60">
                    <a:moveTo>
                      <a:pt x="186" y="0"/>
                    </a:moveTo>
                    <a:cubicBezTo>
                      <a:pt x="129" y="34"/>
                      <a:pt x="65" y="54"/>
                      <a:pt x="0" y="60"/>
                    </a:cubicBezTo>
                  </a:path>
                </a:pathLst>
              </a:custGeom>
              <a:noFill/>
              <a:ln w="25400"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73">
                <a:extLst>
                  <a:ext uri="{FF2B5EF4-FFF2-40B4-BE49-F238E27FC236}">
                    <a16:creationId xmlns:a16="http://schemas.microsoft.com/office/drawing/2014/main" id="{D142A49F-3DE5-4375-B717-72CD3C06A238}"/>
                  </a:ext>
                </a:extLst>
              </p:cNvPr>
              <p:cNvSpPr>
                <a:spLocks/>
              </p:cNvSpPr>
              <p:nvPr/>
            </p:nvSpPr>
            <p:spPr bwMode="auto">
              <a:xfrm>
                <a:off x="5955476" y="4149273"/>
                <a:ext cx="301322" cy="149856"/>
              </a:xfrm>
              <a:custGeom>
                <a:avLst/>
                <a:gdLst>
                  <a:gd name="T0" fmla="*/ 79 w 79"/>
                  <a:gd name="T1" fmla="*/ 0 h 39"/>
                  <a:gd name="T2" fmla="*/ 40 w 79"/>
                  <a:gd name="T3" fmla="*/ 39 h 39"/>
                  <a:gd name="T4" fmla="*/ 0 w 79"/>
                  <a:gd name="T5" fmla="*/ 0 h 39"/>
                </a:gdLst>
                <a:ahLst/>
                <a:cxnLst>
                  <a:cxn ang="0">
                    <a:pos x="T0" y="T1"/>
                  </a:cxn>
                  <a:cxn ang="0">
                    <a:pos x="T2" y="T3"/>
                  </a:cxn>
                  <a:cxn ang="0">
                    <a:pos x="T4" y="T5"/>
                  </a:cxn>
                </a:cxnLst>
                <a:rect l="0" t="0" r="r" b="b"/>
                <a:pathLst>
                  <a:path w="79" h="39">
                    <a:moveTo>
                      <a:pt x="79" y="0"/>
                    </a:moveTo>
                    <a:cubicBezTo>
                      <a:pt x="79" y="22"/>
                      <a:pt x="61" y="39"/>
                      <a:pt x="40" y="39"/>
                    </a:cubicBezTo>
                    <a:cubicBezTo>
                      <a:pt x="18" y="39"/>
                      <a:pt x="0" y="22"/>
                      <a:pt x="0" y="0"/>
                    </a:cubicBezTo>
                  </a:path>
                </a:pathLst>
              </a:custGeom>
              <a:noFill/>
              <a:ln w="25400"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6" name="Group 55">
              <a:extLst>
                <a:ext uri="{FF2B5EF4-FFF2-40B4-BE49-F238E27FC236}">
                  <a16:creationId xmlns:a16="http://schemas.microsoft.com/office/drawing/2014/main" id="{33023739-9C41-48D1-8997-F119E18E357C}"/>
                </a:ext>
              </a:extLst>
            </p:cNvPr>
            <p:cNvGrpSpPr/>
            <p:nvPr/>
          </p:nvGrpSpPr>
          <p:grpSpPr>
            <a:xfrm>
              <a:off x="4949993" y="3741602"/>
              <a:ext cx="1005483" cy="401226"/>
              <a:chOff x="4949993" y="3741602"/>
              <a:chExt cx="1005483" cy="401226"/>
            </a:xfrm>
          </p:grpSpPr>
          <p:sp>
            <p:nvSpPr>
              <p:cNvPr id="15" name="Freeform 68">
                <a:extLst>
                  <a:ext uri="{FF2B5EF4-FFF2-40B4-BE49-F238E27FC236}">
                    <a16:creationId xmlns:a16="http://schemas.microsoft.com/office/drawing/2014/main" id="{39A088FA-93C3-4EE4-BAFC-2C7FCF182C97}"/>
                  </a:ext>
                </a:extLst>
              </p:cNvPr>
              <p:cNvSpPr>
                <a:spLocks/>
              </p:cNvSpPr>
              <p:nvPr/>
            </p:nvSpPr>
            <p:spPr bwMode="auto">
              <a:xfrm>
                <a:off x="5246482" y="3914016"/>
                <a:ext cx="708994" cy="228812"/>
              </a:xfrm>
              <a:custGeom>
                <a:avLst/>
                <a:gdLst>
                  <a:gd name="T0" fmla="*/ 186 w 186"/>
                  <a:gd name="T1" fmla="*/ 60 h 60"/>
                  <a:gd name="T2" fmla="*/ 0 w 186"/>
                  <a:gd name="T3" fmla="*/ 0 h 60"/>
                </a:gdLst>
                <a:ahLst/>
                <a:cxnLst>
                  <a:cxn ang="0">
                    <a:pos x="T0" y="T1"/>
                  </a:cxn>
                  <a:cxn ang="0">
                    <a:pos x="T2" y="T3"/>
                  </a:cxn>
                </a:cxnLst>
                <a:rect l="0" t="0" r="r" b="b"/>
                <a:pathLst>
                  <a:path w="186" h="60">
                    <a:moveTo>
                      <a:pt x="186" y="60"/>
                    </a:moveTo>
                    <a:cubicBezTo>
                      <a:pt x="120" y="54"/>
                      <a:pt x="56" y="33"/>
                      <a:pt x="0" y="0"/>
                    </a:cubicBezTo>
                  </a:path>
                </a:pathLst>
              </a:custGeom>
              <a:noFill/>
              <a:ln w="25400" cap="rnd">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74">
                <a:extLst>
                  <a:ext uri="{FF2B5EF4-FFF2-40B4-BE49-F238E27FC236}">
                    <a16:creationId xmlns:a16="http://schemas.microsoft.com/office/drawing/2014/main" id="{43FE5BA2-22BC-415D-B110-DB74C32D6C53}"/>
                  </a:ext>
                </a:extLst>
              </p:cNvPr>
              <p:cNvSpPr>
                <a:spLocks/>
              </p:cNvSpPr>
              <p:nvPr/>
            </p:nvSpPr>
            <p:spPr bwMode="auto">
              <a:xfrm>
                <a:off x="4949993" y="3741602"/>
                <a:ext cx="293266" cy="259427"/>
              </a:xfrm>
              <a:custGeom>
                <a:avLst/>
                <a:gdLst>
                  <a:gd name="T0" fmla="*/ 77 w 77"/>
                  <a:gd name="T1" fmla="*/ 46 h 68"/>
                  <a:gd name="T2" fmla="*/ 22 w 77"/>
                  <a:gd name="T3" fmla="*/ 55 h 68"/>
                  <a:gd name="T4" fmla="*/ 13 w 77"/>
                  <a:gd name="T5" fmla="*/ 0 h 68"/>
                </a:gdLst>
                <a:ahLst/>
                <a:cxnLst>
                  <a:cxn ang="0">
                    <a:pos x="T0" y="T1"/>
                  </a:cxn>
                  <a:cxn ang="0">
                    <a:pos x="T2" y="T3"/>
                  </a:cxn>
                  <a:cxn ang="0">
                    <a:pos x="T4" y="T5"/>
                  </a:cxn>
                </a:cxnLst>
                <a:rect l="0" t="0" r="r" b="b"/>
                <a:pathLst>
                  <a:path w="77" h="68">
                    <a:moveTo>
                      <a:pt x="77" y="46"/>
                    </a:moveTo>
                    <a:cubicBezTo>
                      <a:pt x="64" y="64"/>
                      <a:pt x="40" y="68"/>
                      <a:pt x="22" y="55"/>
                    </a:cubicBezTo>
                    <a:cubicBezTo>
                      <a:pt x="4" y="42"/>
                      <a:pt x="0" y="17"/>
                      <a:pt x="13" y="0"/>
                    </a:cubicBezTo>
                  </a:path>
                </a:pathLst>
              </a:custGeom>
              <a:noFill/>
              <a:ln w="25400" cap="rnd">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5" name="Group 54">
              <a:extLst>
                <a:ext uri="{FF2B5EF4-FFF2-40B4-BE49-F238E27FC236}">
                  <a16:creationId xmlns:a16="http://schemas.microsoft.com/office/drawing/2014/main" id="{E3D34393-A90A-49F4-96E0-665787405FA9}"/>
                </a:ext>
              </a:extLst>
            </p:cNvPr>
            <p:cNvGrpSpPr/>
            <p:nvPr/>
          </p:nvGrpSpPr>
          <p:grpSpPr>
            <a:xfrm>
              <a:off x="4344126" y="2845691"/>
              <a:ext cx="659042" cy="887854"/>
              <a:chOff x="4344126" y="2845691"/>
              <a:chExt cx="659042" cy="887854"/>
            </a:xfrm>
          </p:grpSpPr>
          <p:sp>
            <p:nvSpPr>
              <p:cNvPr id="14" name="Freeform 67">
                <a:extLst>
                  <a:ext uri="{FF2B5EF4-FFF2-40B4-BE49-F238E27FC236}">
                    <a16:creationId xmlns:a16="http://schemas.microsoft.com/office/drawing/2014/main" id="{B748978E-C637-4E43-A270-B27833996083}"/>
                  </a:ext>
                </a:extLst>
              </p:cNvPr>
              <p:cNvSpPr>
                <a:spLocks/>
              </p:cNvSpPr>
              <p:nvPr/>
            </p:nvSpPr>
            <p:spPr bwMode="auto">
              <a:xfrm>
                <a:off x="4564881" y="3130900"/>
                <a:ext cx="438287" cy="602645"/>
              </a:xfrm>
              <a:custGeom>
                <a:avLst/>
                <a:gdLst>
                  <a:gd name="T0" fmla="*/ 115 w 115"/>
                  <a:gd name="T1" fmla="*/ 158 h 158"/>
                  <a:gd name="T2" fmla="*/ 0 w 115"/>
                  <a:gd name="T3" fmla="*/ 0 h 158"/>
                </a:gdLst>
                <a:ahLst/>
                <a:cxnLst>
                  <a:cxn ang="0">
                    <a:pos x="T0" y="T1"/>
                  </a:cxn>
                  <a:cxn ang="0">
                    <a:pos x="T2" y="T3"/>
                  </a:cxn>
                </a:cxnLst>
                <a:rect l="0" t="0" r="r" b="b"/>
                <a:pathLst>
                  <a:path w="115" h="158">
                    <a:moveTo>
                      <a:pt x="115" y="158"/>
                    </a:moveTo>
                    <a:cubicBezTo>
                      <a:pt x="65" y="115"/>
                      <a:pt x="26" y="60"/>
                      <a:pt x="0"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75">
                <a:extLst>
                  <a:ext uri="{FF2B5EF4-FFF2-40B4-BE49-F238E27FC236}">
                    <a16:creationId xmlns:a16="http://schemas.microsoft.com/office/drawing/2014/main" id="{319CE6CA-E42F-42A4-BBB7-829308AC037E}"/>
                  </a:ext>
                </a:extLst>
              </p:cNvPr>
              <p:cNvSpPr>
                <a:spLocks/>
              </p:cNvSpPr>
              <p:nvPr/>
            </p:nvSpPr>
            <p:spPr bwMode="auto">
              <a:xfrm>
                <a:off x="4344126" y="2845691"/>
                <a:ext cx="217532" cy="312602"/>
              </a:xfrm>
              <a:custGeom>
                <a:avLst/>
                <a:gdLst>
                  <a:gd name="T0" fmla="*/ 57 w 57"/>
                  <a:gd name="T1" fmla="*/ 76 h 82"/>
                  <a:gd name="T2" fmla="*/ 7 w 57"/>
                  <a:gd name="T3" fmla="*/ 50 h 82"/>
                  <a:gd name="T4" fmla="*/ 32 w 57"/>
                  <a:gd name="T5" fmla="*/ 0 h 82"/>
                </a:gdLst>
                <a:ahLst/>
                <a:cxnLst>
                  <a:cxn ang="0">
                    <a:pos x="T0" y="T1"/>
                  </a:cxn>
                  <a:cxn ang="0">
                    <a:pos x="T2" y="T3"/>
                  </a:cxn>
                  <a:cxn ang="0">
                    <a:pos x="T4" y="T5"/>
                  </a:cxn>
                </a:cxnLst>
                <a:rect l="0" t="0" r="r" b="b"/>
                <a:pathLst>
                  <a:path w="57" h="82">
                    <a:moveTo>
                      <a:pt x="57" y="76"/>
                    </a:moveTo>
                    <a:cubicBezTo>
                      <a:pt x="36" y="82"/>
                      <a:pt x="14" y="71"/>
                      <a:pt x="7" y="50"/>
                    </a:cubicBezTo>
                    <a:cubicBezTo>
                      <a:pt x="0" y="30"/>
                      <a:pt x="12" y="7"/>
                      <a:pt x="32"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sp>
        <p:nvSpPr>
          <p:cNvPr id="44" name="Rectangle 97">
            <a:extLst>
              <a:ext uri="{FF2B5EF4-FFF2-40B4-BE49-F238E27FC236}">
                <a16:creationId xmlns:a16="http://schemas.microsoft.com/office/drawing/2014/main" id="{0EBA49D4-DA95-4E38-B4B6-A4FA88A4A206}"/>
              </a:ext>
            </a:extLst>
          </p:cNvPr>
          <p:cNvSpPr>
            <a:spLocks noChangeArrowheads="1"/>
          </p:cNvSpPr>
          <p:nvPr/>
        </p:nvSpPr>
        <p:spPr bwMode="auto">
          <a:xfrm>
            <a:off x="1741796" y="3200188"/>
            <a:ext cx="99867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300" b="1" i="0" u="none" strike="noStrike" cap="none" normalizeH="0" baseline="0">
                <a:ln>
                  <a:noFill/>
                </a:ln>
                <a:solidFill>
                  <a:schemeClr val="tx1">
                    <a:lumMod val="50000"/>
                  </a:schemeClr>
                </a:solidFill>
                <a:effectLst/>
                <a:latin typeface="+mj-lt"/>
              </a:rPr>
              <a:t>01. Creative</a:t>
            </a:r>
            <a:endParaRPr kumimoji="0" lang="ru-UA" altLang="ru-UA" sz="1800" b="0" i="0" u="none" strike="noStrike" cap="none" normalizeH="0" baseline="0">
              <a:ln>
                <a:noFill/>
              </a:ln>
              <a:solidFill>
                <a:schemeClr val="tx1">
                  <a:lumMod val="50000"/>
                </a:schemeClr>
              </a:solidFill>
              <a:effectLst/>
              <a:latin typeface="+mj-lt"/>
            </a:endParaRPr>
          </a:p>
        </p:txBody>
      </p:sp>
      <p:sp>
        <p:nvSpPr>
          <p:cNvPr id="45" name="Rectangle 98">
            <a:extLst>
              <a:ext uri="{FF2B5EF4-FFF2-40B4-BE49-F238E27FC236}">
                <a16:creationId xmlns:a16="http://schemas.microsoft.com/office/drawing/2014/main" id="{E598FEC5-13DC-4072-B709-535DEAA49556}"/>
              </a:ext>
            </a:extLst>
          </p:cNvPr>
          <p:cNvSpPr>
            <a:spLocks noChangeArrowheads="1"/>
          </p:cNvSpPr>
          <p:nvPr/>
        </p:nvSpPr>
        <p:spPr bwMode="auto">
          <a:xfrm>
            <a:off x="9440825" y="3200188"/>
            <a:ext cx="1049967"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300" b="1" i="0" u="none" strike="noStrike" cap="none" normalizeH="0" baseline="0">
                <a:ln>
                  <a:noFill/>
                </a:ln>
                <a:solidFill>
                  <a:schemeClr val="tx1">
                    <a:lumMod val="50000"/>
                  </a:schemeClr>
                </a:solidFill>
                <a:effectLst/>
                <a:latin typeface="+mj-lt"/>
              </a:rPr>
              <a:t>05. Strategy</a:t>
            </a:r>
            <a:endParaRPr kumimoji="0" lang="ru-UA" altLang="ru-UA" sz="1800" b="0" i="0" u="none" strike="noStrike" cap="none" normalizeH="0" baseline="0">
              <a:ln>
                <a:noFill/>
              </a:ln>
              <a:solidFill>
                <a:schemeClr val="tx1">
                  <a:lumMod val="50000"/>
                </a:schemeClr>
              </a:solidFill>
              <a:effectLst/>
              <a:latin typeface="+mj-lt"/>
            </a:endParaRPr>
          </a:p>
        </p:txBody>
      </p:sp>
      <p:sp>
        <p:nvSpPr>
          <p:cNvPr id="46" name="Rectangle 99">
            <a:extLst>
              <a:ext uri="{FF2B5EF4-FFF2-40B4-BE49-F238E27FC236}">
                <a16:creationId xmlns:a16="http://schemas.microsoft.com/office/drawing/2014/main" id="{F3023155-3E63-42DF-994D-DACF2FB95F29}"/>
              </a:ext>
            </a:extLst>
          </p:cNvPr>
          <p:cNvSpPr>
            <a:spLocks noChangeArrowheads="1"/>
          </p:cNvSpPr>
          <p:nvPr/>
        </p:nvSpPr>
        <p:spPr bwMode="auto">
          <a:xfrm>
            <a:off x="2727942" y="5077411"/>
            <a:ext cx="105798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300" b="1" i="0" u="none" strike="noStrike" cap="none" normalizeH="0" baseline="0">
                <a:ln>
                  <a:noFill/>
                </a:ln>
                <a:solidFill>
                  <a:schemeClr val="tx1">
                    <a:lumMod val="50000"/>
                  </a:schemeClr>
                </a:solidFill>
                <a:effectLst/>
                <a:latin typeface="+mj-lt"/>
              </a:rPr>
              <a:t>02. Portfolio</a:t>
            </a:r>
            <a:endParaRPr kumimoji="0" lang="ru-UA" altLang="ru-UA" sz="1800" b="0" i="0" u="none" strike="noStrike" cap="none" normalizeH="0" baseline="0">
              <a:ln>
                <a:noFill/>
              </a:ln>
              <a:solidFill>
                <a:schemeClr val="tx1">
                  <a:lumMod val="50000"/>
                </a:schemeClr>
              </a:solidFill>
              <a:effectLst/>
              <a:latin typeface="+mj-lt"/>
            </a:endParaRPr>
          </a:p>
        </p:txBody>
      </p:sp>
      <p:sp>
        <p:nvSpPr>
          <p:cNvPr id="47" name="Rectangle 100">
            <a:extLst>
              <a:ext uri="{FF2B5EF4-FFF2-40B4-BE49-F238E27FC236}">
                <a16:creationId xmlns:a16="http://schemas.microsoft.com/office/drawing/2014/main" id="{0F5C1556-F611-461F-B19F-C1E79E8617E2}"/>
              </a:ext>
            </a:extLst>
          </p:cNvPr>
          <p:cNvSpPr>
            <a:spLocks noChangeArrowheads="1"/>
          </p:cNvSpPr>
          <p:nvPr/>
        </p:nvSpPr>
        <p:spPr bwMode="auto">
          <a:xfrm>
            <a:off x="8374112" y="5077411"/>
            <a:ext cx="114775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300" b="1" i="0" u="none" strike="noStrike" cap="none" normalizeH="0" baseline="0">
                <a:ln>
                  <a:noFill/>
                </a:ln>
                <a:solidFill>
                  <a:schemeClr val="tx1">
                    <a:lumMod val="50000"/>
                  </a:schemeClr>
                </a:solidFill>
                <a:effectLst/>
                <a:latin typeface="+mj-lt"/>
              </a:rPr>
              <a:t>04. Our team</a:t>
            </a:r>
            <a:endParaRPr kumimoji="0" lang="ru-UA" altLang="ru-UA" sz="1800" b="0" i="0" u="none" strike="noStrike" cap="none" normalizeH="0" baseline="0">
              <a:ln>
                <a:noFill/>
              </a:ln>
              <a:solidFill>
                <a:schemeClr val="tx1">
                  <a:lumMod val="50000"/>
                </a:schemeClr>
              </a:solidFill>
              <a:effectLst/>
              <a:latin typeface="+mj-lt"/>
            </a:endParaRPr>
          </a:p>
        </p:txBody>
      </p:sp>
      <p:sp>
        <p:nvSpPr>
          <p:cNvPr id="48" name="Rectangle 101">
            <a:extLst>
              <a:ext uri="{FF2B5EF4-FFF2-40B4-BE49-F238E27FC236}">
                <a16:creationId xmlns:a16="http://schemas.microsoft.com/office/drawing/2014/main" id="{67853349-2154-413B-9C3C-E7095765E716}"/>
              </a:ext>
            </a:extLst>
          </p:cNvPr>
          <p:cNvSpPr>
            <a:spLocks noChangeArrowheads="1"/>
          </p:cNvSpPr>
          <p:nvPr/>
        </p:nvSpPr>
        <p:spPr bwMode="auto">
          <a:xfrm>
            <a:off x="5628372" y="5817020"/>
            <a:ext cx="99386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300" b="1" i="0" u="none" strike="noStrike" cap="none" normalizeH="0" baseline="0">
                <a:ln>
                  <a:noFill/>
                </a:ln>
                <a:solidFill>
                  <a:schemeClr val="tx1">
                    <a:lumMod val="50000"/>
                  </a:schemeClr>
                </a:solidFill>
                <a:effectLst/>
                <a:latin typeface="+mj-lt"/>
              </a:rPr>
              <a:t>03. Options</a:t>
            </a:r>
            <a:endParaRPr kumimoji="0" lang="ru-UA" altLang="ru-UA" sz="1800" b="0" i="0" u="none" strike="noStrike" cap="none" normalizeH="0" baseline="0">
              <a:ln>
                <a:noFill/>
              </a:ln>
              <a:solidFill>
                <a:schemeClr val="tx1">
                  <a:lumMod val="50000"/>
                </a:schemeClr>
              </a:solidFill>
              <a:effectLst/>
              <a:latin typeface="+mj-lt"/>
            </a:endParaRPr>
          </a:p>
        </p:txBody>
      </p:sp>
      <p:grpSp>
        <p:nvGrpSpPr>
          <p:cNvPr id="3" name="Group 2">
            <a:extLst>
              <a:ext uri="{FF2B5EF4-FFF2-40B4-BE49-F238E27FC236}">
                <a16:creationId xmlns:a16="http://schemas.microsoft.com/office/drawing/2014/main" id="{800F5A3D-56F1-4E8E-A2B5-09002E0FE248}"/>
              </a:ext>
            </a:extLst>
          </p:cNvPr>
          <p:cNvGrpSpPr/>
          <p:nvPr/>
        </p:nvGrpSpPr>
        <p:grpSpPr>
          <a:xfrm>
            <a:off x="3059880" y="2678111"/>
            <a:ext cx="1261687" cy="1194010"/>
            <a:chOff x="3059880" y="2678111"/>
            <a:chExt cx="1261687" cy="1194010"/>
          </a:xfrm>
        </p:grpSpPr>
        <p:sp>
          <p:nvSpPr>
            <p:cNvPr id="27" name="Freeform 80">
              <a:extLst>
                <a:ext uri="{FF2B5EF4-FFF2-40B4-BE49-F238E27FC236}">
                  <a16:creationId xmlns:a16="http://schemas.microsoft.com/office/drawing/2014/main" id="{5B996E63-8977-4CC8-83FE-58799325A741}"/>
                </a:ext>
              </a:extLst>
            </p:cNvPr>
            <p:cNvSpPr>
              <a:spLocks/>
            </p:cNvSpPr>
            <p:nvPr/>
          </p:nvSpPr>
          <p:spPr bwMode="auto">
            <a:xfrm>
              <a:off x="3059880" y="2678111"/>
              <a:ext cx="1261687" cy="1194010"/>
            </a:xfrm>
            <a:custGeom>
              <a:avLst/>
              <a:gdLst>
                <a:gd name="T0" fmla="*/ 201 w 331"/>
                <a:gd name="T1" fmla="*/ 289 h 313"/>
                <a:gd name="T2" fmla="*/ 24 w 331"/>
                <a:gd name="T3" fmla="*/ 198 h 313"/>
                <a:gd name="T4" fmla="*/ 114 w 331"/>
                <a:gd name="T5" fmla="*/ 21 h 313"/>
                <a:gd name="T6" fmla="*/ 281 w 331"/>
                <a:gd name="T7" fmla="*/ 88 h 313"/>
                <a:gd name="T8" fmla="*/ 331 w 331"/>
                <a:gd name="T9" fmla="*/ 99 h 313"/>
                <a:gd name="T10" fmla="*/ 297 w 331"/>
                <a:gd name="T11" fmla="*/ 136 h 313"/>
                <a:gd name="T12" fmla="*/ 201 w 331"/>
                <a:gd name="T13" fmla="*/ 289 h 313"/>
              </a:gdLst>
              <a:ahLst/>
              <a:cxnLst>
                <a:cxn ang="0">
                  <a:pos x="T0" y="T1"/>
                </a:cxn>
                <a:cxn ang="0">
                  <a:pos x="T2" y="T3"/>
                </a:cxn>
                <a:cxn ang="0">
                  <a:pos x="T4" y="T5"/>
                </a:cxn>
                <a:cxn ang="0">
                  <a:pos x="T6" y="T7"/>
                </a:cxn>
                <a:cxn ang="0">
                  <a:pos x="T8" y="T9"/>
                </a:cxn>
                <a:cxn ang="0">
                  <a:pos x="T10" y="T11"/>
                </a:cxn>
                <a:cxn ang="0">
                  <a:pos x="T12" y="T13"/>
                </a:cxn>
              </a:cxnLst>
              <a:rect l="0" t="0" r="r" b="b"/>
              <a:pathLst>
                <a:path w="331" h="313">
                  <a:moveTo>
                    <a:pt x="201" y="289"/>
                  </a:moveTo>
                  <a:cubicBezTo>
                    <a:pt x="127" y="313"/>
                    <a:pt x="48" y="272"/>
                    <a:pt x="24" y="198"/>
                  </a:cubicBezTo>
                  <a:cubicBezTo>
                    <a:pt x="0" y="125"/>
                    <a:pt x="40" y="45"/>
                    <a:pt x="114" y="21"/>
                  </a:cubicBezTo>
                  <a:cubicBezTo>
                    <a:pt x="179" y="0"/>
                    <a:pt x="249" y="30"/>
                    <a:pt x="281" y="88"/>
                  </a:cubicBezTo>
                  <a:cubicBezTo>
                    <a:pt x="331" y="99"/>
                    <a:pt x="331" y="99"/>
                    <a:pt x="331" y="99"/>
                  </a:cubicBezTo>
                  <a:cubicBezTo>
                    <a:pt x="297" y="136"/>
                    <a:pt x="297" y="136"/>
                    <a:pt x="297" y="136"/>
                  </a:cubicBezTo>
                  <a:cubicBezTo>
                    <a:pt x="305" y="202"/>
                    <a:pt x="266" y="267"/>
                    <a:pt x="201" y="28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1" name="Group 50">
              <a:extLst>
                <a:ext uri="{FF2B5EF4-FFF2-40B4-BE49-F238E27FC236}">
                  <a16:creationId xmlns:a16="http://schemas.microsoft.com/office/drawing/2014/main" id="{88653365-51C6-4ABE-BD67-A18A0C3E4DA5}"/>
                </a:ext>
              </a:extLst>
            </p:cNvPr>
            <p:cNvGrpSpPr/>
            <p:nvPr/>
          </p:nvGrpSpPr>
          <p:grpSpPr>
            <a:xfrm>
              <a:off x="3239334" y="2834097"/>
              <a:ext cx="806655" cy="806655"/>
              <a:chOff x="7017281" y="2258750"/>
              <a:chExt cx="1072619" cy="1072619"/>
            </a:xfrm>
            <a:effectLst>
              <a:outerShdw blurRad="152400" dist="88900" dir="2700000" algn="tl" rotWithShape="0">
                <a:prstClr val="black">
                  <a:alpha val="24000"/>
                </a:prstClr>
              </a:outerShdw>
            </a:effectLst>
          </p:grpSpPr>
          <p:sp>
            <p:nvSpPr>
              <p:cNvPr id="52" name="Oval 51">
                <a:extLst>
                  <a:ext uri="{FF2B5EF4-FFF2-40B4-BE49-F238E27FC236}">
                    <a16:creationId xmlns:a16="http://schemas.microsoft.com/office/drawing/2014/main" id="{E6E2C381-D019-4279-91DE-18CB4222BF01}"/>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3" name="Oval 52">
                <a:extLst>
                  <a:ext uri="{FF2B5EF4-FFF2-40B4-BE49-F238E27FC236}">
                    <a16:creationId xmlns:a16="http://schemas.microsoft.com/office/drawing/2014/main" id="{8D6FA57B-0166-42CA-83B0-0C287A76CD1C}"/>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4" name="Oval 53">
                <a:extLst>
                  <a:ext uri="{FF2B5EF4-FFF2-40B4-BE49-F238E27FC236}">
                    <a16:creationId xmlns:a16="http://schemas.microsoft.com/office/drawing/2014/main" id="{BF8B9C0B-5237-4C55-B744-B920A41DCDDA}"/>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4" name="Group 3">
            <a:extLst>
              <a:ext uri="{FF2B5EF4-FFF2-40B4-BE49-F238E27FC236}">
                <a16:creationId xmlns:a16="http://schemas.microsoft.com/office/drawing/2014/main" id="{8F3A157C-2832-4BEB-8FE2-A9A342743C09}"/>
              </a:ext>
            </a:extLst>
          </p:cNvPr>
          <p:cNvGrpSpPr/>
          <p:nvPr/>
        </p:nvGrpSpPr>
        <p:grpSpPr>
          <a:xfrm>
            <a:off x="3986406" y="3962357"/>
            <a:ext cx="1195622" cy="1202067"/>
            <a:chOff x="3986406" y="3962357"/>
            <a:chExt cx="1195622" cy="1202067"/>
          </a:xfrm>
        </p:grpSpPr>
        <p:sp>
          <p:nvSpPr>
            <p:cNvPr id="26" name="Freeform 79">
              <a:extLst>
                <a:ext uri="{FF2B5EF4-FFF2-40B4-BE49-F238E27FC236}">
                  <a16:creationId xmlns:a16="http://schemas.microsoft.com/office/drawing/2014/main" id="{60792FFB-8495-44B9-BC0D-76E04B687AAE}"/>
                </a:ext>
              </a:extLst>
            </p:cNvPr>
            <p:cNvSpPr>
              <a:spLocks/>
            </p:cNvSpPr>
            <p:nvPr/>
          </p:nvSpPr>
          <p:spPr bwMode="auto">
            <a:xfrm>
              <a:off x="3986406" y="3962357"/>
              <a:ext cx="1195622" cy="1202067"/>
            </a:xfrm>
            <a:custGeom>
              <a:avLst/>
              <a:gdLst>
                <a:gd name="T0" fmla="*/ 273 w 314"/>
                <a:gd name="T1" fmla="*/ 238 h 315"/>
                <a:gd name="T2" fmla="*/ 77 w 314"/>
                <a:gd name="T3" fmla="*/ 269 h 315"/>
                <a:gd name="T4" fmla="*/ 46 w 314"/>
                <a:gd name="T5" fmla="*/ 73 h 315"/>
                <a:gd name="T6" fmla="*/ 220 w 314"/>
                <a:gd name="T7" fmla="*/ 29 h 315"/>
                <a:gd name="T8" fmla="*/ 267 w 314"/>
                <a:gd name="T9" fmla="*/ 8 h 315"/>
                <a:gd name="T10" fmla="*/ 261 w 314"/>
                <a:gd name="T11" fmla="*/ 59 h 315"/>
                <a:gd name="T12" fmla="*/ 273 w 314"/>
                <a:gd name="T13" fmla="*/ 238 h 315"/>
              </a:gdLst>
              <a:ahLst/>
              <a:cxnLst>
                <a:cxn ang="0">
                  <a:pos x="T0" y="T1"/>
                </a:cxn>
                <a:cxn ang="0">
                  <a:pos x="T2" y="T3"/>
                </a:cxn>
                <a:cxn ang="0">
                  <a:pos x="T4" y="T5"/>
                </a:cxn>
                <a:cxn ang="0">
                  <a:pos x="T6" y="T7"/>
                </a:cxn>
                <a:cxn ang="0">
                  <a:pos x="T8" y="T9"/>
                </a:cxn>
                <a:cxn ang="0">
                  <a:pos x="T10" y="T11"/>
                </a:cxn>
                <a:cxn ang="0">
                  <a:pos x="T12" y="T13"/>
                </a:cxn>
              </a:cxnLst>
              <a:rect l="0" t="0" r="r" b="b"/>
              <a:pathLst>
                <a:path w="314" h="315">
                  <a:moveTo>
                    <a:pt x="273" y="238"/>
                  </a:moveTo>
                  <a:cubicBezTo>
                    <a:pt x="228" y="301"/>
                    <a:pt x="140" y="315"/>
                    <a:pt x="77" y="269"/>
                  </a:cubicBezTo>
                  <a:cubicBezTo>
                    <a:pt x="14" y="224"/>
                    <a:pt x="0" y="136"/>
                    <a:pt x="46" y="73"/>
                  </a:cubicBezTo>
                  <a:cubicBezTo>
                    <a:pt x="87" y="17"/>
                    <a:pt x="160" y="0"/>
                    <a:pt x="220" y="29"/>
                  </a:cubicBezTo>
                  <a:cubicBezTo>
                    <a:pt x="267" y="8"/>
                    <a:pt x="267" y="8"/>
                    <a:pt x="267" y="8"/>
                  </a:cubicBezTo>
                  <a:cubicBezTo>
                    <a:pt x="261" y="59"/>
                    <a:pt x="261" y="59"/>
                    <a:pt x="261" y="59"/>
                  </a:cubicBezTo>
                  <a:cubicBezTo>
                    <a:pt x="307" y="107"/>
                    <a:pt x="314" y="182"/>
                    <a:pt x="273" y="23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9" name="Group 58">
              <a:extLst>
                <a:ext uri="{FF2B5EF4-FFF2-40B4-BE49-F238E27FC236}">
                  <a16:creationId xmlns:a16="http://schemas.microsoft.com/office/drawing/2014/main" id="{881DDB8F-8529-4702-9BE6-7B46AEC94322}"/>
                </a:ext>
              </a:extLst>
            </p:cNvPr>
            <p:cNvGrpSpPr/>
            <p:nvPr/>
          </p:nvGrpSpPr>
          <p:grpSpPr>
            <a:xfrm>
              <a:off x="4181145" y="4123706"/>
              <a:ext cx="806655" cy="806655"/>
              <a:chOff x="7017281" y="2258750"/>
              <a:chExt cx="1072619" cy="1072619"/>
            </a:xfrm>
            <a:effectLst>
              <a:outerShdw blurRad="152400" dist="88900" dir="2700000" algn="tl" rotWithShape="0">
                <a:prstClr val="black">
                  <a:alpha val="24000"/>
                </a:prstClr>
              </a:outerShdw>
            </a:effectLst>
          </p:grpSpPr>
          <p:sp>
            <p:nvSpPr>
              <p:cNvPr id="60" name="Oval 59">
                <a:extLst>
                  <a:ext uri="{FF2B5EF4-FFF2-40B4-BE49-F238E27FC236}">
                    <a16:creationId xmlns:a16="http://schemas.microsoft.com/office/drawing/2014/main" id="{1C1F623B-7144-4C2C-A2B3-A48CB29255C1}"/>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1" name="Oval 60">
                <a:extLst>
                  <a:ext uri="{FF2B5EF4-FFF2-40B4-BE49-F238E27FC236}">
                    <a16:creationId xmlns:a16="http://schemas.microsoft.com/office/drawing/2014/main" id="{80BB7332-E340-4473-8E0F-9393D1275386}"/>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2" name="Oval 61">
                <a:extLst>
                  <a:ext uri="{FF2B5EF4-FFF2-40B4-BE49-F238E27FC236}">
                    <a16:creationId xmlns:a16="http://schemas.microsoft.com/office/drawing/2014/main" id="{9F5BAC86-00B5-4C49-ACFA-9CA8CA8CABAE}"/>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5" name="Group 4">
            <a:extLst>
              <a:ext uri="{FF2B5EF4-FFF2-40B4-BE49-F238E27FC236}">
                <a16:creationId xmlns:a16="http://schemas.microsoft.com/office/drawing/2014/main" id="{4690E6E1-579A-4E11-86F9-E149044752A9}"/>
              </a:ext>
            </a:extLst>
          </p:cNvPr>
          <p:cNvGrpSpPr/>
          <p:nvPr/>
        </p:nvGrpSpPr>
        <p:grpSpPr>
          <a:xfrm>
            <a:off x="5570363" y="4352303"/>
            <a:ext cx="1071548" cy="1231071"/>
            <a:chOff x="5570363" y="4352303"/>
            <a:chExt cx="1071548" cy="1231071"/>
          </a:xfrm>
        </p:grpSpPr>
        <p:sp>
          <p:nvSpPr>
            <p:cNvPr id="25" name="Freeform 78">
              <a:extLst>
                <a:ext uri="{FF2B5EF4-FFF2-40B4-BE49-F238E27FC236}">
                  <a16:creationId xmlns:a16="http://schemas.microsoft.com/office/drawing/2014/main" id="{9179BEAA-7E82-4611-9C93-303D1D3B8211}"/>
                </a:ext>
              </a:extLst>
            </p:cNvPr>
            <p:cNvSpPr>
              <a:spLocks/>
            </p:cNvSpPr>
            <p:nvPr/>
          </p:nvSpPr>
          <p:spPr bwMode="auto">
            <a:xfrm>
              <a:off x="5570363" y="4352303"/>
              <a:ext cx="1071548" cy="1231071"/>
            </a:xfrm>
            <a:custGeom>
              <a:avLst/>
              <a:gdLst>
                <a:gd name="T0" fmla="*/ 0 w 281"/>
                <a:gd name="T1" fmla="*/ 183 h 323"/>
                <a:gd name="T2" fmla="*/ 141 w 281"/>
                <a:gd name="T3" fmla="*/ 323 h 323"/>
                <a:gd name="T4" fmla="*/ 281 w 281"/>
                <a:gd name="T5" fmla="*/ 183 h 323"/>
                <a:gd name="T6" fmla="*/ 166 w 281"/>
                <a:gd name="T7" fmla="*/ 44 h 323"/>
                <a:gd name="T8" fmla="*/ 141 w 281"/>
                <a:gd name="T9" fmla="*/ 0 h 323"/>
                <a:gd name="T10" fmla="*/ 115 w 281"/>
                <a:gd name="T11" fmla="*/ 44 h 323"/>
                <a:gd name="T12" fmla="*/ 0 w 281"/>
                <a:gd name="T13" fmla="*/ 183 h 323"/>
              </a:gdLst>
              <a:ahLst/>
              <a:cxnLst>
                <a:cxn ang="0">
                  <a:pos x="T0" y="T1"/>
                </a:cxn>
                <a:cxn ang="0">
                  <a:pos x="T2" y="T3"/>
                </a:cxn>
                <a:cxn ang="0">
                  <a:pos x="T4" y="T5"/>
                </a:cxn>
                <a:cxn ang="0">
                  <a:pos x="T6" y="T7"/>
                </a:cxn>
                <a:cxn ang="0">
                  <a:pos x="T8" y="T9"/>
                </a:cxn>
                <a:cxn ang="0">
                  <a:pos x="T10" y="T11"/>
                </a:cxn>
                <a:cxn ang="0">
                  <a:pos x="T12" y="T13"/>
                </a:cxn>
              </a:cxnLst>
              <a:rect l="0" t="0" r="r" b="b"/>
              <a:pathLst>
                <a:path w="281" h="323">
                  <a:moveTo>
                    <a:pt x="0" y="183"/>
                  </a:moveTo>
                  <a:cubicBezTo>
                    <a:pt x="0" y="260"/>
                    <a:pt x="63" y="323"/>
                    <a:pt x="141" y="323"/>
                  </a:cubicBezTo>
                  <a:cubicBezTo>
                    <a:pt x="218" y="323"/>
                    <a:pt x="281" y="260"/>
                    <a:pt x="281" y="183"/>
                  </a:cubicBezTo>
                  <a:cubicBezTo>
                    <a:pt x="281" y="114"/>
                    <a:pt x="231" y="56"/>
                    <a:pt x="166" y="44"/>
                  </a:cubicBezTo>
                  <a:cubicBezTo>
                    <a:pt x="141" y="0"/>
                    <a:pt x="141" y="0"/>
                    <a:pt x="141" y="0"/>
                  </a:cubicBezTo>
                  <a:cubicBezTo>
                    <a:pt x="115" y="44"/>
                    <a:pt x="115" y="44"/>
                    <a:pt x="115" y="44"/>
                  </a:cubicBezTo>
                  <a:cubicBezTo>
                    <a:pt x="50" y="56"/>
                    <a:pt x="0" y="114"/>
                    <a:pt x="0" y="18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3" name="Group 62">
              <a:extLst>
                <a:ext uri="{FF2B5EF4-FFF2-40B4-BE49-F238E27FC236}">
                  <a16:creationId xmlns:a16="http://schemas.microsoft.com/office/drawing/2014/main" id="{D6329B53-FDD3-451F-82B5-A272A51CCFEC}"/>
                </a:ext>
              </a:extLst>
            </p:cNvPr>
            <p:cNvGrpSpPr/>
            <p:nvPr/>
          </p:nvGrpSpPr>
          <p:grpSpPr>
            <a:xfrm>
              <a:off x="5693402" y="4617836"/>
              <a:ext cx="806655" cy="806655"/>
              <a:chOff x="7017281" y="2258750"/>
              <a:chExt cx="1072619" cy="1072619"/>
            </a:xfrm>
            <a:effectLst>
              <a:outerShdw blurRad="152400" dist="88900" dir="2700000" algn="tl" rotWithShape="0">
                <a:prstClr val="black">
                  <a:alpha val="24000"/>
                </a:prstClr>
              </a:outerShdw>
            </a:effectLst>
          </p:grpSpPr>
          <p:sp>
            <p:nvSpPr>
              <p:cNvPr id="64" name="Oval 63">
                <a:extLst>
                  <a:ext uri="{FF2B5EF4-FFF2-40B4-BE49-F238E27FC236}">
                    <a16:creationId xmlns:a16="http://schemas.microsoft.com/office/drawing/2014/main" id="{790993AA-FAE2-4A36-B362-C0B634073CA8}"/>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5" name="Oval 64">
                <a:extLst>
                  <a:ext uri="{FF2B5EF4-FFF2-40B4-BE49-F238E27FC236}">
                    <a16:creationId xmlns:a16="http://schemas.microsoft.com/office/drawing/2014/main" id="{0A94D090-5BC1-4B44-A229-87D8AEB775B1}"/>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66" name="Oval 65">
                <a:extLst>
                  <a:ext uri="{FF2B5EF4-FFF2-40B4-BE49-F238E27FC236}">
                    <a16:creationId xmlns:a16="http://schemas.microsoft.com/office/drawing/2014/main" id="{9D61A0D9-CDD2-4E72-9C11-8564D9661F0F}"/>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6" name="Group 5">
            <a:extLst>
              <a:ext uri="{FF2B5EF4-FFF2-40B4-BE49-F238E27FC236}">
                <a16:creationId xmlns:a16="http://schemas.microsoft.com/office/drawing/2014/main" id="{258A3A04-C56A-4FA5-B7A7-C30391DCA0E0}"/>
              </a:ext>
            </a:extLst>
          </p:cNvPr>
          <p:cNvGrpSpPr/>
          <p:nvPr/>
        </p:nvGrpSpPr>
        <p:grpSpPr>
          <a:xfrm>
            <a:off x="7030246" y="3962357"/>
            <a:ext cx="1195622" cy="1202067"/>
            <a:chOff x="7030246" y="3962357"/>
            <a:chExt cx="1195622" cy="1202067"/>
          </a:xfrm>
        </p:grpSpPr>
        <p:sp>
          <p:nvSpPr>
            <p:cNvPr id="24" name="Freeform 77">
              <a:extLst>
                <a:ext uri="{FF2B5EF4-FFF2-40B4-BE49-F238E27FC236}">
                  <a16:creationId xmlns:a16="http://schemas.microsoft.com/office/drawing/2014/main" id="{EF1D9027-CFAA-42AC-A3E8-B50C53DE5D92}"/>
                </a:ext>
              </a:extLst>
            </p:cNvPr>
            <p:cNvSpPr>
              <a:spLocks/>
            </p:cNvSpPr>
            <p:nvPr/>
          </p:nvSpPr>
          <p:spPr bwMode="auto">
            <a:xfrm>
              <a:off x="7030246" y="3962357"/>
              <a:ext cx="1195622" cy="1202067"/>
            </a:xfrm>
            <a:custGeom>
              <a:avLst/>
              <a:gdLst>
                <a:gd name="T0" fmla="*/ 41 w 314"/>
                <a:gd name="T1" fmla="*/ 238 h 315"/>
                <a:gd name="T2" fmla="*/ 237 w 314"/>
                <a:gd name="T3" fmla="*/ 269 h 315"/>
                <a:gd name="T4" fmla="*/ 268 w 314"/>
                <a:gd name="T5" fmla="*/ 73 h 315"/>
                <a:gd name="T6" fmla="*/ 94 w 314"/>
                <a:gd name="T7" fmla="*/ 29 h 315"/>
                <a:gd name="T8" fmla="*/ 47 w 314"/>
                <a:gd name="T9" fmla="*/ 8 h 315"/>
                <a:gd name="T10" fmla="*/ 53 w 314"/>
                <a:gd name="T11" fmla="*/ 59 h 315"/>
                <a:gd name="T12" fmla="*/ 41 w 314"/>
                <a:gd name="T13" fmla="*/ 238 h 315"/>
              </a:gdLst>
              <a:ahLst/>
              <a:cxnLst>
                <a:cxn ang="0">
                  <a:pos x="T0" y="T1"/>
                </a:cxn>
                <a:cxn ang="0">
                  <a:pos x="T2" y="T3"/>
                </a:cxn>
                <a:cxn ang="0">
                  <a:pos x="T4" y="T5"/>
                </a:cxn>
                <a:cxn ang="0">
                  <a:pos x="T6" y="T7"/>
                </a:cxn>
                <a:cxn ang="0">
                  <a:pos x="T8" y="T9"/>
                </a:cxn>
                <a:cxn ang="0">
                  <a:pos x="T10" y="T11"/>
                </a:cxn>
                <a:cxn ang="0">
                  <a:pos x="T12" y="T13"/>
                </a:cxn>
              </a:cxnLst>
              <a:rect l="0" t="0" r="r" b="b"/>
              <a:pathLst>
                <a:path w="314" h="315">
                  <a:moveTo>
                    <a:pt x="41" y="238"/>
                  </a:moveTo>
                  <a:cubicBezTo>
                    <a:pt x="86" y="301"/>
                    <a:pt x="174" y="315"/>
                    <a:pt x="237" y="269"/>
                  </a:cubicBezTo>
                  <a:cubicBezTo>
                    <a:pt x="300" y="224"/>
                    <a:pt x="314" y="136"/>
                    <a:pt x="268" y="73"/>
                  </a:cubicBezTo>
                  <a:cubicBezTo>
                    <a:pt x="228" y="17"/>
                    <a:pt x="154" y="0"/>
                    <a:pt x="94" y="29"/>
                  </a:cubicBezTo>
                  <a:cubicBezTo>
                    <a:pt x="47" y="8"/>
                    <a:pt x="47" y="8"/>
                    <a:pt x="47" y="8"/>
                  </a:cubicBezTo>
                  <a:cubicBezTo>
                    <a:pt x="53" y="59"/>
                    <a:pt x="53" y="59"/>
                    <a:pt x="53" y="59"/>
                  </a:cubicBezTo>
                  <a:cubicBezTo>
                    <a:pt x="7" y="107"/>
                    <a:pt x="0" y="182"/>
                    <a:pt x="41" y="23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7" name="Group 66">
              <a:extLst>
                <a:ext uri="{FF2B5EF4-FFF2-40B4-BE49-F238E27FC236}">
                  <a16:creationId xmlns:a16="http://schemas.microsoft.com/office/drawing/2014/main" id="{24BDDC6D-972B-4214-8FFE-3528FA61CB91}"/>
                </a:ext>
              </a:extLst>
            </p:cNvPr>
            <p:cNvGrpSpPr/>
            <p:nvPr/>
          </p:nvGrpSpPr>
          <p:grpSpPr>
            <a:xfrm>
              <a:off x="7206848" y="4121100"/>
              <a:ext cx="806655" cy="806655"/>
              <a:chOff x="7017281" y="2258750"/>
              <a:chExt cx="1072619" cy="1072619"/>
            </a:xfrm>
            <a:effectLst>
              <a:outerShdw blurRad="152400" dist="88900" dir="2700000" algn="tl" rotWithShape="0">
                <a:prstClr val="black">
                  <a:alpha val="24000"/>
                </a:prstClr>
              </a:outerShdw>
            </a:effectLst>
          </p:grpSpPr>
          <p:sp>
            <p:nvSpPr>
              <p:cNvPr id="68" name="Oval 67">
                <a:extLst>
                  <a:ext uri="{FF2B5EF4-FFF2-40B4-BE49-F238E27FC236}">
                    <a16:creationId xmlns:a16="http://schemas.microsoft.com/office/drawing/2014/main" id="{241B16D9-7C29-4A63-B1FA-D97A6BF74DE2}"/>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69" name="Oval 68">
                <a:extLst>
                  <a:ext uri="{FF2B5EF4-FFF2-40B4-BE49-F238E27FC236}">
                    <a16:creationId xmlns:a16="http://schemas.microsoft.com/office/drawing/2014/main" id="{4A327A6A-8E21-4DC5-B6FB-09879B251BA9}"/>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0" name="Oval 69">
                <a:extLst>
                  <a:ext uri="{FF2B5EF4-FFF2-40B4-BE49-F238E27FC236}">
                    <a16:creationId xmlns:a16="http://schemas.microsoft.com/office/drawing/2014/main" id="{F02C82E4-0D3E-447B-B173-0CC5AC9ACE97}"/>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7" name="Group 6">
            <a:extLst>
              <a:ext uri="{FF2B5EF4-FFF2-40B4-BE49-F238E27FC236}">
                <a16:creationId xmlns:a16="http://schemas.microsoft.com/office/drawing/2014/main" id="{A714AFDE-D74E-42CE-83FB-8BDBCD6CB1C8}"/>
              </a:ext>
            </a:extLst>
          </p:cNvPr>
          <p:cNvGrpSpPr/>
          <p:nvPr/>
        </p:nvGrpSpPr>
        <p:grpSpPr>
          <a:xfrm>
            <a:off x="7893929" y="2678111"/>
            <a:ext cx="1258464" cy="1194010"/>
            <a:chOff x="7893929" y="2678111"/>
            <a:chExt cx="1258464" cy="1194010"/>
          </a:xfrm>
        </p:grpSpPr>
        <p:sp>
          <p:nvSpPr>
            <p:cNvPr id="23" name="Freeform 76">
              <a:extLst>
                <a:ext uri="{FF2B5EF4-FFF2-40B4-BE49-F238E27FC236}">
                  <a16:creationId xmlns:a16="http://schemas.microsoft.com/office/drawing/2014/main" id="{003B86B9-C9CC-4E70-A6FF-DB36888FE3EB}"/>
                </a:ext>
              </a:extLst>
            </p:cNvPr>
            <p:cNvSpPr>
              <a:spLocks/>
            </p:cNvSpPr>
            <p:nvPr/>
          </p:nvSpPr>
          <p:spPr bwMode="auto">
            <a:xfrm>
              <a:off x="7893929" y="2678111"/>
              <a:ext cx="1258464" cy="1194010"/>
            </a:xfrm>
            <a:custGeom>
              <a:avLst/>
              <a:gdLst>
                <a:gd name="T0" fmla="*/ 129 w 330"/>
                <a:gd name="T1" fmla="*/ 289 h 313"/>
                <a:gd name="T2" fmla="*/ 306 w 330"/>
                <a:gd name="T3" fmla="*/ 198 h 313"/>
                <a:gd name="T4" fmla="*/ 216 w 330"/>
                <a:gd name="T5" fmla="*/ 21 h 313"/>
                <a:gd name="T6" fmla="*/ 49 w 330"/>
                <a:gd name="T7" fmla="*/ 88 h 313"/>
                <a:gd name="T8" fmla="*/ 0 w 330"/>
                <a:gd name="T9" fmla="*/ 99 h 313"/>
                <a:gd name="T10" fmla="*/ 34 w 330"/>
                <a:gd name="T11" fmla="*/ 136 h 313"/>
                <a:gd name="T12" fmla="*/ 129 w 330"/>
                <a:gd name="T13" fmla="*/ 289 h 313"/>
              </a:gdLst>
              <a:ahLst/>
              <a:cxnLst>
                <a:cxn ang="0">
                  <a:pos x="T0" y="T1"/>
                </a:cxn>
                <a:cxn ang="0">
                  <a:pos x="T2" y="T3"/>
                </a:cxn>
                <a:cxn ang="0">
                  <a:pos x="T4" y="T5"/>
                </a:cxn>
                <a:cxn ang="0">
                  <a:pos x="T6" y="T7"/>
                </a:cxn>
                <a:cxn ang="0">
                  <a:pos x="T8" y="T9"/>
                </a:cxn>
                <a:cxn ang="0">
                  <a:pos x="T10" y="T11"/>
                </a:cxn>
                <a:cxn ang="0">
                  <a:pos x="T12" y="T13"/>
                </a:cxn>
              </a:cxnLst>
              <a:rect l="0" t="0" r="r" b="b"/>
              <a:pathLst>
                <a:path w="330" h="313">
                  <a:moveTo>
                    <a:pt x="129" y="289"/>
                  </a:moveTo>
                  <a:cubicBezTo>
                    <a:pt x="203" y="313"/>
                    <a:pt x="282" y="272"/>
                    <a:pt x="306" y="198"/>
                  </a:cubicBezTo>
                  <a:cubicBezTo>
                    <a:pt x="330" y="125"/>
                    <a:pt x="290" y="45"/>
                    <a:pt x="216" y="21"/>
                  </a:cubicBezTo>
                  <a:cubicBezTo>
                    <a:pt x="151" y="0"/>
                    <a:pt x="81" y="30"/>
                    <a:pt x="49" y="88"/>
                  </a:cubicBezTo>
                  <a:cubicBezTo>
                    <a:pt x="0" y="99"/>
                    <a:pt x="0" y="99"/>
                    <a:pt x="0" y="99"/>
                  </a:cubicBezTo>
                  <a:cubicBezTo>
                    <a:pt x="34" y="136"/>
                    <a:pt x="34" y="136"/>
                    <a:pt x="34" y="136"/>
                  </a:cubicBezTo>
                  <a:cubicBezTo>
                    <a:pt x="25" y="202"/>
                    <a:pt x="64" y="267"/>
                    <a:pt x="129" y="28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1" name="Group 70">
              <a:extLst>
                <a:ext uri="{FF2B5EF4-FFF2-40B4-BE49-F238E27FC236}">
                  <a16:creationId xmlns:a16="http://schemas.microsoft.com/office/drawing/2014/main" id="{171096D9-4F34-4106-B2BD-46EBA2D128F4}"/>
                </a:ext>
              </a:extLst>
            </p:cNvPr>
            <p:cNvGrpSpPr/>
            <p:nvPr/>
          </p:nvGrpSpPr>
          <p:grpSpPr>
            <a:xfrm>
              <a:off x="8139305" y="2837951"/>
              <a:ext cx="806655" cy="806655"/>
              <a:chOff x="7017281" y="2258750"/>
              <a:chExt cx="1072619" cy="1072619"/>
            </a:xfrm>
            <a:effectLst>
              <a:outerShdw blurRad="152400" dist="88900" dir="2700000" algn="tl" rotWithShape="0">
                <a:prstClr val="black">
                  <a:alpha val="24000"/>
                </a:prstClr>
              </a:outerShdw>
            </a:effectLst>
          </p:grpSpPr>
          <p:sp>
            <p:nvSpPr>
              <p:cNvPr id="72" name="Oval 71">
                <a:extLst>
                  <a:ext uri="{FF2B5EF4-FFF2-40B4-BE49-F238E27FC236}">
                    <a16:creationId xmlns:a16="http://schemas.microsoft.com/office/drawing/2014/main" id="{5250F966-B05D-4B01-939A-F783101D41A2}"/>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3" name="Oval 72">
                <a:extLst>
                  <a:ext uri="{FF2B5EF4-FFF2-40B4-BE49-F238E27FC236}">
                    <a16:creationId xmlns:a16="http://schemas.microsoft.com/office/drawing/2014/main" id="{FE4A4E8E-9E18-4683-AA0E-65BBB260F5E2}"/>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74" name="Oval 73">
                <a:extLst>
                  <a:ext uri="{FF2B5EF4-FFF2-40B4-BE49-F238E27FC236}">
                    <a16:creationId xmlns:a16="http://schemas.microsoft.com/office/drawing/2014/main" id="{A1797DA4-B2F3-424D-A7FB-494D3919D19E}"/>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sp>
        <p:nvSpPr>
          <p:cNvPr id="33" name="Freeform 86">
            <a:extLst>
              <a:ext uri="{FF2B5EF4-FFF2-40B4-BE49-F238E27FC236}">
                <a16:creationId xmlns:a16="http://schemas.microsoft.com/office/drawing/2014/main" id="{23EB030E-982B-4588-840B-A26DEF6CAC3B}"/>
              </a:ext>
            </a:extLst>
          </p:cNvPr>
          <p:cNvSpPr>
            <a:spLocks noEditPoints="1"/>
          </p:cNvSpPr>
          <p:nvPr/>
        </p:nvSpPr>
        <p:spPr bwMode="auto">
          <a:xfrm>
            <a:off x="6011873" y="4946891"/>
            <a:ext cx="191751" cy="206253"/>
          </a:xfrm>
          <a:custGeom>
            <a:avLst/>
            <a:gdLst>
              <a:gd name="T0" fmla="*/ 44 w 50"/>
              <a:gd name="T1" fmla="*/ 31 h 54"/>
              <a:gd name="T2" fmla="*/ 50 w 50"/>
              <a:gd name="T3" fmla="*/ 37 h 54"/>
              <a:gd name="T4" fmla="*/ 46 w 50"/>
              <a:gd name="T5" fmla="*/ 44 h 54"/>
              <a:gd name="T6" fmla="*/ 37 w 50"/>
              <a:gd name="T7" fmla="*/ 42 h 54"/>
              <a:gd name="T8" fmla="*/ 31 w 50"/>
              <a:gd name="T9" fmla="*/ 45 h 54"/>
              <a:gd name="T10" fmla="*/ 29 w 50"/>
              <a:gd name="T11" fmla="*/ 54 h 54"/>
              <a:gd name="T12" fmla="*/ 21 w 50"/>
              <a:gd name="T13" fmla="*/ 54 h 54"/>
              <a:gd name="T14" fmla="*/ 18 w 50"/>
              <a:gd name="T15" fmla="*/ 45 h 54"/>
              <a:gd name="T16" fmla="*/ 12 w 50"/>
              <a:gd name="T17" fmla="*/ 42 h 54"/>
              <a:gd name="T18" fmla="*/ 3 w 50"/>
              <a:gd name="T19" fmla="*/ 44 h 54"/>
              <a:gd name="T20" fmla="*/ 0 w 50"/>
              <a:gd name="T21" fmla="*/ 37 h 54"/>
              <a:gd name="T22" fmla="*/ 6 w 50"/>
              <a:gd name="T23" fmla="*/ 31 h 54"/>
              <a:gd name="T24" fmla="*/ 5 w 50"/>
              <a:gd name="T25" fmla="*/ 27 h 54"/>
              <a:gd name="T26" fmla="*/ 6 w 50"/>
              <a:gd name="T27" fmla="*/ 23 h 54"/>
              <a:gd name="T28" fmla="*/ 0 w 50"/>
              <a:gd name="T29" fmla="*/ 17 h 54"/>
              <a:gd name="T30" fmla="*/ 3 w 50"/>
              <a:gd name="T31" fmla="*/ 10 h 54"/>
              <a:gd name="T32" fmla="*/ 12 w 50"/>
              <a:gd name="T33" fmla="*/ 12 h 54"/>
              <a:gd name="T34" fmla="*/ 18 w 50"/>
              <a:gd name="T35" fmla="*/ 9 h 54"/>
              <a:gd name="T36" fmla="*/ 21 w 50"/>
              <a:gd name="T37" fmla="*/ 0 h 54"/>
              <a:gd name="T38" fmla="*/ 29 w 50"/>
              <a:gd name="T39" fmla="*/ 0 h 54"/>
              <a:gd name="T40" fmla="*/ 31 w 50"/>
              <a:gd name="T41" fmla="*/ 9 h 54"/>
              <a:gd name="T42" fmla="*/ 37 w 50"/>
              <a:gd name="T43" fmla="*/ 12 h 54"/>
              <a:gd name="T44" fmla="*/ 46 w 50"/>
              <a:gd name="T45" fmla="*/ 10 h 54"/>
              <a:gd name="T46" fmla="*/ 50 w 50"/>
              <a:gd name="T47" fmla="*/ 17 h 54"/>
              <a:gd name="T48" fmla="*/ 44 w 50"/>
              <a:gd name="T49" fmla="*/ 23 h 54"/>
              <a:gd name="T50" fmla="*/ 44 w 50"/>
              <a:gd name="T51" fmla="*/ 27 h 54"/>
              <a:gd name="T52" fmla="*/ 44 w 50"/>
              <a:gd name="T53" fmla="*/ 31 h 54"/>
              <a:gd name="T54" fmla="*/ 25 w 50"/>
              <a:gd name="T55" fmla="*/ 18 h 54"/>
              <a:gd name="T56" fmla="*/ 15 w 50"/>
              <a:gd name="T57" fmla="*/ 27 h 54"/>
              <a:gd name="T58" fmla="*/ 25 w 50"/>
              <a:gd name="T59" fmla="*/ 36 h 54"/>
              <a:gd name="T60" fmla="*/ 34 w 50"/>
              <a:gd name="T61" fmla="*/ 27 h 54"/>
              <a:gd name="T62" fmla="*/ 25 w 50"/>
              <a:gd name="T63" fmla="*/ 1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54">
                <a:moveTo>
                  <a:pt x="44" y="31"/>
                </a:moveTo>
                <a:cubicBezTo>
                  <a:pt x="50" y="37"/>
                  <a:pt x="50" y="37"/>
                  <a:pt x="50" y="37"/>
                </a:cubicBezTo>
                <a:cubicBezTo>
                  <a:pt x="46" y="44"/>
                  <a:pt x="46" y="44"/>
                  <a:pt x="46" y="44"/>
                </a:cubicBezTo>
                <a:cubicBezTo>
                  <a:pt x="37" y="42"/>
                  <a:pt x="37" y="42"/>
                  <a:pt x="37" y="42"/>
                </a:cubicBezTo>
                <a:cubicBezTo>
                  <a:pt x="35" y="43"/>
                  <a:pt x="33" y="44"/>
                  <a:pt x="31" y="45"/>
                </a:cubicBezTo>
                <a:cubicBezTo>
                  <a:pt x="29" y="54"/>
                  <a:pt x="29" y="54"/>
                  <a:pt x="29" y="54"/>
                </a:cubicBezTo>
                <a:cubicBezTo>
                  <a:pt x="21" y="54"/>
                  <a:pt x="21" y="54"/>
                  <a:pt x="21" y="54"/>
                </a:cubicBezTo>
                <a:cubicBezTo>
                  <a:pt x="18" y="45"/>
                  <a:pt x="18" y="45"/>
                  <a:pt x="18" y="45"/>
                </a:cubicBezTo>
                <a:cubicBezTo>
                  <a:pt x="16" y="44"/>
                  <a:pt x="14" y="43"/>
                  <a:pt x="12" y="42"/>
                </a:cubicBezTo>
                <a:cubicBezTo>
                  <a:pt x="3" y="44"/>
                  <a:pt x="3" y="44"/>
                  <a:pt x="3" y="44"/>
                </a:cubicBezTo>
                <a:cubicBezTo>
                  <a:pt x="0" y="37"/>
                  <a:pt x="0" y="37"/>
                  <a:pt x="0" y="37"/>
                </a:cubicBezTo>
                <a:cubicBezTo>
                  <a:pt x="6" y="31"/>
                  <a:pt x="6" y="31"/>
                  <a:pt x="6" y="31"/>
                </a:cubicBezTo>
                <a:cubicBezTo>
                  <a:pt x="5" y="29"/>
                  <a:pt x="5" y="28"/>
                  <a:pt x="5" y="27"/>
                </a:cubicBezTo>
                <a:cubicBezTo>
                  <a:pt x="5" y="26"/>
                  <a:pt x="5" y="25"/>
                  <a:pt x="6" y="23"/>
                </a:cubicBezTo>
                <a:cubicBezTo>
                  <a:pt x="0" y="17"/>
                  <a:pt x="0" y="17"/>
                  <a:pt x="0" y="17"/>
                </a:cubicBezTo>
                <a:cubicBezTo>
                  <a:pt x="3" y="10"/>
                  <a:pt x="3" y="10"/>
                  <a:pt x="3" y="10"/>
                </a:cubicBezTo>
                <a:cubicBezTo>
                  <a:pt x="12" y="12"/>
                  <a:pt x="12" y="12"/>
                  <a:pt x="12" y="12"/>
                </a:cubicBezTo>
                <a:cubicBezTo>
                  <a:pt x="14" y="11"/>
                  <a:pt x="16" y="9"/>
                  <a:pt x="18" y="9"/>
                </a:cubicBezTo>
                <a:cubicBezTo>
                  <a:pt x="21" y="0"/>
                  <a:pt x="21" y="0"/>
                  <a:pt x="21" y="0"/>
                </a:cubicBezTo>
                <a:cubicBezTo>
                  <a:pt x="29" y="0"/>
                  <a:pt x="29" y="0"/>
                  <a:pt x="29" y="0"/>
                </a:cubicBezTo>
                <a:cubicBezTo>
                  <a:pt x="31" y="9"/>
                  <a:pt x="31" y="9"/>
                  <a:pt x="31" y="9"/>
                </a:cubicBezTo>
                <a:cubicBezTo>
                  <a:pt x="33" y="9"/>
                  <a:pt x="35" y="11"/>
                  <a:pt x="37" y="12"/>
                </a:cubicBezTo>
                <a:cubicBezTo>
                  <a:pt x="46" y="10"/>
                  <a:pt x="46" y="10"/>
                  <a:pt x="46" y="10"/>
                </a:cubicBezTo>
                <a:cubicBezTo>
                  <a:pt x="50" y="17"/>
                  <a:pt x="50" y="17"/>
                  <a:pt x="50" y="17"/>
                </a:cubicBezTo>
                <a:cubicBezTo>
                  <a:pt x="44" y="23"/>
                  <a:pt x="44" y="23"/>
                  <a:pt x="44" y="23"/>
                </a:cubicBezTo>
                <a:cubicBezTo>
                  <a:pt x="44" y="25"/>
                  <a:pt x="44" y="26"/>
                  <a:pt x="44" y="27"/>
                </a:cubicBezTo>
                <a:cubicBezTo>
                  <a:pt x="44" y="28"/>
                  <a:pt x="44" y="29"/>
                  <a:pt x="44" y="31"/>
                </a:cubicBezTo>
                <a:close/>
                <a:moveTo>
                  <a:pt x="25" y="18"/>
                </a:moveTo>
                <a:cubicBezTo>
                  <a:pt x="19" y="18"/>
                  <a:pt x="15" y="22"/>
                  <a:pt x="15" y="27"/>
                </a:cubicBezTo>
                <a:cubicBezTo>
                  <a:pt x="15" y="32"/>
                  <a:pt x="19" y="36"/>
                  <a:pt x="25" y="36"/>
                </a:cubicBezTo>
                <a:cubicBezTo>
                  <a:pt x="30" y="36"/>
                  <a:pt x="34" y="32"/>
                  <a:pt x="34" y="27"/>
                </a:cubicBezTo>
                <a:cubicBezTo>
                  <a:pt x="34" y="22"/>
                  <a:pt x="30" y="18"/>
                  <a:pt x="25" y="18"/>
                </a:cubicBezTo>
                <a:close/>
              </a:path>
            </a:pathLst>
          </a:custGeom>
          <a:noFill/>
          <a:ln w="14288"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Freeform 87">
            <a:extLst>
              <a:ext uri="{FF2B5EF4-FFF2-40B4-BE49-F238E27FC236}">
                <a16:creationId xmlns:a16="http://schemas.microsoft.com/office/drawing/2014/main" id="{C1777436-E9BD-421B-BED6-15DD2608C15B}"/>
              </a:ext>
            </a:extLst>
          </p:cNvPr>
          <p:cNvSpPr>
            <a:spLocks noEditPoints="1"/>
          </p:cNvSpPr>
          <p:nvPr/>
        </p:nvSpPr>
        <p:spPr bwMode="auto">
          <a:xfrm>
            <a:off x="3585180" y="3169573"/>
            <a:ext cx="145021" cy="203030"/>
          </a:xfrm>
          <a:custGeom>
            <a:avLst/>
            <a:gdLst>
              <a:gd name="T0" fmla="*/ 3 w 38"/>
              <a:gd name="T1" fmla="*/ 29 h 53"/>
              <a:gd name="T2" fmla="*/ 0 w 38"/>
              <a:gd name="T3" fmla="*/ 19 h 53"/>
              <a:gd name="T4" fmla="*/ 19 w 38"/>
              <a:gd name="T5" fmla="*/ 0 h 53"/>
              <a:gd name="T6" fmla="*/ 38 w 38"/>
              <a:gd name="T7" fmla="*/ 19 h 53"/>
              <a:gd name="T8" fmla="*/ 35 w 38"/>
              <a:gd name="T9" fmla="*/ 29 h 53"/>
              <a:gd name="T10" fmla="*/ 30 w 38"/>
              <a:gd name="T11" fmla="*/ 42 h 53"/>
              <a:gd name="T12" fmla="*/ 8 w 38"/>
              <a:gd name="T13" fmla="*/ 42 h 53"/>
              <a:gd name="T14" fmla="*/ 3 w 38"/>
              <a:gd name="T15" fmla="*/ 29 h 53"/>
              <a:gd name="T16" fmla="*/ 8 w 38"/>
              <a:gd name="T17" fmla="*/ 53 h 53"/>
              <a:gd name="T18" fmla="*/ 30 w 38"/>
              <a:gd name="T1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3">
                <a:moveTo>
                  <a:pt x="3" y="29"/>
                </a:moveTo>
                <a:cubicBezTo>
                  <a:pt x="1" y="26"/>
                  <a:pt x="0" y="23"/>
                  <a:pt x="0" y="19"/>
                </a:cubicBezTo>
                <a:cubicBezTo>
                  <a:pt x="0" y="8"/>
                  <a:pt x="8" y="0"/>
                  <a:pt x="19" y="0"/>
                </a:cubicBezTo>
                <a:cubicBezTo>
                  <a:pt x="30" y="0"/>
                  <a:pt x="38" y="8"/>
                  <a:pt x="38" y="19"/>
                </a:cubicBezTo>
                <a:cubicBezTo>
                  <a:pt x="38" y="23"/>
                  <a:pt x="37" y="26"/>
                  <a:pt x="35" y="29"/>
                </a:cubicBezTo>
                <a:cubicBezTo>
                  <a:pt x="31" y="36"/>
                  <a:pt x="30" y="39"/>
                  <a:pt x="30" y="42"/>
                </a:cubicBezTo>
                <a:cubicBezTo>
                  <a:pt x="8" y="42"/>
                  <a:pt x="8" y="42"/>
                  <a:pt x="8" y="42"/>
                </a:cubicBezTo>
                <a:cubicBezTo>
                  <a:pt x="8" y="39"/>
                  <a:pt x="7" y="36"/>
                  <a:pt x="3" y="29"/>
                </a:cubicBezTo>
                <a:close/>
                <a:moveTo>
                  <a:pt x="8" y="53"/>
                </a:moveTo>
                <a:cubicBezTo>
                  <a:pt x="30" y="53"/>
                  <a:pt x="30" y="53"/>
                  <a:pt x="30" y="53"/>
                </a:cubicBezTo>
              </a:path>
            </a:pathLst>
          </a:custGeom>
          <a:noFill/>
          <a:ln w="14288"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5" name="Freeform 88">
            <a:extLst>
              <a:ext uri="{FF2B5EF4-FFF2-40B4-BE49-F238E27FC236}">
                <a16:creationId xmlns:a16="http://schemas.microsoft.com/office/drawing/2014/main" id="{78C2F78F-F497-4AB1-ABC0-A065E37BFA53}"/>
              </a:ext>
            </a:extLst>
          </p:cNvPr>
          <p:cNvSpPr>
            <a:spLocks noEditPoints="1"/>
          </p:cNvSpPr>
          <p:nvPr/>
        </p:nvSpPr>
        <p:spPr bwMode="auto">
          <a:xfrm>
            <a:off x="7524930" y="4455430"/>
            <a:ext cx="186917" cy="204641"/>
          </a:xfrm>
          <a:custGeom>
            <a:avLst/>
            <a:gdLst>
              <a:gd name="T0" fmla="*/ 36 w 49"/>
              <a:gd name="T1" fmla="*/ 12 h 54"/>
              <a:gd name="T2" fmla="*/ 25 w 49"/>
              <a:gd name="T3" fmla="*/ 23 h 54"/>
              <a:gd name="T4" fmla="*/ 13 w 49"/>
              <a:gd name="T5" fmla="*/ 12 h 54"/>
              <a:gd name="T6" fmla="*/ 25 w 49"/>
              <a:gd name="T7" fmla="*/ 0 h 54"/>
              <a:gd name="T8" fmla="*/ 36 w 49"/>
              <a:gd name="T9" fmla="*/ 12 h 54"/>
              <a:gd name="T10" fmla="*/ 49 w 49"/>
              <a:gd name="T11" fmla="*/ 37 h 54"/>
              <a:gd name="T12" fmla="*/ 25 w 49"/>
              <a:gd name="T13" fmla="*/ 32 h 54"/>
              <a:gd name="T14" fmla="*/ 0 w 49"/>
              <a:gd name="T15" fmla="*/ 37 h 54"/>
              <a:gd name="T16" fmla="*/ 0 w 49"/>
              <a:gd name="T17" fmla="*/ 54 h 54"/>
              <a:gd name="T18" fmla="*/ 49 w 49"/>
              <a:gd name="T19" fmla="*/ 54 h 54"/>
              <a:gd name="T20" fmla="*/ 49 w 49"/>
              <a:gd name="T21" fmla="*/ 3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4">
                <a:moveTo>
                  <a:pt x="36" y="12"/>
                </a:moveTo>
                <a:cubicBezTo>
                  <a:pt x="36" y="18"/>
                  <a:pt x="31" y="23"/>
                  <a:pt x="25" y="23"/>
                </a:cubicBezTo>
                <a:cubicBezTo>
                  <a:pt x="18" y="23"/>
                  <a:pt x="13" y="18"/>
                  <a:pt x="13" y="12"/>
                </a:cubicBezTo>
                <a:cubicBezTo>
                  <a:pt x="13" y="5"/>
                  <a:pt x="18" y="0"/>
                  <a:pt x="25" y="0"/>
                </a:cubicBezTo>
                <a:cubicBezTo>
                  <a:pt x="31" y="0"/>
                  <a:pt x="36" y="5"/>
                  <a:pt x="36" y="12"/>
                </a:cubicBezTo>
                <a:close/>
                <a:moveTo>
                  <a:pt x="49" y="37"/>
                </a:moveTo>
                <a:cubicBezTo>
                  <a:pt x="25" y="32"/>
                  <a:pt x="25" y="32"/>
                  <a:pt x="25" y="32"/>
                </a:cubicBezTo>
                <a:cubicBezTo>
                  <a:pt x="0" y="37"/>
                  <a:pt x="0" y="37"/>
                  <a:pt x="0" y="37"/>
                </a:cubicBezTo>
                <a:cubicBezTo>
                  <a:pt x="0" y="54"/>
                  <a:pt x="0" y="54"/>
                  <a:pt x="0" y="54"/>
                </a:cubicBezTo>
                <a:cubicBezTo>
                  <a:pt x="49" y="54"/>
                  <a:pt x="49" y="54"/>
                  <a:pt x="49" y="54"/>
                </a:cubicBezTo>
                <a:lnTo>
                  <a:pt x="49" y="37"/>
                </a:lnTo>
                <a:close/>
              </a:path>
            </a:pathLst>
          </a:custGeom>
          <a:noFill/>
          <a:ln w="14288"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6" name="Freeform 89">
            <a:extLst>
              <a:ext uri="{FF2B5EF4-FFF2-40B4-BE49-F238E27FC236}">
                <a16:creationId xmlns:a16="http://schemas.microsoft.com/office/drawing/2014/main" id="{18BC579A-DA4D-49DB-A88A-9A20659F03FD}"/>
              </a:ext>
            </a:extLst>
          </p:cNvPr>
          <p:cNvSpPr>
            <a:spLocks noEditPoints="1"/>
          </p:cNvSpPr>
          <p:nvPr/>
        </p:nvSpPr>
        <p:spPr bwMode="auto">
          <a:xfrm>
            <a:off x="4484313" y="4466709"/>
            <a:ext cx="217532" cy="182083"/>
          </a:xfrm>
          <a:custGeom>
            <a:avLst/>
            <a:gdLst>
              <a:gd name="T0" fmla="*/ 57 w 57"/>
              <a:gd name="T1" fmla="*/ 48 h 48"/>
              <a:gd name="T2" fmla="*/ 0 w 57"/>
              <a:gd name="T3" fmla="*/ 48 h 48"/>
              <a:gd name="T4" fmla="*/ 0 w 57"/>
              <a:gd name="T5" fmla="*/ 9 h 48"/>
              <a:gd name="T6" fmla="*/ 57 w 57"/>
              <a:gd name="T7" fmla="*/ 9 h 48"/>
              <a:gd name="T8" fmla="*/ 57 w 57"/>
              <a:gd name="T9" fmla="*/ 48 h 48"/>
              <a:gd name="T10" fmla="*/ 39 w 57"/>
              <a:gd name="T11" fmla="*/ 0 h 48"/>
              <a:gd name="T12" fmla="*/ 18 w 57"/>
              <a:gd name="T13" fmla="*/ 0 h 48"/>
              <a:gd name="T14" fmla="*/ 18 w 57"/>
              <a:gd name="T15" fmla="*/ 9 h 48"/>
              <a:gd name="T16" fmla="*/ 39 w 57"/>
              <a:gd name="T17" fmla="*/ 9 h 48"/>
              <a:gd name="T18" fmla="*/ 39 w 57"/>
              <a:gd name="T19" fmla="*/ 0 h 48"/>
              <a:gd name="T20" fmla="*/ 0 w 57"/>
              <a:gd name="T21" fmla="*/ 21 h 48"/>
              <a:gd name="T22" fmla="*/ 16 w 57"/>
              <a:gd name="T23" fmla="*/ 27 h 48"/>
              <a:gd name="T24" fmla="*/ 41 w 57"/>
              <a:gd name="T25" fmla="*/ 27 h 48"/>
              <a:gd name="T26" fmla="*/ 57 w 57"/>
              <a:gd name="T27" fmla="*/ 21 h 48"/>
              <a:gd name="T28" fmla="*/ 28 w 57"/>
              <a:gd name="T29" fmla="*/ 36 h 48"/>
              <a:gd name="T30" fmla="*/ 28 w 57"/>
              <a:gd name="T31"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48">
                <a:moveTo>
                  <a:pt x="57" y="48"/>
                </a:moveTo>
                <a:cubicBezTo>
                  <a:pt x="0" y="48"/>
                  <a:pt x="0" y="48"/>
                  <a:pt x="0" y="48"/>
                </a:cubicBezTo>
                <a:cubicBezTo>
                  <a:pt x="0" y="9"/>
                  <a:pt x="0" y="9"/>
                  <a:pt x="0" y="9"/>
                </a:cubicBezTo>
                <a:cubicBezTo>
                  <a:pt x="57" y="9"/>
                  <a:pt x="57" y="9"/>
                  <a:pt x="57" y="9"/>
                </a:cubicBezTo>
                <a:lnTo>
                  <a:pt x="57" y="48"/>
                </a:lnTo>
                <a:close/>
                <a:moveTo>
                  <a:pt x="39" y="0"/>
                </a:moveTo>
                <a:cubicBezTo>
                  <a:pt x="18" y="0"/>
                  <a:pt x="18" y="0"/>
                  <a:pt x="18" y="0"/>
                </a:cubicBezTo>
                <a:cubicBezTo>
                  <a:pt x="18" y="9"/>
                  <a:pt x="18" y="9"/>
                  <a:pt x="18" y="9"/>
                </a:cubicBezTo>
                <a:cubicBezTo>
                  <a:pt x="39" y="9"/>
                  <a:pt x="39" y="9"/>
                  <a:pt x="39" y="9"/>
                </a:cubicBezTo>
                <a:lnTo>
                  <a:pt x="39" y="0"/>
                </a:lnTo>
                <a:close/>
                <a:moveTo>
                  <a:pt x="0" y="21"/>
                </a:moveTo>
                <a:cubicBezTo>
                  <a:pt x="16" y="27"/>
                  <a:pt x="16" y="27"/>
                  <a:pt x="16" y="27"/>
                </a:cubicBezTo>
                <a:cubicBezTo>
                  <a:pt x="24" y="30"/>
                  <a:pt x="33" y="30"/>
                  <a:pt x="41" y="27"/>
                </a:cubicBezTo>
                <a:cubicBezTo>
                  <a:pt x="57" y="21"/>
                  <a:pt x="57" y="21"/>
                  <a:pt x="57" y="21"/>
                </a:cubicBezTo>
                <a:moveTo>
                  <a:pt x="28" y="36"/>
                </a:moveTo>
                <a:cubicBezTo>
                  <a:pt x="28" y="22"/>
                  <a:pt x="28" y="22"/>
                  <a:pt x="28" y="22"/>
                </a:cubicBezTo>
              </a:path>
            </a:pathLst>
          </a:custGeom>
          <a:noFill/>
          <a:ln w="14288"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7" name="Freeform 90">
            <a:extLst>
              <a:ext uri="{FF2B5EF4-FFF2-40B4-BE49-F238E27FC236}">
                <a16:creationId xmlns:a16="http://schemas.microsoft.com/office/drawing/2014/main" id="{BBF6E3A3-3D65-4AEF-8B3C-650FAA4A75E5}"/>
              </a:ext>
            </a:extLst>
          </p:cNvPr>
          <p:cNvSpPr>
            <a:spLocks noEditPoints="1"/>
          </p:cNvSpPr>
          <p:nvPr/>
        </p:nvSpPr>
        <p:spPr bwMode="auto">
          <a:xfrm>
            <a:off x="8443400" y="3158293"/>
            <a:ext cx="220755" cy="220755"/>
          </a:xfrm>
          <a:custGeom>
            <a:avLst/>
            <a:gdLst>
              <a:gd name="T0" fmla="*/ 29 w 58"/>
              <a:gd name="T1" fmla="*/ 29 h 58"/>
              <a:gd name="T2" fmla="*/ 58 w 58"/>
              <a:gd name="T3" fmla="*/ 29 h 58"/>
              <a:gd name="T4" fmla="*/ 29 w 58"/>
              <a:gd name="T5" fmla="*/ 58 h 58"/>
              <a:gd name="T6" fmla="*/ 0 w 58"/>
              <a:gd name="T7" fmla="*/ 29 h 58"/>
              <a:gd name="T8" fmla="*/ 29 w 58"/>
              <a:gd name="T9" fmla="*/ 0 h 58"/>
              <a:gd name="T10" fmla="*/ 29 w 58"/>
              <a:gd name="T11" fmla="*/ 29 h 58"/>
              <a:gd name="T12" fmla="*/ 57 w 58"/>
              <a:gd name="T13" fmla="*/ 20 h 58"/>
              <a:gd name="T14" fmla="*/ 39 w 58"/>
              <a:gd name="T15" fmla="*/ 1 h 58"/>
              <a:gd name="T16" fmla="*/ 39 w 58"/>
              <a:gd name="T17" fmla="*/ 20 h 58"/>
              <a:gd name="T18" fmla="*/ 57 w 58"/>
              <a:gd name="T19"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29"/>
                </a:moveTo>
                <a:cubicBezTo>
                  <a:pt x="58" y="29"/>
                  <a:pt x="58" y="29"/>
                  <a:pt x="58" y="29"/>
                </a:cubicBezTo>
                <a:cubicBezTo>
                  <a:pt x="58" y="45"/>
                  <a:pt x="45" y="58"/>
                  <a:pt x="29" y="58"/>
                </a:cubicBezTo>
                <a:cubicBezTo>
                  <a:pt x="13" y="58"/>
                  <a:pt x="0" y="45"/>
                  <a:pt x="0" y="29"/>
                </a:cubicBezTo>
                <a:cubicBezTo>
                  <a:pt x="0" y="13"/>
                  <a:pt x="13" y="0"/>
                  <a:pt x="29" y="0"/>
                </a:cubicBezTo>
                <a:lnTo>
                  <a:pt x="29" y="29"/>
                </a:lnTo>
                <a:close/>
                <a:moveTo>
                  <a:pt x="57" y="20"/>
                </a:moveTo>
                <a:cubicBezTo>
                  <a:pt x="55" y="10"/>
                  <a:pt x="48" y="3"/>
                  <a:pt x="39" y="1"/>
                </a:cubicBezTo>
                <a:cubicBezTo>
                  <a:pt x="39" y="20"/>
                  <a:pt x="39" y="20"/>
                  <a:pt x="39" y="20"/>
                </a:cubicBezTo>
                <a:lnTo>
                  <a:pt x="57" y="20"/>
                </a:lnTo>
                <a:close/>
              </a:path>
            </a:pathLst>
          </a:custGeom>
          <a:noFill/>
          <a:ln w="14288"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79" name="Group 78">
            <a:extLst>
              <a:ext uri="{FF2B5EF4-FFF2-40B4-BE49-F238E27FC236}">
                <a16:creationId xmlns:a16="http://schemas.microsoft.com/office/drawing/2014/main" id="{56BDC727-2EFD-4FA5-AB3C-B363E8238399}"/>
              </a:ext>
            </a:extLst>
          </p:cNvPr>
          <p:cNvGrpSpPr/>
          <p:nvPr/>
        </p:nvGrpSpPr>
        <p:grpSpPr>
          <a:xfrm>
            <a:off x="4626780" y="1004755"/>
            <a:ext cx="2862606" cy="2862606"/>
            <a:chOff x="7017281" y="2258750"/>
            <a:chExt cx="1072619" cy="1072619"/>
          </a:xfrm>
          <a:effectLst>
            <a:outerShdw blurRad="266700" dist="127000" dir="2700000" algn="tl" rotWithShape="0">
              <a:prstClr val="black">
                <a:alpha val="22000"/>
              </a:prstClr>
            </a:outerShdw>
          </a:effectLst>
        </p:grpSpPr>
        <p:sp>
          <p:nvSpPr>
            <p:cNvPr id="80" name="Oval 79">
              <a:extLst>
                <a:ext uri="{FF2B5EF4-FFF2-40B4-BE49-F238E27FC236}">
                  <a16:creationId xmlns:a16="http://schemas.microsoft.com/office/drawing/2014/main" id="{BC81E7BD-BAF7-48B4-9784-72EADA95CDD7}"/>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1" name="Oval 80">
              <a:extLst>
                <a:ext uri="{FF2B5EF4-FFF2-40B4-BE49-F238E27FC236}">
                  <a16:creationId xmlns:a16="http://schemas.microsoft.com/office/drawing/2014/main" id="{46013079-A28B-41A6-8660-60DA3296C1A1}"/>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82" name="Oval 81">
              <a:extLst>
                <a:ext uri="{FF2B5EF4-FFF2-40B4-BE49-F238E27FC236}">
                  <a16:creationId xmlns:a16="http://schemas.microsoft.com/office/drawing/2014/main" id="{1E324560-6CA8-489D-8FB3-2ED708FEAB71}"/>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sp>
        <p:nvSpPr>
          <p:cNvPr id="78" name="Rectangle 7">
            <a:extLst>
              <a:ext uri="{FF2B5EF4-FFF2-40B4-BE49-F238E27FC236}">
                <a16:creationId xmlns:a16="http://schemas.microsoft.com/office/drawing/2014/main" id="{7FD41F7E-8BFE-4B63-BAEE-04B179206DF5}"/>
              </a:ext>
            </a:extLst>
          </p:cNvPr>
          <p:cNvSpPr>
            <a:spLocks noChangeArrowheads="1"/>
          </p:cNvSpPr>
          <p:nvPr/>
        </p:nvSpPr>
        <p:spPr bwMode="auto">
          <a:xfrm>
            <a:off x="5296303" y="2313550"/>
            <a:ext cx="163185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1600" b="1">
                <a:solidFill>
                  <a:schemeClr val="tx1">
                    <a:lumMod val="50000"/>
                  </a:schemeClr>
                </a:solidFill>
                <a:latin typeface="Montserrat SemiBold" panose="00000700000000000000" pitchFamily="50" charset="-52"/>
              </a:rPr>
              <a:t>Creative </a:t>
            </a:r>
            <a:r>
              <a:rPr lang="en-US" altLang="ru-UA" sz="1600" b="1">
                <a:solidFill>
                  <a:schemeClr val="accent3"/>
                </a:solidFill>
                <a:latin typeface="Montserrat ExtraBold" panose="00000900000000000000" pitchFamily="50" charset="-52"/>
              </a:rPr>
              <a:t>title</a:t>
            </a:r>
          </a:p>
          <a:p>
            <a:pPr lvl="0" algn="ctr"/>
            <a:r>
              <a:rPr lang="en-US" altLang="ru-UA" sz="1600" b="1">
                <a:solidFill>
                  <a:schemeClr val="tx1">
                    <a:lumMod val="50000"/>
                  </a:schemeClr>
                </a:solidFill>
                <a:latin typeface="Montserrat SemiBold" panose="00000700000000000000" pitchFamily="50" charset="-52"/>
              </a:rPr>
              <a:t>for </a:t>
            </a:r>
            <a:r>
              <a:rPr lang="en-US" altLang="ru-UA" sz="1600" b="1">
                <a:solidFill>
                  <a:schemeClr val="accent3"/>
                </a:solidFill>
                <a:latin typeface="Montserrat ExtraBold" panose="00000900000000000000" pitchFamily="50" charset="-52"/>
              </a:rPr>
              <a:t>new</a:t>
            </a:r>
            <a:r>
              <a:rPr lang="en-US" altLang="ru-UA" sz="1600" b="1">
                <a:solidFill>
                  <a:schemeClr val="tx1">
                    <a:lumMod val="50000"/>
                  </a:schemeClr>
                </a:solidFill>
                <a:latin typeface="Montserrat SemiBold" panose="00000700000000000000" pitchFamily="50" charset="-52"/>
              </a:rPr>
              <a:t> project</a:t>
            </a:r>
            <a:endParaRPr kumimoji="0" lang="ru-UA" altLang="ru-UA" sz="1050" b="1" i="0" u="none" strike="noStrike" cap="none" normalizeH="0" baseline="0">
              <a:ln>
                <a:noFill/>
              </a:ln>
              <a:solidFill>
                <a:schemeClr val="tx1">
                  <a:lumMod val="50000"/>
                </a:schemeClr>
              </a:solidFill>
              <a:effectLst/>
              <a:latin typeface="Montserrat SemiBold" panose="00000700000000000000" pitchFamily="50" charset="-52"/>
            </a:endParaRPr>
          </a:p>
        </p:txBody>
      </p:sp>
    </p:spTree>
    <p:extLst>
      <p:ext uri="{BB962C8B-B14F-4D97-AF65-F5344CB8AC3E}">
        <p14:creationId xmlns:p14="http://schemas.microsoft.com/office/powerpoint/2010/main" val="104064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22" presetClass="entr" presetSubtype="8" fill="hold" nodeType="withEffect">
                                  <p:stCondLst>
                                    <p:cond delay="25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1500"/>
                                        <p:tgtEl>
                                          <p:spTgt spid="2"/>
                                        </p:tgtEl>
                                      </p:cBhvr>
                                    </p:animEffect>
                                  </p:childTnLst>
                                </p:cTn>
                              </p:par>
                              <p:par>
                                <p:cTn id="32" presetID="2" presetClass="entr" presetSubtype="8" decel="100000" fill="hold" nodeType="withEffect">
                                  <p:stCondLst>
                                    <p:cond delay="25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1000" fill="hold"/>
                                        <p:tgtEl>
                                          <p:spTgt spid="3"/>
                                        </p:tgtEl>
                                        <p:attrNameLst>
                                          <p:attrName>ppt_x</p:attrName>
                                        </p:attrNameLst>
                                      </p:cBhvr>
                                      <p:tavLst>
                                        <p:tav tm="0">
                                          <p:val>
                                            <p:strVal val="0-#ppt_w/2"/>
                                          </p:val>
                                        </p:tav>
                                        <p:tav tm="100000">
                                          <p:val>
                                            <p:strVal val="#ppt_x"/>
                                          </p:val>
                                        </p:tav>
                                      </p:tavLst>
                                    </p:anim>
                                    <p:anim calcmode="lin" valueType="num">
                                      <p:cBhvr additive="base">
                                        <p:cTn id="35" dur="1000" fill="hold"/>
                                        <p:tgtEl>
                                          <p:spTgt spid="3"/>
                                        </p:tgtEl>
                                        <p:attrNameLst>
                                          <p:attrName>ppt_y</p:attrName>
                                        </p:attrNameLst>
                                      </p:cBhvr>
                                      <p:tavLst>
                                        <p:tav tm="0">
                                          <p:val>
                                            <p:strVal val="#ppt_y"/>
                                          </p:val>
                                        </p:tav>
                                        <p:tav tm="100000">
                                          <p:val>
                                            <p:strVal val="#ppt_y"/>
                                          </p:val>
                                        </p:tav>
                                      </p:tavLst>
                                    </p:anim>
                                  </p:childTnLst>
                                </p:cTn>
                              </p:par>
                              <p:par>
                                <p:cTn id="36" presetID="2" presetClass="entr" presetSubtype="12" decel="100000" fill="hold" nodeType="withEffect">
                                  <p:stCondLst>
                                    <p:cond delay="50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1000" fill="hold"/>
                                        <p:tgtEl>
                                          <p:spTgt spid="4"/>
                                        </p:tgtEl>
                                        <p:attrNameLst>
                                          <p:attrName>ppt_x</p:attrName>
                                        </p:attrNameLst>
                                      </p:cBhvr>
                                      <p:tavLst>
                                        <p:tav tm="0">
                                          <p:val>
                                            <p:strVal val="0-#ppt_w/2"/>
                                          </p:val>
                                        </p:tav>
                                        <p:tav tm="100000">
                                          <p:val>
                                            <p:strVal val="#ppt_x"/>
                                          </p:val>
                                        </p:tav>
                                      </p:tavLst>
                                    </p:anim>
                                    <p:anim calcmode="lin" valueType="num">
                                      <p:cBhvr additive="base">
                                        <p:cTn id="39" dur="1000" fill="hold"/>
                                        <p:tgtEl>
                                          <p:spTgt spid="4"/>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1000" fill="hold"/>
                                        <p:tgtEl>
                                          <p:spTgt spid="5"/>
                                        </p:tgtEl>
                                        <p:attrNameLst>
                                          <p:attrName>ppt_x</p:attrName>
                                        </p:attrNameLst>
                                      </p:cBhvr>
                                      <p:tavLst>
                                        <p:tav tm="0">
                                          <p:val>
                                            <p:strVal val="#ppt_x"/>
                                          </p:val>
                                        </p:tav>
                                        <p:tav tm="100000">
                                          <p:val>
                                            <p:strVal val="#ppt_x"/>
                                          </p:val>
                                        </p:tav>
                                      </p:tavLst>
                                    </p:anim>
                                    <p:anim calcmode="lin" valueType="num">
                                      <p:cBhvr additive="base">
                                        <p:cTn id="43" dur="1000" fill="hold"/>
                                        <p:tgtEl>
                                          <p:spTgt spid="5"/>
                                        </p:tgtEl>
                                        <p:attrNameLst>
                                          <p:attrName>ppt_y</p:attrName>
                                        </p:attrNameLst>
                                      </p:cBhvr>
                                      <p:tavLst>
                                        <p:tav tm="0">
                                          <p:val>
                                            <p:strVal val="1+#ppt_h/2"/>
                                          </p:val>
                                        </p:tav>
                                        <p:tav tm="100000">
                                          <p:val>
                                            <p:strVal val="#ppt_y"/>
                                          </p:val>
                                        </p:tav>
                                      </p:tavLst>
                                    </p:anim>
                                  </p:childTnLst>
                                </p:cTn>
                              </p:par>
                              <p:par>
                                <p:cTn id="44" presetID="2" presetClass="entr" presetSubtype="6" decel="100000" fill="hold" nodeType="withEffect">
                                  <p:stCondLst>
                                    <p:cond delay="100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1000" fill="hold"/>
                                        <p:tgtEl>
                                          <p:spTgt spid="6"/>
                                        </p:tgtEl>
                                        <p:attrNameLst>
                                          <p:attrName>ppt_x</p:attrName>
                                        </p:attrNameLst>
                                      </p:cBhvr>
                                      <p:tavLst>
                                        <p:tav tm="0">
                                          <p:val>
                                            <p:strVal val="1+#ppt_w/2"/>
                                          </p:val>
                                        </p:tav>
                                        <p:tav tm="100000">
                                          <p:val>
                                            <p:strVal val="#ppt_x"/>
                                          </p:val>
                                        </p:tav>
                                      </p:tavLst>
                                    </p:anim>
                                    <p:anim calcmode="lin" valueType="num">
                                      <p:cBhvr additive="base">
                                        <p:cTn id="47" dur="1000" fill="hold"/>
                                        <p:tgtEl>
                                          <p:spTgt spid="6"/>
                                        </p:tgtEl>
                                        <p:attrNameLst>
                                          <p:attrName>ppt_y</p:attrName>
                                        </p:attrNameLst>
                                      </p:cBhvr>
                                      <p:tavLst>
                                        <p:tav tm="0">
                                          <p:val>
                                            <p:strVal val="1+#ppt_h/2"/>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1000" fill="hold"/>
                                        <p:tgtEl>
                                          <p:spTgt spid="7"/>
                                        </p:tgtEl>
                                        <p:attrNameLst>
                                          <p:attrName>ppt_x</p:attrName>
                                        </p:attrNameLst>
                                      </p:cBhvr>
                                      <p:tavLst>
                                        <p:tav tm="0">
                                          <p:val>
                                            <p:strVal val="1+#ppt_w/2"/>
                                          </p:val>
                                        </p:tav>
                                        <p:tav tm="100000">
                                          <p:val>
                                            <p:strVal val="#ppt_x"/>
                                          </p:val>
                                        </p:tav>
                                      </p:tavLst>
                                    </p:anim>
                                    <p:anim calcmode="lin" valueType="num">
                                      <p:cBhvr additive="base">
                                        <p:cTn id="51" dur="1000" fill="hold"/>
                                        <p:tgtEl>
                                          <p:spTgt spid="7"/>
                                        </p:tgtEl>
                                        <p:attrNameLst>
                                          <p:attrName>ppt_y</p:attrName>
                                        </p:attrNameLst>
                                      </p:cBhvr>
                                      <p:tavLst>
                                        <p:tav tm="0">
                                          <p:val>
                                            <p:strVal val="#ppt_y"/>
                                          </p:val>
                                        </p:tav>
                                        <p:tav tm="100000">
                                          <p:val>
                                            <p:strVal val="#ppt_y"/>
                                          </p:val>
                                        </p:tav>
                                      </p:tavLst>
                                    </p:anim>
                                  </p:childTnLst>
                                </p:cTn>
                              </p:par>
                              <p:par>
                                <p:cTn id="52" presetID="10" presetClass="entr" presetSubtype="0" fill="hold" grpId="0" nodeType="withEffect">
                                  <p:stCondLst>
                                    <p:cond delay="75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grpId="0" nodeType="withEffect">
                                  <p:stCondLst>
                                    <p:cond delay="15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175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par>
                                <p:cTn id="67" presetID="10" presetClass="entr" presetSubtype="0" fill="hold" grpId="0" nodeType="withEffect">
                                  <p:stCondLst>
                                    <p:cond delay="75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500"/>
                                        <p:tgtEl>
                                          <p:spTgt spid="46"/>
                                        </p:tgtEl>
                                      </p:cBhvr>
                                    </p:animEffect>
                                  </p:childTnLst>
                                </p:cTn>
                              </p:par>
                              <p:par>
                                <p:cTn id="73" presetID="10" presetClass="entr" presetSubtype="0" fill="hold" grpId="0" nodeType="withEffect">
                                  <p:stCondLst>
                                    <p:cond delay="125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par>
                                <p:cTn id="79" presetID="10" presetClass="entr" presetSubtype="0" fill="hold" grpId="0" nodeType="withEffect">
                                  <p:stCondLst>
                                    <p:cond delay="175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9" grpId="0" animBg="1"/>
      <p:bldP spid="10" grpId="0" animBg="1"/>
      <p:bldP spid="11" grpId="0" animBg="1"/>
      <p:bldP spid="12" grpId="0" animBg="1"/>
      <p:bldP spid="13" grpId="0" animBg="1"/>
      <p:bldP spid="44" grpId="0"/>
      <p:bldP spid="45" grpId="0"/>
      <p:bldP spid="46" grpId="0"/>
      <p:bldP spid="47" grpId="0"/>
      <p:bldP spid="48" grpId="0"/>
      <p:bldP spid="33" grpId="0" animBg="1"/>
      <p:bldP spid="34" grpId="0" animBg="1"/>
      <p:bldP spid="35" grpId="0" animBg="1"/>
      <p:bldP spid="36" grpId="0" animBg="1"/>
      <p:bldP spid="37" grpId="0" animBg="1"/>
      <p:bldP spid="7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527E2A7-3F52-467A-B652-D899354E5F89}"/>
              </a:ext>
            </a:extLst>
          </p:cNvPr>
          <p:cNvGrpSpPr/>
          <p:nvPr/>
        </p:nvGrpSpPr>
        <p:grpSpPr>
          <a:xfrm>
            <a:off x="7972425" y="1912938"/>
            <a:ext cx="338138" cy="339725"/>
            <a:chOff x="7972425" y="1912938"/>
            <a:chExt cx="338138" cy="339725"/>
          </a:xfrm>
        </p:grpSpPr>
        <p:sp>
          <p:nvSpPr>
            <p:cNvPr id="18" name="Oval 18">
              <a:extLst>
                <a:ext uri="{FF2B5EF4-FFF2-40B4-BE49-F238E27FC236}">
                  <a16:creationId xmlns:a16="http://schemas.microsoft.com/office/drawing/2014/main" id="{61C85BBD-2BE6-456C-ABA9-9EFE4E1C5135}"/>
                </a:ext>
              </a:extLst>
            </p:cNvPr>
            <p:cNvSpPr>
              <a:spLocks noChangeArrowheads="1"/>
            </p:cNvSpPr>
            <p:nvPr/>
          </p:nvSpPr>
          <p:spPr bwMode="auto">
            <a:xfrm>
              <a:off x="7972425" y="1912938"/>
              <a:ext cx="338138" cy="3397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Freeform 26">
              <a:extLst>
                <a:ext uri="{FF2B5EF4-FFF2-40B4-BE49-F238E27FC236}">
                  <a16:creationId xmlns:a16="http://schemas.microsoft.com/office/drawing/2014/main" id="{8ACCD81A-AB37-4200-9455-58D2D2B11EB7}"/>
                </a:ext>
              </a:extLst>
            </p:cNvPr>
            <p:cNvSpPr>
              <a:spLocks/>
            </p:cNvSpPr>
            <p:nvPr/>
          </p:nvSpPr>
          <p:spPr bwMode="auto">
            <a:xfrm>
              <a:off x="8081963" y="2020888"/>
              <a:ext cx="119063" cy="125413"/>
            </a:xfrm>
            <a:custGeom>
              <a:avLst/>
              <a:gdLst>
                <a:gd name="T0" fmla="*/ 0 w 75"/>
                <a:gd name="T1" fmla="*/ 33 h 79"/>
                <a:gd name="T2" fmla="*/ 41 w 75"/>
                <a:gd name="T3" fmla="*/ 79 h 79"/>
                <a:gd name="T4" fmla="*/ 75 w 75"/>
                <a:gd name="T5" fmla="*/ 0 h 79"/>
              </a:gdLst>
              <a:ahLst/>
              <a:cxnLst>
                <a:cxn ang="0">
                  <a:pos x="T0" y="T1"/>
                </a:cxn>
                <a:cxn ang="0">
                  <a:pos x="T2" y="T3"/>
                </a:cxn>
                <a:cxn ang="0">
                  <a:pos x="T4" y="T5"/>
                </a:cxn>
              </a:cxnLst>
              <a:rect l="0" t="0" r="r" b="b"/>
              <a:pathLst>
                <a:path w="75" h="79">
                  <a:moveTo>
                    <a:pt x="0" y="33"/>
                  </a:moveTo>
                  <a:lnTo>
                    <a:pt x="41" y="79"/>
                  </a:lnTo>
                  <a:lnTo>
                    <a:pt x="75" y="0"/>
                  </a:lnTo>
                </a:path>
              </a:pathLst>
            </a:custGeom>
            <a:noFill/>
            <a:ln w="30163"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12" name="Group 11">
            <a:extLst>
              <a:ext uri="{FF2B5EF4-FFF2-40B4-BE49-F238E27FC236}">
                <a16:creationId xmlns:a16="http://schemas.microsoft.com/office/drawing/2014/main" id="{90F79655-1D2C-413C-A59D-93E73D0AE5DF}"/>
              </a:ext>
            </a:extLst>
          </p:cNvPr>
          <p:cNvGrpSpPr/>
          <p:nvPr/>
        </p:nvGrpSpPr>
        <p:grpSpPr>
          <a:xfrm>
            <a:off x="7972425" y="2916238"/>
            <a:ext cx="338138" cy="339725"/>
            <a:chOff x="7972425" y="2916238"/>
            <a:chExt cx="338138" cy="339725"/>
          </a:xfrm>
        </p:grpSpPr>
        <p:sp>
          <p:nvSpPr>
            <p:cNvPr id="20" name="Oval 20">
              <a:extLst>
                <a:ext uri="{FF2B5EF4-FFF2-40B4-BE49-F238E27FC236}">
                  <a16:creationId xmlns:a16="http://schemas.microsoft.com/office/drawing/2014/main" id="{A04B378B-803E-4158-A0DE-6771BF40CACF}"/>
                </a:ext>
              </a:extLst>
            </p:cNvPr>
            <p:cNvSpPr>
              <a:spLocks noChangeArrowheads="1"/>
            </p:cNvSpPr>
            <p:nvPr/>
          </p:nvSpPr>
          <p:spPr bwMode="auto">
            <a:xfrm>
              <a:off x="7972425" y="2916238"/>
              <a:ext cx="338138" cy="3397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Freeform 27">
              <a:extLst>
                <a:ext uri="{FF2B5EF4-FFF2-40B4-BE49-F238E27FC236}">
                  <a16:creationId xmlns:a16="http://schemas.microsoft.com/office/drawing/2014/main" id="{D5872DCD-9EBA-476D-9B06-9CE14B01A9BC}"/>
                </a:ext>
              </a:extLst>
            </p:cNvPr>
            <p:cNvSpPr>
              <a:spLocks/>
            </p:cNvSpPr>
            <p:nvPr/>
          </p:nvSpPr>
          <p:spPr bwMode="auto">
            <a:xfrm>
              <a:off x="8081963" y="3022600"/>
              <a:ext cx="119063" cy="125413"/>
            </a:xfrm>
            <a:custGeom>
              <a:avLst/>
              <a:gdLst>
                <a:gd name="T0" fmla="*/ 0 w 75"/>
                <a:gd name="T1" fmla="*/ 34 h 79"/>
                <a:gd name="T2" fmla="*/ 41 w 75"/>
                <a:gd name="T3" fmla="*/ 79 h 79"/>
                <a:gd name="T4" fmla="*/ 75 w 75"/>
                <a:gd name="T5" fmla="*/ 0 h 79"/>
              </a:gdLst>
              <a:ahLst/>
              <a:cxnLst>
                <a:cxn ang="0">
                  <a:pos x="T0" y="T1"/>
                </a:cxn>
                <a:cxn ang="0">
                  <a:pos x="T2" y="T3"/>
                </a:cxn>
                <a:cxn ang="0">
                  <a:pos x="T4" y="T5"/>
                </a:cxn>
              </a:cxnLst>
              <a:rect l="0" t="0" r="r" b="b"/>
              <a:pathLst>
                <a:path w="75" h="79">
                  <a:moveTo>
                    <a:pt x="0" y="34"/>
                  </a:moveTo>
                  <a:lnTo>
                    <a:pt x="41" y="79"/>
                  </a:lnTo>
                  <a:lnTo>
                    <a:pt x="75" y="0"/>
                  </a:lnTo>
                </a:path>
              </a:pathLst>
            </a:custGeom>
            <a:noFill/>
            <a:ln w="30163"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13" name="Group 12">
            <a:extLst>
              <a:ext uri="{FF2B5EF4-FFF2-40B4-BE49-F238E27FC236}">
                <a16:creationId xmlns:a16="http://schemas.microsoft.com/office/drawing/2014/main" id="{A0B32A5C-520C-47F8-B993-8018FEEA1734}"/>
              </a:ext>
            </a:extLst>
          </p:cNvPr>
          <p:cNvGrpSpPr/>
          <p:nvPr/>
        </p:nvGrpSpPr>
        <p:grpSpPr>
          <a:xfrm>
            <a:off x="7972425" y="3917950"/>
            <a:ext cx="338138" cy="342900"/>
            <a:chOff x="7972425" y="3917950"/>
            <a:chExt cx="338138" cy="342900"/>
          </a:xfrm>
        </p:grpSpPr>
        <p:sp>
          <p:nvSpPr>
            <p:cNvPr id="22" name="Oval 22">
              <a:extLst>
                <a:ext uri="{FF2B5EF4-FFF2-40B4-BE49-F238E27FC236}">
                  <a16:creationId xmlns:a16="http://schemas.microsoft.com/office/drawing/2014/main" id="{5297A4B0-5C26-4B02-92AD-5EA03979FEDA}"/>
                </a:ext>
              </a:extLst>
            </p:cNvPr>
            <p:cNvSpPr>
              <a:spLocks noChangeArrowheads="1"/>
            </p:cNvSpPr>
            <p:nvPr/>
          </p:nvSpPr>
          <p:spPr bwMode="auto">
            <a:xfrm>
              <a:off x="7972425" y="3917950"/>
              <a:ext cx="338138" cy="3429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8">
              <a:extLst>
                <a:ext uri="{FF2B5EF4-FFF2-40B4-BE49-F238E27FC236}">
                  <a16:creationId xmlns:a16="http://schemas.microsoft.com/office/drawing/2014/main" id="{A4C66D64-9F8A-4640-914C-0989EB3E071F}"/>
                </a:ext>
              </a:extLst>
            </p:cNvPr>
            <p:cNvSpPr>
              <a:spLocks/>
            </p:cNvSpPr>
            <p:nvPr/>
          </p:nvSpPr>
          <p:spPr bwMode="auto">
            <a:xfrm>
              <a:off x="8081963" y="4025900"/>
              <a:ext cx="119063" cy="125413"/>
            </a:xfrm>
            <a:custGeom>
              <a:avLst/>
              <a:gdLst>
                <a:gd name="T0" fmla="*/ 0 w 75"/>
                <a:gd name="T1" fmla="*/ 33 h 79"/>
                <a:gd name="T2" fmla="*/ 41 w 75"/>
                <a:gd name="T3" fmla="*/ 79 h 79"/>
                <a:gd name="T4" fmla="*/ 75 w 75"/>
                <a:gd name="T5" fmla="*/ 0 h 79"/>
              </a:gdLst>
              <a:ahLst/>
              <a:cxnLst>
                <a:cxn ang="0">
                  <a:pos x="T0" y="T1"/>
                </a:cxn>
                <a:cxn ang="0">
                  <a:pos x="T2" y="T3"/>
                </a:cxn>
                <a:cxn ang="0">
                  <a:pos x="T4" y="T5"/>
                </a:cxn>
              </a:cxnLst>
              <a:rect l="0" t="0" r="r" b="b"/>
              <a:pathLst>
                <a:path w="75" h="79">
                  <a:moveTo>
                    <a:pt x="0" y="33"/>
                  </a:moveTo>
                  <a:lnTo>
                    <a:pt x="41" y="79"/>
                  </a:lnTo>
                  <a:lnTo>
                    <a:pt x="75" y="0"/>
                  </a:lnTo>
                </a:path>
              </a:pathLst>
            </a:custGeom>
            <a:noFill/>
            <a:ln w="30163"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19" name="Group 18">
            <a:extLst>
              <a:ext uri="{FF2B5EF4-FFF2-40B4-BE49-F238E27FC236}">
                <a16:creationId xmlns:a16="http://schemas.microsoft.com/office/drawing/2014/main" id="{FD6574BA-78E2-4F0B-B10A-3AB5B3E77211}"/>
              </a:ext>
            </a:extLst>
          </p:cNvPr>
          <p:cNvGrpSpPr/>
          <p:nvPr/>
        </p:nvGrpSpPr>
        <p:grpSpPr>
          <a:xfrm>
            <a:off x="7972425" y="4921250"/>
            <a:ext cx="338138" cy="342900"/>
            <a:chOff x="7972425" y="4921250"/>
            <a:chExt cx="338138" cy="342900"/>
          </a:xfrm>
        </p:grpSpPr>
        <p:sp>
          <p:nvSpPr>
            <p:cNvPr id="24" name="Oval 24">
              <a:extLst>
                <a:ext uri="{FF2B5EF4-FFF2-40B4-BE49-F238E27FC236}">
                  <a16:creationId xmlns:a16="http://schemas.microsoft.com/office/drawing/2014/main" id="{EC744103-EEA4-419F-B120-37ACF55160AC}"/>
                </a:ext>
              </a:extLst>
            </p:cNvPr>
            <p:cNvSpPr>
              <a:spLocks noChangeArrowheads="1"/>
            </p:cNvSpPr>
            <p:nvPr/>
          </p:nvSpPr>
          <p:spPr bwMode="auto">
            <a:xfrm>
              <a:off x="7972425" y="4921250"/>
              <a:ext cx="338138" cy="3429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Freeform 29">
              <a:extLst>
                <a:ext uri="{FF2B5EF4-FFF2-40B4-BE49-F238E27FC236}">
                  <a16:creationId xmlns:a16="http://schemas.microsoft.com/office/drawing/2014/main" id="{55EBD553-B389-4F6D-8FB0-4D2683BCFB2C}"/>
                </a:ext>
              </a:extLst>
            </p:cNvPr>
            <p:cNvSpPr>
              <a:spLocks/>
            </p:cNvSpPr>
            <p:nvPr/>
          </p:nvSpPr>
          <p:spPr bwMode="auto">
            <a:xfrm>
              <a:off x="8081963" y="5027613"/>
              <a:ext cx="119063" cy="125413"/>
            </a:xfrm>
            <a:custGeom>
              <a:avLst/>
              <a:gdLst>
                <a:gd name="T0" fmla="*/ 0 w 75"/>
                <a:gd name="T1" fmla="*/ 34 h 79"/>
                <a:gd name="T2" fmla="*/ 41 w 75"/>
                <a:gd name="T3" fmla="*/ 79 h 79"/>
                <a:gd name="T4" fmla="*/ 75 w 75"/>
                <a:gd name="T5" fmla="*/ 0 h 79"/>
              </a:gdLst>
              <a:ahLst/>
              <a:cxnLst>
                <a:cxn ang="0">
                  <a:pos x="T0" y="T1"/>
                </a:cxn>
                <a:cxn ang="0">
                  <a:pos x="T2" y="T3"/>
                </a:cxn>
                <a:cxn ang="0">
                  <a:pos x="T4" y="T5"/>
                </a:cxn>
              </a:cxnLst>
              <a:rect l="0" t="0" r="r" b="b"/>
              <a:pathLst>
                <a:path w="75" h="79">
                  <a:moveTo>
                    <a:pt x="0" y="34"/>
                  </a:moveTo>
                  <a:lnTo>
                    <a:pt x="41" y="79"/>
                  </a:lnTo>
                  <a:lnTo>
                    <a:pt x="75" y="0"/>
                  </a:lnTo>
                </a:path>
              </a:pathLst>
            </a:custGeom>
            <a:noFill/>
            <a:ln w="30163"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C026FF7A-D3DD-4ABA-908E-95BA881E4A58}"/>
              </a:ext>
            </a:extLst>
          </p:cNvPr>
          <p:cNvGrpSpPr/>
          <p:nvPr/>
        </p:nvGrpSpPr>
        <p:grpSpPr>
          <a:xfrm>
            <a:off x="2460625" y="1231900"/>
            <a:ext cx="2906713" cy="2908300"/>
            <a:chOff x="2460625" y="1231900"/>
            <a:chExt cx="2906713" cy="2908300"/>
          </a:xfrm>
        </p:grpSpPr>
        <p:sp>
          <p:nvSpPr>
            <p:cNvPr id="9" name="Oval 9">
              <a:extLst>
                <a:ext uri="{FF2B5EF4-FFF2-40B4-BE49-F238E27FC236}">
                  <a16:creationId xmlns:a16="http://schemas.microsoft.com/office/drawing/2014/main" id="{F4ED178D-FFCD-4B7B-A6AC-BEC651B7176C}"/>
                </a:ext>
              </a:extLst>
            </p:cNvPr>
            <p:cNvSpPr>
              <a:spLocks noChangeArrowheads="1"/>
            </p:cNvSpPr>
            <p:nvPr/>
          </p:nvSpPr>
          <p:spPr bwMode="auto">
            <a:xfrm>
              <a:off x="2460625" y="1231900"/>
              <a:ext cx="2906713" cy="2908300"/>
            </a:xfrm>
            <a:prstGeom prst="ellipse">
              <a:avLst/>
            </a:prstGeom>
            <a:solidFill>
              <a:schemeClr val="accent1">
                <a:alpha val="72000"/>
              </a:schemeClr>
            </a:solidFill>
            <a:ln>
              <a:noFill/>
            </a:ln>
            <a:effectLst>
              <a:outerShdw blurRad="228600" dist="114300" dir="2700000" algn="tl" rotWithShape="0">
                <a:schemeClr val="accent1">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0" name="Group 29">
              <a:extLst>
                <a:ext uri="{FF2B5EF4-FFF2-40B4-BE49-F238E27FC236}">
                  <a16:creationId xmlns:a16="http://schemas.microsoft.com/office/drawing/2014/main" id="{5B1AC7C5-3D63-4B72-BD7E-37D7F3ABD9CE}"/>
                </a:ext>
              </a:extLst>
            </p:cNvPr>
            <p:cNvGrpSpPr/>
            <p:nvPr/>
          </p:nvGrpSpPr>
          <p:grpSpPr>
            <a:xfrm>
              <a:off x="2962001" y="1697942"/>
              <a:ext cx="1832490" cy="1832490"/>
              <a:chOff x="7017281" y="2258750"/>
              <a:chExt cx="1072619" cy="1072619"/>
            </a:xfrm>
            <a:effectLst>
              <a:outerShdw blurRad="152400" dist="88900" dir="2700000" algn="tl" rotWithShape="0">
                <a:prstClr val="black">
                  <a:alpha val="24000"/>
                </a:prstClr>
              </a:outerShdw>
            </a:effectLst>
          </p:grpSpPr>
          <p:sp>
            <p:nvSpPr>
              <p:cNvPr id="31" name="Oval 30">
                <a:extLst>
                  <a:ext uri="{FF2B5EF4-FFF2-40B4-BE49-F238E27FC236}">
                    <a16:creationId xmlns:a16="http://schemas.microsoft.com/office/drawing/2014/main" id="{4D6D4D9B-620A-4AA4-89F2-B2D26036DAE5}"/>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2" name="Oval 31">
                <a:extLst>
                  <a:ext uri="{FF2B5EF4-FFF2-40B4-BE49-F238E27FC236}">
                    <a16:creationId xmlns:a16="http://schemas.microsoft.com/office/drawing/2014/main" id="{E87C61A1-A3F6-4E5F-993E-5EB5B2D2C9FA}"/>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3" name="Oval 32">
                <a:extLst>
                  <a:ext uri="{FF2B5EF4-FFF2-40B4-BE49-F238E27FC236}">
                    <a16:creationId xmlns:a16="http://schemas.microsoft.com/office/drawing/2014/main" id="{F8E1314F-1E68-4CEE-BFD7-FA10B8DB9E80}"/>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3" name="Group 2">
            <a:extLst>
              <a:ext uri="{FF2B5EF4-FFF2-40B4-BE49-F238E27FC236}">
                <a16:creationId xmlns:a16="http://schemas.microsoft.com/office/drawing/2014/main" id="{B8BC09C0-09C8-4B26-B5A9-6D6308E53216}"/>
              </a:ext>
            </a:extLst>
          </p:cNvPr>
          <p:cNvGrpSpPr/>
          <p:nvPr/>
        </p:nvGrpSpPr>
        <p:grpSpPr>
          <a:xfrm>
            <a:off x="998538" y="2508250"/>
            <a:ext cx="2613025" cy="2614613"/>
            <a:chOff x="998538" y="2508250"/>
            <a:chExt cx="2613025" cy="2614613"/>
          </a:xfrm>
        </p:grpSpPr>
        <p:sp>
          <p:nvSpPr>
            <p:cNvPr id="8" name="Freeform 8">
              <a:extLst>
                <a:ext uri="{FF2B5EF4-FFF2-40B4-BE49-F238E27FC236}">
                  <a16:creationId xmlns:a16="http://schemas.microsoft.com/office/drawing/2014/main" id="{1D74053F-FA55-419E-A59D-9592F9D5392A}"/>
                </a:ext>
              </a:extLst>
            </p:cNvPr>
            <p:cNvSpPr>
              <a:spLocks/>
            </p:cNvSpPr>
            <p:nvPr/>
          </p:nvSpPr>
          <p:spPr bwMode="auto">
            <a:xfrm>
              <a:off x="998538" y="2508250"/>
              <a:ext cx="2613025" cy="2614613"/>
            </a:xfrm>
            <a:custGeom>
              <a:avLst/>
              <a:gdLst>
                <a:gd name="T0" fmla="*/ 170 w 686"/>
                <a:gd name="T1" fmla="*/ 96 h 686"/>
                <a:gd name="T2" fmla="*/ 95 w 686"/>
                <a:gd name="T3" fmla="*/ 516 h 686"/>
                <a:gd name="T4" fmla="*/ 516 w 686"/>
                <a:gd name="T5" fmla="*/ 590 h 686"/>
                <a:gd name="T6" fmla="*/ 590 w 686"/>
                <a:gd name="T7" fmla="*/ 170 h 686"/>
                <a:gd name="T8" fmla="*/ 170 w 686"/>
                <a:gd name="T9" fmla="*/ 96 h 686"/>
              </a:gdLst>
              <a:ahLst/>
              <a:cxnLst>
                <a:cxn ang="0">
                  <a:pos x="T0" y="T1"/>
                </a:cxn>
                <a:cxn ang="0">
                  <a:pos x="T2" y="T3"/>
                </a:cxn>
                <a:cxn ang="0">
                  <a:pos x="T4" y="T5"/>
                </a:cxn>
                <a:cxn ang="0">
                  <a:pos x="T6" y="T7"/>
                </a:cxn>
                <a:cxn ang="0">
                  <a:pos x="T8" y="T9"/>
                </a:cxn>
              </a:cxnLst>
              <a:rect l="0" t="0" r="r" b="b"/>
              <a:pathLst>
                <a:path w="686" h="686">
                  <a:moveTo>
                    <a:pt x="170" y="96"/>
                  </a:moveTo>
                  <a:cubicBezTo>
                    <a:pt x="33" y="192"/>
                    <a:pt x="0" y="380"/>
                    <a:pt x="95" y="516"/>
                  </a:cubicBezTo>
                  <a:cubicBezTo>
                    <a:pt x="191" y="653"/>
                    <a:pt x="379" y="686"/>
                    <a:pt x="516" y="590"/>
                  </a:cubicBezTo>
                  <a:cubicBezTo>
                    <a:pt x="652" y="495"/>
                    <a:pt x="686" y="307"/>
                    <a:pt x="590" y="170"/>
                  </a:cubicBezTo>
                  <a:cubicBezTo>
                    <a:pt x="494" y="33"/>
                    <a:pt x="306" y="0"/>
                    <a:pt x="170" y="96"/>
                  </a:cubicBezTo>
                  <a:close/>
                </a:path>
              </a:pathLst>
            </a:custGeom>
            <a:solidFill>
              <a:schemeClr val="accent2">
                <a:alpha val="72000"/>
              </a:schemeClr>
            </a:solidFill>
            <a:ln>
              <a:noFill/>
            </a:ln>
            <a:effectLst>
              <a:outerShdw blurRad="228600" dist="114300" dir="2700000" algn="tl" rotWithShape="0">
                <a:schemeClr val="accent2">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4" name="Group 33">
              <a:extLst>
                <a:ext uri="{FF2B5EF4-FFF2-40B4-BE49-F238E27FC236}">
                  <a16:creationId xmlns:a16="http://schemas.microsoft.com/office/drawing/2014/main" id="{05B7FA42-C974-4E0E-B3E5-B1881DF30B19}"/>
                </a:ext>
              </a:extLst>
            </p:cNvPr>
            <p:cNvGrpSpPr/>
            <p:nvPr/>
          </p:nvGrpSpPr>
          <p:grpSpPr>
            <a:xfrm>
              <a:off x="1538825" y="3036632"/>
              <a:ext cx="1477426" cy="1477426"/>
              <a:chOff x="7017281" y="2258750"/>
              <a:chExt cx="1072619" cy="1072619"/>
            </a:xfrm>
            <a:effectLst>
              <a:outerShdw blurRad="152400" dist="88900" dir="2700000" algn="tl" rotWithShape="0">
                <a:prstClr val="black">
                  <a:alpha val="24000"/>
                </a:prstClr>
              </a:outerShdw>
            </a:effectLst>
          </p:grpSpPr>
          <p:sp>
            <p:nvSpPr>
              <p:cNvPr id="35" name="Oval 34">
                <a:extLst>
                  <a:ext uri="{FF2B5EF4-FFF2-40B4-BE49-F238E27FC236}">
                    <a16:creationId xmlns:a16="http://schemas.microsoft.com/office/drawing/2014/main" id="{C3767205-6838-4F60-9ADE-A1C8A1AF6A12}"/>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6" name="Oval 35">
                <a:extLst>
                  <a:ext uri="{FF2B5EF4-FFF2-40B4-BE49-F238E27FC236}">
                    <a16:creationId xmlns:a16="http://schemas.microsoft.com/office/drawing/2014/main" id="{C022135E-9E52-4C58-B232-07B0A9A7FDAD}"/>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7" name="Oval 36">
                <a:extLst>
                  <a:ext uri="{FF2B5EF4-FFF2-40B4-BE49-F238E27FC236}">
                    <a16:creationId xmlns:a16="http://schemas.microsoft.com/office/drawing/2014/main" id="{20613076-5A07-4ABE-9EC6-6FC5FE8FB586}"/>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4" name="Group 3">
            <a:extLst>
              <a:ext uri="{FF2B5EF4-FFF2-40B4-BE49-F238E27FC236}">
                <a16:creationId xmlns:a16="http://schemas.microsoft.com/office/drawing/2014/main" id="{32514DB7-361A-4479-BC1A-CEEE1E1F5145}"/>
              </a:ext>
            </a:extLst>
          </p:cNvPr>
          <p:cNvGrpSpPr/>
          <p:nvPr/>
        </p:nvGrpSpPr>
        <p:grpSpPr>
          <a:xfrm>
            <a:off x="2765425" y="3506788"/>
            <a:ext cx="2300288" cy="2298700"/>
            <a:chOff x="2765425" y="3506788"/>
            <a:chExt cx="2300288" cy="2298700"/>
          </a:xfrm>
        </p:grpSpPr>
        <p:sp>
          <p:nvSpPr>
            <p:cNvPr id="7" name="Oval 7">
              <a:extLst>
                <a:ext uri="{FF2B5EF4-FFF2-40B4-BE49-F238E27FC236}">
                  <a16:creationId xmlns:a16="http://schemas.microsoft.com/office/drawing/2014/main" id="{9B5FC367-F4B6-47C9-A126-0580B62B5384}"/>
                </a:ext>
              </a:extLst>
            </p:cNvPr>
            <p:cNvSpPr>
              <a:spLocks noChangeArrowheads="1"/>
            </p:cNvSpPr>
            <p:nvPr/>
          </p:nvSpPr>
          <p:spPr bwMode="auto">
            <a:xfrm>
              <a:off x="2765425" y="3506788"/>
              <a:ext cx="2300288" cy="2298700"/>
            </a:xfrm>
            <a:prstGeom prst="ellipse">
              <a:avLst/>
            </a:prstGeom>
            <a:solidFill>
              <a:schemeClr val="accent3">
                <a:alpha val="72000"/>
              </a:schemeClr>
            </a:solidFill>
            <a:ln>
              <a:noFill/>
            </a:ln>
            <a:effectLst>
              <a:outerShdw blurRad="228600" dist="114300" dir="2700000" algn="tl" rotWithShape="0">
                <a:schemeClr val="accent3">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8" name="Group 37">
              <a:extLst>
                <a:ext uri="{FF2B5EF4-FFF2-40B4-BE49-F238E27FC236}">
                  <a16:creationId xmlns:a16="http://schemas.microsoft.com/office/drawing/2014/main" id="{0ABDA3F7-4DAA-4118-A52E-633EF052A2DF}"/>
                </a:ext>
              </a:extLst>
            </p:cNvPr>
            <p:cNvGrpSpPr/>
            <p:nvPr/>
          </p:nvGrpSpPr>
          <p:grpSpPr>
            <a:xfrm>
              <a:off x="3160187" y="3870326"/>
              <a:ext cx="1477426" cy="1477426"/>
              <a:chOff x="7017281" y="2258750"/>
              <a:chExt cx="1072619" cy="1072619"/>
            </a:xfrm>
            <a:effectLst>
              <a:outerShdw blurRad="152400" dist="88900" dir="2700000" algn="tl" rotWithShape="0">
                <a:prstClr val="black">
                  <a:alpha val="24000"/>
                </a:prstClr>
              </a:outerShdw>
            </a:effectLst>
          </p:grpSpPr>
          <p:sp>
            <p:nvSpPr>
              <p:cNvPr id="39" name="Oval 38">
                <a:extLst>
                  <a:ext uri="{FF2B5EF4-FFF2-40B4-BE49-F238E27FC236}">
                    <a16:creationId xmlns:a16="http://schemas.microsoft.com/office/drawing/2014/main" id="{2F8ED1D4-1C7C-4C23-B92B-8F7CBBFA70E4}"/>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0" name="Oval 39">
                <a:extLst>
                  <a:ext uri="{FF2B5EF4-FFF2-40B4-BE49-F238E27FC236}">
                    <a16:creationId xmlns:a16="http://schemas.microsoft.com/office/drawing/2014/main" id="{EDE6FEB4-8E57-4AC8-B1B0-5357059DA0D2}"/>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1" name="Oval 40">
                <a:extLst>
                  <a:ext uri="{FF2B5EF4-FFF2-40B4-BE49-F238E27FC236}">
                    <a16:creationId xmlns:a16="http://schemas.microsoft.com/office/drawing/2014/main" id="{F8E49053-5A3E-443B-8D41-CAFBEF271988}"/>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grpSp>
        <p:nvGrpSpPr>
          <p:cNvPr id="5" name="Group 4">
            <a:extLst>
              <a:ext uri="{FF2B5EF4-FFF2-40B4-BE49-F238E27FC236}">
                <a16:creationId xmlns:a16="http://schemas.microsoft.com/office/drawing/2014/main" id="{F15D5E1F-66DD-48BF-A327-674B02CF7721}"/>
              </a:ext>
            </a:extLst>
          </p:cNvPr>
          <p:cNvGrpSpPr/>
          <p:nvPr/>
        </p:nvGrpSpPr>
        <p:grpSpPr>
          <a:xfrm>
            <a:off x="4219575" y="2508250"/>
            <a:ext cx="2613025" cy="2614613"/>
            <a:chOff x="4219575" y="2508250"/>
            <a:chExt cx="2613025" cy="2614613"/>
          </a:xfrm>
        </p:grpSpPr>
        <p:sp>
          <p:nvSpPr>
            <p:cNvPr id="6" name="Freeform 6">
              <a:extLst>
                <a:ext uri="{FF2B5EF4-FFF2-40B4-BE49-F238E27FC236}">
                  <a16:creationId xmlns:a16="http://schemas.microsoft.com/office/drawing/2014/main" id="{0F9AD1F8-9EA7-4256-A9FC-EB81EB289320}"/>
                </a:ext>
              </a:extLst>
            </p:cNvPr>
            <p:cNvSpPr>
              <a:spLocks/>
            </p:cNvSpPr>
            <p:nvPr/>
          </p:nvSpPr>
          <p:spPr bwMode="auto">
            <a:xfrm>
              <a:off x="4219575" y="2508250"/>
              <a:ext cx="2613025" cy="2614613"/>
            </a:xfrm>
            <a:custGeom>
              <a:avLst/>
              <a:gdLst>
                <a:gd name="T0" fmla="*/ 516 w 686"/>
                <a:gd name="T1" fmla="*/ 96 h 686"/>
                <a:gd name="T2" fmla="*/ 590 w 686"/>
                <a:gd name="T3" fmla="*/ 516 h 686"/>
                <a:gd name="T4" fmla="*/ 170 w 686"/>
                <a:gd name="T5" fmla="*/ 590 h 686"/>
                <a:gd name="T6" fmla="*/ 96 w 686"/>
                <a:gd name="T7" fmla="*/ 170 h 686"/>
                <a:gd name="T8" fmla="*/ 516 w 686"/>
                <a:gd name="T9" fmla="*/ 96 h 686"/>
              </a:gdLst>
              <a:ahLst/>
              <a:cxnLst>
                <a:cxn ang="0">
                  <a:pos x="T0" y="T1"/>
                </a:cxn>
                <a:cxn ang="0">
                  <a:pos x="T2" y="T3"/>
                </a:cxn>
                <a:cxn ang="0">
                  <a:pos x="T4" y="T5"/>
                </a:cxn>
                <a:cxn ang="0">
                  <a:pos x="T6" y="T7"/>
                </a:cxn>
                <a:cxn ang="0">
                  <a:pos x="T8" y="T9"/>
                </a:cxn>
              </a:cxnLst>
              <a:rect l="0" t="0" r="r" b="b"/>
              <a:pathLst>
                <a:path w="686" h="686">
                  <a:moveTo>
                    <a:pt x="516" y="96"/>
                  </a:moveTo>
                  <a:cubicBezTo>
                    <a:pt x="653" y="192"/>
                    <a:pt x="686" y="380"/>
                    <a:pt x="590" y="516"/>
                  </a:cubicBezTo>
                  <a:cubicBezTo>
                    <a:pt x="495" y="653"/>
                    <a:pt x="306" y="686"/>
                    <a:pt x="170" y="590"/>
                  </a:cubicBezTo>
                  <a:cubicBezTo>
                    <a:pt x="33" y="495"/>
                    <a:pt x="0" y="307"/>
                    <a:pt x="96" y="170"/>
                  </a:cubicBezTo>
                  <a:cubicBezTo>
                    <a:pt x="191" y="33"/>
                    <a:pt x="380" y="0"/>
                    <a:pt x="516" y="96"/>
                  </a:cubicBezTo>
                  <a:close/>
                </a:path>
              </a:pathLst>
            </a:custGeom>
            <a:solidFill>
              <a:schemeClr val="accent6">
                <a:alpha val="72000"/>
              </a:schemeClr>
            </a:solidFill>
            <a:ln>
              <a:noFill/>
            </a:ln>
            <a:effectLst>
              <a:outerShdw blurRad="228600" dist="114300" dir="2700000" algn="tl" rotWithShape="0">
                <a:schemeClr val="accent6">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2" name="Group 41">
              <a:extLst>
                <a:ext uri="{FF2B5EF4-FFF2-40B4-BE49-F238E27FC236}">
                  <a16:creationId xmlns:a16="http://schemas.microsoft.com/office/drawing/2014/main" id="{4A375199-F5BD-4ED4-878F-4141FE26F7CE}"/>
                </a:ext>
              </a:extLst>
            </p:cNvPr>
            <p:cNvGrpSpPr/>
            <p:nvPr/>
          </p:nvGrpSpPr>
          <p:grpSpPr>
            <a:xfrm>
              <a:off x="4765507" y="3031074"/>
              <a:ext cx="1477426" cy="1477426"/>
              <a:chOff x="7017281" y="2258750"/>
              <a:chExt cx="1072619" cy="1072619"/>
            </a:xfrm>
            <a:effectLst>
              <a:outerShdw blurRad="152400" dist="88900" dir="2700000" algn="tl" rotWithShape="0">
                <a:prstClr val="black">
                  <a:alpha val="24000"/>
                </a:prstClr>
              </a:outerShdw>
            </a:effectLst>
          </p:grpSpPr>
          <p:sp>
            <p:nvSpPr>
              <p:cNvPr id="43" name="Oval 42">
                <a:extLst>
                  <a:ext uri="{FF2B5EF4-FFF2-40B4-BE49-F238E27FC236}">
                    <a16:creationId xmlns:a16="http://schemas.microsoft.com/office/drawing/2014/main" id="{C11E16BD-7884-4EB5-93DB-DC0191A3FE84}"/>
                  </a:ext>
                </a:extLst>
              </p:cNvPr>
              <p:cNvSpPr>
                <a:spLocks noChangeArrowheads="1"/>
              </p:cNvSpPr>
              <p:nvPr/>
            </p:nvSpPr>
            <p:spPr bwMode="auto">
              <a:xfrm>
                <a:off x="7088188" y="2349500"/>
                <a:ext cx="939800" cy="939800"/>
              </a:xfrm>
              <a:prstGeom prst="ellipse">
                <a:avLst/>
              </a:pr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4" name="Oval 43">
                <a:extLst>
                  <a:ext uri="{FF2B5EF4-FFF2-40B4-BE49-F238E27FC236}">
                    <a16:creationId xmlns:a16="http://schemas.microsoft.com/office/drawing/2014/main" id="{A211602F-5BC0-4788-A9D9-76472143A5C5}"/>
                  </a:ext>
                </a:extLst>
              </p:cNvPr>
              <p:cNvSpPr/>
              <p:nvPr/>
            </p:nvSpPr>
            <p:spPr>
              <a:xfrm>
                <a:off x="7091101" y="2346062"/>
                <a:ext cx="962845" cy="962845"/>
              </a:xfrm>
              <a:prstGeom prst="ellipse">
                <a:avLst/>
              </a:prstGeom>
              <a:gradFill>
                <a:gsLst>
                  <a:gs pos="0">
                    <a:schemeClr val="bg2"/>
                  </a:gs>
                  <a:gs pos="100000">
                    <a:schemeClr val="bg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5" name="Oval 44">
                <a:extLst>
                  <a:ext uri="{FF2B5EF4-FFF2-40B4-BE49-F238E27FC236}">
                    <a16:creationId xmlns:a16="http://schemas.microsoft.com/office/drawing/2014/main" id="{54E2129A-0E4C-4FA1-AD8A-3ED6E2436B6F}"/>
                  </a:ext>
                </a:extLst>
              </p:cNvPr>
              <p:cNvSpPr/>
              <p:nvPr/>
            </p:nvSpPr>
            <p:spPr>
              <a:xfrm>
                <a:off x="7017281" y="2258750"/>
                <a:ext cx="1072619" cy="1072619"/>
              </a:xfrm>
              <a:prstGeom prst="ellipse">
                <a:avLst/>
              </a:prstGeom>
              <a:solidFill>
                <a:schemeClr val="bg2"/>
              </a:soli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grpSp>
      </p:grpSp>
      <p:sp>
        <p:nvSpPr>
          <p:cNvPr id="14" name="Freeform 14">
            <a:extLst>
              <a:ext uri="{FF2B5EF4-FFF2-40B4-BE49-F238E27FC236}">
                <a16:creationId xmlns:a16="http://schemas.microsoft.com/office/drawing/2014/main" id="{0733115B-412B-4C60-BE55-248915E693AC}"/>
              </a:ext>
            </a:extLst>
          </p:cNvPr>
          <p:cNvSpPr>
            <a:spLocks noEditPoints="1"/>
          </p:cNvSpPr>
          <p:nvPr/>
        </p:nvSpPr>
        <p:spPr bwMode="auto">
          <a:xfrm>
            <a:off x="2159000" y="3697288"/>
            <a:ext cx="285750" cy="239713"/>
          </a:xfrm>
          <a:custGeom>
            <a:avLst/>
            <a:gdLst>
              <a:gd name="T0" fmla="*/ 75 w 75"/>
              <a:gd name="T1" fmla="*/ 63 h 63"/>
              <a:gd name="T2" fmla="*/ 0 w 75"/>
              <a:gd name="T3" fmla="*/ 63 h 63"/>
              <a:gd name="T4" fmla="*/ 0 w 75"/>
              <a:gd name="T5" fmla="*/ 12 h 63"/>
              <a:gd name="T6" fmla="*/ 75 w 75"/>
              <a:gd name="T7" fmla="*/ 12 h 63"/>
              <a:gd name="T8" fmla="*/ 75 w 75"/>
              <a:gd name="T9" fmla="*/ 63 h 63"/>
              <a:gd name="T10" fmla="*/ 51 w 75"/>
              <a:gd name="T11" fmla="*/ 0 h 63"/>
              <a:gd name="T12" fmla="*/ 24 w 75"/>
              <a:gd name="T13" fmla="*/ 0 h 63"/>
              <a:gd name="T14" fmla="*/ 24 w 75"/>
              <a:gd name="T15" fmla="*/ 12 h 63"/>
              <a:gd name="T16" fmla="*/ 51 w 75"/>
              <a:gd name="T17" fmla="*/ 12 h 63"/>
              <a:gd name="T18" fmla="*/ 51 w 75"/>
              <a:gd name="T19" fmla="*/ 0 h 63"/>
              <a:gd name="T20" fmla="*/ 0 w 75"/>
              <a:gd name="T21" fmla="*/ 27 h 63"/>
              <a:gd name="T22" fmla="*/ 21 w 75"/>
              <a:gd name="T23" fmla="*/ 35 h 63"/>
              <a:gd name="T24" fmla="*/ 54 w 75"/>
              <a:gd name="T25" fmla="*/ 35 h 63"/>
              <a:gd name="T26" fmla="*/ 75 w 75"/>
              <a:gd name="T27" fmla="*/ 27 h 63"/>
              <a:gd name="T28" fmla="*/ 38 w 75"/>
              <a:gd name="T29" fmla="*/ 47 h 63"/>
              <a:gd name="T30" fmla="*/ 38 w 75"/>
              <a:gd name="T31"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63">
                <a:moveTo>
                  <a:pt x="75" y="63"/>
                </a:moveTo>
                <a:cubicBezTo>
                  <a:pt x="0" y="63"/>
                  <a:pt x="0" y="63"/>
                  <a:pt x="0" y="63"/>
                </a:cubicBezTo>
                <a:cubicBezTo>
                  <a:pt x="0" y="12"/>
                  <a:pt x="0" y="12"/>
                  <a:pt x="0" y="12"/>
                </a:cubicBezTo>
                <a:cubicBezTo>
                  <a:pt x="75" y="12"/>
                  <a:pt x="75" y="12"/>
                  <a:pt x="75" y="12"/>
                </a:cubicBezTo>
                <a:lnTo>
                  <a:pt x="75" y="63"/>
                </a:lnTo>
                <a:close/>
                <a:moveTo>
                  <a:pt x="51" y="0"/>
                </a:moveTo>
                <a:cubicBezTo>
                  <a:pt x="24" y="0"/>
                  <a:pt x="24" y="0"/>
                  <a:pt x="24" y="0"/>
                </a:cubicBezTo>
                <a:cubicBezTo>
                  <a:pt x="24" y="12"/>
                  <a:pt x="24" y="12"/>
                  <a:pt x="24" y="12"/>
                </a:cubicBezTo>
                <a:cubicBezTo>
                  <a:pt x="51" y="12"/>
                  <a:pt x="51" y="12"/>
                  <a:pt x="51" y="12"/>
                </a:cubicBezTo>
                <a:lnTo>
                  <a:pt x="51" y="0"/>
                </a:lnTo>
                <a:close/>
                <a:moveTo>
                  <a:pt x="0" y="27"/>
                </a:moveTo>
                <a:cubicBezTo>
                  <a:pt x="21" y="35"/>
                  <a:pt x="21" y="35"/>
                  <a:pt x="21" y="35"/>
                </a:cubicBezTo>
                <a:cubicBezTo>
                  <a:pt x="32" y="39"/>
                  <a:pt x="44" y="39"/>
                  <a:pt x="54" y="35"/>
                </a:cubicBezTo>
                <a:cubicBezTo>
                  <a:pt x="75" y="27"/>
                  <a:pt x="75" y="27"/>
                  <a:pt x="75" y="27"/>
                </a:cubicBezTo>
                <a:moveTo>
                  <a:pt x="38" y="47"/>
                </a:moveTo>
                <a:cubicBezTo>
                  <a:pt x="38" y="29"/>
                  <a:pt x="38" y="29"/>
                  <a:pt x="38" y="29"/>
                </a:cubicBezTo>
              </a:path>
            </a:pathLst>
          </a:custGeom>
          <a:noFill/>
          <a:ln w="1587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5">
            <a:extLst>
              <a:ext uri="{FF2B5EF4-FFF2-40B4-BE49-F238E27FC236}">
                <a16:creationId xmlns:a16="http://schemas.microsoft.com/office/drawing/2014/main" id="{E893747A-BD6A-42FB-99E6-EEDCF64EE436}"/>
              </a:ext>
            </a:extLst>
          </p:cNvPr>
          <p:cNvSpPr>
            <a:spLocks noEditPoints="1"/>
          </p:cNvSpPr>
          <p:nvPr/>
        </p:nvSpPr>
        <p:spPr bwMode="auto">
          <a:xfrm>
            <a:off x="3762375" y="4505325"/>
            <a:ext cx="301625" cy="301625"/>
          </a:xfrm>
          <a:custGeom>
            <a:avLst/>
            <a:gdLst>
              <a:gd name="T0" fmla="*/ 40 w 79"/>
              <a:gd name="T1" fmla="*/ 39 h 79"/>
              <a:gd name="T2" fmla="*/ 79 w 79"/>
              <a:gd name="T3" fmla="*/ 39 h 79"/>
              <a:gd name="T4" fmla="*/ 40 w 79"/>
              <a:gd name="T5" fmla="*/ 79 h 79"/>
              <a:gd name="T6" fmla="*/ 0 w 79"/>
              <a:gd name="T7" fmla="*/ 39 h 79"/>
              <a:gd name="T8" fmla="*/ 40 w 79"/>
              <a:gd name="T9" fmla="*/ 0 h 79"/>
              <a:gd name="T10" fmla="*/ 40 w 79"/>
              <a:gd name="T11" fmla="*/ 39 h 79"/>
              <a:gd name="T12" fmla="*/ 78 w 79"/>
              <a:gd name="T13" fmla="*/ 27 h 79"/>
              <a:gd name="T14" fmla="*/ 53 w 79"/>
              <a:gd name="T15" fmla="*/ 1 h 79"/>
              <a:gd name="T16" fmla="*/ 53 w 79"/>
              <a:gd name="T17" fmla="*/ 27 h 79"/>
              <a:gd name="T18" fmla="*/ 78 w 79"/>
              <a:gd name="T19" fmla="*/ 2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40" y="39"/>
                </a:moveTo>
                <a:cubicBezTo>
                  <a:pt x="79" y="39"/>
                  <a:pt x="79" y="39"/>
                  <a:pt x="79" y="39"/>
                </a:cubicBezTo>
                <a:cubicBezTo>
                  <a:pt x="79" y="61"/>
                  <a:pt x="62" y="79"/>
                  <a:pt x="40" y="79"/>
                </a:cubicBezTo>
                <a:cubicBezTo>
                  <a:pt x="18" y="79"/>
                  <a:pt x="0" y="61"/>
                  <a:pt x="0" y="39"/>
                </a:cubicBezTo>
                <a:cubicBezTo>
                  <a:pt x="0" y="18"/>
                  <a:pt x="18" y="0"/>
                  <a:pt x="40" y="0"/>
                </a:cubicBezTo>
                <a:lnTo>
                  <a:pt x="40" y="39"/>
                </a:lnTo>
                <a:close/>
                <a:moveTo>
                  <a:pt x="78" y="27"/>
                </a:moveTo>
                <a:cubicBezTo>
                  <a:pt x="75" y="14"/>
                  <a:pt x="65" y="4"/>
                  <a:pt x="53" y="1"/>
                </a:cubicBezTo>
                <a:cubicBezTo>
                  <a:pt x="53" y="27"/>
                  <a:pt x="53" y="27"/>
                  <a:pt x="53" y="27"/>
                </a:cubicBezTo>
                <a:lnTo>
                  <a:pt x="78" y="27"/>
                </a:lnTo>
                <a:close/>
              </a:path>
            </a:pathLst>
          </a:custGeom>
          <a:noFill/>
          <a:ln w="1587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5792C4C3-7650-491A-8B5F-B2371EAFC4B3}"/>
              </a:ext>
            </a:extLst>
          </p:cNvPr>
          <p:cNvSpPr>
            <a:spLocks noEditPoints="1"/>
          </p:cNvSpPr>
          <p:nvPr/>
        </p:nvSpPr>
        <p:spPr bwMode="auto">
          <a:xfrm>
            <a:off x="5370513" y="3697288"/>
            <a:ext cx="312738" cy="239713"/>
          </a:xfrm>
          <a:custGeom>
            <a:avLst/>
            <a:gdLst>
              <a:gd name="T0" fmla="*/ 115 w 197"/>
              <a:gd name="T1" fmla="*/ 151 h 151"/>
              <a:gd name="T2" fmla="*/ 82 w 197"/>
              <a:gd name="T3" fmla="*/ 151 h 151"/>
              <a:gd name="T4" fmla="*/ 82 w 197"/>
              <a:gd name="T5" fmla="*/ 51 h 151"/>
              <a:gd name="T6" fmla="*/ 115 w 197"/>
              <a:gd name="T7" fmla="*/ 51 h 151"/>
              <a:gd name="T8" fmla="*/ 115 w 197"/>
              <a:gd name="T9" fmla="*/ 151 h 151"/>
              <a:gd name="T10" fmla="*/ 0 w 197"/>
              <a:gd name="T11" fmla="*/ 151 h 151"/>
              <a:gd name="T12" fmla="*/ 197 w 197"/>
              <a:gd name="T13" fmla="*/ 151 h 151"/>
              <a:gd name="T14" fmla="*/ 55 w 197"/>
              <a:gd name="T15" fmla="*/ 91 h 151"/>
              <a:gd name="T16" fmla="*/ 22 w 197"/>
              <a:gd name="T17" fmla="*/ 91 h 151"/>
              <a:gd name="T18" fmla="*/ 22 w 197"/>
              <a:gd name="T19" fmla="*/ 151 h 151"/>
              <a:gd name="T20" fmla="*/ 55 w 197"/>
              <a:gd name="T21" fmla="*/ 151 h 151"/>
              <a:gd name="T22" fmla="*/ 55 w 197"/>
              <a:gd name="T23" fmla="*/ 91 h 151"/>
              <a:gd name="T24" fmla="*/ 175 w 197"/>
              <a:gd name="T25" fmla="*/ 72 h 151"/>
              <a:gd name="T26" fmla="*/ 142 w 197"/>
              <a:gd name="T27" fmla="*/ 72 h 151"/>
              <a:gd name="T28" fmla="*/ 142 w 197"/>
              <a:gd name="T29" fmla="*/ 151 h 151"/>
              <a:gd name="T30" fmla="*/ 175 w 197"/>
              <a:gd name="T31" fmla="*/ 151 h 151"/>
              <a:gd name="T32" fmla="*/ 175 w 197"/>
              <a:gd name="T33" fmla="*/ 72 h 151"/>
              <a:gd name="T34" fmla="*/ 189 w 197"/>
              <a:gd name="T35" fmla="*/ 7 h 151"/>
              <a:gd name="T36" fmla="*/ 158 w 197"/>
              <a:gd name="T37" fmla="*/ 41 h 151"/>
              <a:gd name="T38" fmla="*/ 98 w 197"/>
              <a:gd name="T39" fmla="*/ 0 h 151"/>
              <a:gd name="T40" fmla="*/ 17 w 197"/>
              <a:gd name="T41" fmla="*/ 55 h 151"/>
              <a:gd name="T42" fmla="*/ 192 w 197"/>
              <a:gd name="T43" fmla="*/ 39 h 151"/>
              <a:gd name="T44" fmla="*/ 189 w 197"/>
              <a:gd name="T45" fmla="*/ 5 h 151"/>
              <a:gd name="T46" fmla="*/ 158 w 197"/>
              <a:gd name="T47" fmla="*/ 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7" h="151">
                <a:moveTo>
                  <a:pt x="115" y="151"/>
                </a:moveTo>
                <a:lnTo>
                  <a:pt x="82" y="151"/>
                </a:lnTo>
                <a:lnTo>
                  <a:pt x="82" y="51"/>
                </a:lnTo>
                <a:lnTo>
                  <a:pt x="115" y="51"/>
                </a:lnTo>
                <a:lnTo>
                  <a:pt x="115" y="151"/>
                </a:lnTo>
                <a:moveTo>
                  <a:pt x="0" y="151"/>
                </a:moveTo>
                <a:lnTo>
                  <a:pt x="197" y="151"/>
                </a:lnTo>
                <a:moveTo>
                  <a:pt x="55" y="91"/>
                </a:moveTo>
                <a:lnTo>
                  <a:pt x="22" y="91"/>
                </a:lnTo>
                <a:lnTo>
                  <a:pt x="22" y="151"/>
                </a:lnTo>
                <a:lnTo>
                  <a:pt x="55" y="151"/>
                </a:lnTo>
                <a:lnTo>
                  <a:pt x="55" y="91"/>
                </a:lnTo>
                <a:moveTo>
                  <a:pt x="175" y="72"/>
                </a:moveTo>
                <a:lnTo>
                  <a:pt x="142" y="72"/>
                </a:lnTo>
                <a:lnTo>
                  <a:pt x="142" y="151"/>
                </a:lnTo>
                <a:lnTo>
                  <a:pt x="175" y="151"/>
                </a:lnTo>
                <a:lnTo>
                  <a:pt x="175" y="72"/>
                </a:lnTo>
                <a:moveTo>
                  <a:pt x="189" y="7"/>
                </a:moveTo>
                <a:lnTo>
                  <a:pt x="158" y="41"/>
                </a:lnTo>
                <a:lnTo>
                  <a:pt x="98" y="0"/>
                </a:lnTo>
                <a:lnTo>
                  <a:pt x="17" y="55"/>
                </a:lnTo>
                <a:moveTo>
                  <a:pt x="192" y="39"/>
                </a:moveTo>
                <a:lnTo>
                  <a:pt x="189" y="5"/>
                </a:lnTo>
                <a:lnTo>
                  <a:pt x="158" y="7"/>
                </a:lnTo>
              </a:path>
            </a:pathLst>
          </a:custGeom>
          <a:noFill/>
          <a:ln w="1587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1" name="Group 20">
            <a:extLst>
              <a:ext uri="{FF2B5EF4-FFF2-40B4-BE49-F238E27FC236}">
                <a16:creationId xmlns:a16="http://schemas.microsoft.com/office/drawing/2014/main" id="{6D76166E-D12D-468B-BB9C-486D0809567B}"/>
              </a:ext>
            </a:extLst>
          </p:cNvPr>
          <p:cNvGrpSpPr/>
          <p:nvPr/>
        </p:nvGrpSpPr>
        <p:grpSpPr>
          <a:xfrm>
            <a:off x="8472295" y="1734185"/>
            <a:ext cx="2137057" cy="751596"/>
            <a:chOff x="8472295" y="1734185"/>
            <a:chExt cx="2137057" cy="751596"/>
          </a:xfrm>
        </p:grpSpPr>
        <p:sp>
          <p:nvSpPr>
            <p:cNvPr id="48" name="Rectangle 21">
              <a:extLst>
                <a:ext uri="{FF2B5EF4-FFF2-40B4-BE49-F238E27FC236}">
                  <a16:creationId xmlns:a16="http://schemas.microsoft.com/office/drawing/2014/main" id="{2905C2C4-E892-4549-9929-E23DFC2B5A46}"/>
                </a:ext>
              </a:extLst>
            </p:cNvPr>
            <p:cNvSpPr>
              <a:spLocks noChangeArrowheads="1"/>
            </p:cNvSpPr>
            <p:nvPr/>
          </p:nvSpPr>
          <p:spPr bwMode="auto">
            <a:xfrm>
              <a:off x="8576894" y="1734185"/>
              <a:ext cx="70692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Efficiency</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52" name="Text Placeholder 53">
              <a:extLst>
                <a:ext uri="{FF2B5EF4-FFF2-40B4-BE49-F238E27FC236}">
                  <a16:creationId xmlns:a16="http://schemas.microsoft.com/office/drawing/2014/main" id="{30A4036C-F7F2-4EE9-A05B-5218F6AE7D94}"/>
                </a:ext>
              </a:extLst>
            </p:cNvPr>
            <p:cNvSpPr txBox="1">
              <a:spLocks/>
            </p:cNvSpPr>
            <p:nvPr/>
          </p:nvSpPr>
          <p:spPr>
            <a:xfrm>
              <a:off x="8472295" y="1927858"/>
              <a:ext cx="2137057"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Excepteur sint occaecat cupidatat non proident, sunt in culpa qui officia.</a:t>
              </a:r>
              <a:endParaRPr lang="en-US" sz="800" dirty="0">
                <a:solidFill>
                  <a:schemeClr val="tx1">
                    <a:lumMod val="50000"/>
                  </a:schemeClr>
                </a:solidFill>
                <a:latin typeface="Montserrat Light" panose="00000400000000000000" pitchFamily="50" charset="-52"/>
              </a:endParaRPr>
            </a:p>
          </p:txBody>
        </p:sp>
      </p:grpSp>
      <p:grpSp>
        <p:nvGrpSpPr>
          <p:cNvPr id="23" name="Group 22">
            <a:extLst>
              <a:ext uri="{FF2B5EF4-FFF2-40B4-BE49-F238E27FC236}">
                <a16:creationId xmlns:a16="http://schemas.microsoft.com/office/drawing/2014/main" id="{67F12599-C3E4-4778-AF85-D6D5D294BD2D}"/>
              </a:ext>
            </a:extLst>
          </p:cNvPr>
          <p:cNvGrpSpPr/>
          <p:nvPr/>
        </p:nvGrpSpPr>
        <p:grpSpPr>
          <a:xfrm>
            <a:off x="8472295" y="2737485"/>
            <a:ext cx="2137057" cy="732546"/>
            <a:chOff x="8472295" y="2737485"/>
            <a:chExt cx="2137057" cy="732546"/>
          </a:xfrm>
        </p:grpSpPr>
        <p:sp>
          <p:nvSpPr>
            <p:cNvPr id="49" name="Rectangle 24">
              <a:extLst>
                <a:ext uri="{FF2B5EF4-FFF2-40B4-BE49-F238E27FC236}">
                  <a16:creationId xmlns:a16="http://schemas.microsoft.com/office/drawing/2014/main" id="{8F044A83-4019-4C54-8493-2163A38D668C}"/>
                </a:ext>
              </a:extLst>
            </p:cNvPr>
            <p:cNvSpPr>
              <a:spLocks noChangeArrowheads="1"/>
            </p:cNvSpPr>
            <p:nvPr/>
          </p:nvSpPr>
          <p:spPr bwMode="auto">
            <a:xfrm>
              <a:off x="8576894" y="2737485"/>
              <a:ext cx="117820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Communication</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53" name="Text Placeholder 53">
              <a:extLst>
                <a:ext uri="{FF2B5EF4-FFF2-40B4-BE49-F238E27FC236}">
                  <a16:creationId xmlns:a16="http://schemas.microsoft.com/office/drawing/2014/main" id="{4246C733-FFED-4A55-96B4-8408128C96C8}"/>
                </a:ext>
              </a:extLst>
            </p:cNvPr>
            <p:cNvSpPr txBox="1">
              <a:spLocks/>
            </p:cNvSpPr>
            <p:nvPr/>
          </p:nvSpPr>
          <p:spPr>
            <a:xfrm>
              <a:off x="8472295" y="2912108"/>
              <a:ext cx="2137057"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Dolor in reprehenderit in voluptate velit esse cillum dolore eu fugiat nulla pariatur. </a:t>
              </a:r>
              <a:endParaRPr lang="en-US" sz="800" dirty="0">
                <a:solidFill>
                  <a:schemeClr val="tx1">
                    <a:lumMod val="50000"/>
                  </a:schemeClr>
                </a:solidFill>
                <a:latin typeface="Montserrat Light" panose="00000400000000000000" pitchFamily="50" charset="-52"/>
              </a:endParaRPr>
            </a:p>
          </p:txBody>
        </p:sp>
      </p:grpSp>
      <p:grpSp>
        <p:nvGrpSpPr>
          <p:cNvPr id="25" name="Group 24">
            <a:extLst>
              <a:ext uri="{FF2B5EF4-FFF2-40B4-BE49-F238E27FC236}">
                <a16:creationId xmlns:a16="http://schemas.microsoft.com/office/drawing/2014/main" id="{77673F20-E256-418A-8F23-E0A7BC11FB25}"/>
              </a:ext>
            </a:extLst>
          </p:cNvPr>
          <p:cNvGrpSpPr/>
          <p:nvPr/>
        </p:nvGrpSpPr>
        <p:grpSpPr>
          <a:xfrm>
            <a:off x="8472295" y="3739198"/>
            <a:ext cx="2137057" cy="734133"/>
            <a:chOff x="8472295" y="3739198"/>
            <a:chExt cx="2137057" cy="734133"/>
          </a:xfrm>
        </p:grpSpPr>
        <p:sp>
          <p:nvSpPr>
            <p:cNvPr id="50" name="Rectangle 27">
              <a:extLst>
                <a:ext uri="{FF2B5EF4-FFF2-40B4-BE49-F238E27FC236}">
                  <a16:creationId xmlns:a16="http://schemas.microsoft.com/office/drawing/2014/main" id="{579E8891-1EE8-41F1-A1C2-5C47872D14E0}"/>
                </a:ext>
              </a:extLst>
            </p:cNvPr>
            <p:cNvSpPr>
              <a:spLocks noChangeArrowheads="1"/>
            </p:cNvSpPr>
            <p:nvPr/>
          </p:nvSpPr>
          <p:spPr bwMode="auto">
            <a:xfrm>
              <a:off x="8576894" y="3739198"/>
              <a:ext cx="99546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Development</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54" name="Text Placeholder 53">
              <a:extLst>
                <a:ext uri="{FF2B5EF4-FFF2-40B4-BE49-F238E27FC236}">
                  <a16:creationId xmlns:a16="http://schemas.microsoft.com/office/drawing/2014/main" id="{4325675B-5E12-4A29-93EC-2586DC67567A}"/>
                </a:ext>
              </a:extLst>
            </p:cNvPr>
            <p:cNvSpPr txBox="1">
              <a:spLocks/>
            </p:cNvSpPr>
            <p:nvPr/>
          </p:nvSpPr>
          <p:spPr>
            <a:xfrm>
              <a:off x="8472295" y="3915408"/>
              <a:ext cx="2137057" cy="557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Exercitation ullamco laboris nisi ut aliquip ex ea commodo consequat. Duis aute irure dolor in reprehenderit.</a:t>
              </a:r>
              <a:endParaRPr lang="en-US" sz="800" dirty="0">
                <a:solidFill>
                  <a:schemeClr val="tx1">
                    <a:lumMod val="50000"/>
                  </a:schemeClr>
                </a:solidFill>
                <a:latin typeface="Montserrat Light" panose="00000400000000000000" pitchFamily="50" charset="-52"/>
              </a:endParaRPr>
            </a:p>
          </p:txBody>
        </p:sp>
      </p:grpSp>
      <p:grpSp>
        <p:nvGrpSpPr>
          <p:cNvPr id="57" name="Group 56">
            <a:extLst>
              <a:ext uri="{FF2B5EF4-FFF2-40B4-BE49-F238E27FC236}">
                <a16:creationId xmlns:a16="http://schemas.microsoft.com/office/drawing/2014/main" id="{C99DBAE5-41FE-4E1B-B802-3851B17141D0}"/>
              </a:ext>
            </a:extLst>
          </p:cNvPr>
          <p:cNvGrpSpPr/>
          <p:nvPr/>
        </p:nvGrpSpPr>
        <p:grpSpPr>
          <a:xfrm>
            <a:off x="8472295" y="4742498"/>
            <a:ext cx="2137057" cy="849312"/>
            <a:chOff x="8472295" y="4742498"/>
            <a:chExt cx="2137057" cy="849312"/>
          </a:xfrm>
        </p:grpSpPr>
        <p:sp>
          <p:nvSpPr>
            <p:cNvPr id="51" name="Rectangle 30">
              <a:extLst>
                <a:ext uri="{FF2B5EF4-FFF2-40B4-BE49-F238E27FC236}">
                  <a16:creationId xmlns:a16="http://schemas.microsoft.com/office/drawing/2014/main" id="{318B398D-1961-4FC6-8E50-89E59AC18B5C}"/>
                </a:ext>
              </a:extLst>
            </p:cNvPr>
            <p:cNvSpPr>
              <a:spLocks noChangeArrowheads="1"/>
            </p:cNvSpPr>
            <p:nvPr/>
          </p:nvSpPr>
          <p:spPr bwMode="auto">
            <a:xfrm>
              <a:off x="8576894" y="4742498"/>
              <a:ext cx="75020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100" b="1"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rPr>
                <a:t>Marketing</a:t>
              </a:r>
              <a:endParaRPr kumimoji="0" lang="ru-UA" altLang="ru-UA" sz="1800" b="0" i="0" u="none" strike="noStrike" cap="none" normalizeH="0" baseline="0">
                <a:ln>
                  <a:noFill/>
                </a:ln>
                <a:solidFill>
                  <a:schemeClr val="tx1">
                    <a:lumMod val="50000"/>
                  </a:schemeClr>
                </a:solidFill>
                <a:effectLst/>
                <a:latin typeface="Montserrat SemiBold" panose="00000700000000000000" pitchFamily="50" charset="-52"/>
                <a:ea typeface="Open Sans" panose="020B0606030504020204" pitchFamily="34" charset="0"/>
                <a:cs typeface="Open Sans" panose="020B0606030504020204" pitchFamily="34" charset="0"/>
              </a:endParaRPr>
            </a:p>
          </p:txBody>
        </p:sp>
        <p:sp>
          <p:nvSpPr>
            <p:cNvPr id="55" name="Text Placeholder 53">
              <a:extLst>
                <a:ext uri="{FF2B5EF4-FFF2-40B4-BE49-F238E27FC236}">
                  <a16:creationId xmlns:a16="http://schemas.microsoft.com/office/drawing/2014/main" id="{20EDE03A-0A09-4187-925E-879726A5961C}"/>
                </a:ext>
              </a:extLst>
            </p:cNvPr>
            <p:cNvSpPr txBox="1">
              <a:spLocks/>
            </p:cNvSpPr>
            <p:nvPr/>
          </p:nvSpPr>
          <p:spPr>
            <a:xfrm>
              <a:off x="8472295" y="4912358"/>
              <a:ext cx="2137057" cy="6794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sz="800">
                  <a:solidFill>
                    <a:schemeClr val="tx1">
                      <a:lumMod val="50000"/>
                    </a:schemeClr>
                  </a:solidFill>
                  <a:latin typeface="Montserrat Light" panose="00000400000000000000" pitchFamily="50" charset="-52"/>
                </a:rPr>
                <a:t>Lorem ipsum dolor sit amet, consectetur adipiscing elit, sed do eiusmod tempor incididunt ut labore et dolore magna aliqua.</a:t>
              </a:r>
              <a:endParaRPr lang="en-US" sz="800" dirty="0">
                <a:solidFill>
                  <a:schemeClr val="tx1">
                    <a:lumMod val="50000"/>
                  </a:schemeClr>
                </a:solidFill>
                <a:latin typeface="Montserrat Light" panose="00000400000000000000" pitchFamily="50" charset="-52"/>
              </a:endParaRPr>
            </a:p>
          </p:txBody>
        </p:sp>
      </p:grpSp>
      <p:grpSp>
        <p:nvGrpSpPr>
          <p:cNvPr id="10" name="Group 9">
            <a:extLst>
              <a:ext uri="{FF2B5EF4-FFF2-40B4-BE49-F238E27FC236}">
                <a16:creationId xmlns:a16="http://schemas.microsoft.com/office/drawing/2014/main" id="{DE7FB087-AC9E-4EA6-BB1E-3E51A0A1E778}"/>
              </a:ext>
            </a:extLst>
          </p:cNvPr>
          <p:cNvGrpSpPr/>
          <p:nvPr/>
        </p:nvGrpSpPr>
        <p:grpSpPr>
          <a:xfrm>
            <a:off x="3298645" y="2249488"/>
            <a:ext cx="1206680" cy="861477"/>
            <a:chOff x="3298645" y="2249488"/>
            <a:chExt cx="1206680" cy="861477"/>
          </a:xfrm>
        </p:grpSpPr>
        <p:sp>
          <p:nvSpPr>
            <p:cNvPr id="17" name="Freeform 17">
              <a:extLst>
                <a:ext uri="{FF2B5EF4-FFF2-40B4-BE49-F238E27FC236}">
                  <a16:creationId xmlns:a16="http://schemas.microsoft.com/office/drawing/2014/main" id="{8711C1F1-540D-4294-A43F-7DC024B01315}"/>
                </a:ext>
              </a:extLst>
            </p:cNvPr>
            <p:cNvSpPr>
              <a:spLocks noEditPoints="1"/>
            </p:cNvSpPr>
            <p:nvPr/>
          </p:nvSpPr>
          <p:spPr bwMode="auto">
            <a:xfrm>
              <a:off x="3789363" y="2249488"/>
              <a:ext cx="252413" cy="346075"/>
            </a:xfrm>
            <a:custGeom>
              <a:avLst/>
              <a:gdLst>
                <a:gd name="T0" fmla="*/ 5 w 66"/>
                <a:gd name="T1" fmla="*/ 51 h 91"/>
                <a:gd name="T2" fmla="*/ 0 w 66"/>
                <a:gd name="T3" fmla="*/ 33 h 91"/>
                <a:gd name="T4" fmla="*/ 33 w 66"/>
                <a:gd name="T5" fmla="*/ 0 h 91"/>
                <a:gd name="T6" fmla="*/ 66 w 66"/>
                <a:gd name="T7" fmla="*/ 33 h 91"/>
                <a:gd name="T8" fmla="*/ 60 w 66"/>
                <a:gd name="T9" fmla="*/ 51 h 91"/>
                <a:gd name="T10" fmla="*/ 52 w 66"/>
                <a:gd name="T11" fmla="*/ 73 h 91"/>
                <a:gd name="T12" fmla="*/ 14 w 66"/>
                <a:gd name="T13" fmla="*/ 73 h 91"/>
                <a:gd name="T14" fmla="*/ 5 w 66"/>
                <a:gd name="T15" fmla="*/ 51 h 91"/>
                <a:gd name="T16" fmla="*/ 14 w 66"/>
                <a:gd name="T17" fmla="*/ 91 h 91"/>
                <a:gd name="T18" fmla="*/ 52 w 66"/>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91">
                  <a:moveTo>
                    <a:pt x="5" y="51"/>
                  </a:moveTo>
                  <a:cubicBezTo>
                    <a:pt x="2" y="46"/>
                    <a:pt x="0" y="39"/>
                    <a:pt x="0" y="33"/>
                  </a:cubicBezTo>
                  <a:cubicBezTo>
                    <a:pt x="0" y="15"/>
                    <a:pt x="15" y="0"/>
                    <a:pt x="33" y="0"/>
                  </a:cubicBezTo>
                  <a:cubicBezTo>
                    <a:pt x="51" y="0"/>
                    <a:pt x="66" y="15"/>
                    <a:pt x="66" y="33"/>
                  </a:cubicBezTo>
                  <a:cubicBezTo>
                    <a:pt x="66" y="39"/>
                    <a:pt x="64" y="46"/>
                    <a:pt x="60" y="51"/>
                  </a:cubicBezTo>
                  <a:cubicBezTo>
                    <a:pt x="53" y="62"/>
                    <a:pt x="52" y="67"/>
                    <a:pt x="52" y="73"/>
                  </a:cubicBezTo>
                  <a:cubicBezTo>
                    <a:pt x="14" y="73"/>
                    <a:pt x="14" y="73"/>
                    <a:pt x="14" y="73"/>
                  </a:cubicBezTo>
                  <a:cubicBezTo>
                    <a:pt x="14" y="67"/>
                    <a:pt x="12" y="62"/>
                    <a:pt x="5" y="51"/>
                  </a:cubicBezTo>
                  <a:close/>
                  <a:moveTo>
                    <a:pt x="14" y="91"/>
                  </a:moveTo>
                  <a:cubicBezTo>
                    <a:pt x="52" y="91"/>
                    <a:pt x="52" y="91"/>
                    <a:pt x="52" y="91"/>
                  </a:cubicBezTo>
                </a:path>
              </a:pathLst>
            </a:custGeom>
            <a:noFill/>
            <a:ln w="22225" cap="rnd">
              <a:solidFill>
                <a:schemeClr val="tx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6" name="Text Placeholder 53">
              <a:extLst>
                <a:ext uri="{FF2B5EF4-FFF2-40B4-BE49-F238E27FC236}">
                  <a16:creationId xmlns:a16="http://schemas.microsoft.com/office/drawing/2014/main" id="{E991A6AF-1F90-4218-8127-D4108D9B0FE1}"/>
                </a:ext>
              </a:extLst>
            </p:cNvPr>
            <p:cNvSpPr txBox="1">
              <a:spLocks/>
            </p:cNvSpPr>
            <p:nvPr/>
          </p:nvSpPr>
          <p:spPr>
            <a:xfrm>
              <a:off x="3298645" y="2699908"/>
              <a:ext cx="1206680" cy="4110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None/>
              </a:pPr>
              <a:r>
                <a:rPr lang="fr-FR" sz="800">
                  <a:solidFill>
                    <a:schemeClr val="tx1">
                      <a:lumMod val="50000"/>
                    </a:schemeClr>
                  </a:solidFill>
                  <a:latin typeface="Montserrat Light" panose="00000400000000000000" pitchFamily="50" charset="-52"/>
                </a:rPr>
                <a:t>Excepteur sint occaecat cupidatat.</a:t>
              </a:r>
              <a:endParaRPr lang="en-US" sz="800" dirty="0">
                <a:solidFill>
                  <a:schemeClr val="tx1">
                    <a:lumMod val="50000"/>
                  </a:schemeClr>
                </a:solidFill>
                <a:latin typeface="Montserrat Light" panose="00000400000000000000" pitchFamily="50" charset="-52"/>
              </a:endParaRPr>
            </a:p>
          </p:txBody>
        </p:sp>
      </p:grpSp>
    </p:spTree>
    <p:extLst>
      <p:ext uri="{BB962C8B-B14F-4D97-AF65-F5344CB8AC3E}">
        <p14:creationId xmlns:p14="http://schemas.microsoft.com/office/powerpoint/2010/main" val="1026438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75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12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5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nodeType="withEffect">
                                  <p:stCondLst>
                                    <p:cond delay="75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nodeType="withEffect">
                                  <p:stCondLst>
                                    <p:cond delay="100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nodeType="withEffect">
                                  <p:stCondLst>
                                    <p:cond delay="125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2" presetClass="entr" presetSubtype="2" decel="100000" fill="hold" nodeType="withEffect">
                                  <p:stCondLst>
                                    <p:cond delay="5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75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0" fill="hold"/>
                                        <p:tgtEl>
                                          <p:spTgt spid="23"/>
                                        </p:tgtEl>
                                        <p:attrNameLst>
                                          <p:attrName>ppt_x</p:attrName>
                                        </p:attrNameLst>
                                      </p:cBhvr>
                                      <p:tavLst>
                                        <p:tav tm="0">
                                          <p:val>
                                            <p:strVal val="1+#ppt_w/2"/>
                                          </p:val>
                                        </p:tav>
                                        <p:tav tm="100000">
                                          <p:val>
                                            <p:strVal val="#ppt_x"/>
                                          </p:val>
                                        </p:tav>
                                      </p:tavLst>
                                    </p:anim>
                                    <p:anim calcmode="lin" valueType="num">
                                      <p:cBhvr additive="base">
                                        <p:cTn id="52" dur="1000" fill="hold"/>
                                        <p:tgtEl>
                                          <p:spTgt spid="23"/>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10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1000" fill="hold"/>
                                        <p:tgtEl>
                                          <p:spTgt spid="25"/>
                                        </p:tgtEl>
                                        <p:attrNameLst>
                                          <p:attrName>ppt_x</p:attrName>
                                        </p:attrNameLst>
                                      </p:cBhvr>
                                      <p:tavLst>
                                        <p:tav tm="0">
                                          <p:val>
                                            <p:strVal val="1+#ppt_w/2"/>
                                          </p:val>
                                        </p:tav>
                                        <p:tav tm="100000">
                                          <p:val>
                                            <p:strVal val="#ppt_x"/>
                                          </p:val>
                                        </p:tav>
                                      </p:tavLst>
                                    </p:anim>
                                    <p:anim calcmode="lin" valueType="num">
                                      <p:cBhvr additive="base">
                                        <p:cTn id="56" dur="1000" fill="hold"/>
                                        <p:tgtEl>
                                          <p:spTgt spid="25"/>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125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1000" fill="hold"/>
                                        <p:tgtEl>
                                          <p:spTgt spid="57"/>
                                        </p:tgtEl>
                                        <p:attrNameLst>
                                          <p:attrName>ppt_x</p:attrName>
                                        </p:attrNameLst>
                                      </p:cBhvr>
                                      <p:tavLst>
                                        <p:tav tm="0">
                                          <p:val>
                                            <p:strVal val="1+#ppt_w/2"/>
                                          </p:val>
                                        </p:tav>
                                        <p:tav tm="100000">
                                          <p:val>
                                            <p:strVal val="#ppt_x"/>
                                          </p:val>
                                        </p:tav>
                                      </p:tavLst>
                                    </p:anim>
                                    <p:anim calcmode="lin" valueType="num">
                                      <p:cBhvr additive="base">
                                        <p:cTn id="60"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73E37A17-751F-440D-BEDA-31D6421602F2}"/>
              </a:ext>
            </a:extLst>
          </p:cNvPr>
          <p:cNvSpPr>
            <a:spLocks/>
          </p:cNvSpPr>
          <p:nvPr/>
        </p:nvSpPr>
        <p:spPr bwMode="auto">
          <a:xfrm>
            <a:off x="4373563" y="4030663"/>
            <a:ext cx="479425" cy="644525"/>
          </a:xfrm>
          <a:custGeom>
            <a:avLst/>
            <a:gdLst>
              <a:gd name="T0" fmla="*/ 4 w 126"/>
              <a:gd name="T1" fmla="*/ 169 h 169"/>
              <a:gd name="T2" fmla="*/ 1 w 126"/>
              <a:gd name="T3" fmla="*/ 167 h 169"/>
              <a:gd name="T4" fmla="*/ 2 w 126"/>
              <a:gd name="T5" fmla="*/ 161 h 169"/>
              <a:gd name="T6" fmla="*/ 118 w 126"/>
              <a:gd name="T7" fmla="*/ 3 h 169"/>
              <a:gd name="T8" fmla="*/ 123 w 126"/>
              <a:gd name="T9" fmla="*/ 0 h 169"/>
              <a:gd name="T10" fmla="*/ 125 w 126"/>
              <a:gd name="T11" fmla="*/ 6 h 169"/>
              <a:gd name="T12" fmla="*/ 7 w 126"/>
              <a:gd name="T13" fmla="*/ 168 h 169"/>
              <a:gd name="T14" fmla="*/ 4 w 126"/>
              <a:gd name="T15" fmla="*/ 169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169">
                <a:moveTo>
                  <a:pt x="4" y="169"/>
                </a:moveTo>
                <a:cubicBezTo>
                  <a:pt x="3" y="169"/>
                  <a:pt x="2" y="168"/>
                  <a:pt x="1" y="167"/>
                </a:cubicBezTo>
                <a:cubicBezTo>
                  <a:pt x="0" y="165"/>
                  <a:pt x="0" y="163"/>
                  <a:pt x="2" y="161"/>
                </a:cubicBezTo>
                <a:cubicBezTo>
                  <a:pt x="52" y="119"/>
                  <a:pt x="92" y="64"/>
                  <a:pt x="118" y="3"/>
                </a:cubicBezTo>
                <a:cubicBezTo>
                  <a:pt x="118" y="1"/>
                  <a:pt x="121" y="0"/>
                  <a:pt x="123" y="0"/>
                </a:cubicBezTo>
                <a:cubicBezTo>
                  <a:pt x="125" y="1"/>
                  <a:pt x="126" y="4"/>
                  <a:pt x="125" y="6"/>
                </a:cubicBezTo>
                <a:cubicBezTo>
                  <a:pt x="99" y="68"/>
                  <a:pt x="58" y="124"/>
                  <a:pt x="7" y="168"/>
                </a:cubicBezTo>
                <a:cubicBezTo>
                  <a:pt x="6" y="168"/>
                  <a:pt x="5" y="169"/>
                  <a:pt x="4" y="169"/>
                </a:cubicBezTo>
                <a:close/>
              </a:path>
            </a:pathLst>
          </a:custGeom>
          <a:gradFill flip="none" rotWithShape="1">
            <a:gsLst>
              <a:gs pos="0">
                <a:schemeClr val="accent5"/>
              </a:gs>
              <a:gs pos="100000">
                <a:schemeClr val="accent5">
                  <a:alpha val="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7">
            <a:extLst>
              <a:ext uri="{FF2B5EF4-FFF2-40B4-BE49-F238E27FC236}">
                <a16:creationId xmlns:a16="http://schemas.microsoft.com/office/drawing/2014/main" id="{2975721E-9B2E-40C3-99A0-A654E9D463A9}"/>
              </a:ext>
            </a:extLst>
          </p:cNvPr>
          <p:cNvSpPr>
            <a:spLocks/>
          </p:cNvSpPr>
          <p:nvPr/>
        </p:nvSpPr>
        <p:spPr bwMode="auto">
          <a:xfrm>
            <a:off x="4895850" y="3038475"/>
            <a:ext cx="76200" cy="790575"/>
          </a:xfrm>
          <a:custGeom>
            <a:avLst/>
            <a:gdLst>
              <a:gd name="T0" fmla="*/ 4 w 20"/>
              <a:gd name="T1" fmla="*/ 207 h 207"/>
              <a:gd name="T2" fmla="*/ 3 w 20"/>
              <a:gd name="T3" fmla="*/ 207 h 207"/>
              <a:gd name="T4" fmla="*/ 0 w 20"/>
              <a:gd name="T5" fmla="*/ 202 h 207"/>
              <a:gd name="T6" fmla="*/ 12 w 20"/>
              <a:gd name="T7" fmla="*/ 104 h 207"/>
              <a:gd name="T8" fmla="*/ 0 w 20"/>
              <a:gd name="T9" fmla="*/ 6 h 207"/>
              <a:gd name="T10" fmla="*/ 3 w 20"/>
              <a:gd name="T11" fmla="*/ 1 h 207"/>
              <a:gd name="T12" fmla="*/ 8 w 20"/>
              <a:gd name="T13" fmla="*/ 4 h 207"/>
              <a:gd name="T14" fmla="*/ 20 w 20"/>
              <a:gd name="T15" fmla="*/ 104 h 207"/>
              <a:gd name="T16" fmla="*/ 8 w 20"/>
              <a:gd name="T17" fmla="*/ 204 h 207"/>
              <a:gd name="T18" fmla="*/ 4 w 20"/>
              <a:gd name="T19"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7">
                <a:moveTo>
                  <a:pt x="4" y="207"/>
                </a:moveTo>
                <a:cubicBezTo>
                  <a:pt x="4" y="207"/>
                  <a:pt x="3" y="207"/>
                  <a:pt x="3" y="207"/>
                </a:cubicBezTo>
                <a:cubicBezTo>
                  <a:pt x="1" y="207"/>
                  <a:pt x="0" y="204"/>
                  <a:pt x="0" y="202"/>
                </a:cubicBezTo>
                <a:cubicBezTo>
                  <a:pt x="8" y="170"/>
                  <a:pt x="12" y="137"/>
                  <a:pt x="12" y="104"/>
                </a:cubicBezTo>
                <a:cubicBezTo>
                  <a:pt x="12" y="71"/>
                  <a:pt x="8" y="38"/>
                  <a:pt x="0" y="6"/>
                </a:cubicBezTo>
                <a:cubicBezTo>
                  <a:pt x="0" y="3"/>
                  <a:pt x="1" y="1"/>
                  <a:pt x="3" y="1"/>
                </a:cubicBezTo>
                <a:cubicBezTo>
                  <a:pt x="5" y="0"/>
                  <a:pt x="8" y="2"/>
                  <a:pt x="8" y="4"/>
                </a:cubicBezTo>
                <a:cubicBezTo>
                  <a:pt x="16" y="36"/>
                  <a:pt x="20" y="70"/>
                  <a:pt x="20" y="104"/>
                </a:cubicBezTo>
                <a:cubicBezTo>
                  <a:pt x="20" y="138"/>
                  <a:pt x="16" y="171"/>
                  <a:pt x="8" y="204"/>
                </a:cubicBezTo>
                <a:cubicBezTo>
                  <a:pt x="8" y="206"/>
                  <a:pt x="6" y="207"/>
                  <a:pt x="4" y="207"/>
                </a:cubicBezTo>
                <a:close/>
              </a:path>
            </a:pathLst>
          </a:custGeom>
          <a:gradFill flip="none" rotWithShape="1">
            <a:gsLst>
              <a:gs pos="0">
                <a:schemeClr val="accent4"/>
              </a:gs>
              <a:gs pos="100000">
                <a:schemeClr val="accent4">
                  <a:alpha val="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Freeform 8">
            <a:extLst>
              <a:ext uri="{FF2B5EF4-FFF2-40B4-BE49-F238E27FC236}">
                <a16:creationId xmlns:a16="http://schemas.microsoft.com/office/drawing/2014/main" id="{C9AD7534-395C-424B-812E-CCF75357249C}"/>
              </a:ext>
            </a:extLst>
          </p:cNvPr>
          <p:cNvSpPr>
            <a:spLocks/>
          </p:cNvSpPr>
          <p:nvPr/>
        </p:nvSpPr>
        <p:spPr bwMode="auto">
          <a:xfrm>
            <a:off x="4373563" y="2195513"/>
            <a:ext cx="479425" cy="644525"/>
          </a:xfrm>
          <a:custGeom>
            <a:avLst/>
            <a:gdLst>
              <a:gd name="T0" fmla="*/ 121 w 126"/>
              <a:gd name="T1" fmla="*/ 169 h 169"/>
              <a:gd name="T2" fmla="*/ 118 w 126"/>
              <a:gd name="T3" fmla="*/ 166 h 169"/>
              <a:gd name="T4" fmla="*/ 2 w 126"/>
              <a:gd name="T5" fmla="*/ 7 h 169"/>
              <a:gd name="T6" fmla="*/ 2 w 126"/>
              <a:gd name="T7" fmla="*/ 1 h 169"/>
              <a:gd name="T8" fmla="*/ 7 w 126"/>
              <a:gd name="T9" fmla="*/ 1 h 169"/>
              <a:gd name="T10" fmla="*/ 125 w 126"/>
              <a:gd name="T11" fmla="*/ 163 h 169"/>
              <a:gd name="T12" fmla="*/ 123 w 126"/>
              <a:gd name="T13" fmla="*/ 168 h 169"/>
              <a:gd name="T14" fmla="*/ 121 w 126"/>
              <a:gd name="T15" fmla="*/ 169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169">
                <a:moveTo>
                  <a:pt x="121" y="169"/>
                </a:moveTo>
                <a:cubicBezTo>
                  <a:pt x="120" y="169"/>
                  <a:pt x="118" y="168"/>
                  <a:pt x="118" y="166"/>
                </a:cubicBezTo>
                <a:cubicBezTo>
                  <a:pt x="93" y="105"/>
                  <a:pt x="53" y="50"/>
                  <a:pt x="2" y="7"/>
                </a:cubicBezTo>
                <a:cubicBezTo>
                  <a:pt x="0" y="6"/>
                  <a:pt x="0" y="3"/>
                  <a:pt x="2" y="1"/>
                </a:cubicBezTo>
                <a:cubicBezTo>
                  <a:pt x="3" y="0"/>
                  <a:pt x="6" y="0"/>
                  <a:pt x="7" y="1"/>
                </a:cubicBezTo>
                <a:cubicBezTo>
                  <a:pt x="59" y="45"/>
                  <a:pt x="99" y="101"/>
                  <a:pt x="125" y="163"/>
                </a:cubicBezTo>
                <a:cubicBezTo>
                  <a:pt x="126" y="165"/>
                  <a:pt x="125" y="168"/>
                  <a:pt x="123" y="168"/>
                </a:cubicBezTo>
                <a:cubicBezTo>
                  <a:pt x="122" y="169"/>
                  <a:pt x="122" y="169"/>
                  <a:pt x="121" y="169"/>
                </a:cubicBezTo>
                <a:close/>
              </a:path>
            </a:pathLst>
          </a:custGeom>
          <a:gradFill flip="none" rotWithShape="1">
            <a:gsLst>
              <a:gs pos="0">
                <a:schemeClr val="accent2"/>
              </a:gs>
              <a:gs pos="100000">
                <a:schemeClr val="accent2">
                  <a:alpha val="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5" name="Group 4">
            <a:extLst>
              <a:ext uri="{FF2B5EF4-FFF2-40B4-BE49-F238E27FC236}">
                <a16:creationId xmlns:a16="http://schemas.microsoft.com/office/drawing/2014/main" id="{537A2369-4B09-415E-911D-4CCBE8724207}"/>
              </a:ext>
            </a:extLst>
          </p:cNvPr>
          <p:cNvGrpSpPr/>
          <p:nvPr/>
        </p:nvGrpSpPr>
        <p:grpSpPr>
          <a:xfrm>
            <a:off x="4194175" y="4633913"/>
            <a:ext cx="198438" cy="187325"/>
            <a:chOff x="4194175" y="4633913"/>
            <a:chExt cx="198438" cy="187325"/>
          </a:xfrm>
        </p:grpSpPr>
        <p:sp>
          <p:nvSpPr>
            <p:cNvPr id="15" name="Freeform 9">
              <a:extLst>
                <a:ext uri="{FF2B5EF4-FFF2-40B4-BE49-F238E27FC236}">
                  <a16:creationId xmlns:a16="http://schemas.microsoft.com/office/drawing/2014/main" id="{226B840F-EB6F-4A86-B8F2-5E22F2CDB69B}"/>
                </a:ext>
              </a:extLst>
            </p:cNvPr>
            <p:cNvSpPr>
              <a:spLocks/>
            </p:cNvSpPr>
            <p:nvPr/>
          </p:nvSpPr>
          <p:spPr bwMode="auto">
            <a:xfrm>
              <a:off x="4246563" y="4687888"/>
              <a:ext cx="95250" cy="95250"/>
            </a:xfrm>
            <a:custGeom>
              <a:avLst/>
              <a:gdLst>
                <a:gd name="T0" fmla="*/ 21 w 25"/>
                <a:gd name="T1" fmla="*/ 6 h 25"/>
                <a:gd name="T2" fmla="*/ 19 w 25"/>
                <a:gd name="T3" fmla="*/ 21 h 25"/>
                <a:gd name="T4" fmla="*/ 3 w 25"/>
                <a:gd name="T5" fmla="*/ 19 h 25"/>
                <a:gd name="T6" fmla="*/ 6 w 25"/>
                <a:gd name="T7" fmla="*/ 3 h 25"/>
                <a:gd name="T8" fmla="*/ 21 w 25"/>
                <a:gd name="T9" fmla="*/ 6 h 25"/>
              </a:gdLst>
              <a:ahLst/>
              <a:cxnLst>
                <a:cxn ang="0">
                  <a:pos x="T0" y="T1"/>
                </a:cxn>
                <a:cxn ang="0">
                  <a:pos x="T2" y="T3"/>
                </a:cxn>
                <a:cxn ang="0">
                  <a:pos x="T4" y="T5"/>
                </a:cxn>
                <a:cxn ang="0">
                  <a:pos x="T6" y="T7"/>
                </a:cxn>
                <a:cxn ang="0">
                  <a:pos x="T8" y="T9"/>
                </a:cxn>
              </a:cxnLst>
              <a:rect l="0" t="0" r="r" b="b"/>
              <a:pathLst>
                <a:path w="25" h="25">
                  <a:moveTo>
                    <a:pt x="21" y="6"/>
                  </a:moveTo>
                  <a:cubicBezTo>
                    <a:pt x="25" y="11"/>
                    <a:pt x="24" y="18"/>
                    <a:pt x="19" y="21"/>
                  </a:cubicBezTo>
                  <a:cubicBezTo>
                    <a:pt x="14" y="25"/>
                    <a:pt x="7" y="24"/>
                    <a:pt x="3" y="19"/>
                  </a:cubicBezTo>
                  <a:cubicBezTo>
                    <a:pt x="0" y="14"/>
                    <a:pt x="1" y="7"/>
                    <a:pt x="6" y="3"/>
                  </a:cubicBezTo>
                  <a:cubicBezTo>
                    <a:pt x="11" y="0"/>
                    <a:pt x="17" y="1"/>
                    <a:pt x="21" y="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Freeform 13">
              <a:extLst>
                <a:ext uri="{FF2B5EF4-FFF2-40B4-BE49-F238E27FC236}">
                  <a16:creationId xmlns:a16="http://schemas.microsoft.com/office/drawing/2014/main" id="{E61A6762-BA01-468A-B970-01333974EF3E}"/>
                </a:ext>
              </a:extLst>
            </p:cNvPr>
            <p:cNvSpPr>
              <a:spLocks noEditPoints="1"/>
            </p:cNvSpPr>
            <p:nvPr/>
          </p:nvSpPr>
          <p:spPr bwMode="auto">
            <a:xfrm>
              <a:off x="4194175" y="4633913"/>
              <a:ext cx="198438" cy="187325"/>
            </a:xfrm>
            <a:custGeom>
              <a:avLst/>
              <a:gdLst>
                <a:gd name="T0" fmla="*/ 26 w 52"/>
                <a:gd name="T1" fmla="*/ 49 h 49"/>
                <a:gd name="T2" fmla="*/ 23 w 52"/>
                <a:gd name="T3" fmla="*/ 49 h 49"/>
                <a:gd name="T4" fmla="*/ 7 w 52"/>
                <a:gd name="T5" fmla="*/ 40 h 49"/>
                <a:gd name="T6" fmla="*/ 13 w 52"/>
                <a:gd name="T7" fmla="*/ 8 h 49"/>
                <a:gd name="T8" fmla="*/ 45 w 52"/>
                <a:gd name="T9" fmla="*/ 13 h 49"/>
                <a:gd name="T10" fmla="*/ 40 w 52"/>
                <a:gd name="T11" fmla="*/ 45 h 49"/>
                <a:gd name="T12" fmla="*/ 26 w 52"/>
                <a:gd name="T13" fmla="*/ 49 h 49"/>
                <a:gd name="T14" fmla="*/ 26 w 52"/>
                <a:gd name="T15" fmla="*/ 8 h 49"/>
                <a:gd name="T16" fmla="*/ 16 w 52"/>
                <a:gd name="T17" fmla="*/ 12 h 49"/>
                <a:gd name="T18" fmla="*/ 12 w 52"/>
                <a:gd name="T19" fmla="*/ 37 h 49"/>
                <a:gd name="T20" fmla="*/ 23 w 52"/>
                <a:gd name="T21" fmla="*/ 44 h 49"/>
                <a:gd name="T22" fmla="*/ 37 w 52"/>
                <a:gd name="T23" fmla="*/ 41 h 49"/>
                <a:gd name="T24" fmla="*/ 44 w 52"/>
                <a:gd name="T25" fmla="*/ 29 h 49"/>
                <a:gd name="T26" fmla="*/ 41 w 52"/>
                <a:gd name="T27" fmla="*/ 16 h 49"/>
                <a:gd name="T28" fmla="*/ 41 w 52"/>
                <a:gd name="T29" fmla="*/ 16 h 49"/>
                <a:gd name="T30" fmla="*/ 26 w 52"/>
                <a:gd name="T31"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49">
                  <a:moveTo>
                    <a:pt x="26" y="49"/>
                  </a:moveTo>
                  <a:cubicBezTo>
                    <a:pt x="25" y="49"/>
                    <a:pt x="24" y="49"/>
                    <a:pt x="23" y="49"/>
                  </a:cubicBezTo>
                  <a:cubicBezTo>
                    <a:pt x="16" y="48"/>
                    <a:pt x="11" y="45"/>
                    <a:pt x="7" y="40"/>
                  </a:cubicBezTo>
                  <a:cubicBezTo>
                    <a:pt x="0" y="30"/>
                    <a:pt x="2" y="15"/>
                    <a:pt x="13" y="8"/>
                  </a:cubicBezTo>
                  <a:cubicBezTo>
                    <a:pt x="23" y="0"/>
                    <a:pt x="37" y="2"/>
                    <a:pt x="45" y="13"/>
                  </a:cubicBezTo>
                  <a:cubicBezTo>
                    <a:pt x="52" y="23"/>
                    <a:pt x="50" y="37"/>
                    <a:pt x="40" y="45"/>
                  </a:cubicBezTo>
                  <a:cubicBezTo>
                    <a:pt x="36" y="48"/>
                    <a:pt x="31" y="49"/>
                    <a:pt x="26" y="49"/>
                  </a:cubicBezTo>
                  <a:close/>
                  <a:moveTo>
                    <a:pt x="26" y="8"/>
                  </a:moveTo>
                  <a:cubicBezTo>
                    <a:pt x="22" y="8"/>
                    <a:pt x="19" y="9"/>
                    <a:pt x="16" y="12"/>
                  </a:cubicBezTo>
                  <a:cubicBezTo>
                    <a:pt x="8" y="18"/>
                    <a:pt x="6" y="29"/>
                    <a:pt x="12" y="37"/>
                  </a:cubicBezTo>
                  <a:cubicBezTo>
                    <a:pt x="14" y="41"/>
                    <a:pt x="19" y="43"/>
                    <a:pt x="23" y="44"/>
                  </a:cubicBezTo>
                  <a:cubicBezTo>
                    <a:pt x="28" y="45"/>
                    <a:pt x="33" y="44"/>
                    <a:pt x="37" y="41"/>
                  </a:cubicBezTo>
                  <a:cubicBezTo>
                    <a:pt x="41" y="38"/>
                    <a:pt x="43" y="34"/>
                    <a:pt x="44" y="29"/>
                  </a:cubicBezTo>
                  <a:cubicBezTo>
                    <a:pt x="45" y="24"/>
                    <a:pt x="43" y="20"/>
                    <a:pt x="41" y="16"/>
                  </a:cubicBezTo>
                  <a:cubicBezTo>
                    <a:pt x="41" y="16"/>
                    <a:pt x="41" y="16"/>
                    <a:pt x="41" y="16"/>
                  </a:cubicBezTo>
                  <a:cubicBezTo>
                    <a:pt x="37" y="11"/>
                    <a:pt x="32" y="8"/>
                    <a:pt x="26" y="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89B16B04-B405-4397-AD81-8AE98C93264E}"/>
              </a:ext>
            </a:extLst>
          </p:cNvPr>
          <p:cNvGrpSpPr/>
          <p:nvPr/>
        </p:nvGrpSpPr>
        <p:grpSpPr>
          <a:xfrm>
            <a:off x="4776788" y="3840163"/>
            <a:ext cx="198438" cy="179388"/>
            <a:chOff x="4776788" y="3840163"/>
            <a:chExt cx="198438" cy="179388"/>
          </a:xfrm>
        </p:grpSpPr>
        <p:sp>
          <p:nvSpPr>
            <p:cNvPr id="16" name="Freeform 10">
              <a:extLst>
                <a:ext uri="{FF2B5EF4-FFF2-40B4-BE49-F238E27FC236}">
                  <a16:creationId xmlns:a16="http://schemas.microsoft.com/office/drawing/2014/main" id="{8581D8CE-7FD2-47DF-93E6-BA9476CCB0C8}"/>
                </a:ext>
              </a:extLst>
            </p:cNvPr>
            <p:cNvSpPr>
              <a:spLocks/>
            </p:cNvSpPr>
            <p:nvPr/>
          </p:nvSpPr>
          <p:spPr bwMode="auto">
            <a:xfrm>
              <a:off x="4830763" y="3886200"/>
              <a:ext cx="90488" cy="90488"/>
            </a:xfrm>
            <a:custGeom>
              <a:avLst/>
              <a:gdLst>
                <a:gd name="T0" fmla="*/ 15 w 24"/>
                <a:gd name="T1" fmla="*/ 1 h 24"/>
                <a:gd name="T2" fmla="*/ 22 w 24"/>
                <a:gd name="T3" fmla="*/ 15 h 24"/>
                <a:gd name="T4" fmla="*/ 9 w 24"/>
                <a:gd name="T5" fmla="*/ 22 h 24"/>
                <a:gd name="T6" fmla="*/ 1 w 24"/>
                <a:gd name="T7" fmla="*/ 9 h 24"/>
                <a:gd name="T8" fmla="*/ 15 w 24"/>
                <a:gd name="T9" fmla="*/ 1 h 24"/>
              </a:gdLst>
              <a:ahLst/>
              <a:cxnLst>
                <a:cxn ang="0">
                  <a:pos x="T0" y="T1"/>
                </a:cxn>
                <a:cxn ang="0">
                  <a:pos x="T2" y="T3"/>
                </a:cxn>
                <a:cxn ang="0">
                  <a:pos x="T4" y="T5"/>
                </a:cxn>
                <a:cxn ang="0">
                  <a:pos x="T6" y="T7"/>
                </a:cxn>
                <a:cxn ang="0">
                  <a:pos x="T8" y="T9"/>
                </a:cxn>
              </a:cxnLst>
              <a:rect l="0" t="0" r="r" b="b"/>
              <a:pathLst>
                <a:path w="24" h="24">
                  <a:moveTo>
                    <a:pt x="15" y="1"/>
                  </a:moveTo>
                  <a:cubicBezTo>
                    <a:pt x="21" y="3"/>
                    <a:pt x="24" y="10"/>
                    <a:pt x="22" y="15"/>
                  </a:cubicBezTo>
                  <a:cubicBezTo>
                    <a:pt x="21" y="21"/>
                    <a:pt x="14" y="24"/>
                    <a:pt x="9" y="22"/>
                  </a:cubicBezTo>
                  <a:cubicBezTo>
                    <a:pt x="3" y="21"/>
                    <a:pt x="0" y="14"/>
                    <a:pt x="1" y="9"/>
                  </a:cubicBezTo>
                  <a:cubicBezTo>
                    <a:pt x="3" y="3"/>
                    <a:pt x="10" y="0"/>
                    <a:pt x="15"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Freeform 14">
              <a:extLst>
                <a:ext uri="{FF2B5EF4-FFF2-40B4-BE49-F238E27FC236}">
                  <a16:creationId xmlns:a16="http://schemas.microsoft.com/office/drawing/2014/main" id="{3D2CE6E0-BD05-4143-9918-1B0076B24334}"/>
                </a:ext>
              </a:extLst>
            </p:cNvPr>
            <p:cNvSpPr>
              <a:spLocks noEditPoints="1"/>
            </p:cNvSpPr>
            <p:nvPr/>
          </p:nvSpPr>
          <p:spPr bwMode="auto">
            <a:xfrm>
              <a:off x="4776788" y="3840163"/>
              <a:ext cx="198438" cy="179388"/>
            </a:xfrm>
            <a:custGeom>
              <a:avLst/>
              <a:gdLst>
                <a:gd name="T0" fmla="*/ 26 w 52"/>
                <a:gd name="T1" fmla="*/ 47 h 47"/>
                <a:gd name="T2" fmla="*/ 19 w 52"/>
                <a:gd name="T3" fmla="*/ 46 h 47"/>
                <a:gd name="T4" fmla="*/ 4 w 52"/>
                <a:gd name="T5" fmla="*/ 17 h 47"/>
                <a:gd name="T6" fmla="*/ 15 w 52"/>
                <a:gd name="T7" fmla="*/ 3 h 47"/>
                <a:gd name="T8" fmla="*/ 33 w 52"/>
                <a:gd name="T9" fmla="*/ 2 h 47"/>
                <a:gd name="T10" fmla="*/ 33 w 52"/>
                <a:gd name="T11" fmla="*/ 2 h 47"/>
                <a:gd name="T12" fmla="*/ 48 w 52"/>
                <a:gd name="T13" fmla="*/ 31 h 47"/>
                <a:gd name="T14" fmla="*/ 26 w 52"/>
                <a:gd name="T15" fmla="*/ 47 h 47"/>
                <a:gd name="T16" fmla="*/ 26 w 52"/>
                <a:gd name="T17" fmla="*/ 6 h 47"/>
                <a:gd name="T18" fmla="*/ 18 w 52"/>
                <a:gd name="T19" fmla="*/ 8 h 47"/>
                <a:gd name="T20" fmla="*/ 9 w 52"/>
                <a:gd name="T21" fmla="*/ 18 h 47"/>
                <a:gd name="T22" fmla="*/ 20 w 52"/>
                <a:gd name="T23" fmla="*/ 41 h 47"/>
                <a:gd name="T24" fmla="*/ 43 w 52"/>
                <a:gd name="T25" fmla="*/ 29 h 47"/>
                <a:gd name="T26" fmla="*/ 32 w 52"/>
                <a:gd name="T27" fmla="*/ 7 h 47"/>
                <a:gd name="T28" fmla="*/ 32 w 52"/>
                <a:gd name="T29" fmla="*/ 7 h 47"/>
                <a:gd name="T30" fmla="*/ 26 w 52"/>
                <a:gd name="T31"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47">
                  <a:moveTo>
                    <a:pt x="26" y="47"/>
                  </a:moveTo>
                  <a:cubicBezTo>
                    <a:pt x="24" y="47"/>
                    <a:pt x="21" y="47"/>
                    <a:pt x="19" y="46"/>
                  </a:cubicBezTo>
                  <a:cubicBezTo>
                    <a:pt x="7" y="42"/>
                    <a:pt x="0" y="29"/>
                    <a:pt x="4" y="17"/>
                  </a:cubicBezTo>
                  <a:cubicBezTo>
                    <a:pt x="6" y="11"/>
                    <a:pt x="10" y="6"/>
                    <a:pt x="15" y="3"/>
                  </a:cubicBezTo>
                  <a:cubicBezTo>
                    <a:pt x="21" y="1"/>
                    <a:pt x="27" y="0"/>
                    <a:pt x="33" y="2"/>
                  </a:cubicBezTo>
                  <a:cubicBezTo>
                    <a:pt x="33" y="2"/>
                    <a:pt x="33" y="2"/>
                    <a:pt x="33" y="2"/>
                  </a:cubicBezTo>
                  <a:cubicBezTo>
                    <a:pt x="45" y="6"/>
                    <a:pt x="52" y="19"/>
                    <a:pt x="48" y="31"/>
                  </a:cubicBezTo>
                  <a:cubicBezTo>
                    <a:pt x="45" y="41"/>
                    <a:pt x="36" y="47"/>
                    <a:pt x="26" y="47"/>
                  </a:cubicBezTo>
                  <a:close/>
                  <a:moveTo>
                    <a:pt x="26" y="6"/>
                  </a:moveTo>
                  <a:cubicBezTo>
                    <a:pt x="23" y="6"/>
                    <a:pt x="20" y="7"/>
                    <a:pt x="18" y="8"/>
                  </a:cubicBezTo>
                  <a:cubicBezTo>
                    <a:pt x="14" y="10"/>
                    <a:pt x="10" y="14"/>
                    <a:pt x="9" y="18"/>
                  </a:cubicBezTo>
                  <a:cubicBezTo>
                    <a:pt x="6" y="28"/>
                    <a:pt x="11" y="38"/>
                    <a:pt x="20" y="41"/>
                  </a:cubicBezTo>
                  <a:cubicBezTo>
                    <a:pt x="30" y="44"/>
                    <a:pt x="40" y="39"/>
                    <a:pt x="43" y="29"/>
                  </a:cubicBezTo>
                  <a:cubicBezTo>
                    <a:pt x="46" y="20"/>
                    <a:pt x="41" y="10"/>
                    <a:pt x="32" y="7"/>
                  </a:cubicBezTo>
                  <a:cubicBezTo>
                    <a:pt x="32" y="7"/>
                    <a:pt x="32" y="7"/>
                    <a:pt x="32" y="7"/>
                  </a:cubicBezTo>
                  <a:cubicBezTo>
                    <a:pt x="30" y="6"/>
                    <a:pt x="28" y="6"/>
                    <a:pt x="26" y="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FF4144E6-F5BA-4CD6-9FFF-B53B42E6FC2A}"/>
              </a:ext>
            </a:extLst>
          </p:cNvPr>
          <p:cNvGrpSpPr/>
          <p:nvPr/>
        </p:nvGrpSpPr>
        <p:grpSpPr>
          <a:xfrm>
            <a:off x="4776788" y="2840038"/>
            <a:ext cx="198438" cy="187325"/>
            <a:chOff x="4776788" y="2840038"/>
            <a:chExt cx="198438" cy="187325"/>
          </a:xfrm>
        </p:grpSpPr>
        <p:sp>
          <p:nvSpPr>
            <p:cNvPr id="17" name="Freeform 11">
              <a:extLst>
                <a:ext uri="{FF2B5EF4-FFF2-40B4-BE49-F238E27FC236}">
                  <a16:creationId xmlns:a16="http://schemas.microsoft.com/office/drawing/2014/main" id="{F8580210-7E11-4DB5-B076-CA1C7730374B}"/>
                </a:ext>
              </a:extLst>
            </p:cNvPr>
            <p:cNvSpPr>
              <a:spLocks/>
            </p:cNvSpPr>
            <p:nvPr/>
          </p:nvSpPr>
          <p:spPr bwMode="auto">
            <a:xfrm>
              <a:off x="4830763" y="2894013"/>
              <a:ext cx="90488" cy="90488"/>
            </a:xfrm>
            <a:custGeom>
              <a:avLst/>
              <a:gdLst>
                <a:gd name="T0" fmla="*/ 9 w 24"/>
                <a:gd name="T1" fmla="*/ 1 h 24"/>
                <a:gd name="T2" fmla="*/ 22 w 24"/>
                <a:gd name="T3" fmla="*/ 9 h 24"/>
                <a:gd name="T4" fmla="*/ 15 w 24"/>
                <a:gd name="T5" fmla="*/ 22 h 24"/>
                <a:gd name="T6" fmla="*/ 1 w 24"/>
                <a:gd name="T7" fmla="*/ 15 h 24"/>
                <a:gd name="T8" fmla="*/ 9 w 24"/>
                <a:gd name="T9" fmla="*/ 1 h 24"/>
              </a:gdLst>
              <a:ahLst/>
              <a:cxnLst>
                <a:cxn ang="0">
                  <a:pos x="T0" y="T1"/>
                </a:cxn>
                <a:cxn ang="0">
                  <a:pos x="T2" y="T3"/>
                </a:cxn>
                <a:cxn ang="0">
                  <a:pos x="T4" y="T5"/>
                </a:cxn>
                <a:cxn ang="0">
                  <a:pos x="T6" y="T7"/>
                </a:cxn>
                <a:cxn ang="0">
                  <a:pos x="T8" y="T9"/>
                </a:cxn>
              </a:cxnLst>
              <a:rect l="0" t="0" r="r" b="b"/>
              <a:pathLst>
                <a:path w="24" h="24">
                  <a:moveTo>
                    <a:pt x="9" y="1"/>
                  </a:moveTo>
                  <a:cubicBezTo>
                    <a:pt x="14" y="0"/>
                    <a:pt x="21" y="3"/>
                    <a:pt x="22" y="9"/>
                  </a:cubicBezTo>
                  <a:cubicBezTo>
                    <a:pt x="24" y="14"/>
                    <a:pt x="21" y="21"/>
                    <a:pt x="15" y="22"/>
                  </a:cubicBezTo>
                  <a:cubicBezTo>
                    <a:pt x="10" y="24"/>
                    <a:pt x="3" y="21"/>
                    <a:pt x="1" y="15"/>
                  </a:cubicBezTo>
                  <a:cubicBezTo>
                    <a:pt x="0" y="10"/>
                    <a:pt x="3" y="3"/>
                    <a:pt x="9" y="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15">
              <a:extLst>
                <a:ext uri="{FF2B5EF4-FFF2-40B4-BE49-F238E27FC236}">
                  <a16:creationId xmlns:a16="http://schemas.microsoft.com/office/drawing/2014/main" id="{218BADEC-D75C-41ED-B0A4-94625FD92580}"/>
                </a:ext>
              </a:extLst>
            </p:cNvPr>
            <p:cNvSpPr>
              <a:spLocks noEditPoints="1"/>
            </p:cNvSpPr>
            <p:nvPr/>
          </p:nvSpPr>
          <p:spPr bwMode="auto">
            <a:xfrm>
              <a:off x="4776788" y="2840038"/>
              <a:ext cx="198438" cy="187325"/>
            </a:xfrm>
            <a:custGeom>
              <a:avLst/>
              <a:gdLst>
                <a:gd name="T0" fmla="*/ 26 w 52"/>
                <a:gd name="T1" fmla="*/ 49 h 49"/>
                <a:gd name="T2" fmla="*/ 15 w 52"/>
                <a:gd name="T3" fmla="*/ 46 h 49"/>
                <a:gd name="T4" fmla="*/ 4 w 52"/>
                <a:gd name="T5" fmla="*/ 33 h 49"/>
                <a:gd name="T6" fmla="*/ 19 w 52"/>
                <a:gd name="T7" fmla="*/ 4 h 49"/>
                <a:gd name="T8" fmla="*/ 19 w 52"/>
                <a:gd name="T9" fmla="*/ 4 h 49"/>
                <a:gd name="T10" fmla="*/ 48 w 52"/>
                <a:gd name="T11" fmla="*/ 19 h 49"/>
                <a:gd name="T12" fmla="*/ 33 w 52"/>
                <a:gd name="T13" fmla="*/ 48 h 49"/>
                <a:gd name="T14" fmla="*/ 26 w 52"/>
                <a:gd name="T15" fmla="*/ 49 h 49"/>
                <a:gd name="T16" fmla="*/ 20 w 52"/>
                <a:gd name="T17" fmla="*/ 9 h 49"/>
                <a:gd name="T18" fmla="*/ 9 w 52"/>
                <a:gd name="T19" fmla="*/ 31 h 49"/>
                <a:gd name="T20" fmla="*/ 18 w 52"/>
                <a:gd name="T21" fmla="*/ 42 h 49"/>
                <a:gd name="T22" fmla="*/ 32 w 52"/>
                <a:gd name="T23" fmla="*/ 43 h 49"/>
                <a:gd name="T24" fmla="*/ 43 w 52"/>
                <a:gd name="T25" fmla="*/ 20 h 49"/>
                <a:gd name="T26" fmla="*/ 20 w 52"/>
                <a:gd name="T27"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49">
                  <a:moveTo>
                    <a:pt x="26" y="49"/>
                  </a:moveTo>
                  <a:cubicBezTo>
                    <a:pt x="22" y="49"/>
                    <a:pt x="19" y="48"/>
                    <a:pt x="15" y="46"/>
                  </a:cubicBezTo>
                  <a:cubicBezTo>
                    <a:pt x="10" y="44"/>
                    <a:pt x="6" y="39"/>
                    <a:pt x="4" y="33"/>
                  </a:cubicBezTo>
                  <a:cubicBezTo>
                    <a:pt x="0" y="21"/>
                    <a:pt x="7" y="8"/>
                    <a:pt x="19" y="4"/>
                  </a:cubicBezTo>
                  <a:cubicBezTo>
                    <a:pt x="19" y="4"/>
                    <a:pt x="19" y="4"/>
                    <a:pt x="19" y="4"/>
                  </a:cubicBezTo>
                  <a:cubicBezTo>
                    <a:pt x="31" y="0"/>
                    <a:pt x="44" y="7"/>
                    <a:pt x="48" y="19"/>
                  </a:cubicBezTo>
                  <a:cubicBezTo>
                    <a:pt x="52" y="31"/>
                    <a:pt x="45" y="44"/>
                    <a:pt x="33" y="48"/>
                  </a:cubicBezTo>
                  <a:cubicBezTo>
                    <a:pt x="31" y="49"/>
                    <a:pt x="28" y="49"/>
                    <a:pt x="26" y="49"/>
                  </a:cubicBezTo>
                  <a:close/>
                  <a:moveTo>
                    <a:pt x="20" y="9"/>
                  </a:moveTo>
                  <a:cubicBezTo>
                    <a:pt x="11" y="12"/>
                    <a:pt x="6" y="22"/>
                    <a:pt x="9" y="31"/>
                  </a:cubicBezTo>
                  <a:cubicBezTo>
                    <a:pt x="10" y="36"/>
                    <a:pt x="14" y="40"/>
                    <a:pt x="18" y="42"/>
                  </a:cubicBezTo>
                  <a:cubicBezTo>
                    <a:pt x="22" y="44"/>
                    <a:pt x="27" y="44"/>
                    <a:pt x="32" y="43"/>
                  </a:cubicBezTo>
                  <a:cubicBezTo>
                    <a:pt x="41" y="40"/>
                    <a:pt x="46" y="30"/>
                    <a:pt x="43" y="20"/>
                  </a:cubicBezTo>
                  <a:cubicBezTo>
                    <a:pt x="40" y="11"/>
                    <a:pt x="30" y="6"/>
                    <a:pt x="20" y="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78B9DA4B-D612-4C3B-9379-94A2FBC19BF4}"/>
              </a:ext>
            </a:extLst>
          </p:cNvPr>
          <p:cNvGrpSpPr/>
          <p:nvPr/>
        </p:nvGrpSpPr>
        <p:grpSpPr>
          <a:xfrm>
            <a:off x="4194175" y="2046288"/>
            <a:ext cx="198438" cy="179388"/>
            <a:chOff x="4194175" y="2046288"/>
            <a:chExt cx="198438" cy="179388"/>
          </a:xfrm>
        </p:grpSpPr>
        <p:sp>
          <p:nvSpPr>
            <p:cNvPr id="18" name="Freeform 12">
              <a:extLst>
                <a:ext uri="{FF2B5EF4-FFF2-40B4-BE49-F238E27FC236}">
                  <a16:creationId xmlns:a16="http://schemas.microsoft.com/office/drawing/2014/main" id="{56722A38-1EF4-497E-B1D6-5C3AB34DD82F}"/>
                </a:ext>
              </a:extLst>
            </p:cNvPr>
            <p:cNvSpPr>
              <a:spLocks/>
            </p:cNvSpPr>
            <p:nvPr/>
          </p:nvSpPr>
          <p:spPr bwMode="auto">
            <a:xfrm>
              <a:off x="4246563" y="2087563"/>
              <a:ext cx="95250" cy="95250"/>
            </a:xfrm>
            <a:custGeom>
              <a:avLst/>
              <a:gdLst>
                <a:gd name="T0" fmla="*/ 3 w 25"/>
                <a:gd name="T1" fmla="*/ 6 h 25"/>
                <a:gd name="T2" fmla="*/ 19 w 25"/>
                <a:gd name="T3" fmla="*/ 4 h 25"/>
                <a:gd name="T4" fmla="*/ 21 w 25"/>
                <a:gd name="T5" fmla="*/ 19 h 25"/>
                <a:gd name="T6" fmla="*/ 6 w 25"/>
                <a:gd name="T7" fmla="*/ 22 h 25"/>
                <a:gd name="T8" fmla="*/ 3 w 25"/>
                <a:gd name="T9" fmla="*/ 6 h 25"/>
              </a:gdLst>
              <a:ahLst/>
              <a:cxnLst>
                <a:cxn ang="0">
                  <a:pos x="T0" y="T1"/>
                </a:cxn>
                <a:cxn ang="0">
                  <a:pos x="T2" y="T3"/>
                </a:cxn>
                <a:cxn ang="0">
                  <a:pos x="T4" y="T5"/>
                </a:cxn>
                <a:cxn ang="0">
                  <a:pos x="T6" y="T7"/>
                </a:cxn>
                <a:cxn ang="0">
                  <a:pos x="T8" y="T9"/>
                </a:cxn>
              </a:cxnLst>
              <a:rect l="0" t="0" r="r" b="b"/>
              <a:pathLst>
                <a:path w="25" h="25">
                  <a:moveTo>
                    <a:pt x="3" y="6"/>
                  </a:moveTo>
                  <a:cubicBezTo>
                    <a:pt x="7" y="1"/>
                    <a:pt x="14" y="0"/>
                    <a:pt x="19" y="4"/>
                  </a:cubicBezTo>
                  <a:cubicBezTo>
                    <a:pt x="24" y="7"/>
                    <a:pt x="25" y="14"/>
                    <a:pt x="21" y="19"/>
                  </a:cubicBezTo>
                  <a:cubicBezTo>
                    <a:pt x="17" y="24"/>
                    <a:pt x="11" y="25"/>
                    <a:pt x="6" y="22"/>
                  </a:cubicBezTo>
                  <a:cubicBezTo>
                    <a:pt x="1" y="18"/>
                    <a:pt x="0" y="11"/>
                    <a:pt x="3" y="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16">
              <a:extLst>
                <a:ext uri="{FF2B5EF4-FFF2-40B4-BE49-F238E27FC236}">
                  <a16:creationId xmlns:a16="http://schemas.microsoft.com/office/drawing/2014/main" id="{FF522B17-E7EB-4DDA-8F87-92A430D6EB29}"/>
                </a:ext>
              </a:extLst>
            </p:cNvPr>
            <p:cNvSpPr>
              <a:spLocks noEditPoints="1"/>
            </p:cNvSpPr>
            <p:nvPr/>
          </p:nvSpPr>
          <p:spPr bwMode="auto">
            <a:xfrm>
              <a:off x="4194175" y="2046288"/>
              <a:ext cx="198438" cy="179388"/>
            </a:xfrm>
            <a:custGeom>
              <a:avLst/>
              <a:gdLst>
                <a:gd name="T0" fmla="*/ 26 w 52"/>
                <a:gd name="T1" fmla="*/ 47 h 47"/>
                <a:gd name="T2" fmla="*/ 13 w 52"/>
                <a:gd name="T3" fmla="*/ 42 h 47"/>
                <a:gd name="T4" fmla="*/ 7 w 52"/>
                <a:gd name="T5" fmla="*/ 10 h 47"/>
                <a:gd name="T6" fmla="*/ 7 w 52"/>
                <a:gd name="T7" fmla="*/ 10 h 47"/>
                <a:gd name="T8" fmla="*/ 23 w 52"/>
                <a:gd name="T9" fmla="*/ 1 h 47"/>
                <a:gd name="T10" fmla="*/ 40 w 52"/>
                <a:gd name="T11" fmla="*/ 5 h 47"/>
                <a:gd name="T12" fmla="*/ 45 w 52"/>
                <a:gd name="T13" fmla="*/ 37 h 47"/>
                <a:gd name="T14" fmla="*/ 30 w 52"/>
                <a:gd name="T15" fmla="*/ 46 h 47"/>
                <a:gd name="T16" fmla="*/ 26 w 52"/>
                <a:gd name="T17" fmla="*/ 47 h 47"/>
                <a:gd name="T18" fmla="*/ 26 w 52"/>
                <a:gd name="T19" fmla="*/ 6 h 47"/>
                <a:gd name="T20" fmla="*/ 23 w 52"/>
                <a:gd name="T21" fmla="*/ 6 h 47"/>
                <a:gd name="T22" fmla="*/ 12 w 52"/>
                <a:gd name="T23" fmla="*/ 13 h 47"/>
                <a:gd name="T24" fmla="*/ 12 w 52"/>
                <a:gd name="T25" fmla="*/ 13 h 47"/>
                <a:gd name="T26" fmla="*/ 16 w 52"/>
                <a:gd name="T27" fmla="*/ 38 h 47"/>
                <a:gd name="T28" fmla="*/ 29 w 52"/>
                <a:gd name="T29" fmla="*/ 41 h 47"/>
                <a:gd name="T30" fmla="*/ 41 w 52"/>
                <a:gd name="T31" fmla="*/ 34 h 47"/>
                <a:gd name="T32" fmla="*/ 37 w 52"/>
                <a:gd name="T33" fmla="*/ 9 h 47"/>
                <a:gd name="T34" fmla="*/ 26 w 52"/>
                <a:gd name="T35"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47">
                  <a:moveTo>
                    <a:pt x="26" y="47"/>
                  </a:moveTo>
                  <a:cubicBezTo>
                    <a:pt x="21" y="47"/>
                    <a:pt x="17" y="45"/>
                    <a:pt x="13" y="42"/>
                  </a:cubicBezTo>
                  <a:cubicBezTo>
                    <a:pt x="2" y="35"/>
                    <a:pt x="0" y="20"/>
                    <a:pt x="7" y="10"/>
                  </a:cubicBezTo>
                  <a:cubicBezTo>
                    <a:pt x="7" y="10"/>
                    <a:pt x="7" y="10"/>
                    <a:pt x="7" y="10"/>
                  </a:cubicBezTo>
                  <a:cubicBezTo>
                    <a:pt x="11" y="5"/>
                    <a:pt x="16" y="2"/>
                    <a:pt x="23" y="1"/>
                  </a:cubicBezTo>
                  <a:cubicBezTo>
                    <a:pt x="29" y="0"/>
                    <a:pt x="35" y="1"/>
                    <a:pt x="40" y="5"/>
                  </a:cubicBezTo>
                  <a:cubicBezTo>
                    <a:pt x="50" y="12"/>
                    <a:pt x="52" y="27"/>
                    <a:pt x="45" y="37"/>
                  </a:cubicBezTo>
                  <a:cubicBezTo>
                    <a:pt x="41" y="42"/>
                    <a:pt x="36" y="45"/>
                    <a:pt x="30" y="46"/>
                  </a:cubicBezTo>
                  <a:cubicBezTo>
                    <a:pt x="29" y="47"/>
                    <a:pt x="27" y="47"/>
                    <a:pt x="26" y="47"/>
                  </a:cubicBezTo>
                  <a:close/>
                  <a:moveTo>
                    <a:pt x="26" y="6"/>
                  </a:moveTo>
                  <a:cubicBezTo>
                    <a:pt x="25" y="6"/>
                    <a:pt x="24" y="6"/>
                    <a:pt x="23" y="6"/>
                  </a:cubicBezTo>
                  <a:cubicBezTo>
                    <a:pt x="19" y="7"/>
                    <a:pt x="14" y="9"/>
                    <a:pt x="12" y="13"/>
                  </a:cubicBezTo>
                  <a:cubicBezTo>
                    <a:pt x="12" y="13"/>
                    <a:pt x="12" y="13"/>
                    <a:pt x="12" y="13"/>
                  </a:cubicBezTo>
                  <a:cubicBezTo>
                    <a:pt x="6" y="21"/>
                    <a:pt x="8" y="32"/>
                    <a:pt x="16" y="38"/>
                  </a:cubicBezTo>
                  <a:cubicBezTo>
                    <a:pt x="19" y="41"/>
                    <a:pt x="24" y="42"/>
                    <a:pt x="29" y="41"/>
                  </a:cubicBezTo>
                  <a:cubicBezTo>
                    <a:pt x="34" y="41"/>
                    <a:pt x="38" y="38"/>
                    <a:pt x="41" y="34"/>
                  </a:cubicBezTo>
                  <a:cubicBezTo>
                    <a:pt x="46" y="26"/>
                    <a:pt x="45" y="15"/>
                    <a:pt x="37" y="9"/>
                  </a:cubicBezTo>
                  <a:cubicBezTo>
                    <a:pt x="34" y="7"/>
                    <a:pt x="30" y="6"/>
                    <a:pt x="26" y="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23" name="Oval 17">
            <a:extLst>
              <a:ext uri="{FF2B5EF4-FFF2-40B4-BE49-F238E27FC236}">
                <a16:creationId xmlns:a16="http://schemas.microsoft.com/office/drawing/2014/main" id="{9C9C1A20-BFFA-4C2A-87F5-EDB18DAF457C}"/>
              </a:ext>
            </a:extLst>
          </p:cNvPr>
          <p:cNvSpPr>
            <a:spLocks noChangeArrowheads="1"/>
          </p:cNvSpPr>
          <p:nvPr/>
        </p:nvSpPr>
        <p:spPr bwMode="auto">
          <a:xfrm>
            <a:off x="2111375" y="2195513"/>
            <a:ext cx="2478088" cy="2479675"/>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p>
        </p:txBody>
      </p:sp>
      <p:sp>
        <p:nvSpPr>
          <p:cNvPr id="24" name="Freeform 18">
            <a:extLst>
              <a:ext uri="{FF2B5EF4-FFF2-40B4-BE49-F238E27FC236}">
                <a16:creationId xmlns:a16="http://schemas.microsoft.com/office/drawing/2014/main" id="{8E04681A-1F0C-44EE-A7D9-25A97C5ADF3E}"/>
              </a:ext>
            </a:extLst>
          </p:cNvPr>
          <p:cNvSpPr>
            <a:spLocks/>
          </p:cNvSpPr>
          <p:nvPr/>
        </p:nvSpPr>
        <p:spPr bwMode="auto">
          <a:xfrm>
            <a:off x="4338638" y="4924425"/>
            <a:ext cx="1047750" cy="1079500"/>
          </a:xfrm>
          <a:custGeom>
            <a:avLst/>
            <a:gdLst>
              <a:gd name="T0" fmla="*/ 137 w 275"/>
              <a:gd name="T1" fmla="*/ 8 h 283"/>
              <a:gd name="T2" fmla="*/ 78 w 275"/>
              <a:gd name="T3" fmla="*/ 21 h 283"/>
              <a:gd name="T4" fmla="*/ 26 w 275"/>
              <a:gd name="T5" fmla="*/ 0 h 283"/>
              <a:gd name="T6" fmla="*/ 34 w 275"/>
              <a:gd name="T7" fmla="*/ 55 h 283"/>
              <a:gd name="T8" fmla="*/ 0 w 275"/>
              <a:gd name="T9" fmla="*/ 145 h 283"/>
              <a:gd name="T10" fmla="*/ 137 w 275"/>
              <a:gd name="T11" fmla="*/ 283 h 283"/>
              <a:gd name="T12" fmla="*/ 275 w 275"/>
              <a:gd name="T13" fmla="*/ 145 h 283"/>
              <a:gd name="T14" fmla="*/ 137 w 275"/>
              <a:gd name="T15" fmla="*/ 8 h 2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283">
                <a:moveTo>
                  <a:pt x="137" y="8"/>
                </a:moveTo>
                <a:cubicBezTo>
                  <a:pt x="116" y="8"/>
                  <a:pt x="96" y="13"/>
                  <a:pt x="78" y="21"/>
                </a:cubicBezTo>
                <a:cubicBezTo>
                  <a:pt x="26" y="0"/>
                  <a:pt x="26" y="0"/>
                  <a:pt x="26" y="0"/>
                </a:cubicBezTo>
                <a:cubicBezTo>
                  <a:pt x="34" y="55"/>
                  <a:pt x="34" y="55"/>
                  <a:pt x="34" y="55"/>
                </a:cubicBezTo>
                <a:cubicBezTo>
                  <a:pt x="13" y="79"/>
                  <a:pt x="0" y="111"/>
                  <a:pt x="0" y="145"/>
                </a:cubicBezTo>
                <a:cubicBezTo>
                  <a:pt x="0" y="221"/>
                  <a:pt x="61" y="283"/>
                  <a:pt x="137" y="283"/>
                </a:cubicBezTo>
                <a:cubicBezTo>
                  <a:pt x="213" y="283"/>
                  <a:pt x="275" y="221"/>
                  <a:pt x="275" y="145"/>
                </a:cubicBezTo>
                <a:cubicBezTo>
                  <a:pt x="275" y="70"/>
                  <a:pt x="213" y="8"/>
                  <a:pt x="137" y="8"/>
                </a:cubicBezTo>
                <a:close/>
              </a:path>
            </a:pathLst>
          </a:custGeom>
          <a:solidFill>
            <a:schemeClr val="accent5"/>
          </a:solidFill>
          <a:ln>
            <a:noFill/>
          </a:ln>
          <a:effectLst>
            <a:outerShdw blurRad="330200" dist="127000" dir="2400000" sx="94000" sy="94000" algn="ctr" rotWithShape="0">
              <a:schemeClr val="accent5">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Freeform 19">
            <a:extLst>
              <a:ext uri="{FF2B5EF4-FFF2-40B4-BE49-F238E27FC236}">
                <a16:creationId xmlns:a16="http://schemas.microsoft.com/office/drawing/2014/main" id="{C54252CD-C8E0-466F-8F3E-AB4C29D8B85E}"/>
              </a:ext>
            </a:extLst>
          </p:cNvPr>
          <p:cNvSpPr>
            <a:spLocks/>
          </p:cNvSpPr>
          <p:nvPr/>
        </p:nvSpPr>
        <p:spPr bwMode="auto">
          <a:xfrm>
            <a:off x="5111750" y="3676650"/>
            <a:ext cx="1190625" cy="1044575"/>
          </a:xfrm>
          <a:custGeom>
            <a:avLst/>
            <a:gdLst>
              <a:gd name="T0" fmla="*/ 175 w 312"/>
              <a:gd name="T1" fmla="*/ 0 h 274"/>
              <a:gd name="T2" fmla="*/ 54 w 312"/>
              <a:gd name="T3" fmla="*/ 71 h 274"/>
              <a:gd name="T4" fmla="*/ 0 w 312"/>
              <a:gd name="T5" fmla="*/ 84 h 274"/>
              <a:gd name="T6" fmla="*/ 38 w 312"/>
              <a:gd name="T7" fmla="*/ 124 h 274"/>
              <a:gd name="T8" fmla="*/ 37 w 312"/>
              <a:gd name="T9" fmla="*/ 137 h 274"/>
              <a:gd name="T10" fmla="*/ 175 w 312"/>
              <a:gd name="T11" fmla="*/ 274 h 274"/>
              <a:gd name="T12" fmla="*/ 312 w 312"/>
              <a:gd name="T13" fmla="*/ 137 h 274"/>
              <a:gd name="T14" fmla="*/ 175 w 312"/>
              <a:gd name="T15" fmla="*/ 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274">
                <a:moveTo>
                  <a:pt x="175" y="0"/>
                </a:moveTo>
                <a:cubicBezTo>
                  <a:pt x="123" y="0"/>
                  <a:pt x="78" y="28"/>
                  <a:pt x="54" y="71"/>
                </a:cubicBezTo>
                <a:cubicBezTo>
                  <a:pt x="0" y="84"/>
                  <a:pt x="0" y="84"/>
                  <a:pt x="0" y="84"/>
                </a:cubicBezTo>
                <a:cubicBezTo>
                  <a:pt x="38" y="124"/>
                  <a:pt x="38" y="124"/>
                  <a:pt x="38" y="124"/>
                </a:cubicBezTo>
                <a:cubicBezTo>
                  <a:pt x="38" y="128"/>
                  <a:pt x="37" y="133"/>
                  <a:pt x="37" y="137"/>
                </a:cubicBezTo>
                <a:cubicBezTo>
                  <a:pt x="37" y="213"/>
                  <a:pt x="99" y="274"/>
                  <a:pt x="175" y="274"/>
                </a:cubicBezTo>
                <a:cubicBezTo>
                  <a:pt x="250" y="274"/>
                  <a:pt x="312" y="213"/>
                  <a:pt x="312" y="137"/>
                </a:cubicBezTo>
                <a:cubicBezTo>
                  <a:pt x="312" y="61"/>
                  <a:pt x="250" y="0"/>
                  <a:pt x="175" y="0"/>
                </a:cubicBez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Freeform 20">
            <a:extLst>
              <a:ext uri="{FF2B5EF4-FFF2-40B4-BE49-F238E27FC236}">
                <a16:creationId xmlns:a16="http://schemas.microsoft.com/office/drawing/2014/main" id="{74124A09-3263-41D1-9BE4-239DFA81348D}"/>
              </a:ext>
            </a:extLst>
          </p:cNvPr>
          <p:cNvSpPr>
            <a:spLocks/>
          </p:cNvSpPr>
          <p:nvPr/>
        </p:nvSpPr>
        <p:spPr bwMode="auto">
          <a:xfrm>
            <a:off x="5111750" y="2149475"/>
            <a:ext cx="1190625" cy="1046163"/>
          </a:xfrm>
          <a:custGeom>
            <a:avLst/>
            <a:gdLst>
              <a:gd name="T0" fmla="*/ 175 w 312"/>
              <a:gd name="T1" fmla="*/ 0 h 274"/>
              <a:gd name="T2" fmla="*/ 37 w 312"/>
              <a:gd name="T3" fmla="*/ 137 h 274"/>
              <a:gd name="T4" fmla="*/ 38 w 312"/>
              <a:gd name="T5" fmla="*/ 149 h 274"/>
              <a:gd name="T6" fmla="*/ 0 w 312"/>
              <a:gd name="T7" fmla="*/ 189 h 274"/>
              <a:gd name="T8" fmla="*/ 54 w 312"/>
              <a:gd name="T9" fmla="*/ 202 h 274"/>
              <a:gd name="T10" fmla="*/ 175 w 312"/>
              <a:gd name="T11" fmla="*/ 274 h 274"/>
              <a:gd name="T12" fmla="*/ 312 w 312"/>
              <a:gd name="T13" fmla="*/ 137 h 274"/>
              <a:gd name="T14" fmla="*/ 175 w 312"/>
              <a:gd name="T15" fmla="*/ 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274">
                <a:moveTo>
                  <a:pt x="175" y="0"/>
                </a:moveTo>
                <a:cubicBezTo>
                  <a:pt x="99" y="0"/>
                  <a:pt x="37" y="61"/>
                  <a:pt x="37" y="137"/>
                </a:cubicBezTo>
                <a:cubicBezTo>
                  <a:pt x="37" y="141"/>
                  <a:pt x="38" y="145"/>
                  <a:pt x="38" y="149"/>
                </a:cubicBezTo>
                <a:cubicBezTo>
                  <a:pt x="0" y="189"/>
                  <a:pt x="0" y="189"/>
                  <a:pt x="0" y="189"/>
                </a:cubicBezTo>
                <a:cubicBezTo>
                  <a:pt x="54" y="202"/>
                  <a:pt x="54" y="202"/>
                  <a:pt x="54" y="202"/>
                </a:cubicBezTo>
                <a:cubicBezTo>
                  <a:pt x="77" y="245"/>
                  <a:pt x="122" y="274"/>
                  <a:pt x="175" y="274"/>
                </a:cubicBezTo>
                <a:cubicBezTo>
                  <a:pt x="250" y="274"/>
                  <a:pt x="312" y="213"/>
                  <a:pt x="312" y="137"/>
                </a:cubicBezTo>
                <a:cubicBezTo>
                  <a:pt x="312" y="61"/>
                  <a:pt x="250" y="0"/>
                  <a:pt x="175" y="0"/>
                </a:cubicBez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Freeform 21">
            <a:extLst>
              <a:ext uri="{FF2B5EF4-FFF2-40B4-BE49-F238E27FC236}">
                <a16:creationId xmlns:a16="http://schemas.microsoft.com/office/drawing/2014/main" id="{41367C17-C5F3-4E9B-91D5-00A1AF8D2741}"/>
              </a:ext>
            </a:extLst>
          </p:cNvPr>
          <p:cNvSpPr>
            <a:spLocks/>
          </p:cNvSpPr>
          <p:nvPr/>
        </p:nvSpPr>
        <p:spPr bwMode="auto">
          <a:xfrm>
            <a:off x="4338638" y="869950"/>
            <a:ext cx="1047750" cy="1073150"/>
          </a:xfrm>
          <a:custGeom>
            <a:avLst/>
            <a:gdLst>
              <a:gd name="T0" fmla="*/ 138 w 275"/>
              <a:gd name="T1" fmla="*/ 0 h 281"/>
              <a:gd name="T2" fmla="*/ 0 w 275"/>
              <a:gd name="T3" fmla="*/ 138 h 281"/>
              <a:gd name="T4" fmla="*/ 34 w 275"/>
              <a:gd name="T5" fmla="*/ 227 h 281"/>
              <a:gd name="T6" fmla="*/ 26 w 275"/>
              <a:gd name="T7" fmla="*/ 281 h 281"/>
              <a:gd name="T8" fmla="*/ 77 w 275"/>
              <a:gd name="T9" fmla="*/ 261 h 281"/>
              <a:gd name="T10" fmla="*/ 138 w 275"/>
              <a:gd name="T11" fmla="*/ 275 h 281"/>
              <a:gd name="T12" fmla="*/ 275 w 275"/>
              <a:gd name="T13" fmla="*/ 138 h 281"/>
              <a:gd name="T14" fmla="*/ 138 w 275"/>
              <a:gd name="T15" fmla="*/ 0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281">
                <a:moveTo>
                  <a:pt x="138" y="0"/>
                </a:moveTo>
                <a:cubicBezTo>
                  <a:pt x="62" y="0"/>
                  <a:pt x="0" y="62"/>
                  <a:pt x="0" y="138"/>
                </a:cubicBezTo>
                <a:cubicBezTo>
                  <a:pt x="0" y="172"/>
                  <a:pt x="13" y="203"/>
                  <a:pt x="34" y="227"/>
                </a:cubicBezTo>
                <a:cubicBezTo>
                  <a:pt x="26" y="281"/>
                  <a:pt x="26" y="281"/>
                  <a:pt x="26" y="281"/>
                </a:cubicBezTo>
                <a:cubicBezTo>
                  <a:pt x="77" y="261"/>
                  <a:pt x="77" y="261"/>
                  <a:pt x="77" y="261"/>
                </a:cubicBezTo>
                <a:cubicBezTo>
                  <a:pt x="95" y="270"/>
                  <a:pt x="116" y="275"/>
                  <a:pt x="138" y="275"/>
                </a:cubicBezTo>
                <a:cubicBezTo>
                  <a:pt x="213" y="275"/>
                  <a:pt x="275" y="213"/>
                  <a:pt x="275" y="138"/>
                </a:cubicBezTo>
                <a:cubicBezTo>
                  <a:pt x="275" y="62"/>
                  <a:pt x="213" y="0"/>
                  <a:pt x="138" y="0"/>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2">
            <a:extLst>
              <a:ext uri="{FF2B5EF4-FFF2-40B4-BE49-F238E27FC236}">
                <a16:creationId xmlns:a16="http://schemas.microsoft.com/office/drawing/2014/main" id="{873D4937-74BD-47C0-8296-CB23F78FCBE2}"/>
              </a:ext>
            </a:extLst>
          </p:cNvPr>
          <p:cNvSpPr>
            <a:spLocks noEditPoints="1"/>
          </p:cNvSpPr>
          <p:nvPr/>
        </p:nvSpPr>
        <p:spPr bwMode="auto">
          <a:xfrm>
            <a:off x="5627688" y="4068763"/>
            <a:ext cx="293688" cy="290513"/>
          </a:xfrm>
          <a:custGeom>
            <a:avLst/>
            <a:gdLst>
              <a:gd name="T0" fmla="*/ 30 w 77"/>
              <a:gd name="T1" fmla="*/ 16 h 76"/>
              <a:gd name="T2" fmla="*/ 38 w 77"/>
              <a:gd name="T3" fmla="*/ 7 h 76"/>
              <a:gd name="T4" fmla="*/ 47 w 77"/>
              <a:gd name="T5" fmla="*/ 16 h 76"/>
              <a:gd name="T6" fmla="*/ 38 w 77"/>
              <a:gd name="T7" fmla="*/ 24 h 76"/>
              <a:gd name="T8" fmla="*/ 30 w 77"/>
              <a:gd name="T9" fmla="*/ 16 h 76"/>
              <a:gd name="T10" fmla="*/ 50 w 77"/>
              <a:gd name="T11" fmla="*/ 28 h 76"/>
              <a:gd name="T12" fmla="*/ 27 w 77"/>
              <a:gd name="T13" fmla="*/ 28 h 76"/>
              <a:gd name="T14" fmla="*/ 24 w 77"/>
              <a:gd name="T15" fmla="*/ 31 h 76"/>
              <a:gd name="T16" fmla="*/ 24 w 77"/>
              <a:gd name="T17" fmla="*/ 50 h 76"/>
              <a:gd name="T18" fmla="*/ 27 w 77"/>
              <a:gd name="T19" fmla="*/ 53 h 76"/>
              <a:gd name="T20" fmla="*/ 30 w 77"/>
              <a:gd name="T21" fmla="*/ 53 h 76"/>
              <a:gd name="T22" fmla="*/ 30 w 77"/>
              <a:gd name="T23" fmla="*/ 73 h 76"/>
              <a:gd name="T24" fmla="*/ 33 w 77"/>
              <a:gd name="T25" fmla="*/ 76 h 76"/>
              <a:gd name="T26" fmla="*/ 44 w 77"/>
              <a:gd name="T27" fmla="*/ 76 h 76"/>
              <a:gd name="T28" fmla="*/ 47 w 77"/>
              <a:gd name="T29" fmla="*/ 73 h 76"/>
              <a:gd name="T30" fmla="*/ 47 w 77"/>
              <a:gd name="T31" fmla="*/ 53 h 76"/>
              <a:gd name="T32" fmla="*/ 50 w 77"/>
              <a:gd name="T33" fmla="*/ 53 h 76"/>
              <a:gd name="T34" fmla="*/ 53 w 77"/>
              <a:gd name="T35" fmla="*/ 50 h 76"/>
              <a:gd name="T36" fmla="*/ 53 w 77"/>
              <a:gd name="T37" fmla="*/ 31 h 76"/>
              <a:gd name="T38" fmla="*/ 50 w 77"/>
              <a:gd name="T39" fmla="*/ 28 h 76"/>
              <a:gd name="T40" fmla="*/ 63 w 77"/>
              <a:gd name="T41" fmla="*/ 16 h 76"/>
              <a:gd name="T42" fmla="*/ 71 w 77"/>
              <a:gd name="T43" fmla="*/ 8 h 76"/>
              <a:gd name="T44" fmla="*/ 63 w 77"/>
              <a:gd name="T45" fmla="*/ 0 h 76"/>
              <a:gd name="T46" fmla="*/ 56 w 77"/>
              <a:gd name="T47" fmla="*/ 8 h 76"/>
              <a:gd name="T48" fmla="*/ 63 w 77"/>
              <a:gd name="T49" fmla="*/ 16 h 76"/>
              <a:gd name="T50" fmla="*/ 74 w 77"/>
              <a:gd name="T51" fmla="*/ 19 h 76"/>
              <a:gd name="T52" fmla="*/ 53 w 77"/>
              <a:gd name="T53" fmla="*/ 19 h 76"/>
              <a:gd name="T54" fmla="*/ 50 w 77"/>
              <a:gd name="T55" fmla="*/ 22 h 76"/>
              <a:gd name="T56" fmla="*/ 50 w 77"/>
              <a:gd name="T57" fmla="*/ 22 h 76"/>
              <a:gd name="T58" fmla="*/ 58 w 77"/>
              <a:gd name="T59" fmla="*/ 31 h 76"/>
              <a:gd name="T60" fmla="*/ 58 w 77"/>
              <a:gd name="T61" fmla="*/ 50 h 76"/>
              <a:gd name="T62" fmla="*/ 56 w 77"/>
              <a:gd name="T63" fmla="*/ 56 h 76"/>
              <a:gd name="T64" fmla="*/ 56 w 77"/>
              <a:gd name="T65" fmla="*/ 61 h 76"/>
              <a:gd name="T66" fmla="*/ 58 w 77"/>
              <a:gd name="T67" fmla="*/ 64 h 76"/>
              <a:gd name="T68" fmla="*/ 69 w 77"/>
              <a:gd name="T69" fmla="*/ 64 h 76"/>
              <a:gd name="T70" fmla="*/ 71 w 77"/>
              <a:gd name="T71" fmla="*/ 61 h 76"/>
              <a:gd name="T72" fmla="*/ 71 w 77"/>
              <a:gd name="T73" fmla="*/ 42 h 76"/>
              <a:gd name="T74" fmla="*/ 74 w 77"/>
              <a:gd name="T75" fmla="*/ 42 h 76"/>
              <a:gd name="T76" fmla="*/ 77 w 77"/>
              <a:gd name="T77" fmla="*/ 40 h 76"/>
              <a:gd name="T78" fmla="*/ 77 w 77"/>
              <a:gd name="T79" fmla="*/ 22 h 76"/>
              <a:gd name="T80" fmla="*/ 74 w 77"/>
              <a:gd name="T81" fmla="*/ 19 h 76"/>
              <a:gd name="T82" fmla="*/ 21 w 77"/>
              <a:gd name="T83" fmla="*/ 8 h 76"/>
              <a:gd name="T84" fmla="*/ 13 w 77"/>
              <a:gd name="T85" fmla="*/ 0 h 76"/>
              <a:gd name="T86" fmla="*/ 5 w 77"/>
              <a:gd name="T87" fmla="*/ 8 h 76"/>
              <a:gd name="T88" fmla="*/ 13 w 77"/>
              <a:gd name="T89" fmla="*/ 16 h 76"/>
              <a:gd name="T90" fmla="*/ 21 w 77"/>
              <a:gd name="T91" fmla="*/ 8 h 76"/>
              <a:gd name="T92" fmla="*/ 0 w 77"/>
              <a:gd name="T93" fmla="*/ 22 h 76"/>
              <a:gd name="T94" fmla="*/ 0 w 77"/>
              <a:gd name="T95" fmla="*/ 40 h 76"/>
              <a:gd name="T96" fmla="*/ 3 w 77"/>
              <a:gd name="T97" fmla="*/ 42 h 76"/>
              <a:gd name="T98" fmla="*/ 5 w 77"/>
              <a:gd name="T99" fmla="*/ 42 h 76"/>
              <a:gd name="T100" fmla="*/ 5 w 77"/>
              <a:gd name="T101" fmla="*/ 61 h 76"/>
              <a:gd name="T102" fmla="*/ 8 w 77"/>
              <a:gd name="T103" fmla="*/ 64 h 76"/>
              <a:gd name="T104" fmla="*/ 18 w 77"/>
              <a:gd name="T105" fmla="*/ 64 h 76"/>
              <a:gd name="T106" fmla="*/ 21 w 77"/>
              <a:gd name="T107" fmla="*/ 61 h 76"/>
              <a:gd name="T108" fmla="*/ 21 w 77"/>
              <a:gd name="T109" fmla="*/ 56 h 76"/>
              <a:gd name="T110" fmla="*/ 18 w 77"/>
              <a:gd name="T111" fmla="*/ 50 h 76"/>
              <a:gd name="T112" fmla="*/ 18 w 77"/>
              <a:gd name="T113" fmla="*/ 31 h 76"/>
              <a:gd name="T114" fmla="*/ 26 w 77"/>
              <a:gd name="T115" fmla="*/ 22 h 76"/>
              <a:gd name="T116" fmla="*/ 26 w 77"/>
              <a:gd name="T117" fmla="*/ 22 h 76"/>
              <a:gd name="T118" fmla="*/ 24 w 77"/>
              <a:gd name="T119" fmla="*/ 19 h 76"/>
              <a:gd name="T120" fmla="*/ 3 w 77"/>
              <a:gd name="T121" fmla="*/ 19 h 76"/>
              <a:gd name="T122" fmla="*/ 0 w 77"/>
              <a:gd name="T123"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76">
                <a:moveTo>
                  <a:pt x="30" y="16"/>
                </a:moveTo>
                <a:cubicBezTo>
                  <a:pt x="30" y="11"/>
                  <a:pt x="34" y="7"/>
                  <a:pt x="38" y="7"/>
                </a:cubicBezTo>
                <a:cubicBezTo>
                  <a:pt x="43" y="7"/>
                  <a:pt x="47" y="11"/>
                  <a:pt x="47" y="16"/>
                </a:cubicBezTo>
                <a:cubicBezTo>
                  <a:pt x="47" y="20"/>
                  <a:pt x="43" y="24"/>
                  <a:pt x="38" y="24"/>
                </a:cubicBezTo>
                <a:cubicBezTo>
                  <a:pt x="34" y="24"/>
                  <a:pt x="30" y="20"/>
                  <a:pt x="30" y="16"/>
                </a:cubicBezTo>
                <a:close/>
                <a:moveTo>
                  <a:pt x="50" y="28"/>
                </a:moveTo>
                <a:cubicBezTo>
                  <a:pt x="27" y="28"/>
                  <a:pt x="27" y="28"/>
                  <a:pt x="27" y="28"/>
                </a:cubicBezTo>
                <a:cubicBezTo>
                  <a:pt x="26" y="28"/>
                  <a:pt x="24" y="29"/>
                  <a:pt x="24" y="31"/>
                </a:cubicBezTo>
                <a:cubicBezTo>
                  <a:pt x="24" y="50"/>
                  <a:pt x="24" y="50"/>
                  <a:pt x="24" y="50"/>
                </a:cubicBezTo>
                <a:cubicBezTo>
                  <a:pt x="24" y="52"/>
                  <a:pt x="26" y="53"/>
                  <a:pt x="27" y="53"/>
                </a:cubicBezTo>
                <a:cubicBezTo>
                  <a:pt x="30" y="53"/>
                  <a:pt x="30" y="53"/>
                  <a:pt x="30" y="53"/>
                </a:cubicBezTo>
                <a:cubicBezTo>
                  <a:pt x="30" y="73"/>
                  <a:pt x="30" y="73"/>
                  <a:pt x="30" y="73"/>
                </a:cubicBezTo>
                <a:cubicBezTo>
                  <a:pt x="30" y="75"/>
                  <a:pt x="31" y="76"/>
                  <a:pt x="33" y="76"/>
                </a:cubicBezTo>
                <a:cubicBezTo>
                  <a:pt x="44" y="76"/>
                  <a:pt x="44" y="76"/>
                  <a:pt x="44" y="76"/>
                </a:cubicBezTo>
                <a:cubicBezTo>
                  <a:pt x="46" y="76"/>
                  <a:pt x="47" y="75"/>
                  <a:pt x="47" y="73"/>
                </a:cubicBezTo>
                <a:cubicBezTo>
                  <a:pt x="47" y="53"/>
                  <a:pt x="47" y="53"/>
                  <a:pt x="47" y="53"/>
                </a:cubicBezTo>
                <a:cubicBezTo>
                  <a:pt x="50" y="53"/>
                  <a:pt x="50" y="53"/>
                  <a:pt x="50" y="53"/>
                </a:cubicBezTo>
                <a:cubicBezTo>
                  <a:pt x="51" y="53"/>
                  <a:pt x="53" y="52"/>
                  <a:pt x="53" y="50"/>
                </a:cubicBezTo>
                <a:cubicBezTo>
                  <a:pt x="53" y="31"/>
                  <a:pt x="53" y="31"/>
                  <a:pt x="53" y="31"/>
                </a:cubicBezTo>
                <a:cubicBezTo>
                  <a:pt x="53" y="29"/>
                  <a:pt x="51" y="28"/>
                  <a:pt x="50" y="28"/>
                </a:cubicBezTo>
                <a:close/>
                <a:moveTo>
                  <a:pt x="63" y="16"/>
                </a:moveTo>
                <a:cubicBezTo>
                  <a:pt x="68" y="16"/>
                  <a:pt x="71" y="12"/>
                  <a:pt x="71" y="8"/>
                </a:cubicBezTo>
                <a:cubicBezTo>
                  <a:pt x="71" y="3"/>
                  <a:pt x="68" y="0"/>
                  <a:pt x="63" y="0"/>
                </a:cubicBezTo>
                <a:cubicBezTo>
                  <a:pt x="59" y="0"/>
                  <a:pt x="56" y="3"/>
                  <a:pt x="56" y="8"/>
                </a:cubicBezTo>
                <a:cubicBezTo>
                  <a:pt x="56" y="12"/>
                  <a:pt x="59" y="16"/>
                  <a:pt x="63" y="16"/>
                </a:cubicBezTo>
                <a:close/>
                <a:moveTo>
                  <a:pt x="74" y="19"/>
                </a:moveTo>
                <a:cubicBezTo>
                  <a:pt x="53" y="19"/>
                  <a:pt x="53" y="19"/>
                  <a:pt x="53" y="19"/>
                </a:cubicBezTo>
                <a:cubicBezTo>
                  <a:pt x="52" y="19"/>
                  <a:pt x="50" y="20"/>
                  <a:pt x="50" y="22"/>
                </a:cubicBezTo>
                <a:cubicBezTo>
                  <a:pt x="50" y="22"/>
                  <a:pt x="50" y="22"/>
                  <a:pt x="50" y="22"/>
                </a:cubicBezTo>
                <a:cubicBezTo>
                  <a:pt x="55" y="23"/>
                  <a:pt x="58" y="26"/>
                  <a:pt x="58" y="31"/>
                </a:cubicBezTo>
                <a:cubicBezTo>
                  <a:pt x="58" y="50"/>
                  <a:pt x="58" y="50"/>
                  <a:pt x="58" y="50"/>
                </a:cubicBezTo>
                <a:cubicBezTo>
                  <a:pt x="58" y="53"/>
                  <a:pt x="57" y="55"/>
                  <a:pt x="56" y="56"/>
                </a:cubicBezTo>
                <a:cubicBezTo>
                  <a:pt x="56" y="61"/>
                  <a:pt x="56" y="61"/>
                  <a:pt x="56" y="61"/>
                </a:cubicBezTo>
                <a:cubicBezTo>
                  <a:pt x="56" y="63"/>
                  <a:pt x="57" y="64"/>
                  <a:pt x="58" y="64"/>
                </a:cubicBezTo>
                <a:cubicBezTo>
                  <a:pt x="69" y="64"/>
                  <a:pt x="69" y="64"/>
                  <a:pt x="69" y="64"/>
                </a:cubicBezTo>
                <a:cubicBezTo>
                  <a:pt x="70" y="64"/>
                  <a:pt x="71" y="63"/>
                  <a:pt x="71" y="61"/>
                </a:cubicBezTo>
                <a:cubicBezTo>
                  <a:pt x="71" y="42"/>
                  <a:pt x="71" y="42"/>
                  <a:pt x="71" y="42"/>
                </a:cubicBezTo>
                <a:cubicBezTo>
                  <a:pt x="74" y="42"/>
                  <a:pt x="74" y="42"/>
                  <a:pt x="74" y="42"/>
                </a:cubicBezTo>
                <a:cubicBezTo>
                  <a:pt x="75" y="42"/>
                  <a:pt x="77" y="41"/>
                  <a:pt x="77" y="40"/>
                </a:cubicBezTo>
                <a:cubicBezTo>
                  <a:pt x="77" y="22"/>
                  <a:pt x="77" y="22"/>
                  <a:pt x="77" y="22"/>
                </a:cubicBezTo>
                <a:cubicBezTo>
                  <a:pt x="77" y="20"/>
                  <a:pt x="75" y="19"/>
                  <a:pt x="74" y="19"/>
                </a:cubicBezTo>
                <a:close/>
                <a:moveTo>
                  <a:pt x="21" y="8"/>
                </a:moveTo>
                <a:cubicBezTo>
                  <a:pt x="21" y="3"/>
                  <a:pt x="18" y="0"/>
                  <a:pt x="13" y="0"/>
                </a:cubicBezTo>
                <a:cubicBezTo>
                  <a:pt x="9" y="0"/>
                  <a:pt x="5" y="3"/>
                  <a:pt x="5" y="8"/>
                </a:cubicBezTo>
                <a:cubicBezTo>
                  <a:pt x="5" y="12"/>
                  <a:pt x="9" y="16"/>
                  <a:pt x="13" y="16"/>
                </a:cubicBezTo>
                <a:cubicBezTo>
                  <a:pt x="18" y="16"/>
                  <a:pt x="21" y="12"/>
                  <a:pt x="21" y="8"/>
                </a:cubicBezTo>
                <a:close/>
                <a:moveTo>
                  <a:pt x="0" y="22"/>
                </a:moveTo>
                <a:cubicBezTo>
                  <a:pt x="0" y="40"/>
                  <a:pt x="0" y="40"/>
                  <a:pt x="0" y="40"/>
                </a:cubicBezTo>
                <a:cubicBezTo>
                  <a:pt x="0" y="41"/>
                  <a:pt x="1" y="42"/>
                  <a:pt x="3" y="42"/>
                </a:cubicBezTo>
                <a:cubicBezTo>
                  <a:pt x="5" y="42"/>
                  <a:pt x="5" y="42"/>
                  <a:pt x="5" y="42"/>
                </a:cubicBezTo>
                <a:cubicBezTo>
                  <a:pt x="5" y="61"/>
                  <a:pt x="5" y="61"/>
                  <a:pt x="5" y="61"/>
                </a:cubicBezTo>
                <a:cubicBezTo>
                  <a:pt x="5" y="63"/>
                  <a:pt x="6" y="64"/>
                  <a:pt x="8" y="64"/>
                </a:cubicBezTo>
                <a:cubicBezTo>
                  <a:pt x="18" y="64"/>
                  <a:pt x="18" y="64"/>
                  <a:pt x="18" y="64"/>
                </a:cubicBezTo>
                <a:cubicBezTo>
                  <a:pt x="20" y="64"/>
                  <a:pt x="21" y="63"/>
                  <a:pt x="21" y="61"/>
                </a:cubicBezTo>
                <a:cubicBezTo>
                  <a:pt x="21" y="56"/>
                  <a:pt x="21" y="56"/>
                  <a:pt x="21" y="56"/>
                </a:cubicBezTo>
                <a:cubicBezTo>
                  <a:pt x="19" y="55"/>
                  <a:pt x="18" y="53"/>
                  <a:pt x="18" y="50"/>
                </a:cubicBezTo>
                <a:cubicBezTo>
                  <a:pt x="18" y="31"/>
                  <a:pt x="18" y="31"/>
                  <a:pt x="18" y="31"/>
                </a:cubicBezTo>
                <a:cubicBezTo>
                  <a:pt x="18" y="26"/>
                  <a:pt x="22" y="23"/>
                  <a:pt x="26" y="22"/>
                </a:cubicBezTo>
                <a:cubicBezTo>
                  <a:pt x="26" y="22"/>
                  <a:pt x="26" y="22"/>
                  <a:pt x="26" y="22"/>
                </a:cubicBezTo>
                <a:cubicBezTo>
                  <a:pt x="26" y="20"/>
                  <a:pt x="25" y="19"/>
                  <a:pt x="24" y="19"/>
                </a:cubicBezTo>
                <a:cubicBezTo>
                  <a:pt x="3" y="19"/>
                  <a:pt x="3" y="19"/>
                  <a:pt x="3" y="19"/>
                </a:cubicBezTo>
                <a:cubicBezTo>
                  <a:pt x="1" y="19"/>
                  <a:pt x="0" y="20"/>
                  <a:pt x="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Freeform 23">
            <a:extLst>
              <a:ext uri="{FF2B5EF4-FFF2-40B4-BE49-F238E27FC236}">
                <a16:creationId xmlns:a16="http://schemas.microsoft.com/office/drawing/2014/main" id="{615BDAD6-8F0A-4767-B6BC-1BA048D01085}"/>
              </a:ext>
            </a:extLst>
          </p:cNvPr>
          <p:cNvSpPr>
            <a:spLocks noEditPoints="1"/>
          </p:cNvSpPr>
          <p:nvPr/>
        </p:nvSpPr>
        <p:spPr bwMode="auto">
          <a:xfrm>
            <a:off x="4697413" y="1214438"/>
            <a:ext cx="319088" cy="342900"/>
          </a:xfrm>
          <a:custGeom>
            <a:avLst/>
            <a:gdLst>
              <a:gd name="T0" fmla="*/ 0 w 84"/>
              <a:gd name="T1" fmla="*/ 28 h 90"/>
              <a:gd name="T2" fmla="*/ 13 w 84"/>
              <a:gd name="T3" fmla="*/ 18 h 90"/>
              <a:gd name="T4" fmla="*/ 25 w 84"/>
              <a:gd name="T5" fmla="*/ 34 h 90"/>
              <a:gd name="T6" fmla="*/ 18 w 84"/>
              <a:gd name="T7" fmla="*/ 45 h 90"/>
              <a:gd name="T8" fmla="*/ 37 w 84"/>
              <a:gd name="T9" fmla="*/ 67 h 90"/>
              <a:gd name="T10" fmla="*/ 47 w 84"/>
              <a:gd name="T11" fmla="*/ 62 h 90"/>
              <a:gd name="T12" fmla="*/ 62 w 84"/>
              <a:gd name="T13" fmla="*/ 70 h 90"/>
              <a:gd name="T14" fmla="*/ 55 w 84"/>
              <a:gd name="T15" fmla="*/ 86 h 90"/>
              <a:gd name="T16" fmla="*/ 19 w 84"/>
              <a:gd name="T17" fmla="*/ 68 h 90"/>
              <a:gd name="T18" fmla="*/ 0 w 84"/>
              <a:gd name="T19" fmla="*/ 28 h 90"/>
              <a:gd name="T20" fmla="*/ 60 w 84"/>
              <a:gd name="T21" fmla="*/ 37 h 90"/>
              <a:gd name="T22" fmla="*/ 47 w 84"/>
              <a:gd name="T23" fmla="*/ 37 h 90"/>
              <a:gd name="T24" fmla="*/ 47 w 84"/>
              <a:gd name="T25" fmla="*/ 22 h 90"/>
              <a:gd name="T26" fmla="*/ 45 w 84"/>
              <a:gd name="T27" fmla="*/ 19 h 90"/>
              <a:gd name="T28" fmla="*/ 42 w 84"/>
              <a:gd name="T29" fmla="*/ 22 h 90"/>
              <a:gd name="T30" fmla="*/ 42 w 84"/>
              <a:gd name="T31" fmla="*/ 40 h 90"/>
              <a:gd name="T32" fmla="*/ 45 w 84"/>
              <a:gd name="T33" fmla="*/ 42 h 90"/>
              <a:gd name="T34" fmla="*/ 60 w 84"/>
              <a:gd name="T35" fmla="*/ 42 h 90"/>
              <a:gd name="T36" fmla="*/ 63 w 84"/>
              <a:gd name="T37" fmla="*/ 40 h 90"/>
              <a:gd name="T38" fmla="*/ 60 w 84"/>
              <a:gd name="T39" fmla="*/ 37 h 90"/>
              <a:gd name="T40" fmla="*/ 45 w 84"/>
              <a:gd name="T41" fmla="*/ 0 h 90"/>
              <a:gd name="T42" fmla="*/ 15 w 84"/>
              <a:gd name="T43" fmla="*/ 13 h 90"/>
              <a:gd name="T44" fmla="*/ 20 w 84"/>
              <a:gd name="T45" fmla="*/ 16 h 90"/>
              <a:gd name="T46" fmla="*/ 42 w 84"/>
              <a:gd name="T47" fmla="*/ 6 h 90"/>
              <a:gd name="T48" fmla="*/ 42 w 84"/>
              <a:gd name="T49" fmla="*/ 11 h 90"/>
              <a:gd name="T50" fmla="*/ 45 w 84"/>
              <a:gd name="T51" fmla="*/ 13 h 90"/>
              <a:gd name="T52" fmla="*/ 47 w 84"/>
              <a:gd name="T53" fmla="*/ 11 h 90"/>
              <a:gd name="T54" fmla="*/ 47 w 84"/>
              <a:gd name="T55" fmla="*/ 6 h 90"/>
              <a:gd name="T56" fmla="*/ 79 w 84"/>
              <a:gd name="T57" fmla="*/ 37 h 90"/>
              <a:gd name="T58" fmla="*/ 74 w 84"/>
              <a:gd name="T59" fmla="*/ 37 h 90"/>
              <a:gd name="T60" fmla="*/ 71 w 84"/>
              <a:gd name="T61" fmla="*/ 40 h 90"/>
              <a:gd name="T62" fmla="*/ 74 w 84"/>
              <a:gd name="T63" fmla="*/ 42 h 90"/>
              <a:gd name="T64" fmla="*/ 79 w 84"/>
              <a:gd name="T65" fmla="*/ 42 h 90"/>
              <a:gd name="T66" fmla="*/ 65 w 84"/>
              <a:gd name="T67" fmla="*/ 67 h 90"/>
              <a:gd name="T68" fmla="*/ 66 w 84"/>
              <a:gd name="T69" fmla="*/ 67 h 90"/>
              <a:gd name="T70" fmla="*/ 66 w 84"/>
              <a:gd name="T71" fmla="*/ 67 h 90"/>
              <a:gd name="T72" fmla="*/ 66 w 84"/>
              <a:gd name="T73" fmla="*/ 68 h 90"/>
              <a:gd name="T74" fmla="*/ 68 w 84"/>
              <a:gd name="T75" fmla="*/ 72 h 90"/>
              <a:gd name="T76" fmla="*/ 84 w 84"/>
              <a:gd name="T77" fmla="*/ 40 h 90"/>
              <a:gd name="T78" fmla="*/ 45 w 84"/>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90">
                <a:moveTo>
                  <a:pt x="0" y="28"/>
                </a:moveTo>
                <a:cubicBezTo>
                  <a:pt x="1" y="24"/>
                  <a:pt x="8" y="19"/>
                  <a:pt x="13" y="18"/>
                </a:cubicBezTo>
                <a:cubicBezTo>
                  <a:pt x="18" y="18"/>
                  <a:pt x="26" y="29"/>
                  <a:pt x="25" y="34"/>
                </a:cubicBezTo>
                <a:cubicBezTo>
                  <a:pt x="23" y="40"/>
                  <a:pt x="18" y="41"/>
                  <a:pt x="18" y="45"/>
                </a:cubicBezTo>
                <a:cubicBezTo>
                  <a:pt x="27" y="59"/>
                  <a:pt x="32" y="63"/>
                  <a:pt x="37" y="67"/>
                </a:cubicBezTo>
                <a:cubicBezTo>
                  <a:pt x="42" y="69"/>
                  <a:pt x="43" y="65"/>
                  <a:pt x="47" y="62"/>
                </a:cubicBezTo>
                <a:cubicBezTo>
                  <a:pt x="52" y="59"/>
                  <a:pt x="59" y="66"/>
                  <a:pt x="62" y="70"/>
                </a:cubicBezTo>
                <a:cubicBezTo>
                  <a:pt x="65" y="75"/>
                  <a:pt x="65" y="79"/>
                  <a:pt x="55" y="86"/>
                </a:cubicBezTo>
                <a:cubicBezTo>
                  <a:pt x="37" y="90"/>
                  <a:pt x="19" y="68"/>
                  <a:pt x="19" y="68"/>
                </a:cubicBezTo>
                <a:cubicBezTo>
                  <a:pt x="1" y="48"/>
                  <a:pt x="0" y="33"/>
                  <a:pt x="0" y="28"/>
                </a:cubicBezTo>
                <a:close/>
                <a:moveTo>
                  <a:pt x="60" y="37"/>
                </a:moveTo>
                <a:cubicBezTo>
                  <a:pt x="47" y="37"/>
                  <a:pt x="47" y="37"/>
                  <a:pt x="47" y="37"/>
                </a:cubicBezTo>
                <a:cubicBezTo>
                  <a:pt x="47" y="22"/>
                  <a:pt x="47" y="22"/>
                  <a:pt x="47" y="22"/>
                </a:cubicBezTo>
                <a:cubicBezTo>
                  <a:pt x="47" y="21"/>
                  <a:pt x="46" y="19"/>
                  <a:pt x="45" y="19"/>
                </a:cubicBezTo>
                <a:cubicBezTo>
                  <a:pt x="43" y="19"/>
                  <a:pt x="42" y="21"/>
                  <a:pt x="42" y="22"/>
                </a:cubicBezTo>
                <a:cubicBezTo>
                  <a:pt x="42" y="40"/>
                  <a:pt x="42" y="40"/>
                  <a:pt x="42" y="40"/>
                </a:cubicBezTo>
                <a:cubicBezTo>
                  <a:pt x="42" y="41"/>
                  <a:pt x="43" y="42"/>
                  <a:pt x="45" y="42"/>
                </a:cubicBezTo>
                <a:cubicBezTo>
                  <a:pt x="60" y="42"/>
                  <a:pt x="60" y="42"/>
                  <a:pt x="60" y="42"/>
                </a:cubicBezTo>
                <a:cubicBezTo>
                  <a:pt x="62" y="42"/>
                  <a:pt x="63" y="41"/>
                  <a:pt x="63" y="40"/>
                </a:cubicBezTo>
                <a:cubicBezTo>
                  <a:pt x="63" y="38"/>
                  <a:pt x="62" y="37"/>
                  <a:pt x="60" y="37"/>
                </a:cubicBezTo>
                <a:close/>
                <a:moveTo>
                  <a:pt x="45" y="0"/>
                </a:moveTo>
                <a:cubicBezTo>
                  <a:pt x="33" y="0"/>
                  <a:pt x="22" y="5"/>
                  <a:pt x="15" y="13"/>
                </a:cubicBezTo>
                <a:cubicBezTo>
                  <a:pt x="17" y="14"/>
                  <a:pt x="19" y="15"/>
                  <a:pt x="20" y="16"/>
                </a:cubicBezTo>
                <a:cubicBezTo>
                  <a:pt x="26" y="10"/>
                  <a:pt x="33" y="6"/>
                  <a:pt x="42" y="6"/>
                </a:cubicBezTo>
                <a:cubicBezTo>
                  <a:pt x="42" y="11"/>
                  <a:pt x="42" y="11"/>
                  <a:pt x="42" y="11"/>
                </a:cubicBezTo>
                <a:cubicBezTo>
                  <a:pt x="42" y="12"/>
                  <a:pt x="43" y="13"/>
                  <a:pt x="45" y="13"/>
                </a:cubicBezTo>
                <a:cubicBezTo>
                  <a:pt x="46" y="13"/>
                  <a:pt x="47" y="12"/>
                  <a:pt x="47" y="11"/>
                </a:cubicBezTo>
                <a:cubicBezTo>
                  <a:pt x="47" y="6"/>
                  <a:pt x="47" y="6"/>
                  <a:pt x="47" y="6"/>
                </a:cubicBezTo>
                <a:cubicBezTo>
                  <a:pt x="64" y="7"/>
                  <a:pt x="77" y="20"/>
                  <a:pt x="79" y="37"/>
                </a:cubicBezTo>
                <a:cubicBezTo>
                  <a:pt x="74" y="37"/>
                  <a:pt x="74" y="37"/>
                  <a:pt x="74" y="37"/>
                </a:cubicBezTo>
                <a:cubicBezTo>
                  <a:pt x="72" y="37"/>
                  <a:pt x="71" y="38"/>
                  <a:pt x="71" y="40"/>
                </a:cubicBezTo>
                <a:cubicBezTo>
                  <a:pt x="71" y="41"/>
                  <a:pt x="72" y="42"/>
                  <a:pt x="74" y="42"/>
                </a:cubicBezTo>
                <a:cubicBezTo>
                  <a:pt x="79" y="42"/>
                  <a:pt x="79" y="42"/>
                  <a:pt x="79" y="42"/>
                </a:cubicBezTo>
                <a:cubicBezTo>
                  <a:pt x="78" y="52"/>
                  <a:pt x="73" y="61"/>
                  <a:pt x="65" y="67"/>
                </a:cubicBezTo>
                <a:cubicBezTo>
                  <a:pt x="66" y="67"/>
                  <a:pt x="66" y="67"/>
                  <a:pt x="66" y="67"/>
                </a:cubicBezTo>
                <a:cubicBezTo>
                  <a:pt x="66" y="67"/>
                  <a:pt x="66" y="67"/>
                  <a:pt x="66" y="67"/>
                </a:cubicBezTo>
                <a:cubicBezTo>
                  <a:pt x="66" y="68"/>
                  <a:pt x="66" y="68"/>
                  <a:pt x="66" y="68"/>
                </a:cubicBezTo>
                <a:cubicBezTo>
                  <a:pt x="67" y="69"/>
                  <a:pt x="68" y="70"/>
                  <a:pt x="68" y="72"/>
                </a:cubicBezTo>
                <a:cubicBezTo>
                  <a:pt x="78" y="64"/>
                  <a:pt x="84" y="53"/>
                  <a:pt x="84" y="40"/>
                </a:cubicBezTo>
                <a:cubicBezTo>
                  <a:pt x="84" y="18"/>
                  <a:pt x="67" y="0"/>
                  <a:pt x="4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0" name="Freeform 24">
            <a:extLst>
              <a:ext uri="{FF2B5EF4-FFF2-40B4-BE49-F238E27FC236}">
                <a16:creationId xmlns:a16="http://schemas.microsoft.com/office/drawing/2014/main" id="{D0EBB39A-5DE1-4E29-973F-91F3A2563EEF}"/>
              </a:ext>
            </a:extLst>
          </p:cNvPr>
          <p:cNvSpPr>
            <a:spLocks noEditPoints="1"/>
          </p:cNvSpPr>
          <p:nvPr/>
        </p:nvSpPr>
        <p:spPr bwMode="auto">
          <a:xfrm>
            <a:off x="4654550" y="5389563"/>
            <a:ext cx="415925" cy="244475"/>
          </a:xfrm>
          <a:custGeom>
            <a:avLst/>
            <a:gdLst>
              <a:gd name="T0" fmla="*/ 23 w 109"/>
              <a:gd name="T1" fmla="*/ 41 h 64"/>
              <a:gd name="T2" fmla="*/ 23 w 109"/>
              <a:gd name="T3" fmla="*/ 37 h 64"/>
              <a:gd name="T4" fmla="*/ 35 w 109"/>
              <a:gd name="T5" fmla="*/ 28 h 64"/>
              <a:gd name="T6" fmla="*/ 38 w 109"/>
              <a:gd name="T7" fmla="*/ 31 h 64"/>
              <a:gd name="T8" fmla="*/ 27 w 109"/>
              <a:gd name="T9" fmla="*/ 41 h 64"/>
              <a:gd name="T10" fmla="*/ 33 w 109"/>
              <a:gd name="T11" fmla="*/ 49 h 64"/>
              <a:gd name="T12" fmla="*/ 46 w 109"/>
              <a:gd name="T13" fmla="*/ 35 h 64"/>
              <a:gd name="T14" fmla="*/ 42 w 109"/>
              <a:gd name="T15" fmla="*/ 34 h 64"/>
              <a:gd name="T16" fmla="*/ 29 w 109"/>
              <a:gd name="T17" fmla="*/ 49 h 64"/>
              <a:gd name="T18" fmla="*/ 33 w 109"/>
              <a:gd name="T19" fmla="*/ 49 h 64"/>
              <a:gd name="T20" fmla="*/ 49 w 109"/>
              <a:gd name="T21" fmla="*/ 49 h 64"/>
              <a:gd name="T22" fmla="*/ 47 w 109"/>
              <a:gd name="T23" fmla="*/ 43 h 64"/>
              <a:gd name="T24" fmla="*/ 36 w 109"/>
              <a:gd name="T25" fmla="*/ 52 h 64"/>
              <a:gd name="T26" fmla="*/ 38 w 109"/>
              <a:gd name="T27" fmla="*/ 57 h 64"/>
              <a:gd name="T28" fmla="*/ 47 w 109"/>
              <a:gd name="T29" fmla="*/ 63 h 64"/>
              <a:gd name="T30" fmla="*/ 52 w 109"/>
              <a:gd name="T31" fmla="*/ 55 h 64"/>
              <a:gd name="T32" fmla="*/ 48 w 109"/>
              <a:gd name="T33" fmla="*/ 54 h 64"/>
              <a:gd name="T34" fmla="*/ 42 w 109"/>
              <a:gd name="T35" fmla="*/ 63 h 64"/>
              <a:gd name="T36" fmla="*/ 47 w 109"/>
              <a:gd name="T37" fmla="*/ 63 h 64"/>
              <a:gd name="T38" fmla="*/ 109 w 109"/>
              <a:gd name="T39" fmla="*/ 19 h 64"/>
              <a:gd name="T40" fmla="*/ 87 w 109"/>
              <a:gd name="T41" fmla="*/ 9 h 64"/>
              <a:gd name="T42" fmla="*/ 97 w 109"/>
              <a:gd name="T43" fmla="*/ 26 h 64"/>
              <a:gd name="T44" fmla="*/ 88 w 109"/>
              <a:gd name="T45" fmla="*/ 30 h 64"/>
              <a:gd name="T46" fmla="*/ 84 w 109"/>
              <a:gd name="T47" fmla="*/ 10 h 64"/>
              <a:gd name="T48" fmla="*/ 53 w 109"/>
              <a:gd name="T49" fmla="*/ 6 h 64"/>
              <a:gd name="T50" fmla="*/ 51 w 109"/>
              <a:gd name="T51" fmla="*/ 6 h 64"/>
              <a:gd name="T52" fmla="*/ 33 w 109"/>
              <a:gd name="T53" fmla="*/ 16 h 64"/>
              <a:gd name="T54" fmla="*/ 36 w 109"/>
              <a:gd name="T55" fmla="*/ 20 h 64"/>
              <a:gd name="T56" fmla="*/ 54 w 109"/>
              <a:gd name="T57" fmla="*/ 11 h 64"/>
              <a:gd name="T58" fmla="*/ 55 w 109"/>
              <a:gd name="T59" fmla="*/ 11 h 64"/>
              <a:gd name="T60" fmla="*/ 86 w 109"/>
              <a:gd name="T61" fmla="*/ 33 h 64"/>
              <a:gd name="T62" fmla="*/ 59 w 109"/>
              <a:gd name="T63" fmla="*/ 59 h 64"/>
              <a:gd name="T64" fmla="*/ 54 w 109"/>
              <a:gd name="T65" fmla="*/ 62 h 64"/>
              <a:gd name="T66" fmla="*/ 56 w 109"/>
              <a:gd name="T67" fmla="*/ 63 h 64"/>
              <a:gd name="T68" fmla="*/ 67 w 109"/>
              <a:gd name="T69" fmla="*/ 58 h 64"/>
              <a:gd name="T70" fmla="*/ 68 w 109"/>
              <a:gd name="T71" fmla="*/ 54 h 64"/>
              <a:gd name="T72" fmla="*/ 64 w 109"/>
              <a:gd name="T73" fmla="*/ 45 h 64"/>
              <a:gd name="T74" fmla="*/ 72 w 109"/>
              <a:gd name="T75" fmla="*/ 53 h 64"/>
              <a:gd name="T76" fmla="*/ 76 w 109"/>
              <a:gd name="T77" fmla="*/ 54 h 64"/>
              <a:gd name="T78" fmla="*/ 77 w 109"/>
              <a:gd name="T79" fmla="*/ 50 h 64"/>
              <a:gd name="T80" fmla="*/ 73 w 109"/>
              <a:gd name="T81" fmla="*/ 39 h 64"/>
              <a:gd name="T82" fmla="*/ 81 w 109"/>
              <a:gd name="T83" fmla="*/ 48 h 64"/>
              <a:gd name="T84" fmla="*/ 84 w 109"/>
              <a:gd name="T85" fmla="*/ 49 h 64"/>
              <a:gd name="T86" fmla="*/ 79 w 109"/>
              <a:gd name="T87" fmla="*/ 37 h 64"/>
              <a:gd name="T88" fmla="*/ 39 w 109"/>
              <a:gd name="T89" fmla="*/ 23 h 64"/>
              <a:gd name="T90" fmla="*/ 30 w 109"/>
              <a:gd name="T91" fmla="*/ 21 h 64"/>
              <a:gd name="T92" fmla="*/ 33 w 109"/>
              <a:gd name="T93" fmla="*/ 11 h 64"/>
              <a:gd name="T94" fmla="*/ 26 w 109"/>
              <a:gd name="T95" fmla="*/ 11 h 64"/>
              <a:gd name="T96" fmla="*/ 21 w 109"/>
              <a:gd name="T97" fmla="*/ 34 h 64"/>
              <a:gd name="T98" fmla="*/ 35 w 109"/>
              <a:gd name="T99" fmla="*/ 24 h 64"/>
              <a:gd name="T100" fmla="*/ 42 w 109"/>
              <a:gd name="T101" fmla="*/ 30 h 64"/>
              <a:gd name="T102" fmla="*/ 49 w 109"/>
              <a:gd name="T103" fmla="*/ 32 h 64"/>
              <a:gd name="T104" fmla="*/ 52 w 109"/>
              <a:gd name="T105" fmla="*/ 42 h 64"/>
              <a:gd name="T106" fmla="*/ 55 w 109"/>
              <a:gd name="T107" fmla="*/ 52 h 64"/>
              <a:gd name="T108" fmla="*/ 62 w 109"/>
              <a:gd name="T109" fmla="*/ 57 h 64"/>
              <a:gd name="T110" fmla="*/ 65 w 109"/>
              <a:gd name="T111" fmla="*/ 59 h 64"/>
              <a:gd name="T112" fmla="*/ 10 w 109"/>
              <a:gd name="T113" fmla="*/ 23 h 64"/>
              <a:gd name="T114" fmla="*/ 14 w 109"/>
              <a:gd name="T115" fmla="*/ 0 h 64"/>
              <a:gd name="T116" fmla="*/ 10 w 109"/>
              <a:gd name="T117" fmla="*/ 2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64">
                <a:moveTo>
                  <a:pt x="25" y="42"/>
                </a:moveTo>
                <a:cubicBezTo>
                  <a:pt x="25" y="42"/>
                  <a:pt x="24" y="42"/>
                  <a:pt x="23" y="41"/>
                </a:cubicBezTo>
                <a:cubicBezTo>
                  <a:pt x="23" y="40"/>
                  <a:pt x="22" y="39"/>
                  <a:pt x="22" y="39"/>
                </a:cubicBezTo>
                <a:cubicBezTo>
                  <a:pt x="23" y="38"/>
                  <a:pt x="23" y="37"/>
                  <a:pt x="23" y="37"/>
                </a:cubicBezTo>
                <a:cubicBezTo>
                  <a:pt x="33" y="29"/>
                  <a:pt x="33" y="29"/>
                  <a:pt x="33" y="29"/>
                </a:cubicBezTo>
                <a:cubicBezTo>
                  <a:pt x="34" y="28"/>
                  <a:pt x="35" y="28"/>
                  <a:pt x="35" y="28"/>
                </a:cubicBezTo>
                <a:cubicBezTo>
                  <a:pt x="36" y="28"/>
                  <a:pt x="37" y="28"/>
                  <a:pt x="37" y="29"/>
                </a:cubicBezTo>
                <a:cubicBezTo>
                  <a:pt x="38" y="30"/>
                  <a:pt x="38" y="30"/>
                  <a:pt x="38" y="31"/>
                </a:cubicBezTo>
                <a:cubicBezTo>
                  <a:pt x="38" y="32"/>
                  <a:pt x="38" y="33"/>
                  <a:pt x="37" y="33"/>
                </a:cubicBezTo>
                <a:cubicBezTo>
                  <a:pt x="27" y="41"/>
                  <a:pt x="27" y="41"/>
                  <a:pt x="27" y="41"/>
                </a:cubicBezTo>
                <a:cubicBezTo>
                  <a:pt x="27" y="42"/>
                  <a:pt x="26" y="42"/>
                  <a:pt x="25" y="42"/>
                </a:cubicBezTo>
                <a:close/>
                <a:moveTo>
                  <a:pt x="33" y="49"/>
                </a:moveTo>
                <a:cubicBezTo>
                  <a:pt x="45" y="39"/>
                  <a:pt x="45" y="39"/>
                  <a:pt x="45" y="39"/>
                </a:cubicBezTo>
                <a:cubicBezTo>
                  <a:pt x="47" y="38"/>
                  <a:pt x="47" y="36"/>
                  <a:pt x="46" y="35"/>
                </a:cubicBezTo>
                <a:cubicBezTo>
                  <a:pt x="45" y="34"/>
                  <a:pt x="44" y="34"/>
                  <a:pt x="44" y="34"/>
                </a:cubicBezTo>
                <a:cubicBezTo>
                  <a:pt x="43" y="34"/>
                  <a:pt x="42" y="34"/>
                  <a:pt x="42" y="34"/>
                </a:cubicBezTo>
                <a:cubicBezTo>
                  <a:pt x="29" y="45"/>
                  <a:pt x="29" y="45"/>
                  <a:pt x="29" y="45"/>
                </a:cubicBezTo>
                <a:cubicBezTo>
                  <a:pt x="28" y="46"/>
                  <a:pt x="28" y="48"/>
                  <a:pt x="29" y="49"/>
                </a:cubicBezTo>
                <a:cubicBezTo>
                  <a:pt x="29" y="50"/>
                  <a:pt x="30" y="50"/>
                  <a:pt x="31" y="50"/>
                </a:cubicBezTo>
                <a:cubicBezTo>
                  <a:pt x="32" y="50"/>
                  <a:pt x="32" y="50"/>
                  <a:pt x="33" y="49"/>
                </a:cubicBezTo>
                <a:close/>
                <a:moveTo>
                  <a:pt x="40" y="56"/>
                </a:moveTo>
                <a:cubicBezTo>
                  <a:pt x="49" y="49"/>
                  <a:pt x="49" y="49"/>
                  <a:pt x="49" y="49"/>
                </a:cubicBezTo>
                <a:cubicBezTo>
                  <a:pt x="50" y="48"/>
                  <a:pt x="50" y="46"/>
                  <a:pt x="49" y="44"/>
                </a:cubicBezTo>
                <a:cubicBezTo>
                  <a:pt x="49" y="44"/>
                  <a:pt x="48" y="43"/>
                  <a:pt x="47" y="43"/>
                </a:cubicBezTo>
                <a:cubicBezTo>
                  <a:pt x="46" y="43"/>
                  <a:pt x="46" y="44"/>
                  <a:pt x="45" y="44"/>
                </a:cubicBezTo>
                <a:cubicBezTo>
                  <a:pt x="36" y="52"/>
                  <a:pt x="36" y="52"/>
                  <a:pt x="36" y="52"/>
                </a:cubicBezTo>
                <a:cubicBezTo>
                  <a:pt x="35" y="53"/>
                  <a:pt x="35" y="55"/>
                  <a:pt x="36" y="56"/>
                </a:cubicBezTo>
                <a:cubicBezTo>
                  <a:pt x="36" y="56"/>
                  <a:pt x="37" y="57"/>
                  <a:pt x="38" y="57"/>
                </a:cubicBezTo>
                <a:cubicBezTo>
                  <a:pt x="39" y="57"/>
                  <a:pt x="39" y="57"/>
                  <a:pt x="40" y="56"/>
                </a:cubicBezTo>
                <a:close/>
                <a:moveTo>
                  <a:pt x="47" y="63"/>
                </a:moveTo>
                <a:cubicBezTo>
                  <a:pt x="52" y="59"/>
                  <a:pt x="52" y="59"/>
                  <a:pt x="52" y="59"/>
                </a:cubicBezTo>
                <a:cubicBezTo>
                  <a:pt x="53" y="58"/>
                  <a:pt x="53" y="56"/>
                  <a:pt x="52" y="55"/>
                </a:cubicBezTo>
                <a:cubicBezTo>
                  <a:pt x="52" y="54"/>
                  <a:pt x="51" y="54"/>
                  <a:pt x="50" y="54"/>
                </a:cubicBezTo>
                <a:cubicBezTo>
                  <a:pt x="49" y="54"/>
                  <a:pt x="49" y="54"/>
                  <a:pt x="48" y="54"/>
                </a:cubicBezTo>
                <a:cubicBezTo>
                  <a:pt x="43" y="59"/>
                  <a:pt x="43" y="59"/>
                  <a:pt x="43" y="59"/>
                </a:cubicBezTo>
                <a:cubicBezTo>
                  <a:pt x="42" y="60"/>
                  <a:pt x="41" y="62"/>
                  <a:pt x="42" y="63"/>
                </a:cubicBezTo>
                <a:cubicBezTo>
                  <a:pt x="43" y="64"/>
                  <a:pt x="44" y="64"/>
                  <a:pt x="45" y="64"/>
                </a:cubicBezTo>
                <a:cubicBezTo>
                  <a:pt x="45" y="64"/>
                  <a:pt x="46" y="64"/>
                  <a:pt x="47" y="63"/>
                </a:cubicBezTo>
                <a:close/>
                <a:moveTo>
                  <a:pt x="97" y="26"/>
                </a:moveTo>
                <a:cubicBezTo>
                  <a:pt x="109" y="19"/>
                  <a:pt x="109" y="19"/>
                  <a:pt x="109" y="19"/>
                </a:cubicBezTo>
                <a:cubicBezTo>
                  <a:pt x="100" y="2"/>
                  <a:pt x="100" y="2"/>
                  <a:pt x="100" y="2"/>
                </a:cubicBezTo>
                <a:cubicBezTo>
                  <a:pt x="95" y="5"/>
                  <a:pt x="89" y="8"/>
                  <a:pt x="87" y="9"/>
                </a:cubicBezTo>
                <a:cubicBezTo>
                  <a:pt x="88" y="11"/>
                  <a:pt x="91" y="16"/>
                  <a:pt x="96" y="25"/>
                </a:cubicBezTo>
                <a:lnTo>
                  <a:pt x="97" y="26"/>
                </a:lnTo>
                <a:close/>
                <a:moveTo>
                  <a:pt x="86" y="33"/>
                </a:moveTo>
                <a:cubicBezTo>
                  <a:pt x="87" y="31"/>
                  <a:pt x="87" y="31"/>
                  <a:pt x="88" y="30"/>
                </a:cubicBezTo>
                <a:cubicBezTo>
                  <a:pt x="89" y="29"/>
                  <a:pt x="91" y="28"/>
                  <a:pt x="93" y="27"/>
                </a:cubicBezTo>
                <a:cubicBezTo>
                  <a:pt x="91" y="24"/>
                  <a:pt x="86" y="14"/>
                  <a:pt x="84" y="10"/>
                </a:cubicBezTo>
                <a:cubicBezTo>
                  <a:pt x="74" y="6"/>
                  <a:pt x="64" y="6"/>
                  <a:pt x="59" y="6"/>
                </a:cubicBezTo>
                <a:cubicBezTo>
                  <a:pt x="57" y="6"/>
                  <a:pt x="55" y="6"/>
                  <a:pt x="53" y="6"/>
                </a:cubicBezTo>
                <a:cubicBezTo>
                  <a:pt x="52" y="6"/>
                  <a:pt x="52" y="6"/>
                  <a:pt x="52" y="6"/>
                </a:cubicBezTo>
                <a:cubicBezTo>
                  <a:pt x="52" y="6"/>
                  <a:pt x="52" y="6"/>
                  <a:pt x="51" y="6"/>
                </a:cubicBezTo>
                <a:cubicBezTo>
                  <a:pt x="34" y="15"/>
                  <a:pt x="34" y="15"/>
                  <a:pt x="34" y="15"/>
                </a:cubicBezTo>
                <a:cubicBezTo>
                  <a:pt x="34" y="15"/>
                  <a:pt x="33" y="16"/>
                  <a:pt x="33" y="16"/>
                </a:cubicBezTo>
                <a:cubicBezTo>
                  <a:pt x="33" y="17"/>
                  <a:pt x="33" y="18"/>
                  <a:pt x="33" y="19"/>
                </a:cubicBezTo>
                <a:cubicBezTo>
                  <a:pt x="33" y="20"/>
                  <a:pt x="34" y="20"/>
                  <a:pt x="36" y="20"/>
                </a:cubicBezTo>
                <a:cubicBezTo>
                  <a:pt x="36" y="20"/>
                  <a:pt x="37" y="20"/>
                  <a:pt x="37" y="20"/>
                </a:cubicBezTo>
                <a:cubicBezTo>
                  <a:pt x="54" y="11"/>
                  <a:pt x="54" y="11"/>
                  <a:pt x="54" y="11"/>
                </a:cubicBezTo>
                <a:cubicBezTo>
                  <a:pt x="55" y="11"/>
                  <a:pt x="55" y="11"/>
                  <a:pt x="55" y="11"/>
                </a:cubicBezTo>
                <a:cubicBezTo>
                  <a:pt x="55" y="11"/>
                  <a:pt x="55" y="11"/>
                  <a:pt x="55" y="11"/>
                </a:cubicBezTo>
                <a:cubicBezTo>
                  <a:pt x="66" y="19"/>
                  <a:pt x="80" y="33"/>
                  <a:pt x="83" y="37"/>
                </a:cubicBezTo>
                <a:cubicBezTo>
                  <a:pt x="84" y="36"/>
                  <a:pt x="85" y="34"/>
                  <a:pt x="86" y="33"/>
                </a:cubicBezTo>
                <a:close/>
                <a:moveTo>
                  <a:pt x="57" y="63"/>
                </a:moveTo>
                <a:cubicBezTo>
                  <a:pt x="59" y="62"/>
                  <a:pt x="59" y="61"/>
                  <a:pt x="59" y="59"/>
                </a:cubicBezTo>
                <a:cubicBezTo>
                  <a:pt x="57" y="57"/>
                  <a:pt x="57" y="57"/>
                  <a:pt x="57" y="57"/>
                </a:cubicBezTo>
                <a:cubicBezTo>
                  <a:pt x="56" y="59"/>
                  <a:pt x="56" y="60"/>
                  <a:pt x="54" y="62"/>
                </a:cubicBezTo>
                <a:cubicBezTo>
                  <a:pt x="54" y="62"/>
                  <a:pt x="54" y="62"/>
                  <a:pt x="54" y="62"/>
                </a:cubicBezTo>
                <a:cubicBezTo>
                  <a:pt x="55" y="63"/>
                  <a:pt x="56" y="63"/>
                  <a:pt x="56" y="63"/>
                </a:cubicBezTo>
                <a:cubicBezTo>
                  <a:pt x="57" y="63"/>
                  <a:pt x="57" y="63"/>
                  <a:pt x="57" y="63"/>
                </a:cubicBezTo>
                <a:close/>
                <a:moveTo>
                  <a:pt x="67" y="58"/>
                </a:moveTo>
                <a:cubicBezTo>
                  <a:pt x="68" y="58"/>
                  <a:pt x="68" y="56"/>
                  <a:pt x="68" y="55"/>
                </a:cubicBezTo>
                <a:cubicBezTo>
                  <a:pt x="68" y="55"/>
                  <a:pt x="68" y="55"/>
                  <a:pt x="68" y="54"/>
                </a:cubicBezTo>
                <a:cubicBezTo>
                  <a:pt x="61" y="48"/>
                  <a:pt x="61" y="48"/>
                  <a:pt x="61" y="48"/>
                </a:cubicBezTo>
                <a:cubicBezTo>
                  <a:pt x="64" y="45"/>
                  <a:pt x="64" y="45"/>
                  <a:pt x="64" y="45"/>
                </a:cubicBezTo>
                <a:cubicBezTo>
                  <a:pt x="72" y="53"/>
                  <a:pt x="72" y="53"/>
                  <a:pt x="72" y="53"/>
                </a:cubicBezTo>
                <a:cubicBezTo>
                  <a:pt x="72" y="53"/>
                  <a:pt x="72" y="53"/>
                  <a:pt x="72" y="53"/>
                </a:cubicBezTo>
                <a:cubicBezTo>
                  <a:pt x="73" y="54"/>
                  <a:pt x="74" y="55"/>
                  <a:pt x="75" y="55"/>
                </a:cubicBezTo>
                <a:cubicBezTo>
                  <a:pt x="75" y="55"/>
                  <a:pt x="76" y="55"/>
                  <a:pt x="76" y="54"/>
                </a:cubicBezTo>
                <a:cubicBezTo>
                  <a:pt x="77" y="54"/>
                  <a:pt x="78" y="53"/>
                  <a:pt x="78" y="52"/>
                </a:cubicBezTo>
                <a:cubicBezTo>
                  <a:pt x="78" y="51"/>
                  <a:pt x="77" y="50"/>
                  <a:pt x="77" y="50"/>
                </a:cubicBezTo>
                <a:cubicBezTo>
                  <a:pt x="69" y="42"/>
                  <a:pt x="69" y="42"/>
                  <a:pt x="69" y="42"/>
                </a:cubicBezTo>
                <a:cubicBezTo>
                  <a:pt x="73" y="39"/>
                  <a:pt x="73" y="39"/>
                  <a:pt x="73" y="39"/>
                </a:cubicBezTo>
                <a:cubicBezTo>
                  <a:pt x="80" y="47"/>
                  <a:pt x="80" y="47"/>
                  <a:pt x="80" y="47"/>
                </a:cubicBezTo>
                <a:cubicBezTo>
                  <a:pt x="81" y="48"/>
                  <a:pt x="81" y="48"/>
                  <a:pt x="81" y="48"/>
                </a:cubicBezTo>
                <a:cubicBezTo>
                  <a:pt x="82" y="49"/>
                  <a:pt x="82" y="49"/>
                  <a:pt x="83" y="49"/>
                </a:cubicBezTo>
                <a:cubicBezTo>
                  <a:pt x="84" y="49"/>
                  <a:pt x="84" y="49"/>
                  <a:pt x="84" y="49"/>
                </a:cubicBezTo>
                <a:cubicBezTo>
                  <a:pt x="86" y="48"/>
                  <a:pt x="86" y="47"/>
                  <a:pt x="86" y="45"/>
                </a:cubicBezTo>
                <a:cubicBezTo>
                  <a:pt x="79" y="37"/>
                  <a:pt x="79" y="37"/>
                  <a:pt x="79" y="37"/>
                </a:cubicBezTo>
                <a:cubicBezTo>
                  <a:pt x="74" y="33"/>
                  <a:pt x="63" y="22"/>
                  <a:pt x="54" y="15"/>
                </a:cubicBezTo>
                <a:cubicBezTo>
                  <a:pt x="39" y="23"/>
                  <a:pt x="39" y="23"/>
                  <a:pt x="39" y="23"/>
                </a:cubicBezTo>
                <a:cubicBezTo>
                  <a:pt x="38" y="24"/>
                  <a:pt x="37" y="24"/>
                  <a:pt x="35" y="24"/>
                </a:cubicBezTo>
                <a:cubicBezTo>
                  <a:pt x="33" y="24"/>
                  <a:pt x="31" y="23"/>
                  <a:pt x="30" y="21"/>
                </a:cubicBezTo>
                <a:cubicBezTo>
                  <a:pt x="29" y="20"/>
                  <a:pt x="29" y="18"/>
                  <a:pt x="29" y="16"/>
                </a:cubicBezTo>
                <a:cubicBezTo>
                  <a:pt x="30" y="14"/>
                  <a:pt x="31" y="12"/>
                  <a:pt x="33" y="11"/>
                </a:cubicBezTo>
                <a:cubicBezTo>
                  <a:pt x="34" y="11"/>
                  <a:pt x="34" y="11"/>
                  <a:pt x="34" y="11"/>
                </a:cubicBezTo>
                <a:cubicBezTo>
                  <a:pt x="26" y="11"/>
                  <a:pt x="26" y="11"/>
                  <a:pt x="26" y="11"/>
                </a:cubicBezTo>
                <a:cubicBezTo>
                  <a:pt x="13" y="25"/>
                  <a:pt x="13" y="25"/>
                  <a:pt x="13" y="25"/>
                </a:cubicBezTo>
                <a:cubicBezTo>
                  <a:pt x="21" y="34"/>
                  <a:pt x="21" y="34"/>
                  <a:pt x="21" y="34"/>
                </a:cubicBezTo>
                <a:cubicBezTo>
                  <a:pt x="21" y="34"/>
                  <a:pt x="31" y="26"/>
                  <a:pt x="31" y="26"/>
                </a:cubicBezTo>
                <a:cubicBezTo>
                  <a:pt x="32" y="25"/>
                  <a:pt x="34" y="24"/>
                  <a:pt x="35" y="24"/>
                </a:cubicBezTo>
                <a:cubicBezTo>
                  <a:pt x="37" y="24"/>
                  <a:pt x="39" y="25"/>
                  <a:pt x="40" y="27"/>
                </a:cubicBezTo>
                <a:cubicBezTo>
                  <a:pt x="41" y="28"/>
                  <a:pt x="42" y="29"/>
                  <a:pt x="42" y="30"/>
                </a:cubicBezTo>
                <a:cubicBezTo>
                  <a:pt x="42" y="30"/>
                  <a:pt x="43" y="30"/>
                  <a:pt x="44" y="30"/>
                </a:cubicBezTo>
                <a:cubicBezTo>
                  <a:pt x="46" y="30"/>
                  <a:pt x="47" y="31"/>
                  <a:pt x="49" y="32"/>
                </a:cubicBezTo>
                <a:cubicBezTo>
                  <a:pt x="50" y="35"/>
                  <a:pt x="51" y="38"/>
                  <a:pt x="49" y="40"/>
                </a:cubicBezTo>
                <a:cubicBezTo>
                  <a:pt x="50" y="40"/>
                  <a:pt x="51" y="41"/>
                  <a:pt x="52" y="42"/>
                </a:cubicBezTo>
                <a:cubicBezTo>
                  <a:pt x="54" y="45"/>
                  <a:pt x="54" y="48"/>
                  <a:pt x="52" y="51"/>
                </a:cubicBezTo>
                <a:cubicBezTo>
                  <a:pt x="53" y="51"/>
                  <a:pt x="54" y="52"/>
                  <a:pt x="55" y="52"/>
                </a:cubicBezTo>
                <a:cubicBezTo>
                  <a:pt x="56" y="51"/>
                  <a:pt x="56" y="51"/>
                  <a:pt x="56" y="51"/>
                </a:cubicBezTo>
                <a:cubicBezTo>
                  <a:pt x="62" y="57"/>
                  <a:pt x="62" y="57"/>
                  <a:pt x="62" y="57"/>
                </a:cubicBezTo>
                <a:cubicBezTo>
                  <a:pt x="63" y="57"/>
                  <a:pt x="63" y="58"/>
                  <a:pt x="63" y="58"/>
                </a:cubicBezTo>
                <a:cubicBezTo>
                  <a:pt x="64" y="59"/>
                  <a:pt x="65" y="59"/>
                  <a:pt x="65" y="59"/>
                </a:cubicBezTo>
                <a:cubicBezTo>
                  <a:pt x="66" y="59"/>
                  <a:pt x="66" y="59"/>
                  <a:pt x="67" y="58"/>
                </a:cubicBezTo>
                <a:close/>
                <a:moveTo>
                  <a:pt x="10" y="23"/>
                </a:moveTo>
                <a:cubicBezTo>
                  <a:pt x="23" y="9"/>
                  <a:pt x="23" y="9"/>
                  <a:pt x="23" y="9"/>
                </a:cubicBezTo>
                <a:cubicBezTo>
                  <a:pt x="14" y="0"/>
                  <a:pt x="14" y="0"/>
                  <a:pt x="14" y="0"/>
                </a:cubicBezTo>
                <a:cubicBezTo>
                  <a:pt x="0" y="14"/>
                  <a:pt x="0" y="14"/>
                  <a:pt x="0" y="14"/>
                </a:cubicBezTo>
                <a:lnTo>
                  <a:pt x="1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Freeform 25">
            <a:extLst>
              <a:ext uri="{FF2B5EF4-FFF2-40B4-BE49-F238E27FC236}">
                <a16:creationId xmlns:a16="http://schemas.microsoft.com/office/drawing/2014/main" id="{17AC5DA3-14E2-43D7-94C0-5A06C25685CE}"/>
              </a:ext>
            </a:extLst>
          </p:cNvPr>
          <p:cNvSpPr>
            <a:spLocks noEditPoints="1"/>
          </p:cNvSpPr>
          <p:nvPr/>
        </p:nvSpPr>
        <p:spPr bwMode="auto">
          <a:xfrm>
            <a:off x="5672138" y="2503488"/>
            <a:ext cx="225425" cy="333375"/>
          </a:xfrm>
          <a:custGeom>
            <a:avLst/>
            <a:gdLst>
              <a:gd name="T0" fmla="*/ 27 w 59"/>
              <a:gd name="T1" fmla="*/ 43 h 87"/>
              <a:gd name="T2" fmla="*/ 32 w 59"/>
              <a:gd name="T3" fmla="*/ 43 h 87"/>
              <a:gd name="T4" fmla="*/ 32 w 59"/>
              <a:gd name="T5" fmla="*/ 68 h 87"/>
              <a:gd name="T6" fmla="*/ 27 w 59"/>
              <a:gd name="T7" fmla="*/ 68 h 87"/>
              <a:gd name="T8" fmla="*/ 27 w 59"/>
              <a:gd name="T9" fmla="*/ 43 h 87"/>
              <a:gd name="T10" fmla="*/ 30 w 59"/>
              <a:gd name="T11" fmla="*/ 0 h 87"/>
              <a:gd name="T12" fmla="*/ 0 w 59"/>
              <a:gd name="T13" fmla="*/ 30 h 87"/>
              <a:gd name="T14" fmla="*/ 6 w 59"/>
              <a:gd name="T15" fmla="*/ 48 h 87"/>
              <a:gd name="T16" fmla="*/ 13 w 59"/>
              <a:gd name="T17" fmla="*/ 62 h 87"/>
              <a:gd name="T18" fmla="*/ 19 w 59"/>
              <a:gd name="T19" fmla="*/ 68 h 87"/>
              <a:gd name="T20" fmla="*/ 22 w 59"/>
              <a:gd name="T21" fmla="*/ 68 h 87"/>
              <a:gd name="T22" fmla="*/ 22 w 59"/>
              <a:gd name="T23" fmla="*/ 43 h 87"/>
              <a:gd name="T24" fmla="*/ 18 w 59"/>
              <a:gd name="T25" fmla="*/ 43 h 87"/>
              <a:gd name="T26" fmla="*/ 9 w 59"/>
              <a:gd name="T27" fmla="*/ 34 h 87"/>
              <a:gd name="T28" fmla="*/ 18 w 59"/>
              <a:gd name="T29" fmla="*/ 25 h 87"/>
              <a:gd name="T30" fmla="*/ 27 w 59"/>
              <a:gd name="T31" fmla="*/ 34 h 87"/>
              <a:gd name="T32" fmla="*/ 26 w 59"/>
              <a:gd name="T33" fmla="*/ 38 h 87"/>
              <a:gd name="T34" fmla="*/ 34 w 59"/>
              <a:gd name="T35" fmla="*/ 38 h 87"/>
              <a:gd name="T36" fmla="*/ 33 w 59"/>
              <a:gd name="T37" fmla="*/ 34 h 87"/>
              <a:gd name="T38" fmla="*/ 41 w 59"/>
              <a:gd name="T39" fmla="*/ 25 h 87"/>
              <a:gd name="T40" fmla="*/ 50 w 59"/>
              <a:gd name="T41" fmla="*/ 34 h 87"/>
              <a:gd name="T42" fmla="*/ 41 w 59"/>
              <a:gd name="T43" fmla="*/ 43 h 87"/>
              <a:gd name="T44" fmla="*/ 37 w 59"/>
              <a:gd name="T45" fmla="*/ 43 h 87"/>
              <a:gd name="T46" fmla="*/ 37 w 59"/>
              <a:gd name="T47" fmla="*/ 68 h 87"/>
              <a:gd name="T48" fmla="*/ 40 w 59"/>
              <a:gd name="T49" fmla="*/ 68 h 87"/>
              <a:gd name="T50" fmla="*/ 46 w 59"/>
              <a:gd name="T51" fmla="*/ 62 h 87"/>
              <a:gd name="T52" fmla="*/ 53 w 59"/>
              <a:gd name="T53" fmla="*/ 48 h 87"/>
              <a:gd name="T54" fmla="*/ 59 w 59"/>
              <a:gd name="T55" fmla="*/ 30 h 87"/>
              <a:gd name="T56" fmla="*/ 30 w 59"/>
              <a:gd name="T57" fmla="*/ 0 h 87"/>
              <a:gd name="T58" fmla="*/ 14 w 59"/>
              <a:gd name="T59" fmla="*/ 34 h 87"/>
              <a:gd name="T60" fmla="*/ 18 w 59"/>
              <a:gd name="T61" fmla="*/ 38 h 87"/>
              <a:gd name="T62" fmla="*/ 22 w 59"/>
              <a:gd name="T63" fmla="*/ 34 h 87"/>
              <a:gd name="T64" fmla="*/ 18 w 59"/>
              <a:gd name="T65" fmla="*/ 30 h 87"/>
              <a:gd name="T66" fmla="*/ 14 w 59"/>
              <a:gd name="T67" fmla="*/ 34 h 87"/>
              <a:gd name="T68" fmla="*/ 45 w 59"/>
              <a:gd name="T69" fmla="*/ 34 h 87"/>
              <a:gd name="T70" fmla="*/ 41 w 59"/>
              <a:gd name="T71" fmla="*/ 30 h 87"/>
              <a:gd name="T72" fmla="*/ 37 w 59"/>
              <a:gd name="T73" fmla="*/ 34 h 87"/>
              <a:gd name="T74" fmla="*/ 41 w 59"/>
              <a:gd name="T75" fmla="*/ 38 h 87"/>
              <a:gd name="T76" fmla="*/ 45 w 59"/>
              <a:gd name="T77" fmla="*/ 34 h 87"/>
              <a:gd name="T78" fmla="*/ 44 w 59"/>
              <a:gd name="T79" fmla="*/ 76 h 87"/>
              <a:gd name="T80" fmla="*/ 41 w 59"/>
              <a:gd name="T81" fmla="*/ 73 h 87"/>
              <a:gd name="T82" fmla="*/ 18 w 59"/>
              <a:gd name="T83" fmla="*/ 73 h 87"/>
              <a:gd name="T84" fmla="*/ 16 w 59"/>
              <a:gd name="T85" fmla="*/ 76 h 87"/>
              <a:gd name="T86" fmla="*/ 18 w 59"/>
              <a:gd name="T87" fmla="*/ 78 h 87"/>
              <a:gd name="T88" fmla="*/ 41 w 59"/>
              <a:gd name="T89" fmla="*/ 78 h 87"/>
              <a:gd name="T90" fmla="*/ 44 w 59"/>
              <a:gd name="T91" fmla="*/ 76 h 87"/>
              <a:gd name="T92" fmla="*/ 41 w 59"/>
              <a:gd name="T93" fmla="*/ 84 h 87"/>
              <a:gd name="T94" fmla="*/ 38 w 59"/>
              <a:gd name="T95" fmla="*/ 82 h 87"/>
              <a:gd name="T96" fmla="*/ 21 w 59"/>
              <a:gd name="T97" fmla="*/ 82 h 87"/>
              <a:gd name="T98" fmla="*/ 19 w 59"/>
              <a:gd name="T99" fmla="*/ 84 h 87"/>
              <a:gd name="T100" fmla="*/ 21 w 59"/>
              <a:gd name="T101" fmla="*/ 87 h 87"/>
              <a:gd name="T102" fmla="*/ 38 w 59"/>
              <a:gd name="T103" fmla="*/ 87 h 87"/>
              <a:gd name="T104" fmla="*/ 41 w 59"/>
              <a:gd name="T105" fmla="*/ 8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87">
                <a:moveTo>
                  <a:pt x="27" y="43"/>
                </a:moveTo>
                <a:cubicBezTo>
                  <a:pt x="32" y="43"/>
                  <a:pt x="32" y="43"/>
                  <a:pt x="32" y="43"/>
                </a:cubicBezTo>
                <a:cubicBezTo>
                  <a:pt x="32" y="68"/>
                  <a:pt x="32" y="68"/>
                  <a:pt x="32" y="68"/>
                </a:cubicBezTo>
                <a:cubicBezTo>
                  <a:pt x="27" y="68"/>
                  <a:pt x="27" y="68"/>
                  <a:pt x="27" y="68"/>
                </a:cubicBezTo>
                <a:lnTo>
                  <a:pt x="27" y="43"/>
                </a:lnTo>
                <a:close/>
                <a:moveTo>
                  <a:pt x="30" y="0"/>
                </a:moveTo>
                <a:cubicBezTo>
                  <a:pt x="13" y="0"/>
                  <a:pt x="0" y="14"/>
                  <a:pt x="0" y="30"/>
                </a:cubicBezTo>
                <a:cubicBezTo>
                  <a:pt x="0" y="37"/>
                  <a:pt x="2" y="43"/>
                  <a:pt x="6" y="48"/>
                </a:cubicBezTo>
                <a:cubicBezTo>
                  <a:pt x="11" y="56"/>
                  <a:pt x="13" y="59"/>
                  <a:pt x="13" y="62"/>
                </a:cubicBezTo>
                <a:cubicBezTo>
                  <a:pt x="13" y="66"/>
                  <a:pt x="16" y="68"/>
                  <a:pt x="19" y="68"/>
                </a:cubicBezTo>
                <a:cubicBezTo>
                  <a:pt x="22" y="68"/>
                  <a:pt x="22" y="68"/>
                  <a:pt x="22" y="68"/>
                </a:cubicBezTo>
                <a:cubicBezTo>
                  <a:pt x="22" y="43"/>
                  <a:pt x="22" y="43"/>
                  <a:pt x="22" y="43"/>
                </a:cubicBezTo>
                <a:cubicBezTo>
                  <a:pt x="18" y="43"/>
                  <a:pt x="18" y="43"/>
                  <a:pt x="18" y="43"/>
                </a:cubicBezTo>
                <a:cubicBezTo>
                  <a:pt x="13" y="43"/>
                  <a:pt x="9" y="39"/>
                  <a:pt x="9" y="34"/>
                </a:cubicBezTo>
                <a:cubicBezTo>
                  <a:pt x="9" y="29"/>
                  <a:pt x="13" y="25"/>
                  <a:pt x="18" y="25"/>
                </a:cubicBezTo>
                <a:cubicBezTo>
                  <a:pt x="23" y="25"/>
                  <a:pt x="27" y="29"/>
                  <a:pt x="27" y="34"/>
                </a:cubicBezTo>
                <a:cubicBezTo>
                  <a:pt x="27" y="35"/>
                  <a:pt x="26" y="37"/>
                  <a:pt x="26" y="38"/>
                </a:cubicBezTo>
                <a:cubicBezTo>
                  <a:pt x="34" y="38"/>
                  <a:pt x="34" y="38"/>
                  <a:pt x="34" y="38"/>
                </a:cubicBezTo>
                <a:cubicBezTo>
                  <a:pt x="33" y="37"/>
                  <a:pt x="33" y="35"/>
                  <a:pt x="33" y="34"/>
                </a:cubicBezTo>
                <a:cubicBezTo>
                  <a:pt x="33" y="29"/>
                  <a:pt x="37" y="25"/>
                  <a:pt x="41" y="25"/>
                </a:cubicBezTo>
                <a:cubicBezTo>
                  <a:pt x="46" y="25"/>
                  <a:pt x="50" y="29"/>
                  <a:pt x="50" y="34"/>
                </a:cubicBezTo>
                <a:cubicBezTo>
                  <a:pt x="50" y="39"/>
                  <a:pt x="46" y="43"/>
                  <a:pt x="41" y="43"/>
                </a:cubicBezTo>
                <a:cubicBezTo>
                  <a:pt x="37" y="43"/>
                  <a:pt x="37" y="43"/>
                  <a:pt x="37" y="43"/>
                </a:cubicBezTo>
                <a:cubicBezTo>
                  <a:pt x="37" y="68"/>
                  <a:pt x="37" y="68"/>
                  <a:pt x="37" y="68"/>
                </a:cubicBezTo>
                <a:cubicBezTo>
                  <a:pt x="40" y="68"/>
                  <a:pt x="40" y="68"/>
                  <a:pt x="40" y="68"/>
                </a:cubicBezTo>
                <a:cubicBezTo>
                  <a:pt x="44" y="68"/>
                  <a:pt x="46" y="66"/>
                  <a:pt x="46" y="62"/>
                </a:cubicBezTo>
                <a:cubicBezTo>
                  <a:pt x="46" y="59"/>
                  <a:pt x="48" y="56"/>
                  <a:pt x="53" y="48"/>
                </a:cubicBezTo>
                <a:cubicBezTo>
                  <a:pt x="57" y="43"/>
                  <a:pt x="59" y="37"/>
                  <a:pt x="59" y="30"/>
                </a:cubicBezTo>
                <a:cubicBezTo>
                  <a:pt x="59" y="14"/>
                  <a:pt x="46" y="0"/>
                  <a:pt x="30" y="0"/>
                </a:cubicBezTo>
                <a:close/>
                <a:moveTo>
                  <a:pt x="14" y="34"/>
                </a:moveTo>
                <a:cubicBezTo>
                  <a:pt x="14" y="36"/>
                  <a:pt x="16" y="38"/>
                  <a:pt x="18" y="38"/>
                </a:cubicBezTo>
                <a:cubicBezTo>
                  <a:pt x="20" y="38"/>
                  <a:pt x="22" y="36"/>
                  <a:pt x="22" y="34"/>
                </a:cubicBezTo>
                <a:cubicBezTo>
                  <a:pt x="22" y="32"/>
                  <a:pt x="20" y="30"/>
                  <a:pt x="18" y="30"/>
                </a:cubicBezTo>
                <a:cubicBezTo>
                  <a:pt x="16" y="30"/>
                  <a:pt x="14" y="32"/>
                  <a:pt x="14" y="34"/>
                </a:cubicBezTo>
                <a:close/>
                <a:moveTo>
                  <a:pt x="45" y="34"/>
                </a:moveTo>
                <a:cubicBezTo>
                  <a:pt x="45" y="32"/>
                  <a:pt x="44" y="30"/>
                  <a:pt x="41" y="30"/>
                </a:cubicBezTo>
                <a:cubicBezTo>
                  <a:pt x="39" y="30"/>
                  <a:pt x="37" y="32"/>
                  <a:pt x="37" y="34"/>
                </a:cubicBezTo>
                <a:cubicBezTo>
                  <a:pt x="37" y="36"/>
                  <a:pt x="39" y="38"/>
                  <a:pt x="41" y="38"/>
                </a:cubicBezTo>
                <a:cubicBezTo>
                  <a:pt x="44" y="38"/>
                  <a:pt x="45" y="36"/>
                  <a:pt x="45" y="34"/>
                </a:cubicBezTo>
                <a:close/>
                <a:moveTo>
                  <a:pt x="44" y="76"/>
                </a:moveTo>
                <a:cubicBezTo>
                  <a:pt x="44" y="74"/>
                  <a:pt x="43" y="73"/>
                  <a:pt x="41" y="73"/>
                </a:cubicBezTo>
                <a:cubicBezTo>
                  <a:pt x="18" y="73"/>
                  <a:pt x="18" y="73"/>
                  <a:pt x="18" y="73"/>
                </a:cubicBezTo>
                <a:cubicBezTo>
                  <a:pt x="17" y="73"/>
                  <a:pt x="16" y="74"/>
                  <a:pt x="16" y="76"/>
                </a:cubicBezTo>
                <a:cubicBezTo>
                  <a:pt x="16" y="77"/>
                  <a:pt x="17" y="78"/>
                  <a:pt x="18" y="78"/>
                </a:cubicBezTo>
                <a:cubicBezTo>
                  <a:pt x="41" y="78"/>
                  <a:pt x="41" y="78"/>
                  <a:pt x="41" y="78"/>
                </a:cubicBezTo>
                <a:cubicBezTo>
                  <a:pt x="43" y="78"/>
                  <a:pt x="44" y="77"/>
                  <a:pt x="44" y="76"/>
                </a:cubicBezTo>
                <a:close/>
                <a:moveTo>
                  <a:pt x="41" y="84"/>
                </a:moveTo>
                <a:cubicBezTo>
                  <a:pt x="41" y="83"/>
                  <a:pt x="40" y="82"/>
                  <a:pt x="38" y="82"/>
                </a:cubicBezTo>
                <a:cubicBezTo>
                  <a:pt x="21" y="82"/>
                  <a:pt x="21" y="82"/>
                  <a:pt x="21" y="82"/>
                </a:cubicBezTo>
                <a:cubicBezTo>
                  <a:pt x="20" y="82"/>
                  <a:pt x="19" y="83"/>
                  <a:pt x="19" y="84"/>
                </a:cubicBezTo>
                <a:cubicBezTo>
                  <a:pt x="19" y="86"/>
                  <a:pt x="20" y="87"/>
                  <a:pt x="21" y="87"/>
                </a:cubicBezTo>
                <a:cubicBezTo>
                  <a:pt x="38" y="87"/>
                  <a:pt x="38" y="87"/>
                  <a:pt x="38" y="87"/>
                </a:cubicBezTo>
                <a:cubicBezTo>
                  <a:pt x="40" y="87"/>
                  <a:pt x="41" y="86"/>
                  <a:pt x="41"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3" name="Group 32">
            <a:extLst>
              <a:ext uri="{FF2B5EF4-FFF2-40B4-BE49-F238E27FC236}">
                <a16:creationId xmlns:a16="http://schemas.microsoft.com/office/drawing/2014/main" id="{72BB76F5-7C43-4D2C-985E-1C57E77924B6}"/>
              </a:ext>
            </a:extLst>
          </p:cNvPr>
          <p:cNvGrpSpPr/>
          <p:nvPr/>
        </p:nvGrpSpPr>
        <p:grpSpPr>
          <a:xfrm>
            <a:off x="2469283" y="3040917"/>
            <a:ext cx="1701802" cy="1057691"/>
            <a:chOff x="2438630" y="3081772"/>
            <a:chExt cx="1701802" cy="1057691"/>
          </a:xfrm>
        </p:grpSpPr>
        <p:sp>
          <p:nvSpPr>
            <p:cNvPr id="34" name="Text Placeholder 53">
              <a:extLst>
                <a:ext uri="{FF2B5EF4-FFF2-40B4-BE49-F238E27FC236}">
                  <a16:creationId xmlns:a16="http://schemas.microsoft.com/office/drawing/2014/main" id="{06809329-7816-4B5B-9D49-702253CDE8E4}"/>
                </a:ext>
              </a:extLst>
            </p:cNvPr>
            <p:cNvSpPr txBox="1">
              <a:spLocks/>
            </p:cNvSpPr>
            <p:nvPr/>
          </p:nvSpPr>
          <p:spPr>
            <a:xfrm>
              <a:off x="2608408" y="3422314"/>
              <a:ext cx="1428114" cy="7171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35" name="Text Placeholder 56">
              <a:extLst>
                <a:ext uri="{FF2B5EF4-FFF2-40B4-BE49-F238E27FC236}">
                  <a16:creationId xmlns:a16="http://schemas.microsoft.com/office/drawing/2014/main" id="{F771FDAA-9609-460A-BFF7-C03EA172FCCE}"/>
                </a:ext>
              </a:extLst>
            </p:cNvPr>
            <p:cNvSpPr txBox="1">
              <a:spLocks/>
            </p:cNvSpPr>
            <p:nvPr/>
          </p:nvSpPr>
          <p:spPr>
            <a:xfrm>
              <a:off x="2438630" y="308177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grpSp>
        <p:nvGrpSpPr>
          <p:cNvPr id="36" name="Group 35">
            <a:extLst>
              <a:ext uri="{FF2B5EF4-FFF2-40B4-BE49-F238E27FC236}">
                <a16:creationId xmlns:a16="http://schemas.microsoft.com/office/drawing/2014/main" id="{2559AC70-5DB7-4565-A9B5-DCCA7182CB9D}"/>
              </a:ext>
            </a:extLst>
          </p:cNvPr>
          <p:cNvGrpSpPr/>
          <p:nvPr/>
        </p:nvGrpSpPr>
        <p:grpSpPr>
          <a:xfrm>
            <a:off x="7115176" y="941149"/>
            <a:ext cx="2300923" cy="787559"/>
            <a:chOff x="8321357" y="896461"/>
            <a:chExt cx="2300923" cy="787559"/>
          </a:xfrm>
        </p:grpSpPr>
        <p:sp>
          <p:nvSpPr>
            <p:cNvPr id="37" name="Text Placeholder 53">
              <a:extLst>
                <a:ext uri="{FF2B5EF4-FFF2-40B4-BE49-F238E27FC236}">
                  <a16:creationId xmlns:a16="http://schemas.microsoft.com/office/drawing/2014/main" id="{17280FDF-9325-4E0E-B61D-E748C649E6C0}"/>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38" name="Text Placeholder 56">
              <a:extLst>
                <a:ext uri="{FF2B5EF4-FFF2-40B4-BE49-F238E27FC236}">
                  <a16:creationId xmlns:a16="http://schemas.microsoft.com/office/drawing/2014/main" id="{941DC6AC-8868-4F9E-8D3E-098E15B028A1}"/>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39" name="Group 38">
            <a:extLst>
              <a:ext uri="{FF2B5EF4-FFF2-40B4-BE49-F238E27FC236}">
                <a16:creationId xmlns:a16="http://schemas.microsoft.com/office/drawing/2014/main" id="{90CB5EE8-623E-44A2-B319-DAE47AA84DE9}"/>
              </a:ext>
            </a:extLst>
          </p:cNvPr>
          <p:cNvGrpSpPr/>
          <p:nvPr/>
        </p:nvGrpSpPr>
        <p:grpSpPr>
          <a:xfrm>
            <a:off x="7785740" y="2225676"/>
            <a:ext cx="2300923" cy="787559"/>
            <a:chOff x="8321357" y="896461"/>
            <a:chExt cx="2300923" cy="787559"/>
          </a:xfrm>
        </p:grpSpPr>
        <p:sp>
          <p:nvSpPr>
            <p:cNvPr id="40" name="Text Placeholder 53">
              <a:extLst>
                <a:ext uri="{FF2B5EF4-FFF2-40B4-BE49-F238E27FC236}">
                  <a16:creationId xmlns:a16="http://schemas.microsoft.com/office/drawing/2014/main" id="{3295A6FA-51CF-4061-B33B-BCD21AA65787}"/>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1" name="Text Placeholder 56">
              <a:extLst>
                <a:ext uri="{FF2B5EF4-FFF2-40B4-BE49-F238E27FC236}">
                  <a16:creationId xmlns:a16="http://schemas.microsoft.com/office/drawing/2014/main" id="{AF14C57A-14B3-4E97-A877-CC1B1C929F1C}"/>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42" name="Group 41">
            <a:extLst>
              <a:ext uri="{FF2B5EF4-FFF2-40B4-BE49-F238E27FC236}">
                <a16:creationId xmlns:a16="http://schemas.microsoft.com/office/drawing/2014/main" id="{B0B25309-8C6A-4F76-9987-C62AAC5F58BC}"/>
              </a:ext>
            </a:extLst>
          </p:cNvPr>
          <p:cNvGrpSpPr/>
          <p:nvPr/>
        </p:nvGrpSpPr>
        <p:grpSpPr>
          <a:xfrm>
            <a:off x="7785740" y="3820239"/>
            <a:ext cx="2300923" cy="787559"/>
            <a:chOff x="8321357" y="896461"/>
            <a:chExt cx="2300923" cy="787559"/>
          </a:xfrm>
        </p:grpSpPr>
        <p:sp>
          <p:nvSpPr>
            <p:cNvPr id="43" name="Text Placeholder 53">
              <a:extLst>
                <a:ext uri="{FF2B5EF4-FFF2-40B4-BE49-F238E27FC236}">
                  <a16:creationId xmlns:a16="http://schemas.microsoft.com/office/drawing/2014/main" id="{1AE3F7DF-0D68-46CB-A378-D241A419C4BD}"/>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4" name="Text Placeholder 56">
              <a:extLst>
                <a:ext uri="{FF2B5EF4-FFF2-40B4-BE49-F238E27FC236}">
                  <a16:creationId xmlns:a16="http://schemas.microsoft.com/office/drawing/2014/main" id="{0914A129-7CB0-4F64-9A5C-1ECFC256C97A}"/>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grpSp>
        <p:nvGrpSpPr>
          <p:cNvPr id="45" name="Group 44">
            <a:extLst>
              <a:ext uri="{FF2B5EF4-FFF2-40B4-BE49-F238E27FC236}">
                <a16:creationId xmlns:a16="http://schemas.microsoft.com/office/drawing/2014/main" id="{F450DDD2-0D3F-4AC7-AE00-7D6DF7EF1C28}"/>
              </a:ext>
            </a:extLst>
          </p:cNvPr>
          <p:cNvGrpSpPr/>
          <p:nvPr/>
        </p:nvGrpSpPr>
        <p:grpSpPr>
          <a:xfrm>
            <a:off x="7115176" y="5094513"/>
            <a:ext cx="2300923" cy="787559"/>
            <a:chOff x="8321357" y="896461"/>
            <a:chExt cx="2300923" cy="787559"/>
          </a:xfrm>
        </p:grpSpPr>
        <p:sp>
          <p:nvSpPr>
            <p:cNvPr id="46" name="Text Placeholder 53">
              <a:extLst>
                <a:ext uri="{FF2B5EF4-FFF2-40B4-BE49-F238E27FC236}">
                  <a16:creationId xmlns:a16="http://schemas.microsoft.com/office/drawing/2014/main" id="{EF47B8E3-0AE1-4EA7-82EC-4330DED66567}"/>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7" name="Text Placeholder 56">
              <a:extLst>
                <a:ext uri="{FF2B5EF4-FFF2-40B4-BE49-F238E27FC236}">
                  <a16:creationId xmlns:a16="http://schemas.microsoft.com/office/drawing/2014/main" id="{4F0ADAF3-26FC-4F1E-A2BC-F63528FB114F}"/>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5"/>
                  </a:solidFill>
                </a:rPr>
                <a:t>Title Here</a:t>
              </a:r>
              <a:endParaRPr lang="ru-RU" sz="1400" b="1" dirty="0">
                <a:solidFill>
                  <a:schemeClr val="accent5"/>
                </a:solidFill>
              </a:endParaRPr>
            </a:p>
          </p:txBody>
        </p:sp>
      </p:grpSp>
    </p:spTree>
    <p:extLst>
      <p:ext uri="{BB962C8B-B14F-4D97-AF65-F5344CB8AC3E}">
        <p14:creationId xmlns:p14="http://schemas.microsoft.com/office/powerpoint/2010/main" val="279734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750" fill="hold"/>
                                        <p:tgtEl>
                                          <p:spTgt spid="23"/>
                                        </p:tgtEl>
                                        <p:attrNameLst>
                                          <p:attrName>ppt_w</p:attrName>
                                        </p:attrNameLst>
                                      </p:cBhvr>
                                      <p:tavLst>
                                        <p:tav tm="0">
                                          <p:val>
                                            <p:fltVal val="0"/>
                                          </p:val>
                                        </p:tav>
                                        <p:tav tm="100000">
                                          <p:val>
                                            <p:strVal val="#ppt_w"/>
                                          </p:val>
                                        </p:tav>
                                      </p:tavLst>
                                    </p:anim>
                                    <p:anim calcmode="lin" valueType="num">
                                      <p:cBhvr>
                                        <p:cTn id="8" dur="750" fill="hold"/>
                                        <p:tgtEl>
                                          <p:spTgt spid="23"/>
                                        </p:tgtEl>
                                        <p:attrNameLst>
                                          <p:attrName>ppt_h</p:attrName>
                                        </p:attrNameLst>
                                      </p:cBhvr>
                                      <p:tavLst>
                                        <p:tav tm="0">
                                          <p:val>
                                            <p:fltVal val="0"/>
                                          </p:val>
                                        </p:tav>
                                        <p:tav tm="100000">
                                          <p:val>
                                            <p:strVal val="#ppt_h"/>
                                          </p:val>
                                        </p:tav>
                                      </p:tavLst>
                                    </p:anim>
                                    <p:animEffect transition="in" filter="fade">
                                      <p:cBhvr>
                                        <p:cTn id="9" dur="750"/>
                                        <p:tgtEl>
                                          <p:spTgt spid="23"/>
                                        </p:tgtEl>
                                      </p:cBhvr>
                                    </p:animEffect>
                                  </p:childTnLst>
                                </p:cTn>
                              </p:par>
                              <p:par>
                                <p:cTn id="10" presetID="53" presetClass="entr" presetSubtype="16" fill="hold" nodeType="with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100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150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20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22" presetClass="entr" presetSubtype="1" fill="hold" grpId="0" nodeType="withEffect">
                                  <p:stCondLst>
                                    <p:cond delay="75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500"/>
                                        <p:tgtEl>
                                          <p:spTgt spid="14"/>
                                        </p:tgtEl>
                                      </p:cBhvr>
                                    </p:animEffect>
                                  </p:childTnLst>
                                </p:cTn>
                              </p:par>
                              <p:par>
                                <p:cTn id="33" presetID="22" presetClass="entr" presetSubtype="1" fill="hold" grpId="0" nodeType="withEffect">
                                  <p:stCondLst>
                                    <p:cond delay="125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par>
                                <p:cTn id="36" presetID="22" presetClass="entr" presetSubtype="1" fill="hold" grpId="0" nodeType="withEffect">
                                  <p:stCondLst>
                                    <p:cond delay="175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500"/>
                                        <p:tgtEl>
                                          <p:spTgt spid="12"/>
                                        </p:tgtEl>
                                      </p:cBhvr>
                                    </p:animEffect>
                                  </p:childTnLst>
                                </p:cTn>
                              </p:par>
                              <p:par>
                                <p:cTn id="39" presetID="2" presetClass="entr" presetSubtype="3" decel="100000" fill="hold" grpId="0" nodeType="withEffect">
                                  <p:stCondLst>
                                    <p:cond delay="100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1000" fill="hold"/>
                                        <p:tgtEl>
                                          <p:spTgt spid="27"/>
                                        </p:tgtEl>
                                        <p:attrNameLst>
                                          <p:attrName>ppt_x</p:attrName>
                                        </p:attrNameLst>
                                      </p:cBhvr>
                                      <p:tavLst>
                                        <p:tav tm="0">
                                          <p:val>
                                            <p:strVal val="1+#ppt_w/2"/>
                                          </p:val>
                                        </p:tav>
                                        <p:tav tm="100000">
                                          <p:val>
                                            <p:strVal val="#ppt_x"/>
                                          </p:val>
                                        </p:tav>
                                      </p:tavLst>
                                    </p:anim>
                                    <p:anim calcmode="lin" valueType="num">
                                      <p:cBhvr additive="base">
                                        <p:cTn id="42" dur="1000" fill="hold"/>
                                        <p:tgtEl>
                                          <p:spTgt spid="27"/>
                                        </p:tgtEl>
                                        <p:attrNameLst>
                                          <p:attrName>ppt_y</p:attrName>
                                        </p:attrNameLst>
                                      </p:cBhvr>
                                      <p:tavLst>
                                        <p:tav tm="0">
                                          <p:val>
                                            <p:strVal val="0-#ppt_h/2"/>
                                          </p:val>
                                        </p:tav>
                                        <p:tav tm="100000">
                                          <p:val>
                                            <p:strVal val="#ppt_y"/>
                                          </p:val>
                                        </p:tav>
                                      </p:tavLst>
                                    </p:anim>
                                  </p:childTnLst>
                                </p:cTn>
                              </p:par>
                              <p:par>
                                <p:cTn id="43" presetID="2" presetClass="entr" presetSubtype="3" decel="100000" fill="hold" grpId="0" nodeType="withEffect">
                                  <p:stCondLst>
                                    <p:cond delay="125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1000" fill="hold"/>
                                        <p:tgtEl>
                                          <p:spTgt spid="26"/>
                                        </p:tgtEl>
                                        <p:attrNameLst>
                                          <p:attrName>ppt_x</p:attrName>
                                        </p:attrNameLst>
                                      </p:cBhvr>
                                      <p:tavLst>
                                        <p:tav tm="0">
                                          <p:val>
                                            <p:strVal val="1+#ppt_w/2"/>
                                          </p:val>
                                        </p:tav>
                                        <p:tav tm="100000">
                                          <p:val>
                                            <p:strVal val="#ppt_x"/>
                                          </p:val>
                                        </p:tav>
                                      </p:tavLst>
                                    </p:anim>
                                    <p:anim calcmode="lin" valueType="num">
                                      <p:cBhvr additive="base">
                                        <p:cTn id="46" dur="1000" fill="hold"/>
                                        <p:tgtEl>
                                          <p:spTgt spid="26"/>
                                        </p:tgtEl>
                                        <p:attrNameLst>
                                          <p:attrName>ppt_y</p:attrName>
                                        </p:attrNameLst>
                                      </p:cBhvr>
                                      <p:tavLst>
                                        <p:tav tm="0">
                                          <p:val>
                                            <p:strVal val="0-#ppt_h/2"/>
                                          </p:val>
                                        </p:tav>
                                        <p:tav tm="100000">
                                          <p:val>
                                            <p:strVal val="#ppt_y"/>
                                          </p:val>
                                        </p:tav>
                                      </p:tavLst>
                                    </p:anim>
                                  </p:childTnLst>
                                </p:cTn>
                              </p:par>
                              <p:par>
                                <p:cTn id="47" presetID="2" presetClass="entr" presetSubtype="6" decel="100000" fill="hold" grpId="0" nodeType="withEffect">
                                  <p:stCondLst>
                                    <p:cond delay="150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1000" fill="hold"/>
                                        <p:tgtEl>
                                          <p:spTgt spid="25"/>
                                        </p:tgtEl>
                                        <p:attrNameLst>
                                          <p:attrName>ppt_x</p:attrName>
                                        </p:attrNameLst>
                                      </p:cBhvr>
                                      <p:tavLst>
                                        <p:tav tm="0">
                                          <p:val>
                                            <p:strVal val="1+#ppt_w/2"/>
                                          </p:val>
                                        </p:tav>
                                        <p:tav tm="100000">
                                          <p:val>
                                            <p:strVal val="#ppt_x"/>
                                          </p:val>
                                        </p:tav>
                                      </p:tavLst>
                                    </p:anim>
                                    <p:anim calcmode="lin" valueType="num">
                                      <p:cBhvr additive="base">
                                        <p:cTn id="50" dur="1000" fill="hold"/>
                                        <p:tgtEl>
                                          <p:spTgt spid="25"/>
                                        </p:tgtEl>
                                        <p:attrNameLst>
                                          <p:attrName>ppt_y</p:attrName>
                                        </p:attrNameLst>
                                      </p:cBhvr>
                                      <p:tavLst>
                                        <p:tav tm="0">
                                          <p:val>
                                            <p:strVal val="1+#ppt_h/2"/>
                                          </p:val>
                                        </p:tav>
                                        <p:tav tm="100000">
                                          <p:val>
                                            <p:strVal val="#ppt_y"/>
                                          </p:val>
                                        </p:tav>
                                      </p:tavLst>
                                    </p:anim>
                                  </p:childTnLst>
                                </p:cTn>
                              </p:par>
                              <p:par>
                                <p:cTn id="51" presetID="2" presetClass="entr" presetSubtype="6" decel="100000" fill="hold" grpId="0" nodeType="withEffect">
                                  <p:stCondLst>
                                    <p:cond delay="175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1000" fill="hold"/>
                                        <p:tgtEl>
                                          <p:spTgt spid="24"/>
                                        </p:tgtEl>
                                        <p:attrNameLst>
                                          <p:attrName>ppt_x</p:attrName>
                                        </p:attrNameLst>
                                      </p:cBhvr>
                                      <p:tavLst>
                                        <p:tav tm="0">
                                          <p:val>
                                            <p:strVal val="1+#ppt_w/2"/>
                                          </p:val>
                                        </p:tav>
                                        <p:tav tm="100000">
                                          <p:val>
                                            <p:strVal val="#ppt_x"/>
                                          </p:val>
                                        </p:tav>
                                      </p:tavLst>
                                    </p:anim>
                                    <p:anim calcmode="lin" valueType="num">
                                      <p:cBhvr additive="base">
                                        <p:cTn id="54" dur="1000" fill="hold"/>
                                        <p:tgtEl>
                                          <p:spTgt spid="24"/>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150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10" presetClass="entr" presetSubtype="0" fill="hold" grpId="0" nodeType="withEffect">
                                  <p:stCondLst>
                                    <p:cond delay="175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par>
                                <p:cTn id="61" presetID="10" presetClass="entr" presetSubtype="0" fill="hold" grpId="0" nodeType="withEffect">
                                  <p:stCondLst>
                                    <p:cond delay="200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500"/>
                                        <p:tgtEl>
                                          <p:spTgt spid="30"/>
                                        </p:tgtEl>
                                      </p:cBhvr>
                                    </p:animEffect>
                                  </p:childTnLst>
                                </p:cTn>
                              </p:par>
                              <p:par>
                                <p:cTn id="67" presetID="2" presetClass="entr" presetSubtype="2" decel="100000" fill="hold" nodeType="withEffect">
                                  <p:stCondLst>
                                    <p:cond delay="175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1000" fill="hold"/>
                                        <p:tgtEl>
                                          <p:spTgt spid="36"/>
                                        </p:tgtEl>
                                        <p:attrNameLst>
                                          <p:attrName>ppt_x</p:attrName>
                                        </p:attrNameLst>
                                      </p:cBhvr>
                                      <p:tavLst>
                                        <p:tav tm="0">
                                          <p:val>
                                            <p:strVal val="1+#ppt_w/2"/>
                                          </p:val>
                                        </p:tav>
                                        <p:tav tm="100000">
                                          <p:val>
                                            <p:strVal val="#ppt_x"/>
                                          </p:val>
                                        </p:tav>
                                      </p:tavLst>
                                    </p:anim>
                                    <p:anim calcmode="lin" valueType="num">
                                      <p:cBhvr additive="base">
                                        <p:cTn id="70" dur="1000" fill="hold"/>
                                        <p:tgtEl>
                                          <p:spTgt spid="36"/>
                                        </p:tgtEl>
                                        <p:attrNameLst>
                                          <p:attrName>ppt_y</p:attrName>
                                        </p:attrNameLst>
                                      </p:cBhvr>
                                      <p:tavLst>
                                        <p:tav tm="0">
                                          <p:val>
                                            <p:strVal val="#ppt_y"/>
                                          </p:val>
                                        </p:tav>
                                        <p:tav tm="100000">
                                          <p:val>
                                            <p:strVal val="#ppt_y"/>
                                          </p:val>
                                        </p:tav>
                                      </p:tavLst>
                                    </p:anim>
                                  </p:childTnLst>
                                </p:cTn>
                              </p:par>
                              <p:par>
                                <p:cTn id="71" presetID="2" presetClass="entr" presetSubtype="2" decel="100000" fill="hold" nodeType="withEffect">
                                  <p:stCondLst>
                                    <p:cond delay="20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1000" fill="hold"/>
                                        <p:tgtEl>
                                          <p:spTgt spid="39"/>
                                        </p:tgtEl>
                                        <p:attrNameLst>
                                          <p:attrName>ppt_x</p:attrName>
                                        </p:attrNameLst>
                                      </p:cBhvr>
                                      <p:tavLst>
                                        <p:tav tm="0">
                                          <p:val>
                                            <p:strVal val="1+#ppt_w/2"/>
                                          </p:val>
                                        </p:tav>
                                        <p:tav tm="100000">
                                          <p:val>
                                            <p:strVal val="#ppt_x"/>
                                          </p:val>
                                        </p:tav>
                                      </p:tavLst>
                                    </p:anim>
                                    <p:anim calcmode="lin" valueType="num">
                                      <p:cBhvr additive="base">
                                        <p:cTn id="74" dur="1000" fill="hold"/>
                                        <p:tgtEl>
                                          <p:spTgt spid="39"/>
                                        </p:tgtEl>
                                        <p:attrNameLst>
                                          <p:attrName>ppt_y</p:attrName>
                                        </p:attrNameLst>
                                      </p:cBhvr>
                                      <p:tavLst>
                                        <p:tav tm="0">
                                          <p:val>
                                            <p:strVal val="#ppt_y"/>
                                          </p:val>
                                        </p:tav>
                                        <p:tav tm="100000">
                                          <p:val>
                                            <p:strVal val="#ppt_y"/>
                                          </p:val>
                                        </p:tav>
                                      </p:tavLst>
                                    </p:anim>
                                  </p:childTnLst>
                                </p:cTn>
                              </p:par>
                              <p:par>
                                <p:cTn id="75" presetID="2" presetClass="entr" presetSubtype="2" decel="100000" fill="hold" nodeType="withEffect">
                                  <p:stCondLst>
                                    <p:cond delay="2250"/>
                                  </p:stCondLst>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1000" fill="hold"/>
                                        <p:tgtEl>
                                          <p:spTgt spid="42"/>
                                        </p:tgtEl>
                                        <p:attrNameLst>
                                          <p:attrName>ppt_x</p:attrName>
                                        </p:attrNameLst>
                                      </p:cBhvr>
                                      <p:tavLst>
                                        <p:tav tm="0">
                                          <p:val>
                                            <p:strVal val="1+#ppt_w/2"/>
                                          </p:val>
                                        </p:tav>
                                        <p:tav tm="100000">
                                          <p:val>
                                            <p:strVal val="#ppt_x"/>
                                          </p:val>
                                        </p:tav>
                                      </p:tavLst>
                                    </p:anim>
                                    <p:anim calcmode="lin" valueType="num">
                                      <p:cBhvr additive="base">
                                        <p:cTn id="78" dur="1000" fill="hold"/>
                                        <p:tgtEl>
                                          <p:spTgt spid="42"/>
                                        </p:tgtEl>
                                        <p:attrNameLst>
                                          <p:attrName>ppt_y</p:attrName>
                                        </p:attrNameLst>
                                      </p:cBhvr>
                                      <p:tavLst>
                                        <p:tav tm="0">
                                          <p:val>
                                            <p:strVal val="#ppt_y"/>
                                          </p:val>
                                        </p:tav>
                                        <p:tav tm="100000">
                                          <p:val>
                                            <p:strVal val="#ppt_y"/>
                                          </p:val>
                                        </p:tav>
                                      </p:tavLst>
                                    </p:anim>
                                  </p:childTnLst>
                                </p:cTn>
                              </p:par>
                              <p:par>
                                <p:cTn id="79" presetID="2" presetClass="entr" presetSubtype="2" decel="100000" fill="hold" nodeType="withEffect">
                                  <p:stCondLst>
                                    <p:cond delay="2500"/>
                                  </p:stCondLst>
                                  <p:childTnLst>
                                    <p:set>
                                      <p:cBhvr>
                                        <p:cTn id="80" dur="1" fill="hold">
                                          <p:stCondLst>
                                            <p:cond delay="0"/>
                                          </p:stCondLst>
                                        </p:cTn>
                                        <p:tgtEl>
                                          <p:spTgt spid="45"/>
                                        </p:tgtEl>
                                        <p:attrNameLst>
                                          <p:attrName>style.visibility</p:attrName>
                                        </p:attrNameLst>
                                      </p:cBhvr>
                                      <p:to>
                                        <p:strVal val="visible"/>
                                      </p:to>
                                    </p:set>
                                    <p:anim calcmode="lin" valueType="num">
                                      <p:cBhvr additive="base">
                                        <p:cTn id="81" dur="1000" fill="hold"/>
                                        <p:tgtEl>
                                          <p:spTgt spid="45"/>
                                        </p:tgtEl>
                                        <p:attrNameLst>
                                          <p:attrName>ppt_x</p:attrName>
                                        </p:attrNameLst>
                                      </p:cBhvr>
                                      <p:tavLst>
                                        <p:tav tm="0">
                                          <p:val>
                                            <p:strVal val="1+#ppt_w/2"/>
                                          </p:val>
                                        </p:tav>
                                        <p:tav tm="100000">
                                          <p:val>
                                            <p:strVal val="#ppt_x"/>
                                          </p:val>
                                        </p:tav>
                                      </p:tavLst>
                                    </p:anim>
                                    <p:anim calcmode="lin" valueType="num">
                                      <p:cBhvr additive="base">
                                        <p:cTn id="82" dur="1000" fill="hold"/>
                                        <p:tgtEl>
                                          <p:spTgt spid="45"/>
                                        </p:tgtEl>
                                        <p:attrNameLst>
                                          <p:attrName>ppt_y</p:attrName>
                                        </p:attrNameLst>
                                      </p:cBhvr>
                                      <p:tavLst>
                                        <p:tav tm="0">
                                          <p:val>
                                            <p:strVal val="#ppt_y"/>
                                          </p:val>
                                        </p:tav>
                                        <p:tav tm="100000">
                                          <p:val>
                                            <p:strVal val="#ppt_y"/>
                                          </p:val>
                                        </p:tav>
                                      </p:tavLst>
                                    </p:anim>
                                  </p:childTnLst>
                                </p:cTn>
                              </p:par>
                              <p:par>
                                <p:cTn id="83" presetID="10" presetClass="entr" presetSubtype="0" fill="hold" nodeType="withEffect">
                                  <p:stCondLst>
                                    <p:cond delay="7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C2FB146E-F658-4952-BB8D-66DFED957B70}"/>
              </a:ext>
            </a:extLst>
          </p:cNvPr>
          <p:cNvGrpSpPr/>
          <p:nvPr/>
        </p:nvGrpSpPr>
        <p:grpSpPr>
          <a:xfrm>
            <a:off x="1774825" y="2184400"/>
            <a:ext cx="2755900" cy="1211263"/>
            <a:chOff x="1774825" y="2184400"/>
            <a:chExt cx="2755900" cy="1211263"/>
          </a:xfrm>
        </p:grpSpPr>
        <p:sp>
          <p:nvSpPr>
            <p:cNvPr id="28" name="Freeform 22">
              <a:extLst>
                <a:ext uri="{FF2B5EF4-FFF2-40B4-BE49-F238E27FC236}">
                  <a16:creationId xmlns:a16="http://schemas.microsoft.com/office/drawing/2014/main" id="{6430FC63-64CD-4FD0-80B3-FFC1E9C3F16A}"/>
                </a:ext>
              </a:extLst>
            </p:cNvPr>
            <p:cNvSpPr>
              <a:spLocks/>
            </p:cNvSpPr>
            <p:nvPr/>
          </p:nvSpPr>
          <p:spPr bwMode="auto">
            <a:xfrm>
              <a:off x="1774825" y="2184400"/>
              <a:ext cx="2755900" cy="1211263"/>
            </a:xfrm>
            <a:custGeom>
              <a:avLst/>
              <a:gdLst>
                <a:gd name="T0" fmla="*/ 724 w 724"/>
                <a:gd name="T1" fmla="*/ 230 h 318"/>
                <a:gd name="T2" fmla="*/ 686 w 724"/>
                <a:gd name="T3" fmla="*/ 178 h 318"/>
                <a:gd name="T4" fmla="*/ 687 w 724"/>
                <a:gd name="T5" fmla="*/ 159 h 318"/>
                <a:gd name="T6" fmla="*/ 687 w 724"/>
                <a:gd name="T7" fmla="*/ 159 h 318"/>
                <a:gd name="T8" fmla="*/ 528 w 724"/>
                <a:gd name="T9" fmla="*/ 0 h 318"/>
                <a:gd name="T10" fmla="*/ 159 w 724"/>
                <a:gd name="T11" fmla="*/ 0 h 318"/>
                <a:gd name="T12" fmla="*/ 0 w 724"/>
                <a:gd name="T13" fmla="*/ 159 h 318"/>
                <a:gd name="T14" fmla="*/ 0 w 724"/>
                <a:gd name="T15" fmla="*/ 159 h 318"/>
                <a:gd name="T16" fmla="*/ 159 w 724"/>
                <a:gd name="T17" fmla="*/ 318 h 318"/>
                <a:gd name="T18" fmla="*/ 528 w 724"/>
                <a:gd name="T19" fmla="*/ 318 h 318"/>
                <a:gd name="T20" fmla="*/ 667 w 724"/>
                <a:gd name="T21" fmla="*/ 236 h 318"/>
                <a:gd name="T22" fmla="*/ 724 w 724"/>
                <a:gd name="T23" fmla="*/ 23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318">
                  <a:moveTo>
                    <a:pt x="724" y="230"/>
                  </a:moveTo>
                  <a:cubicBezTo>
                    <a:pt x="686" y="178"/>
                    <a:pt x="686" y="178"/>
                    <a:pt x="686" y="178"/>
                  </a:cubicBezTo>
                  <a:cubicBezTo>
                    <a:pt x="687" y="172"/>
                    <a:pt x="687" y="165"/>
                    <a:pt x="687" y="159"/>
                  </a:cubicBezTo>
                  <a:cubicBezTo>
                    <a:pt x="687" y="159"/>
                    <a:pt x="687" y="159"/>
                    <a:pt x="687" y="159"/>
                  </a:cubicBezTo>
                  <a:cubicBezTo>
                    <a:pt x="687" y="71"/>
                    <a:pt x="616" y="0"/>
                    <a:pt x="528" y="0"/>
                  </a:cubicBezTo>
                  <a:cubicBezTo>
                    <a:pt x="159" y="0"/>
                    <a:pt x="159" y="0"/>
                    <a:pt x="159" y="0"/>
                  </a:cubicBezTo>
                  <a:cubicBezTo>
                    <a:pt x="72" y="0"/>
                    <a:pt x="0" y="71"/>
                    <a:pt x="0" y="159"/>
                  </a:cubicBezTo>
                  <a:cubicBezTo>
                    <a:pt x="0" y="159"/>
                    <a:pt x="0" y="159"/>
                    <a:pt x="0" y="159"/>
                  </a:cubicBezTo>
                  <a:cubicBezTo>
                    <a:pt x="0" y="246"/>
                    <a:pt x="72" y="318"/>
                    <a:pt x="159" y="318"/>
                  </a:cubicBezTo>
                  <a:cubicBezTo>
                    <a:pt x="528" y="318"/>
                    <a:pt x="528" y="318"/>
                    <a:pt x="528" y="318"/>
                  </a:cubicBezTo>
                  <a:cubicBezTo>
                    <a:pt x="588" y="318"/>
                    <a:pt x="640" y="285"/>
                    <a:pt x="667" y="236"/>
                  </a:cubicBezTo>
                  <a:lnTo>
                    <a:pt x="724" y="230"/>
                  </a:ln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2" name="Oval 26">
              <a:extLst>
                <a:ext uri="{FF2B5EF4-FFF2-40B4-BE49-F238E27FC236}">
                  <a16:creationId xmlns:a16="http://schemas.microsoft.com/office/drawing/2014/main" id="{C5E35313-7D5F-4B80-91D9-51B7AF7ADEEA}"/>
                </a:ext>
              </a:extLst>
            </p:cNvPr>
            <p:cNvSpPr>
              <a:spLocks noChangeArrowheads="1"/>
            </p:cNvSpPr>
            <p:nvPr/>
          </p:nvSpPr>
          <p:spPr bwMode="auto">
            <a:xfrm>
              <a:off x="3330575" y="2336800"/>
              <a:ext cx="909637" cy="9064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3" name="Group 12">
            <a:extLst>
              <a:ext uri="{FF2B5EF4-FFF2-40B4-BE49-F238E27FC236}">
                <a16:creationId xmlns:a16="http://schemas.microsoft.com/office/drawing/2014/main" id="{2D9A5B4A-F567-473F-8FD2-ADB520335850}"/>
              </a:ext>
            </a:extLst>
          </p:cNvPr>
          <p:cNvGrpSpPr/>
          <p:nvPr/>
        </p:nvGrpSpPr>
        <p:grpSpPr>
          <a:xfrm>
            <a:off x="1774825" y="4344988"/>
            <a:ext cx="2755900" cy="1211263"/>
            <a:chOff x="1774825" y="4344988"/>
            <a:chExt cx="2755900" cy="1211263"/>
          </a:xfrm>
        </p:grpSpPr>
        <p:sp>
          <p:nvSpPr>
            <p:cNvPr id="29" name="Freeform 23">
              <a:extLst>
                <a:ext uri="{FF2B5EF4-FFF2-40B4-BE49-F238E27FC236}">
                  <a16:creationId xmlns:a16="http://schemas.microsoft.com/office/drawing/2014/main" id="{8D0C00F8-C5AA-434A-9BAD-0779D1A140CC}"/>
                </a:ext>
              </a:extLst>
            </p:cNvPr>
            <p:cNvSpPr>
              <a:spLocks/>
            </p:cNvSpPr>
            <p:nvPr/>
          </p:nvSpPr>
          <p:spPr bwMode="auto">
            <a:xfrm>
              <a:off x="1774825" y="4344988"/>
              <a:ext cx="2755900" cy="1211263"/>
            </a:xfrm>
            <a:custGeom>
              <a:avLst/>
              <a:gdLst>
                <a:gd name="T0" fmla="*/ 724 w 724"/>
                <a:gd name="T1" fmla="*/ 88 h 318"/>
                <a:gd name="T2" fmla="*/ 667 w 724"/>
                <a:gd name="T3" fmla="*/ 82 h 318"/>
                <a:gd name="T4" fmla="*/ 528 w 724"/>
                <a:gd name="T5" fmla="*/ 0 h 318"/>
                <a:gd name="T6" fmla="*/ 159 w 724"/>
                <a:gd name="T7" fmla="*/ 0 h 318"/>
                <a:gd name="T8" fmla="*/ 0 w 724"/>
                <a:gd name="T9" fmla="*/ 159 h 318"/>
                <a:gd name="T10" fmla="*/ 0 w 724"/>
                <a:gd name="T11" fmla="*/ 159 h 318"/>
                <a:gd name="T12" fmla="*/ 159 w 724"/>
                <a:gd name="T13" fmla="*/ 318 h 318"/>
                <a:gd name="T14" fmla="*/ 528 w 724"/>
                <a:gd name="T15" fmla="*/ 318 h 318"/>
                <a:gd name="T16" fmla="*/ 687 w 724"/>
                <a:gd name="T17" fmla="*/ 159 h 318"/>
                <a:gd name="T18" fmla="*/ 687 w 724"/>
                <a:gd name="T19" fmla="*/ 159 h 318"/>
                <a:gd name="T20" fmla="*/ 686 w 724"/>
                <a:gd name="T21" fmla="*/ 140 h 318"/>
                <a:gd name="T22" fmla="*/ 724 w 724"/>
                <a:gd name="T23" fmla="*/ 8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318">
                  <a:moveTo>
                    <a:pt x="724" y="88"/>
                  </a:moveTo>
                  <a:cubicBezTo>
                    <a:pt x="667" y="82"/>
                    <a:pt x="667" y="82"/>
                    <a:pt x="667" y="82"/>
                  </a:cubicBezTo>
                  <a:cubicBezTo>
                    <a:pt x="640" y="33"/>
                    <a:pt x="588" y="0"/>
                    <a:pt x="528" y="0"/>
                  </a:cubicBezTo>
                  <a:cubicBezTo>
                    <a:pt x="159" y="0"/>
                    <a:pt x="159" y="0"/>
                    <a:pt x="159" y="0"/>
                  </a:cubicBezTo>
                  <a:cubicBezTo>
                    <a:pt x="72" y="0"/>
                    <a:pt x="0" y="72"/>
                    <a:pt x="0" y="159"/>
                  </a:cubicBezTo>
                  <a:cubicBezTo>
                    <a:pt x="0" y="159"/>
                    <a:pt x="0" y="159"/>
                    <a:pt x="0" y="159"/>
                  </a:cubicBezTo>
                  <a:cubicBezTo>
                    <a:pt x="0" y="247"/>
                    <a:pt x="72" y="318"/>
                    <a:pt x="159" y="318"/>
                  </a:cubicBezTo>
                  <a:cubicBezTo>
                    <a:pt x="528" y="318"/>
                    <a:pt x="528" y="318"/>
                    <a:pt x="528" y="318"/>
                  </a:cubicBezTo>
                  <a:cubicBezTo>
                    <a:pt x="616" y="318"/>
                    <a:pt x="687" y="247"/>
                    <a:pt x="687" y="159"/>
                  </a:cubicBezTo>
                  <a:cubicBezTo>
                    <a:pt x="687" y="159"/>
                    <a:pt x="687" y="159"/>
                    <a:pt x="687" y="159"/>
                  </a:cubicBezTo>
                  <a:cubicBezTo>
                    <a:pt x="687" y="153"/>
                    <a:pt x="687" y="147"/>
                    <a:pt x="686" y="140"/>
                  </a:cubicBezTo>
                  <a:lnTo>
                    <a:pt x="724" y="88"/>
                  </a:lnTo>
                  <a:close/>
                </a:path>
              </a:pathLst>
            </a:cu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3" name="Oval 27">
              <a:extLst>
                <a:ext uri="{FF2B5EF4-FFF2-40B4-BE49-F238E27FC236}">
                  <a16:creationId xmlns:a16="http://schemas.microsoft.com/office/drawing/2014/main" id="{6FC8A11B-9EFC-4CB7-B9AD-5F5FFDDB69DC}"/>
                </a:ext>
              </a:extLst>
            </p:cNvPr>
            <p:cNvSpPr>
              <a:spLocks noChangeArrowheads="1"/>
            </p:cNvSpPr>
            <p:nvPr/>
          </p:nvSpPr>
          <p:spPr bwMode="auto">
            <a:xfrm>
              <a:off x="3330575" y="4497388"/>
              <a:ext cx="909637" cy="9096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5" name="Group 14">
            <a:extLst>
              <a:ext uri="{FF2B5EF4-FFF2-40B4-BE49-F238E27FC236}">
                <a16:creationId xmlns:a16="http://schemas.microsoft.com/office/drawing/2014/main" id="{07D7B014-15D0-4E0C-92BF-58E3CA1D14F2}"/>
              </a:ext>
            </a:extLst>
          </p:cNvPr>
          <p:cNvGrpSpPr/>
          <p:nvPr/>
        </p:nvGrpSpPr>
        <p:grpSpPr>
          <a:xfrm>
            <a:off x="7662863" y="2184400"/>
            <a:ext cx="2755900" cy="1211263"/>
            <a:chOff x="7662863" y="2184400"/>
            <a:chExt cx="2755900" cy="1211263"/>
          </a:xfrm>
        </p:grpSpPr>
        <p:sp>
          <p:nvSpPr>
            <p:cNvPr id="30" name="Freeform 24">
              <a:extLst>
                <a:ext uri="{FF2B5EF4-FFF2-40B4-BE49-F238E27FC236}">
                  <a16:creationId xmlns:a16="http://schemas.microsoft.com/office/drawing/2014/main" id="{A78F9824-7135-4014-A6ED-9345B6530EE1}"/>
                </a:ext>
              </a:extLst>
            </p:cNvPr>
            <p:cNvSpPr>
              <a:spLocks/>
            </p:cNvSpPr>
            <p:nvPr/>
          </p:nvSpPr>
          <p:spPr bwMode="auto">
            <a:xfrm>
              <a:off x="7662863" y="2184400"/>
              <a:ext cx="2755900" cy="1211263"/>
            </a:xfrm>
            <a:custGeom>
              <a:avLst/>
              <a:gdLst>
                <a:gd name="T0" fmla="*/ 565 w 724"/>
                <a:gd name="T1" fmla="*/ 0 h 318"/>
                <a:gd name="T2" fmla="*/ 196 w 724"/>
                <a:gd name="T3" fmla="*/ 0 h 318"/>
                <a:gd name="T4" fmla="*/ 37 w 724"/>
                <a:gd name="T5" fmla="*/ 159 h 318"/>
                <a:gd name="T6" fmla="*/ 37 w 724"/>
                <a:gd name="T7" fmla="*/ 159 h 318"/>
                <a:gd name="T8" fmla="*/ 38 w 724"/>
                <a:gd name="T9" fmla="*/ 178 h 318"/>
                <a:gd name="T10" fmla="*/ 0 w 724"/>
                <a:gd name="T11" fmla="*/ 230 h 318"/>
                <a:gd name="T12" fmla="*/ 57 w 724"/>
                <a:gd name="T13" fmla="*/ 236 h 318"/>
                <a:gd name="T14" fmla="*/ 196 w 724"/>
                <a:gd name="T15" fmla="*/ 318 h 318"/>
                <a:gd name="T16" fmla="*/ 565 w 724"/>
                <a:gd name="T17" fmla="*/ 318 h 318"/>
                <a:gd name="T18" fmla="*/ 724 w 724"/>
                <a:gd name="T19" fmla="*/ 159 h 318"/>
                <a:gd name="T20" fmla="*/ 724 w 724"/>
                <a:gd name="T21" fmla="*/ 159 h 318"/>
                <a:gd name="T22" fmla="*/ 565 w 724"/>
                <a:gd name="T23"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318">
                  <a:moveTo>
                    <a:pt x="565" y="0"/>
                  </a:moveTo>
                  <a:cubicBezTo>
                    <a:pt x="196" y="0"/>
                    <a:pt x="196" y="0"/>
                    <a:pt x="196" y="0"/>
                  </a:cubicBezTo>
                  <a:cubicBezTo>
                    <a:pt x="108" y="0"/>
                    <a:pt x="37" y="71"/>
                    <a:pt x="37" y="159"/>
                  </a:cubicBezTo>
                  <a:cubicBezTo>
                    <a:pt x="37" y="159"/>
                    <a:pt x="37" y="159"/>
                    <a:pt x="37" y="159"/>
                  </a:cubicBezTo>
                  <a:cubicBezTo>
                    <a:pt x="37" y="165"/>
                    <a:pt x="37" y="172"/>
                    <a:pt x="38" y="178"/>
                  </a:cubicBezTo>
                  <a:cubicBezTo>
                    <a:pt x="0" y="230"/>
                    <a:pt x="0" y="230"/>
                    <a:pt x="0" y="230"/>
                  </a:cubicBezTo>
                  <a:cubicBezTo>
                    <a:pt x="57" y="236"/>
                    <a:pt x="57" y="236"/>
                    <a:pt x="57" y="236"/>
                  </a:cubicBezTo>
                  <a:cubicBezTo>
                    <a:pt x="85" y="285"/>
                    <a:pt x="137" y="318"/>
                    <a:pt x="196" y="318"/>
                  </a:cubicBezTo>
                  <a:cubicBezTo>
                    <a:pt x="565" y="318"/>
                    <a:pt x="565" y="318"/>
                    <a:pt x="565" y="318"/>
                  </a:cubicBezTo>
                  <a:cubicBezTo>
                    <a:pt x="652" y="318"/>
                    <a:pt x="724" y="246"/>
                    <a:pt x="724" y="159"/>
                  </a:cubicBezTo>
                  <a:cubicBezTo>
                    <a:pt x="724" y="159"/>
                    <a:pt x="724" y="159"/>
                    <a:pt x="724" y="159"/>
                  </a:cubicBezTo>
                  <a:cubicBezTo>
                    <a:pt x="724" y="71"/>
                    <a:pt x="652" y="0"/>
                    <a:pt x="565" y="0"/>
                  </a:cubicBez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Oval 28">
              <a:extLst>
                <a:ext uri="{FF2B5EF4-FFF2-40B4-BE49-F238E27FC236}">
                  <a16:creationId xmlns:a16="http://schemas.microsoft.com/office/drawing/2014/main" id="{23DD452C-854A-4F3D-9103-9190B1AA0046}"/>
                </a:ext>
              </a:extLst>
            </p:cNvPr>
            <p:cNvSpPr>
              <a:spLocks noChangeArrowheads="1"/>
            </p:cNvSpPr>
            <p:nvPr/>
          </p:nvSpPr>
          <p:spPr bwMode="auto">
            <a:xfrm>
              <a:off x="7954963" y="2336800"/>
              <a:ext cx="906462" cy="9064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16" name="Group 15">
            <a:extLst>
              <a:ext uri="{FF2B5EF4-FFF2-40B4-BE49-F238E27FC236}">
                <a16:creationId xmlns:a16="http://schemas.microsoft.com/office/drawing/2014/main" id="{13B03A9D-B8CF-42FB-8C2C-57E3C79151C1}"/>
              </a:ext>
            </a:extLst>
          </p:cNvPr>
          <p:cNvGrpSpPr/>
          <p:nvPr/>
        </p:nvGrpSpPr>
        <p:grpSpPr>
          <a:xfrm>
            <a:off x="7662863" y="4344988"/>
            <a:ext cx="2755900" cy="1211263"/>
            <a:chOff x="7662863" y="4344988"/>
            <a:chExt cx="2755900" cy="1211263"/>
          </a:xfrm>
        </p:grpSpPr>
        <p:sp>
          <p:nvSpPr>
            <p:cNvPr id="31" name="Freeform 25">
              <a:extLst>
                <a:ext uri="{FF2B5EF4-FFF2-40B4-BE49-F238E27FC236}">
                  <a16:creationId xmlns:a16="http://schemas.microsoft.com/office/drawing/2014/main" id="{4DA1C9BE-5EFE-4836-9CED-D7010446FF73}"/>
                </a:ext>
              </a:extLst>
            </p:cNvPr>
            <p:cNvSpPr>
              <a:spLocks/>
            </p:cNvSpPr>
            <p:nvPr/>
          </p:nvSpPr>
          <p:spPr bwMode="auto">
            <a:xfrm>
              <a:off x="7662863" y="4344988"/>
              <a:ext cx="2755900" cy="1211263"/>
            </a:xfrm>
            <a:custGeom>
              <a:avLst/>
              <a:gdLst>
                <a:gd name="T0" fmla="*/ 565 w 724"/>
                <a:gd name="T1" fmla="*/ 0 h 318"/>
                <a:gd name="T2" fmla="*/ 196 w 724"/>
                <a:gd name="T3" fmla="*/ 0 h 318"/>
                <a:gd name="T4" fmla="*/ 57 w 724"/>
                <a:gd name="T5" fmla="*/ 82 h 318"/>
                <a:gd name="T6" fmla="*/ 0 w 724"/>
                <a:gd name="T7" fmla="*/ 88 h 318"/>
                <a:gd name="T8" fmla="*/ 38 w 724"/>
                <a:gd name="T9" fmla="*/ 140 h 318"/>
                <a:gd name="T10" fmla="*/ 37 w 724"/>
                <a:gd name="T11" fmla="*/ 159 h 318"/>
                <a:gd name="T12" fmla="*/ 37 w 724"/>
                <a:gd name="T13" fmla="*/ 159 h 318"/>
                <a:gd name="T14" fmla="*/ 196 w 724"/>
                <a:gd name="T15" fmla="*/ 318 h 318"/>
                <a:gd name="T16" fmla="*/ 565 w 724"/>
                <a:gd name="T17" fmla="*/ 318 h 318"/>
                <a:gd name="T18" fmla="*/ 724 w 724"/>
                <a:gd name="T19" fmla="*/ 159 h 318"/>
                <a:gd name="T20" fmla="*/ 724 w 724"/>
                <a:gd name="T21" fmla="*/ 159 h 318"/>
                <a:gd name="T22" fmla="*/ 565 w 724"/>
                <a:gd name="T23"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318">
                  <a:moveTo>
                    <a:pt x="565" y="0"/>
                  </a:moveTo>
                  <a:cubicBezTo>
                    <a:pt x="196" y="0"/>
                    <a:pt x="196" y="0"/>
                    <a:pt x="196" y="0"/>
                  </a:cubicBezTo>
                  <a:cubicBezTo>
                    <a:pt x="137" y="0"/>
                    <a:pt x="85" y="33"/>
                    <a:pt x="57" y="82"/>
                  </a:cubicBezTo>
                  <a:cubicBezTo>
                    <a:pt x="0" y="88"/>
                    <a:pt x="0" y="88"/>
                    <a:pt x="0" y="88"/>
                  </a:cubicBezTo>
                  <a:cubicBezTo>
                    <a:pt x="38" y="140"/>
                    <a:pt x="38" y="140"/>
                    <a:pt x="38" y="140"/>
                  </a:cubicBezTo>
                  <a:cubicBezTo>
                    <a:pt x="37" y="147"/>
                    <a:pt x="37" y="153"/>
                    <a:pt x="37" y="159"/>
                  </a:cubicBezTo>
                  <a:cubicBezTo>
                    <a:pt x="37" y="159"/>
                    <a:pt x="37" y="159"/>
                    <a:pt x="37" y="159"/>
                  </a:cubicBezTo>
                  <a:cubicBezTo>
                    <a:pt x="37" y="247"/>
                    <a:pt x="108" y="318"/>
                    <a:pt x="196" y="318"/>
                  </a:cubicBezTo>
                  <a:cubicBezTo>
                    <a:pt x="565" y="318"/>
                    <a:pt x="565" y="318"/>
                    <a:pt x="565" y="318"/>
                  </a:cubicBezTo>
                  <a:cubicBezTo>
                    <a:pt x="652" y="318"/>
                    <a:pt x="724" y="247"/>
                    <a:pt x="724" y="159"/>
                  </a:cubicBezTo>
                  <a:cubicBezTo>
                    <a:pt x="724" y="159"/>
                    <a:pt x="724" y="159"/>
                    <a:pt x="724" y="159"/>
                  </a:cubicBezTo>
                  <a:cubicBezTo>
                    <a:pt x="724" y="72"/>
                    <a:pt x="652" y="0"/>
                    <a:pt x="565" y="0"/>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Oval 29">
              <a:extLst>
                <a:ext uri="{FF2B5EF4-FFF2-40B4-BE49-F238E27FC236}">
                  <a16:creationId xmlns:a16="http://schemas.microsoft.com/office/drawing/2014/main" id="{FA64A513-1871-4950-9ABB-A89BDE51F270}"/>
                </a:ext>
              </a:extLst>
            </p:cNvPr>
            <p:cNvSpPr>
              <a:spLocks noChangeArrowheads="1"/>
            </p:cNvSpPr>
            <p:nvPr/>
          </p:nvSpPr>
          <p:spPr bwMode="auto">
            <a:xfrm>
              <a:off x="7954963" y="4497388"/>
              <a:ext cx="906462" cy="9096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36" name="Freeform 30">
            <a:extLst>
              <a:ext uri="{FF2B5EF4-FFF2-40B4-BE49-F238E27FC236}">
                <a16:creationId xmlns:a16="http://schemas.microsoft.com/office/drawing/2014/main" id="{740403B1-6E9B-42F9-A325-88ED5FE5F32F}"/>
              </a:ext>
            </a:extLst>
          </p:cNvPr>
          <p:cNvSpPr>
            <a:spLocks noEditPoints="1"/>
          </p:cNvSpPr>
          <p:nvPr/>
        </p:nvSpPr>
        <p:spPr bwMode="auto">
          <a:xfrm>
            <a:off x="8264525" y="2644775"/>
            <a:ext cx="288925" cy="288925"/>
          </a:xfrm>
          <a:custGeom>
            <a:avLst/>
            <a:gdLst>
              <a:gd name="T0" fmla="*/ 29 w 76"/>
              <a:gd name="T1" fmla="*/ 16 h 76"/>
              <a:gd name="T2" fmla="*/ 38 w 76"/>
              <a:gd name="T3" fmla="*/ 7 h 76"/>
              <a:gd name="T4" fmla="*/ 46 w 76"/>
              <a:gd name="T5" fmla="*/ 16 h 76"/>
              <a:gd name="T6" fmla="*/ 38 w 76"/>
              <a:gd name="T7" fmla="*/ 24 h 76"/>
              <a:gd name="T8" fmla="*/ 29 w 76"/>
              <a:gd name="T9" fmla="*/ 16 h 76"/>
              <a:gd name="T10" fmla="*/ 49 w 76"/>
              <a:gd name="T11" fmla="*/ 28 h 76"/>
              <a:gd name="T12" fmla="*/ 27 w 76"/>
              <a:gd name="T13" fmla="*/ 28 h 76"/>
              <a:gd name="T14" fmla="*/ 24 w 76"/>
              <a:gd name="T15" fmla="*/ 31 h 76"/>
              <a:gd name="T16" fmla="*/ 24 w 76"/>
              <a:gd name="T17" fmla="*/ 50 h 76"/>
              <a:gd name="T18" fmla="*/ 27 w 76"/>
              <a:gd name="T19" fmla="*/ 53 h 76"/>
              <a:gd name="T20" fmla="*/ 29 w 76"/>
              <a:gd name="T21" fmla="*/ 53 h 76"/>
              <a:gd name="T22" fmla="*/ 29 w 76"/>
              <a:gd name="T23" fmla="*/ 73 h 76"/>
              <a:gd name="T24" fmla="*/ 32 w 76"/>
              <a:gd name="T25" fmla="*/ 76 h 76"/>
              <a:gd name="T26" fmla="*/ 44 w 76"/>
              <a:gd name="T27" fmla="*/ 76 h 76"/>
              <a:gd name="T28" fmla="*/ 46 w 76"/>
              <a:gd name="T29" fmla="*/ 73 h 76"/>
              <a:gd name="T30" fmla="*/ 46 w 76"/>
              <a:gd name="T31" fmla="*/ 53 h 76"/>
              <a:gd name="T32" fmla="*/ 49 w 76"/>
              <a:gd name="T33" fmla="*/ 53 h 76"/>
              <a:gd name="T34" fmla="*/ 52 w 76"/>
              <a:gd name="T35" fmla="*/ 50 h 76"/>
              <a:gd name="T36" fmla="*/ 52 w 76"/>
              <a:gd name="T37" fmla="*/ 31 h 76"/>
              <a:gd name="T38" fmla="*/ 49 w 76"/>
              <a:gd name="T39" fmla="*/ 28 h 76"/>
              <a:gd name="T40" fmla="*/ 63 w 76"/>
              <a:gd name="T41" fmla="*/ 16 h 76"/>
              <a:gd name="T42" fmla="*/ 71 w 76"/>
              <a:gd name="T43" fmla="*/ 8 h 76"/>
              <a:gd name="T44" fmla="*/ 63 w 76"/>
              <a:gd name="T45" fmla="*/ 0 h 76"/>
              <a:gd name="T46" fmla="*/ 55 w 76"/>
              <a:gd name="T47" fmla="*/ 8 h 76"/>
              <a:gd name="T48" fmla="*/ 63 w 76"/>
              <a:gd name="T49" fmla="*/ 16 h 76"/>
              <a:gd name="T50" fmla="*/ 73 w 76"/>
              <a:gd name="T51" fmla="*/ 19 h 76"/>
              <a:gd name="T52" fmla="*/ 53 w 76"/>
              <a:gd name="T53" fmla="*/ 19 h 76"/>
              <a:gd name="T54" fmla="*/ 50 w 76"/>
              <a:gd name="T55" fmla="*/ 22 h 76"/>
              <a:gd name="T56" fmla="*/ 50 w 76"/>
              <a:gd name="T57" fmla="*/ 22 h 76"/>
              <a:gd name="T58" fmla="*/ 58 w 76"/>
              <a:gd name="T59" fmla="*/ 31 h 76"/>
              <a:gd name="T60" fmla="*/ 58 w 76"/>
              <a:gd name="T61" fmla="*/ 50 h 76"/>
              <a:gd name="T62" fmla="*/ 55 w 76"/>
              <a:gd name="T63" fmla="*/ 56 h 76"/>
              <a:gd name="T64" fmla="*/ 55 w 76"/>
              <a:gd name="T65" fmla="*/ 61 h 76"/>
              <a:gd name="T66" fmla="*/ 58 w 76"/>
              <a:gd name="T67" fmla="*/ 64 h 76"/>
              <a:gd name="T68" fmla="*/ 68 w 76"/>
              <a:gd name="T69" fmla="*/ 64 h 76"/>
              <a:gd name="T70" fmla="*/ 71 w 76"/>
              <a:gd name="T71" fmla="*/ 61 h 76"/>
              <a:gd name="T72" fmla="*/ 71 w 76"/>
              <a:gd name="T73" fmla="*/ 42 h 76"/>
              <a:gd name="T74" fmla="*/ 73 w 76"/>
              <a:gd name="T75" fmla="*/ 42 h 76"/>
              <a:gd name="T76" fmla="*/ 76 w 76"/>
              <a:gd name="T77" fmla="*/ 40 h 76"/>
              <a:gd name="T78" fmla="*/ 76 w 76"/>
              <a:gd name="T79" fmla="*/ 22 h 76"/>
              <a:gd name="T80" fmla="*/ 73 w 76"/>
              <a:gd name="T81" fmla="*/ 19 h 76"/>
              <a:gd name="T82" fmla="*/ 21 w 76"/>
              <a:gd name="T83" fmla="*/ 8 h 76"/>
              <a:gd name="T84" fmla="*/ 13 w 76"/>
              <a:gd name="T85" fmla="*/ 0 h 76"/>
              <a:gd name="T86" fmla="*/ 5 w 76"/>
              <a:gd name="T87" fmla="*/ 8 h 76"/>
              <a:gd name="T88" fmla="*/ 13 w 76"/>
              <a:gd name="T89" fmla="*/ 16 h 76"/>
              <a:gd name="T90" fmla="*/ 21 w 76"/>
              <a:gd name="T91" fmla="*/ 8 h 76"/>
              <a:gd name="T92" fmla="*/ 0 w 76"/>
              <a:gd name="T93" fmla="*/ 22 h 76"/>
              <a:gd name="T94" fmla="*/ 0 w 76"/>
              <a:gd name="T95" fmla="*/ 40 h 76"/>
              <a:gd name="T96" fmla="*/ 2 w 76"/>
              <a:gd name="T97" fmla="*/ 42 h 76"/>
              <a:gd name="T98" fmla="*/ 5 w 76"/>
              <a:gd name="T99" fmla="*/ 42 h 76"/>
              <a:gd name="T100" fmla="*/ 5 w 76"/>
              <a:gd name="T101" fmla="*/ 61 h 76"/>
              <a:gd name="T102" fmla="*/ 7 w 76"/>
              <a:gd name="T103" fmla="*/ 64 h 76"/>
              <a:gd name="T104" fmla="*/ 18 w 76"/>
              <a:gd name="T105" fmla="*/ 64 h 76"/>
              <a:gd name="T106" fmla="*/ 21 w 76"/>
              <a:gd name="T107" fmla="*/ 61 h 76"/>
              <a:gd name="T108" fmla="*/ 21 w 76"/>
              <a:gd name="T109" fmla="*/ 56 h 76"/>
              <a:gd name="T110" fmla="*/ 18 w 76"/>
              <a:gd name="T111" fmla="*/ 50 h 76"/>
              <a:gd name="T112" fmla="*/ 18 w 76"/>
              <a:gd name="T113" fmla="*/ 31 h 76"/>
              <a:gd name="T114" fmla="*/ 26 w 76"/>
              <a:gd name="T115" fmla="*/ 22 h 76"/>
              <a:gd name="T116" fmla="*/ 26 w 76"/>
              <a:gd name="T117" fmla="*/ 22 h 76"/>
              <a:gd name="T118" fmla="*/ 23 w 76"/>
              <a:gd name="T119" fmla="*/ 19 h 76"/>
              <a:gd name="T120" fmla="*/ 2 w 76"/>
              <a:gd name="T121" fmla="*/ 19 h 76"/>
              <a:gd name="T122" fmla="*/ 0 w 76"/>
              <a:gd name="T123"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 h="76">
                <a:moveTo>
                  <a:pt x="29" y="16"/>
                </a:moveTo>
                <a:cubicBezTo>
                  <a:pt x="29" y="11"/>
                  <a:pt x="33" y="7"/>
                  <a:pt x="38" y="7"/>
                </a:cubicBezTo>
                <a:cubicBezTo>
                  <a:pt x="43" y="7"/>
                  <a:pt x="46" y="11"/>
                  <a:pt x="46" y="16"/>
                </a:cubicBezTo>
                <a:cubicBezTo>
                  <a:pt x="46" y="20"/>
                  <a:pt x="43" y="24"/>
                  <a:pt x="38" y="24"/>
                </a:cubicBezTo>
                <a:cubicBezTo>
                  <a:pt x="33" y="24"/>
                  <a:pt x="29" y="20"/>
                  <a:pt x="29" y="16"/>
                </a:cubicBezTo>
                <a:close/>
                <a:moveTo>
                  <a:pt x="49" y="28"/>
                </a:moveTo>
                <a:cubicBezTo>
                  <a:pt x="27" y="28"/>
                  <a:pt x="27" y="28"/>
                  <a:pt x="27" y="28"/>
                </a:cubicBezTo>
                <a:cubicBezTo>
                  <a:pt x="25" y="28"/>
                  <a:pt x="24" y="29"/>
                  <a:pt x="24" y="31"/>
                </a:cubicBezTo>
                <a:cubicBezTo>
                  <a:pt x="24" y="50"/>
                  <a:pt x="24" y="50"/>
                  <a:pt x="24" y="50"/>
                </a:cubicBezTo>
                <a:cubicBezTo>
                  <a:pt x="24" y="52"/>
                  <a:pt x="25" y="53"/>
                  <a:pt x="27" y="53"/>
                </a:cubicBezTo>
                <a:cubicBezTo>
                  <a:pt x="29" y="53"/>
                  <a:pt x="29" y="53"/>
                  <a:pt x="29" y="53"/>
                </a:cubicBezTo>
                <a:cubicBezTo>
                  <a:pt x="29" y="73"/>
                  <a:pt x="29" y="73"/>
                  <a:pt x="29" y="73"/>
                </a:cubicBezTo>
                <a:cubicBezTo>
                  <a:pt x="29" y="75"/>
                  <a:pt x="31" y="76"/>
                  <a:pt x="32" y="76"/>
                </a:cubicBezTo>
                <a:cubicBezTo>
                  <a:pt x="44" y="76"/>
                  <a:pt x="44" y="76"/>
                  <a:pt x="44" y="76"/>
                </a:cubicBezTo>
                <a:cubicBezTo>
                  <a:pt x="45" y="76"/>
                  <a:pt x="46" y="75"/>
                  <a:pt x="46" y="73"/>
                </a:cubicBezTo>
                <a:cubicBezTo>
                  <a:pt x="46" y="53"/>
                  <a:pt x="46" y="53"/>
                  <a:pt x="46" y="53"/>
                </a:cubicBezTo>
                <a:cubicBezTo>
                  <a:pt x="49" y="53"/>
                  <a:pt x="49" y="53"/>
                  <a:pt x="49" y="53"/>
                </a:cubicBezTo>
                <a:cubicBezTo>
                  <a:pt x="51" y="53"/>
                  <a:pt x="52" y="52"/>
                  <a:pt x="52" y="50"/>
                </a:cubicBezTo>
                <a:cubicBezTo>
                  <a:pt x="52" y="31"/>
                  <a:pt x="52" y="31"/>
                  <a:pt x="52" y="31"/>
                </a:cubicBezTo>
                <a:cubicBezTo>
                  <a:pt x="52" y="29"/>
                  <a:pt x="51" y="28"/>
                  <a:pt x="49" y="28"/>
                </a:cubicBezTo>
                <a:close/>
                <a:moveTo>
                  <a:pt x="63" y="16"/>
                </a:moveTo>
                <a:cubicBezTo>
                  <a:pt x="67" y="16"/>
                  <a:pt x="71" y="12"/>
                  <a:pt x="71" y="8"/>
                </a:cubicBezTo>
                <a:cubicBezTo>
                  <a:pt x="71" y="3"/>
                  <a:pt x="67" y="0"/>
                  <a:pt x="63" y="0"/>
                </a:cubicBezTo>
                <a:cubicBezTo>
                  <a:pt x="59" y="0"/>
                  <a:pt x="55" y="3"/>
                  <a:pt x="55" y="8"/>
                </a:cubicBezTo>
                <a:cubicBezTo>
                  <a:pt x="55" y="12"/>
                  <a:pt x="59" y="16"/>
                  <a:pt x="63" y="16"/>
                </a:cubicBezTo>
                <a:close/>
                <a:moveTo>
                  <a:pt x="73" y="19"/>
                </a:moveTo>
                <a:cubicBezTo>
                  <a:pt x="53" y="19"/>
                  <a:pt x="53" y="19"/>
                  <a:pt x="53" y="19"/>
                </a:cubicBezTo>
                <a:cubicBezTo>
                  <a:pt x="51" y="19"/>
                  <a:pt x="50" y="20"/>
                  <a:pt x="50" y="22"/>
                </a:cubicBezTo>
                <a:cubicBezTo>
                  <a:pt x="50" y="22"/>
                  <a:pt x="50" y="22"/>
                  <a:pt x="50" y="22"/>
                </a:cubicBezTo>
                <a:cubicBezTo>
                  <a:pt x="54" y="22"/>
                  <a:pt x="58" y="26"/>
                  <a:pt x="58" y="31"/>
                </a:cubicBezTo>
                <a:cubicBezTo>
                  <a:pt x="58" y="50"/>
                  <a:pt x="58" y="50"/>
                  <a:pt x="58" y="50"/>
                </a:cubicBezTo>
                <a:cubicBezTo>
                  <a:pt x="58" y="52"/>
                  <a:pt x="57" y="55"/>
                  <a:pt x="55" y="56"/>
                </a:cubicBezTo>
                <a:cubicBezTo>
                  <a:pt x="55" y="61"/>
                  <a:pt x="55" y="61"/>
                  <a:pt x="55" y="61"/>
                </a:cubicBezTo>
                <a:cubicBezTo>
                  <a:pt x="55" y="63"/>
                  <a:pt x="56" y="64"/>
                  <a:pt x="58" y="64"/>
                </a:cubicBezTo>
                <a:cubicBezTo>
                  <a:pt x="68" y="64"/>
                  <a:pt x="68" y="64"/>
                  <a:pt x="68" y="64"/>
                </a:cubicBezTo>
                <a:cubicBezTo>
                  <a:pt x="70" y="64"/>
                  <a:pt x="71" y="63"/>
                  <a:pt x="71" y="61"/>
                </a:cubicBezTo>
                <a:cubicBezTo>
                  <a:pt x="71" y="42"/>
                  <a:pt x="71" y="42"/>
                  <a:pt x="71" y="42"/>
                </a:cubicBezTo>
                <a:cubicBezTo>
                  <a:pt x="73" y="42"/>
                  <a:pt x="73" y="42"/>
                  <a:pt x="73" y="42"/>
                </a:cubicBezTo>
                <a:cubicBezTo>
                  <a:pt x="75" y="42"/>
                  <a:pt x="76" y="41"/>
                  <a:pt x="76" y="40"/>
                </a:cubicBezTo>
                <a:cubicBezTo>
                  <a:pt x="76" y="22"/>
                  <a:pt x="76" y="22"/>
                  <a:pt x="76" y="22"/>
                </a:cubicBezTo>
                <a:cubicBezTo>
                  <a:pt x="76" y="20"/>
                  <a:pt x="75" y="19"/>
                  <a:pt x="73" y="19"/>
                </a:cubicBezTo>
                <a:close/>
                <a:moveTo>
                  <a:pt x="21" y="8"/>
                </a:moveTo>
                <a:cubicBezTo>
                  <a:pt x="21" y="3"/>
                  <a:pt x="17" y="0"/>
                  <a:pt x="13" y="0"/>
                </a:cubicBezTo>
                <a:cubicBezTo>
                  <a:pt x="8" y="0"/>
                  <a:pt x="5" y="3"/>
                  <a:pt x="5" y="8"/>
                </a:cubicBezTo>
                <a:cubicBezTo>
                  <a:pt x="5" y="12"/>
                  <a:pt x="8" y="16"/>
                  <a:pt x="13" y="16"/>
                </a:cubicBezTo>
                <a:cubicBezTo>
                  <a:pt x="17" y="16"/>
                  <a:pt x="21" y="12"/>
                  <a:pt x="21" y="8"/>
                </a:cubicBezTo>
                <a:close/>
                <a:moveTo>
                  <a:pt x="0" y="22"/>
                </a:moveTo>
                <a:cubicBezTo>
                  <a:pt x="0" y="40"/>
                  <a:pt x="0" y="40"/>
                  <a:pt x="0" y="40"/>
                </a:cubicBezTo>
                <a:cubicBezTo>
                  <a:pt x="0" y="41"/>
                  <a:pt x="1" y="42"/>
                  <a:pt x="2" y="42"/>
                </a:cubicBezTo>
                <a:cubicBezTo>
                  <a:pt x="5" y="42"/>
                  <a:pt x="5" y="42"/>
                  <a:pt x="5" y="42"/>
                </a:cubicBezTo>
                <a:cubicBezTo>
                  <a:pt x="5" y="61"/>
                  <a:pt x="5" y="61"/>
                  <a:pt x="5" y="61"/>
                </a:cubicBezTo>
                <a:cubicBezTo>
                  <a:pt x="5" y="63"/>
                  <a:pt x="6" y="64"/>
                  <a:pt x="7" y="64"/>
                </a:cubicBezTo>
                <a:cubicBezTo>
                  <a:pt x="18" y="64"/>
                  <a:pt x="18" y="64"/>
                  <a:pt x="18" y="64"/>
                </a:cubicBezTo>
                <a:cubicBezTo>
                  <a:pt x="19" y="64"/>
                  <a:pt x="21" y="63"/>
                  <a:pt x="21" y="61"/>
                </a:cubicBezTo>
                <a:cubicBezTo>
                  <a:pt x="21" y="56"/>
                  <a:pt x="21" y="56"/>
                  <a:pt x="21" y="56"/>
                </a:cubicBezTo>
                <a:cubicBezTo>
                  <a:pt x="19" y="55"/>
                  <a:pt x="18" y="52"/>
                  <a:pt x="18" y="50"/>
                </a:cubicBezTo>
                <a:cubicBezTo>
                  <a:pt x="18" y="31"/>
                  <a:pt x="18" y="31"/>
                  <a:pt x="18" y="31"/>
                </a:cubicBezTo>
                <a:cubicBezTo>
                  <a:pt x="18" y="26"/>
                  <a:pt x="21" y="22"/>
                  <a:pt x="26" y="22"/>
                </a:cubicBezTo>
                <a:cubicBezTo>
                  <a:pt x="26" y="22"/>
                  <a:pt x="26" y="22"/>
                  <a:pt x="26" y="22"/>
                </a:cubicBezTo>
                <a:cubicBezTo>
                  <a:pt x="26" y="20"/>
                  <a:pt x="25" y="19"/>
                  <a:pt x="23" y="19"/>
                </a:cubicBezTo>
                <a:cubicBezTo>
                  <a:pt x="2" y="19"/>
                  <a:pt x="2" y="19"/>
                  <a:pt x="2" y="19"/>
                </a:cubicBezTo>
                <a:cubicBezTo>
                  <a:pt x="1" y="19"/>
                  <a:pt x="0" y="20"/>
                  <a:pt x="0" y="2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7" name="Freeform 31">
            <a:extLst>
              <a:ext uri="{FF2B5EF4-FFF2-40B4-BE49-F238E27FC236}">
                <a16:creationId xmlns:a16="http://schemas.microsoft.com/office/drawing/2014/main" id="{7395F679-E341-4F9C-97F9-39B9703E2829}"/>
              </a:ext>
            </a:extLst>
          </p:cNvPr>
          <p:cNvSpPr>
            <a:spLocks noEditPoints="1"/>
          </p:cNvSpPr>
          <p:nvPr/>
        </p:nvSpPr>
        <p:spPr bwMode="auto">
          <a:xfrm>
            <a:off x="3624263" y="2625725"/>
            <a:ext cx="319087" cy="342900"/>
          </a:xfrm>
          <a:custGeom>
            <a:avLst/>
            <a:gdLst>
              <a:gd name="T0" fmla="*/ 1 w 84"/>
              <a:gd name="T1" fmla="*/ 28 h 90"/>
              <a:gd name="T2" fmla="*/ 13 w 84"/>
              <a:gd name="T3" fmla="*/ 17 h 90"/>
              <a:gd name="T4" fmla="*/ 25 w 84"/>
              <a:gd name="T5" fmla="*/ 34 h 90"/>
              <a:gd name="T6" fmla="*/ 19 w 84"/>
              <a:gd name="T7" fmla="*/ 44 h 90"/>
              <a:gd name="T8" fmla="*/ 37 w 84"/>
              <a:gd name="T9" fmla="*/ 67 h 90"/>
              <a:gd name="T10" fmla="*/ 47 w 84"/>
              <a:gd name="T11" fmla="*/ 62 h 90"/>
              <a:gd name="T12" fmla="*/ 62 w 84"/>
              <a:gd name="T13" fmla="*/ 70 h 90"/>
              <a:gd name="T14" fmla="*/ 55 w 84"/>
              <a:gd name="T15" fmla="*/ 86 h 90"/>
              <a:gd name="T16" fmla="*/ 19 w 84"/>
              <a:gd name="T17" fmla="*/ 68 h 90"/>
              <a:gd name="T18" fmla="*/ 1 w 84"/>
              <a:gd name="T19" fmla="*/ 28 h 90"/>
              <a:gd name="T20" fmla="*/ 60 w 84"/>
              <a:gd name="T21" fmla="*/ 36 h 90"/>
              <a:gd name="T22" fmla="*/ 48 w 84"/>
              <a:gd name="T23" fmla="*/ 36 h 90"/>
              <a:gd name="T24" fmla="*/ 48 w 84"/>
              <a:gd name="T25" fmla="*/ 22 h 90"/>
              <a:gd name="T26" fmla="*/ 45 w 84"/>
              <a:gd name="T27" fmla="*/ 19 h 90"/>
              <a:gd name="T28" fmla="*/ 42 w 84"/>
              <a:gd name="T29" fmla="*/ 22 h 90"/>
              <a:gd name="T30" fmla="*/ 42 w 84"/>
              <a:gd name="T31" fmla="*/ 39 h 90"/>
              <a:gd name="T32" fmla="*/ 45 w 84"/>
              <a:gd name="T33" fmla="*/ 42 h 90"/>
              <a:gd name="T34" fmla="*/ 60 w 84"/>
              <a:gd name="T35" fmla="*/ 42 h 90"/>
              <a:gd name="T36" fmla="*/ 63 w 84"/>
              <a:gd name="T37" fmla="*/ 39 h 90"/>
              <a:gd name="T38" fmla="*/ 60 w 84"/>
              <a:gd name="T39" fmla="*/ 36 h 90"/>
              <a:gd name="T40" fmla="*/ 45 w 84"/>
              <a:gd name="T41" fmla="*/ 0 h 90"/>
              <a:gd name="T42" fmla="*/ 15 w 84"/>
              <a:gd name="T43" fmla="*/ 13 h 90"/>
              <a:gd name="T44" fmla="*/ 20 w 84"/>
              <a:gd name="T45" fmla="*/ 16 h 90"/>
              <a:gd name="T46" fmla="*/ 42 w 84"/>
              <a:gd name="T47" fmla="*/ 5 h 90"/>
              <a:gd name="T48" fmla="*/ 42 w 84"/>
              <a:gd name="T49" fmla="*/ 10 h 90"/>
              <a:gd name="T50" fmla="*/ 45 w 84"/>
              <a:gd name="T51" fmla="*/ 13 h 90"/>
              <a:gd name="T52" fmla="*/ 48 w 84"/>
              <a:gd name="T53" fmla="*/ 10 h 90"/>
              <a:gd name="T54" fmla="*/ 48 w 84"/>
              <a:gd name="T55" fmla="*/ 5 h 90"/>
              <a:gd name="T56" fmla="*/ 79 w 84"/>
              <a:gd name="T57" fmla="*/ 36 h 90"/>
              <a:gd name="T58" fmla="*/ 74 w 84"/>
              <a:gd name="T59" fmla="*/ 36 h 90"/>
              <a:gd name="T60" fmla="*/ 71 w 84"/>
              <a:gd name="T61" fmla="*/ 39 h 90"/>
              <a:gd name="T62" fmla="*/ 74 w 84"/>
              <a:gd name="T63" fmla="*/ 42 h 90"/>
              <a:gd name="T64" fmla="*/ 79 w 84"/>
              <a:gd name="T65" fmla="*/ 42 h 90"/>
              <a:gd name="T66" fmla="*/ 65 w 84"/>
              <a:gd name="T67" fmla="*/ 66 h 90"/>
              <a:gd name="T68" fmla="*/ 66 w 84"/>
              <a:gd name="T69" fmla="*/ 67 h 90"/>
              <a:gd name="T70" fmla="*/ 66 w 84"/>
              <a:gd name="T71" fmla="*/ 67 h 90"/>
              <a:gd name="T72" fmla="*/ 66 w 84"/>
              <a:gd name="T73" fmla="*/ 67 h 90"/>
              <a:gd name="T74" fmla="*/ 68 w 84"/>
              <a:gd name="T75" fmla="*/ 71 h 90"/>
              <a:gd name="T76" fmla="*/ 84 w 84"/>
              <a:gd name="T77" fmla="*/ 39 h 90"/>
              <a:gd name="T78" fmla="*/ 45 w 84"/>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90">
                <a:moveTo>
                  <a:pt x="1" y="28"/>
                </a:moveTo>
                <a:cubicBezTo>
                  <a:pt x="2" y="24"/>
                  <a:pt x="8" y="19"/>
                  <a:pt x="13" y="17"/>
                </a:cubicBezTo>
                <a:cubicBezTo>
                  <a:pt x="18" y="17"/>
                  <a:pt x="26" y="29"/>
                  <a:pt x="25" y="34"/>
                </a:cubicBezTo>
                <a:cubicBezTo>
                  <a:pt x="23" y="39"/>
                  <a:pt x="18" y="41"/>
                  <a:pt x="19" y="44"/>
                </a:cubicBezTo>
                <a:cubicBezTo>
                  <a:pt x="27" y="59"/>
                  <a:pt x="32" y="63"/>
                  <a:pt x="37" y="67"/>
                </a:cubicBezTo>
                <a:cubicBezTo>
                  <a:pt x="42" y="68"/>
                  <a:pt x="43" y="65"/>
                  <a:pt x="47" y="62"/>
                </a:cubicBezTo>
                <a:cubicBezTo>
                  <a:pt x="52" y="59"/>
                  <a:pt x="59" y="66"/>
                  <a:pt x="62" y="70"/>
                </a:cubicBezTo>
                <a:cubicBezTo>
                  <a:pt x="65" y="74"/>
                  <a:pt x="65" y="78"/>
                  <a:pt x="55" y="86"/>
                </a:cubicBezTo>
                <a:cubicBezTo>
                  <a:pt x="37" y="90"/>
                  <a:pt x="19" y="68"/>
                  <a:pt x="19" y="68"/>
                </a:cubicBezTo>
                <a:cubicBezTo>
                  <a:pt x="1" y="47"/>
                  <a:pt x="0" y="33"/>
                  <a:pt x="1" y="28"/>
                </a:cubicBezTo>
                <a:close/>
                <a:moveTo>
                  <a:pt x="60" y="36"/>
                </a:moveTo>
                <a:cubicBezTo>
                  <a:pt x="48" y="36"/>
                  <a:pt x="48" y="36"/>
                  <a:pt x="48" y="36"/>
                </a:cubicBezTo>
                <a:cubicBezTo>
                  <a:pt x="48" y="22"/>
                  <a:pt x="48" y="22"/>
                  <a:pt x="48" y="22"/>
                </a:cubicBezTo>
                <a:cubicBezTo>
                  <a:pt x="48" y="20"/>
                  <a:pt x="46" y="19"/>
                  <a:pt x="45" y="19"/>
                </a:cubicBezTo>
                <a:cubicBezTo>
                  <a:pt x="43" y="19"/>
                  <a:pt x="42" y="20"/>
                  <a:pt x="42" y="22"/>
                </a:cubicBezTo>
                <a:cubicBezTo>
                  <a:pt x="42" y="39"/>
                  <a:pt x="42" y="39"/>
                  <a:pt x="42" y="39"/>
                </a:cubicBezTo>
                <a:cubicBezTo>
                  <a:pt x="42" y="41"/>
                  <a:pt x="43" y="42"/>
                  <a:pt x="45" y="42"/>
                </a:cubicBezTo>
                <a:cubicBezTo>
                  <a:pt x="60" y="42"/>
                  <a:pt x="60" y="42"/>
                  <a:pt x="60" y="42"/>
                </a:cubicBezTo>
                <a:cubicBezTo>
                  <a:pt x="62" y="42"/>
                  <a:pt x="63" y="41"/>
                  <a:pt x="63" y="39"/>
                </a:cubicBezTo>
                <a:cubicBezTo>
                  <a:pt x="63" y="38"/>
                  <a:pt x="62" y="36"/>
                  <a:pt x="60" y="36"/>
                </a:cubicBezTo>
                <a:close/>
                <a:moveTo>
                  <a:pt x="45" y="0"/>
                </a:moveTo>
                <a:cubicBezTo>
                  <a:pt x="33" y="0"/>
                  <a:pt x="22" y="5"/>
                  <a:pt x="15" y="13"/>
                </a:cubicBezTo>
                <a:cubicBezTo>
                  <a:pt x="17" y="13"/>
                  <a:pt x="19" y="14"/>
                  <a:pt x="20" y="16"/>
                </a:cubicBezTo>
                <a:cubicBezTo>
                  <a:pt x="26" y="10"/>
                  <a:pt x="33" y="6"/>
                  <a:pt x="42" y="5"/>
                </a:cubicBezTo>
                <a:cubicBezTo>
                  <a:pt x="42" y="10"/>
                  <a:pt x="42" y="10"/>
                  <a:pt x="42" y="10"/>
                </a:cubicBezTo>
                <a:cubicBezTo>
                  <a:pt x="42" y="12"/>
                  <a:pt x="43" y="13"/>
                  <a:pt x="45" y="13"/>
                </a:cubicBezTo>
                <a:cubicBezTo>
                  <a:pt x="46" y="13"/>
                  <a:pt x="48" y="12"/>
                  <a:pt x="48" y="10"/>
                </a:cubicBezTo>
                <a:cubicBezTo>
                  <a:pt x="48" y="5"/>
                  <a:pt x="48" y="5"/>
                  <a:pt x="48" y="5"/>
                </a:cubicBezTo>
                <a:cubicBezTo>
                  <a:pt x="64" y="7"/>
                  <a:pt x="77" y="20"/>
                  <a:pt x="79" y="36"/>
                </a:cubicBezTo>
                <a:cubicBezTo>
                  <a:pt x="74" y="36"/>
                  <a:pt x="74" y="36"/>
                  <a:pt x="74" y="36"/>
                </a:cubicBezTo>
                <a:cubicBezTo>
                  <a:pt x="72" y="36"/>
                  <a:pt x="71" y="38"/>
                  <a:pt x="71" y="39"/>
                </a:cubicBezTo>
                <a:cubicBezTo>
                  <a:pt x="71" y="41"/>
                  <a:pt x="72" y="42"/>
                  <a:pt x="74" y="42"/>
                </a:cubicBezTo>
                <a:cubicBezTo>
                  <a:pt x="79" y="42"/>
                  <a:pt x="79" y="42"/>
                  <a:pt x="79" y="42"/>
                </a:cubicBezTo>
                <a:cubicBezTo>
                  <a:pt x="78" y="52"/>
                  <a:pt x="73" y="61"/>
                  <a:pt x="65" y="66"/>
                </a:cubicBezTo>
                <a:cubicBezTo>
                  <a:pt x="66" y="66"/>
                  <a:pt x="66" y="67"/>
                  <a:pt x="66" y="67"/>
                </a:cubicBezTo>
                <a:cubicBezTo>
                  <a:pt x="66" y="67"/>
                  <a:pt x="66" y="67"/>
                  <a:pt x="66" y="67"/>
                </a:cubicBezTo>
                <a:cubicBezTo>
                  <a:pt x="66" y="67"/>
                  <a:pt x="66" y="67"/>
                  <a:pt x="66" y="67"/>
                </a:cubicBezTo>
                <a:cubicBezTo>
                  <a:pt x="67" y="69"/>
                  <a:pt x="68" y="70"/>
                  <a:pt x="68" y="71"/>
                </a:cubicBezTo>
                <a:cubicBezTo>
                  <a:pt x="78" y="64"/>
                  <a:pt x="84" y="52"/>
                  <a:pt x="84" y="39"/>
                </a:cubicBezTo>
                <a:cubicBezTo>
                  <a:pt x="84" y="17"/>
                  <a:pt x="67" y="0"/>
                  <a:pt x="4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8" name="Freeform 32">
            <a:extLst>
              <a:ext uri="{FF2B5EF4-FFF2-40B4-BE49-F238E27FC236}">
                <a16:creationId xmlns:a16="http://schemas.microsoft.com/office/drawing/2014/main" id="{29DBFE86-5BC3-4C6E-88B7-C199F70F3756}"/>
              </a:ext>
            </a:extLst>
          </p:cNvPr>
          <p:cNvSpPr>
            <a:spLocks noEditPoints="1"/>
          </p:cNvSpPr>
          <p:nvPr/>
        </p:nvSpPr>
        <p:spPr bwMode="auto">
          <a:xfrm>
            <a:off x="8199438" y="4827588"/>
            <a:ext cx="414337" cy="249238"/>
          </a:xfrm>
          <a:custGeom>
            <a:avLst/>
            <a:gdLst>
              <a:gd name="T0" fmla="*/ 23 w 109"/>
              <a:gd name="T1" fmla="*/ 41 h 65"/>
              <a:gd name="T2" fmla="*/ 24 w 109"/>
              <a:gd name="T3" fmla="*/ 37 h 65"/>
              <a:gd name="T4" fmla="*/ 35 w 109"/>
              <a:gd name="T5" fmla="*/ 28 h 65"/>
              <a:gd name="T6" fmla="*/ 38 w 109"/>
              <a:gd name="T7" fmla="*/ 32 h 65"/>
              <a:gd name="T8" fmla="*/ 27 w 109"/>
              <a:gd name="T9" fmla="*/ 42 h 65"/>
              <a:gd name="T10" fmla="*/ 33 w 109"/>
              <a:gd name="T11" fmla="*/ 50 h 65"/>
              <a:gd name="T12" fmla="*/ 46 w 109"/>
              <a:gd name="T13" fmla="*/ 35 h 65"/>
              <a:gd name="T14" fmla="*/ 42 w 109"/>
              <a:gd name="T15" fmla="*/ 35 h 65"/>
              <a:gd name="T16" fmla="*/ 29 w 109"/>
              <a:gd name="T17" fmla="*/ 49 h 65"/>
              <a:gd name="T18" fmla="*/ 33 w 109"/>
              <a:gd name="T19" fmla="*/ 50 h 65"/>
              <a:gd name="T20" fmla="*/ 49 w 109"/>
              <a:gd name="T21" fmla="*/ 49 h 65"/>
              <a:gd name="T22" fmla="*/ 47 w 109"/>
              <a:gd name="T23" fmla="*/ 44 h 65"/>
              <a:gd name="T24" fmla="*/ 36 w 109"/>
              <a:gd name="T25" fmla="*/ 52 h 65"/>
              <a:gd name="T26" fmla="*/ 38 w 109"/>
              <a:gd name="T27" fmla="*/ 57 h 65"/>
              <a:gd name="T28" fmla="*/ 47 w 109"/>
              <a:gd name="T29" fmla="*/ 64 h 65"/>
              <a:gd name="T30" fmla="*/ 52 w 109"/>
              <a:gd name="T31" fmla="*/ 55 h 65"/>
              <a:gd name="T32" fmla="*/ 48 w 109"/>
              <a:gd name="T33" fmla="*/ 55 h 65"/>
              <a:gd name="T34" fmla="*/ 43 w 109"/>
              <a:gd name="T35" fmla="*/ 63 h 65"/>
              <a:gd name="T36" fmla="*/ 47 w 109"/>
              <a:gd name="T37" fmla="*/ 64 h 65"/>
              <a:gd name="T38" fmla="*/ 109 w 109"/>
              <a:gd name="T39" fmla="*/ 20 h 65"/>
              <a:gd name="T40" fmla="*/ 87 w 109"/>
              <a:gd name="T41" fmla="*/ 9 h 65"/>
              <a:gd name="T42" fmla="*/ 86 w 109"/>
              <a:gd name="T43" fmla="*/ 33 h 65"/>
              <a:gd name="T44" fmla="*/ 93 w 109"/>
              <a:gd name="T45" fmla="*/ 27 h 65"/>
              <a:gd name="T46" fmla="*/ 59 w 109"/>
              <a:gd name="T47" fmla="*/ 6 h 65"/>
              <a:gd name="T48" fmla="*/ 53 w 109"/>
              <a:gd name="T49" fmla="*/ 6 h 65"/>
              <a:gd name="T50" fmla="*/ 34 w 109"/>
              <a:gd name="T51" fmla="*/ 15 h 65"/>
              <a:gd name="T52" fmla="*/ 33 w 109"/>
              <a:gd name="T53" fmla="*/ 19 h 65"/>
              <a:gd name="T54" fmla="*/ 37 w 109"/>
              <a:gd name="T55" fmla="*/ 20 h 65"/>
              <a:gd name="T56" fmla="*/ 55 w 109"/>
              <a:gd name="T57" fmla="*/ 12 h 65"/>
              <a:gd name="T58" fmla="*/ 83 w 109"/>
              <a:gd name="T59" fmla="*/ 37 h 65"/>
              <a:gd name="T60" fmla="*/ 58 w 109"/>
              <a:gd name="T61" fmla="*/ 64 h 65"/>
              <a:gd name="T62" fmla="*/ 57 w 109"/>
              <a:gd name="T63" fmla="*/ 58 h 65"/>
              <a:gd name="T64" fmla="*/ 54 w 109"/>
              <a:gd name="T65" fmla="*/ 62 h 65"/>
              <a:gd name="T66" fmla="*/ 58 w 109"/>
              <a:gd name="T67" fmla="*/ 64 h 65"/>
              <a:gd name="T68" fmla="*/ 68 w 109"/>
              <a:gd name="T69" fmla="*/ 55 h 65"/>
              <a:gd name="T70" fmla="*/ 61 w 109"/>
              <a:gd name="T71" fmla="*/ 48 h 65"/>
              <a:gd name="T72" fmla="*/ 72 w 109"/>
              <a:gd name="T73" fmla="*/ 53 h 65"/>
              <a:gd name="T74" fmla="*/ 75 w 109"/>
              <a:gd name="T75" fmla="*/ 55 h 65"/>
              <a:gd name="T76" fmla="*/ 78 w 109"/>
              <a:gd name="T77" fmla="*/ 52 h 65"/>
              <a:gd name="T78" fmla="*/ 70 w 109"/>
              <a:gd name="T79" fmla="*/ 42 h 65"/>
              <a:gd name="T80" fmla="*/ 80 w 109"/>
              <a:gd name="T81" fmla="*/ 48 h 65"/>
              <a:gd name="T82" fmla="*/ 83 w 109"/>
              <a:gd name="T83" fmla="*/ 50 h 65"/>
              <a:gd name="T84" fmla="*/ 86 w 109"/>
              <a:gd name="T85" fmla="*/ 46 h 65"/>
              <a:gd name="T86" fmla="*/ 54 w 109"/>
              <a:gd name="T87" fmla="*/ 16 h 65"/>
              <a:gd name="T88" fmla="*/ 36 w 109"/>
              <a:gd name="T89" fmla="*/ 24 h 65"/>
              <a:gd name="T90" fmla="*/ 29 w 109"/>
              <a:gd name="T91" fmla="*/ 16 h 65"/>
              <a:gd name="T92" fmla="*/ 34 w 109"/>
              <a:gd name="T93" fmla="*/ 11 h 65"/>
              <a:gd name="T94" fmla="*/ 13 w 109"/>
              <a:gd name="T95" fmla="*/ 25 h 65"/>
              <a:gd name="T96" fmla="*/ 31 w 109"/>
              <a:gd name="T97" fmla="*/ 26 h 65"/>
              <a:gd name="T98" fmla="*/ 41 w 109"/>
              <a:gd name="T99" fmla="*/ 27 h 65"/>
              <a:gd name="T100" fmla="*/ 44 w 109"/>
              <a:gd name="T101" fmla="*/ 31 h 65"/>
              <a:gd name="T102" fmla="*/ 49 w 109"/>
              <a:gd name="T103" fmla="*/ 41 h 65"/>
              <a:gd name="T104" fmla="*/ 53 w 109"/>
              <a:gd name="T105" fmla="*/ 51 h 65"/>
              <a:gd name="T106" fmla="*/ 56 w 109"/>
              <a:gd name="T107" fmla="*/ 52 h 65"/>
              <a:gd name="T108" fmla="*/ 64 w 109"/>
              <a:gd name="T109" fmla="*/ 58 h 65"/>
              <a:gd name="T110" fmla="*/ 67 w 109"/>
              <a:gd name="T111" fmla="*/ 59 h 65"/>
              <a:gd name="T112" fmla="*/ 24 w 109"/>
              <a:gd name="T113" fmla="*/ 9 h 65"/>
              <a:gd name="T114" fmla="*/ 0 w 109"/>
              <a:gd name="T115" fmla="*/ 1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65">
                <a:moveTo>
                  <a:pt x="26" y="42"/>
                </a:moveTo>
                <a:cubicBezTo>
                  <a:pt x="25" y="42"/>
                  <a:pt x="24" y="42"/>
                  <a:pt x="23" y="41"/>
                </a:cubicBezTo>
                <a:cubicBezTo>
                  <a:pt x="23" y="41"/>
                  <a:pt x="23" y="40"/>
                  <a:pt x="23" y="39"/>
                </a:cubicBezTo>
                <a:cubicBezTo>
                  <a:pt x="23" y="38"/>
                  <a:pt x="23" y="38"/>
                  <a:pt x="24" y="37"/>
                </a:cubicBezTo>
                <a:cubicBezTo>
                  <a:pt x="34" y="29"/>
                  <a:pt x="34" y="29"/>
                  <a:pt x="34" y="29"/>
                </a:cubicBezTo>
                <a:cubicBezTo>
                  <a:pt x="34" y="29"/>
                  <a:pt x="35" y="28"/>
                  <a:pt x="35" y="28"/>
                </a:cubicBezTo>
                <a:cubicBezTo>
                  <a:pt x="36" y="28"/>
                  <a:pt x="37" y="29"/>
                  <a:pt x="38" y="29"/>
                </a:cubicBezTo>
                <a:cubicBezTo>
                  <a:pt x="38" y="30"/>
                  <a:pt x="38" y="31"/>
                  <a:pt x="38" y="32"/>
                </a:cubicBezTo>
                <a:cubicBezTo>
                  <a:pt x="38" y="32"/>
                  <a:pt x="38" y="33"/>
                  <a:pt x="37" y="34"/>
                </a:cubicBezTo>
                <a:cubicBezTo>
                  <a:pt x="27" y="42"/>
                  <a:pt x="27" y="42"/>
                  <a:pt x="27" y="42"/>
                </a:cubicBezTo>
                <a:cubicBezTo>
                  <a:pt x="27" y="42"/>
                  <a:pt x="26" y="42"/>
                  <a:pt x="26" y="42"/>
                </a:cubicBezTo>
                <a:close/>
                <a:moveTo>
                  <a:pt x="33" y="50"/>
                </a:moveTo>
                <a:cubicBezTo>
                  <a:pt x="46" y="39"/>
                  <a:pt x="46" y="39"/>
                  <a:pt x="46" y="39"/>
                </a:cubicBezTo>
                <a:cubicBezTo>
                  <a:pt x="47" y="38"/>
                  <a:pt x="47" y="37"/>
                  <a:pt x="46" y="35"/>
                </a:cubicBezTo>
                <a:cubicBezTo>
                  <a:pt x="45" y="35"/>
                  <a:pt x="45" y="34"/>
                  <a:pt x="44" y="34"/>
                </a:cubicBezTo>
                <a:cubicBezTo>
                  <a:pt x="43" y="34"/>
                  <a:pt x="42" y="34"/>
                  <a:pt x="42" y="35"/>
                </a:cubicBezTo>
                <a:cubicBezTo>
                  <a:pt x="29" y="45"/>
                  <a:pt x="29" y="45"/>
                  <a:pt x="29" y="45"/>
                </a:cubicBezTo>
                <a:cubicBezTo>
                  <a:pt x="28" y="46"/>
                  <a:pt x="28" y="48"/>
                  <a:pt x="29" y="49"/>
                </a:cubicBezTo>
                <a:cubicBezTo>
                  <a:pt x="29" y="50"/>
                  <a:pt x="30" y="51"/>
                  <a:pt x="31" y="51"/>
                </a:cubicBezTo>
                <a:cubicBezTo>
                  <a:pt x="32" y="51"/>
                  <a:pt x="32" y="50"/>
                  <a:pt x="33" y="50"/>
                </a:cubicBezTo>
                <a:close/>
                <a:moveTo>
                  <a:pt x="40" y="57"/>
                </a:moveTo>
                <a:cubicBezTo>
                  <a:pt x="49" y="49"/>
                  <a:pt x="49" y="49"/>
                  <a:pt x="49" y="49"/>
                </a:cubicBezTo>
                <a:cubicBezTo>
                  <a:pt x="50" y="48"/>
                  <a:pt x="51" y="46"/>
                  <a:pt x="50" y="45"/>
                </a:cubicBezTo>
                <a:cubicBezTo>
                  <a:pt x="49" y="44"/>
                  <a:pt x="48" y="44"/>
                  <a:pt x="47" y="44"/>
                </a:cubicBezTo>
                <a:cubicBezTo>
                  <a:pt x="47" y="44"/>
                  <a:pt x="46" y="44"/>
                  <a:pt x="45" y="45"/>
                </a:cubicBezTo>
                <a:cubicBezTo>
                  <a:pt x="36" y="52"/>
                  <a:pt x="36" y="52"/>
                  <a:pt x="36" y="52"/>
                </a:cubicBezTo>
                <a:cubicBezTo>
                  <a:pt x="35" y="53"/>
                  <a:pt x="35" y="55"/>
                  <a:pt x="36" y="56"/>
                </a:cubicBezTo>
                <a:cubicBezTo>
                  <a:pt x="37" y="57"/>
                  <a:pt x="37" y="57"/>
                  <a:pt x="38" y="57"/>
                </a:cubicBezTo>
                <a:cubicBezTo>
                  <a:pt x="39" y="57"/>
                  <a:pt x="40" y="57"/>
                  <a:pt x="40" y="57"/>
                </a:cubicBezTo>
                <a:close/>
                <a:moveTo>
                  <a:pt x="47" y="64"/>
                </a:moveTo>
                <a:cubicBezTo>
                  <a:pt x="52" y="60"/>
                  <a:pt x="52" y="60"/>
                  <a:pt x="52" y="60"/>
                </a:cubicBezTo>
                <a:cubicBezTo>
                  <a:pt x="53" y="59"/>
                  <a:pt x="53" y="57"/>
                  <a:pt x="52" y="55"/>
                </a:cubicBezTo>
                <a:cubicBezTo>
                  <a:pt x="52" y="55"/>
                  <a:pt x="51" y="54"/>
                  <a:pt x="50" y="54"/>
                </a:cubicBezTo>
                <a:cubicBezTo>
                  <a:pt x="49" y="54"/>
                  <a:pt x="49" y="55"/>
                  <a:pt x="48" y="55"/>
                </a:cubicBezTo>
                <a:cubicBezTo>
                  <a:pt x="43" y="59"/>
                  <a:pt x="43" y="59"/>
                  <a:pt x="43" y="59"/>
                </a:cubicBezTo>
                <a:cubicBezTo>
                  <a:pt x="42" y="60"/>
                  <a:pt x="42" y="62"/>
                  <a:pt x="43" y="63"/>
                </a:cubicBezTo>
                <a:cubicBezTo>
                  <a:pt x="43" y="64"/>
                  <a:pt x="44" y="65"/>
                  <a:pt x="45" y="65"/>
                </a:cubicBezTo>
                <a:cubicBezTo>
                  <a:pt x="46" y="65"/>
                  <a:pt x="46" y="64"/>
                  <a:pt x="47" y="64"/>
                </a:cubicBezTo>
                <a:close/>
                <a:moveTo>
                  <a:pt x="97" y="26"/>
                </a:moveTo>
                <a:cubicBezTo>
                  <a:pt x="109" y="20"/>
                  <a:pt x="109" y="20"/>
                  <a:pt x="109" y="20"/>
                </a:cubicBezTo>
                <a:cubicBezTo>
                  <a:pt x="100" y="2"/>
                  <a:pt x="100" y="2"/>
                  <a:pt x="100" y="2"/>
                </a:cubicBezTo>
                <a:cubicBezTo>
                  <a:pt x="95" y="5"/>
                  <a:pt x="89" y="8"/>
                  <a:pt x="87" y="9"/>
                </a:cubicBezTo>
                <a:cubicBezTo>
                  <a:pt x="89" y="12"/>
                  <a:pt x="91" y="16"/>
                  <a:pt x="97" y="26"/>
                </a:cubicBezTo>
                <a:close/>
                <a:moveTo>
                  <a:pt x="86" y="33"/>
                </a:moveTo>
                <a:cubicBezTo>
                  <a:pt x="87" y="32"/>
                  <a:pt x="87" y="31"/>
                  <a:pt x="88" y="31"/>
                </a:cubicBezTo>
                <a:cubicBezTo>
                  <a:pt x="89" y="30"/>
                  <a:pt x="91" y="28"/>
                  <a:pt x="93" y="27"/>
                </a:cubicBezTo>
                <a:cubicBezTo>
                  <a:pt x="92" y="24"/>
                  <a:pt x="86" y="14"/>
                  <a:pt x="84" y="11"/>
                </a:cubicBezTo>
                <a:cubicBezTo>
                  <a:pt x="74" y="7"/>
                  <a:pt x="65" y="6"/>
                  <a:pt x="59" y="6"/>
                </a:cubicBezTo>
                <a:cubicBezTo>
                  <a:pt x="57" y="6"/>
                  <a:pt x="55" y="6"/>
                  <a:pt x="53" y="6"/>
                </a:cubicBezTo>
                <a:cubicBezTo>
                  <a:pt x="53" y="6"/>
                  <a:pt x="53" y="6"/>
                  <a:pt x="53" y="6"/>
                </a:cubicBezTo>
                <a:cubicBezTo>
                  <a:pt x="52" y="6"/>
                  <a:pt x="52" y="6"/>
                  <a:pt x="51" y="7"/>
                </a:cubicBezTo>
                <a:cubicBezTo>
                  <a:pt x="34" y="15"/>
                  <a:pt x="34" y="15"/>
                  <a:pt x="34" y="15"/>
                </a:cubicBezTo>
                <a:cubicBezTo>
                  <a:pt x="34" y="16"/>
                  <a:pt x="33" y="16"/>
                  <a:pt x="33" y="17"/>
                </a:cubicBezTo>
                <a:cubicBezTo>
                  <a:pt x="33" y="18"/>
                  <a:pt x="33" y="18"/>
                  <a:pt x="33" y="19"/>
                </a:cubicBezTo>
                <a:cubicBezTo>
                  <a:pt x="34" y="20"/>
                  <a:pt x="35" y="21"/>
                  <a:pt x="36" y="21"/>
                </a:cubicBezTo>
                <a:cubicBezTo>
                  <a:pt x="36" y="21"/>
                  <a:pt x="37" y="21"/>
                  <a:pt x="37" y="20"/>
                </a:cubicBezTo>
                <a:cubicBezTo>
                  <a:pt x="54" y="12"/>
                  <a:pt x="54" y="12"/>
                  <a:pt x="54" y="12"/>
                </a:cubicBezTo>
                <a:cubicBezTo>
                  <a:pt x="55" y="12"/>
                  <a:pt x="55" y="12"/>
                  <a:pt x="55" y="12"/>
                </a:cubicBezTo>
                <a:cubicBezTo>
                  <a:pt x="55" y="12"/>
                  <a:pt x="55" y="12"/>
                  <a:pt x="55" y="12"/>
                </a:cubicBezTo>
                <a:cubicBezTo>
                  <a:pt x="66" y="20"/>
                  <a:pt x="80" y="34"/>
                  <a:pt x="83" y="37"/>
                </a:cubicBezTo>
                <a:cubicBezTo>
                  <a:pt x="84" y="36"/>
                  <a:pt x="85" y="34"/>
                  <a:pt x="86" y="33"/>
                </a:cubicBezTo>
                <a:close/>
                <a:moveTo>
                  <a:pt x="58" y="64"/>
                </a:moveTo>
                <a:cubicBezTo>
                  <a:pt x="59" y="63"/>
                  <a:pt x="60" y="61"/>
                  <a:pt x="59" y="60"/>
                </a:cubicBezTo>
                <a:cubicBezTo>
                  <a:pt x="57" y="58"/>
                  <a:pt x="57" y="58"/>
                  <a:pt x="57" y="58"/>
                </a:cubicBezTo>
                <a:cubicBezTo>
                  <a:pt x="57" y="59"/>
                  <a:pt x="56" y="61"/>
                  <a:pt x="54" y="62"/>
                </a:cubicBezTo>
                <a:cubicBezTo>
                  <a:pt x="54" y="62"/>
                  <a:pt x="54" y="62"/>
                  <a:pt x="54" y="62"/>
                </a:cubicBezTo>
                <a:cubicBezTo>
                  <a:pt x="55" y="63"/>
                  <a:pt x="56" y="64"/>
                  <a:pt x="56" y="64"/>
                </a:cubicBezTo>
                <a:cubicBezTo>
                  <a:pt x="57" y="64"/>
                  <a:pt x="57" y="64"/>
                  <a:pt x="58" y="64"/>
                </a:cubicBezTo>
                <a:close/>
                <a:moveTo>
                  <a:pt x="67" y="59"/>
                </a:moveTo>
                <a:cubicBezTo>
                  <a:pt x="68" y="58"/>
                  <a:pt x="69" y="57"/>
                  <a:pt x="68" y="55"/>
                </a:cubicBezTo>
                <a:cubicBezTo>
                  <a:pt x="68" y="55"/>
                  <a:pt x="68" y="55"/>
                  <a:pt x="68" y="55"/>
                </a:cubicBezTo>
                <a:cubicBezTo>
                  <a:pt x="61" y="48"/>
                  <a:pt x="61" y="48"/>
                  <a:pt x="61" y="48"/>
                </a:cubicBezTo>
                <a:cubicBezTo>
                  <a:pt x="65" y="46"/>
                  <a:pt x="65" y="46"/>
                  <a:pt x="65" y="46"/>
                </a:cubicBezTo>
                <a:cubicBezTo>
                  <a:pt x="72" y="53"/>
                  <a:pt x="72" y="53"/>
                  <a:pt x="72" y="53"/>
                </a:cubicBezTo>
                <a:cubicBezTo>
                  <a:pt x="73" y="54"/>
                  <a:pt x="73" y="54"/>
                  <a:pt x="73" y="54"/>
                </a:cubicBezTo>
                <a:cubicBezTo>
                  <a:pt x="74" y="55"/>
                  <a:pt x="74" y="55"/>
                  <a:pt x="75" y="55"/>
                </a:cubicBezTo>
                <a:cubicBezTo>
                  <a:pt x="75" y="55"/>
                  <a:pt x="76" y="55"/>
                  <a:pt x="76" y="55"/>
                </a:cubicBezTo>
                <a:cubicBezTo>
                  <a:pt x="77" y="54"/>
                  <a:pt x="78" y="53"/>
                  <a:pt x="78" y="52"/>
                </a:cubicBezTo>
                <a:cubicBezTo>
                  <a:pt x="78" y="52"/>
                  <a:pt x="78" y="51"/>
                  <a:pt x="77" y="50"/>
                </a:cubicBezTo>
                <a:cubicBezTo>
                  <a:pt x="70" y="42"/>
                  <a:pt x="70" y="42"/>
                  <a:pt x="70" y="42"/>
                </a:cubicBezTo>
                <a:cubicBezTo>
                  <a:pt x="73" y="40"/>
                  <a:pt x="73" y="40"/>
                  <a:pt x="73" y="40"/>
                </a:cubicBezTo>
                <a:cubicBezTo>
                  <a:pt x="80" y="48"/>
                  <a:pt x="80" y="48"/>
                  <a:pt x="80" y="48"/>
                </a:cubicBezTo>
                <a:cubicBezTo>
                  <a:pt x="81" y="48"/>
                  <a:pt x="81" y="48"/>
                  <a:pt x="81" y="48"/>
                </a:cubicBezTo>
                <a:cubicBezTo>
                  <a:pt x="82" y="49"/>
                  <a:pt x="82" y="50"/>
                  <a:pt x="83" y="50"/>
                </a:cubicBezTo>
                <a:cubicBezTo>
                  <a:pt x="84" y="50"/>
                  <a:pt x="84" y="50"/>
                  <a:pt x="85" y="49"/>
                </a:cubicBezTo>
                <a:cubicBezTo>
                  <a:pt x="86" y="49"/>
                  <a:pt x="87" y="47"/>
                  <a:pt x="86" y="46"/>
                </a:cubicBezTo>
                <a:cubicBezTo>
                  <a:pt x="79" y="38"/>
                  <a:pt x="79" y="38"/>
                  <a:pt x="79" y="38"/>
                </a:cubicBezTo>
                <a:cubicBezTo>
                  <a:pt x="74" y="34"/>
                  <a:pt x="63" y="23"/>
                  <a:pt x="54" y="16"/>
                </a:cubicBezTo>
                <a:cubicBezTo>
                  <a:pt x="39" y="24"/>
                  <a:pt x="39" y="24"/>
                  <a:pt x="39" y="24"/>
                </a:cubicBezTo>
                <a:cubicBezTo>
                  <a:pt x="38" y="24"/>
                  <a:pt x="37" y="24"/>
                  <a:pt x="36" y="24"/>
                </a:cubicBezTo>
                <a:cubicBezTo>
                  <a:pt x="34" y="24"/>
                  <a:pt x="32" y="23"/>
                  <a:pt x="30" y="22"/>
                </a:cubicBezTo>
                <a:cubicBezTo>
                  <a:pt x="29" y="20"/>
                  <a:pt x="29" y="18"/>
                  <a:pt x="29" y="16"/>
                </a:cubicBezTo>
                <a:cubicBezTo>
                  <a:pt x="30" y="14"/>
                  <a:pt x="31" y="13"/>
                  <a:pt x="33" y="12"/>
                </a:cubicBezTo>
                <a:cubicBezTo>
                  <a:pt x="34" y="11"/>
                  <a:pt x="34" y="11"/>
                  <a:pt x="34" y="11"/>
                </a:cubicBezTo>
                <a:cubicBezTo>
                  <a:pt x="27" y="12"/>
                  <a:pt x="27" y="12"/>
                  <a:pt x="27" y="12"/>
                </a:cubicBezTo>
                <a:cubicBezTo>
                  <a:pt x="13" y="25"/>
                  <a:pt x="13" y="25"/>
                  <a:pt x="13" y="25"/>
                </a:cubicBezTo>
                <a:cubicBezTo>
                  <a:pt x="21" y="34"/>
                  <a:pt x="21" y="34"/>
                  <a:pt x="21" y="34"/>
                </a:cubicBezTo>
                <a:cubicBezTo>
                  <a:pt x="21" y="34"/>
                  <a:pt x="31" y="26"/>
                  <a:pt x="31" y="26"/>
                </a:cubicBezTo>
                <a:cubicBezTo>
                  <a:pt x="32" y="25"/>
                  <a:pt x="34" y="25"/>
                  <a:pt x="35" y="25"/>
                </a:cubicBezTo>
                <a:cubicBezTo>
                  <a:pt x="37" y="25"/>
                  <a:pt x="39" y="26"/>
                  <a:pt x="41" y="27"/>
                </a:cubicBezTo>
                <a:cubicBezTo>
                  <a:pt x="41" y="28"/>
                  <a:pt x="42" y="29"/>
                  <a:pt x="42" y="31"/>
                </a:cubicBezTo>
                <a:cubicBezTo>
                  <a:pt x="43" y="31"/>
                  <a:pt x="43" y="31"/>
                  <a:pt x="44" y="31"/>
                </a:cubicBezTo>
                <a:cubicBezTo>
                  <a:pt x="46" y="31"/>
                  <a:pt x="48" y="31"/>
                  <a:pt x="49" y="33"/>
                </a:cubicBezTo>
                <a:cubicBezTo>
                  <a:pt x="51" y="35"/>
                  <a:pt x="51" y="38"/>
                  <a:pt x="49" y="41"/>
                </a:cubicBezTo>
                <a:cubicBezTo>
                  <a:pt x="51" y="41"/>
                  <a:pt x="52" y="42"/>
                  <a:pt x="52" y="43"/>
                </a:cubicBezTo>
                <a:cubicBezTo>
                  <a:pt x="54" y="45"/>
                  <a:pt x="54" y="49"/>
                  <a:pt x="53" y="51"/>
                </a:cubicBezTo>
                <a:cubicBezTo>
                  <a:pt x="54" y="51"/>
                  <a:pt x="54" y="52"/>
                  <a:pt x="55" y="53"/>
                </a:cubicBezTo>
                <a:cubicBezTo>
                  <a:pt x="56" y="52"/>
                  <a:pt x="56" y="52"/>
                  <a:pt x="56" y="52"/>
                </a:cubicBezTo>
                <a:cubicBezTo>
                  <a:pt x="62" y="57"/>
                  <a:pt x="62" y="57"/>
                  <a:pt x="62" y="57"/>
                </a:cubicBezTo>
                <a:cubicBezTo>
                  <a:pt x="63" y="58"/>
                  <a:pt x="63" y="58"/>
                  <a:pt x="64" y="58"/>
                </a:cubicBezTo>
                <a:cubicBezTo>
                  <a:pt x="64" y="59"/>
                  <a:pt x="65" y="59"/>
                  <a:pt x="65" y="59"/>
                </a:cubicBezTo>
                <a:cubicBezTo>
                  <a:pt x="66" y="59"/>
                  <a:pt x="66" y="59"/>
                  <a:pt x="67" y="59"/>
                </a:cubicBezTo>
                <a:close/>
                <a:moveTo>
                  <a:pt x="10" y="24"/>
                </a:moveTo>
                <a:cubicBezTo>
                  <a:pt x="24" y="9"/>
                  <a:pt x="24" y="9"/>
                  <a:pt x="24" y="9"/>
                </a:cubicBezTo>
                <a:cubicBezTo>
                  <a:pt x="14" y="0"/>
                  <a:pt x="14" y="0"/>
                  <a:pt x="14" y="0"/>
                </a:cubicBezTo>
                <a:cubicBezTo>
                  <a:pt x="0" y="14"/>
                  <a:pt x="0" y="14"/>
                  <a:pt x="0" y="14"/>
                </a:cubicBezTo>
                <a:lnTo>
                  <a:pt x="10" y="24"/>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9" name="Freeform 33">
            <a:extLst>
              <a:ext uri="{FF2B5EF4-FFF2-40B4-BE49-F238E27FC236}">
                <a16:creationId xmlns:a16="http://schemas.microsoft.com/office/drawing/2014/main" id="{722F1871-162E-4BB7-8A94-8A3D00D5857B}"/>
              </a:ext>
            </a:extLst>
          </p:cNvPr>
          <p:cNvSpPr>
            <a:spLocks noEditPoints="1"/>
          </p:cNvSpPr>
          <p:nvPr/>
        </p:nvSpPr>
        <p:spPr bwMode="auto">
          <a:xfrm>
            <a:off x="3673475" y="4786313"/>
            <a:ext cx="223837" cy="331788"/>
          </a:xfrm>
          <a:custGeom>
            <a:avLst/>
            <a:gdLst>
              <a:gd name="T0" fmla="*/ 27 w 59"/>
              <a:gd name="T1" fmla="*/ 43 h 87"/>
              <a:gd name="T2" fmla="*/ 32 w 59"/>
              <a:gd name="T3" fmla="*/ 43 h 87"/>
              <a:gd name="T4" fmla="*/ 32 w 59"/>
              <a:gd name="T5" fmla="*/ 68 h 87"/>
              <a:gd name="T6" fmla="*/ 27 w 59"/>
              <a:gd name="T7" fmla="*/ 68 h 87"/>
              <a:gd name="T8" fmla="*/ 27 w 59"/>
              <a:gd name="T9" fmla="*/ 43 h 87"/>
              <a:gd name="T10" fmla="*/ 29 w 59"/>
              <a:gd name="T11" fmla="*/ 0 h 87"/>
              <a:gd name="T12" fmla="*/ 0 w 59"/>
              <a:gd name="T13" fmla="*/ 30 h 87"/>
              <a:gd name="T14" fmla="*/ 6 w 59"/>
              <a:gd name="T15" fmla="*/ 48 h 87"/>
              <a:gd name="T16" fmla="*/ 13 w 59"/>
              <a:gd name="T17" fmla="*/ 62 h 87"/>
              <a:gd name="T18" fmla="*/ 19 w 59"/>
              <a:gd name="T19" fmla="*/ 68 h 87"/>
              <a:gd name="T20" fmla="*/ 22 w 59"/>
              <a:gd name="T21" fmla="*/ 68 h 87"/>
              <a:gd name="T22" fmla="*/ 22 w 59"/>
              <a:gd name="T23" fmla="*/ 43 h 87"/>
              <a:gd name="T24" fmla="*/ 18 w 59"/>
              <a:gd name="T25" fmla="*/ 43 h 87"/>
              <a:gd name="T26" fmla="*/ 9 w 59"/>
              <a:gd name="T27" fmla="*/ 34 h 87"/>
              <a:gd name="T28" fmla="*/ 18 w 59"/>
              <a:gd name="T29" fmla="*/ 25 h 87"/>
              <a:gd name="T30" fmla="*/ 27 w 59"/>
              <a:gd name="T31" fmla="*/ 34 h 87"/>
              <a:gd name="T32" fmla="*/ 25 w 59"/>
              <a:gd name="T33" fmla="*/ 38 h 87"/>
              <a:gd name="T34" fmla="*/ 33 w 59"/>
              <a:gd name="T35" fmla="*/ 38 h 87"/>
              <a:gd name="T36" fmla="*/ 32 w 59"/>
              <a:gd name="T37" fmla="*/ 34 h 87"/>
              <a:gd name="T38" fmla="*/ 41 w 59"/>
              <a:gd name="T39" fmla="*/ 25 h 87"/>
              <a:gd name="T40" fmla="*/ 50 w 59"/>
              <a:gd name="T41" fmla="*/ 34 h 87"/>
              <a:gd name="T42" fmla="*/ 41 w 59"/>
              <a:gd name="T43" fmla="*/ 43 h 87"/>
              <a:gd name="T44" fmla="*/ 37 w 59"/>
              <a:gd name="T45" fmla="*/ 43 h 87"/>
              <a:gd name="T46" fmla="*/ 37 w 59"/>
              <a:gd name="T47" fmla="*/ 68 h 87"/>
              <a:gd name="T48" fmla="*/ 40 w 59"/>
              <a:gd name="T49" fmla="*/ 68 h 87"/>
              <a:gd name="T50" fmla="*/ 46 w 59"/>
              <a:gd name="T51" fmla="*/ 62 h 87"/>
              <a:gd name="T52" fmla="*/ 53 w 59"/>
              <a:gd name="T53" fmla="*/ 48 h 87"/>
              <a:gd name="T54" fmla="*/ 59 w 59"/>
              <a:gd name="T55" fmla="*/ 30 h 87"/>
              <a:gd name="T56" fmla="*/ 29 w 59"/>
              <a:gd name="T57" fmla="*/ 0 h 87"/>
              <a:gd name="T58" fmla="*/ 14 w 59"/>
              <a:gd name="T59" fmla="*/ 34 h 87"/>
              <a:gd name="T60" fmla="*/ 18 w 59"/>
              <a:gd name="T61" fmla="*/ 38 h 87"/>
              <a:gd name="T62" fmla="*/ 22 w 59"/>
              <a:gd name="T63" fmla="*/ 34 h 87"/>
              <a:gd name="T64" fmla="*/ 18 w 59"/>
              <a:gd name="T65" fmla="*/ 30 h 87"/>
              <a:gd name="T66" fmla="*/ 14 w 59"/>
              <a:gd name="T67" fmla="*/ 34 h 87"/>
              <a:gd name="T68" fmla="*/ 45 w 59"/>
              <a:gd name="T69" fmla="*/ 34 h 87"/>
              <a:gd name="T70" fmla="*/ 41 w 59"/>
              <a:gd name="T71" fmla="*/ 30 h 87"/>
              <a:gd name="T72" fmla="*/ 37 w 59"/>
              <a:gd name="T73" fmla="*/ 34 h 87"/>
              <a:gd name="T74" fmla="*/ 41 w 59"/>
              <a:gd name="T75" fmla="*/ 38 h 87"/>
              <a:gd name="T76" fmla="*/ 45 w 59"/>
              <a:gd name="T77" fmla="*/ 34 h 87"/>
              <a:gd name="T78" fmla="*/ 43 w 59"/>
              <a:gd name="T79" fmla="*/ 76 h 87"/>
              <a:gd name="T80" fmla="*/ 41 w 59"/>
              <a:gd name="T81" fmla="*/ 73 h 87"/>
              <a:gd name="T82" fmla="*/ 18 w 59"/>
              <a:gd name="T83" fmla="*/ 73 h 87"/>
              <a:gd name="T84" fmla="*/ 15 w 59"/>
              <a:gd name="T85" fmla="*/ 76 h 87"/>
              <a:gd name="T86" fmla="*/ 18 w 59"/>
              <a:gd name="T87" fmla="*/ 78 h 87"/>
              <a:gd name="T88" fmla="*/ 41 w 59"/>
              <a:gd name="T89" fmla="*/ 78 h 87"/>
              <a:gd name="T90" fmla="*/ 43 w 59"/>
              <a:gd name="T91" fmla="*/ 76 h 87"/>
              <a:gd name="T92" fmla="*/ 41 w 59"/>
              <a:gd name="T93" fmla="*/ 84 h 87"/>
              <a:gd name="T94" fmla="*/ 38 w 59"/>
              <a:gd name="T95" fmla="*/ 82 h 87"/>
              <a:gd name="T96" fmla="*/ 21 w 59"/>
              <a:gd name="T97" fmla="*/ 82 h 87"/>
              <a:gd name="T98" fmla="*/ 18 w 59"/>
              <a:gd name="T99" fmla="*/ 84 h 87"/>
              <a:gd name="T100" fmla="*/ 21 w 59"/>
              <a:gd name="T101" fmla="*/ 87 h 87"/>
              <a:gd name="T102" fmla="*/ 38 w 59"/>
              <a:gd name="T103" fmla="*/ 87 h 87"/>
              <a:gd name="T104" fmla="*/ 41 w 59"/>
              <a:gd name="T105" fmla="*/ 8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87">
                <a:moveTo>
                  <a:pt x="27" y="43"/>
                </a:moveTo>
                <a:cubicBezTo>
                  <a:pt x="32" y="43"/>
                  <a:pt x="32" y="43"/>
                  <a:pt x="32" y="43"/>
                </a:cubicBezTo>
                <a:cubicBezTo>
                  <a:pt x="32" y="68"/>
                  <a:pt x="32" y="68"/>
                  <a:pt x="32" y="68"/>
                </a:cubicBezTo>
                <a:cubicBezTo>
                  <a:pt x="27" y="68"/>
                  <a:pt x="27" y="68"/>
                  <a:pt x="27" y="68"/>
                </a:cubicBezTo>
                <a:lnTo>
                  <a:pt x="27" y="43"/>
                </a:lnTo>
                <a:close/>
                <a:moveTo>
                  <a:pt x="29" y="0"/>
                </a:moveTo>
                <a:cubicBezTo>
                  <a:pt x="13" y="0"/>
                  <a:pt x="0" y="14"/>
                  <a:pt x="0" y="30"/>
                </a:cubicBezTo>
                <a:cubicBezTo>
                  <a:pt x="0" y="37"/>
                  <a:pt x="2" y="43"/>
                  <a:pt x="6" y="48"/>
                </a:cubicBezTo>
                <a:cubicBezTo>
                  <a:pt x="11" y="56"/>
                  <a:pt x="13" y="59"/>
                  <a:pt x="13" y="62"/>
                </a:cubicBezTo>
                <a:cubicBezTo>
                  <a:pt x="13" y="66"/>
                  <a:pt x="15" y="68"/>
                  <a:pt x="19" y="68"/>
                </a:cubicBezTo>
                <a:cubicBezTo>
                  <a:pt x="22" y="68"/>
                  <a:pt x="22" y="68"/>
                  <a:pt x="22" y="68"/>
                </a:cubicBezTo>
                <a:cubicBezTo>
                  <a:pt x="22" y="43"/>
                  <a:pt x="22" y="43"/>
                  <a:pt x="22" y="43"/>
                </a:cubicBezTo>
                <a:cubicBezTo>
                  <a:pt x="18" y="43"/>
                  <a:pt x="18" y="43"/>
                  <a:pt x="18" y="43"/>
                </a:cubicBezTo>
                <a:cubicBezTo>
                  <a:pt x="13" y="43"/>
                  <a:pt x="9" y="39"/>
                  <a:pt x="9" y="34"/>
                </a:cubicBezTo>
                <a:cubicBezTo>
                  <a:pt x="9" y="29"/>
                  <a:pt x="13" y="25"/>
                  <a:pt x="18" y="25"/>
                </a:cubicBezTo>
                <a:cubicBezTo>
                  <a:pt x="23" y="25"/>
                  <a:pt x="27" y="29"/>
                  <a:pt x="27" y="34"/>
                </a:cubicBezTo>
                <a:cubicBezTo>
                  <a:pt x="27" y="35"/>
                  <a:pt x="26" y="37"/>
                  <a:pt x="25" y="38"/>
                </a:cubicBezTo>
                <a:cubicBezTo>
                  <a:pt x="33" y="38"/>
                  <a:pt x="33" y="38"/>
                  <a:pt x="33" y="38"/>
                </a:cubicBezTo>
                <a:cubicBezTo>
                  <a:pt x="33" y="37"/>
                  <a:pt x="32" y="35"/>
                  <a:pt x="32" y="34"/>
                </a:cubicBezTo>
                <a:cubicBezTo>
                  <a:pt x="32" y="29"/>
                  <a:pt x="36" y="25"/>
                  <a:pt x="41" y="25"/>
                </a:cubicBezTo>
                <a:cubicBezTo>
                  <a:pt x="46" y="25"/>
                  <a:pt x="50" y="29"/>
                  <a:pt x="50" y="34"/>
                </a:cubicBezTo>
                <a:cubicBezTo>
                  <a:pt x="50" y="39"/>
                  <a:pt x="46" y="43"/>
                  <a:pt x="41" y="43"/>
                </a:cubicBezTo>
                <a:cubicBezTo>
                  <a:pt x="37" y="43"/>
                  <a:pt x="37" y="43"/>
                  <a:pt x="37" y="43"/>
                </a:cubicBezTo>
                <a:cubicBezTo>
                  <a:pt x="37" y="68"/>
                  <a:pt x="37" y="68"/>
                  <a:pt x="37" y="68"/>
                </a:cubicBezTo>
                <a:cubicBezTo>
                  <a:pt x="40" y="68"/>
                  <a:pt x="40" y="68"/>
                  <a:pt x="40" y="68"/>
                </a:cubicBezTo>
                <a:cubicBezTo>
                  <a:pt x="44" y="68"/>
                  <a:pt x="46" y="66"/>
                  <a:pt x="46" y="62"/>
                </a:cubicBezTo>
                <a:cubicBezTo>
                  <a:pt x="46" y="59"/>
                  <a:pt x="48" y="56"/>
                  <a:pt x="53" y="48"/>
                </a:cubicBezTo>
                <a:cubicBezTo>
                  <a:pt x="57" y="43"/>
                  <a:pt x="59" y="37"/>
                  <a:pt x="59" y="30"/>
                </a:cubicBezTo>
                <a:cubicBezTo>
                  <a:pt x="59" y="14"/>
                  <a:pt x="46" y="0"/>
                  <a:pt x="29" y="0"/>
                </a:cubicBezTo>
                <a:close/>
                <a:moveTo>
                  <a:pt x="14" y="34"/>
                </a:moveTo>
                <a:cubicBezTo>
                  <a:pt x="14" y="36"/>
                  <a:pt x="16" y="38"/>
                  <a:pt x="18" y="38"/>
                </a:cubicBezTo>
                <a:cubicBezTo>
                  <a:pt x="20" y="38"/>
                  <a:pt x="22" y="36"/>
                  <a:pt x="22" y="34"/>
                </a:cubicBezTo>
                <a:cubicBezTo>
                  <a:pt x="22" y="32"/>
                  <a:pt x="20" y="30"/>
                  <a:pt x="18" y="30"/>
                </a:cubicBezTo>
                <a:cubicBezTo>
                  <a:pt x="16" y="30"/>
                  <a:pt x="14" y="32"/>
                  <a:pt x="14" y="34"/>
                </a:cubicBezTo>
                <a:close/>
                <a:moveTo>
                  <a:pt x="45" y="34"/>
                </a:moveTo>
                <a:cubicBezTo>
                  <a:pt x="45" y="32"/>
                  <a:pt x="43" y="30"/>
                  <a:pt x="41" y="30"/>
                </a:cubicBezTo>
                <a:cubicBezTo>
                  <a:pt x="39" y="30"/>
                  <a:pt x="37" y="32"/>
                  <a:pt x="37" y="34"/>
                </a:cubicBezTo>
                <a:cubicBezTo>
                  <a:pt x="37" y="36"/>
                  <a:pt x="39" y="38"/>
                  <a:pt x="41" y="38"/>
                </a:cubicBezTo>
                <a:cubicBezTo>
                  <a:pt x="43" y="38"/>
                  <a:pt x="45" y="36"/>
                  <a:pt x="45" y="34"/>
                </a:cubicBezTo>
                <a:close/>
                <a:moveTo>
                  <a:pt x="43" y="76"/>
                </a:moveTo>
                <a:cubicBezTo>
                  <a:pt x="43" y="74"/>
                  <a:pt x="42" y="73"/>
                  <a:pt x="41" y="73"/>
                </a:cubicBezTo>
                <a:cubicBezTo>
                  <a:pt x="18" y="73"/>
                  <a:pt x="18" y="73"/>
                  <a:pt x="18" y="73"/>
                </a:cubicBezTo>
                <a:cubicBezTo>
                  <a:pt x="16" y="73"/>
                  <a:pt x="15" y="74"/>
                  <a:pt x="15" y="76"/>
                </a:cubicBezTo>
                <a:cubicBezTo>
                  <a:pt x="15" y="77"/>
                  <a:pt x="16" y="78"/>
                  <a:pt x="18" y="78"/>
                </a:cubicBezTo>
                <a:cubicBezTo>
                  <a:pt x="41" y="78"/>
                  <a:pt x="41" y="78"/>
                  <a:pt x="41" y="78"/>
                </a:cubicBezTo>
                <a:cubicBezTo>
                  <a:pt x="42" y="78"/>
                  <a:pt x="43" y="77"/>
                  <a:pt x="43" y="76"/>
                </a:cubicBezTo>
                <a:close/>
                <a:moveTo>
                  <a:pt x="41" y="84"/>
                </a:moveTo>
                <a:cubicBezTo>
                  <a:pt x="41" y="83"/>
                  <a:pt x="40" y="82"/>
                  <a:pt x="38" y="82"/>
                </a:cubicBezTo>
                <a:cubicBezTo>
                  <a:pt x="21" y="82"/>
                  <a:pt x="21" y="82"/>
                  <a:pt x="21" y="82"/>
                </a:cubicBezTo>
                <a:cubicBezTo>
                  <a:pt x="19" y="82"/>
                  <a:pt x="18" y="83"/>
                  <a:pt x="18" y="84"/>
                </a:cubicBezTo>
                <a:cubicBezTo>
                  <a:pt x="18" y="86"/>
                  <a:pt x="19" y="87"/>
                  <a:pt x="21" y="87"/>
                </a:cubicBezTo>
                <a:cubicBezTo>
                  <a:pt x="38" y="87"/>
                  <a:pt x="38" y="87"/>
                  <a:pt x="38" y="87"/>
                </a:cubicBezTo>
                <a:cubicBezTo>
                  <a:pt x="40" y="87"/>
                  <a:pt x="41" y="86"/>
                  <a:pt x="41" y="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0" name="Oval 34">
            <a:extLst>
              <a:ext uri="{FF2B5EF4-FFF2-40B4-BE49-F238E27FC236}">
                <a16:creationId xmlns:a16="http://schemas.microsoft.com/office/drawing/2014/main" id="{CFC7D6AE-37F3-43AB-A788-C81BDC78D1F5}"/>
              </a:ext>
            </a:extLst>
          </p:cNvPr>
          <p:cNvSpPr>
            <a:spLocks noChangeArrowheads="1"/>
          </p:cNvSpPr>
          <p:nvPr/>
        </p:nvSpPr>
        <p:spPr bwMode="auto">
          <a:xfrm>
            <a:off x="4868863" y="2641600"/>
            <a:ext cx="2454275" cy="2457450"/>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grpSp>
        <p:nvGrpSpPr>
          <p:cNvPr id="62" name="Group 61">
            <a:extLst>
              <a:ext uri="{FF2B5EF4-FFF2-40B4-BE49-F238E27FC236}">
                <a16:creationId xmlns:a16="http://schemas.microsoft.com/office/drawing/2014/main" id="{D1809064-E44B-460A-97C0-AF30CEB229B7}"/>
              </a:ext>
            </a:extLst>
          </p:cNvPr>
          <p:cNvGrpSpPr/>
          <p:nvPr/>
        </p:nvGrpSpPr>
        <p:grpSpPr>
          <a:xfrm>
            <a:off x="5241410" y="3468206"/>
            <a:ext cx="1701802" cy="1057691"/>
            <a:chOff x="2438630" y="3081772"/>
            <a:chExt cx="1701802" cy="1057691"/>
          </a:xfrm>
        </p:grpSpPr>
        <p:sp>
          <p:nvSpPr>
            <p:cNvPr id="63" name="Text Placeholder 53">
              <a:extLst>
                <a:ext uri="{FF2B5EF4-FFF2-40B4-BE49-F238E27FC236}">
                  <a16:creationId xmlns:a16="http://schemas.microsoft.com/office/drawing/2014/main" id="{BDB10BF2-4846-4CF8-B097-9694F40C7C41}"/>
                </a:ext>
              </a:extLst>
            </p:cNvPr>
            <p:cNvSpPr txBox="1">
              <a:spLocks/>
            </p:cNvSpPr>
            <p:nvPr/>
          </p:nvSpPr>
          <p:spPr>
            <a:xfrm>
              <a:off x="2608408" y="3422314"/>
              <a:ext cx="1428114" cy="7171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64" name="Text Placeholder 56">
              <a:extLst>
                <a:ext uri="{FF2B5EF4-FFF2-40B4-BE49-F238E27FC236}">
                  <a16:creationId xmlns:a16="http://schemas.microsoft.com/office/drawing/2014/main" id="{D9803B21-6E60-44A6-9A29-FE6523DEE031}"/>
                </a:ext>
              </a:extLst>
            </p:cNvPr>
            <p:cNvSpPr txBox="1">
              <a:spLocks/>
            </p:cNvSpPr>
            <p:nvPr/>
          </p:nvSpPr>
          <p:spPr>
            <a:xfrm>
              <a:off x="2438630" y="308177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grpSp>
        <p:nvGrpSpPr>
          <p:cNvPr id="11" name="Group 10">
            <a:extLst>
              <a:ext uri="{FF2B5EF4-FFF2-40B4-BE49-F238E27FC236}">
                <a16:creationId xmlns:a16="http://schemas.microsoft.com/office/drawing/2014/main" id="{E1EACD1F-A7C2-4962-A85A-43248DA974D4}"/>
              </a:ext>
            </a:extLst>
          </p:cNvPr>
          <p:cNvGrpSpPr/>
          <p:nvPr/>
        </p:nvGrpSpPr>
        <p:grpSpPr>
          <a:xfrm>
            <a:off x="4767637" y="2343150"/>
            <a:ext cx="2703404" cy="815757"/>
            <a:chOff x="4767637" y="2343150"/>
            <a:chExt cx="2703404" cy="815757"/>
          </a:xfrm>
        </p:grpSpPr>
        <p:sp>
          <p:nvSpPr>
            <p:cNvPr id="43" name="Freeform 6">
              <a:extLst>
                <a:ext uri="{FF2B5EF4-FFF2-40B4-BE49-F238E27FC236}">
                  <a16:creationId xmlns:a16="http://schemas.microsoft.com/office/drawing/2014/main" id="{901DAD02-F8D3-40F7-967E-41D74A37CC11}"/>
                </a:ext>
              </a:extLst>
            </p:cNvPr>
            <p:cNvSpPr>
              <a:spLocks/>
            </p:cNvSpPr>
            <p:nvPr/>
          </p:nvSpPr>
          <p:spPr bwMode="auto">
            <a:xfrm>
              <a:off x="4767637" y="2343150"/>
              <a:ext cx="2664661" cy="777014"/>
            </a:xfrm>
            <a:custGeom>
              <a:avLst/>
              <a:gdLst>
                <a:gd name="T0" fmla="*/ 0 w 700"/>
                <a:gd name="T1" fmla="*/ 203 h 204"/>
                <a:gd name="T2" fmla="*/ 350 w 700"/>
                <a:gd name="T3" fmla="*/ 0 h 204"/>
                <a:gd name="T4" fmla="*/ 700 w 700"/>
                <a:gd name="T5" fmla="*/ 204 h 204"/>
              </a:gdLst>
              <a:ahLst/>
              <a:cxnLst>
                <a:cxn ang="0">
                  <a:pos x="T0" y="T1"/>
                </a:cxn>
                <a:cxn ang="0">
                  <a:pos x="T2" y="T3"/>
                </a:cxn>
                <a:cxn ang="0">
                  <a:pos x="T4" y="T5"/>
                </a:cxn>
              </a:cxnLst>
              <a:rect l="0" t="0" r="r" b="b"/>
              <a:pathLst>
                <a:path w="700" h="204">
                  <a:moveTo>
                    <a:pt x="0" y="203"/>
                  </a:moveTo>
                  <a:cubicBezTo>
                    <a:pt x="69" y="82"/>
                    <a:pt x="200" y="0"/>
                    <a:pt x="350" y="0"/>
                  </a:cubicBezTo>
                  <a:cubicBezTo>
                    <a:pt x="500" y="0"/>
                    <a:pt x="631" y="82"/>
                    <a:pt x="700" y="204"/>
                  </a:cubicBez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7" name="Group 6">
              <a:extLst>
                <a:ext uri="{FF2B5EF4-FFF2-40B4-BE49-F238E27FC236}">
                  <a16:creationId xmlns:a16="http://schemas.microsoft.com/office/drawing/2014/main" id="{EA003567-08FA-49C6-A9AB-E117CEA5AAD3}"/>
                </a:ext>
              </a:extLst>
            </p:cNvPr>
            <p:cNvGrpSpPr/>
            <p:nvPr/>
          </p:nvGrpSpPr>
          <p:grpSpPr>
            <a:xfrm>
              <a:off x="7079306" y="2693989"/>
              <a:ext cx="391735" cy="464918"/>
              <a:chOff x="7079306" y="2693989"/>
              <a:chExt cx="391735" cy="464918"/>
            </a:xfrm>
          </p:grpSpPr>
          <p:sp>
            <p:nvSpPr>
              <p:cNvPr id="50" name="Freeform 13">
                <a:extLst>
                  <a:ext uri="{FF2B5EF4-FFF2-40B4-BE49-F238E27FC236}">
                    <a16:creationId xmlns:a16="http://schemas.microsoft.com/office/drawing/2014/main" id="{B964B481-9750-4CE8-902D-4ED49B745D76}"/>
                  </a:ext>
                </a:extLst>
              </p:cNvPr>
              <p:cNvSpPr>
                <a:spLocks/>
              </p:cNvSpPr>
              <p:nvPr/>
            </p:nvSpPr>
            <p:spPr bwMode="auto">
              <a:xfrm>
                <a:off x="7079306" y="2693989"/>
                <a:ext cx="352992" cy="426174"/>
              </a:xfrm>
              <a:custGeom>
                <a:avLst/>
                <a:gdLst>
                  <a:gd name="T0" fmla="*/ 0 w 93"/>
                  <a:gd name="T1" fmla="*/ 0 h 112"/>
                  <a:gd name="T2" fmla="*/ 93 w 93"/>
                  <a:gd name="T3" fmla="*/ 112 h 112"/>
                </a:gdLst>
                <a:ahLst/>
                <a:cxnLst>
                  <a:cxn ang="0">
                    <a:pos x="T0" y="T1"/>
                  </a:cxn>
                  <a:cxn ang="0">
                    <a:pos x="T2" y="T3"/>
                  </a:cxn>
                </a:cxnLst>
                <a:rect l="0" t="0" r="r" b="b"/>
                <a:pathLst>
                  <a:path w="93" h="112">
                    <a:moveTo>
                      <a:pt x="0" y="0"/>
                    </a:moveTo>
                    <a:cubicBezTo>
                      <a:pt x="37" y="32"/>
                      <a:pt x="69" y="69"/>
                      <a:pt x="93" y="112"/>
                    </a:cubicBezTo>
                  </a:path>
                </a:pathLst>
              </a:custGeom>
              <a:noFill/>
              <a:ln w="38100" cap="rnd">
                <a:gradFill flip="none" rotWithShape="1">
                  <a:gsLst>
                    <a:gs pos="0">
                      <a:schemeClr val="accent4">
                        <a:alpha val="0"/>
                      </a:schemeClr>
                    </a:gs>
                    <a:gs pos="100000">
                      <a:schemeClr val="accent4"/>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1" name="Oval 14">
                <a:extLst>
                  <a:ext uri="{FF2B5EF4-FFF2-40B4-BE49-F238E27FC236}">
                    <a16:creationId xmlns:a16="http://schemas.microsoft.com/office/drawing/2014/main" id="{6798B743-AFAF-420C-9563-3F46A20209CE}"/>
                  </a:ext>
                </a:extLst>
              </p:cNvPr>
              <p:cNvSpPr>
                <a:spLocks noChangeArrowheads="1"/>
              </p:cNvSpPr>
              <p:nvPr/>
            </p:nvSpPr>
            <p:spPr bwMode="auto">
              <a:xfrm>
                <a:off x="7395707" y="3083573"/>
                <a:ext cx="75334" cy="75334"/>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grpSp>
        <p:nvGrpSpPr>
          <p:cNvPr id="10" name="Group 9">
            <a:extLst>
              <a:ext uri="{FF2B5EF4-FFF2-40B4-BE49-F238E27FC236}">
                <a16:creationId xmlns:a16="http://schemas.microsoft.com/office/drawing/2014/main" id="{D5A35A08-9598-4262-A2F7-711CCBD589EE}"/>
              </a:ext>
            </a:extLst>
          </p:cNvPr>
          <p:cNvGrpSpPr/>
          <p:nvPr/>
        </p:nvGrpSpPr>
        <p:grpSpPr>
          <a:xfrm>
            <a:off x="4569617" y="3074963"/>
            <a:ext cx="243220" cy="1551875"/>
            <a:chOff x="4569617" y="3074963"/>
            <a:chExt cx="243220" cy="1551875"/>
          </a:xfrm>
        </p:grpSpPr>
        <p:sp>
          <p:nvSpPr>
            <p:cNvPr id="44" name="Freeform 7">
              <a:extLst>
                <a:ext uri="{FF2B5EF4-FFF2-40B4-BE49-F238E27FC236}">
                  <a16:creationId xmlns:a16="http://schemas.microsoft.com/office/drawing/2014/main" id="{6EF63273-0B7B-4CBE-8865-4B741DEB1CEB}"/>
                </a:ext>
              </a:extLst>
            </p:cNvPr>
            <p:cNvSpPr>
              <a:spLocks/>
            </p:cNvSpPr>
            <p:nvPr/>
          </p:nvSpPr>
          <p:spPr bwMode="auto">
            <a:xfrm>
              <a:off x="4569617" y="3118011"/>
              <a:ext cx="198020" cy="1508827"/>
            </a:xfrm>
            <a:custGeom>
              <a:avLst/>
              <a:gdLst>
                <a:gd name="T0" fmla="*/ 52 w 52"/>
                <a:gd name="T1" fmla="*/ 396 h 396"/>
                <a:gd name="T2" fmla="*/ 0 w 52"/>
                <a:gd name="T3" fmla="*/ 198 h 396"/>
                <a:gd name="T4" fmla="*/ 52 w 52"/>
                <a:gd name="T5" fmla="*/ 0 h 396"/>
              </a:gdLst>
              <a:ahLst/>
              <a:cxnLst>
                <a:cxn ang="0">
                  <a:pos x="T0" y="T1"/>
                </a:cxn>
                <a:cxn ang="0">
                  <a:pos x="T2" y="T3"/>
                </a:cxn>
                <a:cxn ang="0">
                  <a:pos x="T4" y="T5"/>
                </a:cxn>
              </a:cxnLst>
              <a:rect l="0" t="0" r="r" b="b"/>
              <a:pathLst>
                <a:path w="52" h="396">
                  <a:moveTo>
                    <a:pt x="52" y="396"/>
                  </a:moveTo>
                  <a:cubicBezTo>
                    <a:pt x="19" y="337"/>
                    <a:pt x="0" y="270"/>
                    <a:pt x="0" y="198"/>
                  </a:cubicBezTo>
                  <a:cubicBezTo>
                    <a:pt x="0" y="126"/>
                    <a:pt x="19" y="59"/>
                    <a:pt x="52" y="0"/>
                  </a:cubicBezTo>
                </a:path>
              </a:pathLst>
            </a:custGeom>
            <a:noFill/>
            <a:ln w="38100" cap="rnd">
              <a:gradFill flip="none" rotWithShape="1">
                <a:gsLst>
                  <a:gs pos="0">
                    <a:schemeClr val="bg2">
                      <a:lumMod val="95000"/>
                    </a:schemeClr>
                  </a:gs>
                  <a:gs pos="100000">
                    <a:schemeClr val="bg2">
                      <a:lumMod val="85000"/>
                    </a:schemeClr>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6" name="Group 5">
              <a:extLst>
                <a:ext uri="{FF2B5EF4-FFF2-40B4-BE49-F238E27FC236}">
                  <a16:creationId xmlns:a16="http://schemas.microsoft.com/office/drawing/2014/main" id="{75394F7E-D58C-44D5-9225-FD0D63D4B271}"/>
                </a:ext>
              </a:extLst>
            </p:cNvPr>
            <p:cNvGrpSpPr/>
            <p:nvPr/>
          </p:nvGrpSpPr>
          <p:grpSpPr>
            <a:xfrm>
              <a:off x="4588988" y="3074963"/>
              <a:ext cx="223849" cy="563927"/>
              <a:chOff x="4588988" y="3074963"/>
              <a:chExt cx="223849" cy="563927"/>
            </a:xfrm>
          </p:grpSpPr>
          <p:sp>
            <p:nvSpPr>
              <p:cNvPr id="48" name="Freeform 11">
                <a:extLst>
                  <a:ext uri="{FF2B5EF4-FFF2-40B4-BE49-F238E27FC236}">
                    <a16:creationId xmlns:a16="http://schemas.microsoft.com/office/drawing/2014/main" id="{66E86889-C8A2-45FA-A23C-BEC18A9E80C0}"/>
                  </a:ext>
                </a:extLst>
              </p:cNvPr>
              <p:cNvSpPr>
                <a:spLocks/>
              </p:cNvSpPr>
              <p:nvPr/>
            </p:nvSpPr>
            <p:spPr bwMode="auto">
              <a:xfrm>
                <a:off x="4588988" y="3118011"/>
                <a:ext cx="182954" cy="520879"/>
              </a:xfrm>
              <a:custGeom>
                <a:avLst/>
                <a:gdLst>
                  <a:gd name="T0" fmla="*/ 0 w 48"/>
                  <a:gd name="T1" fmla="*/ 137 h 137"/>
                  <a:gd name="T2" fmla="*/ 48 w 48"/>
                  <a:gd name="T3" fmla="*/ 0 h 137"/>
                </a:gdLst>
                <a:ahLst/>
                <a:cxnLst>
                  <a:cxn ang="0">
                    <a:pos x="T0" y="T1"/>
                  </a:cxn>
                  <a:cxn ang="0">
                    <a:pos x="T2" y="T3"/>
                  </a:cxn>
                </a:cxnLst>
                <a:rect l="0" t="0" r="r" b="b"/>
                <a:pathLst>
                  <a:path w="48" h="137">
                    <a:moveTo>
                      <a:pt x="0" y="137"/>
                    </a:moveTo>
                    <a:cubicBezTo>
                      <a:pt x="7" y="89"/>
                      <a:pt x="23" y="43"/>
                      <a:pt x="48" y="0"/>
                    </a:cubicBezTo>
                  </a:path>
                </a:pathLst>
              </a:custGeom>
              <a:noFill/>
              <a:ln w="38100" cap="rnd">
                <a:gradFill flip="none" rotWithShape="1">
                  <a:gsLst>
                    <a:gs pos="0">
                      <a:schemeClr val="accent3">
                        <a:alpha val="0"/>
                      </a:schemeClr>
                    </a:gs>
                    <a:gs pos="100000">
                      <a:schemeClr val="accent3"/>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9" name="Freeform 12">
                <a:extLst>
                  <a:ext uri="{FF2B5EF4-FFF2-40B4-BE49-F238E27FC236}">
                    <a16:creationId xmlns:a16="http://schemas.microsoft.com/office/drawing/2014/main" id="{4FC1B851-A51F-4B18-9EF8-7D6F5C0BF158}"/>
                  </a:ext>
                </a:extLst>
              </p:cNvPr>
              <p:cNvSpPr>
                <a:spLocks/>
              </p:cNvSpPr>
              <p:nvPr/>
            </p:nvSpPr>
            <p:spPr bwMode="auto">
              <a:xfrm>
                <a:off x="4726741" y="3074963"/>
                <a:ext cx="86096" cy="83944"/>
              </a:xfrm>
              <a:custGeom>
                <a:avLst/>
                <a:gdLst>
                  <a:gd name="T0" fmla="*/ 17 w 23"/>
                  <a:gd name="T1" fmla="*/ 20 h 22"/>
                  <a:gd name="T2" fmla="*/ 20 w 23"/>
                  <a:gd name="T3" fmla="*/ 6 h 22"/>
                  <a:gd name="T4" fmla="*/ 6 w 23"/>
                  <a:gd name="T5" fmla="*/ 2 h 22"/>
                  <a:gd name="T6" fmla="*/ 3 w 23"/>
                  <a:gd name="T7" fmla="*/ 16 h 22"/>
                  <a:gd name="T8" fmla="*/ 17 w 23"/>
                  <a:gd name="T9" fmla="*/ 20 h 22"/>
                </a:gdLst>
                <a:ahLst/>
                <a:cxnLst>
                  <a:cxn ang="0">
                    <a:pos x="T0" y="T1"/>
                  </a:cxn>
                  <a:cxn ang="0">
                    <a:pos x="T2" y="T3"/>
                  </a:cxn>
                  <a:cxn ang="0">
                    <a:pos x="T4" y="T5"/>
                  </a:cxn>
                  <a:cxn ang="0">
                    <a:pos x="T6" y="T7"/>
                  </a:cxn>
                  <a:cxn ang="0">
                    <a:pos x="T8" y="T9"/>
                  </a:cxn>
                </a:cxnLst>
                <a:rect l="0" t="0" r="r" b="b"/>
                <a:pathLst>
                  <a:path w="23" h="22">
                    <a:moveTo>
                      <a:pt x="17" y="20"/>
                    </a:moveTo>
                    <a:cubicBezTo>
                      <a:pt x="21" y="17"/>
                      <a:pt x="23" y="11"/>
                      <a:pt x="20" y="6"/>
                    </a:cubicBezTo>
                    <a:cubicBezTo>
                      <a:pt x="17" y="1"/>
                      <a:pt x="11" y="0"/>
                      <a:pt x="6" y="2"/>
                    </a:cubicBezTo>
                    <a:cubicBezTo>
                      <a:pt x="2" y="5"/>
                      <a:pt x="0" y="11"/>
                      <a:pt x="3" y="16"/>
                    </a:cubicBezTo>
                    <a:cubicBezTo>
                      <a:pt x="6" y="21"/>
                      <a:pt x="12" y="22"/>
                      <a:pt x="17"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grpSp>
        <p:nvGrpSpPr>
          <p:cNvPr id="9" name="Group 8">
            <a:extLst>
              <a:ext uri="{FF2B5EF4-FFF2-40B4-BE49-F238E27FC236}">
                <a16:creationId xmlns:a16="http://schemas.microsoft.com/office/drawing/2014/main" id="{2188BFBD-238A-4E3C-A00B-08A30142B294}"/>
              </a:ext>
            </a:extLst>
          </p:cNvPr>
          <p:cNvGrpSpPr/>
          <p:nvPr/>
        </p:nvGrpSpPr>
        <p:grpSpPr>
          <a:xfrm>
            <a:off x="4728894" y="4588094"/>
            <a:ext cx="2703404" cy="815757"/>
            <a:chOff x="4728894" y="4588094"/>
            <a:chExt cx="2703404" cy="815757"/>
          </a:xfrm>
        </p:grpSpPr>
        <p:sp>
          <p:nvSpPr>
            <p:cNvPr id="45" name="Freeform 8">
              <a:extLst>
                <a:ext uri="{FF2B5EF4-FFF2-40B4-BE49-F238E27FC236}">
                  <a16:creationId xmlns:a16="http://schemas.microsoft.com/office/drawing/2014/main" id="{CAFD81A6-BCEA-4E71-B13D-6D12FBEA8BFD}"/>
                </a:ext>
              </a:extLst>
            </p:cNvPr>
            <p:cNvSpPr>
              <a:spLocks/>
            </p:cNvSpPr>
            <p:nvPr/>
          </p:nvSpPr>
          <p:spPr bwMode="auto">
            <a:xfrm>
              <a:off x="4767637" y="4626837"/>
              <a:ext cx="2664661" cy="777014"/>
            </a:xfrm>
            <a:custGeom>
              <a:avLst/>
              <a:gdLst>
                <a:gd name="T0" fmla="*/ 700 w 700"/>
                <a:gd name="T1" fmla="*/ 0 h 204"/>
                <a:gd name="T2" fmla="*/ 350 w 700"/>
                <a:gd name="T3" fmla="*/ 204 h 204"/>
                <a:gd name="T4" fmla="*/ 0 w 700"/>
                <a:gd name="T5" fmla="*/ 0 h 204"/>
              </a:gdLst>
              <a:ahLst/>
              <a:cxnLst>
                <a:cxn ang="0">
                  <a:pos x="T0" y="T1"/>
                </a:cxn>
                <a:cxn ang="0">
                  <a:pos x="T2" y="T3"/>
                </a:cxn>
                <a:cxn ang="0">
                  <a:pos x="T4" y="T5"/>
                </a:cxn>
              </a:cxnLst>
              <a:rect l="0" t="0" r="r" b="b"/>
              <a:pathLst>
                <a:path w="700" h="204">
                  <a:moveTo>
                    <a:pt x="700" y="0"/>
                  </a:moveTo>
                  <a:cubicBezTo>
                    <a:pt x="631" y="122"/>
                    <a:pt x="500" y="204"/>
                    <a:pt x="350" y="204"/>
                  </a:cubicBezTo>
                  <a:cubicBezTo>
                    <a:pt x="200" y="204"/>
                    <a:pt x="69" y="122"/>
                    <a:pt x="0" y="0"/>
                  </a:cubicBezTo>
                </a:path>
              </a:pathLst>
            </a:custGeom>
            <a:noFill/>
            <a:ln w="38100" cap="rnd">
              <a:gradFill flip="none" rotWithShape="1">
                <a:gsLst>
                  <a:gs pos="0">
                    <a:schemeClr val="bg2">
                      <a:lumMod val="95000"/>
                    </a:schemeClr>
                  </a:gs>
                  <a:gs pos="100000">
                    <a:schemeClr val="bg2">
                      <a:lumMod val="85000"/>
                    </a:schemeClr>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 name="Group 4">
              <a:extLst>
                <a:ext uri="{FF2B5EF4-FFF2-40B4-BE49-F238E27FC236}">
                  <a16:creationId xmlns:a16="http://schemas.microsoft.com/office/drawing/2014/main" id="{794DCD9D-E476-4507-BABE-3C3E3DBA80EE}"/>
                </a:ext>
              </a:extLst>
            </p:cNvPr>
            <p:cNvGrpSpPr/>
            <p:nvPr/>
          </p:nvGrpSpPr>
          <p:grpSpPr>
            <a:xfrm>
              <a:off x="4728894" y="4588094"/>
              <a:ext cx="393888" cy="462765"/>
              <a:chOff x="4728894" y="4588094"/>
              <a:chExt cx="393888" cy="462765"/>
            </a:xfrm>
          </p:grpSpPr>
          <p:sp>
            <p:nvSpPr>
              <p:cNvPr id="46" name="Freeform 9">
                <a:extLst>
                  <a:ext uri="{FF2B5EF4-FFF2-40B4-BE49-F238E27FC236}">
                    <a16:creationId xmlns:a16="http://schemas.microsoft.com/office/drawing/2014/main" id="{2A7406D2-CAF3-48E7-8E40-972CED831998}"/>
                  </a:ext>
                </a:extLst>
              </p:cNvPr>
              <p:cNvSpPr>
                <a:spLocks/>
              </p:cNvSpPr>
              <p:nvPr/>
            </p:nvSpPr>
            <p:spPr bwMode="auto">
              <a:xfrm>
                <a:off x="4767637" y="4626837"/>
                <a:ext cx="355145" cy="424022"/>
              </a:xfrm>
              <a:custGeom>
                <a:avLst/>
                <a:gdLst>
                  <a:gd name="T0" fmla="*/ 93 w 93"/>
                  <a:gd name="T1" fmla="*/ 111 h 111"/>
                  <a:gd name="T2" fmla="*/ 0 w 93"/>
                  <a:gd name="T3" fmla="*/ 0 h 111"/>
                </a:gdLst>
                <a:ahLst/>
                <a:cxnLst>
                  <a:cxn ang="0">
                    <a:pos x="T0" y="T1"/>
                  </a:cxn>
                  <a:cxn ang="0">
                    <a:pos x="T2" y="T3"/>
                  </a:cxn>
                </a:cxnLst>
                <a:rect l="0" t="0" r="r" b="b"/>
                <a:pathLst>
                  <a:path w="93" h="111">
                    <a:moveTo>
                      <a:pt x="93" y="111"/>
                    </a:moveTo>
                    <a:cubicBezTo>
                      <a:pt x="56" y="80"/>
                      <a:pt x="24" y="42"/>
                      <a:pt x="0" y="0"/>
                    </a:cubicBezTo>
                  </a:path>
                </a:pathLst>
              </a:custGeom>
              <a:noFill/>
              <a:ln w="38100" cap="rnd">
                <a:gradFill flip="none" rotWithShape="1">
                  <a:gsLst>
                    <a:gs pos="0">
                      <a:schemeClr val="accent2"/>
                    </a:gs>
                    <a:gs pos="100000">
                      <a:schemeClr val="accent2">
                        <a:alpha val="0"/>
                      </a:schemeClr>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Oval 10">
                <a:extLst>
                  <a:ext uri="{FF2B5EF4-FFF2-40B4-BE49-F238E27FC236}">
                    <a16:creationId xmlns:a16="http://schemas.microsoft.com/office/drawing/2014/main" id="{C637C997-2478-47C2-84A4-4A35272D19D6}"/>
                  </a:ext>
                </a:extLst>
              </p:cNvPr>
              <p:cNvSpPr>
                <a:spLocks noChangeArrowheads="1"/>
              </p:cNvSpPr>
              <p:nvPr/>
            </p:nvSpPr>
            <p:spPr bwMode="auto">
              <a:xfrm>
                <a:off x="4728894" y="4588094"/>
                <a:ext cx="77486" cy="7748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grpSp>
        <p:nvGrpSpPr>
          <p:cNvPr id="12" name="Group 11">
            <a:extLst>
              <a:ext uri="{FF2B5EF4-FFF2-40B4-BE49-F238E27FC236}">
                <a16:creationId xmlns:a16="http://schemas.microsoft.com/office/drawing/2014/main" id="{E18170DD-938B-4F79-8B50-2208B5E3035C}"/>
              </a:ext>
            </a:extLst>
          </p:cNvPr>
          <p:cNvGrpSpPr/>
          <p:nvPr/>
        </p:nvGrpSpPr>
        <p:grpSpPr>
          <a:xfrm>
            <a:off x="7387097" y="3170110"/>
            <a:ext cx="243221" cy="1501928"/>
            <a:chOff x="7387097" y="3170110"/>
            <a:chExt cx="243221" cy="1501928"/>
          </a:xfrm>
        </p:grpSpPr>
        <p:sp>
          <p:nvSpPr>
            <p:cNvPr id="42" name="Freeform 5">
              <a:extLst>
                <a:ext uri="{FF2B5EF4-FFF2-40B4-BE49-F238E27FC236}">
                  <a16:creationId xmlns:a16="http://schemas.microsoft.com/office/drawing/2014/main" id="{E9A20D2C-F986-4D8E-A49B-B1DDCDDE055B}"/>
                </a:ext>
              </a:extLst>
            </p:cNvPr>
            <p:cNvSpPr>
              <a:spLocks/>
            </p:cNvSpPr>
            <p:nvPr/>
          </p:nvSpPr>
          <p:spPr bwMode="auto">
            <a:xfrm>
              <a:off x="7432298" y="3170110"/>
              <a:ext cx="198020" cy="1456728"/>
            </a:xfrm>
            <a:custGeom>
              <a:avLst/>
              <a:gdLst>
                <a:gd name="T0" fmla="*/ 0 w 52"/>
                <a:gd name="T1" fmla="*/ 0 h 395"/>
                <a:gd name="T2" fmla="*/ 52 w 52"/>
                <a:gd name="T3" fmla="*/ 197 h 395"/>
                <a:gd name="T4" fmla="*/ 0 w 52"/>
                <a:gd name="T5" fmla="*/ 395 h 395"/>
                <a:gd name="connsiteX0" fmla="*/ 722 w 10000"/>
                <a:gd name="connsiteY0" fmla="*/ 0 h 9779"/>
                <a:gd name="connsiteX1" fmla="*/ 10000 w 10000"/>
                <a:gd name="connsiteY1" fmla="*/ 4766 h 9779"/>
                <a:gd name="connsiteX2" fmla="*/ 0 w 10000"/>
                <a:gd name="connsiteY2" fmla="*/ 9779 h 9779"/>
                <a:gd name="connsiteX0" fmla="*/ 1203 w 10000"/>
                <a:gd name="connsiteY0" fmla="*/ 0 h 9887"/>
                <a:gd name="connsiteX1" fmla="*/ 10000 w 10000"/>
                <a:gd name="connsiteY1" fmla="*/ 4761 h 9887"/>
                <a:gd name="connsiteX2" fmla="*/ 0 w 10000"/>
                <a:gd name="connsiteY2" fmla="*/ 9887 h 9887"/>
                <a:gd name="connsiteX0" fmla="*/ 1203 w 10000"/>
                <a:gd name="connsiteY0" fmla="*/ 0 h 10000"/>
                <a:gd name="connsiteX1" fmla="*/ 10000 w 10000"/>
                <a:gd name="connsiteY1" fmla="*/ 4815 h 10000"/>
                <a:gd name="connsiteX2" fmla="*/ 0 w 10000"/>
                <a:gd name="connsiteY2" fmla="*/ 10000 h 10000"/>
              </a:gdLst>
              <a:ahLst/>
              <a:cxnLst>
                <a:cxn ang="0">
                  <a:pos x="connsiteX0" y="connsiteY0"/>
                </a:cxn>
                <a:cxn ang="0">
                  <a:pos x="connsiteX1" y="connsiteY1"/>
                </a:cxn>
                <a:cxn ang="0">
                  <a:pos x="connsiteX2" y="connsiteY2"/>
                </a:cxn>
              </a:cxnLst>
              <a:rect l="l" t="t" r="r" b="b"/>
              <a:pathLst>
                <a:path w="10000" h="10000">
                  <a:moveTo>
                    <a:pt x="1203" y="0"/>
                  </a:moveTo>
                  <a:cubicBezTo>
                    <a:pt x="7068" y="1518"/>
                    <a:pt x="10000" y="2956"/>
                    <a:pt x="10000" y="4815"/>
                  </a:cubicBezTo>
                  <a:cubicBezTo>
                    <a:pt x="10000" y="6701"/>
                    <a:pt x="6346" y="8455"/>
                    <a:pt x="0" y="10000"/>
                  </a:cubicBezTo>
                </a:path>
              </a:pathLst>
            </a:custGeom>
            <a:noFill/>
            <a:ln w="38100" cap="rnd">
              <a:gradFill flip="none" rotWithShape="1">
                <a:gsLst>
                  <a:gs pos="0">
                    <a:schemeClr val="bg2">
                      <a:lumMod val="95000"/>
                    </a:schemeClr>
                  </a:gs>
                  <a:gs pos="100000">
                    <a:schemeClr val="bg2">
                      <a:lumMod val="85000"/>
                    </a:schemeClr>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8" name="Group 7">
              <a:extLst>
                <a:ext uri="{FF2B5EF4-FFF2-40B4-BE49-F238E27FC236}">
                  <a16:creationId xmlns:a16="http://schemas.microsoft.com/office/drawing/2014/main" id="{21E4826E-1F18-4443-A5E3-20016FFA7041}"/>
                </a:ext>
              </a:extLst>
            </p:cNvPr>
            <p:cNvGrpSpPr/>
            <p:nvPr/>
          </p:nvGrpSpPr>
          <p:grpSpPr>
            <a:xfrm>
              <a:off x="7387097" y="4103806"/>
              <a:ext cx="223850" cy="568232"/>
              <a:chOff x="7387097" y="4103806"/>
              <a:chExt cx="223850" cy="568232"/>
            </a:xfrm>
          </p:grpSpPr>
          <p:sp>
            <p:nvSpPr>
              <p:cNvPr id="52" name="Freeform 15">
                <a:extLst>
                  <a:ext uri="{FF2B5EF4-FFF2-40B4-BE49-F238E27FC236}">
                    <a16:creationId xmlns:a16="http://schemas.microsoft.com/office/drawing/2014/main" id="{5DFD21CC-8AA6-466E-8892-88798C146F78}"/>
                  </a:ext>
                </a:extLst>
              </p:cNvPr>
              <p:cNvSpPr>
                <a:spLocks/>
              </p:cNvSpPr>
              <p:nvPr/>
            </p:nvSpPr>
            <p:spPr bwMode="auto">
              <a:xfrm>
                <a:off x="7427993" y="4103806"/>
                <a:ext cx="182954" cy="527337"/>
              </a:xfrm>
              <a:custGeom>
                <a:avLst/>
                <a:gdLst>
                  <a:gd name="T0" fmla="*/ 48 w 48"/>
                  <a:gd name="T1" fmla="*/ 0 h 138"/>
                  <a:gd name="T2" fmla="*/ 0 w 48"/>
                  <a:gd name="T3" fmla="*/ 138 h 138"/>
                </a:gdLst>
                <a:ahLst/>
                <a:cxnLst>
                  <a:cxn ang="0">
                    <a:pos x="T0" y="T1"/>
                  </a:cxn>
                  <a:cxn ang="0">
                    <a:pos x="T2" y="T3"/>
                  </a:cxn>
                </a:cxnLst>
                <a:rect l="0" t="0" r="r" b="b"/>
                <a:pathLst>
                  <a:path w="48" h="138">
                    <a:moveTo>
                      <a:pt x="48" y="0"/>
                    </a:moveTo>
                    <a:cubicBezTo>
                      <a:pt x="41" y="48"/>
                      <a:pt x="25" y="95"/>
                      <a:pt x="0" y="138"/>
                    </a:cubicBezTo>
                  </a:path>
                </a:pathLst>
              </a:custGeom>
              <a:noFill/>
              <a:ln w="38100" cap="rnd">
                <a:gradFill flip="none" rotWithShape="1">
                  <a:gsLst>
                    <a:gs pos="0">
                      <a:schemeClr val="accent6">
                        <a:alpha val="0"/>
                      </a:schemeClr>
                    </a:gs>
                    <a:gs pos="100000">
                      <a:schemeClr val="accent6"/>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3" name="Freeform 16">
                <a:extLst>
                  <a:ext uri="{FF2B5EF4-FFF2-40B4-BE49-F238E27FC236}">
                    <a16:creationId xmlns:a16="http://schemas.microsoft.com/office/drawing/2014/main" id="{235D43D6-651E-42D4-9838-8FA9D6292099}"/>
                  </a:ext>
                </a:extLst>
              </p:cNvPr>
              <p:cNvSpPr>
                <a:spLocks/>
              </p:cNvSpPr>
              <p:nvPr/>
            </p:nvSpPr>
            <p:spPr bwMode="auto">
              <a:xfrm>
                <a:off x="7387097" y="4585942"/>
                <a:ext cx="88249" cy="86096"/>
              </a:xfrm>
              <a:custGeom>
                <a:avLst/>
                <a:gdLst>
                  <a:gd name="T0" fmla="*/ 6 w 23"/>
                  <a:gd name="T1" fmla="*/ 3 h 23"/>
                  <a:gd name="T2" fmla="*/ 3 w 23"/>
                  <a:gd name="T3" fmla="*/ 17 h 23"/>
                  <a:gd name="T4" fmla="*/ 17 w 23"/>
                  <a:gd name="T5" fmla="*/ 20 h 23"/>
                  <a:gd name="T6" fmla="*/ 20 w 23"/>
                  <a:gd name="T7" fmla="*/ 6 h 23"/>
                  <a:gd name="T8" fmla="*/ 6 w 23"/>
                  <a:gd name="T9" fmla="*/ 3 h 23"/>
                </a:gdLst>
                <a:ahLst/>
                <a:cxnLst>
                  <a:cxn ang="0">
                    <a:pos x="T0" y="T1"/>
                  </a:cxn>
                  <a:cxn ang="0">
                    <a:pos x="T2" y="T3"/>
                  </a:cxn>
                  <a:cxn ang="0">
                    <a:pos x="T4" y="T5"/>
                  </a:cxn>
                  <a:cxn ang="0">
                    <a:pos x="T6" y="T7"/>
                  </a:cxn>
                  <a:cxn ang="0">
                    <a:pos x="T8" y="T9"/>
                  </a:cxn>
                </a:cxnLst>
                <a:rect l="0" t="0" r="r" b="b"/>
                <a:pathLst>
                  <a:path w="23" h="23">
                    <a:moveTo>
                      <a:pt x="6" y="3"/>
                    </a:moveTo>
                    <a:cubicBezTo>
                      <a:pt x="2" y="6"/>
                      <a:pt x="0" y="12"/>
                      <a:pt x="3" y="17"/>
                    </a:cubicBezTo>
                    <a:cubicBezTo>
                      <a:pt x="6" y="21"/>
                      <a:pt x="12" y="23"/>
                      <a:pt x="17" y="20"/>
                    </a:cubicBezTo>
                    <a:cubicBezTo>
                      <a:pt x="21" y="17"/>
                      <a:pt x="23" y="11"/>
                      <a:pt x="20" y="6"/>
                    </a:cubicBezTo>
                    <a:cubicBezTo>
                      <a:pt x="17" y="2"/>
                      <a:pt x="11" y="0"/>
                      <a:pt x="6" y="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grpSp>
        <p:nvGrpSpPr>
          <p:cNvPr id="2" name="Group 1">
            <a:extLst>
              <a:ext uri="{FF2B5EF4-FFF2-40B4-BE49-F238E27FC236}">
                <a16:creationId xmlns:a16="http://schemas.microsoft.com/office/drawing/2014/main" id="{775376CF-B0CB-4FDD-AF38-C4B00951739E}"/>
              </a:ext>
            </a:extLst>
          </p:cNvPr>
          <p:cNvGrpSpPr/>
          <p:nvPr/>
        </p:nvGrpSpPr>
        <p:grpSpPr>
          <a:xfrm>
            <a:off x="8969303" y="2532261"/>
            <a:ext cx="1255785" cy="658614"/>
            <a:chOff x="8940728" y="2617986"/>
            <a:chExt cx="1255785" cy="658614"/>
          </a:xfrm>
        </p:grpSpPr>
        <p:sp>
          <p:nvSpPr>
            <p:cNvPr id="57" name="Text Placeholder 53">
              <a:extLst>
                <a:ext uri="{FF2B5EF4-FFF2-40B4-BE49-F238E27FC236}">
                  <a16:creationId xmlns:a16="http://schemas.microsoft.com/office/drawing/2014/main" id="{591E444B-212C-4DAF-A6E9-2982DA4E902B}"/>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58" name="Text Placeholder 56">
              <a:extLst>
                <a:ext uri="{FF2B5EF4-FFF2-40B4-BE49-F238E27FC236}">
                  <a16:creationId xmlns:a16="http://schemas.microsoft.com/office/drawing/2014/main" id="{158A5C41-1146-468E-BA14-2A75983B100F}"/>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59" name="Group 58">
            <a:extLst>
              <a:ext uri="{FF2B5EF4-FFF2-40B4-BE49-F238E27FC236}">
                <a16:creationId xmlns:a16="http://schemas.microsoft.com/office/drawing/2014/main" id="{22D8C2F5-7EDE-45F4-B2D2-C68E21DC2758}"/>
              </a:ext>
            </a:extLst>
          </p:cNvPr>
          <p:cNvGrpSpPr/>
          <p:nvPr/>
        </p:nvGrpSpPr>
        <p:grpSpPr>
          <a:xfrm>
            <a:off x="8969303" y="4721552"/>
            <a:ext cx="1255785" cy="658614"/>
            <a:chOff x="8940728" y="2617986"/>
            <a:chExt cx="1255785" cy="658614"/>
          </a:xfrm>
        </p:grpSpPr>
        <p:sp>
          <p:nvSpPr>
            <p:cNvPr id="60" name="Text Placeholder 53">
              <a:extLst>
                <a:ext uri="{FF2B5EF4-FFF2-40B4-BE49-F238E27FC236}">
                  <a16:creationId xmlns:a16="http://schemas.microsoft.com/office/drawing/2014/main" id="{BB3D9945-46FA-413C-9B6A-B48A174BF878}"/>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61" name="Text Placeholder 56">
              <a:extLst>
                <a:ext uri="{FF2B5EF4-FFF2-40B4-BE49-F238E27FC236}">
                  <a16:creationId xmlns:a16="http://schemas.microsoft.com/office/drawing/2014/main" id="{04ED34A5-039F-404E-89AF-66F79CD4C03E}"/>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3" name="Group 2">
            <a:extLst>
              <a:ext uri="{FF2B5EF4-FFF2-40B4-BE49-F238E27FC236}">
                <a16:creationId xmlns:a16="http://schemas.microsoft.com/office/drawing/2014/main" id="{BB4A7FE7-DED9-47DC-8191-F9D4AEC7943E}"/>
              </a:ext>
            </a:extLst>
          </p:cNvPr>
          <p:cNvGrpSpPr/>
          <p:nvPr/>
        </p:nvGrpSpPr>
        <p:grpSpPr>
          <a:xfrm>
            <a:off x="1957921" y="2532261"/>
            <a:ext cx="1252378" cy="658614"/>
            <a:chOff x="1957921" y="2532261"/>
            <a:chExt cx="1252378" cy="658614"/>
          </a:xfrm>
        </p:grpSpPr>
        <p:sp>
          <p:nvSpPr>
            <p:cNvPr id="70" name="Text Placeholder 53">
              <a:extLst>
                <a:ext uri="{FF2B5EF4-FFF2-40B4-BE49-F238E27FC236}">
                  <a16:creationId xmlns:a16="http://schemas.microsoft.com/office/drawing/2014/main" id="{F1BBD50F-C7B1-4314-9CE5-33C7B3E193C7}"/>
                </a:ext>
              </a:extLst>
            </p:cNvPr>
            <p:cNvSpPr txBox="1">
              <a:spLocks/>
            </p:cNvSpPr>
            <p:nvPr/>
          </p:nvSpPr>
          <p:spPr>
            <a:xfrm>
              <a:off x="1957921" y="2722006"/>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1" name="Text Placeholder 56">
              <a:extLst>
                <a:ext uri="{FF2B5EF4-FFF2-40B4-BE49-F238E27FC236}">
                  <a16:creationId xmlns:a16="http://schemas.microsoft.com/office/drawing/2014/main" id="{EB0D5B83-02A2-4A5A-85D6-1AFC81EB709B}"/>
                </a:ext>
              </a:extLst>
            </p:cNvPr>
            <p:cNvSpPr txBox="1">
              <a:spLocks/>
            </p:cNvSpPr>
            <p:nvPr/>
          </p:nvSpPr>
          <p:spPr>
            <a:xfrm>
              <a:off x="2192345" y="253226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nvGrpSpPr>
          <p:cNvPr id="4" name="Group 3">
            <a:extLst>
              <a:ext uri="{FF2B5EF4-FFF2-40B4-BE49-F238E27FC236}">
                <a16:creationId xmlns:a16="http://schemas.microsoft.com/office/drawing/2014/main" id="{85BA5394-F199-406E-9EBE-272FF4047F51}"/>
              </a:ext>
            </a:extLst>
          </p:cNvPr>
          <p:cNvGrpSpPr/>
          <p:nvPr/>
        </p:nvGrpSpPr>
        <p:grpSpPr>
          <a:xfrm>
            <a:off x="1957921" y="4721552"/>
            <a:ext cx="1252378" cy="658614"/>
            <a:chOff x="1957921" y="4721552"/>
            <a:chExt cx="1252378" cy="658614"/>
          </a:xfrm>
        </p:grpSpPr>
        <p:sp>
          <p:nvSpPr>
            <p:cNvPr id="73" name="Text Placeholder 53">
              <a:extLst>
                <a:ext uri="{FF2B5EF4-FFF2-40B4-BE49-F238E27FC236}">
                  <a16:creationId xmlns:a16="http://schemas.microsoft.com/office/drawing/2014/main" id="{B9B449C6-A1E1-4DC3-9E0F-8F86D112EACF}"/>
                </a:ext>
              </a:extLst>
            </p:cNvPr>
            <p:cNvSpPr txBox="1">
              <a:spLocks/>
            </p:cNvSpPr>
            <p:nvPr/>
          </p:nvSpPr>
          <p:spPr>
            <a:xfrm>
              <a:off x="1957921" y="4911297"/>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4" name="Text Placeholder 56">
              <a:extLst>
                <a:ext uri="{FF2B5EF4-FFF2-40B4-BE49-F238E27FC236}">
                  <a16:creationId xmlns:a16="http://schemas.microsoft.com/office/drawing/2014/main" id="{8D41431A-0607-46D6-8A60-4B68ABA769BE}"/>
                </a:ext>
              </a:extLst>
            </p:cNvPr>
            <p:cNvSpPr txBox="1">
              <a:spLocks/>
            </p:cNvSpPr>
            <p:nvPr/>
          </p:nvSpPr>
          <p:spPr>
            <a:xfrm>
              <a:off x="2198695" y="4721552"/>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sp>
        <p:nvSpPr>
          <p:cNvPr id="75" name="Rectangle 74">
            <a:extLst>
              <a:ext uri="{FF2B5EF4-FFF2-40B4-BE49-F238E27FC236}">
                <a16:creationId xmlns:a16="http://schemas.microsoft.com/office/drawing/2014/main" id="{8BFDDBE1-6E91-4AE1-926E-706725DA2681}"/>
              </a:ext>
            </a:extLst>
          </p:cNvPr>
          <p:cNvSpPr>
            <a:spLocks noChangeArrowheads="1"/>
          </p:cNvSpPr>
          <p:nvPr/>
        </p:nvSpPr>
        <p:spPr bwMode="auto">
          <a:xfrm>
            <a:off x="4375983"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spTree>
    <p:extLst>
      <p:ext uri="{BB962C8B-B14F-4D97-AF65-F5344CB8AC3E}">
        <p14:creationId xmlns:p14="http://schemas.microsoft.com/office/powerpoint/2010/main" val="390188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750" fill="hold"/>
                                        <p:tgtEl>
                                          <p:spTgt spid="40"/>
                                        </p:tgtEl>
                                        <p:attrNameLst>
                                          <p:attrName>ppt_w</p:attrName>
                                        </p:attrNameLst>
                                      </p:cBhvr>
                                      <p:tavLst>
                                        <p:tav tm="0">
                                          <p:val>
                                            <p:fltVal val="0"/>
                                          </p:val>
                                        </p:tav>
                                        <p:tav tm="100000">
                                          <p:val>
                                            <p:strVal val="#ppt_w"/>
                                          </p:val>
                                        </p:tav>
                                      </p:tavLst>
                                    </p:anim>
                                    <p:anim calcmode="lin" valueType="num">
                                      <p:cBhvr>
                                        <p:cTn id="8" dur="750" fill="hold"/>
                                        <p:tgtEl>
                                          <p:spTgt spid="40"/>
                                        </p:tgtEl>
                                        <p:attrNameLst>
                                          <p:attrName>ppt_h</p:attrName>
                                        </p:attrNameLst>
                                      </p:cBhvr>
                                      <p:tavLst>
                                        <p:tav tm="0">
                                          <p:val>
                                            <p:fltVal val="0"/>
                                          </p:val>
                                        </p:tav>
                                        <p:tav tm="100000">
                                          <p:val>
                                            <p:strVal val="#ppt_h"/>
                                          </p:val>
                                        </p:tav>
                                      </p:tavLst>
                                    </p:anim>
                                    <p:animEffect transition="in" filter="fade">
                                      <p:cBhvr>
                                        <p:cTn id="9" dur="750"/>
                                        <p:tgtEl>
                                          <p:spTgt spid="40"/>
                                        </p:tgtEl>
                                      </p:cBhvr>
                                    </p:animEffect>
                                  </p:childTnLst>
                                </p:cTn>
                              </p:par>
                              <p:par>
                                <p:cTn id="10" presetID="22" presetClass="entr" presetSubtype="2"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1000"/>
                                        <p:tgtEl>
                                          <p:spTgt spid="9"/>
                                        </p:tgtEl>
                                      </p:cBhvr>
                                    </p:animEffect>
                                  </p:childTnLst>
                                </p:cTn>
                              </p:par>
                              <p:par>
                                <p:cTn id="13" presetID="22" presetClass="entr" presetSubtype="4" fill="hold" nodeType="withEffect">
                                  <p:stCondLst>
                                    <p:cond delay="85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1000"/>
                                        <p:tgtEl>
                                          <p:spTgt spid="10"/>
                                        </p:tgtEl>
                                      </p:cBhvr>
                                    </p:animEffect>
                                  </p:childTnLst>
                                </p:cTn>
                              </p:par>
                              <p:par>
                                <p:cTn id="16" presetID="22" presetClass="entr" presetSubtype="8" fill="hold" nodeType="withEffect">
                                  <p:stCondLst>
                                    <p:cond delay="130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1000"/>
                                        <p:tgtEl>
                                          <p:spTgt spid="11"/>
                                        </p:tgtEl>
                                      </p:cBhvr>
                                    </p:animEffect>
                                  </p:childTnLst>
                                </p:cTn>
                              </p:par>
                              <p:par>
                                <p:cTn id="19" presetID="22" presetClass="entr" presetSubtype="1" fill="hold" nodeType="withEffect">
                                  <p:stCondLst>
                                    <p:cond delay="185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1000"/>
                                        <p:tgtEl>
                                          <p:spTgt spid="12"/>
                                        </p:tgtEl>
                                      </p:cBhvr>
                                    </p:animEffect>
                                  </p:childTnLst>
                                </p:cTn>
                              </p:par>
                              <p:par>
                                <p:cTn id="22" presetID="2" presetClass="entr" presetSubtype="8" decel="100000" fill="hold" nodeType="withEffect">
                                  <p:stCondLst>
                                    <p:cond delay="75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000" fill="hold"/>
                                        <p:tgtEl>
                                          <p:spTgt spid="13"/>
                                        </p:tgtEl>
                                        <p:attrNameLst>
                                          <p:attrName>ppt_x</p:attrName>
                                        </p:attrNameLst>
                                      </p:cBhvr>
                                      <p:tavLst>
                                        <p:tav tm="0">
                                          <p:val>
                                            <p:strVal val="0-#ppt_w/2"/>
                                          </p:val>
                                        </p:tav>
                                        <p:tav tm="100000">
                                          <p:val>
                                            <p:strVal val="#ppt_x"/>
                                          </p:val>
                                        </p:tav>
                                      </p:tavLst>
                                    </p:anim>
                                    <p:anim calcmode="lin" valueType="num">
                                      <p:cBhvr additive="base">
                                        <p:cTn id="25" dur="10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8" decel="100000" fill="hold" nodeType="withEffect">
                                  <p:stCondLst>
                                    <p:cond delay="125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1000" fill="hold"/>
                                        <p:tgtEl>
                                          <p:spTgt spid="14"/>
                                        </p:tgtEl>
                                        <p:attrNameLst>
                                          <p:attrName>ppt_x</p:attrName>
                                        </p:attrNameLst>
                                      </p:cBhvr>
                                      <p:tavLst>
                                        <p:tav tm="0">
                                          <p:val>
                                            <p:strVal val="0-#ppt_w/2"/>
                                          </p:val>
                                        </p:tav>
                                        <p:tav tm="100000">
                                          <p:val>
                                            <p:strVal val="#ppt_x"/>
                                          </p:val>
                                        </p:tav>
                                      </p:tavLst>
                                    </p:anim>
                                    <p:anim calcmode="lin" valueType="num">
                                      <p:cBhvr additive="base">
                                        <p:cTn id="29" dur="1000" fill="hold"/>
                                        <p:tgtEl>
                                          <p:spTgt spid="14"/>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175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1000" fill="hold"/>
                                        <p:tgtEl>
                                          <p:spTgt spid="15"/>
                                        </p:tgtEl>
                                        <p:attrNameLst>
                                          <p:attrName>ppt_x</p:attrName>
                                        </p:attrNameLst>
                                      </p:cBhvr>
                                      <p:tavLst>
                                        <p:tav tm="0">
                                          <p:val>
                                            <p:strVal val="1+#ppt_w/2"/>
                                          </p:val>
                                        </p:tav>
                                        <p:tav tm="100000">
                                          <p:val>
                                            <p:strVal val="#ppt_x"/>
                                          </p:val>
                                        </p:tav>
                                      </p:tavLst>
                                    </p:anim>
                                    <p:anim calcmode="lin" valueType="num">
                                      <p:cBhvr additive="base">
                                        <p:cTn id="33" dur="1000" fill="hold"/>
                                        <p:tgtEl>
                                          <p:spTgt spid="15"/>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225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1000" fill="hold"/>
                                        <p:tgtEl>
                                          <p:spTgt spid="16"/>
                                        </p:tgtEl>
                                        <p:attrNameLst>
                                          <p:attrName>ppt_x</p:attrName>
                                        </p:attrNameLst>
                                      </p:cBhvr>
                                      <p:tavLst>
                                        <p:tav tm="0">
                                          <p:val>
                                            <p:strVal val="1+#ppt_w/2"/>
                                          </p:val>
                                        </p:tav>
                                        <p:tav tm="100000">
                                          <p:val>
                                            <p:strVal val="#ppt_x"/>
                                          </p:val>
                                        </p:tav>
                                      </p:tavLst>
                                    </p:anim>
                                    <p:anim calcmode="lin" valueType="num">
                                      <p:cBhvr additive="base">
                                        <p:cTn id="37" dur="1000" fill="hold"/>
                                        <p:tgtEl>
                                          <p:spTgt spid="16"/>
                                        </p:tgtEl>
                                        <p:attrNameLst>
                                          <p:attrName>ppt_y</p:attrName>
                                        </p:attrNameLst>
                                      </p:cBhvr>
                                      <p:tavLst>
                                        <p:tav tm="0">
                                          <p:val>
                                            <p:strVal val="#ppt_y"/>
                                          </p:val>
                                        </p:tav>
                                        <p:tav tm="100000">
                                          <p:val>
                                            <p:strVal val="#ppt_y"/>
                                          </p:val>
                                        </p:tav>
                                      </p:tavLst>
                                    </p:anim>
                                  </p:childTnLst>
                                </p:cTn>
                              </p:par>
                              <p:par>
                                <p:cTn id="38" presetID="10" presetClass="entr" presetSubtype="0" fill="hold" grpId="0" nodeType="withEffect">
                                  <p:stCondLst>
                                    <p:cond delay="150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grpId="0" nodeType="withEffect">
                                  <p:stCondLst>
                                    <p:cond delay="200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250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300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nodeType="withEffect">
                                  <p:stCondLst>
                                    <p:cond delay="20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10" presetClass="entr" presetSubtype="0" fill="hold" nodeType="withEffect">
                                  <p:stCondLst>
                                    <p:cond delay="225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par>
                                <p:cTn id="56" presetID="10" presetClass="entr" presetSubtype="0" fill="hold" nodeType="withEffect">
                                  <p:stCondLst>
                                    <p:cond delay="3000"/>
                                  </p:stCondLst>
                                  <p:childTnLst>
                                    <p:set>
                                      <p:cBhvr>
                                        <p:cTn id="57" dur="1" fill="hold">
                                          <p:stCondLst>
                                            <p:cond delay="0"/>
                                          </p:stCondLst>
                                        </p:cTn>
                                        <p:tgtEl>
                                          <p:spTgt spid="2"/>
                                        </p:tgtEl>
                                        <p:attrNameLst>
                                          <p:attrName>style.visibility</p:attrName>
                                        </p:attrNameLst>
                                      </p:cBhvr>
                                      <p:to>
                                        <p:strVal val="visible"/>
                                      </p:to>
                                    </p:set>
                                    <p:animEffect transition="in" filter="fade">
                                      <p:cBhvr>
                                        <p:cTn id="58" dur="500"/>
                                        <p:tgtEl>
                                          <p:spTgt spid="2"/>
                                        </p:tgtEl>
                                      </p:cBhvr>
                                    </p:animEffect>
                                  </p:childTnLst>
                                </p:cTn>
                              </p:par>
                              <p:par>
                                <p:cTn id="59" presetID="10" presetClass="entr" presetSubtype="0" fill="hold" nodeType="withEffect">
                                  <p:stCondLst>
                                    <p:cond delay="3250"/>
                                  </p:stCondLst>
                                  <p:childTnLst>
                                    <p:set>
                                      <p:cBhvr>
                                        <p:cTn id="60" dur="1" fill="hold">
                                          <p:stCondLst>
                                            <p:cond delay="0"/>
                                          </p:stCondLst>
                                        </p:cTn>
                                        <p:tgtEl>
                                          <p:spTgt spid="59"/>
                                        </p:tgtEl>
                                        <p:attrNameLst>
                                          <p:attrName>style.visibility</p:attrName>
                                        </p:attrNameLst>
                                      </p:cBhvr>
                                      <p:to>
                                        <p:strVal val="visible"/>
                                      </p:to>
                                    </p:set>
                                    <p:animEffect transition="in" filter="fade">
                                      <p:cBhvr>
                                        <p:cTn id="61" dur="500"/>
                                        <p:tgtEl>
                                          <p:spTgt spid="59"/>
                                        </p:tgtEl>
                                      </p:cBhvr>
                                    </p:animEffect>
                                  </p:childTnLst>
                                </p:cTn>
                              </p:par>
                              <p:par>
                                <p:cTn id="62" presetID="10" presetClass="entr" presetSubtype="0" fill="hold" nodeType="withEffect">
                                  <p:stCondLst>
                                    <p:cond delay="50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a:extLst>
              <a:ext uri="{FF2B5EF4-FFF2-40B4-BE49-F238E27FC236}">
                <a16:creationId xmlns:a16="http://schemas.microsoft.com/office/drawing/2014/main" id="{69386A55-6858-4E98-A2DE-A1E86C6995B4}"/>
              </a:ext>
            </a:extLst>
          </p:cNvPr>
          <p:cNvSpPr>
            <a:spLocks noChangeArrowheads="1"/>
          </p:cNvSpPr>
          <p:nvPr/>
        </p:nvSpPr>
        <p:spPr bwMode="auto">
          <a:xfrm>
            <a:off x="5321300" y="781392"/>
            <a:ext cx="1549400" cy="1556996"/>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sp>
        <p:nvSpPr>
          <p:cNvPr id="7" name="Oval 7">
            <a:extLst>
              <a:ext uri="{FF2B5EF4-FFF2-40B4-BE49-F238E27FC236}">
                <a16:creationId xmlns:a16="http://schemas.microsoft.com/office/drawing/2014/main" id="{48BCC8B6-2C9E-4F66-8B8B-6437205061EA}"/>
              </a:ext>
            </a:extLst>
          </p:cNvPr>
          <p:cNvSpPr>
            <a:spLocks noChangeArrowheads="1"/>
          </p:cNvSpPr>
          <p:nvPr/>
        </p:nvSpPr>
        <p:spPr bwMode="auto">
          <a:xfrm>
            <a:off x="6503988" y="3919538"/>
            <a:ext cx="1262063" cy="1263650"/>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Oval 8">
            <a:extLst>
              <a:ext uri="{FF2B5EF4-FFF2-40B4-BE49-F238E27FC236}">
                <a16:creationId xmlns:a16="http://schemas.microsoft.com/office/drawing/2014/main" id="{E2DF9E51-8745-4DDB-8A98-683675D15163}"/>
              </a:ext>
            </a:extLst>
          </p:cNvPr>
          <p:cNvSpPr>
            <a:spLocks noChangeArrowheads="1"/>
          </p:cNvSpPr>
          <p:nvPr/>
        </p:nvSpPr>
        <p:spPr bwMode="auto">
          <a:xfrm>
            <a:off x="8589963" y="3919538"/>
            <a:ext cx="1265238" cy="1263650"/>
          </a:xfrm>
          <a:prstGeom prst="ellipse">
            <a:avLst/>
          </a:pr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9">
            <a:extLst>
              <a:ext uri="{FF2B5EF4-FFF2-40B4-BE49-F238E27FC236}">
                <a16:creationId xmlns:a16="http://schemas.microsoft.com/office/drawing/2014/main" id="{115A3A96-0F95-4200-B38D-2CCF4F0CB6BD}"/>
              </a:ext>
            </a:extLst>
          </p:cNvPr>
          <p:cNvSpPr>
            <a:spLocks noChangeArrowheads="1"/>
          </p:cNvSpPr>
          <p:nvPr/>
        </p:nvSpPr>
        <p:spPr bwMode="auto">
          <a:xfrm>
            <a:off x="4422775" y="3919538"/>
            <a:ext cx="1262063" cy="1263650"/>
          </a:xfrm>
          <a:prstGeom prst="ellipse">
            <a:avLst/>
          </a:pr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Oval 10">
            <a:extLst>
              <a:ext uri="{FF2B5EF4-FFF2-40B4-BE49-F238E27FC236}">
                <a16:creationId xmlns:a16="http://schemas.microsoft.com/office/drawing/2014/main" id="{83A7F473-F14A-4A05-B68A-63FEEB38E29F}"/>
              </a:ext>
            </a:extLst>
          </p:cNvPr>
          <p:cNvSpPr>
            <a:spLocks noChangeArrowheads="1"/>
          </p:cNvSpPr>
          <p:nvPr/>
        </p:nvSpPr>
        <p:spPr bwMode="auto">
          <a:xfrm>
            <a:off x="2336800" y="3919538"/>
            <a:ext cx="1265238" cy="1263650"/>
          </a:xfrm>
          <a:prstGeom prst="ellipse">
            <a:avLst/>
          </a:pr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11">
            <a:extLst>
              <a:ext uri="{FF2B5EF4-FFF2-40B4-BE49-F238E27FC236}">
                <a16:creationId xmlns:a16="http://schemas.microsoft.com/office/drawing/2014/main" id="{20377EF6-CDDC-458C-8C4C-52208CE6E92B}"/>
              </a:ext>
            </a:extLst>
          </p:cNvPr>
          <p:cNvSpPr>
            <a:spLocks/>
          </p:cNvSpPr>
          <p:nvPr/>
        </p:nvSpPr>
        <p:spPr bwMode="auto">
          <a:xfrm>
            <a:off x="3251200" y="2563813"/>
            <a:ext cx="2733675" cy="1130300"/>
          </a:xfrm>
          <a:custGeom>
            <a:avLst/>
            <a:gdLst>
              <a:gd name="T0" fmla="*/ 0 w 717"/>
              <a:gd name="T1" fmla="*/ 296 h 296"/>
              <a:gd name="T2" fmla="*/ 717 w 717"/>
              <a:gd name="T3" fmla="*/ 0 h 296"/>
            </a:gdLst>
            <a:ahLst/>
            <a:cxnLst>
              <a:cxn ang="0">
                <a:pos x="T0" y="T1"/>
              </a:cxn>
              <a:cxn ang="0">
                <a:pos x="T2" y="T3"/>
              </a:cxn>
            </a:cxnLst>
            <a:rect l="0" t="0" r="r" b="b"/>
            <a:pathLst>
              <a:path w="717" h="296">
                <a:moveTo>
                  <a:pt x="0" y="296"/>
                </a:moveTo>
                <a:cubicBezTo>
                  <a:pt x="172" y="281"/>
                  <a:pt x="547" y="169"/>
                  <a:pt x="717" y="0"/>
                </a:cubicBezTo>
              </a:path>
            </a:pathLst>
          </a:custGeom>
          <a:noFill/>
          <a:ln w="38100" cap="rnd">
            <a:gradFill flip="none" rotWithShape="1">
              <a:gsLst>
                <a:gs pos="0">
                  <a:schemeClr val="bg2">
                    <a:lumMod val="95000"/>
                  </a:schemeClr>
                </a:gs>
                <a:gs pos="100000">
                  <a:schemeClr val="bg2">
                    <a:lumMod val="85000"/>
                  </a:schemeClr>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12">
            <a:extLst>
              <a:ext uri="{FF2B5EF4-FFF2-40B4-BE49-F238E27FC236}">
                <a16:creationId xmlns:a16="http://schemas.microsoft.com/office/drawing/2014/main" id="{C36D6F0B-0AA1-4512-9407-29F9E7CA7A03}"/>
              </a:ext>
            </a:extLst>
          </p:cNvPr>
          <p:cNvSpPr>
            <a:spLocks/>
          </p:cNvSpPr>
          <p:nvPr/>
        </p:nvSpPr>
        <p:spPr bwMode="auto">
          <a:xfrm>
            <a:off x="5219700" y="2563813"/>
            <a:ext cx="835025" cy="1130300"/>
          </a:xfrm>
          <a:custGeom>
            <a:avLst/>
            <a:gdLst>
              <a:gd name="T0" fmla="*/ 0 w 219"/>
              <a:gd name="T1" fmla="*/ 296 h 296"/>
              <a:gd name="T2" fmla="*/ 219 w 219"/>
              <a:gd name="T3" fmla="*/ 0 h 296"/>
            </a:gdLst>
            <a:ahLst/>
            <a:cxnLst>
              <a:cxn ang="0">
                <a:pos x="T0" y="T1"/>
              </a:cxn>
              <a:cxn ang="0">
                <a:pos x="T2" y="T3"/>
              </a:cxn>
            </a:cxnLst>
            <a:rect l="0" t="0" r="r" b="b"/>
            <a:pathLst>
              <a:path w="219" h="296">
                <a:moveTo>
                  <a:pt x="0" y="296"/>
                </a:moveTo>
                <a:cubicBezTo>
                  <a:pt x="106" y="240"/>
                  <a:pt x="200" y="78"/>
                  <a:pt x="219" y="0"/>
                </a:cubicBezTo>
              </a:path>
            </a:pathLst>
          </a:custGeom>
          <a:noFill/>
          <a:ln w="38100" cap="rnd">
            <a:gradFill flip="none" rotWithShape="1">
              <a:gsLst>
                <a:gs pos="0">
                  <a:schemeClr val="bg2">
                    <a:lumMod val="95000"/>
                  </a:schemeClr>
                </a:gs>
                <a:gs pos="100000">
                  <a:schemeClr val="bg2">
                    <a:lumMod val="85000"/>
                  </a:schemeClr>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5" name="Freeform 13">
            <a:extLst>
              <a:ext uri="{FF2B5EF4-FFF2-40B4-BE49-F238E27FC236}">
                <a16:creationId xmlns:a16="http://schemas.microsoft.com/office/drawing/2014/main" id="{A264827D-90EF-4DB7-81B6-0CAB910AB71B}"/>
              </a:ext>
            </a:extLst>
          </p:cNvPr>
          <p:cNvSpPr>
            <a:spLocks/>
          </p:cNvSpPr>
          <p:nvPr/>
        </p:nvSpPr>
        <p:spPr bwMode="auto">
          <a:xfrm>
            <a:off x="6207125" y="2563813"/>
            <a:ext cx="2733675" cy="1130300"/>
          </a:xfrm>
          <a:custGeom>
            <a:avLst/>
            <a:gdLst>
              <a:gd name="T0" fmla="*/ 717 w 717"/>
              <a:gd name="T1" fmla="*/ 296 h 296"/>
              <a:gd name="T2" fmla="*/ 0 w 717"/>
              <a:gd name="T3" fmla="*/ 0 h 296"/>
            </a:gdLst>
            <a:ahLst/>
            <a:cxnLst>
              <a:cxn ang="0">
                <a:pos x="T0" y="T1"/>
              </a:cxn>
              <a:cxn ang="0">
                <a:pos x="T2" y="T3"/>
              </a:cxn>
            </a:cxnLst>
            <a:rect l="0" t="0" r="r" b="b"/>
            <a:pathLst>
              <a:path w="717" h="296">
                <a:moveTo>
                  <a:pt x="717" y="296"/>
                </a:moveTo>
                <a:cubicBezTo>
                  <a:pt x="545" y="281"/>
                  <a:pt x="170" y="169"/>
                  <a:pt x="0" y="0"/>
                </a:cubicBezTo>
              </a:path>
            </a:pathLst>
          </a:custGeom>
          <a:noFill/>
          <a:ln w="38100" cap="rnd">
            <a:gradFill flip="none" rotWithShape="1">
              <a:gsLst>
                <a:gs pos="0">
                  <a:schemeClr val="bg2">
                    <a:lumMod val="95000"/>
                  </a:schemeClr>
                </a:gs>
                <a:gs pos="100000">
                  <a:schemeClr val="bg2">
                    <a:lumMod val="85000"/>
                  </a:schemeClr>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Freeform 14">
            <a:extLst>
              <a:ext uri="{FF2B5EF4-FFF2-40B4-BE49-F238E27FC236}">
                <a16:creationId xmlns:a16="http://schemas.microsoft.com/office/drawing/2014/main" id="{FA8FF5C2-4E95-4C8F-95E7-6E7A8F0F3467}"/>
              </a:ext>
            </a:extLst>
          </p:cNvPr>
          <p:cNvSpPr>
            <a:spLocks/>
          </p:cNvSpPr>
          <p:nvPr/>
        </p:nvSpPr>
        <p:spPr bwMode="auto">
          <a:xfrm>
            <a:off x="6137275" y="2563813"/>
            <a:ext cx="835025" cy="1130300"/>
          </a:xfrm>
          <a:custGeom>
            <a:avLst/>
            <a:gdLst>
              <a:gd name="T0" fmla="*/ 219 w 219"/>
              <a:gd name="T1" fmla="*/ 296 h 296"/>
              <a:gd name="T2" fmla="*/ 0 w 219"/>
              <a:gd name="T3" fmla="*/ 0 h 296"/>
            </a:gdLst>
            <a:ahLst/>
            <a:cxnLst>
              <a:cxn ang="0">
                <a:pos x="T0" y="T1"/>
              </a:cxn>
              <a:cxn ang="0">
                <a:pos x="T2" y="T3"/>
              </a:cxn>
            </a:cxnLst>
            <a:rect l="0" t="0" r="r" b="b"/>
            <a:pathLst>
              <a:path w="219" h="296">
                <a:moveTo>
                  <a:pt x="219" y="296"/>
                </a:moveTo>
                <a:cubicBezTo>
                  <a:pt x="113" y="240"/>
                  <a:pt x="19" y="78"/>
                  <a:pt x="0" y="0"/>
                </a:cubicBezTo>
              </a:path>
            </a:pathLst>
          </a:custGeom>
          <a:noFill/>
          <a:ln w="38100" cap="rnd">
            <a:gradFill flip="none" rotWithShape="1">
              <a:gsLst>
                <a:gs pos="0">
                  <a:schemeClr val="bg2">
                    <a:lumMod val="95000"/>
                  </a:schemeClr>
                </a:gs>
                <a:gs pos="100000">
                  <a:schemeClr val="bg2">
                    <a:lumMod val="85000"/>
                  </a:schemeClr>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F29C3A2F-2E95-4C31-9003-16CD46D99944}"/>
              </a:ext>
            </a:extLst>
          </p:cNvPr>
          <p:cNvGrpSpPr/>
          <p:nvPr/>
        </p:nvGrpSpPr>
        <p:grpSpPr>
          <a:xfrm>
            <a:off x="3221038" y="3636963"/>
            <a:ext cx="415925" cy="87312"/>
            <a:chOff x="3221038" y="3636963"/>
            <a:chExt cx="415925" cy="87312"/>
          </a:xfrm>
        </p:grpSpPr>
        <p:sp>
          <p:nvSpPr>
            <p:cNvPr id="27" name="Freeform 15">
              <a:extLst>
                <a:ext uri="{FF2B5EF4-FFF2-40B4-BE49-F238E27FC236}">
                  <a16:creationId xmlns:a16="http://schemas.microsoft.com/office/drawing/2014/main" id="{9B9A0B86-D614-4CCD-BCCA-3F615F62BAF6}"/>
                </a:ext>
              </a:extLst>
            </p:cNvPr>
            <p:cNvSpPr>
              <a:spLocks/>
            </p:cNvSpPr>
            <p:nvPr/>
          </p:nvSpPr>
          <p:spPr bwMode="auto">
            <a:xfrm>
              <a:off x="3251200" y="3636963"/>
              <a:ext cx="385763" cy="57150"/>
            </a:xfrm>
            <a:custGeom>
              <a:avLst/>
              <a:gdLst>
                <a:gd name="T0" fmla="*/ 0 w 101"/>
                <a:gd name="T1" fmla="*/ 15 h 15"/>
                <a:gd name="T2" fmla="*/ 101 w 101"/>
                <a:gd name="T3" fmla="*/ 0 h 15"/>
              </a:gdLst>
              <a:ahLst/>
              <a:cxnLst>
                <a:cxn ang="0">
                  <a:pos x="T0" y="T1"/>
                </a:cxn>
                <a:cxn ang="0">
                  <a:pos x="T2" y="T3"/>
                </a:cxn>
              </a:cxnLst>
              <a:rect l="0" t="0" r="r" b="b"/>
              <a:pathLst>
                <a:path w="101" h="15">
                  <a:moveTo>
                    <a:pt x="0" y="15"/>
                  </a:moveTo>
                  <a:cubicBezTo>
                    <a:pt x="29" y="13"/>
                    <a:pt x="63" y="8"/>
                    <a:pt x="101" y="0"/>
                  </a:cubicBezTo>
                </a:path>
              </a:pathLst>
            </a:custGeom>
            <a:noFill/>
            <a:ln w="38100" cap="rnd">
              <a:gradFill flip="none" rotWithShape="1">
                <a:gsLst>
                  <a:gs pos="0">
                    <a:schemeClr val="accent1"/>
                  </a:gs>
                  <a:gs pos="80000">
                    <a:schemeClr val="accent1">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Oval 19">
              <a:extLst>
                <a:ext uri="{FF2B5EF4-FFF2-40B4-BE49-F238E27FC236}">
                  <a16:creationId xmlns:a16="http://schemas.microsoft.com/office/drawing/2014/main" id="{743DA653-0A51-4FCA-9032-323CE08C2D20}"/>
                </a:ext>
              </a:extLst>
            </p:cNvPr>
            <p:cNvSpPr>
              <a:spLocks noChangeArrowheads="1"/>
            </p:cNvSpPr>
            <p:nvPr/>
          </p:nvSpPr>
          <p:spPr bwMode="auto">
            <a:xfrm>
              <a:off x="3221038" y="3663950"/>
              <a:ext cx="61913" cy="603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7A6F220D-C21D-4E53-8C0B-A01FA719690A}"/>
              </a:ext>
            </a:extLst>
          </p:cNvPr>
          <p:cNvGrpSpPr/>
          <p:nvPr/>
        </p:nvGrpSpPr>
        <p:grpSpPr>
          <a:xfrm>
            <a:off x="5187950" y="3487738"/>
            <a:ext cx="301625" cy="236537"/>
            <a:chOff x="5187950" y="3487738"/>
            <a:chExt cx="301625" cy="236537"/>
          </a:xfrm>
        </p:grpSpPr>
        <p:sp>
          <p:nvSpPr>
            <p:cNvPr id="28" name="Freeform 16">
              <a:extLst>
                <a:ext uri="{FF2B5EF4-FFF2-40B4-BE49-F238E27FC236}">
                  <a16:creationId xmlns:a16="http://schemas.microsoft.com/office/drawing/2014/main" id="{3129C724-A6A6-401F-8AA8-59FD6921CAD4}"/>
                </a:ext>
              </a:extLst>
            </p:cNvPr>
            <p:cNvSpPr>
              <a:spLocks/>
            </p:cNvSpPr>
            <p:nvPr/>
          </p:nvSpPr>
          <p:spPr bwMode="auto">
            <a:xfrm>
              <a:off x="5219700" y="3487738"/>
              <a:ext cx="269875" cy="206375"/>
            </a:xfrm>
            <a:custGeom>
              <a:avLst/>
              <a:gdLst>
                <a:gd name="T0" fmla="*/ 0 w 71"/>
                <a:gd name="T1" fmla="*/ 54 h 54"/>
                <a:gd name="T2" fmla="*/ 71 w 71"/>
                <a:gd name="T3" fmla="*/ 0 h 54"/>
              </a:gdLst>
              <a:ahLst/>
              <a:cxnLst>
                <a:cxn ang="0">
                  <a:pos x="T0" y="T1"/>
                </a:cxn>
                <a:cxn ang="0">
                  <a:pos x="T2" y="T3"/>
                </a:cxn>
              </a:cxnLst>
              <a:rect l="0" t="0" r="r" b="b"/>
              <a:pathLst>
                <a:path w="71" h="54">
                  <a:moveTo>
                    <a:pt x="0" y="54"/>
                  </a:moveTo>
                  <a:cubicBezTo>
                    <a:pt x="24" y="41"/>
                    <a:pt x="48" y="22"/>
                    <a:pt x="71" y="0"/>
                  </a:cubicBezTo>
                </a:path>
              </a:pathLst>
            </a:custGeom>
            <a:noFill/>
            <a:ln w="38100" cap="rnd">
              <a:gradFill flip="none" rotWithShape="1">
                <a:gsLst>
                  <a:gs pos="0">
                    <a:schemeClr val="accent2"/>
                  </a:gs>
                  <a:gs pos="80000">
                    <a:schemeClr val="accent2">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Oval 20">
              <a:extLst>
                <a:ext uri="{FF2B5EF4-FFF2-40B4-BE49-F238E27FC236}">
                  <a16:creationId xmlns:a16="http://schemas.microsoft.com/office/drawing/2014/main" id="{B3F3AB43-DA64-4128-91B7-FAC1DAF6032D}"/>
                </a:ext>
              </a:extLst>
            </p:cNvPr>
            <p:cNvSpPr>
              <a:spLocks noChangeArrowheads="1"/>
            </p:cNvSpPr>
            <p:nvPr/>
          </p:nvSpPr>
          <p:spPr bwMode="auto">
            <a:xfrm>
              <a:off x="5187950" y="3663950"/>
              <a:ext cx="61913" cy="603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11E5D6F2-013A-4C71-9D2A-7256DA461822}"/>
              </a:ext>
            </a:extLst>
          </p:cNvPr>
          <p:cNvGrpSpPr/>
          <p:nvPr/>
        </p:nvGrpSpPr>
        <p:grpSpPr>
          <a:xfrm>
            <a:off x="6724650" y="3511550"/>
            <a:ext cx="279401" cy="212725"/>
            <a:chOff x="6724650" y="3511550"/>
            <a:chExt cx="279401" cy="212725"/>
          </a:xfrm>
        </p:grpSpPr>
        <p:sp>
          <p:nvSpPr>
            <p:cNvPr id="30" name="Freeform 18">
              <a:extLst>
                <a:ext uri="{FF2B5EF4-FFF2-40B4-BE49-F238E27FC236}">
                  <a16:creationId xmlns:a16="http://schemas.microsoft.com/office/drawing/2014/main" id="{7AECEF6C-0F62-4B66-A662-190DBD1946AF}"/>
                </a:ext>
              </a:extLst>
            </p:cNvPr>
            <p:cNvSpPr>
              <a:spLocks/>
            </p:cNvSpPr>
            <p:nvPr/>
          </p:nvSpPr>
          <p:spPr bwMode="auto">
            <a:xfrm>
              <a:off x="6724650" y="3511550"/>
              <a:ext cx="247650" cy="182563"/>
            </a:xfrm>
            <a:custGeom>
              <a:avLst/>
              <a:gdLst>
                <a:gd name="T0" fmla="*/ 65 w 65"/>
                <a:gd name="T1" fmla="*/ 48 h 48"/>
                <a:gd name="T2" fmla="*/ 0 w 65"/>
                <a:gd name="T3" fmla="*/ 0 h 48"/>
              </a:gdLst>
              <a:ahLst/>
              <a:cxnLst>
                <a:cxn ang="0">
                  <a:pos x="T0" y="T1"/>
                </a:cxn>
                <a:cxn ang="0">
                  <a:pos x="T2" y="T3"/>
                </a:cxn>
              </a:cxnLst>
              <a:rect l="0" t="0" r="r" b="b"/>
              <a:pathLst>
                <a:path w="65" h="48">
                  <a:moveTo>
                    <a:pt x="65" y="48"/>
                  </a:moveTo>
                  <a:cubicBezTo>
                    <a:pt x="43" y="36"/>
                    <a:pt x="21" y="20"/>
                    <a:pt x="0" y="0"/>
                  </a:cubicBezTo>
                </a:path>
              </a:pathLst>
            </a:custGeom>
            <a:noFill/>
            <a:ln w="38100" cap="rnd">
              <a:gradFill flip="none" rotWithShape="1">
                <a:gsLst>
                  <a:gs pos="22000">
                    <a:schemeClr val="accent3">
                      <a:alpha val="0"/>
                    </a:schemeClr>
                  </a:gs>
                  <a:gs pos="100000">
                    <a:schemeClr val="accent3"/>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Oval 21">
              <a:extLst>
                <a:ext uri="{FF2B5EF4-FFF2-40B4-BE49-F238E27FC236}">
                  <a16:creationId xmlns:a16="http://schemas.microsoft.com/office/drawing/2014/main" id="{8B351D6A-BC9B-4FCA-B3CF-0011FFEB61D0}"/>
                </a:ext>
              </a:extLst>
            </p:cNvPr>
            <p:cNvSpPr>
              <a:spLocks noChangeArrowheads="1"/>
            </p:cNvSpPr>
            <p:nvPr/>
          </p:nvSpPr>
          <p:spPr bwMode="auto">
            <a:xfrm>
              <a:off x="6942138" y="3663950"/>
              <a:ext cx="61913" cy="6032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D11E40B0-4F00-419D-984F-F9E7A72EB06D}"/>
              </a:ext>
            </a:extLst>
          </p:cNvPr>
          <p:cNvGrpSpPr/>
          <p:nvPr/>
        </p:nvGrpSpPr>
        <p:grpSpPr>
          <a:xfrm>
            <a:off x="8555038" y="3636963"/>
            <a:ext cx="415925" cy="87312"/>
            <a:chOff x="8555038" y="3636963"/>
            <a:chExt cx="415925" cy="87312"/>
          </a:xfrm>
        </p:grpSpPr>
        <p:sp>
          <p:nvSpPr>
            <p:cNvPr id="29" name="Freeform 17">
              <a:extLst>
                <a:ext uri="{FF2B5EF4-FFF2-40B4-BE49-F238E27FC236}">
                  <a16:creationId xmlns:a16="http://schemas.microsoft.com/office/drawing/2014/main" id="{30BFAE4E-1B5A-4433-8A2F-10018E9BB812}"/>
                </a:ext>
              </a:extLst>
            </p:cNvPr>
            <p:cNvSpPr>
              <a:spLocks/>
            </p:cNvSpPr>
            <p:nvPr/>
          </p:nvSpPr>
          <p:spPr bwMode="auto">
            <a:xfrm>
              <a:off x="8555038" y="3636963"/>
              <a:ext cx="385763" cy="57150"/>
            </a:xfrm>
            <a:custGeom>
              <a:avLst/>
              <a:gdLst>
                <a:gd name="T0" fmla="*/ 101 w 101"/>
                <a:gd name="T1" fmla="*/ 15 h 15"/>
                <a:gd name="T2" fmla="*/ 0 w 101"/>
                <a:gd name="T3" fmla="*/ 0 h 15"/>
              </a:gdLst>
              <a:ahLst/>
              <a:cxnLst>
                <a:cxn ang="0">
                  <a:pos x="T0" y="T1"/>
                </a:cxn>
                <a:cxn ang="0">
                  <a:pos x="T2" y="T3"/>
                </a:cxn>
              </a:cxnLst>
              <a:rect l="0" t="0" r="r" b="b"/>
              <a:pathLst>
                <a:path w="101" h="15">
                  <a:moveTo>
                    <a:pt x="101" y="15"/>
                  </a:moveTo>
                  <a:cubicBezTo>
                    <a:pt x="72" y="13"/>
                    <a:pt x="38" y="8"/>
                    <a:pt x="0" y="0"/>
                  </a:cubicBezTo>
                </a:path>
              </a:pathLst>
            </a:custGeom>
            <a:noFill/>
            <a:ln w="38100" cap="rnd">
              <a:gradFill flip="none" rotWithShape="1">
                <a:gsLst>
                  <a:gs pos="22000">
                    <a:schemeClr val="accent4">
                      <a:alpha val="0"/>
                    </a:schemeClr>
                  </a:gs>
                  <a:gs pos="100000">
                    <a:schemeClr val="accent4"/>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Oval 22">
              <a:extLst>
                <a:ext uri="{FF2B5EF4-FFF2-40B4-BE49-F238E27FC236}">
                  <a16:creationId xmlns:a16="http://schemas.microsoft.com/office/drawing/2014/main" id="{07F3298D-C6CE-40D8-9FB3-B79270AB865D}"/>
                </a:ext>
              </a:extLst>
            </p:cNvPr>
            <p:cNvSpPr>
              <a:spLocks noChangeArrowheads="1"/>
            </p:cNvSpPr>
            <p:nvPr/>
          </p:nvSpPr>
          <p:spPr bwMode="auto">
            <a:xfrm>
              <a:off x="8909050" y="3663950"/>
              <a:ext cx="61913" cy="60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1" name="Group 40">
            <a:extLst>
              <a:ext uri="{FF2B5EF4-FFF2-40B4-BE49-F238E27FC236}">
                <a16:creationId xmlns:a16="http://schemas.microsoft.com/office/drawing/2014/main" id="{AE42C747-6F69-4DD0-BFB5-620D0701F82F}"/>
              </a:ext>
            </a:extLst>
          </p:cNvPr>
          <p:cNvGrpSpPr/>
          <p:nvPr/>
        </p:nvGrpSpPr>
        <p:grpSpPr>
          <a:xfrm>
            <a:off x="5500244" y="1335259"/>
            <a:ext cx="1186306" cy="561014"/>
            <a:chOff x="5618451" y="1670481"/>
            <a:chExt cx="991829" cy="469043"/>
          </a:xfrm>
        </p:grpSpPr>
        <p:sp>
          <p:nvSpPr>
            <p:cNvPr id="39" name="Text Placeholder 53">
              <a:extLst>
                <a:ext uri="{FF2B5EF4-FFF2-40B4-BE49-F238E27FC236}">
                  <a16:creationId xmlns:a16="http://schemas.microsoft.com/office/drawing/2014/main" id="{ED91DDDC-FF4A-414B-9D86-6500D796DD59}"/>
                </a:ext>
              </a:extLst>
            </p:cNvPr>
            <p:cNvSpPr txBox="1">
              <a:spLocks/>
            </p:cNvSpPr>
            <p:nvPr/>
          </p:nvSpPr>
          <p:spPr>
            <a:xfrm>
              <a:off x="5618451" y="1836418"/>
              <a:ext cx="991829" cy="3031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a:t>
              </a:r>
              <a:endParaRPr lang="en-US" sz="800" dirty="0">
                <a:solidFill>
                  <a:schemeClr val="tx1">
                    <a:lumMod val="50000"/>
                  </a:schemeClr>
                </a:solidFill>
                <a:latin typeface="Montserrat Light" panose="00000400000000000000" pitchFamily="50" charset="-52"/>
              </a:endParaRPr>
            </a:p>
          </p:txBody>
        </p:sp>
        <p:sp>
          <p:nvSpPr>
            <p:cNvPr id="40" name="Text Placeholder 56">
              <a:extLst>
                <a:ext uri="{FF2B5EF4-FFF2-40B4-BE49-F238E27FC236}">
                  <a16:creationId xmlns:a16="http://schemas.microsoft.com/office/drawing/2014/main" id="{5531C6ED-8A19-4F2E-802B-DB3F3C9F18F9}"/>
                </a:ext>
              </a:extLst>
            </p:cNvPr>
            <p:cNvSpPr txBox="1">
              <a:spLocks/>
            </p:cNvSpPr>
            <p:nvPr/>
          </p:nvSpPr>
          <p:spPr>
            <a:xfrm>
              <a:off x="5707118" y="1670481"/>
              <a:ext cx="801632"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b="1">
                  <a:solidFill>
                    <a:schemeClr val="tx1">
                      <a:lumMod val="50000"/>
                    </a:schemeClr>
                  </a:solidFill>
                </a:rPr>
                <a:t>Title Here</a:t>
              </a:r>
              <a:endParaRPr lang="ru-RU" sz="1050" b="1" dirty="0">
                <a:solidFill>
                  <a:schemeClr val="tx1">
                    <a:lumMod val="50000"/>
                  </a:schemeClr>
                </a:solidFill>
              </a:endParaRPr>
            </a:p>
          </p:txBody>
        </p:sp>
      </p:grpSp>
      <p:sp>
        <p:nvSpPr>
          <p:cNvPr id="42" name="Freeform 25">
            <a:extLst>
              <a:ext uri="{FF2B5EF4-FFF2-40B4-BE49-F238E27FC236}">
                <a16:creationId xmlns:a16="http://schemas.microsoft.com/office/drawing/2014/main" id="{4920B973-BFA9-4F98-BBDD-57DF05EE3BE8}"/>
              </a:ext>
            </a:extLst>
          </p:cNvPr>
          <p:cNvSpPr>
            <a:spLocks noEditPoints="1"/>
          </p:cNvSpPr>
          <p:nvPr/>
        </p:nvSpPr>
        <p:spPr bwMode="auto">
          <a:xfrm>
            <a:off x="9116200" y="4389891"/>
            <a:ext cx="220702" cy="318180"/>
          </a:xfrm>
          <a:custGeom>
            <a:avLst/>
            <a:gdLst>
              <a:gd name="T0" fmla="*/ 23 w 50"/>
              <a:gd name="T1" fmla="*/ 35 h 72"/>
              <a:gd name="T2" fmla="*/ 27 w 50"/>
              <a:gd name="T3" fmla="*/ 35 h 72"/>
              <a:gd name="T4" fmla="*/ 27 w 50"/>
              <a:gd name="T5" fmla="*/ 57 h 72"/>
              <a:gd name="T6" fmla="*/ 23 w 50"/>
              <a:gd name="T7" fmla="*/ 57 h 72"/>
              <a:gd name="T8" fmla="*/ 23 w 50"/>
              <a:gd name="T9" fmla="*/ 35 h 72"/>
              <a:gd name="T10" fmla="*/ 25 w 50"/>
              <a:gd name="T11" fmla="*/ 0 h 72"/>
              <a:gd name="T12" fmla="*/ 0 w 50"/>
              <a:gd name="T13" fmla="*/ 25 h 72"/>
              <a:gd name="T14" fmla="*/ 5 w 50"/>
              <a:gd name="T15" fmla="*/ 40 h 72"/>
              <a:gd name="T16" fmla="*/ 11 w 50"/>
              <a:gd name="T17" fmla="*/ 52 h 72"/>
              <a:gd name="T18" fmla="*/ 16 w 50"/>
              <a:gd name="T19" fmla="*/ 57 h 72"/>
              <a:gd name="T20" fmla="*/ 19 w 50"/>
              <a:gd name="T21" fmla="*/ 57 h 72"/>
              <a:gd name="T22" fmla="*/ 19 w 50"/>
              <a:gd name="T23" fmla="*/ 35 h 72"/>
              <a:gd name="T24" fmla="*/ 15 w 50"/>
              <a:gd name="T25" fmla="*/ 35 h 72"/>
              <a:gd name="T26" fmla="*/ 8 w 50"/>
              <a:gd name="T27" fmla="*/ 28 h 72"/>
              <a:gd name="T28" fmla="*/ 15 w 50"/>
              <a:gd name="T29" fmla="*/ 21 h 72"/>
              <a:gd name="T30" fmla="*/ 23 w 50"/>
              <a:gd name="T31" fmla="*/ 28 h 72"/>
              <a:gd name="T32" fmla="*/ 22 w 50"/>
              <a:gd name="T33" fmla="*/ 31 h 72"/>
              <a:gd name="T34" fmla="*/ 28 w 50"/>
              <a:gd name="T35" fmla="*/ 31 h 72"/>
              <a:gd name="T36" fmla="*/ 28 w 50"/>
              <a:gd name="T37" fmla="*/ 28 h 72"/>
              <a:gd name="T38" fmla="*/ 35 w 50"/>
              <a:gd name="T39" fmla="*/ 21 h 72"/>
              <a:gd name="T40" fmla="*/ 42 w 50"/>
              <a:gd name="T41" fmla="*/ 28 h 72"/>
              <a:gd name="T42" fmla="*/ 35 w 50"/>
              <a:gd name="T43" fmla="*/ 35 h 72"/>
              <a:gd name="T44" fmla="*/ 31 w 50"/>
              <a:gd name="T45" fmla="*/ 35 h 72"/>
              <a:gd name="T46" fmla="*/ 31 w 50"/>
              <a:gd name="T47" fmla="*/ 57 h 72"/>
              <a:gd name="T48" fmla="*/ 34 w 50"/>
              <a:gd name="T49" fmla="*/ 57 h 72"/>
              <a:gd name="T50" fmla="*/ 39 w 50"/>
              <a:gd name="T51" fmla="*/ 52 h 72"/>
              <a:gd name="T52" fmla="*/ 45 w 50"/>
              <a:gd name="T53" fmla="*/ 40 h 72"/>
              <a:gd name="T54" fmla="*/ 50 w 50"/>
              <a:gd name="T55" fmla="*/ 25 h 72"/>
              <a:gd name="T56" fmla="*/ 25 w 50"/>
              <a:gd name="T57" fmla="*/ 0 h 72"/>
              <a:gd name="T58" fmla="*/ 12 w 50"/>
              <a:gd name="T59" fmla="*/ 28 h 72"/>
              <a:gd name="T60" fmla="*/ 15 w 50"/>
              <a:gd name="T61" fmla="*/ 31 h 72"/>
              <a:gd name="T62" fmla="*/ 19 w 50"/>
              <a:gd name="T63" fmla="*/ 28 h 72"/>
              <a:gd name="T64" fmla="*/ 15 w 50"/>
              <a:gd name="T65" fmla="*/ 24 h 72"/>
              <a:gd name="T66" fmla="*/ 12 w 50"/>
              <a:gd name="T67" fmla="*/ 28 h 72"/>
              <a:gd name="T68" fmla="*/ 38 w 50"/>
              <a:gd name="T69" fmla="*/ 28 h 72"/>
              <a:gd name="T70" fmla="*/ 35 w 50"/>
              <a:gd name="T71" fmla="*/ 24 h 72"/>
              <a:gd name="T72" fmla="*/ 32 w 50"/>
              <a:gd name="T73" fmla="*/ 28 h 72"/>
              <a:gd name="T74" fmla="*/ 35 w 50"/>
              <a:gd name="T75" fmla="*/ 31 h 72"/>
              <a:gd name="T76" fmla="*/ 38 w 50"/>
              <a:gd name="T77" fmla="*/ 28 h 72"/>
              <a:gd name="T78" fmla="*/ 37 w 50"/>
              <a:gd name="T79" fmla="*/ 63 h 72"/>
              <a:gd name="T80" fmla="*/ 35 w 50"/>
              <a:gd name="T81" fmla="*/ 61 h 72"/>
              <a:gd name="T82" fmla="*/ 15 w 50"/>
              <a:gd name="T83" fmla="*/ 61 h 72"/>
              <a:gd name="T84" fmla="*/ 13 w 50"/>
              <a:gd name="T85" fmla="*/ 63 h 72"/>
              <a:gd name="T86" fmla="*/ 15 w 50"/>
              <a:gd name="T87" fmla="*/ 65 h 72"/>
              <a:gd name="T88" fmla="*/ 35 w 50"/>
              <a:gd name="T89" fmla="*/ 65 h 72"/>
              <a:gd name="T90" fmla="*/ 37 w 50"/>
              <a:gd name="T91" fmla="*/ 63 h 72"/>
              <a:gd name="T92" fmla="*/ 34 w 50"/>
              <a:gd name="T93" fmla="*/ 70 h 72"/>
              <a:gd name="T94" fmla="*/ 32 w 50"/>
              <a:gd name="T95" fmla="*/ 68 h 72"/>
              <a:gd name="T96" fmla="*/ 18 w 50"/>
              <a:gd name="T97" fmla="*/ 68 h 72"/>
              <a:gd name="T98" fmla="*/ 16 w 50"/>
              <a:gd name="T99" fmla="*/ 70 h 72"/>
              <a:gd name="T100" fmla="*/ 18 w 50"/>
              <a:gd name="T101" fmla="*/ 72 h 72"/>
              <a:gd name="T102" fmla="*/ 32 w 50"/>
              <a:gd name="T103" fmla="*/ 72 h 72"/>
              <a:gd name="T104" fmla="*/ 34 w 50"/>
              <a:gd name="T105"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 h="72">
                <a:moveTo>
                  <a:pt x="23" y="35"/>
                </a:moveTo>
                <a:cubicBezTo>
                  <a:pt x="27" y="35"/>
                  <a:pt x="27" y="35"/>
                  <a:pt x="27" y="35"/>
                </a:cubicBezTo>
                <a:cubicBezTo>
                  <a:pt x="27" y="57"/>
                  <a:pt x="27" y="57"/>
                  <a:pt x="27" y="57"/>
                </a:cubicBezTo>
                <a:cubicBezTo>
                  <a:pt x="23" y="57"/>
                  <a:pt x="23" y="57"/>
                  <a:pt x="23" y="57"/>
                </a:cubicBezTo>
                <a:lnTo>
                  <a:pt x="23" y="35"/>
                </a:lnTo>
                <a:close/>
                <a:moveTo>
                  <a:pt x="25" y="0"/>
                </a:moveTo>
                <a:cubicBezTo>
                  <a:pt x="11" y="0"/>
                  <a:pt x="0" y="11"/>
                  <a:pt x="0" y="25"/>
                </a:cubicBezTo>
                <a:cubicBezTo>
                  <a:pt x="0" y="31"/>
                  <a:pt x="2" y="36"/>
                  <a:pt x="5" y="40"/>
                </a:cubicBezTo>
                <a:cubicBezTo>
                  <a:pt x="10" y="46"/>
                  <a:pt x="11" y="49"/>
                  <a:pt x="11" y="52"/>
                </a:cubicBezTo>
                <a:cubicBezTo>
                  <a:pt x="11" y="54"/>
                  <a:pt x="13" y="57"/>
                  <a:pt x="16" y="57"/>
                </a:cubicBezTo>
                <a:cubicBezTo>
                  <a:pt x="19" y="57"/>
                  <a:pt x="19" y="57"/>
                  <a:pt x="19" y="57"/>
                </a:cubicBezTo>
                <a:cubicBezTo>
                  <a:pt x="19" y="35"/>
                  <a:pt x="19" y="35"/>
                  <a:pt x="19" y="35"/>
                </a:cubicBezTo>
                <a:cubicBezTo>
                  <a:pt x="15" y="35"/>
                  <a:pt x="15" y="35"/>
                  <a:pt x="15" y="35"/>
                </a:cubicBezTo>
                <a:cubicBezTo>
                  <a:pt x="11" y="35"/>
                  <a:pt x="8" y="32"/>
                  <a:pt x="8" y="28"/>
                </a:cubicBezTo>
                <a:cubicBezTo>
                  <a:pt x="8" y="24"/>
                  <a:pt x="11" y="21"/>
                  <a:pt x="15" y="21"/>
                </a:cubicBezTo>
                <a:cubicBezTo>
                  <a:pt x="19" y="21"/>
                  <a:pt x="23" y="24"/>
                  <a:pt x="23" y="28"/>
                </a:cubicBezTo>
                <a:cubicBezTo>
                  <a:pt x="23" y="29"/>
                  <a:pt x="22" y="30"/>
                  <a:pt x="22" y="31"/>
                </a:cubicBezTo>
                <a:cubicBezTo>
                  <a:pt x="28" y="31"/>
                  <a:pt x="28" y="31"/>
                  <a:pt x="28" y="31"/>
                </a:cubicBezTo>
                <a:cubicBezTo>
                  <a:pt x="28" y="30"/>
                  <a:pt x="28" y="29"/>
                  <a:pt x="28" y="28"/>
                </a:cubicBezTo>
                <a:cubicBezTo>
                  <a:pt x="28" y="24"/>
                  <a:pt x="31" y="21"/>
                  <a:pt x="35" y="21"/>
                </a:cubicBezTo>
                <a:cubicBezTo>
                  <a:pt x="39" y="21"/>
                  <a:pt x="42" y="24"/>
                  <a:pt x="42" y="28"/>
                </a:cubicBezTo>
                <a:cubicBezTo>
                  <a:pt x="42" y="32"/>
                  <a:pt x="39" y="35"/>
                  <a:pt x="35" y="35"/>
                </a:cubicBezTo>
                <a:cubicBezTo>
                  <a:pt x="31" y="35"/>
                  <a:pt x="31" y="35"/>
                  <a:pt x="31" y="35"/>
                </a:cubicBezTo>
                <a:cubicBezTo>
                  <a:pt x="31" y="57"/>
                  <a:pt x="31" y="57"/>
                  <a:pt x="31" y="57"/>
                </a:cubicBezTo>
                <a:cubicBezTo>
                  <a:pt x="34" y="57"/>
                  <a:pt x="34" y="57"/>
                  <a:pt x="34" y="57"/>
                </a:cubicBezTo>
                <a:cubicBezTo>
                  <a:pt x="37" y="57"/>
                  <a:pt x="39" y="54"/>
                  <a:pt x="39" y="52"/>
                </a:cubicBezTo>
                <a:cubicBezTo>
                  <a:pt x="39" y="49"/>
                  <a:pt x="40" y="46"/>
                  <a:pt x="45" y="40"/>
                </a:cubicBezTo>
                <a:cubicBezTo>
                  <a:pt x="48" y="36"/>
                  <a:pt x="50" y="31"/>
                  <a:pt x="50" y="25"/>
                </a:cubicBezTo>
                <a:cubicBezTo>
                  <a:pt x="50" y="11"/>
                  <a:pt x="39" y="0"/>
                  <a:pt x="25" y="0"/>
                </a:cubicBezTo>
                <a:close/>
                <a:moveTo>
                  <a:pt x="12" y="28"/>
                </a:moveTo>
                <a:cubicBezTo>
                  <a:pt x="12" y="30"/>
                  <a:pt x="14" y="31"/>
                  <a:pt x="15" y="31"/>
                </a:cubicBezTo>
                <a:cubicBezTo>
                  <a:pt x="17" y="31"/>
                  <a:pt x="19" y="30"/>
                  <a:pt x="19" y="28"/>
                </a:cubicBezTo>
                <a:cubicBezTo>
                  <a:pt x="19" y="26"/>
                  <a:pt x="17" y="24"/>
                  <a:pt x="15" y="24"/>
                </a:cubicBezTo>
                <a:cubicBezTo>
                  <a:pt x="14" y="24"/>
                  <a:pt x="12" y="26"/>
                  <a:pt x="12" y="28"/>
                </a:cubicBezTo>
                <a:close/>
                <a:moveTo>
                  <a:pt x="38" y="28"/>
                </a:moveTo>
                <a:cubicBezTo>
                  <a:pt x="38" y="26"/>
                  <a:pt x="37" y="24"/>
                  <a:pt x="35" y="24"/>
                </a:cubicBezTo>
                <a:cubicBezTo>
                  <a:pt x="33" y="24"/>
                  <a:pt x="32" y="26"/>
                  <a:pt x="32" y="28"/>
                </a:cubicBezTo>
                <a:cubicBezTo>
                  <a:pt x="32" y="30"/>
                  <a:pt x="33" y="31"/>
                  <a:pt x="35" y="31"/>
                </a:cubicBezTo>
                <a:cubicBezTo>
                  <a:pt x="37" y="31"/>
                  <a:pt x="38" y="30"/>
                  <a:pt x="38" y="28"/>
                </a:cubicBezTo>
                <a:close/>
                <a:moveTo>
                  <a:pt x="37" y="63"/>
                </a:moveTo>
                <a:cubicBezTo>
                  <a:pt x="37" y="62"/>
                  <a:pt x="36" y="61"/>
                  <a:pt x="35" y="61"/>
                </a:cubicBezTo>
                <a:cubicBezTo>
                  <a:pt x="15" y="61"/>
                  <a:pt x="15" y="61"/>
                  <a:pt x="15" y="61"/>
                </a:cubicBezTo>
                <a:cubicBezTo>
                  <a:pt x="14" y="61"/>
                  <a:pt x="13" y="62"/>
                  <a:pt x="13" y="63"/>
                </a:cubicBezTo>
                <a:cubicBezTo>
                  <a:pt x="13" y="64"/>
                  <a:pt x="14" y="65"/>
                  <a:pt x="15" y="65"/>
                </a:cubicBezTo>
                <a:cubicBezTo>
                  <a:pt x="35" y="65"/>
                  <a:pt x="35" y="65"/>
                  <a:pt x="35" y="65"/>
                </a:cubicBezTo>
                <a:cubicBezTo>
                  <a:pt x="36" y="65"/>
                  <a:pt x="37" y="64"/>
                  <a:pt x="37" y="63"/>
                </a:cubicBezTo>
                <a:close/>
                <a:moveTo>
                  <a:pt x="34" y="70"/>
                </a:moveTo>
                <a:cubicBezTo>
                  <a:pt x="34" y="69"/>
                  <a:pt x="34" y="68"/>
                  <a:pt x="32" y="68"/>
                </a:cubicBezTo>
                <a:cubicBezTo>
                  <a:pt x="18" y="68"/>
                  <a:pt x="18" y="68"/>
                  <a:pt x="18" y="68"/>
                </a:cubicBezTo>
                <a:cubicBezTo>
                  <a:pt x="17" y="68"/>
                  <a:pt x="16" y="69"/>
                  <a:pt x="16" y="70"/>
                </a:cubicBezTo>
                <a:cubicBezTo>
                  <a:pt x="16" y="71"/>
                  <a:pt x="17" y="72"/>
                  <a:pt x="18" y="72"/>
                </a:cubicBezTo>
                <a:cubicBezTo>
                  <a:pt x="32" y="72"/>
                  <a:pt x="32" y="72"/>
                  <a:pt x="32" y="72"/>
                </a:cubicBezTo>
                <a:cubicBezTo>
                  <a:pt x="34" y="72"/>
                  <a:pt x="34" y="71"/>
                  <a:pt x="34" y="7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Freeform 27">
            <a:extLst>
              <a:ext uri="{FF2B5EF4-FFF2-40B4-BE49-F238E27FC236}">
                <a16:creationId xmlns:a16="http://schemas.microsoft.com/office/drawing/2014/main" id="{21EC7B03-0647-4432-954A-2C9F5DB45ECF}"/>
              </a:ext>
            </a:extLst>
          </p:cNvPr>
          <p:cNvSpPr>
            <a:spLocks noEditPoints="1"/>
          </p:cNvSpPr>
          <p:nvPr/>
        </p:nvSpPr>
        <p:spPr bwMode="auto">
          <a:xfrm>
            <a:off x="2802548" y="4347408"/>
            <a:ext cx="362318" cy="312660"/>
          </a:xfrm>
          <a:custGeom>
            <a:avLst/>
            <a:gdLst>
              <a:gd name="T0" fmla="*/ 57 w 82"/>
              <a:gd name="T1" fmla="*/ 37 h 71"/>
              <a:gd name="T2" fmla="*/ 57 w 82"/>
              <a:gd name="T3" fmla="*/ 40 h 71"/>
              <a:gd name="T4" fmla="*/ 52 w 82"/>
              <a:gd name="T5" fmla="*/ 40 h 71"/>
              <a:gd name="T6" fmla="*/ 52 w 82"/>
              <a:gd name="T7" fmla="*/ 37 h 71"/>
              <a:gd name="T8" fmla="*/ 41 w 82"/>
              <a:gd name="T9" fmla="*/ 29 h 71"/>
              <a:gd name="T10" fmla="*/ 46 w 82"/>
              <a:gd name="T11" fmla="*/ 27 h 71"/>
              <a:gd name="T12" fmla="*/ 55 w 82"/>
              <a:gd name="T13" fmla="*/ 32 h 71"/>
              <a:gd name="T14" fmla="*/ 62 w 82"/>
              <a:gd name="T15" fmla="*/ 27 h 71"/>
              <a:gd name="T16" fmla="*/ 55 w 82"/>
              <a:gd name="T17" fmla="*/ 22 h 71"/>
              <a:gd name="T18" fmla="*/ 42 w 82"/>
              <a:gd name="T19" fmla="*/ 13 h 71"/>
              <a:gd name="T20" fmla="*/ 52 w 82"/>
              <a:gd name="T21" fmla="*/ 3 h 71"/>
              <a:gd name="T22" fmla="*/ 52 w 82"/>
              <a:gd name="T23" fmla="*/ 0 h 71"/>
              <a:gd name="T24" fmla="*/ 57 w 82"/>
              <a:gd name="T25" fmla="*/ 0 h 71"/>
              <a:gd name="T26" fmla="*/ 57 w 82"/>
              <a:gd name="T27" fmla="*/ 3 h 71"/>
              <a:gd name="T28" fmla="*/ 67 w 82"/>
              <a:gd name="T29" fmla="*/ 10 h 71"/>
              <a:gd name="T30" fmla="*/ 62 w 82"/>
              <a:gd name="T31" fmla="*/ 12 h 71"/>
              <a:gd name="T32" fmla="*/ 55 w 82"/>
              <a:gd name="T33" fmla="*/ 8 h 71"/>
              <a:gd name="T34" fmla="*/ 48 w 82"/>
              <a:gd name="T35" fmla="*/ 13 h 71"/>
              <a:gd name="T36" fmla="*/ 55 w 82"/>
              <a:gd name="T37" fmla="*/ 17 h 71"/>
              <a:gd name="T38" fmla="*/ 68 w 82"/>
              <a:gd name="T39" fmla="*/ 27 h 71"/>
              <a:gd name="T40" fmla="*/ 57 w 82"/>
              <a:gd name="T41" fmla="*/ 37 h 71"/>
              <a:gd name="T42" fmla="*/ 79 w 82"/>
              <a:gd name="T43" fmla="*/ 53 h 71"/>
              <a:gd name="T44" fmla="*/ 59 w 82"/>
              <a:gd name="T45" fmla="*/ 59 h 71"/>
              <a:gd name="T46" fmla="*/ 42 w 82"/>
              <a:gd name="T47" fmla="*/ 52 h 71"/>
              <a:gd name="T48" fmla="*/ 60 w 82"/>
              <a:gd name="T49" fmla="*/ 51 h 71"/>
              <a:gd name="T50" fmla="*/ 49 w 82"/>
              <a:gd name="T51" fmla="*/ 45 h 71"/>
              <a:gd name="T52" fmla="*/ 35 w 82"/>
              <a:gd name="T53" fmla="*/ 42 h 71"/>
              <a:gd name="T54" fmla="*/ 17 w 82"/>
              <a:gd name="T55" fmla="*/ 47 h 71"/>
              <a:gd name="T56" fmla="*/ 17 w 82"/>
              <a:gd name="T57" fmla="*/ 66 h 71"/>
              <a:gd name="T58" fmla="*/ 29 w 82"/>
              <a:gd name="T59" fmla="*/ 68 h 71"/>
              <a:gd name="T60" fmla="*/ 61 w 82"/>
              <a:gd name="T61" fmla="*/ 70 h 71"/>
              <a:gd name="T62" fmla="*/ 81 w 82"/>
              <a:gd name="T63" fmla="*/ 56 h 71"/>
              <a:gd name="T64" fmla="*/ 79 w 82"/>
              <a:gd name="T65" fmla="*/ 53 h 71"/>
              <a:gd name="T66" fmla="*/ 0 w 82"/>
              <a:gd name="T67" fmla="*/ 71 h 71"/>
              <a:gd name="T68" fmla="*/ 14 w 82"/>
              <a:gd name="T69" fmla="*/ 71 h 71"/>
              <a:gd name="T70" fmla="*/ 14 w 82"/>
              <a:gd name="T71" fmla="*/ 47 h 71"/>
              <a:gd name="T72" fmla="*/ 0 w 82"/>
              <a:gd name="T73" fmla="*/ 47 h 71"/>
              <a:gd name="T74" fmla="*/ 0 w 82"/>
              <a:gd name="T7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71">
                <a:moveTo>
                  <a:pt x="57" y="37"/>
                </a:moveTo>
                <a:cubicBezTo>
                  <a:pt x="57" y="40"/>
                  <a:pt x="57" y="40"/>
                  <a:pt x="57" y="40"/>
                </a:cubicBezTo>
                <a:cubicBezTo>
                  <a:pt x="52" y="40"/>
                  <a:pt x="52" y="40"/>
                  <a:pt x="52" y="40"/>
                </a:cubicBezTo>
                <a:cubicBezTo>
                  <a:pt x="52" y="37"/>
                  <a:pt x="52" y="37"/>
                  <a:pt x="52" y="37"/>
                </a:cubicBezTo>
                <a:cubicBezTo>
                  <a:pt x="47" y="36"/>
                  <a:pt x="43" y="34"/>
                  <a:pt x="41" y="29"/>
                </a:cubicBezTo>
                <a:cubicBezTo>
                  <a:pt x="46" y="27"/>
                  <a:pt x="46" y="27"/>
                  <a:pt x="46" y="27"/>
                </a:cubicBezTo>
                <a:cubicBezTo>
                  <a:pt x="47" y="30"/>
                  <a:pt x="51" y="32"/>
                  <a:pt x="55" y="32"/>
                </a:cubicBezTo>
                <a:cubicBezTo>
                  <a:pt x="59" y="32"/>
                  <a:pt x="62" y="30"/>
                  <a:pt x="62" y="27"/>
                </a:cubicBezTo>
                <a:cubicBezTo>
                  <a:pt x="62" y="24"/>
                  <a:pt x="59" y="23"/>
                  <a:pt x="55" y="22"/>
                </a:cubicBezTo>
                <a:cubicBezTo>
                  <a:pt x="48" y="21"/>
                  <a:pt x="42" y="20"/>
                  <a:pt x="42" y="13"/>
                </a:cubicBezTo>
                <a:cubicBezTo>
                  <a:pt x="42" y="7"/>
                  <a:pt x="47" y="4"/>
                  <a:pt x="52" y="3"/>
                </a:cubicBezTo>
                <a:cubicBezTo>
                  <a:pt x="52" y="0"/>
                  <a:pt x="52" y="0"/>
                  <a:pt x="52" y="0"/>
                </a:cubicBezTo>
                <a:cubicBezTo>
                  <a:pt x="57" y="0"/>
                  <a:pt x="57" y="0"/>
                  <a:pt x="57" y="0"/>
                </a:cubicBezTo>
                <a:cubicBezTo>
                  <a:pt x="57" y="3"/>
                  <a:pt x="57" y="3"/>
                  <a:pt x="57" y="3"/>
                </a:cubicBezTo>
                <a:cubicBezTo>
                  <a:pt x="62" y="4"/>
                  <a:pt x="65" y="6"/>
                  <a:pt x="67" y="10"/>
                </a:cubicBezTo>
                <a:cubicBezTo>
                  <a:pt x="62" y="12"/>
                  <a:pt x="62" y="12"/>
                  <a:pt x="62" y="12"/>
                </a:cubicBezTo>
                <a:cubicBezTo>
                  <a:pt x="61" y="10"/>
                  <a:pt x="58" y="8"/>
                  <a:pt x="55" y="8"/>
                </a:cubicBezTo>
                <a:cubicBezTo>
                  <a:pt x="50" y="8"/>
                  <a:pt x="48" y="10"/>
                  <a:pt x="48" y="13"/>
                </a:cubicBezTo>
                <a:cubicBezTo>
                  <a:pt x="48" y="16"/>
                  <a:pt x="52" y="16"/>
                  <a:pt x="55" y="17"/>
                </a:cubicBezTo>
                <a:cubicBezTo>
                  <a:pt x="62" y="18"/>
                  <a:pt x="68" y="19"/>
                  <a:pt x="68" y="27"/>
                </a:cubicBezTo>
                <a:cubicBezTo>
                  <a:pt x="68" y="33"/>
                  <a:pt x="63" y="36"/>
                  <a:pt x="57" y="37"/>
                </a:cubicBezTo>
                <a:close/>
                <a:moveTo>
                  <a:pt x="79" y="53"/>
                </a:moveTo>
                <a:cubicBezTo>
                  <a:pt x="73" y="51"/>
                  <a:pt x="69" y="55"/>
                  <a:pt x="59" y="59"/>
                </a:cubicBezTo>
                <a:cubicBezTo>
                  <a:pt x="57" y="59"/>
                  <a:pt x="43" y="55"/>
                  <a:pt x="42" y="52"/>
                </a:cubicBezTo>
                <a:cubicBezTo>
                  <a:pt x="42" y="51"/>
                  <a:pt x="56" y="54"/>
                  <a:pt x="60" y="51"/>
                </a:cubicBezTo>
                <a:cubicBezTo>
                  <a:pt x="65" y="47"/>
                  <a:pt x="59" y="45"/>
                  <a:pt x="49" y="45"/>
                </a:cubicBezTo>
                <a:cubicBezTo>
                  <a:pt x="49" y="45"/>
                  <a:pt x="44" y="44"/>
                  <a:pt x="35" y="42"/>
                </a:cubicBezTo>
                <a:cubicBezTo>
                  <a:pt x="30" y="41"/>
                  <a:pt x="17" y="47"/>
                  <a:pt x="17" y="47"/>
                </a:cubicBezTo>
                <a:cubicBezTo>
                  <a:pt x="17" y="66"/>
                  <a:pt x="17" y="66"/>
                  <a:pt x="17" y="66"/>
                </a:cubicBezTo>
                <a:cubicBezTo>
                  <a:pt x="17" y="66"/>
                  <a:pt x="26" y="68"/>
                  <a:pt x="29" y="68"/>
                </a:cubicBezTo>
                <a:cubicBezTo>
                  <a:pt x="34" y="69"/>
                  <a:pt x="58" y="70"/>
                  <a:pt x="61" y="70"/>
                </a:cubicBezTo>
                <a:cubicBezTo>
                  <a:pt x="64" y="69"/>
                  <a:pt x="80" y="56"/>
                  <a:pt x="81" y="56"/>
                </a:cubicBezTo>
                <a:cubicBezTo>
                  <a:pt x="82" y="55"/>
                  <a:pt x="82" y="54"/>
                  <a:pt x="79" y="53"/>
                </a:cubicBezTo>
                <a:close/>
                <a:moveTo>
                  <a:pt x="0" y="71"/>
                </a:moveTo>
                <a:cubicBezTo>
                  <a:pt x="14" y="71"/>
                  <a:pt x="14" y="71"/>
                  <a:pt x="14" y="71"/>
                </a:cubicBezTo>
                <a:cubicBezTo>
                  <a:pt x="14" y="47"/>
                  <a:pt x="14" y="47"/>
                  <a:pt x="14" y="47"/>
                </a:cubicBezTo>
                <a:cubicBezTo>
                  <a:pt x="0" y="47"/>
                  <a:pt x="0" y="47"/>
                  <a:pt x="0" y="47"/>
                </a:cubicBezTo>
                <a:lnTo>
                  <a:pt x="0" y="71"/>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4" name="Freeform 28">
            <a:extLst>
              <a:ext uri="{FF2B5EF4-FFF2-40B4-BE49-F238E27FC236}">
                <a16:creationId xmlns:a16="http://schemas.microsoft.com/office/drawing/2014/main" id="{AF646AB2-253B-40DD-9406-632B47150C99}"/>
              </a:ext>
            </a:extLst>
          </p:cNvPr>
          <p:cNvSpPr>
            <a:spLocks noEditPoints="1"/>
          </p:cNvSpPr>
          <p:nvPr/>
        </p:nvSpPr>
        <p:spPr bwMode="auto">
          <a:xfrm>
            <a:off x="6997447" y="4400550"/>
            <a:ext cx="305306" cy="301626"/>
          </a:xfrm>
          <a:custGeom>
            <a:avLst/>
            <a:gdLst>
              <a:gd name="T0" fmla="*/ 27 w 69"/>
              <a:gd name="T1" fmla="*/ 14 h 68"/>
              <a:gd name="T2" fmla="*/ 34 w 69"/>
              <a:gd name="T3" fmla="*/ 6 h 68"/>
              <a:gd name="T4" fmla="*/ 42 w 69"/>
              <a:gd name="T5" fmla="*/ 14 h 68"/>
              <a:gd name="T6" fmla="*/ 34 w 69"/>
              <a:gd name="T7" fmla="*/ 22 h 68"/>
              <a:gd name="T8" fmla="*/ 27 w 69"/>
              <a:gd name="T9" fmla="*/ 14 h 68"/>
              <a:gd name="T10" fmla="*/ 44 w 69"/>
              <a:gd name="T11" fmla="*/ 25 h 68"/>
              <a:gd name="T12" fmla="*/ 24 w 69"/>
              <a:gd name="T13" fmla="*/ 25 h 68"/>
              <a:gd name="T14" fmla="*/ 22 w 69"/>
              <a:gd name="T15" fmla="*/ 28 h 68"/>
              <a:gd name="T16" fmla="*/ 22 w 69"/>
              <a:gd name="T17" fmla="*/ 45 h 68"/>
              <a:gd name="T18" fmla="*/ 24 w 69"/>
              <a:gd name="T19" fmla="*/ 47 h 68"/>
              <a:gd name="T20" fmla="*/ 27 w 69"/>
              <a:gd name="T21" fmla="*/ 47 h 68"/>
              <a:gd name="T22" fmla="*/ 27 w 69"/>
              <a:gd name="T23" fmla="*/ 66 h 68"/>
              <a:gd name="T24" fmla="*/ 29 w 69"/>
              <a:gd name="T25" fmla="*/ 68 h 68"/>
              <a:gd name="T26" fmla="*/ 39 w 69"/>
              <a:gd name="T27" fmla="*/ 68 h 68"/>
              <a:gd name="T28" fmla="*/ 42 w 69"/>
              <a:gd name="T29" fmla="*/ 66 h 68"/>
              <a:gd name="T30" fmla="*/ 42 w 69"/>
              <a:gd name="T31" fmla="*/ 47 h 68"/>
              <a:gd name="T32" fmla="*/ 44 w 69"/>
              <a:gd name="T33" fmla="*/ 47 h 68"/>
              <a:gd name="T34" fmla="*/ 47 w 69"/>
              <a:gd name="T35" fmla="*/ 45 h 68"/>
              <a:gd name="T36" fmla="*/ 47 w 69"/>
              <a:gd name="T37" fmla="*/ 28 h 68"/>
              <a:gd name="T38" fmla="*/ 44 w 69"/>
              <a:gd name="T39" fmla="*/ 25 h 68"/>
              <a:gd name="T40" fmla="*/ 57 w 69"/>
              <a:gd name="T41" fmla="*/ 14 h 68"/>
              <a:gd name="T42" fmla="*/ 64 w 69"/>
              <a:gd name="T43" fmla="*/ 7 h 68"/>
              <a:gd name="T44" fmla="*/ 57 w 69"/>
              <a:gd name="T45" fmla="*/ 0 h 68"/>
              <a:gd name="T46" fmla="*/ 50 w 69"/>
              <a:gd name="T47" fmla="*/ 7 h 68"/>
              <a:gd name="T48" fmla="*/ 57 w 69"/>
              <a:gd name="T49" fmla="*/ 14 h 68"/>
              <a:gd name="T50" fmla="*/ 66 w 69"/>
              <a:gd name="T51" fmla="*/ 17 h 68"/>
              <a:gd name="T52" fmla="*/ 48 w 69"/>
              <a:gd name="T53" fmla="*/ 17 h 68"/>
              <a:gd name="T54" fmla="*/ 45 w 69"/>
              <a:gd name="T55" fmla="*/ 19 h 68"/>
              <a:gd name="T56" fmla="*/ 45 w 69"/>
              <a:gd name="T57" fmla="*/ 20 h 68"/>
              <a:gd name="T58" fmla="*/ 52 w 69"/>
              <a:gd name="T59" fmla="*/ 28 h 68"/>
              <a:gd name="T60" fmla="*/ 52 w 69"/>
              <a:gd name="T61" fmla="*/ 45 h 68"/>
              <a:gd name="T62" fmla="*/ 50 w 69"/>
              <a:gd name="T63" fmla="*/ 50 h 68"/>
              <a:gd name="T64" fmla="*/ 50 w 69"/>
              <a:gd name="T65" fmla="*/ 55 h 68"/>
              <a:gd name="T66" fmla="*/ 52 w 69"/>
              <a:gd name="T67" fmla="*/ 57 h 68"/>
              <a:gd name="T68" fmla="*/ 62 w 69"/>
              <a:gd name="T69" fmla="*/ 57 h 68"/>
              <a:gd name="T70" fmla="*/ 64 w 69"/>
              <a:gd name="T71" fmla="*/ 55 h 68"/>
              <a:gd name="T72" fmla="*/ 64 w 69"/>
              <a:gd name="T73" fmla="*/ 38 h 68"/>
              <a:gd name="T74" fmla="*/ 66 w 69"/>
              <a:gd name="T75" fmla="*/ 38 h 68"/>
              <a:gd name="T76" fmla="*/ 69 w 69"/>
              <a:gd name="T77" fmla="*/ 36 h 68"/>
              <a:gd name="T78" fmla="*/ 69 w 69"/>
              <a:gd name="T79" fmla="*/ 19 h 68"/>
              <a:gd name="T80" fmla="*/ 66 w 69"/>
              <a:gd name="T81" fmla="*/ 17 h 68"/>
              <a:gd name="T82" fmla="*/ 19 w 69"/>
              <a:gd name="T83" fmla="*/ 7 h 68"/>
              <a:gd name="T84" fmla="*/ 12 w 69"/>
              <a:gd name="T85" fmla="*/ 0 h 68"/>
              <a:gd name="T86" fmla="*/ 5 w 69"/>
              <a:gd name="T87" fmla="*/ 7 h 68"/>
              <a:gd name="T88" fmla="*/ 12 w 69"/>
              <a:gd name="T89" fmla="*/ 14 h 68"/>
              <a:gd name="T90" fmla="*/ 19 w 69"/>
              <a:gd name="T91" fmla="*/ 7 h 68"/>
              <a:gd name="T92" fmla="*/ 0 w 69"/>
              <a:gd name="T93" fmla="*/ 19 h 68"/>
              <a:gd name="T94" fmla="*/ 0 w 69"/>
              <a:gd name="T95" fmla="*/ 36 h 68"/>
              <a:gd name="T96" fmla="*/ 2 w 69"/>
              <a:gd name="T97" fmla="*/ 38 h 68"/>
              <a:gd name="T98" fmla="*/ 5 w 69"/>
              <a:gd name="T99" fmla="*/ 38 h 68"/>
              <a:gd name="T100" fmla="*/ 5 w 69"/>
              <a:gd name="T101" fmla="*/ 55 h 68"/>
              <a:gd name="T102" fmla="*/ 7 w 69"/>
              <a:gd name="T103" fmla="*/ 57 h 68"/>
              <a:gd name="T104" fmla="*/ 16 w 69"/>
              <a:gd name="T105" fmla="*/ 57 h 68"/>
              <a:gd name="T106" fmla="*/ 19 w 69"/>
              <a:gd name="T107" fmla="*/ 55 h 68"/>
              <a:gd name="T108" fmla="*/ 19 w 69"/>
              <a:gd name="T109" fmla="*/ 50 h 68"/>
              <a:gd name="T110" fmla="*/ 16 w 69"/>
              <a:gd name="T111" fmla="*/ 45 h 68"/>
              <a:gd name="T112" fmla="*/ 16 w 69"/>
              <a:gd name="T113" fmla="*/ 28 h 68"/>
              <a:gd name="T114" fmla="*/ 23 w 69"/>
              <a:gd name="T115" fmla="*/ 20 h 68"/>
              <a:gd name="T116" fmla="*/ 23 w 69"/>
              <a:gd name="T117" fmla="*/ 19 h 68"/>
              <a:gd name="T118" fmla="*/ 21 w 69"/>
              <a:gd name="T119" fmla="*/ 17 h 68"/>
              <a:gd name="T120" fmla="*/ 2 w 69"/>
              <a:gd name="T121" fmla="*/ 17 h 68"/>
              <a:gd name="T122" fmla="*/ 0 w 69"/>
              <a:gd name="T12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9" h="68">
                <a:moveTo>
                  <a:pt x="27" y="14"/>
                </a:moveTo>
                <a:cubicBezTo>
                  <a:pt x="27" y="10"/>
                  <a:pt x="30" y="6"/>
                  <a:pt x="34" y="6"/>
                </a:cubicBezTo>
                <a:cubicBezTo>
                  <a:pt x="39" y="6"/>
                  <a:pt x="42" y="10"/>
                  <a:pt x="42" y="14"/>
                </a:cubicBezTo>
                <a:cubicBezTo>
                  <a:pt x="42" y="18"/>
                  <a:pt x="39" y="22"/>
                  <a:pt x="34" y="22"/>
                </a:cubicBezTo>
                <a:cubicBezTo>
                  <a:pt x="30" y="22"/>
                  <a:pt x="27" y="18"/>
                  <a:pt x="27" y="14"/>
                </a:cubicBezTo>
                <a:close/>
                <a:moveTo>
                  <a:pt x="44" y="25"/>
                </a:moveTo>
                <a:cubicBezTo>
                  <a:pt x="24" y="25"/>
                  <a:pt x="24" y="25"/>
                  <a:pt x="24" y="25"/>
                </a:cubicBezTo>
                <a:cubicBezTo>
                  <a:pt x="23" y="25"/>
                  <a:pt x="22" y="26"/>
                  <a:pt x="22" y="28"/>
                </a:cubicBezTo>
                <a:cubicBezTo>
                  <a:pt x="22" y="45"/>
                  <a:pt x="22" y="45"/>
                  <a:pt x="22" y="45"/>
                </a:cubicBezTo>
                <a:cubicBezTo>
                  <a:pt x="22" y="46"/>
                  <a:pt x="23" y="47"/>
                  <a:pt x="24" y="47"/>
                </a:cubicBezTo>
                <a:cubicBezTo>
                  <a:pt x="27" y="47"/>
                  <a:pt x="27" y="47"/>
                  <a:pt x="27" y="47"/>
                </a:cubicBezTo>
                <a:cubicBezTo>
                  <a:pt x="27" y="66"/>
                  <a:pt x="27" y="66"/>
                  <a:pt x="27" y="66"/>
                </a:cubicBezTo>
                <a:cubicBezTo>
                  <a:pt x="27" y="67"/>
                  <a:pt x="28" y="68"/>
                  <a:pt x="29" y="68"/>
                </a:cubicBezTo>
                <a:cubicBezTo>
                  <a:pt x="39" y="68"/>
                  <a:pt x="39" y="68"/>
                  <a:pt x="39" y="68"/>
                </a:cubicBezTo>
                <a:cubicBezTo>
                  <a:pt x="41" y="68"/>
                  <a:pt x="42" y="67"/>
                  <a:pt x="42" y="66"/>
                </a:cubicBezTo>
                <a:cubicBezTo>
                  <a:pt x="42" y="47"/>
                  <a:pt x="42" y="47"/>
                  <a:pt x="42" y="47"/>
                </a:cubicBezTo>
                <a:cubicBezTo>
                  <a:pt x="44" y="47"/>
                  <a:pt x="44" y="47"/>
                  <a:pt x="44" y="47"/>
                </a:cubicBezTo>
                <a:cubicBezTo>
                  <a:pt x="46" y="47"/>
                  <a:pt x="47" y="46"/>
                  <a:pt x="47" y="45"/>
                </a:cubicBezTo>
                <a:cubicBezTo>
                  <a:pt x="47" y="28"/>
                  <a:pt x="47" y="28"/>
                  <a:pt x="47" y="28"/>
                </a:cubicBezTo>
                <a:cubicBezTo>
                  <a:pt x="47" y="26"/>
                  <a:pt x="46" y="25"/>
                  <a:pt x="44" y="25"/>
                </a:cubicBezTo>
                <a:close/>
                <a:moveTo>
                  <a:pt x="57" y="14"/>
                </a:moveTo>
                <a:cubicBezTo>
                  <a:pt x="61" y="14"/>
                  <a:pt x="64" y="11"/>
                  <a:pt x="64" y="7"/>
                </a:cubicBezTo>
                <a:cubicBezTo>
                  <a:pt x="64" y="3"/>
                  <a:pt x="61" y="0"/>
                  <a:pt x="57" y="0"/>
                </a:cubicBezTo>
                <a:cubicBezTo>
                  <a:pt x="53" y="0"/>
                  <a:pt x="50" y="3"/>
                  <a:pt x="50" y="7"/>
                </a:cubicBezTo>
                <a:cubicBezTo>
                  <a:pt x="50" y="11"/>
                  <a:pt x="53" y="14"/>
                  <a:pt x="57" y="14"/>
                </a:cubicBezTo>
                <a:close/>
                <a:moveTo>
                  <a:pt x="66" y="17"/>
                </a:moveTo>
                <a:cubicBezTo>
                  <a:pt x="48" y="17"/>
                  <a:pt x="48" y="17"/>
                  <a:pt x="48" y="17"/>
                </a:cubicBezTo>
                <a:cubicBezTo>
                  <a:pt x="46" y="17"/>
                  <a:pt x="45" y="18"/>
                  <a:pt x="45" y="19"/>
                </a:cubicBezTo>
                <a:cubicBezTo>
                  <a:pt x="45" y="20"/>
                  <a:pt x="45" y="20"/>
                  <a:pt x="45" y="20"/>
                </a:cubicBezTo>
                <a:cubicBezTo>
                  <a:pt x="49" y="20"/>
                  <a:pt x="52" y="23"/>
                  <a:pt x="52" y="28"/>
                </a:cubicBezTo>
                <a:cubicBezTo>
                  <a:pt x="52" y="45"/>
                  <a:pt x="52" y="45"/>
                  <a:pt x="52" y="45"/>
                </a:cubicBezTo>
                <a:cubicBezTo>
                  <a:pt x="52" y="47"/>
                  <a:pt x="51" y="49"/>
                  <a:pt x="50" y="50"/>
                </a:cubicBezTo>
                <a:cubicBezTo>
                  <a:pt x="50" y="55"/>
                  <a:pt x="50" y="55"/>
                  <a:pt x="50" y="55"/>
                </a:cubicBezTo>
                <a:cubicBezTo>
                  <a:pt x="50" y="56"/>
                  <a:pt x="51" y="57"/>
                  <a:pt x="52" y="57"/>
                </a:cubicBezTo>
                <a:cubicBezTo>
                  <a:pt x="62" y="57"/>
                  <a:pt x="62" y="57"/>
                  <a:pt x="62" y="57"/>
                </a:cubicBezTo>
                <a:cubicBezTo>
                  <a:pt x="63" y="57"/>
                  <a:pt x="64" y="56"/>
                  <a:pt x="64" y="55"/>
                </a:cubicBezTo>
                <a:cubicBezTo>
                  <a:pt x="64" y="38"/>
                  <a:pt x="64" y="38"/>
                  <a:pt x="64" y="38"/>
                </a:cubicBezTo>
                <a:cubicBezTo>
                  <a:pt x="66" y="38"/>
                  <a:pt x="66" y="38"/>
                  <a:pt x="66" y="38"/>
                </a:cubicBezTo>
                <a:cubicBezTo>
                  <a:pt x="68" y="38"/>
                  <a:pt x="69" y="37"/>
                  <a:pt x="69" y="36"/>
                </a:cubicBezTo>
                <a:cubicBezTo>
                  <a:pt x="69" y="19"/>
                  <a:pt x="69" y="19"/>
                  <a:pt x="69" y="19"/>
                </a:cubicBezTo>
                <a:cubicBezTo>
                  <a:pt x="69" y="18"/>
                  <a:pt x="68" y="17"/>
                  <a:pt x="66" y="17"/>
                </a:cubicBezTo>
                <a:close/>
                <a:moveTo>
                  <a:pt x="19" y="7"/>
                </a:moveTo>
                <a:cubicBezTo>
                  <a:pt x="19" y="3"/>
                  <a:pt x="16" y="0"/>
                  <a:pt x="12" y="0"/>
                </a:cubicBezTo>
                <a:cubicBezTo>
                  <a:pt x="8" y="0"/>
                  <a:pt x="5" y="3"/>
                  <a:pt x="5" y="7"/>
                </a:cubicBezTo>
                <a:cubicBezTo>
                  <a:pt x="5" y="11"/>
                  <a:pt x="8" y="14"/>
                  <a:pt x="12" y="14"/>
                </a:cubicBezTo>
                <a:cubicBezTo>
                  <a:pt x="16" y="14"/>
                  <a:pt x="19" y="11"/>
                  <a:pt x="19" y="7"/>
                </a:cubicBezTo>
                <a:close/>
                <a:moveTo>
                  <a:pt x="0" y="19"/>
                </a:moveTo>
                <a:cubicBezTo>
                  <a:pt x="0" y="36"/>
                  <a:pt x="0" y="36"/>
                  <a:pt x="0" y="36"/>
                </a:cubicBezTo>
                <a:cubicBezTo>
                  <a:pt x="0" y="37"/>
                  <a:pt x="1" y="38"/>
                  <a:pt x="2" y="38"/>
                </a:cubicBezTo>
                <a:cubicBezTo>
                  <a:pt x="5" y="38"/>
                  <a:pt x="5" y="38"/>
                  <a:pt x="5" y="38"/>
                </a:cubicBezTo>
                <a:cubicBezTo>
                  <a:pt x="5" y="55"/>
                  <a:pt x="5" y="55"/>
                  <a:pt x="5" y="55"/>
                </a:cubicBezTo>
                <a:cubicBezTo>
                  <a:pt x="5" y="56"/>
                  <a:pt x="6" y="57"/>
                  <a:pt x="7" y="57"/>
                </a:cubicBezTo>
                <a:cubicBezTo>
                  <a:pt x="16" y="57"/>
                  <a:pt x="16" y="57"/>
                  <a:pt x="16" y="57"/>
                </a:cubicBezTo>
                <a:cubicBezTo>
                  <a:pt x="18" y="57"/>
                  <a:pt x="19" y="56"/>
                  <a:pt x="19" y="55"/>
                </a:cubicBezTo>
                <a:cubicBezTo>
                  <a:pt x="19" y="50"/>
                  <a:pt x="19" y="50"/>
                  <a:pt x="19" y="50"/>
                </a:cubicBezTo>
                <a:cubicBezTo>
                  <a:pt x="17" y="49"/>
                  <a:pt x="16" y="47"/>
                  <a:pt x="16" y="45"/>
                </a:cubicBezTo>
                <a:cubicBezTo>
                  <a:pt x="16" y="28"/>
                  <a:pt x="16" y="28"/>
                  <a:pt x="16" y="28"/>
                </a:cubicBezTo>
                <a:cubicBezTo>
                  <a:pt x="16" y="23"/>
                  <a:pt x="19" y="20"/>
                  <a:pt x="23" y="20"/>
                </a:cubicBezTo>
                <a:cubicBezTo>
                  <a:pt x="23" y="19"/>
                  <a:pt x="23" y="19"/>
                  <a:pt x="23" y="19"/>
                </a:cubicBezTo>
                <a:cubicBezTo>
                  <a:pt x="23" y="18"/>
                  <a:pt x="22" y="17"/>
                  <a:pt x="21" y="17"/>
                </a:cubicBezTo>
                <a:cubicBezTo>
                  <a:pt x="2" y="17"/>
                  <a:pt x="2" y="17"/>
                  <a:pt x="2" y="17"/>
                </a:cubicBezTo>
                <a:cubicBezTo>
                  <a:pt x="1" y="17"/>
                  <a:pt x="0" y="18"/>
                  <a:pt x="0" y="1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5" name="Freeform 30">
            <a:extLst>
              <a:ext uri="{FF2B5EF4-FFF2-40B4-BE49-F238E27FC236}">
                <a16:creationId xmlns:a16="http://schemas.microsoft.com/office/drawing/2014/main" id="{781959FD-163B-4853-94B3-6F5DA0F0B9F2}"/>
              </a:ext>
            </a:extLst>
          </p:cNvPr>
          <p:cNvSpPr>
            <a:spLocks noEditPoints="1"/>
          </p:cNvSpPr>
          <p:nvPr/>
        </p:nvSpPr>
        <p:spPr bwMode="auto">
          <a:xfrm>
            <a:off x="4901068" y="4383369"/>
            <a:ext cx="318178" cy="343928"/>
          </a:xfrm>
          <a:custGeom>
            <a:avLst/>
            <a:gdLst>
              <a:gd name="T0" fmla="*/ 0 w 72"/>
              <a:gd name="T1" fmla="*/ 25 h 78"/>
              <a:gd name="T2" fmla="*/ 11 w 72"/>
              <a:gd name="T3" fmla="*/ 16 h 78"/>
              <a:gd name="T4" fmla="*/ 21 w 72"/>
              <a:gd name="T5" fmla="*/ 30 h 78"/>
              <a:gd name="T6" fmla="*/ 16 w 72"/>
              <a:gd name="T7" fmla="*/ 39 h 78"/>
              <a:gd name="T8" fmla="*/ 32 w 72"/>
              <a:gd name="T9" fmla="*/ 58 h 78"/>
              <a:gd name="T10" fmla="*/ 40 w 72"/>
              <a:gd name="T11" fmla="*/ 54 h 78"/>
              <a:gd name="T12" fmla="*/ 53 w 72"/>
              <a:gd name="T13" fmla="*/ 61 h 78"/>
              <a:gd name="T14" fmla="*/ 47 w 72"/>
              <a:gd name="T15" fmla="*/ 74 h 78"/>
              <a:gd name="T16" fmla="*/ 16 w 72"/>
              <a:gd name="T17" fmla="*/ 59 h 78"/>
              <a:gd name="T18" fmla="*/ 0 w 72"/>
              <a:gd name="T19" fmla="*/ 25 h 78"/>
              <a:gd name="T20" fmla="*/ 51 w 72"/>
              <a:gd name="T21" fmla="*/ 32 h 78"/>
              <a:gd name="T22" fmla="*/ 41 w 72"/>
              <a:gd name="T23" fmla="*/ 32 h 78"/>
              <a:gd name="T24" fmla="*/ 41 w 72"/>
              <a:gd name="T25" fmla="*/ 20 h 78"/>
              <a:gd name="T26" fmla="*/ 38 w 72"/>
              <a:gd name="T27" fmla="*/ 17 h 78"/>
              <a:gd name="T28" fmla="*/ 36 w 72"/>
              <a:gd name="T29" fmla="*/ 20 h 78"/>
              <a:gd name="T30" fmla="*/ 36 w 72"/>
              <a:gd name="T31" fmla="*/ 35 h 78"/>
              <a:gd name="T32" fmla="*/ 38 w 72"/>
              <a:gd name="T33" fmla="*/ 37 h 78"/>
              <a:gd name="T34" fmla="*/ 51 w 72"/>
              <a:gd name="T35" fmla="*/ 37 h 78"/>
              <a:gd name="T36" fmla="*/ 54 w 72"/>
              <a:gd name="T37" fmla="*/ 35 h 78"/>
              <a:gd name="T38" fmla="*/ 51 w 72"/>
              <a:gd name="T39" fmla="*/ 32 h 78"/>
              <a:gd name="T40" fmla="*/ 38 w 72"/>
              <a:gd name="T41" fmla="*/ 0 h 78"/>
              <a:gd name="T42" fmla="*/ 13 w 72"/>
              <a:gd name="T43" fmla="*/ 12 h 78"/>
              <a:gd name="T44" fmla="*/ 17 w 72"/>
              <a:gd name="T45" fmla="*/ 14 h 78"/>
              <a:gd name="T46" fmla="*/ 36 w 72"/>
              <a:gd name="T47" fmla="*/ 5 h 78"/>
              <a:gd name="T48" fmla="*/ 36 w 72"/>
              <a:gd name="T49" fmla="*/ 10 h 78"/>
              <a:gd name="T50" fmla="*/ 38 w 72"/>
              <a:gd name="T51" fmla="*/ 12 h 78"/>
              <a:gd name="T52" fmla="*/ 41 w 72"/>
              <a:gd name="T53" fmla="*/ 10 h 78"/>
              <a:gd name="T54" fmla="*/ 41 w 72"/>
              <a:gd name="T55" fmla="*/ 5 h 78"/>
              <a:gd name="T56" fmla="*/ 67 w 72"/>
              <a:gd name="T57" fmla="*/ 32 h 78"/>
              <a:gd name="T58" fmla="*/ 63 w 72"/>
              <a:gd name="T59" fmla="*/ 32 h 78"/>
              <a:gd name="T60" fmla="*/ 61 w 72"/>
              <a:gd name="T61" fmla="*/ 35 h 78"/>
              <a:gd name="T62" fmla="*/ 63 w 72"/>
              <a:gd name="T63" fmla="*/ 37 h 78"/>
              <a:gd name="T64" fmla="*/ 67 w 72"/>
              <a:gd name="T65" fmla="*/ 37 h 78"/>
              <a:gd name="T66" fmla="*/ 56 w 72"/>
              <a:gd name="T67" fmla="*/ 58 h 78"/>
              <a:gd name="T68" fmla="*/ 56 w 72"/>
              <a:gd name="T69" fmla="*/ 58 h 78"/>
              <a:gd name="T70" fmla="*/ 57 w 72"/>
              <a:gd name="T71" fmla="*/ 59 h 78"/>
              <a:gd name="T72" fmla="*/ 57 w 72"/>
              <a:gd name="T73" fmla="*/ 59 h 78"/>
              <a:gd name="T74" fmla="*/ 58 w 72"/>
              <a:gd name="T75" fmla="*/ 62 h 78"/>
              <a:gd name="T76" fmla="*/ 72 w 72"/>
              <a:gd name="T77" fmla="*/ 35 h 78"/>
              <a:gd name="T78" fmla="*/ 38 w 72"/>
              <a:gd name="T7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78">
                <a:moveTo>
                  <a:pt x="0" y="25"/>
                </a:moveTo>
                <a:cubicBezTo>
                  <a:pt x="1" y="21"/>
                  <a:pt x="6" y="17"/>
                  <a:pt x="11" y="16"/>
                </a:cubicBezTo>
                <a:cubicBezTo>
                  <a:pt x="15" y="16"/>
                  <a:pt x="22" y="26"/>
                  <a:pt x="21" y="30"/>
                </a:cubicBezTo>
                <a:cubicBezTo>
                  <a:pt x="19" y="35"/>
                  <a:pt x="15" y="36"/>
                  <a:pt x="16" y="39"/>
                </a:cubicBezTo>
                <a:cubicBezTo>
                  <a:pt x="23" y="51"/>
                  <a:pt x="27" y="55"/>
                  <a:pt x="32" y="58"/>
                </a:cubicBezTo>
                <a:cubicBezTo>
                  <a:pt x="35" y="59"/>
                  <a:pt x="37" y="57"/>
                  <a:pt x="40" y="54"/>
                </a:cubicBezTo>
                <a:cubicBezTo>
                  <a:pt x="44" y="52"/>
                  <a:pt x="50" y="57"/>
                  <a:pt x="53" y="61"/>
                </a:cubicBezTo>
                <a:cubicBezTo>
                  <a:pt x="56" y="65"/>
                  <a:pt x="55" y="68"/>
                  <a:pt x="47" y="74"/>
                </a:cubicBezTo>
                <a:cubicBezTo>
                  <a:pt x="31" y="78"/>
                  <a:pt x="16" y="59"/>
                  <a:pt x="16" y="59"/>
                </a:cubicBezTo>
                <a:cubicBezTo>
                  <a:pt x="1" y="42"/>
                  <a:pt x="0" y="29"/>
                  <a:pt x="0" y="25"/>
                </a:cubicBezTo>
                <a:close/>
                <a:moveTo>
                  <a:pt x="51" y="32"/>
                </a:moveTo>
                <a:cubicBezTo>
                  <a:pt x="41" y="32"/>
                  <a:pt x="41" y="32"/>
                  <a:pt x="41" y="32"/>
                </a:cubicBezTo>
                <a:cubicBezTo>
                  <a:pt x="41" y="20"/>
                  <a:pt x="41" y="20"/>
                  <a:pt x="41" y="20"/>
                </a:cubicBezTo>
                <a:cubicBezTo>
                  <a:pt x="41" y="18"/>
                  <a:pt x="39" y="17"/>
                  <a:pt x="38" y="17"/>
                </a:cubicBezTo>
                <a:cubicBezTo>
                  <a:pt x="37" y="17"/>
                  <a:pt x="36" y="18"/>
                  <a:pt x="36" y="20"/>
                </a:cubicBezTo>
                <a:cubicBezTo>
                  <a:pt x="36" y="35"/>
                  <a:pt x="36" y="35"/>
                  <a:pt x="36" y="35"/>
                </a:cubicBezTo>
                <a:cubicBezTo>
                  <a:pt x="36" y="36"/>
                  <a:pt x="37" y="37"/>
                  <a:pt x="38" y="37"/>
                </a:cubicBezTo>
                <a:cubicBezTo>
                  <a:pt x="51" y="37"/>
                  <a:pt x="51" y="37"/>
                  <a:pt x="51" y="37"/>
                </a:cubicBezTo>
                <a:cubicBezTo>
                  <a:pt x="53" y="37"/>
                  <a:pt x="54" y="36"/>
                  <a:pt x="54" y="35"/>
                </a:cubicBezTo>
                <a:cubicBezTo>
                  <a:pt x="54" y="33"/>
                  <a:pt x="53" y="32"/>
                  <a:pt x="51" y="32"/>
                </a:cubicBezTo>
                <a:close/>
                <a:moveTo>
                  <a:pt x="38" y="0"/>
                </a:moveTo>
                <a:cubicBezTo>
                  <a:pt x="28" y="0"/>
                  <a:pt x="19" y="5"/>
                  <a:pt x="13" y="12"/>
                </a:cubicBezTo>
                <a:cubicBezTo>
                  <a:pt x="14" y="12"/>
                  <a:pt x="16" y="13"/>
                  <a:pt x="17" y="14"/>
                </a:cubicBezTo>
                <a:cubicBezTo>
                  <a:pt x="22" y="9"/>
                  <a:pt x="28" y="6"/>
                  <a:pt x="36" y="5"/>
                </a:cubicBezTo>
                <a:cubicBezTo>
                  <a:pt x="36" y="10"/>
                  <a:pt x="36" y="10"/>
                  <a:pt x="36" y="10"/>
                </a:cubicBezTo>
                <a:cubicBezTo>
                  <a:pt x="36" y="11"/>
                  <a:pt x="37" y="12"/>
                  <a:pt x="38" y="12"/>
                </a:cubicBezTo>
                <a:cubicBezTo>
                  <a:pt x="39" y="12"/>
                  <a:pt x="41" y="11"/>
                  <a:pt x="41" y="10"/>
                </a:cubicBezTo>
                <a:cubicBezTo>
                  <a:pt x="41" y="5"/>
                  <a:pt x="41" y="5"/>
                  <a:pt x="41" y="5"/>
                </a:cubicBezTo>
                <a:cubicBezTo>
                  <a:pt x="55" y="6"/>
                  <a:pt x="66" y="18"/>
                  <a:pt x="67" y="32"/>
                </a:cubicBezTo>
                <a:cubicBezTo>
                  <a:pt x="63" y="32"/>
                  <a:pt x="63" y="32"/>
                  <a:pt x="63" y="32"/>
                </a:cubicBezTo>
                <a:cubicBezTo>
                  <a:pt x="62" y="32"/>
                  <a:pt x="61" y="33"/>
                  <a:pt x="61" y="35"/>
                </a:cubicBezTo>
                <a:cubicBezTo>
                  <a:pt x="61" y="36"/>
                  <a:pt x="62" y="37"/>
                  <a:pt x="63" y="37"/>
                </a:cubicBezTo>
                <a:cubicBezTo>
                  <a:pt x="67" y="37"/>
                  <a:pt x="67" y="37"/>
                  <a:pt x="67" y="37"/>
                </a:cubicBezTo>
                <a:cubicBezTo>
                  <a:pt x="67" y="45"/>
                  <a:pt x="62" y="53"/>
                  <a:pt x="56" y="58"/>
                </a:cubicBezTo>
                <a:cubicBezTo>
                  <a:pt x="56" y="58"/>
                  <a:pt x="56" y="58"/>
                  <a:pt x="56" y="58"/>
                </a:cubicBezTo>
                <a:cubicBezTo>
                  <a:pt x="57" y="59"/>
                  <a:pt x="57" y="59"/>
                  <a:pt x="57" y="59"/>
                </a:cubicBezTo>
                <a:cubicBezTo>
                  <a:pt x="57" y="59"/>
                  <a:pt x="57" y="59"/>
                  <a:pt x="57" y="59"/>
                </a:cubicBezTo>
                <a:cubicBezTo>
                  <a:pt x="57" y="60"/>
                  <a:pt x="58" y="61"/>
                  <a:pt x="58" y="62"/>
                </a:cubicBezTo>
                <a:cubicBezTo>
                  <a:pt x="67" y="56"/>
                  <a:pt x="72" y="46"/>
                  <a:pt x="72" y="35"/>
                </a:cubicBezTo>
                <a:cubicBezTo>
                  <a:pt x="72" y="16"/>
                  <a:pt x="57" y="0"/>
                  <a:pt x="38"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6" name="Group 45">
            <a:extLst>
              <a:ext uri="{FF2B5EF4-FFF2-40B4-BE49-F238E27FC236}">
                <a16:creationId xmlns:a16="http://schemas.microsoft.com/office/drawing/2014/main" id="{2FABE3E9-609F-497B-B039-01222CCF06D5}"/>
              </a:ext>
            </a:extLst>
          </p:cNvPr>
          <p:cNvGrpSpPr/>
          <p:nvPr/>
        </p:nvGrpSpPr>
        <p:grpSpPr>
          <a:xfrm>
            <a:off x="2160792" y="5522741"/>
            <a:ext cx="1541258" cy="706591"/>
            <a:chOff x="2509096" y="5696898"/>
            <a:chExt cx="1948808" cy="706591"/>
          </a:xfrm>
        </p:grpSpPr>
        <p:sp>
          <p:nvSpPr>
            <p:cNvPr id="47" name="Text Placeholder 53">
              <a:extLst>
                <a:ext uri="{FF2B5EF4-FFF2-40B4-BE49-F238E27FC236}">
                  <a16:creationId xmlns:a16="http://schemas.microsoft.com/office/drawing/2014/main" id="{266009B9-5751-4750-8A89-A1A922FA607A}"/>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48" name="Text Placeholder 56">
              <a:extLst>
                <a:ext uri="{FF2B5EF4-FFF2-40B4-BE49-F238E27FC236}">
                  <a16:creationId xmlns:a16="http://schemas.microsoft.com/office/drawing/2014/main" id="{9A689D7F-EA1A-4AB7-9AF0-35F02CE75272}"/>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1"/>
                  </a:solidFill>
                </a:rPr>
                <a:t>Title Here</a:t>
              </a:r>
              <a:endParaRPr lang="ru-RU" sz="1200" b="1" dirty="0">
                <a:solidFill>
                  <a:schemeClr val="accent1"/>
                </a:solidFill>
              </a:endParaRPr>
            </a:p>
          </p:txBody>
        </p:sp>
      </p:grpSp>
      <p:grpSp>
        <p:nvGrpSpPr>
          <p:cNvPr id="49" name="Group 48">
            <a:extLst>
              <a:ext uri="{FF2B5EF4-FFF2-40B4-BE49-F238E27FC236}">
                <a16:creationId xmlns:a16="http://schemas.microsoft.com/office/drawing/2014/main" id="{5385050B-9D27-43F6-BE1F-1F9F4BE18C8F}"/>
              </a:ext>
            </a:extLst>
          </p:cNvPr>
          <p:cNvGrpSpPr/>
          <p:nvPr/>
        </p:nvGrpSpPr>
        <p:grpSpPr>
          <a:xfrm>
            <a:off x="4230892" y="5522741"/>
            <a:ext cx="1541258" cy="706591"/>
            <a:chOff x="2509096" y="5696898"/>
            <a:chExt cx="1948808" cy="706591"/>
          </a:xfrm>
        </p:grpSpPr>
        <p:sp>
          <p:nvSpPr>
            <p:cNvPr id="50" name="Text Placeholder 53">
              <a:extLst>
                <a:ext uri="{FF2B5EF4-FFF2-40B4-BE49-F238E27FC236}">
                  <a16:creationId xmlns:a16="http://schemas.microsoft.com/office/drawing/2014/main" id="{CD84A899-12D4-4E42-96C9-028CC6038DD8}"/>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51" name="Text Placeholder 56">
              <a:extLst>
                <a:ext uri="{FF2B5EF4-FFF2-40B4-BE49-F238E27FC236}">
                  <a16:creationId xmlns:a16="http://schemas.microsoft.com/office/drawing/2014/main" id="{9C384C5B-0F05-4547-B6DE-7CCAA80F5CCF}"/>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2"/>
                  </a:solidFill>
                </a:rPr>
                <a:t>Title Here</a:t>
              </a:r>
              <a:endParaRPr lang="ru-RU" sz="1200" b="1" dirty="0">
                <a:solidFill>
                  <a:schemeClr val="accent2"/>
                </a:solidFill>
              </a:endParaRPr>
            </a:p>
          </p:txBody>
        </p:sp>
      </p:grpSp>
      <p:grpSp>
        <p:nvGrpSpPr>
          <p:cNvPr id="52" name="Group 51">
            <a:extLst>
              <a:ext uri="{FF2B5EF4-FFF2-40B4-BE49-F238E27FC236}">
                <a16:creationId xmlns:a16="http://schemas.microsoft.com/office/drawing/2014/main" id="{82DEF3D2-30E0-4239-B210-7B8D66A5CFE2}"/>
              </a:ext>
            </a:extLst>
          </p:cNvPr>
          <p:cNvGrpSpPr/>
          <p:nvPr/>
        </p:nvGrpSpPr>
        <p:grpSpPr>
          <a:xfrm>
            <a:off x="6377192" y="5522741"/>
            <a:ext cx="1541258" cy="706591"/>
            <a:chOff x="2509096" y="5696898"/>
            <a:chExt cx="1948808" cy="706591"/>
          </a:xfrm>
        </p:grpSpPr>
        <p:sp>
          <p:nvSpPr>
            <p:cNvPr id="53" name="Text Placeholder 53">
              <a:extLst>
                <a:ext uri="{FF2B5EF4-FFF2-40B4-BE49-F238E27FC236}">
                  <a16:creationId xmlns:a16="http://schemas.microsoft.com/office/drawing/2014/main" id="{22DE400D-1579-4109-AB9F-D8BAB20DD8C7}"/>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54" name="Text Placeholder 56">
              <a:extLst>
                <a:ext uri="{FF2B5EF4-FFF2-40B4-BE49-F238E27FC236}">
                  <a16:creationId xmlns:a16="http://schemas.microsoft.com/office/drawing/2014/main" id="{6B7FD67A-EEE3-442F-8C9F-D9A9C02B2A40}"/>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3"/>
                  </a:solidFill>
                </a:rPr>
                <a:t>Title Here</a:t>
              </a:r>
              <a:endParaRPr lang="ru-RU" sz="1200" b="1" dirty="0">
                <a:solidFill>
                  <a:schemeClr val="accent3"/>
                </a:solidFill>
              </a:endParaRPr>
            </a:p>
          </p:txBody>
        </p:sp>
      </p:grpSp>
      <p:grpSp>
        <p:nvGrpSpPr>
          <p:cNvPr id="55" name="Group 54">
            <a:extLst>
              <a:ext uri="{FF2B5EF4-FFF2-40B4-BE49-F238E27FC236}">
                <a16:creationId xmlns:a16="http://schemas.microsoft.com/office/drawing/2014/main" id="{295FC0A3-1DFF-4609-8191-9D80E813772C}"/>
              </a:ext>
            </a:extLst>
          </p:cNvPr>
          <p:cNvGrpSpPr/>
          <p:nvPr/>
        </p:nvGrpSpPr>
        <p:grpSpPr>
          <a:xfrm>
            <a:off x="8498092" y="5522741"/>
            <a:ext cx="1541258" cy="706591"/>
            <a:chOff x="2509096" y="5696898"/>
            <a:chExt cx="1948808" cy="706591"/>
          </a:xfrm>
        </p:grpSpPr>
        <p:sp>
          <p:nvSpPr>
            <p:cNvPr id="56" name="Text Placeholder 53">
              <a:extLst>
                <a:ext uri="{FF2B5EF4-FFF2-40B4-BE49-F238E27FC236}">
                  <a16:creationId xmlns:a16="http://schemas.microsoft.com/office/drawing/2014/main" id="{388BC0FC-9BA0-4F77-A30F-32C68A797FFB}"/>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57" name="Text Placeholder 56">
              <a:extLst>
                <a:ext uri="{FF2B5EF4-FFF2-40B4-BE49-F238E27FC236}">
                  <a16:creationId xmlns:a16="http://schemas.microsoft.com/office/drawing/2014/main" id="{1DA53722-28C0-4D9C-B474-F2E042780E88}"/>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4"/>
                  </a:solidFill>
                </a:rPr>
                <a:t>Title Here</a:t>
              </a:r>
              <a:endParaRPr lang="ru-RU" sz="1200" b="1" dirty="0">
                <a:solidFill>
                  <a:schemeClr val="accent4"/>
                </a:solidFill>
              </a:endParaRPr>
            </a:p>
          </p:txBody>
        </p:sp>
      </p:grpSp>
    </p:spTree>
    <p:extLst>
      <p:ext uri="{BB962C8B-B14F-4D97-AF65-F5344CB8AC3E}">
        <p14:creationId xmlns:p14="http://schemas.microsoft.com/office/powerpoint/2010/main" val="202788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6" presetClass="emph" presetSubtype="0" accel="50000" decel="50000" autoRev="1" fill="hold" grpId="1" nodeType="withEffect">
                                  <p:stCondLst>
                                    <p:cond delay="0"/>
                                  </p:stCondLst>
                                  <p:childTnLst>
                                    <p:animScale>
                                      <p:cBhvr>
                                        <p:cTn id="9" dur="500" fill="hold"/>
                                        <p:tgtEl>
                                          <p:spTgt spid="6"/>
                                        </p:tgtEl>
                                      </p:cBhvr>
                                      <p:by x="105000" y="105000"/>
                                    </p:animScale>
                                  </p:childTnLst>
                                </p:cTn>
                              </p:par>
                              <p:par>
                                <p:cTn id="10" presetID="10" presetClass="entr" presetSubtype="0" fill="hold" grpId="0" nodeType="withEffect">
                                  <p:stCondLst>
                                    <p:cond delay="25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22" presetClass="entr" presetSubtype="2" fill="hold" nodeType="withEffect">
                                  <p:stCondLst>
                                    <p:cond delay="500"/>
                                  </p:stCondLst>
                                  <p:childTnLst>
                                    <p:set>
                                      <p:cBhvr>
                                        <p:cTn id="23" dur="1" fill="hold">
                                          <p:stCondLst>
                                            <p:cond delay="0"/>
                                          </p:stCondLst>
                                        </p:cTn>
                                        <p:tgtEl>
                                          <p:spTgt spid="2"/>
                                        </p:tgtEl>
                                        <p:attrNameLst>
                                          <p:attrName>style.visibility</p:attrName>
                                        </p:attrNameLst>
                                      </p:cBhvr>
                                      <p:to>
                                        <p:strVal val="visible"/>
                                      </p:to>
                                    </p:set>
                                    <p:animEffect transition="in" filter="wipe(right)">
                                      <p:cBhvr>
                                        <p:cTn id="24" dur="500"/>
                                        <p:tgtEl>
                                          <p:spTgt spid="2"/>
                                        </p:tgtEl>
                                      </p:cBhvr>
                                    </p:animEffect>
                                  </p:childTnLst>
                                </p:cTn>
                              </p:par>
                              <p:par>
                                <p:cTn id="25" presetID="22" presetClass="entr" presetSubtype="1" fill="hold" nodeType="withEffect">
                                  <p:stCondLst>
                                    <p:cond delay="750"/>
                                  </p:stCondLst>
                                  <p:childTnLst>
                                    <p:set>
                                      <p:cBhvr>
                                        <p:cTn id="26" dur="1" fill="hold">
                                          <p:stCondLst>
                                            <p:cond delay="0"/>
                                          </p:stCondLst>
                                        </p:cTn>
                                        <p:tgtEl>
                                          <p:spTgt spid="3"/>
                                        </p:tgtEl>
                                        <p:attrNameLst>
                                          <p:attrName>style.visibility</p:attrName>
                                        </p:attrNameLst>
                                      </p:cBhvr>
                                      <p:to>
                                        <p:strVal val="visible"/>
                                      </p:to>
                                    </p:set>
                                    <p:animEffect transition="in" filter="wipe(up)">
                                      <p:cBhvr>
                                        <p:cTn id="27" dur="500"/>
                                        <p:tgtEl>
                                          <p:spTgt spid="3"/>
                                        </p:tgtEl>
                                      </p:cBhvr>
                                    </p:animEffect>
                                  </p:childTnLst>
                                </p:cTn>
                              </p:par>
                              <p:par>
                                <p:cTn id="28" presetID="22" presetClass="entr" presetSubtype="1" fill="hold" nodeType="withEffect">
                                  <p:stCondLst>
                                    <p:cond delay="1000"/>
                                  </p:stCondLst>
                                  <p:childTnLst>
                                    <p:set>
                                      <p:cBhvr>
                                        <p:cTn id="29" dur="1" fill="hold">
                                          <p:stCondLst>
                                            <p:cond delay="0"/>
                                          </p:stCondLst>
                                        </p:cTn>
                                        <p:tgtEl>
                                          <p:spTgt spid="4"/>
                                        </p:tgtEl>
                                        <p:attrNameLst>
                                          <p:attrName>style.visibility</p:attrName>
                                        </p:attrNameLst>
                                      </p:cBhvr>
                                      <p:to>
                                        <p:strVal val="visible"/>
                                      </p:to>
                                    </p:set>
                                    <p:animEffect transition="in" filter="wipe(up)">
                                      <p:cBhvr>
                                        <p:cTn id="30" dur="500"/>
                                        <p:tgtEl>
                                          <p:spTgt spid="4"/>
                                        </p:tgtEl>
                                      </p:cBhvr>
                                    </p:animEffect>
                                  </p:childTnLst>
                                </p:cTn>
                              </p:par>
                              <p:par>
                                <p:cTn id="31" presetID="22" presetClass="entr" presetSubtype="8" fill="hold" nodeType="withEffect">
                                  <p:stCondLst>
                                    <p:cond delay="125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par>
                                <p:cTn id="34" presetID="10" presetClass="entr" presetSubtype="0" fill="hold" nodeType="withEffect">
                                  <p:stCondLst>
                                    <p:cond delay="35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2" presetClass="entr" presetSubtype="4" decel="100000"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1000" fill="hold"/>
                                        <p:tgtEl>
                                          <p:spTgt spid="21"/>
                                        </p:tgtEl>
                                        <p:attrNameLst>
                                          <p:attrName>ppt_x</p:attrName>
                                        </p:attrNameLst>
                                      </p:cBhvr>
                                      <p:tavLst>
                                        <p:tav tm="0">
                                          <p:val>
                                            <p:strVal val="#ppt_x"/>
                                          </p:val>
                                        </p:tav>
                                        <p:tav tm="100000">
                                          <p:val>
                                            <p:strVal val="#ppt_x"/>
                                          </p:val>
                                        </p:tav>
                                      </p:tavLst>
                                    </p:anim>
                                    <p:anim calcmode="lin" valueType="num">
                                      <p:cBhvr additive="base">
                                        <p:cTn id="44" dur="10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25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1000" fill="hold"/>
                                        <p:tgtEl>
                                          <p:spTgt spid="7"/>
                                        </p:tgtEl>
                                        <p:attrNameLst>
                                          <p:attrName>ppt_x</p:attrName>
                                        </p:attrNameLst>
                                      </p:cBhvr>
                                      <p:tavLst>
                                        <p:tav tm="0">
                                          <p:val>
                                            <p:strVal val="#ppt_x"/>
                                          </p:val>
                                        </p:tav>
                                        <p:tav tm="100000">
                                          <p:val>
                                            <p:strVal val="#ppt_x"/>
                                          </p:val>
                                        </p:tav>
                                      </p:tavLst>
                                    </p:anim>
                                    <p:anim calcmode="lin" valueType="num">
                                      <p:cBhvr additive="base">
                                        <p:cTn id="48" dur="10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150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1000" fill="hold"/>
                                        <p:tgtEl>
                                          <p:spTgt spid="20"/>
                                        </p:tgtEl>
                                        <p:attrNameLst>
                                          <p:attrName>ppt_x</p:attrName>
                                        </p:attrNameLst>
                                      </p:cBhvr>
                                      <p:tavLst>
                                        <p:tav tm="0">
                                          <p:val>
                                            <p:strVal val="#ppt_x"/>
                                          </p:val>
                                        </p:tav>
                                        <p:tav tm="100000">
                                          <p:val>
                                            <p:strVal val="#ppt_x"/>
                                          </p:val>
                                        </p:tav>
                                      </p:tavLst>
                                    </p:anim>
                                    <p:anim calcmode="lin" valueType="num">
                                      <p:cBhvr additive="base">
                                        <p:cTn id="52" dur="1000" fill="hold"/>
                                        <p:tgtEl>
                                          <p:spTgt spid="20"/>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25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150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grpId="0" nodeType="withEffect">
                                  <p:stCondLst>
                                    <p:cond delay="200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2" presetClass="entr" presetSubtype="4" decel="100000" fill="hold" nodeType="withEffect">
                                  <p:stCondLst>
                                    <p:cond delay="125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1000" fill="hold"/>
                                        <p:tgtEl>
                                          <p:spTgt spid="46"/>
                                        </p:tgtEl>
                                        <p:attrNameLst>
                                          <p:attrName>ppt_x</p:attrName>
                                        </p:attrNameLst>
                                      </p:cBhvr>
                                      <p:tavLst>
                                        <p:tav tm="0">
                                          <p:val>
                                            <p:strVal val="#ppt_x"/>
                                          </p:val>
                                        </p:tav>
                                        <p:tav tm="100000">
                                          <p:val>
                                            <p:strVal val="#ppt_x"/>
                                          </p:val>
                                        </p:tav>
                                      </p:tavLst>
                                    </p:anim>
                                    <p:anim calcmode="lin" valueType="num">
                                      <p:cBhvr additive="base">
                                        <p:cTn id="68" dur="1000" fill="hold"/>
                                        <p:tgtEl>
                                          <p:spTgt spid="46"/>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150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1000" fill="hold"/>
                                        <p:tgtEl>
                                          <p:spTgt spid="49"/>
                                        </p:tgtEl>
                                        <p:attrNameLst>
                                          <p:attrName>ppt_x</p:attrName>
                                        </p:attrNameLst>
                                      </p:cBhvr>
                                      <p:tavLst>
                                        <p:tav tm="0">
                                          <p:val>
                                            <p:strVal val="#ppt_x"/>
                                          </p:val>
                                        </p:tav>
                                        <p:tav tm="100000">
                                          <p:val>
                                            <p:strVal val="#ppt_x"/>
                                          </p:val>
                                        </p:tav>
                                      </p:tavLst>
                                    </p:anim>
                                    <p:anim calcmode="lin" valueType="num">
                                      <p:cBhvr additive="base">
                                        <p:cTn id="72" dur="100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1750"/>
                                  </p:stCondLst>
                                  <p:childTnLst>
                                    <p:set>
                                      <p:cBhvr>
                                        <p:cTn id="74" dur="1" fill="hold">
                                          <p:stCondLst>
                                            <p:cond delay="0"/>
                                          </p:stCondLst>
                                        </p:cTn>
                                        <p:tgtEl>
                                          <p:spTgt spid="52"/>
                                        </p:tgtEl>
                                        <p:attrNameLst>
                                          <p:attrName>style.visibility</p:attrName>
                                        </p:attrNameLst>
                                      </p:cBhvr>
                                      <p:to>
                                        <p:strVal val="visible"/>
                                      </p:to>
                                    </p:set>
                                    <p:anim calcmode="lin" valueType="num">
                                      <p:cBhvr additive="base">
                                        <p:cTn id="75" dur="1000" fill="hold"/>
                                        <p:tgtEl>
                                          <p:spTgt spid="52"/>
                                        </p:tgtEl>
                                        <p:attrNameLst>
                                          <p:attrName>ppt_x</p:attrName>
                                        </p:attrNameLst>
                                      </p:cBhvr>
                                      <p:tavLst>
                                        <p:tav tm="0">
                                          <p:val>
                                            <p:strVal val="#ppt_x"/>
                                          </p:val>
                                        </p:tav>
                                        <p:tav tm="100000">
                                          <p:val>
                                            <p:strVal val="#ppt_x"/>
                                          </p:val>
                                        </p:tav>
                                      </p:tavLst>
                                    </p:anim>
                                    <p:anim calcmode="lin" valueType="num">
                                      <p:cBhvr additive="base">
                                        <p:cTn id="76" dur="1000" fill="hold"/>
                                        <p:tgtEl>
                                          <p:spTgt spid="52"/>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1000" fill="hold"/>
                                        <p:tgtEl>
                                          <p:spTgt spid="55"/>
                                        </p:tgtEl>
                                        <p:attrNameLst>
                                          <p:attrName>ppt_x</p:attrName>
                                        </p:attrNameLst>
                                      </p:cBhvr>
                                      <p:tavLst>
                                        <p:tav tm="0">
                                          <p:val>
                                            <p:strVal val="#ppt_x"/>
                                          </p:val>
                                        </p:tav>
                                        <p:tav tm="100000">
                                          <p:val>
                                            <p:strVal val="#ppt_x"/>
                                          </p:val>
                                        </p:tav>
                                      </p:tavLst>
                                    </p:anim>
                                    <p:anim calcmode="lin" valueType="num">
                                      <p:cBhvr additive="base">
                                        <p:cTn id="80" dur="10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20" grpId="0" animBg="1"/>
      <p:bldP spid="21" grpId="0" animBg="1"/>
      <p:bldP spid="22" grpId="0" animBg="1"/>
      <p:bldP spid="23" grpId="0" animBg="1"/>
      <p:bldP spid="24" grpId="0" animBg="1"/>
      <p:bldP spid="25" grpId="0" animBg="1"/>
      <p:bldP spid="26" grpId="0" animBg="1"/>
      <p:bldP spid="42" grpId="0" animBg="1"/>
      <p:bldP spid="43" grpId="0" animBg="1"/>
      <p:bldP spid="44" grpId="0" animBg="1"/>
      <p:bldP spid="4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2D1CB7C5-8D81-4981-9FF8-1BDC8359B715}"/>
              </a:ext>
            </a:extLst>
          </p:cNvPr>
          <p:cNvSpPr>
            <a:spLocks noChangeArrowheads="1"/>
          </p:cNvSpPr>
          <p:nvPr/>
        </p:nvSpPr>
        <p:spPr bwMode="auto">
          <a:xfrm>
            <a:off x="8574088" y="3692035"/>
            <a:ext cx="1358900" cy="1360488"/>
          </a:xfrm>
          <a:prstGeom prst="ellipse">
            <a:avLst/>
          </a:pr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Oval 7">
            <a:extLst>
              <a:ext uri="{FF2B5EF4-FFF2-40B4-BE49-F238E27FC236}">
                <a16:creationId xmlns:a16="http://schemas.microsoft.com/office/drawing/2014/main" id="{435AA6BA-4C24-432A-AC74-7B8DEA61EEFA}"/>
              </a:ext>
            </a:extLst>
          </p:cNvPr>
          <p:cNvSpPr>
            <a:spLocks noChangeArrowheads="1"/>
          </p:cNvSpPr>
          <p:nvPr/>
        </p:nvSpPr>
        <p:spPr bwMode="auto">
          <a:xfrm>
            <a:off x="5427663" y="3692035"/>
            <a:ext cx="1355725" cy="1360488"/>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9" name="Oval 8">
            <a:extLst>
              <a:ext uri="{FF2B5EF4-FFF2-40B4-BE49-F238E27FC236}">
                <a16:creationId xmlns:a16="http://schemas.microsoft.com/office/drawing/2014/main" id="{6F93B622-C4D0-4089-B21C-D6D1785A58DB}"/>
              </a:ext>
            </a:extLst>
          </p:cNvPr>
          <p:cNvSpPr>
            <a:spLocks noChangeArrowheads="1"/>
          </p:cNvSpPr>
          <p:nvPr/>
        </p:nvSpPr>
        <p:spPr bwMode="auto">
          <a:xfrm>
            <a:off x="5280647" y="800404"/>
            <a:ext cx="1622770" cy="1622770"/>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sp>
        <p:nvSpPr>
          <p:cNvPr id="10" name="Oval 9">
            <a:extLst>
              <a:ext uri="{FF2B5EF4-FFF2-40B4-BE49-F238E27FC236}">
                <a16:creationId xmlns:a16="http://schemas.microsoft.com/office/drawing/2014/main" id="{9CDC89A0-7FD0-4423-A19E-8B9268A98FAC}"/>
              </a:ext>
            </a:extLst>
          </p:cNvPr>
          <p:cNvSpPr>
            <a:spLocks noChangeArrowheads="1"/>
          </p:cNvSpPr>
          <p:nvPr/>
        </p:nvSpPr>
        <p:spPr bwMode="auto">
          <a:xfrm>
            <a:off x="2278063" y="3692035"/>
            <a:ext cx="1355725" cy="1360488"/>
          </a:xfrm>
          <a:prstGeom prst="ellipse">
            <a:avLst/>
          </a:pr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Freeform 10">
            <a:extLst>
              <a:ext uri="{FF2B5EF4-FFF2-40B4-BE49-F238E27FC236}">
                <a16:creationId xmlns:a16="http://schemas.microsoft.com/office/drawing/2014/main" id="{25D4008B-4892-44DB-898A-EBAE62689B4C}"/>
              </a:ext>
            </a:extLst>
          </p:cNvPr>
          <p:cNvSpPr>
            <a:spLocks noEditPoints="1"/>
          </p:cNvSpPr>
          <p:nvPr/>
        </p:nvSpPr>
        <p:spPr bwMode="auto">
          <a:xfrm>
            <a:off x="5961063" y="4160348"/>
            <a:ext cx="288925" cy="419100"/>
          </a:xfrm>
          <a:custGeom>
            <a:avLst/>
            <a:gdLst>
              <a:gd name="T0" fmla="*/ 35 w 76"/>
              <a:gd name="T1" fmla="*/ 54 h 110"/>
              <a:gd name="T2" fmla="*/ 41 w 76"/>
              <a:gd name="T3" fmla="*/ 54 h 110"/>
              <a:gd name="T4" fmla="*/ 41 w 76"/>
              <a:gd name="T5" fmla="*/ 87 h 110"/>
              <a:gd name="T6" fmla="*/ 35 w 76"/>
              <a:gd name="T7" fmla="*/ 87 h 110"/>
              <a:gd name="T8" fmla="*/ 35 w 76"/>
              <a:gd name="T9" fmla="*/ 54 h 110"/>
              <a:gd name="T10" fmla="*/ 38 w 76"/>
              <a:gd name="T11" fmla="*/ 0 h 110"/>
              <a:gd name="T12" fmla="*/ 0 w 76"/>
              <a:gd name="T13" fmla="*/ 39 h 110"/>
              <a:gd name="T14" fmla="*/ 8 w 76"/>
              <a:gd name="T15" fmla="*/ 62 h 110"/>
              <a:gd name="T16" fmla="*/ 17 w 76"/>
              <a:gd name="T17" fmla="*/ 80 h 110"/>
              <a:gd name="T18" fmla="*/ 24 w 76"/>
              <a:gd name="T19" fmla="*/ 87 h 110"/>
              <a:gd name="T20" fmla="*/ 29 w 76"/>
              <a:gd name="T21" fmla="*/ 87 h 110"/>
              <a:gd name="T22" fmla="*/ 29 w 76"/>
              <a:gd name="T23" fmla="*/ 54 h 110"/>
              <a:gd name="T24" fmla="*/ 23 w 76"/>
              <a:gd name="T25" fmla="*/ 54 h 110"/>
              <a:gd name="T26" fmla="*/ 12 w 76"/>
              <a:gd name="T27" fmla="*/ 43 h 110"/>
              <a:gd name="T28" fmla="*/ 23 w 76"/>
              <a:gd name="T29" fmla="*/ 32 h 110"/>
              <a:gd name="T30" fmla="*/ 34 w 76"/>
              <a:gd name="T31" fmla="*/ 43 h 110"/>
              <a:gd name="T32" fmla="*/ 33 w 76"/>
              <a:gd name="T33" fmla="*/ 48 h 110"/>
              <a:gd name="T34" fmla="*/ 43 w 76"/>
              <a:gd name="T35" fmla="*/ 48 h 110"/>
              <a:gd name="T36" fmla="*/ 42 w 76"/>
              <a:gd name="T37" fmla="*/ 43 h 110"/>
              <a:gd name="T38" fmla="*/ 53 w 76"/>
              <a:gd name="T39" fmla="*/ 32 h 110"/>
              <a:gd name="T40" fmla="*/ 64 w 76"/>
              <a:gd name="T41" fmla="*/ 43 h 110"/>
              <a:gd name="T42" fmla="*/ 53 w 76"/>
              <a:gd name="T43" fmla="*/ 54 h 110"/>
              <a:gd name="T44" fmla="*/ 47 w 76"/>
              <a:gd name="T45" fmla="*/ 54 h 110"/>
              <a:gd name="T46" fmla="*/ 47 w 76"/>
              <a:gd name="T47" fmla="*/ 87 h 110"/>
              <a:gd name="T48" fmla="*/ 52 w 76"/>
              <a:gd name="T49" fmla="*/ 87 h 110"/>
              <a:gd name="T50" fmla="*/ 59 w 76"/>
              <a:gd name="T51" fmla="*/ 80 h 110"/>
              <a:gd name="T52" fmla="*/ 68 w 76"/>
              <a:gd name="T53" fmla="*/ 62 h 110"/>
              <a:gd name="T54" fmla="*/ 76 w 76"/>
              <a:gd name="T55" fmla="*/ 39 h 110"/>
              <a:gd name="T56" fmla="*/ 38 w 76"/>
              <a:gd name="T57" fmla="*/ 0 h 110"/>
              <a:gd name="T58" fmla="*/ 18 w 76"/>
              <a:gd name="T59" fmla="*/ 43 h 110"/>
              <a:gd name="T60" fmla="*/ 23 w 76"/>
              <a:gd name="T61" fmla="*/ 48 h 110"/>
              <a:gd name="T62" fmla="*/ 28 w 76"/>
              <a:gd name="T63" fmla="*/ 43 h 110"/>
              <a:gd name="T64" fmla="*/ 23 w 76"/>
              <a:gd name="T65" fmla="*/ 38 h 110"/>
              <a:gd name="T66" fmla="*/ 18 w 76"/>
              <a:gd name="T67" fmla="*/ 43 h 110"/>
              <a:gd name="T68" fmla="*/ 58 w 76"/>
              <a:gd name="T69" fmla="*/ 43 h 110"/>
              <a:gd name="T70" fmla="*/ 53 w 76"/>
              <a:gd name="T71" fmla="*/ 38 h 110"/>
              <a:gd name="T72" fmla="*/ 48 w 76"/>
              <a:gd name="T73" fmla="*/ 43 h 110"/>
              <a:gd name="T74" fmla="*/ 53 w 76"/>
              <a:gd name="T75" fmla="*/ 48 h 110"/>
              <a:gd name="T76" fmla="*/ 58 w 76"/>
              <a:gd name="T77" fmla="*/ 43 h 110"/>
              <a:gd name="T78" fmla="*/ 56 w 76"/>
              <a:gd name="T79" fmla="*/ 96 h 110"/>
              <a:gd name="T80" fmla="*/ 53 w 76"/>
              <a:gd name="T81" fmla="*/ 93 h 110"/>
              <a:gd name="T82" fmla="*/ 23 w 76"/>
              <a:gd name="T83" fmla="*/ 93 h 110"/>
              <a:gd name="T84" fmla="*/ 20 w 76"/>
              <a:gd name="T85" fmla="*/ 96 h 110"/>
              <a:gd name="T86" fmla="*/ 23 w 76"/>
              <a:gd name="T87" fmla="*/ 99 h 110"/>
              <a:gd name="T88" fmla="*/ 53 w 76"/>
              <a:gd name="T89" fmla="*/ 99 h 110"/>
              <a:gd name="T90" fmla="*/ 56 w 76"/>
              <a:gd name="T91" fmla="*/ 96 h 110"/>
              <a:gd name="T92" fmla="*/ 52 w 76"/>
              <a:gd name="T93" fmla="*/ 107 h 110"/>
              <a:gd name="T94" fmla="*/ 49 w 76"/>
              <a:gd name="T95" fmla="*/ 104 h 110"/>
              <a:gd name="T96" fmla="*/ 27 w 76"/>
              <a:gd name="T97" fmla="*/ 104 h 110"/>
              <a:gd name="T98" fmla="*/ 24 w 76"/>
              <a:gd name="T99" fmla="*/ 107 h 110"/>
              <a:gd name="T100" fmla="*/ 27 w 76"/>
              <a:gd name="T101" fmla="*/ 110 h 110"/>
              <a:gd name="T102" fmla="*/ 49 w 76"/>
              <a:gd name="T103" fmla="*/ 110 h 110"/>
              <a:gd name="T104" fmla="*/ 52 w 76"/>
              <a:gd name="T105" fmla="*/ 10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110">
                <a:moveTo>
                  <a:pt x="35" y="54"/>
                </a:moveTo>
                <a:cubicBezTo>
                  <a:pt x="41" y="54"/>
                  <a:pt x="41" y="54"/>
                  <a:pt x="41" y="54"/>
                </a:cubicBezTo>
                <a:cubicBezTo>
                  <a:pt x="41" y="87"/>
                  <a:pt x="41" y="87"/>
                  <a:pt x="41" y="87"/>
                </a:cubicBezTo>
                <a:cubicBezTo>
                  <a:pt x="35" y="87"/>
                  <a:pt x="35" y="87"/>
                  <a:pt x="35" y="87"/>
                </a:cubicBezTo>
                <a:lnTo>
                  <a:pt x="35" y="54"/>
                </a:lnTo>
                <a:close/>
                <a:moveTo>
                  <a:pt x="38" y="0"/>
                </a:moveTo>
                <a:cubicBezTo>
                  <a:pt x="17" y="1"/>
                  <a:pt x="0" y="18"/>
                  <a:pt x="0" y="39"/>
                </a:cubicBezTo>
                <a:cubicBezTo>
                  <a:pt x="0" y="47"/>
                  <a:pt x="3" y="55"/>
                  <a:pt x="8" y="62"/>
                </a:cubicBezTo>
                <a:cubicBezTo>
                  <a:pt x="15" y="71"/>
                  <a:pt x="16" y="75"/>
                  <a:pt x="17" y="80"/>
                </a:cubicBezTo>
                <a:cubicBezTo>
                  <a:pt x="17" y="84"/>
                  <a:pt x="20" y="87"/>
                  <a:pt x="24" y="87"/>
                </a:cubicBezTo>
                <a:cubicBezTo>
                  <a:pt x="29" y="87"/>
                  <a:pt x="29" y="87"/>
                  <a:pt x="29" y="87"/>
                </a:cubicBezTo>
                <a:cubicBezTo>
                  <a:pt x="29" y="54"/>
                  <a:pt x="29" y="54"/>
                  <a:pt x="29" y="54"/>
                </a:cubicBezTo>
                <a:cubicBezTo>
                  <a:pt x="23" y="54"/>
                  <a:pt x="23" y="54"/>
                  <a:pt x="23" y="54"/>
                </a:cubicBezTo>
                <a:cubicBezTo>
                  <a:pt x="17" y="54"/>
                  <a:pt x="12" y="49"/>
                  <a:pt x="12" y="43"/>
                </a:cubicBezTo>
                <a:cubicBezTo>
                  <a:pt x="12" y="37"/>
                  <a:pt x="17" y="32"/>
                  <a:pt x="23" y="32"/>
                </a:cubicBezTo>
                <a:cubicBezTo>
                  <a:pt x="29" y="32"/>
                  <a:pt x="34" y="37"/>
                  <a:pt x="34" y="43"/>
                </a:cubicBezTo>
                <a:cubicBezTo>
                  <a:pt x="34" y="45"/>
                  <a:pt x="34" y="47"/>
                  <a:pt x="33" y="48"/>
                </a:cubicBezTo>
                <a:cubicBezTo>
                  <a:pt x="43" y="48"/>
                  <a:pt x="43" y="48"/>
                  <a:pt x="43" y="48"/>
                </a:cubicBezTo>
                <a:cubicBezTo>
                  <a:pt x="42" y="47"/>
                  <a:pt x="42" y="45"/>
                  <a:pt x="42" y="43"/>
                </a:cubicBezTo>
                <a:cubicBezTo>
                  <a:pt x="42" y="37"/>
                  <a:pt x="47" y="32"/>
                  <a:pt x="53" y="32"/>
                </a:cubicBezTo>
                <a:cubicBezTo>
                  <a:pt x="59" y="32"/>
                  <a:pt x="64" y="37"/>
                  <a:pt x="64" y="43"/>
                </a:cubicBezTo>
                <a:cubicBezTo>
                  <a:pt x="64" y="49"/>
                  <a:pt x="59" y="54"/>
                  <a:pt x="53" y="54"/>
                </a:cubicBezTo>
                <a:cubicBezTo>
                  <a:pt x="47" y="54"/>
                  <a:pt x="47" y="54"/>
                  <a:pt x="47" y="54"/>
                </a:cubicBezTo>
                <a:cubicBezTo>
                  <a:pt x="47" y="87"/>
                  <a:pt x="47" y="87"/>
                  <a:pt x="47" y="87"/>
                </a:cubicBezTo>
                <a:cubicBezTo>
                  <a:pt x="52" y="87"/>
                  <a:pt x="52" y="87"/>
                  <a:pt x="52" y="87"/>
                </a:cubicBezTo>
                <a:cubicBezTo>
                  <a:pt x="56" y="87"/>
                  <a:pt x="59" y="84"/>
                  <a:pt x="59" y="80"/>
                </a:cubicBezTo>
                <a:cubicBezTo>
                  <a:pt x="59" y="75"/>
                  <a:pt x="61" y="71"/>
                  <a:pt x="68" y="62"/>
                </a:cubicBezTo>
                <a:cubicBezTo>
                  <a:pt x="73" y="55"/>
                  <a:pt x="76" y="47"/>
                  <a:pt x="76" y="39"/>
                </a:cubicBezTo>
                <a:cubicBezTo>
                  <a:pt x="76" y="18"/>
                  <a:pt x="59" y="1"/>
                  <a:pt x="38" y="0"/>
                </a:cubicBezTo>
                <a:close/>
                <a:moveTo>
                  <a:pt x="18" y="43"/>
                </a:moveTo>
                <a:cubicBezTo>
                  <a:pt x="18" y="46"/>
                  <a:pt x="20" y="48"/>
                  <a:pt x="23" y="48"/>
                </a:cubicBezTo>
                <a:cubicBezTo>
                  <a:pt x="26" y="48"/>
                  <a:pt x="28" y="46"/>
                  <a:pt x="28" y="43"/>
                </a:cubicBezTo>
                <a:cubicBezTo>
                  <a:pt x="28" y="40"/>
                  <a:pt x="26" y="38"/>
                  <a:pt x="23" y="38"/>
                </a:cubicBezTo>
                <a:cubicBezTo>
                  <a:pt x="20" y="38"/>
                  <a:pt x="18" y="40"/>
                  <a:pt x="18" y="43"/>
                </a:cubicBezTo>
                <a:close/>
                <a:moveTo>
                  <a:pt x="58" y="43"/>
                </a:moveTo>
                <a:cubicBezTo>
                  <a:pt x="58" y="40"/>
                  <a:pt x="56" y="38"/>
                  <a:pt x="53" y="38"/>
                </a:cubicBezTo>
                <a:cubicBezTo>
                  <a:pt x="50" y="38"/>
                  <a:pt x="48" y="40"/>
                  <a:pt x="48" y="43"/>
                </a:cubicBezTo>
                <a:cubicBezTo>
                  <a:pt x="48" y="46"/>
                  <a:pt x="50" y="48"/>
                  <a:pt x="53" y="48"/>
                </a:cubicBezTo>
                <a:cubicBezTo>
                  <a:pt x="56" y="48"/>
                  <a:pt x="58" y="46"/>
                  <a:pt x="58" y="43"/>
                </a:cubicBezTo>
                <a:close/>
                <a:moveTo>
                  <a:pt x="56" y="96"/>
                </a:moveTo>
                <a:cubicBezTo>
                  <a:pt x="56" y="95"/>
                  <a:pt x="54" y="93"/>
                  <a:pt x="53" y="93"/>
                </a:cubicBezTo>
                <a:cubicBezTo>
                  <a:pt x="23" y="93"/>
                  <a:pt x="23" y="93"/>
                  <a:pt x="23" y="93"/>
                </a:cubicBezTo>
                <a:cubicBezTo>
                  <a:pt x="21" y="93"/>
                  <a:pt x="20" y="95"/>
                  <a:pt x="20" y="96"/>
                </a:cubicBezTo>
                <a:cubicBezTo>
                  <a:pt x="20" y="98"/>
                  <a:pt x="21" y="99"/>
                  <a:pt x="23" y="99"/>
                </a:cubicBezTo>
                <a:cubicBezTo>
                  <a:pt x="53" y="99"/>
                  <a:pt x="53" y="99"/>
                  <a:pt x="53" y="99"/>
                </a:cubicBezTo>
                <a:cubicBezTo>
                  <a:pt x="54" y="99"/>
                  <a:pt x="56" y="98"/>
                  <a:pt x="56" y="96"/>
                </a:cubicBezTo>
                <a:close/>
                <a:moveTo>
                  <a:pt x="52" y="107"/>
                </a:moveTo>
                <a:cubicBezTo>
                  <a:pt x="52" y="106"/>
                  <a:pt x="51" y="104"/>
                  <a:pt x="49" y="104"/>
                </a:cubicBezTo>
                <a:cubicBezTo>
                  <a:pt x="27" y="104"/>
                  <a:pt x="27" y="104"/>
                  <a:pt x="27" y="104"/>
                </a:cubicBezTo>
                <a:cubicBezTo>
                  <a:pt x="25" y="104"/>
                  <a:pt x="24" y="106"/>
                  <a:pt x="24" y="107"/>
                </a:cubicBezTo>
                <a:cubicBezTo>
                  <a:pt x="24" y="109"/>
                  <a:pt x="25" y="110"/>
                  <a:pt x="27" y="110"/>
                </a:cubicBezTo>
                <a:cubicBezTo>
                  <a:pt x="49" y="110"/>
                  <a:pt x="49" y="110"/>
                  <a:pt x="49" y="110"/>
                </a:cubicBezTo>
                <a:cubicBezTo>
                  <a:pt x="51" y="110"/>
                  <a:pt x="52" y="109"/>
                  <a:pt x="52"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2" name="Freeform 11">
            <a:extLst>
              <a:ext uri="{FF2B5EF4-FFF2-40B4-BE49-F238E27FC236}">
                <a16:creationId xmlns:a16="http://schemas.microsoft.com/office/drawing/2014/main" id="{01CFE6D1-B80E-469D-BE88-D749220CA55B}"/>
              </a:ext>
            </a:extLst>
          </p:cNvPr>
          <p:cNvSpPr>
            <a:spLocks noEditPoints="1"/>
          </p:cNvSpPr>
          <p:nvPr/>
        </p:nvSpPr>
        <p:spPr bwMode="auto">
          <a:xfrm>
            <a:off x="9053513" y="4171460"/>
            <a:ext cx="400050" cy="396875"/>
          </a:xfrm>
          <a:custGeom>
            <a:avLst/>
            <a:gdLst>
              <a:gd name="T0" fmla="*/ 41 w 105"/>
              <a:gd name="T1" fmla="*/ 22 h 104"/>
              <a:gd name="T2" fmla="*/ 52 w 105"/>
              <a:gd name="T3" fmla="*/ 10 h 104"/>
              <a:gd name="T4" fmla="*/ 64 w 105"/>
              <a:gd name="T5" fmla="*/ 22 h 104"/>
              <a:gd name="T6" fmla="*/ 52 w 105"/>
              <a:gd name="T7" fmla="*/ 34 h 104"/>
              <a:gd name="T8" fmla="*/ 41 w 105"/>
              <a:gd name="T9" fmla="*/ 22 h 104"/>
              <a:gd name="T10" fmla="*/ 68 w 105"/>
              <a:gd name="T11" fmla="*/ 39 h 104"/>
              <a:gd name="T12" fmla="*/ 37 w 105"/>
              <a:gd name="T13" fmla="*/ 39 h 104"/>
              <a:gd name="T14" fmla="*/ 33 w 105"/>
              <a:gd name="T15" fmla="*/ 43 h 104"/>
              <a:gd name="T16" fmla="*/ 33 w 105"/>
              <a:gd name="T17" fmla="*/ 69 h 104"/>
              <a:gd name="T18" fmla="*/ 37 w 105"/>
              <a:gd name="T19" fmla="*/ 73 h 104"/>
              <a:gd name="T20" fmla="*/ 41 w 105"/>
              <a:gd name="T21" fmla="*/ 73 h 104"/>
              <a:gd name="T22" fmla="*/ 41 w 105"/>
              <a:gd name="T23" fmla="*/ 100 h 104"/>
              <a:gd name="T24" fmla="*/ 45 w 105"/>
              <a:gd name="T25" fmla="*/ 104 h 104"/>
              <a:gd name="T26" fmla="*/ 60 w 105"/>
              <a:gd name="T27" fmla="*/ 104 h 104"/>
              <a:gd name="T28" fmla="*/ 64 w 105"/>
              <a:gd name="T29" fmla="*/ 100 h 104"/>
              <a:gd name="T30" fmla="*/ 64 w 105"/>
              <a:gd name="T31" fmla="*/ 73 h 104"/>
              <a:gd name="T32" fmla="*/ 68 w 105"/>
              <a:gd name="T33" fmla="*/ 73 h 104"/>
              <a:gd name="T34" fmla="*/ 72 w 105"/>
              <a:gd name="T35" fmla="*/ 69 h 104"/>
              <a:gd name="T36" fmla="*/ 72 w 105"/>
              <a:gd name="T37" fmla="*/ 43 h 104"/>
              <a:gd name="T38" fmla="*/ 68 w 105"/>
              <a:gd name="T39" fmla="*/ 39 h 104"/>
              <a:gd name="T40" fmla="*/ 87 w 105"/>
              <a:gd name="T41" fmla="*/ 22 h 104"/>
              <a:gd name="T42" fmla="*/ 98 w 105"/>
              <a:gd name="T43" fmla="*/ 11 h 104"/>
              <a:gd name="T44" fmla="*/ 87 w 105"/>
              <a:gd name="T45" fmla="*/ 0 h 104"/>
              <a:gd name="T46" fmla="*/ 76 w 105"/>
              <a:gd name="T47" fmla="*/ 11 h 104"/>
              <a:gd name="T48" fmla="*/ 87 w 105"/>
              <a:gd name="T49" fmla="*/ 22 h 104"/>
              <a:gd name="T50" fmla="*/ 101 w 105"/>
              <a:gd name="T51" fmla="*/ 27 h 104"/>
              <a:gd name="T52" fmla="*/ 73 w 105"/>
              <a:gd name="T53" fmla="*/ 27 h 104"/>
              <a:gd name="T54" fmla="*/ 69 w 105"/>
              <a:gd name="T55" fmla="*/ 30 h 104"/>
              <a:gd name="T56" fmla="*/ 69 w 105"/>
              <a:gd name="T57" fmla="*/ 31 h 104"/>
              <a:gd name="T58" fmla="*/ 80 w 105"/>
              <a:gd name="T59" fmla="*/ 43 h 104"/>
              <a:gd name="T60" fmla="*/ 80 w 105"/>
              <a:gd name="T61" fmla="*/ 69 h 104"/>
              <a:gd name="T62" fmla="*/ 76 w 105"/>
              <a:gd name="T63" fmla="*/ 78 h 104"/>
              <a:gd name="T64" fmla="*/ 76 w 105"/>
              <a:gd name="T65" fmla="*/ 84 h 104"/>
              <a:gd name="T66" fmla="*/ 80 w 105"/>
              <a:gd name="T67" fmla="*/ 88 h 104"/>
              <a:gd name="T68" fmla="*/ 94 w 105"/>
              <a:gd name="T69" fmla="*/ 88 h 104"/>
              <a:gd name="T70" fmla="*/ 98 w 105"/>
              <a:gd name="T71" fmla="*/ 84 h 104"/>
              <a:gd name="T72" fmla="*/ 98 w 105"/>
              <a:gd name="T73" fmla="*/ 59 h 104"/>
              <a:gd name="T74" fmla="*/ 101 w 105"/>
              <a:gd name="T75" fmla="*/ 59 h 104"/>
              <a:gd name="T76" fmla="*/ 105 w 105"/>
              <a:gd name="T77" fmla="*/ 55 h 104"/>
              <a:gd name="T78" fmla="*/ 105 w 105"/>
              <a:gd name="T79" fmla="*/ 30 h 104"/>
              <a:gd name="T80" fmla="*/ 101 w 105"/>
              <a:gd name="T81" fmla="*/ 27 h 104"/>
              <a:gd name="T82" fmla="*/ 29 w 105"/>
              <a:gd name="T83" fmla="*/ 11 h 104"/>
              <a:gd name="T84" fmla="*/ 18 w 105"/>
              <a:gd name="T85" fmla="*/ 0 h 104"/>
              <a:gd name="T86" fmla="*/ 7 w 105"/>
              <a:gd name="T87" fmla="*/ 11 h 104"/>
              <a:gd name="T88" fmla="*/ 18 w 105"/>
              <a:gd name="T89" fmla="*/ 22 h 104"/>
              <a:gd name="T90" fmla="*/ 29 w 105"/>
              <a:gd name="T91" fmla="*/ 11 h 104"/>
              <a:gd name="T92" fmla="*/ 0 w 105"/>
              <a:gd name="T93" fmla="*/ 30 h 104"/>
              <a:gd name="T94" fmla="*/ 0 w 105"/>
              <a:gd name="T95" fmla="*/ 55 h 104"/>
              <a:gd name="T96" fmla="*/ 4 w 105"/>
              <a:gd name="T97" fmla="*/ 59 h 104"/>
              <a:gd name="T98" fmla="*/ 7 w 105"/>
              <a:gd name="T99" fmla="*/ 59 h 104"/>
              <a:gd name="T100" fmla="*/ 7 w 105"/>
              <a:gd name="T101" fmla="*/ 84 h 104"/>
              <a:gd name="T102" fmla="*/ 11 w 105"/>
              <a:gd name="T103" fmla="*/ 88 h 104"/>
              <a:gd name="T104" fmla="*/ 25 w 105"/>
              <a:gd name="T105" fmla="*/ 88 h 104"/>
              <a:gd name="T106" fmla="*/ 29 w 105"/>
              <a:gd name="T107" fmla="*/ 84 h 104"/>
              <a:gd name="T108" fmla="*/ 29 w 105"/>
              <a:gd name="T109" fmla="*/ 78 h 104"/>
              <a:gd name="T110" fmla="*/ 25 w 105"/>
              <a:gd name="T111" fmla="*/ 69 h 104"/>
              <a:gd name="T112" fmla="*/ 25 w 105"/>
              <a:gd name="T113" fmla="*/ 43 h 104"/>
              <a:gd name="T114" fmla="*/ 36 w 105"/>
              <a:gd name="T115" fmla="*/ 31 h 104"/>
              <a:gd name="T116" fmla="*/ 36 w 105"/>
              <a:gd name="T117" fmla="*/ 30 h 104"/>
              <a:gd name="T118" fmla="*/ 32 w 105"/>
              <a:gd name="T119" fmla="*/ 27 h 104"/>
              <a:gd name="T120" fmla="*/ 4 w 105"/>
              <a:gd name="T121" fmla="*/ 27 h 104"/>
              <a:gd name="T122" fmla="*/ 0 w 105"/>
              <a:gd name="T123" fmla="*/ 3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4">
                <a:moveTo>
                  <a:pt x="41" y="22"/>
                </a:moveTo>
                <a:cubicBezTo>
                  <a:pt x="41" y="15"/>
                  <a:pt x="46" y="10"/>
                  <a:pt x="52" y="10"/>
                </a:cubicBezTo>
                <a:cubicBezTo>
                  <a:pt x="59" y="10"/>
                  <a:pt x="64" y="15"/>
                  <a:pt x="64" y="22"/>
                </a:cubicBezTo>
                <a:cubicBezTo>
                  <a:pt x="64" y="28"/>
                  <a:pt x="59" y="34"/>
                  <a:pt x="52" y="34"/>
                </a:cubicBezTo>
                <a:cubicBezTo>
                  <a:pt x="46" y="34"/>
                  <a:pt x="41" y="28"/>
                  <a:pt x="41" y="22"/>
                </a:cubicBezTo>
                <a:close/>
                <a:moveTo>
                  <a:pt x="68" y="39"/>
                </a:moveTo>
                <a:cubicBezTo>
                  <a:pt x="37" y="39"/>
                  <a:pt x="37" y="39"/>
                  <a:pt x="37" y="39"/>
                </a:cubicBezTo>
                <a:cubicBezTo>
                  <a:pt x="35" y="39"/>
                  <a:pt x="33" y="40"/>
                  <a:pt x="33" y="43"/>
                </a:cubicBezTo>
                <a:cubicBezTo>
                  <a:pt x="33" y="69"/>
                  <a:pt x="33" y="69"/>
                  <a:pt x="33" y="69"/>
                </a:cubicBezTo>
                <a:cubicBezTo>
                  <a:pt x="33" y="71"/>
                  <a:pt x="35" y="73"/>
                  <a:pt x="37" y="73"/>
                </a:cubicBezTo>
                <a:cubicBezTo>
                  <a:pt x="41" y="73"/>
                  <a:pt x="41" y="73"/>
                  <a:pt x="41" y="73"/>
                </a:cubicBezTo>
                <a:cubicBezTo>
                  <a:pt x="41" y="100"/>
                  <a:pt x="41" y="100"/>
                  <a:pt x="41" y="100"/>
                </a:cubicBezTo>
                <a:cubicBezTo>
                  <a:pt x="41" y="103"/>
                  <a:pt x="43" y="104"/>
                  <a:pt x="45" y="104"/>
                </a:cubicBezTo>
                <a:cubicBezTo>
                  <a:pt x="60" y="104"/>
                  <a:pt x="60" y="104"/>
                  <a:pt x="60" y="104"/>
                </a:cubicBezTo>
                <a:cubicBezTo>
                  <a:pt x="62" y="104"/>
                  <a:pt x="64" y="103"/>
                  <a:pt x="64" y="100"/>
                </a:cubicBezTo>
                <a:cubicBezTo>
                  <a:pt x="64" y="73"/>
                  <a:pt x="64" y="73"/>
                  <a:pt x="64" y="73"/>
                </a:cubicBezTo>
                <a:cubicBezTo>
                  <a:pt x="68" y="73"/>
                  <a:pt x="68" y="73"/>
                  <a:pt x="68" y="73"/>
                </a:cubicBezTo>
                <a:cubicBezTo>
                  <a:pt x="70" y="73"/>
                  <a:pt x="72" y="71"/>
                  <a:pt x="72" y="69"/>
                </a:cubicBezTo>
                <a:cubicBezTo>
                  <a:pt x="72" y="43"/>
                  <a:pt x="72" y="43"/>
                  <a:pt x="72" y="43"/>
                </a:cubicBezTo>
                <a:cubicBezTo>
                  <a:pt x="72" y="40"/>
                  <a:pt x="70" y="39"/>
                  <a:pt x="68" y="39"/>
                </a:cubicBezTo>
                <a:close/>
                <a:moveTo>
                  <a:pt x="87" y="22"/>
                </a:moveTo>
                <a:cubicBezTo>
                  <a:pt x="93" y="22"/>
                  <a:pt x="98" y="17"/>
                  <a:pt x="98" y="11"/>
                </a:cubicBezTo>
                <a:cubicBezTo>
                  <a:pt x="98" y="5"/>
                  <a:pt x="93" y="0"/>
                  <a:pt x="87" y="0"/>
                </a:cubicBezTo>
                <a:cubicBezTo>
                  <a:pt x="81" y="0"/>
                  <a:pt x="76" y="5"/>
                  <a:pt x="76" y="11"/>
                </a:cubicBezTo>
                <a:cubicBezTo>
                  <a:pt x="76" y="17"/>
                  <a:pt x="81" y="22"/>
                  <a:pt x="87" y="22"/>
                </a:cubicBezTo>
                <a:close/>
                <a:moveTo>
                  <a:pt x="101" y="27"/>
                </a:moveTo>
                <a:cubicBezTo>
                  <a:pt x="73" y="27"/>
                  <a:pt x="73" y="27"/>
                  <a:pt x="73" y="27"/>
                </a:cubicBezTo>
                <a:cubicBezTo>
                  <a:pt x="71" y="27"/>
                  <a:pt x="69" y="28"/>
                  <a:pt x="69" y="30"/>
                </a:cubicBezTo>
                <a:cubicBezTo>
                  <a:pt x="69" y="31"/>
                  <a:pt x="69" y="31"/>
                  <a:pt x="69" y="31"/>
                </a:cubicBezTo>
                <a:cubicBezTo>
                  <a:pt x="75" y="31"/>
                  <a:pt x="80" y="36"/>
                  <a:pt x="80" y="43"/>
                </a:cubicBezTo>
                <a:cubicBezTo>
                  <a:pt x="80" y="69"/>
                  <a:pt x="80" y="69"/>
                  <a:pt x="80" y="69"/>
                </a:cubicBezTo>
                <a:cubicBezTo>
                  <a:pt x="80" y="72"/>
                  <a:pt x="78" y="75"/>
                  <a:pt x="76" y="78"/>
                </a:cubicBezTo>
                <a:cubicBezTo>
                  <a:pt x="76" y="84"/>
                  <a:pt x="76" y="84"/>
                  <a:pt x="76" y="84"/>
                </a:cubicBezTo>
                <a:cubicBezTo>
                  <a:pt x="76" y="86"/>
                  <a:pt x="78" y="88"/>
                  <a:pt x="80" y="88"/>
                </a:cubicBezTo>
                <a:cubicBezTo>
                  <a:pt x="94" y="88"/>
                  <a:pt x="94" y="88"/>
                  <a:pt x="94" y="88"/>
                </a:cubicBezTo>
                <a:cubicBezTo>
                  <a:pt x="96" y="88"/>
                  <a:pt x="98" y="86"/>
                  <a:pt x="98" y="84"/>
                </a:cubicBezTo>
                <a:cubicBezTo>
                  <a:pt x="98" y="59"/>
                  <a:pt x="98" y="59"/>
                  <a:pt x="98" y="59"/>
                </a:cubicBezTo>
                <a:cubicBezTo>
                  <a:pt x="101" y="59"/>
                  <a:pt x="101" y="59"/>
                  <a:pt x="101" y="59"/>
                </a:cubicBezTo>
                <a:cubicBezTo>
                  <a:pt x="103" y="59"/>
                  <a:pt x="105" y="57"/>
                  <a:pt x="105" y="55"/>
                </a:cubicBezTo>
                <a:cubicBezTo>
                  <a:pt x="105" y="30"/>
                  <a:pt x="105" y="30"/>
                  <a:pt x="105" y="30"/>
                </a:cubicBezTo>
                <a:cubicBezTo>
                  <a:pt x="105" y="28"/>
                  <a:pt x="103" y="27"/>
                  <a:pt x="101" y="27"/>
                </a:cubicBezTo>
                <a:close/>
                <a:moveTo>
                  <a:pt x="29" y="11"/>
                </a:moveTo>
                <a:cubicBezTo>
                  <a:pt x="29" y="5"/>
                  <a:pt x="24" y="0"/>
                  <a:pt x="18" y="0"/>
                </a:cubicBezTo>
                <a:cubicBezTo>
                  <a:pt x="12" y="0"/>
                  <a:pt x="7" y="5"/>
                  <a:pt x="7" y="11"/>
                </a:cubicBezTo>
                <a:cubicBezTo>
                  <a:pt x="7" y="17"/>
                  <a:pt x="12" y="22"/>
                  <a:pt x="18" y="22"/>
                </a:cubicBezTo>
                <a:cubicBezTo>
                  <a:pt x="24" y="22"/>
                  <a:pt x="29" y="17"/>
                  <a:pt x="29" y="11"/>
                </a:cubicBezTo>
                <a:close/>
                <a:moveTo>
                  <a:pt x="0" y="30"/>
                </a:moveTo>
                <a:cubicBezTo>
                  <a:pt x="0" y="55"/>
                  <a:pt x="0" y="55"/>
                  <a:pt x="0" y="55"/>
                </a:cubicBezTo>
                <a:cubicBezTo>
                  <a:pt x="0" y="57"/>
                  <a:pt x="2" y="59"/>
                  <a:pt x="4" y="59"/>
                </a:cubicBezTo>
                <a:cubicBezTo>
                  <a:pt x="7" y="59"/>
                  <a:pt x="7" y="59"/>
                  <a:pt x="7" y="59"/>
                </a:cubicBezTo>
                <a:cubicBezTo>
                  <a:pt x="7" y="84"/>
                  <a:pt x="7" y="84"/>
                  <a:pt x="7" y="84"/>
                </a:cubicBezTo>
                <a:cubicBezTo>
                  <a:pt x="7" y="86"/>
                  <a:pt x="9" y="88"/>
                  <a:pt x="11" y="88"/>
                </a:cubicBezTo>
                <a:cubicBezTo>
                  <a:pt x="25" y="88"/>
                  <a:pt x="25" y="88"/>
                  <a:pt x="25" y="88"/>
                </a:cubicBezTo>
                <a:cubicBezTo>
                  <a:pt x="27" y="88"/>
                  <a:pt x="29" y="86"/>
                  <a:pt x="29" y="84"/>
                </a:cubicBezTo>
                <a:cubicBezTo>
                  <a:pt x="29" y="78"/>
                  <a:pt x="29" y="78"/>
                  <a:pt x="29" y="78"/>
                </a:cubicBezTo>
                <a:cubicBezTo>
                  <a:pt x="26" y="75"/>
                  <a:pt x="25" y="72"/>
                  <a:pt x="25" y="69"/>
                </a:cubicBezTo>
                <a:cubicBezTo>
                  <a:pt x="25" y="43"/>
                  <a:pt x="25" y="43"/>
                  <a:pt x="25" y="43"/>
                </a:cubicBezTo>
                <a:cubicBezTo>
                  <a:pt x="25" y="36"/>
                  <a:pt x="30" y="31"/>
                  <a:pt x="36" y="31"/>
                </a:cubicBezTo>
                <a:cubicBezTo>
                  <a:pt x="36" y="30"/>
                  <a:pt x="36" y="30"/>
                  <a:pt x="36" y="30"/>
                </a:cubicBezTo>
                <a:cubicBezTo>
                  <a:pt x="36" y="28"/>
                  <a:pt x="34" y="27"/>
                  <a:pt x="32" y="27"/>
                </a:cubicBezTo>
                <a:cubicBezTo>
                  <a:pt x="4" y="27"/>
                  <a:pt x="4" y="27"/>
                  <a:pt x="4" y="27"/>
                </a:cubicBezTo>
                <a:cubicBezTo>
                  <a:pt x="2" y="27"/>
                  <a:pt x="0" y="28"/>
                  <a:pt x="0"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12">
            <a:extLst>
              <a:ext uri="{FF2B5EF4-FFF2-40B4-BE49-F238E27FC236}">
                <a16:creationId xmlns:a16="http://schemas.microsoft.com/office/drawing/2014/main" id="{C4B261B7-B79D-4A62-BDE9-08972336771F}"/>
              </a:ext>
            </a:extLst>
          </p:cNvPr>
          <p:cNvSpPr>
            <a:spLocks noEditPoints="1"/>
          </p:cNvSpPr>
          <p:nvPr/>
        </p:nvSpPr>
        <p:spPr bwMode="auto">
          <a:xfrm>
            <a:off x="2673350" y="4206385"/>
            <a:ext cx="563563" cy="331788"/>
          </a:xfrm>
          <a:custGeom>
            <a:avLst/>
            <a:gdLst>
              <a:gd name="T0" fmla="*/ 31 w 148"/>
              <a:gd name="T1" fmla="*/ 56 h 87"/>
              <a:gd name="T2" fmla="*/ 32 w 148"/>
              <a:gd name="T3" fmla="*/ 50 h 87"/>
              <a:gd name="T4" fmla="*/ 48 w 148"/>
              <a:gd name="T5" fmla="*/ 38 h 87"/>
              <a:gd name="T6" fmla="*/ 52 w 148"/>
              <a:gd name="T7" fmla="*/ 42 h 87"/>
              <a:gd name="T8" fmla="*/ 37 w 148"/>
              <a:gd name="T9" fmla="*/ 56 h 87"/>
              <a:gd name="T10" fmla="*/ 45 w 148"/>
              <a:gd name="T11" fmla="*/ 67 h 87"/>
              <a:gd name="T12" fmla="*/ 62 w 148"/>
              <a:gd name="T13" fmla="*/ 47 h 87"/>
              <a:gd name="T14" fmla="*/ 57 w 148"/>
              <a:gd name="T15" fmla="*/ 47 h 87"/>
              <a:gd name="T16" fmla="*/ 39 w 148"/>
              <a:gd name="T17" fmla="*/ 67 h 87"/>
              <a:gd name="T18" fmla="*/ 45 w 148"/>
              <a:gd name="T19" fmla="*/ 67 h 87"/>
              <a:gd name="T20" fmla="*/ 67 w 148"/>
              <a:gd name="T21" fmla="*/ 66 h 87"/>
              <a:gd name="T22" fmla="*/ 64 w 148"/>
              <a:gd name="T23" fmla="*/ 59 h 87"/>
              <a:gd name="T24" fmla="*/ 49 w 148"/>
              <a:gd name="T25" fmla="*/ 70 h 87"/>
              <a:gd name="T26" fmla="*/ 52 w 148"/>
              <a:gd name="T27" fmla="*/ 77 h 87"/>
              <a:gd name="T28" fmla="*/ 63 w 148"/>
              <a:gd name="T29" fmla="*/ 86 h 87"/>
              <a:gd name="T30" fmla="*/ 71 w 148"/>
              <a:gd name="T31" fmla="*/ 75 h 87"/>
              <a:gd name="T32" fmla="*/ 65 w 148"/>
              <a:gd name="T33" fmla="*/ 74 h 87"/>
              <a:gd name="T34" fmla="*/ 58 w 148"/>
              <a:gd name="T35" fmla="*/ 86 h 87"/>
              <a:gd name="T36" fmla="*/ 63 w 148"/>
              <a:gd name="T37" fmla="*/ 86 h 87"/>
              <a:gd name="T38" fmla="*/ 148 w 148"/>
              <a:gd name="T39" fmla="*/ 26 h 87"/>
              <a:gd name="T40" fmla="*/ 118 w 148"/>
              <a:gd name="T41" fmla="*/ 12 h 87"/>
              <a:gd name="T42" fmla="*/ 131 w 148"/>
              <a:gd name="T43" fmla="*/ 35 h 87"/>
              <a:gd name="T44" fmla="*/ 119 w 148"/>
              <a:gd name="T45" fmla="*/ 41 h 87"/>
              <a:gd name="T46" fmla="*/ 113 w 148"/>
              <a:gd name="T47" fmla="*/ 14 h 87"/>
              <a:gd name="T48" fmla="*/ 72 w 148"/>
              <a:gd name="T49" fmla="*/ 8 h 87"/>
              <a:gd name="T50" fmla="*/ 70 w 148"/>
              <a:gd name="T51" fmla="*/ 9 h 87"/>
              <a:gd name="T52" fmla="*/ 45 w 148"/>
              <a:gd name="T53" fmla="*/ 22 h 87"/>
              <a:gd name="T54" fmla="*/ 48 w 148"/>
              <a:gd name="T55" fmla="*/ 28 h 87"/>
              <a:gd name="T56" fmla="*/ 73 w 148"/>
              <a:gd name="T57" fmla="*/ 16 h 87"/>
              <a:gd name="T58" fmla="*/ 75 w 148"/>
              <a:gd name="T59" fmla="*/ 16 h 87"/>
              <a:gd name="T60" fmla="*/ 117 w 148"/>
              <a:gd name="T61" fmla="*/ 44 h 87"/>
              <a:gd name="T62" fmla="*/ 80 w 148"/>
              <a:gd name="T63" fmla="*/ 80 h 87"/>
              <a:gd name="T64" fmla="*/ 74 w 148"/>
              <a:gd name="T65" fmla="*/ 84 h 87"/>
              <a:gd name="T66" fmla="*/ 76 w 148"/>
              <a:gd name="T67" fmla="*/ 86 h 87"/>
              <a:gd name="T68" fmla="*/ 90 w 148"/>
              <a:gd name="T69" fmla="*/ 79 h 87"/>
              <a:gd name="T70" fmla="*/ 92 w 148"/>
              <a:gd name="T71" fmla="*/ 74 h 87"/>
              <a:gd name="T72" fmla="*/ 87 w 148"/>
              <a:gd name="T73" fmla="*/ 62 h 87"/>
              <a:gd name="T74" fmla="*/ 98 w 148"/>
              <a:gd name="T75" fmla="*/ 72 h 87"/>
              <a:gd name="T76" fmla="*/ 103 w 148"/>
              <a:gd name="T77" fmla="*/ 74 h 87"/>
              <a:gd name="T78" fmla="*/ 104 w 148"/>
              <a:gd name="T79" fmla="*/ 68 h 87"/>
              <a:gd name="T80" fmla="*/ 99 w 148"/>
              <a:gd name="T81" fmla="*/ 54 h 87"/>
              <a:gd name="T82" fmla="*/ 109 w 148"/>
              <a:gd name="T83" fmla="*/ 65 h 87"/>
              <a:gd name="T84" fmla="*/ 115 w 148"/>
              <a:gd name="T85" fmla="*/ 67 h 87"/>
              <a:gd name="T86" fmla="*/ 107 w 148"/>
              <a:gd name="T87" fmla="*/ 51 h 87"/>
              <a:gd name="T88" fmla="*/ 52 w 148"/>
              <a:gd name="T89" fmla="*/ 32 h 87"/>
              <a:gd name="T90" fmla="*/ 41 w 148"/>
              <a:gd name="T91" fmla="*/ 29 h 87"/>
              <a:gd name="T92" fmla="*/ 44 w 148"/>
              <a:gd name="T93" fmla="*/ 16 h 87"/>
              <a:gd name="T94" fmla="*/ 36 w 148"/>
              <a:gd name="T95" fmla="*/ 15 h 87"/>
              <a:gd name="T96" fmla="*/ 29 w 148"/>
              <a:gd name="T97" fmla="*/ 46 h 87"/>
              <a:gd name="T98" fmla="*/ 48 w 148"/>
              <a:gd name="T99" fmla="*/ 33 h 87"/>
              <a:gd name="T100" fmla="*/ 57 w 148"/>
              <a:gd name="T101" fmla="*/ 41 h 87"/>
              <a:gd name="T102" fmla="*/ 66 w 148"/>
              <a:gd name="T103" fmla="*/ 44 h 87"/>
              <a:gd name="T104" fmla="*/ 71 w 148"/>
              <a:gd name="T105" fmla="*/ 57 h 87"/>
              <a:gd name="T106" fmla="*/ 75 w 148"/>
              <a:gd name="T107" fmla="*/ 71 h 87"/>
              <a:gd name="T108" fmla="*/ 85 w 148"/>
              <a:gd name="T109" fmla="*/ 77 h 87"/>
              <a:gd name="T110" fmla="*/ 89 w 148"/>
              <a:gd name="T111" fmla="*/ 80 h 87"/>
              <a:gd name="T112" fmla="*/ 13 w 148"/>
              <a:gd name="T113" fmla="*/ 32 h 87"/>
              <a:gd name="T114" fmla="*/ 19 w 148"/>
              <a:gd name="T115" fmla="*/ 0 h 87"/>
              <a:gd name="T116" fmla="*/ 13 w 148"/>
              <a:gd name="T117"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8" h="87">
                <a:moveTo>
                  <a:pt x="35" y="57"/>
                </a:moveTo>
                <a:cubicBezTo>
                  <a:pt x="33" y="57"/>
                  <a:pt x="32" y="57"/>
                  <a:pt x="31" y="56"/>
                </a:cubicBezTo>
                <a:cubicBezTo>
                  <a:pt x="31" y="55"/>
                  <a:pt x="30" y="54"/>
                  <a:pt x="31" y="53"/>
                </a:cubicBezTo>
                <a:cubicBezTo>
                  <a:pt x="31" y="52"/>
                  <a:pt x="31" y="51"/>
                  <a:pt x="32" y="50"/>
                </a:cubicBezTo>
                <a:cubicBezTo>
                  <a:pt x="45" y="39"/>
                  <a:pt x="45" y="39"/>
                  <a:pt x="45" y="39"/>
                </a:cubicBezTo>
                <a:cubicBezTo>
                  <a:pt x="46" y="38"/>
                  <a:pt x="47" y="38"/>
                  <a:pt x="48" y="38"/>
                </a:cubicBezTo>
                <a:cubicBezTo>
                  <a:pt x="49" y="38"/>
                  <a:pt x="50" y="39"/>
                  <a:pt x="51" y="39"/>
                </a:cubicBezTo>
                <a:cubicBezTo>
                  <a:pt x="52" y="40"/>
                  <a:pt x="52" y="41"/>
                  <a:pt x="52" y="42"/>
                </a:cubicBezTo>
                <a:cubicBezTo>
                  <a:pt x="52" y="43"/>
                  <a:pt x="51" y="44"/>
                  <a:pt x="50" y="45"/>
                </a:cubicBezTo>
                <a:cubicBezTo>
                  <a:pt x="37" y="56"/>
                  <a:pt x="37" y="56"/>
                  <a:pt x="37" y="56"/>
                </a:cubicBezTo>
                <a:cubicBezTo>
                  <a:pt x="36" y="57"/>
                  <a:pt x="35" y="57"/>
                  <a:pt x="35" y="57"/>
                </a:cubicBezTo>
                <a:close/>
                <a:moveTo>
                  <a:pt x="45" y="67"/>
                </a:moveTo>
                <a:cubicBezTo>
                  <a:pt x="62" y="53"/>
                  <a:pt x="62" y="53"/>
                  <a:pt x="62" y="53"/>
                </a:cubicBezTo>
                <a:cubicBezTo>
                  <a:pt x="63" y="52"/>
                  <a:pt x="64" y="49"/>
                  <a:pt x="62" y="47"/>
                </a:cubicBezTo>
                <a:cubicBezTo>
                  <a:pt x="61" y="46"/>
                  <a:pt x="60" y="46"/>
                  <a:pt x="59" y="46"/>
                </a:cubicBezTo>
                <a:cubicBezTo>
                  <a:pt x="58" y="46"/>
                  <a:pt x="57" y="46"/>
                  <a:pt x="57" y="47"/>
                </a:cubicBezTo>
                <a:cubicBezTo>
                  <a:pt x="40" y="61"/>
                  <a:pt x="40" y="61"/>
                  <a:pt x="40" y="61"/>
                </a:cubicBezTo>
                <a:cubicBezTo>
                  <a:pt x="38" y="62"/>
                  <a:pt x="38" y="65"/>
                  <a:pt x="39" y="67"/>
                </a:cubicBezTo>
                <a:cubicBezTo>
                  <a:pt x="40" y="67"/>
                  <a:pt x="41" y="68"/>
                  <a:pt x="42" y="68"/>
                </a:cubicBezTo>
                <a:cubicBezTo>
                  <a:pt x="43" y="68"/>
                  <a:pt x="44" y="68"/>
                  <a:pt x="45" y="67"/>
                </a:cubicBezTo>
                <a:close/>
                <a:moveTo>
                  <a:pt x="54" y="76"/>
                </a:moveTo>
                <a:cubicBezTo>
                  <a:pt x="67" y="66"/>
                  <a:pt x="67" y="66"/>
                  <a:pt x="67" y="66"/>
                </a:cubicBezTo>
                <a:cubicBezTo>
                  <a:pt x="68" y="65"/>
                  <a:pt x="68" y="62"/>
                  <a:pt x="67" y="61"/>
                </a:cubicBezTo>
                <a:cubicBezTo>
                  <a:pt x="66" y="60"/>
                  <a:pt x="65" y="59"/>
                  <a:pt x="64" y="59"/>
                </a:cubicBezTo>
                <a:cubicBezTo>
                  <a:pt x="63" y="59"/>
                  <a:pt x="62" y="59"/>
                  <a:pt x="61" y="60"/>
                </a:cubicBezTo>
                <a:cubicBezTo>
                  <a:pt x="49" y="70"/>
                  <a:pt x="49" y="70"/>
                  <a:pt x="49" y="70"/>
                </a:cubicBezTo>
                <a:cubicBezTo>
                  <a:pt x="47" y="72"/>
                  <a:pt x="47" y="74"/>
                  <a:pt x="49" y="76"/>
                </a:cubicBezTo>
                <a:cubicBezTo>
                  <a:pt x="49" y="77"/>
                  <a:pt x="50" y="77"/>
                  <a:pt x="52" y="77"/>
                </a:cubicBezTo>
                <a:cubicBezTo>
                  <a:pt x="53" y="77"/>
                  <a:pt x="54" y="77"/>
                  <a:pt x="54" y="76"/>
                </a:cubicBezTo>
                <a:close/>
                <a:moveTo>
                  <a:pt x="63" y="86"/>
                </a:moveTo>
                <a:cubicBezTo>
                  <a:pt x="70" y="80"/>
                  <a:pt x="70" y="80"/>
                  <a:pt x="70" y="80"/>
                </a:cubicBezTo>
                <a:cubicBezTo>
                  <a:pt x="72" y="79"/>
                  <a:pt x="72" y="76"/>
                  <a:pt x="71" y="75"/>
                </a:cubicBezTo>
                <a:cubicBezTo>
                  <a:pt x="70" y="74"/>
                  <a:pt x="69" y="73"/>
                  <a:pt x="68" y="73"/>
                </a:cubicBezTo>
                <a:cubicBezTo>
                  <a:pt x="67" y="73"/>
                  <a:pt x="66" y="73"/>
                  <a:pt x="65" y="74"/>
                </a:cubicBezTo>
                <a:cubicBezTo>
                  <a:pt x="58" y="80"/>
                  <a:pt x="58" y="80"/>
                  <a:pt x="58" y="80"/>
                </a:cubicBezTo>
                <a:cubicBezTo>
                  <a:pt x="56" y="81"/>
                  <a:pt x="56" y="84"/>
                  <a:pt x="58" y="86"/>
                </a:cubicBezTo>
                <a:cubicBezTo>
                  <a:pt x="58" y="86"/>
                  <a:pt x="59" y="87"/>
                  <a:pt x="61" y="87"/>
                </a:cubicBezTo>
                <a:cubicBezTo>
                  <a:pt x="62" y="87"/>
                  <a:pt x="62" y="87"/>
                  <a:pt x="63" y="86"/>
                </a:cubicBezTo>
                <a:close/>
                <a:moveTo>
                  <a:pt x="131" y="35"/>
                </a:moveTo>
                <a:cubicBezTo>
                  <a:pt x="148" y="26"/>
                  <a:pt x="148" y="26"/>
                  <a:pt x="148" y="26"/>
                </a:cubicBezTo>
                <a:cubicBezTo>
                  <a:pt x="136" y="3"/>
                  <a:pt x="136" y="3"/>
                  <a:pt x="136" y="3"/>
                </a:cubicBezTo>
                <a:cubicBezTo>
                  <a:pt x="129" y="6"/>
                  <a:pt x="121" y="11"/>
                  <a:pt x="118" y="12"/>
                </a:cubicBezTo>
                <a:cubicBezTo>
                  <a:pt x="120" y="15"/>
                  <a:pt x="123" y="21"/>
                  <a:pt x="131" y="34"/>
                </a:cubicBezTo>
                <a:lnTo>
                  <a:pt x="131" y="35"/>
                </a:lnTo>
                <a:close/>
                <a:moveTo>
                  <a:pt x="117" y="44"/>
                </a:moveTo>
                <a:cubicBezTo>
                  <a:pt x="118" y="43"/>
                  <a:pt x="118" y="42"/>
                  <a:pt x="119" y="41"/>
                </a:cubicBezTo>
                <a:cubicBezTo>
                  <a:pt x="120" y="40"/>
                  <a:pt x="124" y="38"/>
                  <a:pt x="126" y="36"/>
                </a:cubicBezTo>
                <a:cubicBezTo>
                  <a:pt x="124" y="32"/>
                  <a:pt x="116" y="19"/>
                  <a:pt x="113" y="14"/>
                </a:cubicBezTo>
                <a:cubicBezTo>
                  <a:pt x="100" y="9"/>
                  <a:pt x="87" y="8"/>
                  <a:pt x="79" y="8"/>
                </a:cubicBezTo>
                <a:cubicBezTo>
                  <a:pt x="77" y="8"/>
                  <a:pt x="74" y="8"/>
                  <a:pt x="72" y="8"/>
                </a:cubicBezTo>
                <a:cubicBezTo>
                  <a:pt x="71" y="8"/>
                  <a:pt x="71" y="8"/>
                  <a:pt x="71" y="8"/>
                </a:cubicBezTo>
                <a:cubicBezTo>
                  <a:pt x="71" y="8"/>
                  <a:pt x="70" y="8"/>
                  <a:pt x="70" y="9"/>
                </a:cubicBezTo>
                <a:cubicBezTo>
                  <a:pt x="47" y="20"/>
                  <a:pt x="47" y="20"/>
                  <a:pt x="47" y="20"/>
                </a:cubicBezTo>
                <a:cubicBezTo>
                  <a:pt x="46" y="21"/>
                  <a:pt x="45" y="21"/>
                  <a:pt x="45" y="22"/>
                </a:cubicBezTo>
                <a:cubicBezTo>
                  <a:pt x="44" y="23"/>
                  <a:pt x="44" y="24"/>
                  <a:pt x="45" y="25"/>
                </a:cubicBezTo>
                <a:cubicBezTo>
                  <a:pt x="46" y="27"/>
                  <a:pt x="47" y="28"/>
                  <a:pt x="48" y="28"/>
                </a:cubicBezTo>
                <a:cubicBezTo>
                  <a:pt x="49" y="28"/>
                  <a:pt x="50" y="27"/>
                  <a:pt x="50" y="27"/>
                </a:cubicBezTo>
                <a:cubicBezTo>
                  <a:pt x="73" y="16"/>
                  <a:pt x="73" y="16"/>
                  <a:pt x="73" y="16"/>
                </a:cubicBezTo>
                <a:cubicBezTo>
                  <a:pt x="74" y="15"/>
                  <a:pt x="74" y="15"/>
                  <a:pt x="74" y="15"/>
                </a:cubicBezTo>
                <a:cubicBezTo>
                  <a:pt x="75" y="16"/>
                  <a:pt x="75" y="16"/>
                  <a:pt x="75" y="16"/>
                </a:cubicBezTo>
                <a:cubicBezTo>
                  <a:pt x="89" y="26"/>
                  <a:pt x="108" y="45"/>
                  <a:pt x="113" y="50"/>
                </a:cubicBezTo>
                <a:cubicBezTo>
                  <a:pt x="114" y="49"/>
                  <a:pt x="116" y="46"/>
                  <a:pt x="117" y="44"/>
                </a:cubicBezTo>
                <a:close/>
                <a:moveTo>
                  <a:pt x="78" y="86"/>
                </a:moveTo>
                <a:cubicBezTo>
                  <a:pt x="80" y="85"/>
                  <a:pt x="81" y="82"/>
                  <a:pt x="80" y="80"/>
                </a:cubicBezTo>
                <a:cubicBezTo>
                  <a:pt x="77" y="78"/>
                  <a:pt x="77" y="78"/>
                  <a:pt x="77" y="78"/>
                </a:cubicBezTo>
                <a:cubicBezTo>
                  <a:pt x="77" y="80"/>
                  <a:pt x="75" y="82"/>
                  <a:pt x="74" y="84"/>
                </a:cubicBezTo>
                <a:cubicBezTo>
                  <a:pt x="73" y="84"/>
                  <a:pt x="73" y="84"/>
                  <a:pt x="73" y="84"/>
                </a:cubicBezTo>
                <a:cubicBezTo>
                  <a:pt x="75" y="85"/>
                  <a:pt x="76" y="86"/>
                  <a:pt x="76" y="86"/>
                </a:cubicBezTo>
                <a:cubicBezTo>
                  <a:pt x="77" y="86"/>
                  <a:pt x="77" y="86"/>
                  <a:pt x="78" y="86"/>
                </a:cubicBezTo>
                <a:close/>
                <a:moveTo>
                  <a:pt x="90" y="79"/>
                </a:moveTo>
                <a:cubicBezTo>
                  <a:pt x="92" y="79"/>
                  <a:pt x="93" y="76"/>
                  <a:pt x="92" y="75"/>
                </a:cubicBezTo>
                <a:cubicBezTo>
                  <a:pt x="92" y="74"/>
                  <a:pt x="92" y="74"/>
                  <a:pt x="92" y="74"/>
                </a:cubicBezTo>
                <a:cubicBezTo>
                  <a:pt x="83" y="65"/>
                  <a:pt x="83" y="65"/>
                  <a:pt x="83" y="65"/>
                </a:cubicBezTo>
                <a:cubicBezTo>
                  <a:pt x="87" y="62"/>
                  <a:pt x="87" y="62"/>
                  <a:pt x="87" y="62"/>
                </a:cubicBezTo>
                <a:cubicBezTo>
                  <a:pt x="97" y="72"/>
                  <a:pt x="97" y="72"/>
                  <a:pt x="97" y="72"/>
                </a:cubicBezTo>
                <a:cubicBezTo>
                  <a:pt x="98" y="72"/>
                  <a:pt x="98" y="72"/>
                  <a:pt x="98" y="72"/>
                </a:cubicBezTo>
                <a:cubicBezTo>
                  <a:pt x="100" y="74"/>
                  <a:pt x="100" y="74"/>
                  <a:pt x="101" y="74"/>
                </a:cubicBezTo>
                <a:cubicBezTo>
                  <a:pt x="102" y="74"/>
                  <a:pt x="103" y="74"/>
                  <a:pt x="103" y="74"/>
                </a:cubicBezTo>
                <a:cubicBezTo>
                  <a:pt x="104" y="73"/>
                  <a:pt x="105" y="72"/>
                  <a:pt x="105" y="70"/>
                </a:cubicBezTo>
                <a:cubicBezTo>
                  <a:pt x="105" y="69"/>
                  <a:pt x="105" y="69"/>
                  <a:pt x="104" y="68"/>
                </a:cubicBezTo>
                <a:cubicBezTo>
                  <a:pt x="94" y="57"/>
                  <a:pt x="94" y="57"/>
                  <a:pt x="94" y="57"/>
                </a:cubicBezTo>
                <a:cubicBezTo>
                  <a:pt x="99" y="54"/>
                  <a:pt x="99" y="54"/>
                  <a:pt x="99" y="54"/>
                </a:cubicBezTo>
                <a:cubicBezTo>
                  <a:pt x="109" y="64"/>
                  <a:pt x="109" y="64"/>
                  <a:pt x="109" y="64"/>
                </a:cubicBezTo>
                <a:cubicBezTo>
                  <a:pt x="109" y="65"/>
                  <a:pt x="109" y="65"/>
                  <a:pt x="109" y="65"/>
                </a:cubicBezTo>
                <a:cubicBezTo>
                  <a:pt x="111" y="66"/>
                  <a:pt x="112" y="67"/>
                  <a:pt x="113" y="67"/>
                </a:cubicBezTo>
                <a:cubicBezTo>
                  <a:pt x="113" y="67"/>
                  <a:pt x="114" y="67"/>
                  <a:pt x="115" y="67"/>
                </a:cubicBezTo>
                <a:cubicBezTo>
                  <a:pt x="116" y="66"/>
                  <a:pt x="117" y="63"/>
                  <a:pt x="116" y="61"/>
                </a:cubicBezTo>
                <a:cubicBezTo>
                  <a:pt x="107" y="51"/>
                  <a:pt x="107" y="51"/>
                  <a:pt x="107" y="51"/>
                </a:cubicBezTo>
                <a:cubicBezTo>
                  <a:pt x="101" y="45"/>
                  <a:pt x="86" y="30"/>
                  <a:pt x="74" y="21"/>
                </a:cubicBezTo>
                <a:cubicBezTo>
                  <a:pt x="52" y="32"/>
                  <a:pt x="52" y="32"/>
                  <a:pt x="52" y="32"/>
                </a:cubicBezTo>
                <a:cubicBezTo>
                  <a:pt x="51" y="32"/>
                  <a:pt x="50" y="33"/>
                  <a:pt x="48" y="33"/>
                </a:cubicBezTo>
                <a:cubicBezTo>
                  <a:pt x="45" y="33"/>
                  <a:pt x="43" y="31"/>
                  <a:pt x="41" y="29"/>
                </a:cubicBezTo>
                <a:cubicBezTo>
                  <a:pt x="40" y="27"/>
                  <a:pt x="39" y="24"/>
                  <a:pt x="40" y="21"/>
                </a:cubicBezTo>
                <a:cubicBezTo>
                  <a:pt x="40" y="19"/>
                  <a:pt x="42" y="17"/>
                  <a:pt x="44" y="16"/>
                </a:cubicBezTo>
                <a:cubicBezTo>
                  <a:pt x="46" y="14"/>
                  <a:pt x="46" y="14"/>
                  <a:pt x="46" y="14"/>
                </a:cubicBezTo>
                <a:cubicBezTo>
                  <a:pt x="36" y="15"/>
                  <a:pt x="36" y="15"/>
                  <a:pt x="36" y="15"/>
                </a:cubicBezTo>
                <a:cubicBezTo>
                  <a:pt x="18" y="34"/>
                  <a:pt x="18" y="34"/>
                  <a:pt x="18" y="34"/>
                </a:cubicBezTo>
                <a:cubicBezTo>
                  <a:pt x="29" y="46"/>
                  <a:pt x="29" y="46"/>
                  <a:pt x="29" y="46"/>
                </a:cubicBezTo>
                <a:cubicBezTo>
                  <a:pt x="29" y="46"/>
                  <a:pt x="42" y="35"/>
                  <a:pt x="42" y="35"/>
                </a:cubicBezTo>
                <a:cubicBezTo>
                  <a:pt x="44" y="34"/>
                  <a:pt x="46" y="33"/>
                  <a:pt x="48" y="33"/>
                </a:cubicBezTo>
                <a:cubicBezTo>
                  <a:pt x="51" y="33"/>
                  <a:pt x="53" y="34"/>
                  <a:pt x="55" y="36"/>
                </a:cubicBezTo>
                <a:cubicBezTo>
                  <a:pt x="56" y="38"/>
                  <a:pt x="57" y="39"/>
                  <a:pt x="57" y="41"/>
                </a:cubicBezTo>
                <a:cubicBezTo>
                  <a:pt x="58" y="41"/>
                  <a:pt x="58" y="41"/>
                  <a:pt x="59" y="41"/>
                </a:cubicBezTo>
                <a:cubicBezTo>
                  <a:pt x="62" y="41"/>
                  <a:pt x="64" y="42"/>
                  <a:pt x="66" y="44"/>
                </a:cubicBezTo>
                <a:cubicBezTo>
                  <a:pt x="69" y="47"/>
                  <a:pt x="69" y="51"/>
                  <a:pt x="67" y="54"/>
                </a:cubicBezTo>
                <a:cubicBezTo>
                  <a:pt x="68" y="55"/>
                  <a:pt x="70" y="56"/>
                  <a:pt x="71" y="57"/>
                </a:cubicBezTo>
                <a:cubicBezTo>
                  <a:pt x="74" y="61"/>
                  <a:pt x="74" y="65"/>
                  <a:pt x="71" y="69"/>
                </a:cubicBezTo>
                <a:cubicBezTo>
                  <a:pt x="72" y="69"/>
                  <a:pt x="74" y="70"/>
                  <a:pt x="75" y="71"/>
                </a:cubicBezTo>
                <a:cubicBezTo>
                  <a:pt x="76" y="70"/>
                  <a:pt x="76" y="70"/>
                  <a:pt x="76" y="70"/>
                </a:cubicBezTo>
                <a:cubicBezTo>
                  <a:pt x="85" y="77"/>
                  <a:pt x="85" y="77"/>
                  <a:pt x="85" y="77"/>
                </a:cubicBezTo>
                <a:cubicBezTo>
                  <a:pt x="85" y="78"/>
                  <a:pt x="86" y="78"/>
                  <a:pt x="86" y="79"/>
                </a:cubicBezTo>
                <a:cubicBezTo>
                  <a:pt x="87" y="80"/>
                  <a:pt x="88" y="80"/>
                  <a:pt x="89" y="80"/>
                </a:cubicBezTo>
                <a:cubicBezTo>
                  <a:pt x="89" y="80"/>
                  <a:pt x="90" y="80"/>
                  <a:pt x="90" y="79"/>
                </a:cubicBezTo>
                <a:close/>
                <a:moveTo>
                  <a:pt x="13" y="32"/>
                </a:moveTo>
                <a:cubicBezTo>
                  <a:pt x="32" y="12"/>
                  <a:pt x="32" y="12"/>
                  <a:pt x="32" y="12"/>
                </a:cubicBezTo>
                <a:cubicBezTo>
                  <a:pt x="19" y="0"/>
                  <a:pt x="19" y="0"/>
                  <a:pt x="19" y="0"/>
                </a:cubicBezTo>
                <a:cubicBezTo>
                  <a:pt x="0" y="19"/>
                  <a:pt x="0" y="19"/>
                  <a:pt x="0" y="19"/>
                </a:cubicBezTo>
                <a:lnTo>
                  <a:pt x="13"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 name="Group 2">
            <a:extLst>
              <a:ext uri="{FF2B5EF4-FFF2-40B4-BE49-F238E27FC236}">
                <a16:creationId xmlns:a16="http://schemas.microsoft.com/office/drawing/2014/main" id="{E60BE917-C80B-4918-A98D-9C90CD3AE0E2}"/>
              </a:ext>
            </a:extLst>
          </p:cNvPr>
          <p:cNvGrpSpPr/>
          <p:nvPr/>
        </p:nvGrpSpPr>
        <p:grpSpPr>
          <a:xfrm>
            <a:off x="3160713" y="2604770"/>
            <a:ext cx="2674937" cy="896938"/>
            <a:chOff x="3160713" y="2604770"/>
            <a:chExt cx="2674937" cy="896938"/>
          </a:xfrm>
        </p:grpSpPr>
        <p:sp>
          <p:nvSpPr>
            <p:cNvPr id="15" name="Freeform 14">
              <a:extLst>
                <a:ext uri="{FF2B5EF4-FFF2-40B4-BE49-F238E27FC236}">
                  <a16:creationId xmlns:a16="http://schemas.microsoft.com/office/drawing/2014/main" id="{E83777B6-3395-44F7-9862-2F420DA567FB}"/>
                </a:ext>
              </a:extLst>
            </p:cNvPr>
            <p:cNvSpPr>
              <a:spLocks/>
            </p:cNvSpPr>
            <p:nvPr/>
          </p:nvSpPr>
          <p:spPr bwMode="auto">
            <a:xfrm>
              <a:off x="3206750" y="2604770"/>
              <a:ext cx="2628900" cy="850900"/>
            </a:xfrm>
            <a:custGeom>
              <a:avLst/>
              <a:gdLst>
                <a:gd name="T0" fmla="*/ 0 w 690"/>
                <a:gd name="T1" fmla="*/ 223 h 223"/>
                <a:gd name="T2" fmla="*/ 690 w 690"/>
                <a:gd name="T3" fmla="*/ 0 h 223"/>
              </a:gdLst>
              <a:ahLst/>
              <a:cxnLst>
                <a:cxn ang="0">
                  <a:pos x="T0" y="T1"/>
                </a:cxn>
                <a:cxn ang="0">
                  <a:pos x="T2" y="T3"/>
                </a:cxn>
              </a:cxnLst>
              <a:rect l="0" t="0" r="r" b="b"/>
              <a:pathLst>
                <a:path w="690" h="223">
                  <a:moveTo>
                    <a:pt x="0" y="223"/>
                  </a:moveTo>
                  <a:cubicBezTo>
                    <a:pt x="154" y="223"/>
                    <a:pt x="508" y="133"/>
                    <a:pt x="690" y="0"/>
                  </a:cubicBezTo>
                </a:path>
              </a:pathLst>
            </a:custGeom>
            <a:noFill/>
            <a:ln w="38100" cap="rnd">
              <a:gradFill flip="none" rotWithShape="1">
                <a:gsLst>
                  <a:gs pos="0">
                    <a:schemeClr val="accent2"/>
                  </a:gs>
                  <a:gs pos="100000">
                    <a:schemeClr val="accent2">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Oval 20">
              <a:extLst>
                <a:ext uri="{FF2B5EF4-FFF2-40B4-BE49-F238E27FC236}">
                  <a16:creationId xmlns:a16="http://schemas.microsoft.com/office/drawing/2014/main" id="{FBE6988E-3B48-4E36-9638-7682B14C3AF4}"/>
                </a:ext>
              </a:extLst>
            </p:cNvPr>
            <p:cNvSpPr>
              <a:spLocks noChangeArrowheads="1"/>
            </p:cNvSpPr>
            <p:nvPr/>
          </p:nvSpPr>
          <p:spPr bwMode="auto">
            <a:xfrm>
              <a:off x="3160713" y="3409633"/>
              <a:ext cx="92075" cy="920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02D61843-61A2-4197-A11A-0B6DCD3ABCAD}"/>
              </a:ext>
            </a:extLst>
          </p:cNvPr>
          <p:cNvGrpSpPr/>
          <p:nvPr/>
        </p:nvGrpSpPr>
        <p:grpSpPr>
          <a:xfrm>
            <a:off x="6048375" y="2604770"/>
            <a:ext cx="92075" cy="862013"/>
            <a:chOff x="6048375" y="2604770"/>
            <a:chExt cx="92075" cy="862013"/>
          </a:xfrm>
        </p:grpSpPr>
        <p:sp>
          <p:nvSpPr>
            <p:cNvPr id="17" name="Line 16">
              <a:extLst>
                <a:ext uri="{FF2B5EF4-FFF2-40B4-BE49-F238E27FC236}">
                  <a16:creationId xmlns:a16="http://schemas.microsoft.com/office/drawing/2014/main" id="{0D44A33C-FA3B-4F66-A2A2-1FFF5A1812E9}"/>
                </a:ext>
              </a:extLst>
            </p:cNvPr>
            <p:cNvSpPr>
              <a:spLocks noChangeShapeType="1"/>
            </p:cNvSpPr>
            <p:nvPr/>
          </p:nvSpPr>
          <p:spPr bwMode="auto">
            <a:xfrm>
              <a:off x="6094413" y="2604770"/>
              <a:ext cx="0" cy="815975"/>
            </a:xfrm>
            <a:prstGeom prst="line">
              <a:avLst/>
            </a:prstGeom>
            <a:noFill/>
            <a:ln w="38100" cap="rnd">
              <a:gradFill flip="none" rotWithShape="1">
                <a:gsLst>
                  <a:gs pos="0">
                    <a:schemeClr val="accent3">
                      <a:alpha val="0"/>
                    </a:schemeClr>
                  </a:gs>
                  <a:gs pos="100000">
                    <a:schemeClr val="accent3"/>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Oval 21">
              <a:extLst>
                <a:ext uri="{FF2B5EF4-FFF2-40B4-BE49-F238E27FC236}">
                  <a16:creationId xmlns:a16="http://schemas.microsoft.com/office/drawing/2014/main" id="{9C535692-B35F-4334-86EF-AA9DAD590C1D}"/>
                </a:ext>
              </a:extLst>
            </p:cNvPr>
            <p:cNvSpPr>
              <a:spLocks noChangeArrowheads="1"/>
            </p:cNvSpPr>
            <p:nvPr/>
          </p:nvSpPr>
          <p:spPr bwMode="auto">
            <a:xfrm>
              <a:off x="6048375" y="3374708"/>
              <a:ext cx="92075" cy="9207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D5DABDB1-EBCB-4A31-B4C1-47ED90141D96}"/>
              </a:ext>
            </a:extLst>
          </p:cNvPr>
          <p:cNvGrpSpPr/>
          <p:nvPr/>
        </p:nvGrpSpPr>
        <p:grpSpPr>
          <a:xfrm>
            <a:off x="6353175" y="2604770"/>
            <a:ext cx="2673351" cy="896938"/>
            <a:chOff x="6353175" y="2604770"/>
            <a:chExt cx="2673351" cy="896938"/>
          </a:xfrm>
        </p:grpSpPr>
        <p:sp>
          <p:nvSpPr>
            <p:cNvPr id="16" name="Freeform 15">
              <a:extLst>
                <a:ext uri="{FF2B5EF4-FFF2-40B4-BE49-F238E27FC236}">
                  <a16:creationId xmlns:a16="http://schemas.microsoft.com/office/drawing/2014/main" id="{189B7924-424C-4289-916D-7264A18004A4}"/>
                </a:ext>
              </a:extLst>
            </p:cNvPr>
            <p:cNvSpPr>
              <a:spLocks/>
            </p:cNvSpPr>
            <p:nvPr/>
          </p:nvSpPr>
          <p:spPr bwMode="auto">
            <a:xfrm>
              <a:off x="6353175" y="2604770"/>
              <a:ext cx="2628900" cy="850900"/>
            </a:xfrm>
            <a:custGeom>
              <a:avLst/>
              <a:gdLst>
                <a:gd name="T0" fmla="*/ 690 w 690"/>
                <a:gd name="T1" fmla="*/ 223 h 223"/>
                <a:gd name="T2" fmla="*/ 0 w 690"/>
                <a:gd name="T3" fmla="*/ 0 h 223"/>
              </a:gdLst>
              <a:ahLst/>
              <a:cxnLst>
                <a:cxn ang="0">
                  <a:pos x="T0" y="T1"/>
                </a:cxn>
                <a:cxn ang="0">
                  <a:pos x="T2" y="T3"/>
                </a:cxn>
              </a:cxnLst>
              <a:rect l="0" t="0" r="r" b="b"/>
              <a:pathLst>
                <a:path w="690" h="223">
                  <a:moveTo>
                    <a:pt x="690" y="223"/>
                  </a:moveTo>
                  <a:cubicBezTo>
                    <a:pt x="536" y="223"/>
                    <a:pt x="181" y="133"/>
                    <a:pt x="0" y="0"/>
                  </a:cubicBezTo>
                </a:path>
              </a:pathLst>
            </a:custGeom>
            <a:noFill/>
            <a:ln w="38100" cap="rnd">
              <a:gradFill flip="none" rotWithShape="1">
                <a:gsLst>
                  <a:gs pos="0">
                    <a:schemeClr val="accent4">
                      <a:alpha val="0"/>
                    </a:schemeClr>
                  </a:gs>
                  <a:gs pos="100000">
                    <a:schemeClr val="accent4"/>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Oval 22">
              <a:extLst>
                <a:ext uri="{FF2B5EF4-FFF2-40B4-BE49-F238E27FC236}">
                  <a16:creationId xmlns:a16="http://schemas.microsoft.com/office/drawing/2014/main" id="{A49201DD-B242-4617-8A3D-98121BD4B153}"/>
                </a:ext>
              </a:extLst>
            </p:cNvPr>
            <p:cNvSpPr>
              <a:spLocks noChangeArrowheads="1"/>
            </p:cNvSpPr>
            <p:nvPr/>
          </p:nvSpPr>
          <p:spPr bwMode="auto">
            <a:xfrm>
              <a:off x="8936038" y="3409633"/>
              <a:ext cx="90488" cy="920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D531556F-4FD7-4E39-9300-EFC4CC0D505F}"/>
              </a:ext>
            </a:extLst>
          </p:cNvPr>
          <p:cNvGrpSpPr/>
          <p:nvPr/>
        </p:nvGrpSpPr>
        <p:grpSpPr>
          <a:xfrm>
            <a:off x="5476674" y="1326637"/>
            <a:ext cx="1263242" cy="576607"/>
            <a:chOff x="5482729" y="1431551"/>
            <a:chExt cx="1263242" cy="576607"/>
          </a:xfrm>
        </p:grpSpPr>
        <p:sp>
          <p:nvSpPr>
            <p:cNvPr id="32" name="Text Placeholder 53">
              <a:extLst>
                <a:ext uri="{FF2B5EF4-FFF2-40B4-BE49-F238E27FC236}">
                  <a16:creationId xmlns:a16="http://schemas.microsoft.com/office/drawing/2014/main" id="{432277B6-A94F-4ABE-9547-3F2AA5BAC8A2}"/>
                </a:ext>
              </a:extLst>
            </p:cNvPr>
            <p:cNvSpPr txBox="1">
              <a:spLocks/>
            </p:cNvSpPr>
            <p:nvPr/>
          </p:nvSpPr>
          <p:spPr>
            <a:xfrm>
              <a:off x="5482729" y="1636082"/>
              <a:ext cx="1263242" cy="372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None/>
              </a:pPr>
              <a:r>
                <a:rPr lang="en-US" sz="800">
                  <a:solidFill>
                    <a:schemeClr val="tx1">
                      <a:lumMod val="50000"/>
                    </a:schemeClr>
                  </a:solidFill>
                  <a:latin typeface="Montserrat Light" panose="00000400000000000000" pitchFamily="50" charset="-52"/>
                </a:rPr>
                <a:t>Lorem ipsum dolor sit amet, consectetur</a:t>
              </a:r>
              <a:endParaRPr lang="en-US" sz="800" dirty="0">
                <a:solidFill>
                  <a:schemeClr val="tx1">
                    <a:lumMod val="50000"/>
                  </a:schemeClr>
                </a:solidFill>
                <a:latin typeface="Montserrat Light" panose="00000400000000000000" pitchFamily="50" charset="-52"/>
              </a:endParaRPr>
            </a:p>
          </p:txBody>
        </p:sp>
        <p:sp>
          <p:nvSpPr>
            <p:cNvPr id="33" name="Text Placeholder 56">
              <a:extLst>
                <a:ext uri="{FF2B5EF4-FFF2-40B4-BE49-F238E27FC236}">
                  <a16:creationId xmlns:a16="http://schemas.microsoft.com/office/drawing/2014/main" id="{222D7783-B2A8-4C36-A388-1F2597AF30AB}"/>
                </a:ext>
              </a:extLst>
            </p:cNvPr>
            <p:cNvSpPr txBox="1">
              <a:spLocks/>
            </p:cNvSpPr>
            <p:nvPr/>
          </p:nvSpPr>
          <p:spPr>
            <a:xfrm>
              <a:off x="5621193" y="1431551"/>
              <a:ext cx="958815" cy="3341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b="1">
                  <a:solidFill>
                    <a:schemeClr val="tx1">
                      <a:lumMod val="50000"/>
                    </a:schemeClr>
                  </a:solidFill>
                </a:rPr>
                <a:t>Title Here</a:t>
              </a:r>
              <a:endParaRPr lang="ru-RU" sz="1050" b="1" dirty="0">
                <a:solidFill>
                  <a:schemeClr val="tx1">
                    <a:lumMod val="50000"/>
                  </a:schemeClr>
                </a:solidFill>
              </a:endParaRPr>
            </a:p>
          </p:txBody>
        </p:sp>
      </p:grpSp>
      <p:grpSp>
        <p:nvGrpSpPr>
          <p:cNvPr id="27" name="Group 26">
            <a:extLst>
              <a:ext uri="{FF2B5EF4-FFF2-40B4-BE49-F238E27FC236}">
                <a16:creationId xmlns:a16="http://schemas.microsoft.com/office/drawing/2014/main" id="{59F65D8C-CBCF-433A-87AE-4ADC3086D0A5}"/>
              </a:ext>
            </a:extLst>
          </p:cNvPr>
          <p:cNvGrpSpPr/>
          <p:nvPr/>
        </p:nvGrpSpPr>
        <p:grpSpPr>
          <a:xfrm>
            <a:off x="2184502" y="5454161"/>
            <a:ext cx="1541258" cy="706591"/>
            <a:chOff x="2509096" y="5696898"/>
            <a:chExt cx="1948808" cy="706591"/>
          </a:xfrm>
        </p:grpSpPr>
        <p:sp>
          <p:nvSpPr>
            <p:cNvPr id="28" name="Text Placeholder 53">
              <a:extLst>
                <a:ext uri="{FF2B5EF4-FFF2-40B4-BE49-F238E27FC236}">
                  <a16:creationId xmlns:a16="http://schemas.microsoft.com/office/drawing/2014/main" id="{A9E23B13-7AC6-44E0-AAB3-098A6E63B51F}"/>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29" name="Text Placeholder 56">
              <a:extLst>
                <a:ext uri="{FF2B5EF4-FFF2-40B4-BE49-F238E27FC236}">
                  <a16:creationId xmlns:a16="http://schemas.microsoft.com/office/drawing/2014/main" id="{BCFC0E27-7ABD-46A1-BFF7-47BFCA872A11}"/>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2"/>
                  </a:solidFill>
                </a:rPr>
                <a:t>Title Here</a:t>
              </a:r>
              <a:endParaRPr lang="ru-RU" sz="1200" b="1" dirty="0">
                <a:solidFill>
                  <a:schemeClr val="accent2"/>
                </a:solidFill>
              </a:endParaRPr>
            </a:p>
          </p:txBody>
        </p:sp>
      </p:grpSp>
      <p:grpSp>
        <p:nvGrpSpPr>
          <p:cNvPr id="30" name="Group 29">
            <a:extLst>
              <a:ext uri="{FF2B5EF4-FFF2-40B4-BE49-F238E27FC236}">
                <a16:creationId xmlns:a16="http://schemas.microsoft.com/office/drawing/2014/main" id="{01261667-4124-4B41-A90D-D6EF8B30EAB7}"/>
              </a:ext>
            </a:extLst>
          </p:cNvPr>
          <p:cNvGrpSpPr/>
          <p:nvPr/>
        </p:nvGrpSpPr>
        <p:grpSpPr>
          <a:xfrm>
            <a:off x="5330578" y="5454161"/>
            <a:ext cx="1541258" cy="706591"/>
            <a:chOff x="2509096" y="5696898"/>
            <a:chExt cx="1948808" cy="706591"/>
          </a:xfrm>
        </p:grpSpPr>
        <p:sp>
          <p:nvSpPr>
            <p:cNvPr id="34" name="Text Placeholder 53">
              <a:extLst>
                <a:ext uri="{FF2B5EF4-FFF2-40B4-BE49-F238E27FC236}">
                  <a16:creationId xmlns:a16="http://schemas.microsoft.com/office/drawing/2014/main" id="{9AD624A9-C3CF-487B-92B9-E1011E18E7E1}"/>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35" name="Text Placeholder 56">
              <a:extLst>
                <a:ext uri="{FF2B5EF4-FFF2-40B4-BE49-F238E27FC236}">
                  <a16:creationId xmlns:a16="http://schemas.microsoft.com/office/drawing/2014/main" id="{E9327D92-6005-4D3B-9958-59AB354145D9}"/>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3"/>
                  </a:solidFill>
                </a:rPr>
                <a:t>Title Here</a:t>
              </a:r>
              <a:endParaRPr lang="ru-RU" sz="1200" b="1" dirty="0">
                <a:solidFill>
                  <a:schemeClr val="accent3"/>
                </a:solidFill>
              </a:endParaRPr>
            </a:p>
          </p:txBody>
        </p:sp>
      </p:grpSp>
      <p:grpSp>
        <p:nvGrpSpPr>
          <p:cNvPr id="36" name="Group 35">
            <a:extLst>
              <a:ext uri="{FF2B5EF4-FFF2-40B4-BE49-F238E27FC236}">
                <a16:creationId xmlns:a16="http://schemas.microsoft.com/office/drawing/2014/main" id="{8C40FFB3-9694-41BB-94CB-7223B0DA6CFF}"/>
              </a:ext>
            </a:extLst>
          </p:cNvPr>
          <p:cNvGrpSpPr/>
          <p:nvPr/>
        </p:nvGrpSpPr>
        <p:grpSpPr>
          <a:xfrm>
            <a:off x="8476653" y="5454161"/>
            <a:ext cx="1541258" cy="706591"/>
            <a:chOff x="2509096" y="5696898"/>
            <a:chExt cx="1948808" cy="706591"/>
          </a:xfrm>
        </p:grpSpPr>
        <p:sp>
          <p:nvSpPr>
            <p:cNvPr id="37" name="Text Placeholder 53">
              <a:extLst>
                <a:ext uri="{FF2B5EF4-FFF2-40B4-BE49-F238E27FC236}">
                  <a16:creationId xmlns:a16="http://schemas.microsoft.com/office/drawing/2014/main" id="{51C5865E-5F87-4DE0-8296-1D7F36B9003C}"/>
                </a:ext>
              </a:extLst>
            </p:cNvPr>
            <p:cNvSpPr txBox="1">
              <a:spLocks/>
            </p:cNvSpPr>
            <p:nvPr/>
          </p:nvSpPr>
          <p:spPr>
            <a:xfrm>
              <a:off x="2509096" y="5912166"/>
              <a:ext cx="1948808" cy="49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a:t>
              </a:r>
              <a:endParaRPr lang="en-US" sz="1000" dirty="0">
                <a:solidFill>
                  <a:schemeClr val="tx1">
                    <a:lumMod val="50000"/>
                  </a:schemeClr>
                </a:solidFill>
                <a:latin typeface="Montserrat Light" panose="00000400000000000000" pitchFamily="50" charset="-52"/>
              </a:endParaRPr>
            </a:p>
          </p:txBody>
        </p:sp>
        <p:sp>
          <p:nvSpPr>
            <p:cNvPr id="38" name="Text Placeholder 56">
              <a:extLst>
                <a:ext uri="{FF2B5EF4-FFF2-40B4-BE49-F238E27FC236}">
                  <a16:creationId xmlns:a16="http://schemas.microsoft.com/office/drawing/2014/main" id="{E9F9826E-71AB-4DC6-89EB-4DF148A3E5FD}"/>
                </a:ext>
              </a:extLst>
            </p:cNvPr>
            <p:cNvSpPr txBox="1">
              <a:spLocks/>
            </p:cNvSpPr>
            <p:nvPr/>
          </p:nvSpPr>
          <p:spPr>
            <a:xfrm>
              <a:off x="2757786" y="5696898"/>
              <a:ext cx="1449337"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accent6"/>
                  </a:solidFill>
                </a:rPr>
                <a:t>Title Here</a:t>
              </a:r>
              <a:endParaRPr lang="ru-RU" sz="1200" b="1" dirty="0">
                <a:solidFill>
                  <a:schemeClr val="accent6"/>
                </a:solidFill>
              </a:endParaRPr>
            </a:p>
          </p:txBody>
        </p:sp>
      </p:grpSp>
    </p:spTree>
    <p:extLst>
      <p:ext uri="{BB962C8B-B14F-4D97-AF65-F5344CB8AC3E}">
        <p14:creationId xmlns:p14="http://schemas.microsoft.com/office/powerpoint/2010/main" val="309486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 presetClass="emph" presetSubtype="0" accel="50000" decel="50000" autoRev="1" fill="hold" grpId="1" nodeType="withEffect">
                                  <p:stCondLst>
                                    <p:cond delay="0"/>
                                  </p:stCondLst>
                                  <p:childTnLst>
                                    <p:animScale>
                                      <p:cBhvr>
                                        <p:cTn id="9" dur="500" fill="hold"/>
                                        <p:tgtEl>
                                          <p:spTgt spid="9"/>
                                        </p:tgtEl>
                                      </p:cBhvr>
                                      <p:by x="105000" y="105000"/>
                                    </p:animScale>
                                  </p:childTnLst>
                                </p:cTn>
                              </p:par>
                              <p:par>
                                <p:cTn id="10" presetID="10" presetClass="entr" presetSubtype="0" fill="hold" nodeType="withEffect">
                                  <p:stCondLst>
                                    <p:cond delay="3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22" presetClass="entr" presetSubtype="2"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wipe(right)">
                                      <p:cBhvr>
                                        <p:cTn id="15" dur="750"/>
                                        <p:tgtEl>
                                          <p:spTgt spid="3"/>
                                        </p:tgtEl>
                                      </p:cBhvr>
                                    </p:animEffect>
                                  </p:childTnLst>
                                </p:cTn>
                              </p:par>
                              <p:par>
                                <p:cTn id="16" presetID="22" presetClass="entr" presetSubtype="1" fill="hold"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750"/>
                                        <p:tgtEl>
                                          <p:spTgt spid="4"/>
                                        </p:tgtEl>
                                      </p:cBhvr>
                                    </p:animEffect>
                                  </p:childTnLst>
                                </p:cTn>
                              </p:par>
                              <p:par>
                                <p:cTn id="19" presetID="22" presetClass="entr" presetSubtype="8" fill="hold" nodeType="withEffect">
                                  <p:stCondLst>
                                    <p:cond delay="150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750"/>
                                        <p:tgtEl>
                                          <p:spTgt spid="5"/>
                                        </p:tgtEl>
                                      </p:cBhvr>
                                    </p:animEffect>
                                  </p:childTnLst>
                                </p:cTn>
                              </p:par>
                              <p:par>
                                <p:cTn id="22" presetID="2" presetClass="entr" presetSubtype="4" decel="100000" fill="hold" grpId="0" nodeType="withEffect">
                                  <p:stCondLst>
                                    <p:cond delay="7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125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000" fill="hold"/>
                                        <p:tgtEl>
                                          <p:spTgt spid="8"/>
                                        </p:tgtEl>
                                        <p:attrNameLst>
                                          <p:attrName>ppt_x</p:attrName>
                                        </p:attrNameLst>
                                      </p:cBhvr>
                                      <p:tavLst>
                                        <p:tav tm="0">
                                          <p:val>
                                            <p:strVal val="#ppt_x"/>
                                          </p:val>
                                        </p:tav>
                                        <p:tav tm="100000">
                                          <p:val>
                                            <p:strVal val="#ppt_x"/>
                                          </p:val>
                                        </p:tav>
                                      </p:tavLst>
                                    </p:anim>
                                    <p:anim calcmode="lin" valueType="num">
                                      <p:cBhvr additive="base">
                                        <p:cTn id="29" dur="10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75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1000" fill="hold"/>
                                        <p:tgtEl>
                                          <p:spTgt spid="7"/>
                                        </p:tgtEl>
                                        <p:attrNameLst>
                                          <p:attrName>ppt_x</p:attrName>
                                        </p:attrNameLst>
                                      </p:cBhvr>
                                      <p:tavLst>
                                        <p:tav tm="0">
                                          <p:val>
                                            <p:strVal val="#ppt_x"/>
                                          </p:val>
                                        </p:tav>
                                        <p:tav tm="100000">
                                          <p:val>
                                            <p:strVal val="#ppt_x"/>
                                          </p:val>
                                        </p:tav>
                                      </p:tavLst>
                                    </p:anim>
                                    <p:anim calcmode="lin" valueType="num">
                                      <p:cBhvr additive="base">
                                        <p:cTn id="33" dur="1000" fill="hold"/>
                                        <p:tgtEl>
                                          <p:spTgt spid="7"/>
                                        </p:tgtEl>
                                        <p:attrNameLst>
                                          <p:attrName>ppt_y</p:attrName>
                                        </p:attrNameLst>
                                      </p:cBhvr>
                                      <p:tavLst>
                                        <p:tav tm="0">
                                          <p:val>
                                            <p:strVal val="1+#ppt_h/2"/>
                                          </p:val>
                                        </p:tav>
                                        <p:tav tm="100000">
                                          <p:val>
                                            <p:strVal val="#ppt_y"/>
                                          </p:val>
                                        </p:tav>
                                      </p:tavLst>
                                    </p:anim>
                                  </p:childTnLst>
                                </p:cTn>
                              </p:par>
                              <p:par>
                                <p:cTn id="34" presetID="10" presetClass="entr" presetSubtype="0" fill="hold" grpId="0" nodeType="withEffect">
                                  <p:stCondLst>
                                    <p:cond delay="12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175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2" presetClass="entr" presetSubtype="4" decel="100000" fill="hold" nodeType="withEffect">
                                  <p:stCondLst>
                                    <p:cond delay="100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1000" fill="hold"/>
                                        <p:tgtEl>
                                          <p:spTgt spid="27"/>
                                        </p:tgtEl>
                                        <p:attrNameLst>
                                          <p:attrName>ppt_x</p:attrName>
                                        </p:attrNameLst>
                                      </p:cBhvr>
                                      <p:tavLst>
                                        <p:tav tm="0">
                                          <p:val>
                                            <p:strVal val="#ppt_x"/>
                                          </p:val>
                                        </p:tav>
                                        <p:tav tm="100000">
                                          <p:val>
                                            <p:strVal val="#ppt_x"/>
                                          </p:val>
                                        </p:tav>
                                      </p:tavLst>
                                    </p:anim>
                                    <p:anim calcmode="lin" valueType="num">
                                      <p:cBhvr additive="base">
                                        <p:cTn id="46" dur="1000" fill="hold"/>
                                        <p:tgtEl>
                                          <p:spTgt spid="27"/>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1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1000" fill="hold"/>
                                        <p:tgtEl>
                                          <p:spTgt spid="30"/>
                                        </p:tgtEl>
                                        <p:attrNameLst>
                                          <p:attrName>ppt_x</p:attrName>
                                        </p:attrNameLst>
                                      </p:cBhvr>
                                      <p:tavLst>
                                        <p:tav tm="0">
                                          <p:val>
                                            <p:strVal val="#ppt_x"/>
                                          </p:val>
                                        </p:tav>
                                        <p:tav tm="100000">
                                          <p:val>
                                            <p:strVal val="#ppt_x"/>
                                          </p:val>
                                        </p:tav>
                                      </p:tavLst>
                                    </p:anim>
                                    <p:anim calcmode="lin" valueType="num">
                                      <p:cBhvr additive="base">
                                        <p:cTn id="50" dur="1000" fill="hold"/>
                                        <p:tgtEl>
                                          <p:spTgt spid="30"/>
                                        </p:tgtEl>
                                        <p:attrNameLst>
                                          <p:attrName>ppt_y</p:attrName>
                                        </p:attrNameLst>
                                      </p:cBhvr>
                                      <p:tavLst>
                                        <p:tav tm="0">
                                          <p:val>
                                            <p:strVal val="1+#ppt_h/2"/>
                                          </p:val>
                                        </p:tav>
                                        <p:tav tm="100000">
                                          <p:val>
                                            <p:strVal val="#ppt_y"/>
                                          </p:val>
                                        </p:tav>
                                      </p:tavLst>
                                    </p:anim>
                                  </p:childTnLst>
                                </p:cTn>
                              </p:par>
                              <p:par>
                                <p:cTn id="51" presetID="2" presetClass="entr" presetSubtype="4" decel="100000" fill="hold" nodeType="withEffect">
                                  <p:stCondLst>
                                    <p:cond delay="200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1000" fill="hold"/>
                                        <p:tgtEl>
                                          <p:spTgt spid="36"/>
                                        </p:tgtEl>
                                        <p:attrNameLst>
                                          <p:attrName>ppt_x</p:attrName>
                                        </p:attrNameLst>
                                      </p:cBhvr>
                                      <p:tavLst>
                                        <p:tav tm="0">
                                          <p:val>
                                            <p:strVal val="#ppt_x"/>
                                          </p:val>
                                        </p:tav>
                                        <p:tav tm="100000">
                                          <p:val>
                                            <p:strVal val="#ppt_x"/>
                                          </p:val>
                                        </p:tav>
                                      </p:tavLst>
                                    </p:anim>
                                    <p:anim calcmode="lin" valueType="num">
                                      <p:cBhvr additive="base">
                                        <p:cTn id="54" dur="10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animBg="1"/>
      <p:bldP spid="11"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a:extLst>
              <a:ext uri="{FF2B5EF4-FFF2-40B4-BE49-F238E27FC236}">
                <a16:creationId xmlns:a16="http://schemas.microsoft.com/office/drawing/2014/main" id="{C27057D9-7A1E-4AE8-9707-E9A2B4FE22B1}"/>
              </a:ext>
            </a:extLst>
          </p:cNvPr>
          <p:cNvSpPr>
            <a:spLocks noChangeArrowheads="1"/>
          </p:cNvSpPr>
          <p:nvPr/>
        </p:nvSpPr>
        <p:spPr bwMode="auto">
          <a:xfrm>
            <a:off x="5803900" y="971455"/>
            <a:ext cx="1125538" cy="1124140"/>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Oval 7">
            <a:extLst>
              <a:ext uri="{FF2B5EF4-FFF2-40B4-BE49-F238E27FC236}">
                <a16:creationId xmlns:a16="http://schemas.microsoft.com/office/drawing/2014/main" id="{D3E02F93-A7F9-447A-A72E-20EB53C0055F}"/>
              </a:ext>
            </a:extLst>
          </p:cNvPr>
          <p:cNvSpPr>
            <a:spLocks noChangeArrowheads="1"/>
          </p:cNvSpPr>
          <p:nvPr/>
        </p:nvSpPr>
        <p:spPr bwMode="auto">
          <a:xfrm>
            <a:off x="5803900" y="4754468"/>
            <a:ext cx="1125538" cy="1124140"/>
          </a:xfrm>
          <a:prstGeom prst="ellipse">
            <a:avLst/>
          </a:pr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Oval 8">
            <a:extLst>
              <a:ext uri="{FF2B5EF4-FFF2-40B4-BE49-F238E27FC236}">
                <a16:creationId xmlns:a16="http://schemas.microsoft.com/office/drawing/2014/main" id="{5782E624-ADBF-45C2-BE7F-0D6C58EECEE6}"/>
              </a:ext>
            </a:extLst>
          </p:cNvPr>
          <p:cNvSpPr>
            <a:spLocks noChangeArrowheads="1"/>
          </p:cNvSpPr>
          <p:nvPr/>
        </p:nvSpPr>
        <p:spPr bwMode="auto">
          <a:xfrm>
            <a:off x="5803900" y="2860864"/>
            <a:ext cx="1125538" cy="1128336"/>
          </a:xfrm>
          <a:prstGeom prst="ellipse">
            <a:avLst/>
          </a:pr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 name="Freeform 10">
            <a:extLst>
              <a:ext uri="{FF2B5EF4-FFF2-40B4-BE49-F238E27FC236}">
                <a16:creationId xmlns:a16="http://schemas.microsoft.com/office/drawing/2014/main" id="{4B65D0B3-BB3C-44CF-A239-0A2840DD8E91}"/>
              </a:ext>
            </a:extLst>
          </p:cNvPr>
          <p:cNvSpPr>
            <a:spLocks/>
          </p:cNvSpPr>
          <p:nvPr/>
        </p:nvSpPr>
        <p:spPr bwMode="auto">
          <a:xfrm>
            <a:off x="3584575" y="4251325"/>
            <a:ext cx="1993900" cy="1063625"/>
          </a:xfrm>
          <a:custGeom>
            <a:avLst/>
            <a:gdLst>
              <a:gd name="T0" fmla="*/ 0 w 524"/>
              <a:gd name="T1" fmla="*/ 0 h 279"/>
              <a:gd name="T2" fmla="*/ 306 w 524"/>
              <a:gd name="T3" fmla="*/ 262 h 279"/>
              <a:gd name="T4" fmla="*/ 354 w 524"/>
              <a:gd name="T5" fmla="*/ 279 h 279"/>
              <a:gd name="T6" fmla="*/ 524 w 524"/>
              <a:gd name="T7" fmla="*/ 279 h 279"/>
            </a:gdLst>
            <a:ahLst/>
            <a:cxnLst>
              <a:cxn ang="0">
                <a:pos x="T0" y="T1"/>
              </a:cxn>
              <a:cxn ang="0">
                <a:pos x="T2" y="T3"/>
              </a:cxn>
              <a:cxn ang="0">
                <a:pos x="T4" y="T5"/>
              </a:cxn>
              <a:cxn ang="0">
                <a:pos x="T6" y="T7"/>
              </a:cxn>
            </a:cxnLst>
            <a:rect l="0" t="0" r="r" b="b"/>
            <a:pathLst>
              <a:path w="524" h="279">
                <a:moveTo>
                  <a:pt x="0" y="0"/>
                </a:moveTo>
                <a:cubicBezTo>
                  <a:pt x="306" y="262"/>
                  <a:pt x="306" y="262"/>
                  <a:pt x="306" y="262"/>
                </a:cubicBezTo>
                <a:cubicBezTo>
                  <a:pt x="320" y="273"/>
                  <a:pt x="337" y="279"/>
                  <a:pt x="354" y="279"/>
                </a:cubicBezTo>
                <a:cubicBezTo>
                  <a:pt x="524" y="279"/>
                  <a:pt x="524" y="279"/>
                  <a:pt x="524" y="279"/>
                </a:cubicBezTo>
              </a:path>
            </a:pathLst>
          </a:custGeom>
          <a:noFill/>
          <a:ln w="38100" cap="rnd">
            <a:gradFill flip="none" rotWithShape="1">
              <a:gsLst>
                <a:gs pos="100000">
                  <a:schemeClr val="accent6">
                    <a:alpha val="0"/>
                  </a:schemeClr>
                </a:gs>
                <a:gs pos="0">
                  <a:schemeClr val="accent6"/>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11">
            <a:extLst>
              <a:ext uri="{FF2B5EF4-FFF2-40B4-BE49-F238E27FC236}">
                <a16:creationId xmlns:a16="http://schemas.microsoft.com/office/drawing/2014/main" id="{C7745BCC-63AA-473C-9BB9-B98F189DDACC}"/>
              </a:ext>
            </a:extLst>
          </p:cNvPr>
          <p:cNvSpPr>
            <a:spLocks/>
          </p:cNvSpPr>
          <p:nvPr/>
        </p:nvSpPr>
        <p:spPr bwMode="auto">
          <a:xfrm>
            <a:off x="3584575" y="1527175"/>
            <a:ext cx="1993900" cy="1063625"/>
          </a:xfrm>
          <a:custGeom>
            <a:avLst/>
            <a:gdLst>
              <a:gd name="T0" fmla="*/ 0 w 524"/>
              <a:gd name="T1" fmla="*/ 279 h 279"/>
              <a:gd name="T2" fmla="*/ 306 w 524"/>
              <a:gd name="T3" fmla="*/ 18 h 279"/>
              <a:gd name="T4" fmla="*/ 354 w 524"/>
              <a:gd name="T5" fmla="*/ 0 h 279"/>
              <a:gd name="T6" fmla="*/ 524 w 524"/>
              <a:gd name="T7" fmla="*/ 0 h 279"/>
            </a:gdLst>
            <a:ahLst/>
            <a:cxnLst>
              <a:cxn ang="0">
                <a:pos x="T0" y="T1"/>
              </a:cxn>
              <a:cxn ang="0">
                <a:pos x="T2" y="T3"/>
              </a:cxn>
              <a:cxn ang="0">
                <a:pos x="T4" y="T5"/>
              </a:cxn>
              <a:cxn ang="0">
                <a:pos x="T6" y="T7"/>
              </a:cxn>
            </a:cxnLst>
            <a:rect l="0" t="0" r="r" b="b"/>
            <a:pathLst>
              <a:path w="524" h="279">
                <a:moveTo>
                  <a:pt x="0" y="279"/>
                </a:moveTo>
                <a:cubicBezTo>
                  <a:pt x="306" y="18"/>
                  <a:pt x="306" y="18"/>
                  <a:pt x="306" y="18"/>
                </a:cubicBezTo>
                <a:cubicBezTo>
                  <a:pt x="320" y="6"/>
                  <a:pt x="337" y="0"/>
                  <a:pt x="354" y="0"/>
                </a:cubicBezTo>
                <a:cubicBezTo>
                  <a:pt x="524" y="0"/>
                  <a:pt x="524" y="0"/>
                  <a:pt x="524" y="0"/>
                </a:cubicBezTo>
              </a:path>
            </a:pathLst>
          </a:custGeom>
          <a:noFill/>
          <a:ln w="38100" cap="rnd">
            <a:gradFill flip="none" rotWithShape="1">
              <a:gsLst>
                <a:gs pos="100000">
                  <a:schemeClr val="accent3">
                    <a:alpha val="0"/>
                  </a:schemeClr>
                </a:gs>
                <a:gs pos="0">
                  <a:schemeClr val="accent3"/>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2">
            <a:extLst>
              <a:ext uri="{FF2B5EF4-FFF2-40B4-BE49-F238E27FC236}">
                <a16:creationId xmlns:a16="http://schemas.microsoft.com/office/drawing/2014/main" id="{C947A665-8026-475B-AE37-02D357ADD55A}"/>
              </a:ext>
            </a:extLst>
          </p:cNvPr>
          <p:cNvSpPr>
            <a:spLocks noEditPoints="1"/>
          </p:cNvSpPr>
          <p:nvPr/>
        </p:nvSpPr>
        <p:spPr bwMode="auto">
          <a:xfrm>
            <a:off x="6212170" y="5164136"/>
            <a:ext cx="308998" cy="304804"/>
          </a:xfrm>
          <a:custGeom>
            <a:avLst/>
            <a:gdLst>
              <a:gd name="T0" fmla="*/ 36 w 92"/>
              <a:gd name="T1" fmla="*/ 19 h 91"/>
              <a:gd name="T2" fmla="*/ 46 w 92"/>
              <a:gd name="T3" fmla="*/ 9 h 91"/>
              <a:gd name="T4" fmla="*/ 56 w 92"/>
              <a:gd name="T5" fmla="*/ 19 h 91"/>
              <a:gd name="T6" fmla="*/ 46 w 92"/>
              <a:gd name="T7" fmla="*/ 29 h 91"/>
              <a:gd name="T8" fmla="*/ 36 w 92"/>
              <a:gd name="T9" fmla="*/ 19 h 91"/>
              <a:gd name="T10" fmla="*/ 60 w 92"/>
              <a:gd name="T11" fmla="*/ 33 h 91"/>
              <a:gd name="T12" fmla="*/ 33 w 92"/>
              <a:gd name="T13" fmla="*/ 33 h 91"/>
              <a:gd name="T14" fmla="*/ 29 w 92"/>
              <a:gd name="T15" fmla="*/ 37 h 91"/>
              <a:gd name="T16" fmla="*/ 29 w 92"/>
              <a:gd name="T17" fmla="*/ 60 h 91"/>
              <a:gd name="T18" fmla="*/ 33 w 92"/>
              <a:gd name="T19" fmla="*/ 63 h 91"/>
              <a:gd name="T20" fmla="*/ 36 w 92"/>
              <a:gd name="T21" fmla="*/ 63 h 91"/>
              <a:gd name="T22" fmla="*/ 36 w 92"/>
              <a:gd name="T23" fmla="*/ 87 h 91"/>
              <a:gd name="T24" fmla="*/ 40 w 92"/>
              <a:gd name="T25" fmla="*/ 91 h 91"/>
              <a:gd name="T26" fmla="*/ 53 w 92"/>
              <a:gd name="T27" fmla="*/ 91 h 91"/>
              <a:gd name="T28" fmla="*/ 56 w 92"/>
              <a:gd name="T29" fmla="*/ 87 h 91"/>
              <a:gd name="T30" fmla="*/ 56 w 92"/>
              <a:gd name="T31" fmla="*/ 63 h 91"/>
              <a:gd name="T32" fmla="*/ 60 w 92"/>
              <a:gd name="T33" fmla="*/ 63 h 91"/>
              <a:gd name="T34" fmla="*/ 63 w 92"/>
              <a:gd name="T35" fmla="*/ 60 h 91"/>
              <a:gd name="T36" fmla="*/ 63 w 92"/>
              <a:gd name="T37" fmla="*/ 37 h 91"/>
              <a:gd name="T38" fmla="*/ 60 w 92"/>
              <a:gd name="T39" fmla="*/ 33 h 91"/>
              <a:gd name="T40" fmla="*/ 76 w 92"/>
              <a:gd name="T41" fmla="*/ 19 h 91"/>
              <a:gd name="T42" fmla="*/ 86 w 92"/>
              <a:gd name="T43" fmla="*/ 9 h 91"/>
              <a:gd name="T44" fmla="*/ 76 w 92"/>
              <a:gd name="T45" fmla="*/ 0 h 91"/>
              <a:gd name="T46" fmla="*/ 67 w 92"/>
              <a:gd name="T47" fmla="*/ 9 h 91"/>
              <a:gd name="T48" fmla="*/ 76 w 92"/>
              <a:gd name="T49" fmla="*/ 19 h 91"/>
              <a:gd name="T50" fmla="*/ 89 w 92"/>
              <a:gd name="T51" fmla="*/ 23 h 91"/>
              <a:gd name="T52" fmla="*/ 64 w 92"/>
              <a:gd name="T53" fmla="*/ 23 h 91"/>
              <a:gd name="T54" fmla="*/ 61 w 92"/>
              <a:gd name="T55" fmla="*/ 26 h 91"/>
              <a:gd name="T56" fmla="*/ 61 w 92"/>
              <a:gd name="T57" fmla="*/ 27 h 91"/>
              <a:gd name="T58" fmla="*/ 70 w 92"/>
              <a:gd name="T59" fmla="*/ 37 h 91"/>
              <a:gd name="T60" fmla="*/ 70 w 92"/>
              <a:gd name="T61" fmla="*/ 60 h 91"/>
              <a:gd name="T62" fmla="*/ 67 w 92"/>
              <a:gd name="T63" fmla="*/ 67 h 91"/>
              <a:gd name="T64" fmla="*/ 67 w 92"/>
              <a:gd name="T65" fmla="*/ 73 h 91"/>
              <a:gd name="T66" fmla="*/ 70 w 92"/>
              <a:gd name="T67" fmla="*/ 76 h 91"/>
              <a:gd name="T68" fmla="*/ 82 w 92"/>
              <a:gd name="T69" fmla="*/ 76 h 91"/>
              <a:gd name="T70" fmla="*/ 86 w 92"/>
              <a:gd name="T71" fmla="*/ 73 h 91"/>
              <a:gd name="T72" fmla="*/ 86 w 92"/>
              <a:gd name="T73" fmla="*/ 51 h 91"/>
              <a:gd name="T74" fmla="*/ 89 w 92"/>
              <a:gd name="T75" fmla="*/ 51 h 91"/>
              <a:gd name="T76" fmla="*/ 92 w 92"/>
              <a:gd name="T77" fmla="*/ 48 h 91"/>
              <a:gd name="T78" fmla="*/ 92 w 92"/>
              <a:gd name="T79" fmla="*/ 26 h 91"/>
              <a:gd name="T80" fmla="*/ 89 w 92"/>
              <a:gd name="T81" fmla="*/ 23 h 91"/>
              <a:gd name="T82" fmla="*/ 26 w 92"/>
              <a:gd name="T83" fmla="*/ 9 h 91"/>
              <a:gd name="T84" fmla="*/ 16 w 92"/>
              <a:gd name="T85" fmla="*/ 0 h 91"/>
              <a:gd name="T86" fmla="*/ 7 w 92"/>
              <a:gd name="T87" fmla="*/ 9 h 91"/>
              <a:gd name="T88" fmla="*/ 16 w 92"/>
              <a:gd name="T89" fmla="*/ 19 h 91"/>
              <a:gd name="T90" fmla="*/ 26 w 92"/>
              <a:gd name="T91" fmla="*/ 9 h 91"/>
              <a:gd name="T92" fmla="*/ 0 w 92"/>
              <a:gd name="T93" fmla="*/ 26 h 91"/>
              <a:gd name="T94" fmla="*/ 0 w 92"/>
              <a:gd name="T95" fmla="*/ 48 h 91"/>
              <a:gd name="T96" fmla="*/ 4 w 92"/>
              <a:gd name="T97" fmla="*/ 51 h 91"/>
              <a:gd name="T98" fmla="*/ 7 w 92"/>
              <a:gd name="T99" fmla="*/ 51 h 91"/>
              <a:gd name="T100" fmla="*/ 7 w 92"/>
              <a:gd name="T101" fmla="*/ 73 h 91"/>
              <a:gd name="T102" fmla="*/ 10 w 92"/>
              <a:gd name="T103" fmla="*/ 76 h 91"/>
              <a:gd name="T104" fmla="*/ 22 w 92"/>
              <a:gd name="T105" fmla="*/ 76 h 91"/>
              <a:gd name="T106" fmla="*/ 26 w 92"/>
              <a:gd name="T107" fmla="*/ 73 h 91"/>
              <a:gd name="T108" fmla="*/ 26 w 92"/>
              <a:gd name="T109" fmla="*/ 67 h 91"/>
              <a:gd name="T110" fmla="*/ 22 w 92"/>
              <a:gd name="T111" fmla="*/ 60 h 91"/>
              <a:gd name="T112" fmla="*/ 22 w 92"/>
              <a:gd name="T113" fmla="*/ 37 h 91"/>
              <a:gd name="T114" fmla="*/ 32 w 92"/>
              <a:gd name="T115" fmla="*/ 27 h 91"/>
              <a:gd name="T116" fmla="*/ 32 w 92"/>
              <a:gd name="T117" fmla="*/ 26 h 91"/>
              <a:gd name="T118" fmla="*/ 29 w 92"/>
              <a:gd name="T119" fmla="*/ 23 h 91"/>
              <a:gd name="T120" fmla="*/ 4 w 92"/>
              <a:gd name="T121" fmla="*/ 23 h 91"/>
              <a:gd name="T122" fmla="*/ 0 w 92"/>
              <a:gd name="T123"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 h="91">
                <a:moveTo>
                  <a:pt x="36" y="19"/>
                </a:moveTo>
                <a:cubicBezTo>
                  <a:pt x="36" y="13"/>
                  <a:pt x="41" y="9"/>
                  <a:pt x="46" y="9"/>
                </a:cubicBezTo>
                <a:cubicBezTo>
                  <a:pt x="52" y="9"/>
                  <a:pt x="56" y="13"/>
                  <a:pt x="56" y="19"/>
                </a:cubicBezTo>
                <a:cubicBezTo>
                  <a:pt x="56" y="25"/>
                  <a:pt x="52" y="29"/>
                  <a:pt x="46" y="29"/>
                </a:cubicBezTo>
                <a:cubicBezTo>
                  <a:pt x="41" y="29"/>
                  <a:pt x="36" y="25"/>
                  <a:pt x="36" y="19"/>
                </a:cubicBezTo>
                <a:close/>
                <a:moveTo>
                  <a:pt x="60" y="33"/>
                </a:moveTo>
                <a:cubicBezTo>
                  <a:pt x="33" y="33"/>
                  <a:pt x="33" y="33"/>
                  <a:pt x="33" y="33"/>
                </a:cubicBezTo>
                <a:cubicBezTo>
                  <a:pt x="31" y="33"/>
                  <a:pt x="29" y="35"/>
                  <a:pt x="29" y="37"/>
                </a:cubicBezTo>
                <a:cubicBezTo>
                  <a:pt x="29" y="60"/>
                  <a:pt x="29" y="60"/>
                  <a:pt x="29" y="60"/>
                </a:cubicBezTo>
                <a:cubicBezTo>
                  <a:pt x="29" y="62"/>
                  <a:pt x="31" y="63"/>
                  <a:pt x="33" y="63"/>
                </a:cubicBezTo>
                <a:cubicBezTo>
                  <a:pt x="36" y="63"/>
                  <a:pt x="36" y="63"/>
                  <a:pt x="36" y="63"/>
                </a:cubicBezTo>
                <a:cubicBezTo>
                  <a:pt x="36" y="87"/>
                  <a:pt x="36" y="87"/>
                  <a:pt x="36" y="87"/>
                </a:cubicBezTo>
                <a:cubicBezTo>
                  <a:pt x="36" y="89"/>
                  <a:pt x="38" y="91"/>
                  <a:pt x="40" y="91"/>
                </a:cubicBezTo>
                <a:cubicBezTo>
                  <a:pt x="53" y="91"/>
                  <a:pt x="53" y="91"/>
                  <a:pt x="53" y="91"/>
                </a:cubicBezTo>
                <a:cubicBezTo>
                  <a:pt x="55" y="91"/>
                  <a:pt x="56" y="89"/>
                  <a:pt x="56" y="87"/>
                </a:cubicBezTo>
                <a:cubicBezTo>
                  <a:pt x="56" y="63"/>
                  <a:pt x="56" y="63"/>
                  <a:pt x="56" y="63"/>
                </a:cubicBezTo>
                <a:cubicBezTo>
                  <a:pt x="60" y="63"/>
                  <a:pt x="60" y="63"/>
                  <a:pt x="60" y="63"/>
                </a:cubicBezTo>
                <a:cubicBezTo>
                  <a:pt x="62" y="63"/>
                  <a:pt x="63" y="62"/>
                  <a:pt x="63" y="60"/>
                </a:cubicBezTo>
                <a:cubicBezTo>
                  <a:pt x="63" y="37"/>
                  <a:pt x="63" y="37"/>
                  <a:pt x="63" y="37"/>
                </a:cubicBezTo>
                <a:cubicBezTo>
                  <a:pt x="63" y="35"/>
                  <a:pt x="62" y="33"/>
                  <a:pt x="60" y="33"/>
                </a:cubicBezTo>
                <a:close/>
                <a:moveTo>
                  <a:pt x="76" y="19"/>
                </a:moveTo>
                <a:cubicBezTo>
                  <a:pt x="81" y="19"/>
                  <a:pt x="86" y="15"/>
                  <a:pt x="86" y="9"/>
                </a:cubicBezTo>
                <a:cubicBezTo>
                  <a:pt x="86" y="4"/>
                  <a:pt x="81" y="0"/>
                  <a:pt x="76" y="0"/>
                </a:cubicBezTo>
                <a:cubicBezTo>
                  <a:pt x="71" y="0"/>
                  <a:pt x="67" y="4"/>
                  <a:pt x="67" y="9"/>
                </a:cubicBezTo>
                <a:cubicBezTo>
                  <a:pt x="67" y="15"/>
                  <a:pt x="71" y="19"/>
                  <a:pt x="76" y="19"/>
                </a:cubicBezTo>
                <a:close/>
                <a:moveTo>
                  <a:pt x="89" y="23"/>
                </a:moveTo>
                <a:cubicBezTo>
                  <a:pt x="64" y="23"/>
                  <a:pt x="64" y="23"/>
                  <a:pt x="64" y="23"/>
                </a:cubicBezTo>
                <a:cubicBezTo>
                  <a:pt x="62" y="23"/>
                  <a:pt x="61" y="24"/>
                  <a:pt x="61" y="26"/>
                </a:cubicBezTo>
                <a:cubicBezTo>
                  <a:pt x="61" y="27"/>
                  <a:pt x="61" y="27"/>
                  <a:pt x="61" y="27"/>
                </a:cubicBezTo>
                <a:cubicBezTo>
                  <a:pt x="66" y="27"/>
                  <a:pt x="70" y="31"/>
                  <a:pt x="70" y="37"/>
                </a:cubicBezTo>
                <a:cubicBezTo>
                  <a:pt x="70" y="60"/>
                  <a:pt x="70" y="60"/>
                  <a:pt x="70" y="60"/>
                </a:cubicBezTo>
                <a:cubicBezTo>
                  <a:pt x="70" y="63"/>
                  <a:pt x="69" y="65"/>
                  <a:pt x="67" y="67"/>
                </a:cubicBezTo>
                <a:cubicBezTo>
                  <a:pt x="67" y="73"/>
                  <a:pt x="67" y="73"/>
                  <a:pt x="67" y="73"/>
                </a:cubicBezTo>
                <a:cubicBezTo>
                  <a:pt x="67" y="75"/>
                  <a:pt x="68" y="76"/>
                  <a:pt x="70" y="76"/>
                </a:cubicBezTo>
                <a:cubicBezTo>
                  <a:pt x="82" y="76"/>
                  <a:pt x="82" y="76"/>
                  <a:pt x="82" y="76"/>
                </a:cubicBezTo>
                <a:cubicBezTo>
                  <a:pt x="84" y="76"/>
                  <a:pt x="86" y="75"/>
                  <a:pt x="86" y="73"/>
                </a:cubicBezTo>
                <a:cubicBezTo>
                  <a:pt x="86" y="51"/>
                  <a:pt x="86" y="51"/>
                  <a:pt x="86" y="51"/>
                </a:cubicBezTo>
                <a:cubicBezTo>
                  <a:pt x="89" y="51"/>
                  <a:pt x="89" y="51"/>
                  <a:pt x="89" y="51"/>
                </a:cubicBezTo>
                <a:cubicBezTo>
                  <a:pt x="90" y="51"/>
                  <a:pt x="92" y="49"/>
                  <a:pt x="92" y="48"/>
                </a:cubicBezTo>
                <a:cubicBezTo>
                  <a:pt x="92" y="26"/>
                  <a:pt x="92" y="26"/>
                  <a:pt x="92" y="26"/>
                </a:cubicBezTo>
                <a:cubicBezTo>
                  <a:pt x="92" y="24"/>
                  <a:pt x="90" y="23"/>
                  <a:pt x="89" y="23"/>
                </a:cubicBezTo>
                <a:close/>
                <a:moveTo>
                  <a:pt x="26" y="9"/>
                </a:moveTo>
                <a:cubicBezTo>
                  <a:pt x="26" y="4"/>
                  <a:pt x="21" y="0"/>
                  <a:pt x="16" y="0"/>
                </a:cubicBezTo>
                <a:cubicBezTo>
                  <a:pt x="11" y="0"/>
                  <a:pt x="7" y="4"/>
                  <a:pt x="7" y="9"/>
                </a:cubicBezTo>
                <a:cubicBezTo>
                  <a:pt x="7" y="15"/>
                  <a:pt x="11" y="19"/>
                  <a:pt x="16" y="19"/>
                </a:cubicBezTo>
                <a:cubicBezTo>
                  <a:pt x="21" y="19"/>
                  <a:pt x="26" y="15"/>
                  <a:pt x="26" y="9"/>
                </a:cubicBezTo>
                <a:close/>
                <a:moveTo>
                  <a:pt x="0" y="26"/>
                </a:moveTo>
                <a:cubicBezTo>
                  <a:pt x="0" y="48"/>
                  <a:pt x="0" y="48"/>
                  <a:pt x="0" y="48"/>
                </a:cubicBezTo>
                <a:cubicBezTo>
                  <a:pt x="0" y="49"/>
                  <a:pt x="2" y="51"/>
                  <a:pt x="4" y="51"/>
                </a:cubicBezTo>
                <a:cubicBezTo>
                  <a:pt x="7" y="51"/>
                  <a:pt x="7" y="51"/>
                  <a:pt x="7" y="51"/>
                </a:cubicBezTo>
                <a:cubicBezTo>
                  <a:pt x="7" y="73"/>
                  <a:pt x="7" y="73"/>
                  <a:pt x="7" y="73"/>
                </a:cubicBezTo>
                <a:cubicBezTo>
                  <a:pt x="7" y="75"/>
                  <a:pt x="8" y="76"/>
                  <a:pt x="10" y="76"/>
                </a:cubicBezTo>
                <a:cubicBezTo>
                  <a:pt x="22" y="76"/>
                  <a:pt x="22" y="76"/>
                  <a:pt x="22" y="76"/>
                </a:cubicBezTo>
                <a:cubicBezTo>
                  <a:pt x="24" y="76"/>
                  <a:pt x="26" y="75"/>
                  <a:pt x="26" y="73"/>
                </a:cubicBezTo>
                <a:cubicBezTo>
                  <a:pt x="26" y="67"/>
                  <a:pt x="26" y="67"/>
                  <a:pt x="26" y="67"/>
                </a:cubicBezTo>
                <a:cubicBezTo>
                  <a:pt x="24" y="65"/>
                  <a:pt x="22" y="63"/>
                  <a:pt x="22" y="60"/>
                </a:cubicBezTo>
                <a:cubicBezTo>
                  <a:pt x="22" y="37"/>
                  <a:pt x="22" y="37"/>
                  <a:pt x="22" y="37"/>
                </a:cubicBezTo>
                <a:cubicBezTo>
                  <a:pt x="22" y="31"/>
                  <a:pt x="26" y="27"/>
                  <a:pt x="32" y="27"/>
                </a:cubicBezTo>
                <a:cubicBezTo>
                  <a:pt x="32" y="26"/>
                  <a:pt x="32" y="26"/>
                  <a:pt x="32" y="26"/>
                </a:cubicBezTo>
                <a:cubicBezTo>
                  <a:pt x="32" y="24"/>
                  <a:pt x="30" y="23"/>
                  <a:pt x="29" y="23"/>
                </a:cubicBezTo>
                <a:cubicBezTo>
                  <a:pt x="4" y="23"/>
                  <a:pt x="4" y="23"/>
                  <a:pt x="4" y="23"/>
                </a:cubicBezTo>
                <a:cubicBezTo>
                  <a:pt x="2" y="23"/>
                  <a:pt x="0" y="24"/>
                  <a:pt x="0"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13">
            <a:extLst>
              <a:ext uri="{FF2B5EF4-FFF2-40B4-BE49-F238E27FC236}">
                <a16:creationId xmlns:a16="http://schemas.microsoft.com/office/drawing/2014/main" id="{FAC9CFAC-3849-4B2A-840A-B73DBB37FBD5}"/>
              </a:ext>
            </a:extLst>
          </p:cNvPr>
          <p:cNvSpPr>
            <a:spLocks noEditPoints="1"/>
          </p:cNvSpPr>
          <p:nvPr/>
        </p:nvSpPr>
        <p:spPr bwMode="auto">
          <a:xfrm>
            <a:off x="6198093" y="1361286"/>
            <a:ext cx="335564" cy="363528"/>
          </a:xfrm>
          <a:custGeom>
            <a:avLst/>
            <a:gdLst>
              <a:gd name="T0" fmla="*/ 0 w 100"/>
              <a:gd name="T1" fmla="*/ 33 h 108"/>
              <a:gd name="T2" fmla="*/ 15 w 100"/>
              <a:gd name="T3" fmla="*/ 21 h 108"/>
              <a:gd name="T4" fmla="*/ 29 w 100"/>
              <a:gd name="T5" fmla="*/ 41 h 108"/>
              <a:gd name="T6" fmla="*/ 22 w 100"/>
              <a:gd name="T7" fmla="*/ 53 h 108"/>
              <a:gd name="T8" fmla="*/ 44 w 100"/>
              <a:gd name="T9" fmla="*/ 80 h 108"/>
              <a:gd name="T10" fmla="*/ 56 w 100"/>
              <a:gd name="T11" fmla="*/ 74 h 108"/>
              <a:gd name="T12" fmla="*/ 74 w 100"/>
              <a:gd name="T13" fmla="*/ 84 h 108"/>
              <a:gd name="T14" fmla="*/ 65 w 100"/>
              <a:gd name="T15" fmla="*/ 102 h 108"/>
              <a:gd name="T16" fmla="*/ 22 w 100"/>
              <a:gd name="T17" fmla="*/ 81 h 108"/>
              <a:gd name="T18" fmla="*/ 0 w 100"/>
              <a:gd name="T19" fmla="*/ 33 h 108"/>
              <a:gd name="T20" fmla="*/ 71 w 100"/>
              <a:gd name="T21" fmla="*/ 44 h 108"/>
              <a:gd name="T22" fmla="*/ 56 w 100"/>
              <a:gd name="T23" fmla="*/ 44 h 108"/>
              <a:gd name="T24" fmla="*/ 56 w 100"/>
              <a:gd name="T25" fmla="*/ 26 h 108"/>
              <a:gd name="T26" fmla="*/ 53 w 100"/>
              <a:gd name="T27" fmla="*/ 23 h 108"/>
              <a:gd name="T28" fmla="*/ 50 w 100"/>
              <a:gd name="T29" fmla="*/ 26 h 108"/>
              <a:gd name="T30" fmla="*/ 50 w 100"/>
              <a:gd name="T31" fmla="*/ 47 h 108"/>
              <a:gd name="T32" fmla="*/ 53 w 100"/>
              <a:gd name="T33" fmla="*/ 50 h 108"/>
              <a:gd name="T34" fmla="*/ 71 w 100"/>
              <a:gd name="T35" fmla="*/ 50 h 108"/>
              <a:gd name="T36" fmla="*/ 75 w 100"/>
              <a:gd name="T37" fmla="*/ 47 h 108"/>
              <a:gd name="T38" fmla="*/ 71 w 100"/>
              <a:gd name="T39" fmla="*/ 44 h 108"/>
              <a:gd name="T40" fmla="*/ 53 w 100"/>
              <a:gd name="T41" fmla="*/ 0 h 108"/>
              <a:gd name="T42" fmla="*/ 17 w 100"/>
              <a:gd name="T43" fmla="*/ 16 h 108"/>
              <a:gd name="T44" fmla="*/ 24 w 100"/>
              <a:gd name="T45" fmla="*/ 19 h 108"/>
              <a:gd name="T46" fmla="*/ 50 w 100"/>
              <a:gd name="T47" fmla="*/ 7 h 108"/>
              <a:gd name="T48" fmla="*/ 50 w 100"/>
              <a:gd name="T49" fmla="*/ 13 h 108"/>
              <a:gd name="T50" fmla="*/ 53 w 100"/>
              <a:gd name="T51" fmla="*/ 16 h 108"/>
              <a:gd name="T52" fmla="*/ 56 w 100"/>
              <a:gd name="T53" fmla="*/ 13 h 108"/>
              <a:gd name="T54" fmla="*/ 56 w 100"/>
              <a:gd name="T55" fmla="*/ 7 h 108"/>
              <a:gd name="T56" fmla="*/ 93 w 100"/>
              <a:gd name="T57" fmla="*/ 44 h 108"/>
              <a:gd name="T58" fmla="*/ 87 w 100"/>
              <a:gd name="T59" fmla="*/ 44 h 108"/>
              <a:gd name="T60" fmla="*/ 84 w 100"/>
              <a:gd name="T61" fmla="*/ 47 h 108"/>
              <a:gd name="T62" fmla="*/ 87 w 100"/>
              <a:gd name="T63" fmla="*/ 50 h 108"/>
              <a:gd name="T64" fmla="*/ 93 w 100"/>
              <a:gd name="T65" fmla="*/ 50 h 108"/>
              <a:gd name="T66" fmla="*/ 78 w 100"/>
              <a:gd name="T67" fmla="*/ 79 h 108"/>
              <a:gd name="T68" fmla="*/ 78 w 100"/>
              <a:gd name="T69" fmla="*/ 80 h 108"/>
              <a:gd name="T70" fmla="*/ 78 w 100"/>
              <a:gd name="T71" fmla="*/ 80 h 108"/>
              <a:gd name="T72" fmla="*/ 79 w 100"/>
              <a:gd name="T73" fmla="*/ 81 h 108"/>
              <a:gd name="T74" fmla="*/ 81 w 100"/>
              <a:gd name="T75" fmla="*/ 85 h 108"/>
              <a:gd name="T76" fmla="*/ 100 w 100"/>
              <a:gd name="T77" fmla="*/ 47 h 108"/>
              <a:gd name="T78" fmla="*/ 53 w 100"/>
              <a:gd name="T7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 h="108">
                <a:moveTo>
                  <a:pt x="0" y="33"/>
                </a:moveTo>
                <a:cubicBezTo>
                  <a:pt x="1" y="29"/>
                  <a:pt x="9" y="23"/>
                  <a:pt x="15" y="21"/>
                </a:cubicBezTo>
                <a:cubicBezTo>
                  <a:pt x="21" y="21"/>
                  <a:pt x="31" y="35"/>
                  <a:pt x="29" y="41"/>
                </a:cubicBezTo>
                <a:cubicBezTo>
                  <a:pt x="27" y="47"/>
                  <a:pt x="21" y="49"/>
                  <a:pt x="22" y="53"/>
                </a:cubicBezTo>
                <a:cubicBezTo>
                  <a:pt x="32" y="70"/>
                  <a:pt x="37" y="75"/>
                  <a:pt x="44" y="80"/>
                </a:cubicBezTo>
                <a:cubicBezTo>
                  <a:pt x="49" y="82"/>
                  <a:pt x="51" y="78"/>
                  <a:pt x="56" y="74"/>
                </a:cubicBezTo>
                <a:cubicBezTo>
                  <a:pt x="61" y="71"/>
                  <a:pt x="70" y="79"/>
                  <a:pt x="74" y="84"/>
                </a:cubicBezTo>
                <a:cubicBezTo>
                  <a:pt x="77" y="89"/>
                  <a:pt x="77" y="94"/>
                  <a:pt x="65" y="102"/>
                </a:cubicBezTo>
                <a:cubicBezTo>
                  <a:pt x="43" y="108"/>
                  <a:pt x="22" y="81"/>
                  <a:pt x="22" y="81"/>
                </a:cubicBezTo>
                <a:cubicBezTo>
                  <a:pt x="1" y="57"/>
                  <a:pt x="0" y="39"/>
                  <a:pt x="0" y="33"/>
                </a:cubicBezTo>
                <a:close/>
                <a:moveTo>
                  <a:pt x="71" y="44"/>
                </a:moveTo>
                <a:cubicBezTo>
                  <a:pt x="56" y="44"/>
                  <a:pt x="56" y="44"/>
                  <a:pt x="56" y="44"/>
                </a:cubicBezTo>
                <a:cubicBezTo>
                  <a:pt x="56" y="26"/>
                  <a:pt x="56" y="26"/>
                  <a:pt x="56" y="26"/>
                </a:cubicBezTo>
                <a:cubicBezTo>
                  <a:pt x="56" y="25"/>
                  <a:pt x="55" y="23"/>
                  <a:pt x="53" y="23"/>
                </a:cubicBezTo>
                <a:cubicBezTo>
                  <a:pt x="51" y="23"/>
                  <a:pt x="50" y="25"/>
                  <a:pt x="50" y="26"/>
                </a:cubicBezTo>
                <a:cubicBezTo>
                  <a:pt x="50" y="47"/>
                  <a:pt x="50" y="47"/>
                  <a:pt x="50" y="47"/>
                </a:cubicBezTo>
                <a:cubicBezTo>
                  <a:pt x="50" y="49"/>
                  <a:pt x="51" y="50"/>
                  <a:pt x="53" y="50"/>
                </a:cubicBezTo>
                <a:cubicBezTo>
                  <a:pt x="71" y="50"/>
                  <a:pt x="71" y="50"/>
                  <a:pt x="71" y="50"/>
                </a:cubicBezTo>
                <a:cubicBezTo>
                  <a:pt x="73" y="50"/>
                  <a:pt x="75" y="49"/>
                  <a:pt x="75" y="47"/>
                </a:cubicBezTo>
                <a:cubicBezTo>
                  <a:pt x="75" y="45"/>
                  <a:pt x="73" y="44"/>
                  <a:pt x="71" y="44"/>
                </a:cubicBezTo>
                <a:close/>
                <a:moveTo>
                  <a:pt x="53" y="0"/>
                </a:moveTo>
                <a:cubicBezTo>
                  <a:pt x="39" y="0"/>
                  <a:pt x="26" y="6"/>
                  <a:pt x="17" y="16"/>
                </a:cubicBezTo>
                <a:cubicBezTo>
                  <a:pt x="20" y="16"/>
                  <a:pt x="22" y="18"/>
                  <a:pt x="24" y="19"/>
                </a:cubicBezTo>
                <a:cubicBezTo>
                  <a:pt x="30" y="12"/>
                  <a:pt x="39" y="7"/>
                  <a:pt x="50" y="7"/>
                </a:cubicBezTo>
                <a:cubicBezTo>
                  <a:pt x="50" y="13"/>
                  <a:pt x="50" y="13"/>
                  <a:pt x="50" y="13"/>
                </a:cubicBezTo>
                <a:cubicBezTo>
                  <a:pt x="50" y="14"/>
                  <a:pt x="51" y="16"/>
                  <a:pt x="53" y="16"/>
                </a:cubicBezTo>
                <a:cubicBezTo>
                  <a:pt x="55" y="16"/>
                  <a:pt x="56" y="14"/>
                  <a:pt x="56" y="13"/>
                </a:cubicBezTo>
                <a:cubicBezTo>
                  <a:pt x="56" y="7"/>
                  <a:pt x="56" y="7"/>
                  <a:pt x="56" y="7"/>
                </a:cubicBezTo>
                <a:cubicBezTo>
                  <a:pt x="76" y="8"/>
                  <a:pt x="92" y="24"/>
                  <a:pt x="93" y="44"/>
                </a:cubicBezTo>
                <a:cubicBezTo>
                  <a:pt x="87" y="44"/>
                  <a:pt x="87" y="44"/>
                  <a:pt x="87" y="44"/>
                </a:cubicBezTo>
                <a:cubicBezTo>
                  <a:pt x="86" y="44"/>
                  <a:pt x="84" y="45"/>
                  <a:pt x="84" y="47"/>
                </a:cubicBezTo>
                <a:cubicBezTo>
                  <a:pt x="84" y="49"/>
                  <a:pt x="86" y="50"/>
                  <a:pt x="87" y="50"/>
                </a:cubicBezTo>
                <a:cubicBezTo>
                  <a:pt x="93" y="50"/>
                  <a:pt x="93" y="50"/>
                  <a:pt x="93" y="50"/>
                </a:cubicBezTo>
                <a:cubicBezTo>
                  <a:pt x="92" y="62"/>
                  <a:pt x="86" y="73"/>
                  <a:pt x="78" y="79"/>
                </a:cubicBezTo>
                <a:cubicBezTo>
                  <a:pt x="78" y="80"/>
                  <a:pt x="78" y="80"/>
                  <a:pt x="78" y="80"/>
                </a:cubicBezTo>
                <a:cubicBezTo>
                  <a:pt x="78" y="80"/>
                  <a:pt x="78" y="80"/>
                  <a:pt x="78" y="80"/>
                </a:cubicBezTo>
                <a:cubicBezTo>
                  <a:pt x="79" y="81"/>
                  <a:pt x="79" y="81"/>
                  <a:pt x="79" y="81"/>
                </a:cubicBezTo>
                <a:cubicBezTo>
                  <a:pt x="80" y="82"/>
                  <a:pt x="80" y="84"/>
                  <a:pt x="81" y="85"/>
                </a:cubicBezTo>
                <a:cubicBezTo>
                  <a:pt x="93" y="77"/>
                  <a:pt x="100" y="63"/>
                  <a:pt x="100" y="47"/>
                </a:cubicBezTo>
                <a:cubicBezTo>
                  <a:pt x="100" y="21"/>
                  <a:pt x="79" y="0"/>
                  <a:pt x="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Freeform 14">
            <a:extLst>
              <a:ext uri="{FF2B5EF4-FFF2-40B4-BE49-F238E27FC236}">
                <a16:creationId xmlns:a16="http://schemas.microsoft.com/office/drawing/2014/main" id="{5B2D8E5C-0A44-4A28-9B96-17400B0F99C0}"/>
              </a:ext>
            </a:extLst>
          </p:cNvPr>
          <p:cNvSpPr>
            <a:spLocks noEditPoints="1"/>
          </p:cNvSpPr>
          <p:nvPr/>
        </p:nvSpPr>
        <p:spPr bwMode="auto">
          <a:xfrm>
            <a:off x="6248712" y="3250769"/>
            <a:ext cx="239090" cy="345352"/>
          </a:xfrm>
          <a:custGeom>
            <a:avLst/>
            <a:gdLst>
              <a:gd name="T0" fmla="*/ 32 w 71"/>
              <a:gd name="T1" fmla="*/ 51 h 103"/>
              <a:gd name="T2" fmla="*/ 38 w 71"/>
              <a:gd name="T3" fmla="*/ 51 h 103"/>
              <a:gd name="T4" fmla="*/ 38 w 71"/>
              <a:gd name="T5" fmla="*/ 82 h 103"/>
              <a:gd name="T6" fmla="*/ 32 w 71"/>
              <a:gd name="T7" fmla="*/ 82 h 103"/>
              <a:gd name="T8" fmla="*/ 32 w 71"/>
              <a:gd name="T9" fmla="*/ 51 h 103"/>
              <a:gd name="T10" fmla="*/ 35 w 71"/>
              <a:gd name="T11" fmla="*/ 0 h 103"/>
              <a:gd name="T12" fmla="*/ 0 w 71"/>
              <a:gd name="T13" fmla="*/ 36 h 103"/>
              <a:gd name="T14" fmla="*/ 7 w 71"/>
              <a:gd name="T15" fmla="*/ 58 h 103"/>
              <a:gd name="T16" fmla="*/ 15 w 71"/>
              <a:gd name="T17" fmla="*/ 75 h 103"/>
              <a:gd name="T18" fmla="*/ 22 w 71"/>
              <a:gd name="T19" fmla="*/ 82 h 103"/>
              <a:gd name="T20" fmla="*/ 27 w 71"/>
              <a:gd name="T21" fmla="*/ 82 h 103"/>
              <a:gd name="T22" fmla="*/ 27 w 71"/>
              <a:gd name="T23" fmla="*/ 51 h 103"/>
              <a:gd name="T24" fmla="*/ 21 w 71"/>
              <a:gd name="T25" fmla="*/ 51 h 103"/>
              <a:gd name="T26" fmla="*/ 11 w 71"/>
              <a:gd name="T27" fmla="*/ 41 h 103"/>
              <a:gd name="T28" fmla="*/ 21 w 71"/>
              <a:gd name="T29" fmla="*/ 30 h 103"/>
              <a:gd name="T30" fmla="*/ 32 w 71"/>
              <a:gd name="T31" fmla="*/ 41 h 103"/>
              <a:gd name="T32" fmla="*/ 30 w 71"/>
              <a:gd name="T33" fmla="*/ 46 h 103"/>
              <a:gd name="T34" fmla="*/ 40 w 71"/>
              <a:gd name="T35" fmla="*/ 46 h 103"/>
              <a:gd name="T36" fmla="*/ 39 w 71"/>
              <a:gd name="T37" fmla="*/ 41 h 103"/>
              <a:gd name="T38" fmla="*/ 49 w 71"/>
              <a:gd name="T39" fmla="*/ 30 h 103"/>
              <a:gd name="T40" fmla="*/ 60 w 71"/>
              <a:gd name="T41" fmla="*/ 41 h 103"/>
              <a:gd name="T42" fmla="*/ 49 w 71"/>
              <a:gd name="T43" fmla="*/ 51 h 103"/>
              <a:gd name="T44" fmla="*/ 44 w 71"/>
              <a:gd name="T45" fmla="*/ 51 h 103"/>
              <a:gd name="T46" fmla="*/ 44 w 71"/>
              <a:gd name="T47" fmla="*/ 82 h 103"/>
              <a:gd name="T48" fmla="*/ 48 w 71"/>
              <a:gd name="T49" fmla="*/ 82 h 103"/>
              <a:gd name="T50" fmla="*/ 55 w 71"/>
              <a:gd name="T51" fmla="*/ 75 h 103"/>
              <a:gd name="T52" fmla="*/ 63 w 71"/>
              <a:gd name="T53" fmla="*/ 58 h 103"/>
              <a:gd name="T54" fmla="*/ 71 w 71"/>
              <a:gd name="T55" fmla="*/ 36 h 103"/>
              <a:gd name="T56" fmla="*/ 35 w 71"/>
              <a:gd name="T57" fmla="*/ 0 h 103"/>
              <a:gd name="T58" fmla="*/ 16 w 71"/>
              <a:gd name="T59" fmla="*/ 41 h 103"/>
              <a:gd name="T60" fmla="*/ 21 w 71"/>
              <a:gd name="T61" fmla="*/ 46 h 103"/>
              <a:gd name="T62" fmla="*/ 26 w 71"/>
              <a:gd name="T63" fmla="*/ 41 h 103"/>
              <a:gd name="T64" fmla="*/ 21 w 71"/>
              <a:gd name="T65" fmla="*/ 36 h 103"/>
              <a:gd name="T66" fmla="*/ 16 w 71"/>
              <a:gd name="T67" fmla="*/ 41 h 103"/>
              <a:gd name="T68" fmla="*/ 54 w 71"/>
              <a:gd name="T69" fmla="*/ 41 h 103"/>
              <a:gd name="T70" fmla="*/ 49 w 71"/>
              <a:gd name="T71" fmla="*/ 36 h 103"/>
              <a:gd name="T72" fmla="*/ 44 w 71"/>
              <a:gd name="T73" fmla="*/ 41 h 103"/>
              <a:gd name="T74" fmla="*/ 49 w 71"/>
              <a:gd name="T75" fmla="*/ 46 h 103"/>
              <a:gd name="T76" fmla="*/ 54 w 71"/>
              <a:gd name="T77" fmla="*/ 41 h 103"/>
              <a:gd name="T78" fmla="*/ 52 w 71"/>
              <a:gd name="T79" fmla="*/ 90 h 103"/>
              <a:gd name="T80" fmla="*/ 49 w 71"/>
              <a:gd name="T81" fmla="*/ 88 h 103"/>
              <a:gd name="T82" fmla="*/ 21 w 71"/>
              <a:gd name="T83" fmla="*/ 88 h 103"/>
              <a:gd name="T84" fmla="*/ 18 w 71"/>
              <a:gd name="T85" fmla="*/ 90 h 103"/>
              <a:gd name="T86" fmla="*/ 21 w 71"/>
              <a:gd name="T87" fmla="*/ 93 h 103"/>
              <a:gd name="T88" fmla="*/ 49 w 71"/>
              <a:gd name="T89" fmla="*/ 93 h 103"/>
              <a:gd name="T90" fmla="*/ 52 w 71"/>
              <a:gd name="T91" fmla="*/ 90 h 103"/>
              <a:gd name="T92" fmla="*/ 48 w 71"/>
              <a:gd name="T93" fmla="*/ 101 h 103"/>
              <a:gd name="T94" fmla="*/ 46 w 71"/>
              <a:gd name="T95" fmla="*/ 98 h 103"/>
              <a:gd name="T96" fmla="*/ 25 w 71"/>
              <a:gd name="T97" fmla="*/ 98 h 103"/>
              <a:gd name="T98" fmla="*/ 22 w 71"/>
              <a:gd name="T99" fmla="*/ 101 h 103"/>
              <a:gd name="T100" fmla="*/ 25 w 71"/>
              <a:gd name="T101" fmla="*/ 103 h 103"/>
              <a:gd name="T102" fmla="*/ 46 w 71"/>
              <a:gd name="T103" fmla="*/ 103 h 103"/>
              <a:gd name="T104" fmla="*/ 48 w 71"/>
              <a:gd name="T105" fmla="*/ 10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1" h="103">
                <a:moveTo>
                  <a:pt x="32" y="51"/>
                </a:moveTo>
                <a:cubicBezTo>
                  <a:pt x="38" y="51"/>
                  <a:pt x="38" y="51"/>
                  <a:pt x="38" y="51"/>
                </a:cubicBezTo>
                <a:cubicBezTo>
                  <a:pt x="38" y="82"/>
                  <a:pt x="38" y="82"/>
                  <a:pt x="38" y="82"/>
                </a:cubicBezTo>
                <a:cubicBezTo>
                  <a:pt x="32" y="82"/>
                  <a:pt x="32" y="82"/>
                  <a:pt x="32" y="82"/>
                </a:cubicBezTo>
                <a:lnTo>
                  <a:pt x="32" y="51"/>
                </a:lnTo>
                <a:close/>
                <a:moveTo>
                  <a:pt x="35" y="0"/>
                </a:moveTo>
                <a:cubicBezTo>
                  <a:pt x="15" y="1"/>
                  <a:pt x="0" y="17"/>
                  <a:pt x="0" y="36"/>
                </a:cubicBezTo>
                <a:cubicBezTo>
                  <a:pt x="0" y="45"/>
                  <a:pt x="2" y="52"/>
                  <a:pt x="7" y="58"/>
                </a:cubicBezTo>
                <a:cubicBezTo>
                  <a:pt x="13" y="67"/>
                  <a:pt x="15" y="70"/>
                  <a:pt x="15" y="75"/>
                </a:cubicBezTo>
                <a:cubicBezTo>
                  <a:pt x="15" y="79"/>
                  <a:pt x="18" y="82"/>
                  <a:pt x="22" y="82"/>
                </a:cubicBezTo>
                <a:cubicBezTo>
                  <a:pt x="27" y="82"/>
                  <a:pt x="27" y="82"/>
                  <a:pt x="27" y="82"/>
                </a:cubicBezTo>
                <a:cubicBezTo>
                  <a:pt x="27" y="51"/>
                  <a:pt x="27" y="51"/>
                  <a:pt x="27" y="51"/>
                </a:cubicBezTo>
                <a:cubicBezTo>
                  <a:pt x="21" y="51"/>
                  <a:pt x="21" y="51"/>
                  <a:pt x="21" y="51"/>
                </a:cubicBezTo>
                <a:cubicBezTo>
                  <a:pt x="15" y="51"/>
                  <a:pt x="11" y="46"/>
                  <a:pt x="11" y="41"/>
                </a:cubicBezTo>
                <a:cubicBezTo>
                  <a:pt x="11" y="35"/>
                  <a:pt x="15" y="30"/>
                  <a:pt x="21" y="30"/>
                </a:cubicBezTo>
                <a:cubicBezTo>
                  <a:pt x="27" y="30"/>
                  <a:pt x="32" y="35"/>
                  <a:pt x="32" y="41"/>
                </a:cubicBezTo>
                <a:cubicBezTo>
                  <a:pt x="32" y="42"/>
                  <a:pt x="31" y="44"/>
                  <a:pt x="30" y="46"/>
                </a:cubicBezTo>
                <a:cubicBezTo>
                  <a:pt x="40" y="46"/>
                  <a:pt x="40" y="46"/>
                  <a:pt x="40" y="46"/>
                </a:cubicBezTo>
                <a:cubicBezTo>
                  <a:pt x="39" y="44"/>
                  <a:pt x="39" y="42"/>
                  <a:pt x="39" y="41"/>
                </a:cubicBezTo>
                <a:cubicBezTo>
                  <a:pt x="39" y="35"/>
                  <a:pt x="43" y="30"/>
                  <a:pt x="49" y="30"/>
                </a:cubicBezTo>
                <a:cubicBezTo>
                  <a:pt x="55" y="30"/>
                  <a:pt x="60" y="35"/>
                  <a:pt x="60" y="41"/>
                </a:cubicBezTo>
                <a:cubicBezTo>
                  <a:pt x="60" y="46"/>
                  <a:pt x="55" y="51"/>
                  <a:pt x="49" y="51"/>
                </a:cubicBezTo>
                <a:cubicBezTo>
                  <a:pt x="44" y="51"/>
                  <a:pt x="44" y="51"/>
                  <a:pt x="44" y="51"/>
                </a:cubicBezTo>
                <a:cubicBezTo>
                  <a:pt x="44" y="82"/>
                  <a:pt x="44" y="82"/>
                  <a:pt x="44" y="82"/>
                </a:cubicBezTo>
                <a:cubicBezTo>
                  <a:pt x="48" y="82"/>
                  <a:pt x="48" y="82"/>
                  <a:pt x="48" y="82"/>
                </a:cubicBezTo>
                <a:cubicBezTo>
                  <a:pt x="52" y="82"/>
                  <a:pt x="55" y="79"/>
                  <a:pt x="55" y="75"/>
                </a:cubicBezTo>
                <a:cubicBezTo>
                  <a:pt x="55" y="70"/>
                  <a:pt x="57" y="67"/>
                  <a:pt x="63" y="58"/>
                </a:cubicBezTo>
                <a:cubicBezTo>
                  <a:pt x="68" y="52"/>
                  <a:pt x="71" y="45"/>
                  <a:pt x="71" y="36"/>
                </a:cubicBezTo>
                <a:cubicBezTo>
                  <a:pt x="71" y="17"/>
                  <a:pt x="55" y="1"/>
                  <a:pt x="35" y="0"/>
                </a:cubicBezTo>
                <a:close/>
                <a:moveTo>
                  <a:pt x="16" y="41"/>
                </a:moveTo>
                <a:cubicBezTo>
                  <a:pt x="16" y="43"/>
                  <a:pt x="19" y="46"/>
                  <a:pt x="21" y="46"/>
                </a:cubicBezTo>
                <a:cubicBezTo>
                  <a:pt x="24" y="46"/>
                  <a:pt x="26" y="43"/>
                  <a:pt x="26" y="41"/>
                </a:cubicBezTo>
                <a:cubicBezTo>
                  <a:pt x="26" y="38"/>
                  <a:pt x="24" y="36"/>
                  <a:pt x="21" y="36"/>
                </a:cubicBezTo>
                <a:cubicBezTo>
                  <a:pt x="19" y="36"/>
                  <a:pt x="16" y="38"/>
                  <a:pt x="16" y="41"/>
                </a:cubicBezTo>
                <a:close/>
                <a:moveTo>
                  <a:pt x="54" y="41"/>
                </a:moveTo>
                <a:cubicBezTo>
                  <a:pt x="54" y="38"/>
                  <a:pt x="52" y="36"/>
                  <a:pt x="49" y="36"/>
                </a:cubicBezTo>
                <a:cubicBezTo>
                  <a:pt x="46" y="36"/>
                  <a:pt x="44" y="38"/>
                  <a:pt x="44" y="41"/>
                </a:cubicBezTo>
                <a:cubicBezTo>
                  <a:pt x="44" y="43"/>
                  <a:pt x="46" y="46"/>
                  <a:pt x="49" y="46"/>
                </a:cubicBezTo>
                <a:cubicBezTo>
                  <a:pt x="52" y="46"/>
                  <a:pt x="54" y="43"/>
                  <a:pt x="54" y="41"/>
                </a:cubicBezTo>
                <a:close/>
                <a:moveTo>
                  <a:pt x="52" y="90"/>
                </a:moveTo>
                <a:cubicBezTo>
                  <a:pt x="52" y="89"/>
                  <a:pt x="51" y="88"/>
                  <a:pt x="49" y="88"/>
                </a:cubicBezTo>
                <a:cubicBezTo>
                  <a:pt x="21" y="88"/>
                  <a:pt x="21" y="88"/>
                  <a:pt x="21" y="88"/>
                </a:cubicBezTo>
                <a:cubicBezTo>
                  <a:pt x="20" y="88"/>
                  <a:pt x="18" y="89"/>
                  <a:pt x="18" y="90"/>
                </a:cubicBezTo>
                <a:cubicBezTo>
                  <a:pt x="18" y="92"/>
                  <a:pt x="20" y="93"/>
                  <a:pt x="21" y="93"/>
                </a:cubicBezTo>
                <a:cubicBezTo>
                  <a:pt x="49" y="93"/>
                  <a:pt x="49" y="93"/>
                  <a:pt x="49" y="93"/>
                </a:cubicBezTo>
                <a:cubicBezTo>
                  <a:pt x="51" y="93"/>
                  <a:pt x="52" y="92"/>
                  <a:pt x="52" y="90"/>
                </a:cubicBezTo>
                <a:close/>
                <a:moveTo>
                  <a:pt x="48" y="101"/>
                </a:moveTo>
                <a:cubicBezTo>
                  <a:pt x="48" y="99"/>
                  <a:pt x="47" y="98"/>
                  <a:pt x="46" y="98"/>
                </a:cubicBezTo>
                <a:cubicBezTo>
                  <a:pt x="25" y="98"/>
                  <a:pt x="25" y="98"/>
                  <a:pt x="25" y="98"/>
                </a:cubicBezTo>
                <a:cubicBezTo>
                  <a:pt x="23" y="98"/>
                  <a:pt x="22" y="99"/>
                  <a:pt x="22" y="101"/>
                </a:cubicBezTo>
                <a:cubicBezTo>
                  <a:pt x="22" y="102"/>
                  <a:pt x="23" y="103"/>
                  <a:pt x="25" y="103"/>
                </a:cubicBezTo>
                <a:cubicBezTo>
                  <a:pt x="46" y="103"/>
                  <a:pt x="46" y="103"/>
                  <a:pt x="46" y="103"/>
                </a:cubicBezTo>
                <a:cubicBezTo>
                  <a:pt x="47" y="103"/>
                  <a:pt x="48" y="102"/>
                  <a:pt x="48" y="1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Line 15">
            <a:extLst>
              <a:ext uri="{FF2B5EF4-FFF2-40B4-BE49-F238E27FC236}">
                <a16:creationId xmlns:a16="http://schemas.microsoft.com/office/drawing/2014/main" id="{D62032C8-E7F4-43A6-9BDA-964AB967CD35}"/>
              </a:ext>
            </a:extLst>
          </p:cNvPr>
          <p:cNvSpPr>
            <a:spLocks noChangeShapeType="1"/>
          </p:cNvSpPr>
          <p:nvPr/>
        </p:nvSpPr>
        <p:spPr bwMode="auto">
          <a:xfrm flipH="1">
            <a:off x="3851275" y="3421063"/>
            <a:ext cx="1727200" cy="0"/>
          </a:xfrm>
          <a:prstGeom prst="line">
            <a:avLst/>
          </a:prstGeom>
          <a:noFill/>
          <a:ln w="38100" cap="rnd">
            <a:gradFill flip="none" rotWithShape="1">
              <a:gsLst>
                <a:gs pos="0">
                  <a:schemeClr val="accent4">
                    <a:alpha val="0"/>
                  </a:schemeClr>
                </a:gs>
                <a:gs pos="100000">
                  <a:schemeClr val="accent4"/>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Oval 17">
            <a:extLst>
              <a:ext uri="{FF2B5EF4-FFF2-40B4-BE49-F238E27FC236}">
                <a16:creationId xmlns:a16="http://schemas.microsoft.com/office/drawing/2014/main" id="{6ABA85C5-97C9-4E06-9325-87FA02CCEEB7}"/>
              </a:ext>
            </a:extLst>
          </p:cNvPr>
          <p:cNvSpPr>
            <a:spLocks noChangeArrowheads="1"/>
          </p:cNvSpPr>
          <p:nvPr/>
        </p:nvSpPr>
        <p:spPr bwMode="auto">
          <a:xfrm>
            <a:off x="3756630" y="3355975"/>
            <a:ext cx="136525" cy="1381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EA04D6C9-C6DA-43B7-A8AF-8DA24C0949E7}"/>
              </a:ext>
            </a:extLst>
          </p:cNvPr>
          <p:cNvSpPr>
            <a:spLocks noChangeArrowheads="1"/>
          </p:cNvSpPr>
          <p:nvPr/>
        </p:nvSpPr>
        <p:spPr bwMode="auto">
          <a:xfrm>
            <a:off x="3503613" y="4176713"/>
            <a:ext cx="136525" cy="13811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Oval 15">
            <a:extLst>
              <a:ext uri="{FF2B5EF4-FFF2-40B4-BE49-F238E27FC236}">
                <a16:creationId xmlns:a16="http://schemas.microsoft.com/office/drawing/2014/main" id="{1D0EFD85-1B38-4DB6-A1FD-7BBA228066CD}"/>
              </a:ext>
            </a:extLst>
          </p:cNvPr>
          <p:cNvSpPr>
            <a:spLocks noChangeArrowheads="1"/>
          </p:cNvSpPr>
          <p:nvPr/>
        </p:nvSpPr>
        <p:spPr bwMode="auto">
          <a:xfrm>
            <a:off x="1554163" y="2373313"/>
            <a:ext cx="2101850" cy="2105025"/>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grpSp>
        <p:nvGrpSpPr>
          <p:cNvPr id="25" name="Group 24">
            <a:extLst>
              <a:ext uri="{FF2B5EF4-FFF2-40B4-BE49-F238E27FC236}">
                <a16:creationId xmlns:a16="http://schemas.microsoft.com/office/drawing/2014/main" id="{62058685-8F36-41C7-977D-21BF73BAE91F}"/>
              </a:ext>
            </a:extLst>
          </p:cNvPr>
          <p:cNvGrpSpPr/>
          <p:nvPr/>
        </p:nvGrpSpPr>
        <p:grpSpPr>
          <a:xfrm>
            <a:off x="1915096" y="3087052"/>
            <a:ext cx="1412304" cy="939167"/>
            <a:chOff x="2514793" y="3071812"/>
            <a:chExt cx="1412304" cy="939167"/>
          </a:xfrm>
        </p:grpSpPr>
        <p:sp>
          <p:nvSpPr>
            <p:cNvPr id="26" name="Text Placeholder 53">
              <a:extLst>
                <a:ext uri="{FF2B5EF4-FFF2-40B4-BE49-F238E27FC236}">
                  <a16:creationId xmlns:a16="http://schemas.microsoft.com/office/drawing/2014/main" id="{99629A7B-0ACD-4C10-B00C-6D8ADC99A247}"/>
                </a:ext>
              </a:extLst>
            </p:cNvPr>
            <p:cNvSpPr txBox="1">
              <a:spLocks/>
            </p:cNvSpPr>
            <p:nvPr/>
          </p:nvSpPr>
          <p:spPr>
            <a:xfrm>
              <a:off x="2514793" y="3335444"/>
              <a:ext cx="1412304"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27" name="Text Placeholder 56">
              <a:extLst>
                <a:ext uri="{FF2B5EF4-FFF2-40B4-BE49-F238E27FC236}">
                  <a16:creationId xmlns:a16="http://schemas.microsoft.com/office/drawing/2014/main" id="{9E20764C-3FA6-4B01-AAA7-24567A90BF7A}"/>
                </a:ext>
              </a:extLst>
            </p:cNvPr>
            <p:cNvSpPr txBox="1">
              <a:spLocks/>
            </p:cNvSpPr>
            <p:nvPr/>
          </p:nvSpPr>
          <p:spPr>
            <a:xfrm>
              <a:off x="2674619" y="3071812"/>
              <a:ext cx="1106806" cy="2794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grpSp>
        <p:nvGrpSpPr>
          <p:cNvPr id="35" name="Group 34">
            <a:extLst>
              <a:ext uri="{FF2B5EF4-FFF2-40B4-BE49-F238E27FC236}">
                <a16:creationId xmlns:a16="http://schemas.microsoft.com/office/drawing/2014/main" id="{D2F87902-F6C9-4BEA-9B17-30E21589A1A8}"/>
              </a:ext>
            </a:extLst>
          </p:cNvPr>
          <p:cNvGrpSpPr/>
          <p:nvPr/>
        </p:nvGrpSpPr>
        <p:grpSpPr>
          <a:xfrm>
            <a:off x="7943851" y="1139746"/>
            <a:ext cx="2300923" cy="787559"/>
            <a:chOff x="8321357" y="896461"/>
            <a:chExt cx="2300923" cy="787559"/>
          </a:xfrm>
        </p:grpSpPr>
        <p:sp>
          <p:nvSpPr>
            <p:cNvPr id="36" name="Text Placeholder 53">
              <a:extLst>
                <a:ext uri="{FF2B5EF4-FFF2-40B4-BE49-F238E27FC236}">
                  <a16:creationId xmlns:a16="http://schemas.microsoft.com/office/drawing/2014/main" id="{47F1D5D7-CC0E-4A1F-99C4-E102CE5ADD9C}"/>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37" name="Text Placeholder 56">
              <a:extLst>
                <a:ext uri="{FF2B5EF4-FFF2-40B4-BE49-F238E27FC236}">
                  <a16:creationId xmlns:a16="http://schemas.microsoft.com/office/drawing/2014/main" id="{172CF3AD-EE1A-4D4C-8593-1C7D1F3CB1E5}"/>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38" name="Group 37">
            <a:extLst>
              <a:ext uri="{FF2B5EF4-FFF2-40B4-BE49-F238E27FC236}">
                <a16:creationId xmlns:a16="http://schemas.microsoft.com/office/drawing/2014/main" id="{FB9229A7-0D41-4436-8D6C-2E0B4B4C8F54}"/>
              </a:ext>
            </a:extLst>
          </p:cNvPr>
          <p:cNvGrpSpPr/>
          <p:nvPr/>
        </p:nvGrpSpPr>
        <p:grpSpPr>
          <a:xfrm>
            <a:off x="7943851" y="3031253"/>
            <a:ext cx="2300923" cy="787559"/>
            <a:chOff x="8321357" y="896461"/>
            <a:chExt cx="2300923" cy="787559"/>
          </a:xfrm>
        </p:grpSpPr>
        <p:sp>
          <p:nvSpPr>
            <p:cNvPr id="39" name="Text Placeholder 53">
              <a:extLst>
                <a:ext uri="{FF2B5EF4-FFF2-40B4-BE49-F238E27FC236}">
                  <a16:creationId xmlns:a16="http://schemas.microsoft.com/office/drawing/2014/main" id="{71C406F4-92A4-4412-A3F9-734433BA7EF6}"/>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0" name="Text Placeholder 56">
              <a:extLst>
                <a:ext uri="{FF2B5EF4-FFF2-40B4-BE49-F238E27FC236}">
                  <a16:creationId xmlns:a16="http://schemas.microsoft.com/office/drawing/2014/main" id="{9DD63942-D62C-4463-88CF-FE3298E7C11E}"/>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grpSp>
        <p:nvGrpSpPr>
          <p:cNvPr id="41" name="Group 40">
            <a:extLst>
              <a:ext uri="{FF2B5EF4-FFF2-40B4-BE49-F238E27FC236}">
                <a16:creationId xmlns:a16="http://schemas.microsoft.com/office/drawing/2014/main" id="{89C1BF9B-DD51-4D57-A800-FAE9AFC8EB05}"/>
              </a:ext>
            </a:extLst>
          </p:cNvPr>
          <p:cNvGrpSpPr/>
          <p:nvPr/>
        </p:nvGrpSpPr>
        <p:grpSpPr>
          <a:xfrm>
            <a:off x="7943851" y="4922759"/>
            <a:ext cx="2300923" cy="787559"/>
            <a:chOff x="8321357" y="896461"/>
            <a:chExt cx="2300923" cy="787559"/>
          </a:xfrm>
        </p:grpSpPr>
        <p:sp>
          <p:nvSpPr>
            <p:cNvPr id="42" name="Text Placeholder 53">
              <a:extLst>
                <a:ext uri="{FF2B5EF4-FFF2-40B4-BE49-F238E27FC236}">
                  <a16:creationId xmlns:a16="http://schemas.microsoft.com/office/drawing/2014/main" id="{061E711F-BA17-419D-AE26-B39E98249433}"/>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3" name="Text Placeholder 56">
              <a:extLst>
                <a:ext uri="{FF2B5EF4-FFF2-40B4-BE49-F238E27FC236}">
                  <a16:creationId xmlns:a16="http://schemas.microsoft.com/office/drawing/2014/main" id="{1F3587DC-4185-45B7-A2E4-71A71FB2ECC9}"/>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sp>
        <p:nvSpPr>
          <p:cNvPr id="31" name="Oval 16">
            <a:extLst>
              <a:ext uri="{FF2B5EF4-FFF2-40B4-BE49-F238E27FC236}">
                <a16:creationId xmlns:a16="http://schemas.microsoft.com/office/drawing/2014/main" id="{D866AC02-2271-46B1-8279-D3D868771CD5}"/>
              </a:ext>
            </a:extLst>
          </p:cNvPr>
          <p:cNvSpPr>
            <a:spLocks noChangeArrowheads="1"/>
          </p:cNvSpPr>
          <p:nvPr/>
        </p:nvSpPr>
        <p:spPr bwMode="auto">
          <a:xfrm>
            <a:off x="3477496" y="2559051"/>
            <a:ext cx="136525" cy="13652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199237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6" presetClass="emph" presetSubtype="0" accel="50000" decel="50000" autoRev="1" fill="hold" grpId="1" nodeType="withEffect">
                                  <p:stCondLst>
                                    <p:cond delay="0"/>
                                  </p:stCondLst>
                                  <p:childTnLst>
                                    <p:animScale>
                                      <p:cBhvr>
                                        <p:cTn id="9" dur="500" fill="hold"/>
                                        <p:tgtEl>
                                          <p:spTgt spid="24"/>
                                        </p:tgtEl>
                                      </p:cBhvr>
                                      <p:by x="105000" y="105000"/>
                                    </p:animScale>
                                  </p:childTnLst>
                                </p:cTn>
                              </p:par>
                              <p:par>
                                <p:cTn id="10" presetID="22" presetClass="entr" presetSubtype="8"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500"/>
                                        <p:tgtEl>
                                          <p:spTgt spid="11"/>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0" presetClass="path" presetSubtype="0" accel="50000" decel="50000" fill="hold" grpId="1" nodeType="withEffect">
                                  <p:stCondLst>
                                    <p:cond delay="500"/>
                                  </p:stCondLst>
                                  <p:childTnLst>
                                    <p:animMotion origin="layout" path="M 0.00898 -0.01481 L 0.10312 -0.15278 C 0.1039 -0.1537 0.10481 -0.15509 0.10559 -0.15602 C 0.10638 -0.15648 0.10716 -0.15648 0.10781 -0.15717 C 0.10833 -0.15764 0.10859 -0.15833 0.10911 -0.15856 C 0.10924 -0.15879 0.10963 -0.15879 0.11002 -0.15903 C 0.11106 -0.15949 0.1121 -0.15995 0.11302 -0.16041 C 0.11458 -0.16134 0.11367 -0.16111 0.11562 -0.16111 L 0.16692 -0.15972 " pathEditMode="relative" rAng="0" ptsTypes="AAAAAAAAA">
                                      <p:cBhvr>
                                        <p:cTn id="17" dur="1500" fill="hold"/>
                                        <p:tgtEl>
                                          <p:spTgt spid="31"/>
                                        </p:tgtEl>
                                        <p:attrNameLst>
                                          <p:attrName>ppt_x</p:attrName>
                                          <p:attrName>ppt_y</p:attrName>
                                        </p:attrNameLst>
                                      </p:cBhvr>
                                      <p:rCtr x="7891" y="-7338"/>
                                    </p:animMotion>
                                  </p:childTnLst>
                                </p:cTn>
                              </p:par>
                              <p:par>
                                <p:cTn id="18" presetID="22" presetClass="entr" presetSubtype="8" fill="hold" grpId="0" nodeType="withEffect">
                                  <p:stCondLst>
                                    <p:cond delay="5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500"/>
                                        <p:tgtEl>
                                          <p:spTgt spid="15"/>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42" presetClass="path" presetSubtype="0" accel="50000" decel="50000" fill="hold" grpId="1" nodeType="withEffect">
                                  <p:stCondLst>
                                    <p:cond delay="500"/>
                                  </p:stCondLst>
                                  <p:childTnLst>
                                    <p:animMotion origin="layout" path="M -1.875E-6 4.44444E-6 L 0.14388 -0.00047 " pathEditMode="relative" rAng="0" ptsTypes="AA">
                                      <p:cBhvr>
                                        <p:cTn id="25" dur="1500" fill="hold"/>
                                        <p:tgtEl>
                                          <p:spTgt spid="17"/>
                                        </p:tgtEl>
                                        <p:attrNameLst>
                                          <p:attrName>ppt_x</p:attrName>
                                          <p:attrName>ppt_y</p:attrName>
                                        </p:attrNameLst>
                                      </p:cBhvr>
                                      <p:rCtr x="7187" y="-23"/>
                                    </p:animMotion>
                                  </p:childTnLst>
                                </p:cTn>
                              </p:par>
                              <p:par>
                                <p:cTn id="26" presetID="22" presetClass="entr" presetSubtype="8" fill="hold" grpId="0" nodeType="withEffect">
                                  <p:stCondLst>
                                    <p:cond delay="50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1500"/>
                                        <p:tgtEl>
                                          <p:spTgt spid="1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0" presetClass="path" presetSubtype="0" accel="50000" decel="50000" fill="hold" grpId="1" nodeType="withEffect">
                                  <p:stCondLst>
                                    <p:cond delay="500"/>
                                  </p:stCondLst>
                                  <p:childTnLst>
                                    <p:animMotion origin="layout" path="M -0.00026 -0.00046 L 0.09609 0.14491 L 0.09557 0.14491 C 0.09739 0.14699 0.09909 0.15 0.1013 0.15139 L 0.10443 0.15324 C 0.10534 0.15371 0.10703 0.15486 0.10807 0.15509 C 0.10898 0.15509 0.11016 0.15509 0.1112 0.15509 L 0.16536 0.15602 " pathEditMode="relative" ptsTypes="AAAAAAAA">
                                      <p:cBhvr>
                                        <p:cTn id="33" dur="1500" fill="hold"/>
                                        <p:tgtEl>
                                          <p:spTgt spid="18"/>
                                        </p:tgtEl>
                                        <p:attrNameLst>
                                          <p:attrName>ppt_x</p:attrName>
                                          <p:attrName>ppt_y</p:attrName>
                                        </p:attrNameLst>
                                      </p:cBhvr>
                                    </p:animMotion>
                                  </p:childTnLst>
                                </p:cTn>
                              </p:par>
                              <p:par>
                                <p:cTn id="34" presetID="10" presetClass="entr" presetSubtype="0" fill="hold" grpId="0" nodeType="withEffect">
                                  <p:stCondLst>
                                    <p:cond delay="175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6" presetClass="emph" presetSubtype="0" accel="50000" decel="50000" autoRev="1" fill="hold" grpId="1" nodeType="withEffect">
                                  <p:stCondLst>
                                    <p:cond delay="1750"/>
                                  </p:stCondLst>
                                  <p:childTnLst>
                                    <p:animScale>
                                      <p:cBhvr>
                                        <p:cTn id="38" dur="500" fill="hold"/>
                                        <p:tgtEl>
                                          <p:spTgt spid="6"/>
                                        </p:tgtEl>
                                      </p:cBhvr>
                                      <p:by x="105000" y="105000"/>
                                    </p:animScale>
                                  </p:childTnLst>
                                </p:cTn>
                              </p:par>
                              <p:par>
                                <p:cTn id="39" presetID="10" presetClass="entr" presetSubtype="0" fill="hold" grpId="0" nodeType="withEffect">
                                  <p:stCondLst>
                                    <p:cond delay="175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par>
                                <p:cTn id="42" presetID="6" presetClass="emph" presetSubtype="0" accel="50000" decel="50000" autoRev="1" fill="hold" grpId="1" nodeType="withEffect">
                                  <p:stCondLst>
                                    <p:cond delay="1750"/>
                                  </p:stCondLst>
                                  <p:childTnLst>
                                    <p:animScale>
                                      <p:cBhvr>
                                        <p:cTn id="43" dur="500" fill="hold"/>
                                        <p:tgtEl>
                                          <p:spTgt spid="8"/>
                                        </p:tgtEl>
                                      </p:cBhvr>
                                      <p:by x="105000" y="105000"/>
                                    </p:animScale>
                                  </p:childTnLst>
                                </p:cTn>
                              </p:par>
                              <p:par>
                                <p:cTn id="44" presetID="10" presetClass="entr" presetSubtype="0" fill="hold" grpId="0" nodeType="withEffect">
                                  <p:stCondLst>
                                    <p:cond delay="175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par>
                                <p:cTn id="47" presetID="6" presetClass="emph" presetSubtype="0" accel="50000" decel="50000" autoRev="1" fill="hold" grpId="1" nodeType="withEffect">
                                  <p:stCondLst>
                                    <p:cond delay="1750"/>
                                  </p:stCondLst>
                                  <p:childTnLst>
                                    <p:animScale>
                                      <p:cBhvr>
                                        <p:cTn id="48" dur="500" fill="hold"/>
                                        <p:tgtEl>
                                          <p:spTgt spid="7"/>
                                        </p:tgtEl>
                                      </p:cBhvr>
                                      <p:by x="105000" y="105000"/>
                                    </p:animScale>
                                  </p:childTnLst>
                                </p:cTn>
                              </p:par>
                              <p:par>
                                <p:cTn id="49" presetID="10" presetClass="entr" presetSubtype="0" fill="hold" grpId="0" nodeType="withEffect">
                                  <p:stCondLst>
                                    <p:cond delay="225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grpId="0" nodeType="withEffect">
                                  <p:stCondLst>
                                    <p:cond delay="225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2" presetClass="entr" presetSubtype="2" decel="100000" fill="hold" nodeType="withEffect">
                                  <p:stCondLst>
                                    <p:cond delay="250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1000" fill="hold"/>
                                        <p:tgtEl>
                                          <p:spTgt spid="35"/>
                                        </p:tgtEl>
                                        <p:attrNameLst>
                                          <p:attrName>ppt_x</p:attrName>
                                        </p:attrNameLst>
                                      </p:cBhvr>
                                      <p:tavLst>
                                        <p:tav tm="0">
                                          <p:val>
                                            <p:strVal val="1+#ppt_w/2"/>
                                          </p:val>
                                        </p:tav>
                                        <p:tav tm="100000">
                                          <p:val>
                                            <p:strVal val="#ppt_x"/>
                                          </p:val>
                                        </p:tav>
                                      </p:tavLst>
                                    </p:anim>
                                    <p:anim calcmode="lin" valueType="num">
                                      <p:cBhvr additive="base">
                                        <p:cTn id="61" dur="1000" fill="hold"/>
                                        <p:tgtEl>
                                          <p:spTgt spid="35"/>
                                        </p:tgtEl>
                                        <p:attrNameLst>
                                          <p:attrName>ppt_y</p:attrName>
                                        </p:attrNameLst>
                                      </p:cBhvr>
                                      <p:tavLst>
                                        <p:tav tm="0">
                                          <p:val>
                                            <p:strVal val="#ppt_y"/>
                                          </p:val>
                                        </p:tav>
                                        <p:tav tm="100000">
                                          <p:val>
                                            <p:strVal val="#ppt_y"/>
                                          </p:val>
                                        </p:tav>
                                      </p:tavLst>
                                    </p:anim>
                                  </p:childTnLst>
                                </p:cTn>
                              </p:par>
                              <p:par>
                                <p:cTn id="62" presetID="2" presetClass="entr" presetSubtype="2" decel="100000" fill="hold" nodeType="withEffect">
                                  <p:stCondLst>
                                    <p:cond delay="250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1000" fill="hold"/>
                                        <p:tgtEl>
                                          <p:spTgt spid="38"/>
                                        </p:tgtEl>
                                        <p:attrNameLst>
                                          <p:attrName>ppt_x</p:attrName>
                                        </p:attrNameLst>
                                      </p:cBhvr>
                                      <p:tavLst>
                                        <p:tav tm="0">
                                          <p:val>
                                            <p:strVal val="1+#ppt_w/2"/>
                                          </p:val>
                                        </p:tav>
                                        <p:tav tm="100000">
                                          <p:val>
                                            <p:strVal val="#ppt_x"/>
                                          </p:val>
                                        </p:tav>
                                      </p:tavLst>
                                    </p:anim>
                                    <p:anim calcmode="lin" valueType="num">
                                      <p:cBhvr additive="base">
                                        <p:cTn id="65" dur="10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25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1000" fill="hold"/>
                                        <p:tgtEl>
                                          <p:spTgt spid="41"/>
                                        </p:tgtEl>
                                        <p:attrNameLst>
                                          <p:attrName>ppt_x</p:attrName>
                                        </p:attrNameLst>
                                      </p:cBhvr>
                                      <p:tavLst>
                                        <p:tav tm="0">
                                          <p:val>
                                            <p:strVal val="1+#ppt_w/2"/>
                                          </p:val>
                                        </p:tav>
                                        <p:tav tm="100000">
                                          <p:val>
                                            <p:strVal val="#ppt_x"/>
                                          </p:val>
                                        </p:tav>
                                      </p:tavLst>
                                    </p:anim>
                                    <p:anim calcmode="lin" valueType="num">
                                      <p:cBhvr additive="base">
                                        <p:cTn id="69" dur="1000" fill="hold"/>
                                        <p:tgtEl>
                                          <p:spTgt spid="41"/>
                                        </p:tgtEl>
                                        <p:attrNameLst>
                                          <p:attrName>ppt_y</p:attrName>
                                        </p:attrNameLst>
                                      </p:cBhvr>
                                      <p:tavLst>
                                        <p:tav tm="0">
                                          <p:val>
                                            <p:strVal val="#ppt_y"/>
                                          </p:val>
                                        </p:tav>
                                        <p:tav tm="100000">
                                          <p:val>
                                            <p:strVal val="#ppt_y"/>
                                          </p:val>
                                        </p:tav>
                                      </p:tavLst>
                                    </p:anim>
                                  </p:childTnLst>
                                </p:cTn>
                              </p:par>
                              <p:par>
                                <p:cTn id="70" presetID="10" presetClass="entr" presetSubtype="0" fill="hold" nodeType="withEffect">
                                  <p:stCondLst>
                                    <p:cond delay="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10" grpId="0" animBg="1"/>
      <p:bldP spid="11" grpId="0" animBg="1"/>
      <p:bldP spid="12" grpId="0" animBg="1"/>
      <p:bldP spid="13" grpId="0" animBg="1"/>
      <p:bldP spid="14" grpId="0" animBg="1"/>
      <p:bldP spid="15" grpId="0" animBg="1"/>
      <p:bldP spid="17" grpId="0" animBg="1"/>
      <p:bldP spid="17" grpId="1" animBg="1"/>
      <p:bldP spid="18" grpId="0" animBg="1"/>
      <p:bldP spid="18" grpId="1" animBg="1"/>
      <p:bldP spid="24" grpId="0" animBg="1"/>
      <p:bldP spid="24" grpId="1" animBg="1"/>
      <p:bldP spid="31" grpId="0" animBg="1"/>
      <p:bldP spid="31"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DD131B-76D1-4FF4-AD04-BA0CBDD35806}"/>
              </a:ext>
            </a:extLst>
          </p:cNvPr>
          <p:cNvGrpSpPr/>
          <p:nvPr/>
        </p:nvGrpSpPr>
        <p:grpSpPr>
          <a:xfrm>
            <a:off x="3530600" y="1384300"/>
            <a:ext cx="2311400" cy="1174751"/>
            <a:chOff x="3530600" y="1384300"/>
            <a:chExt cx="2311400" cy="1174751"/>
          </a:xfrm>
        </p:grpSpPr>
        <p:sp>
          <p:nvSpPr>
            <p:cNvPr id="6" name="Freeform 6">
              <a:extLst>
                <a:ext uri="{FF2B5EF4-FFF2-40B4-BE49-F238E27FC236}">
                  <a16:creationId xmlns:a16="http://schemas.microsoft.com/office/drawing/2014/main" id="{84292B77-155B-4DD4-9F63-0407C81CE8F8}"/>
                </a:ext>
              </a:extLst>
            </p:cNvPr>
            <p:cNvSpPr>
              <a:spLocks/>
            </p:cNvSpPr>
            <p:nvPr/>
          </p:nvSpPr>
          <p:spPr bwMode="auto">
            <a:xfrm>
              <a:off x="3530600" y="1446213"/>
              <a:ext cx="2251075" cy="1112838"/>
            </a:xfrm>
            <a:custGeom>
              <a:avLst/>
              <a:gdLst>
                <a:gd name="T0" fmla="*/ 0 w 591"/>
                <a:gd name="T1" fmla="*/ 292 h 292"/>
                <a:gd name="T2" fmla="*/ 323 w 591"/>
                <a:gd name="T3" fmla="*/ 23 h 292"/>
                <a:gd name="T4" fmla="*/ 387 w 591"/>
                <a:gd name="T5" fmla="*/ 0 h 292"/>
                <a:gd name="T6" fmla="*/ 591 w 591"/>
                <a:gd name="T7" fmla="*/ 0 h 292"/>
              </a:gdLst>
              <a:ahLst/>
              <a:cxnLst>
                <a:cxn ang="0">
                  <a:pos x="T0" y="T1"/>
                </a:cxn>
                <a:cxn ang="0">
                  <a:pos x="T2" y="T3"/>
                </a:cxn>
                <a:cxn ang="0">
                  <a:pos x="T4" y="T5"/>
                </a:cxn>
                <a:cxn ang="0">
                  <a:pos x="T6" y="T7"/>
                </a:cxn>
              </a:cxnLst>
              <a:rect l="0" t="0" r="r" b="b"/>
              <a:pathLst>
                <a:path w="591" h="292">
                  <a:moveTo>
                    <a:pt x="0" y="292"/>
                  </a:moveTo>
                  <a:cubicBezTo>
                    <a:pt x="323" y="23"/>
                    <a:pt x="323" y="23"/>
                    <a:pt x="323" y="23"/>
                  </a:cubicBezTo>
                  <a:cubicBezTo>
                    <a:pt x="341" y="8"/>
                    <a:pt x="364" y="0"/>
                    <a:pt x="387" y="0"/>
                  </a:cubicBezTo>
                  <a:cubicBezTo>
                    <a:pt x="591" y="0"/>
                    <a:pt x="591" y="0"/>
                    <a:pt x="591" y="0"/>
                  </a:cubicBezTo>
                </a:path>
              </a:pathLst>
            </a:custGeom>
            <a:noFill/>
            <a:ln w="38100" cap="rnd">
              <a:gradFill flip="none" rotWithShape="1">
                <a:gsLst>
                  <a:gs pos="100000">
                    <a:schemeClr val="accent3">
                      <a:alpha val="0"/>
                    </a:schemeClr>
                  </a:gs>
                  <a:gs pos="0">
                    <a:schemeClr val="accent3"/>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Oval 10">
              <a:extLst>
                <a:ext uri="{FF2B5EF4-FFF2-40B4-BE49-F238E27FC236}">
                  <a16:creationId xmlns:a16="http://schemas.microsoft.com/office/drawing/2014/main" id="{AE380DCC-2116-4A3A-B9C4-4952103B421A}"/>
                </a:ext>
              </a:extLst>
            </p:cNvPr>
            <p:cNvSpPr>
              <a:spLocks noChangeArrowheads="1"/>
            </p:cNvSpPr>
            <p:nvPr/>
          </p:nvSpPr>
          <p:spPr bwMode="auto">
            <a:xfrm>
              <a:off x="5721350" y="1384300"/>
              <a:ext cx="120650" cy="1222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85417103-705B-445E-AD54-C1D0C7D54153}"/>
              </a:ext>
            </a:extLst>
          </p:cNvPr>
          <p:cNvGrpSpPr/>
          <p:nvPr/>
        </p:nvGrpSpPr>
        <p:grpSpPr>
          <a:xfrm>
            <a:off x="3794125" y="2711450"/>
            <a:ext cx="2047875" cy="358776"/>
            <a:chOff x="3794125" y="2711450"/>
            <a:chExt cx="2047875" cy="358776"/>
          </a:xfrm>
        </p:grpSpPr>
        <p:sp>
          <p:nvSpPr>
            <p:cNvPr id="8" name="Freeform 8">
              <a:extLst>
                <a:ext uri="{FF2B5EF4-FFF2-40B4-BE49-F238E27FC236}">
                  <a16:creationId xmlns:a16="http://schemas.microsoft.com/office/drawing/2014/main" id="{60FF7450-F348-4718-B812-0108517A3EFF}"/>
                </a:ext>
              </a:extLst>
            </p:cNvPr>
            <p:cNvSpPr>
              <a:spLocks/>
            </p:cNvSpPr>
            <p:nvPr/>
          </p:nvSpPr>
          <p:spPr bwMode="auto">
            <a:xfrm>
              <a:off x="3794125" y="2773363"/>
              <a:ext cx="1987550" cy="296863"/>
            </a:xfrm>
            <a:custGeom>
              <a:avLst/>
              <a:gdLst>
                <a:gd name="T0" fmla="*/ 0 w 522"/>
                <a:gd name="T1" fmla="*/ 78 h 78"/>
                <a:gd name="T2" fmla="*/ 268 w 522"/>
                <a:gd name="T3" fmla="*/ 4 h 78"/>
                <a:gd name="T4" fmla="*/ 295 w 522"/>
                <a:gd name="T5" fmla="*/ 0 h 78"/>
                <a:gd name="T6" fmla="*/ 522 w 522"/>
                <a:gd name="T7" fmla="*/ 0 h 78"/>
              </a:gdLst>
              <a:ahLst/>
              <a:cxnLst>
                <a:cxn ang="0">
                  <a:pos x="T0" y="T1"/>
                </a:cxn>
                <a:cxn ang="0">
                  <a:pos x="T2" y="T3"/>
                </a:cxn>
                <a:cxn ang="0">
                  <a:pos x="T4" y="T5"/>
                </a:cxn>
                <a:cxn ang="0">
                  <a:pos x="T6" y="T7"/>
                </a:cxn>
              </a:cxnLst>
              <a:rect l="0" t="0" r="r" b="b"/>
              <a:pathLst>
                <a:path w="522" h="78">
                  <a:moveTo>
                    <a:pt x="0" y="78"/>
                  </a:moveTo>
                  <a:cubicBezTo>
                    <a:pt x="268" y="4"/>
                    <a:pt x="268" y="4"/>
                    <a:pt x="268" y="4"/>
                  </a:cubicBezTo>
                  <a:cubicBezTo>
                    <a:pt x="277" y="1"/>
                    <a:pt x="286" y="0"/>
                    <a:pt x="295" y="0"/>
                  </a:cubicBezTo>
                  <a:cubicBezTo>
                    <a:pt x="522" y="0"/>
                    <a:pt x="522" y="0"/>
                    <a:pt x="522" y="0"/>
                  </a:cubicBezTo>
                </a:path>
              </a:pathLst>
            </a:custGeom>
            <a:noFill/>
            <a:ln w="38100" cap="rnd">
              <a:gradFill flip="none" rotWithShape="1">
                <a:gsLst>
                  <a:gs pos="100000">
                    <a:schemeClr val="accent4">
                      <a:alpha val="0"/>
                    </a:schemeClr>
                  </a:gs>
                  <a:gs pos="0">
                    <a:schemeClr val="accent4"/>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Oval 11">
              <a:extLst>
                <a:ext uri="{FF2B5EF4-FFF2-40B4-BE49-F238E27FC236}">
                  <a16:creationId xmlns:a16="http://schemas.microsoft.com/office/drawing/2014/main" id="{CB0A5C9D-DA07-4660-A30D-B75A5AF5A48B}"/>
                </a:ext>
              </a:extLst>
            </p:cNvPr>
            <p:cNvSpPr>
              <a:spLocks noChangeArrowheads="1"/>
            </p:cNvSpPr>
            <p:nvPr/>
          </p:nvSpPr>
          <p:spPr bwMode="auto">
            <a:xfrm>
              <a:off x="5721350" y="2711450"/>
              <a:ext cx="120650" cy="1222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0FDC65F9-B69E-4072-A747-02B8B0E0580B}"/>
              </a:ext>
            </a:extLst>
          </p:cNvPr>
          <p:cNvGrpSpPr/>
          <p:nvPr/>
        </p:nvGrpSpPr>
        <p:grpSpPr>
          <a:xfrm>
            <a:off x="3794125" y="3802063"/>
            <a:ext cx="2047875" cy="358775"/>
            <a:chOff x="3794125" y="3802063"/>
            <a:chExt cx="2047875" cy="358775"/>
          </a:xfrm>
        </p:grpSpPr>
        <p:sp>
          <p:nvSpPr>
            <p:cNvPr id="9" name="Freeform 9">
              <a:extLst>
                <a:ext uri="{FF2B5EF4-FFF2-40B4-BE49-F238E27FC236}">
                  <a16:creationId xmlns:a16="http://schemas.microsoft.com/office/drawing/2014/main" id="{303660BD-1863-4AA3-A971-52E0426370A7}"/>
                </a:ext>
              </a:extLst>
            </p:cNvPr>
            <p:cNvSpPr>
              <a:spLocks/>
            </p:cNvSpPr>
            <p:nvPr/>
          </p:nvSpPr>
          <p:spPr bwMode="auto">
            <a:xfrm>
              <a:off x="3794125" y="3802063"/>
              <a:ext cx="1987550" cy="296863"/>
            </a:xfrm>
            <a:custGeom>
              <a:avLst/>
              <a:gdLst>
                <a:gd name="T0" fmla="*/ 0 w 522"/>
                <a:gd name="T1" fmla="*/ 0 h 78"/>
                <a:gd name="T2" fmla="*/ 268 w 522"/>
                <a:gd name="T3" fmla="*/ 74 h 78"/>
                <a:gd name="T4" fmla="*/ 295 w 522"/>
                <a:gd name="T5" fmla="*/ 78 h 78"/>
                <a:gd name="T6" fmla="*/ 522 w 522"/>
                <a:gd name="T7" fmla="*/ 78 h 78"/>
              </a:gdLst>
              <a:ahLst/>
              <a:cxnLst>
                <a:cxn ang="0">
                  <a:pos x="T0" y="T1"/>
                </a:cxn>
                <a:cxn ang="0">
                  <a:pos x="T2" y="T3"/>
                </a:cxn>
                <a:cxn ang="0">
                  <a:pos x="T4" y="T5"/>
                </a:cxn>
                <a:cxn ang="0">
                  <a:pos x="T6" y="T7"/>
                </a:cxn>
              </a:cxnLst>
              <a:rect l="0" t="0" r="r" b="b"/>
              <a:pathLst>
                <a:path w="522" h="78">
                  <a:moveTo>
                    <a:pt x="0" y="0"/>
                  </a:moveTo>
                  <a:cubicBezTo>
                    <a:pt x="268" y="74"/>
                    <a:pt x="268" y="74"/>
                    <a:pt x="268" y="74"/>
                  </a:cubicBezTo>
                  <a:cubicBezTo>
                    <a:pt x="277" y="77"/>
                    <a:pt x="286" y="78"/>
                    <a:pt x="295" y="78"/>
                  </a:cubicBezTo>
                  <a:cubicBezTo>
                    <a:pt x="522" y="78"/>
                    <a:pt x="522" y="78"/>
                    <a:pt x="522" y="78"/>
                  </a:cubicBezTo>
                </a:path>
              </a:pathLst>
            </a:custGeom>
            <a:noFill/>
            <a:ln w="38100" cap="rnd">
              <a:gradFill flip="none" rotWithShape="1">
                <a:gsLst>
                  <a:gs pos="100000">
                    <a:schemeClr val="accent2">
                      <a:alpha val="0"/>
                    </a:schemeClr>
                  </a:gs>
                  <a:gs pos="0">
                    <a:schemeClr val="accent2"/>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Oval 12">
              <a:extLst>
                <a:ext uri="{FF2B5EF4-FFF2-40B4-BE49-F238E27FC236}">
                  <a16:creationId xmlns:a16="http://schemas.microsoft.com/office/drawing/2014/main" id="{4DC30264-902A-40A3-93D5-F8A45FB027EB}"/>
                </a:ext>
              </a:extLst>
            </p:cNvPr>
            <p:cNvSpPr>
              <a:spLocks noChangeArrowheads="1"/>
            </p:cNvSpPr>
            <p:nvPr/>
          </p:nvSpPr>
          <p:spPr bwMode="auto">
            <a:xfrm>
              <a:off x="5721350" y="4038600"/>
              <a:ext cx="120650" cy="1222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2936796B-302E-4C4D-8A4A-461CEEF1A738}"/>
              </a:ext>
            </a:extLst>
          </p:cNvPr>
          <p:cNvGrpSpPr/>
          <p:nvPr/>
        </p:nvGrpSpPr>
        <p:grpSpPr>
          <a:xfrm>
            <a:off x="3530600" y="4313238"/>
            <a:ext cx="2311400" cy="1174750"/>
            <a:chOff x="3530600" y="4313238"/>
            <a:chExt cx="2311400" cy="1174750"/>
          </a:xfrm>
        </p:grpSpPr>
        <p:sp>
          <p:nvSpPr>
            <p:cNvPr id="7" name="Freeform 7">
              <a:extLst>
                <a:ext uri="{FF2B5EF4-FFF2-40B4-BE49-F238E27FC236}">
                  <a16:creationId xmlns:a16="http://schemas.microsoft.com/office/drawing/2014/main" id="{CBAF977E-690B-43AA-8939-D8AA5FC7E05C}"/>
                </a:ext>
              </a:extLst>
            </p:cNvPr>
            <p:cNvSpPr>
              <a:spLocks/>
            </p:cNvSpPr>
            <p:nvPr/>
          </p:nvSpPr>
          <p:spPr bwMode="auto">
            <a:xfrm>
              <a:off x="3530600" y="4313238"/>
              <a:ext cx="2251075" cy="1112838"/>
            </a:xfrm>
            <a:custGeom>
              <a:avLst/>
              <a:gdLst>
                <a:gd name="T0" fmla="*/ 0 w 591"/>
                <a:gd name="T1" fmla="*/ 0 h 292"/>
                <a:gd name="T2" fmla="*/ 323 w 591"/>
                <a:gd name="T3" fmla="*/ 269 h 292"/>
                <a:gd name="T4" fmla="*/ 387 w 591"/>
                <a:gd name="T5" fmla="*/ 292 h 292"/>
                <a:gd name="T6" fmla="*/ 591 w 591"/>
                <a:gd name="T7" fmla="*/ 292 h 292"/>
              </a:gdLst>
              <a:ahLst/>
              <a:cxnLst>
                <a:cxn ang="0">
                  <a:pos x="T0" y="T1"/>
                </a:cxn>
                <a:cxn ang="0">
                  <a:pos x="T2" y="T3"/>
                </a:cxn>
                <a:cxn ang="0">
                  <a:pos x="T4" y="T5"/>
                </a:cxn>
                <a:cxn ang="0">
                  <a:pos x="T6" y="T7"/>
                </a:cxn>
              </a:cxnLst>
              <a:rect l="0" t="0" r="r" b="b"/>
              <a:pathLst>
                <a:path w="591" h="292">
                  <a:moveTo>
                    <a:pt x="0" y="0"/>
                  </a:moveTo>
                  <a:cubicBezTo>
                    <a:pt x="323" y="269"/>
                    <a:pt x="323" y="269"/>
                    <a:pt x="323" y="269"/>
                  </a:cubicBezTo>
                  <a:cubicBezTo>
                    <a:pt x="341" y="284"/>
                    <a:pt x="364" y="292"/>
                    <a:pt x="387" y="292"/>
                  </a:cubicBezTo>
                  <a:cubicBezTo>
                    <a:pt x="591" y="292"/>
                    <a:pt x="591" y="292"/>
                    <a:pt x="591" y="292"/>
                  </a:cubicBezTo>
                </a:path>
              </a:pathLst>
            </a:custGeom>
            <a:noFill/>
            <a:ln w="38100" cap="rnd">
              <a:gradFill flip="none" rotWithShape="1">
                <a:gsLst>
                  <a:gs pos="100000">
                    <a:schemeClr val="accent6">
                      <a:alpha val="0"/>
                    </a:schemeClr>
                  </a:gs>
                  <a:gs pos="0">
                    <a:schemeClr val="accent6"/>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Oval 13">
              <a:extLst>
                <a:ext uri="{FF2B5EF4-FFF2-40B4-BE49-F238E27FC236}">
                  <a16:creationId xmlns:a16="http://schemas.microsoft.com/office/drawing/2014/main" id="{40FBFDD1-9E79-4D48-BC15-188B60B0A8D6}"/>
                </a:ext>
              </a:extLst>
            </p:cNvPr>
            <p:cNvSpPr>
              <a:spLocks noChangeArrowheads="1"/>
            </p:cNvSpPr>
            <p:nvPr/>
          </p:nvSpPr>
          <p:spPr bwMode="auto">
            <a:xfrm>
              <a:off x="5721350" y="5365750"/>
              <a:ext cx="120650" cy="122238"/>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14" name="Oval 14">
            <a:extLst>
              <a:ext uri="{FF2B5EF4-FFF2-40B4-BE49-F238E27FC236}">
                <a16:creationId xmlns:a16="http://schemas.microsoft.com/office/drawing/2014/main" id="{3261BE5C-AD81-4344-87FA-BBF918A122DF}"/>
              </a:ext>
            </a:extLst>
          </p:cNvPr>
          <p:cNvSpPr>
            <a:spLocks noChangeArrowheads="1"/>
          </p:cNvSpPr>
          <p:nvPr/>
        </p:nvSpPr>
        <p:spPr bwMode="auto">
          <a:xfrm>
            <a:off x="6056313" y="935038"/>
            <a:ext cx="1020763" cy="1020763"/>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5">
            <a:extLst>
              <a:ext uri="{FF2B5EF4-FFF2-40B4-BE49-F238E27FC236}">
                <a16:creationId xmlns:a16="http://schemas.microsoft.com/office/drawing/2014/main" id="{B2BF16A5-9115-47F9-9F0B-A87F4FF9862B}"/>
              </a:ext>
            </a:extLst>
          </p:cNvPr>
          <p:cNvSpPr>
            <a:spLocks noChangeArrowheads="1"/>
          </p:cNvSpPr>
          <p:nvPr/>
        </p:nvSpPr>
        <p:spPr bwMode="auto">
          <a:xfrm>
            <a:off x="6056313" y="2262188"/>
            <a:ext cx="1020763" cy="1020763"/>
          </a:xfrm>
          <a:prstGeom prst="ellipse">
            <a:avLst/>
          </a:pr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6">
            <a:extLst>
              <a:ext uri="{FF2B5EF4-FFF2-40B4-BE49-F238E27FC236}">
                <a16:creationId xmlns:a16="http://schemas.microsoft.com/office/drawing/2014/main" id="{5FAA6503-9AEE-4B83-ABA2-4C90C239F7AE}"/>
              </a:ext>
            </a:extLst>
          </p:cNvPr>
          <p:cNvSpPr>
            <a:spLocks noChangeArrowheads="1"/>
          </p:cNvSpPr>
          <p:nvPr/>
        </p:nvSpPr>
        <p:spPr bwMode="auto">
          <a:xfrm>
            <a:off x="6056313" y="4916488"/>
            <a:ext cx="1020763" cy="1020763"/>
          </a:xfrm>
          <a:prstGeom prst="ellipse">
            <a:avLst/>
          </a:pr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7">
            <a:extLst>
              <a:ext uri="{FF2B5EF4-FFF2-40B4-BE49-F238E27FC236}">
                <a16:creationId xmlns:a16="http://schemas.microsoft.com/office/drawing/2014/main" id="{B88F4897-EFC5-45CD-8D62-69983C369B74}"/>
              </a:ext>
            </a:extLst>
          </p:cNvPr>
          <p:cNvSpPr>
            <a:spLocks noChangeArrowheads="1"/>
          </p:cNvSpPr>
          <p:nvPr/>
        </p:nvSpPr>
        <p:spPr bwMode="auto">
          <a:xfrm>
            <a:off x="6056313" y="3589338"/>
            <a:ext cx="1020763" cy="1020763"/>
          </a:xfrm>
          <a:prstGeom prst="ellipse">
            <a:avLst/>
          </a:pr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09A17C3C-DBDC-4ED7-B546-27353C431C41}"/>
              </a:ext>
            </a:extLst>
          </p:cNvPr>
          <p:cNvSpPr>
            <a:spLocks noChangeArrowheads="1"/>
          </p:cNvSpPr>
          <p:nvPr/>
        </p:nvSpPr>
        <p:spPr bwMode="auto">
          <a:xfrm>
            <a:off x="1333500" y="2287588"/>
            <a:ext cx="2292350" cy="2297113"/>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sp>
        <p:nvSpPr>
          <p:cNvPr id="19" name="Freeform 19">
            <a:extLst>
              <a:ext uri="{FF2B5EF4-FFF2-40B4-BE49-F238E27FC236}">
                <a16:creationId xmlns:a16="http://schemas.microsoft.com/office/drawing/2014/main" id="{FDF4ED69-56EC-4DCC-84CF-68066A778BF4}"/>
              </a:ext>
            </a:extLst>
          </p:cNvPr>
          <p:cNvSpPr>
            <a:spLocks noEditPoints="1"/>
          </p:cNvSpPr>
          <p:nvPr/>
        </p:nvSpPr>
        <p:spPr bwMode="auto">
          <a:xfrm>
            <a:off x="6470650" y="2635250"/>
            <a:ext cx="190500" cy="274638"/>
          </a:xfrm>
          <a:custGeom>
            <a:avLst/>
            <a:gdLst>
              <a:gd name="T0" fmla="*/ 23 w 50"/>
              <a:gd name="T1" fmla="*/ 35 h 72"/>
              <a:gd name="T2" fmla="*/ 27 w 50"/>
              <a:gd name="T3" fmla="*/ 35 h 72"/>
              <a:gd name="T4" fmla="*/ 27 w 50"/>
              <a:gd name="T5" fmla="*/ 57 h 72"/>
              <a:gd name="T6" fmla="*/ 23 w 50"/>
              <a:gd name="T7" fmla="*/ 57 h 72"/>
              <a:gd name="T8" fmla="*/ 23 w 50"/>
              <a:gd name="T9" fmla="*/ 35 h 72"/>
              <a:gd name="T10" fmla="*/ 25 w 50"/>
              <a:gd name="T11" fmla="*/ 0 h 72"/>
              <a:gd name="T12" fmla="*/ 0 w 50"/>
              <a:gd name="T13" fmla="*/ 25 h 72"/>
              <a:gd name="T14" fmla="*/ 5 w 50"/>
              <a:gd name="T15" fmla="*/ 40 h 72"/>
              <a:gd name="T16" fmla="*/ 11 w 50"/>
              <a:gd name="T17" fmla="*/ 52 h 72"/>
              <a:gd name="T18" fmla="*/ 16 w 50"/>
              <a:gd name="T19" fmla="*/ 57 h 72"/>
              <a:gd name="T20" fmla="*/ 19 w 50"/>
              <a:gd name="T21" fmla="*/ 57 h 72"/>
              <a:gd name="T22" fmla="*/ 19 w 50"/>
              <a:gd name="T23" fmla="*/ 35 h 72"/>
              <a:gd name="T24" fmla="*/ 15 w 50"/>
              <a:gd name="T25" fmla="*/ 35 h 72"/>
              <a:gd name="T26" fmla="*/ 8 w 50"/>
              <a:gd name="T27" fmla="*/ 28 h 72"/>
              <a:gd name="T28" fmla="*/ 15 w 50"/>
              <a:gd name="T29" fmla="*/ 21 h 72"/>
              <a:gd name="T30" fmla="*/ 23 w 50"/>
              <a:gd name="T31" fmla="*/ 28 h 72"/>
              <a:gd name="T32" fmla="*/ 22 w 50"/>
              <a:gd name="T33" fmla="*/ 31 h 72"/>
              <a:gd name="T34" fmla="*/ 28 w 50"/>
              <a:gd name="T35" fmla="*/ 31 h 72"/>
              <a:gd name="T36" fmla="*/ 27 w 50"/>
              <a:gd name="T37" fmla="*/ 28 h 72"/>
              <a:gd name="T38" fmla="*/ 35 w 50"/>
              <a:gd name="T39" fmla="*/ 21 h 72"/>
              <a:gd name="T40" fmla="*/ 42 w 50"/>
              <a:gd name="T41" fmla="*/ 28 h 72"/>
              <a:gd name="T42" fmla="*/ 35 w 50"/>
              <a:gd name="T43" fmla="*/ 35 h 72"/>
              <a:gd name="T44" fmla="*/ 31 w 50"/>
              <a:gd name="T45" fmla="*/ 35 h 72"/>
              <a:gd name="T46" fmla="*/ 31 w 50"/>
              <a:gd name="T47" fmla="*/ 57 h 72"/>
              <a:gd name="T48" fmla="*/ 34 w 50"/>
              <a:gd name="T49" fmla="*/ 57 h 72"/>
              <a:gd name="T50" fmla="*/ 39 w 50"/>
              <a:gd name="T51" fmla="*/ 52 h 72"/>
              <a:gd name="T52" fmla="*/ 45 w 50"/>
              <a:gd name="T53" fmla="*/ 40 h 72"/>
              <a:gd name="T54" fmla="*/ 50 w 50"/>
              <a:gd name="T55" fmla="*/ 25 h 72"/>
              <a:gd name="T56" fmla="*/ 25 w 50"/>
              <a:gd name="T57" fmla="*/ 0 h 72"/>
              <a:gd name="T58" fmla="*/ 12 w 50"/>
              <a:gd name="T59" fmla="*/ 28 h 72"/>
              <a:gd name="T60" fmla="*/ 15 w 50"/>
              <a:gd name="T61" fmla="*/ 31 h 72"/>
              <a:gd name="T62" fmla="*/ 19 w 50"/>
              <a:gd name="T63" fmla="*/ 28 h 72"/>
              <a:gd name="T64" fmla="*/ 15 w 50"/>
              <a:gd name="T65" fmla="*/ 25 h 72"/>
              <a:gd name="T66" fmla="*/ 12 w 50"/>
              <a:gd name="T67" fmla="*/ 28 h 72"/>
              <a:gd name="T68" fmla="*/ 38 w 50"/>
              <a:gd name="T69" fmla="*/ 28 h 72"/>
              <a:gd name="T70" fmla="*/ 35 w 50"/>
              <a:gd name="T71" fmla="*/ 25 h 72"/>
              <a:gd name="T72" fmla="*/ 31 w 50"/>
              <a:gd name="T73" fmla="*/ 28 h 72"/>
              <a:gd name="T74" fmla="*/ 35 w 50"/>
              <a:gd name="T75" fmla="*/ 31 h 72"/>
              <a:gd name="T76" fmla="*/ 38 w 50"/>
              <a:gd name="T77" fmla="*/ 28 h 72"/>
              <a:gd name="T78" fmla="*/ 37 w 50"/>
              <a:gd name="T79" fmla="*/ 63 h 72"/>
              <a:gd name="T80" fmla="*/ 35 w 50"/>
              <a:gd name="T81" fmla="*/ 61 h 72"/>
              <a:gd name="T82" fmla="*/ 15 w 50"/>
              <a:gd name="T83" fmla="*/ 61 h 72"/>
              <a:gd name="T84" fmla="*/ 13 w 50"/>
              <a:gd name="T85" fmla="*/ 63 h 72"/>
              <a:gd name="T86" fmla="*/ 15 w 50"/>
              <a:gd name="T87" fmla="*/ 65 h 72"/>
              <a:gd name="T88" fmla="*/ 35 w 50"/>
              <a:gd name="T89" fmla="*/ 65 h 72"/>
              <a:gd name="T90" fmla="*/ 37 w 50"/>
              <a:gd name="T91" fmla="*/ 63 h 72"/>
              <a:gd name="T92" fmla="*/ 34 w 50"/>
              <a:gd name="T93" fmla="*/ 70 h 72"/>
              <a:gd name="T94" fmla="*/ 32 w 50"/>
              <a:gd name="T95" fmla="*/ 68 h 72"/>
              <a:gd name="T96" fmla="*/ 18 w 50"/>
              <a:gd name="T97" fmla="*/ 68 h 72"/>
              <a:gd name="T98" fmla="*/ 16 w 50"/>
              <a:gd name="T99" fmla="*/ 70 h 72"/>
              <a:gd name="T100" fmla="*/ 18 w 50"/>
              <a:gd name="T101" fmla="*/ 72 h 72"/>
              <a:gd name="T102" fmla="*/ 32 w 50"/>
              <a:gd name="T103" fmla="*/ 72 h 72"/>
              <a:gd name="T104" fmla="*/ 34 w 50"/>
              <a:gd name="T105"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 h="72">
                <a:moveTo>
                  <a:pt x="23" y="35"/>
                </a:moveTo>
                <a:cubicBezTo>
                  <a:pt x="27" y="35"/>
                  <a:pt x="27" y="35"/>
                  <a:pt x="27" y="35"/>
                </a:cubicBezTo>
                <a:cubicBezTo>
                  <a:pt x="27" y="57"/>
                  <a:pt x="27" y="57"/>
                  <a:pt x="27" y="57"/>
                </a:cubicBezTo>
                <a:cubicBezTo>
                  <a:pt x="23" y="57"/>
                  <a:pt x="23" y="57"/>
                  <a:pt x="23" y="57"/>
                </a:cubicBezTo>
                <a:lnTo>
                  <a:pt x="23" y="35"/>
                </a:lnTo>
                <a:close/>
                <a:moveTo>
                  <a:pt x="25" y="0"/>
                </a:moveTo>
                <a:cubicBezTo>
                  <a:pt x="11" y="0"/>
                  <a:pt x="0" y="11"/>
                  <a:pt x="0" y="25"/>
                </a:cubicBezTo>
                <a:cubicBezTo>
                  <a:pt x="0" y="31"/>
                  <a:pt x="2" y="36"/>
                  <a:pt x="5" y="40"/>
                </a:cubicBezTo>
                <a:cubicBezTo>
                  <a:pt x="10" y="46"/>
                  <a:pt x="11" y="49"/>
                  <a:pt x="11" y="52"/>
                </a:cubicBezTo>
                <a:cubicBezTo>
                  <a:pt x="11" y="55"/>
                  <a:pt x="13" y="57"/>
                  <a:pt x="16" y="57"/>
                </a:cubicBezTo>
                <a:cubicBezTo>
                  <a:pt x="19" y="57"/>
                  <a:pt x="19" y="57"/>
                  <a:pt x="19" y="57"/>
                </a:cubicBezTo>
                <a:cubicBezTo>
                  <a:pt x="19" y="35"/>
                  <a:pt x="19" y="35"/>
                  <a:pt x="19" y="35"/>
                </a:cubicBezTo>
                <a:cubicBezTo>
                  <a:pt x="15" y="35"/>
                  <a:pt x="15" y="35"/>
                  <a:pt x="15" y="35"/>
                </a:cubicBezTo>
                <a:cubicBezTo>
                  <a:pt x="11" y="35"/>
                  <a:pt x="8" y="32"/>
                  <a:pt x="8" y="28"/>
                </a:cubicBezTo>
                <a:cubicBezTo>
                  <a:pt x="8" y="24"/>
                  <a:pt x="11" y="21"/>
                  <a:pt x="15" y="21"/>
                </a:cubicBezTo>
                <a:cubicBezTo>
                  <a:pt x="19" y="21"/>
                  <a:pt x="23" y="24"/>
                  <a:pt x="23" y="28"/>
                </a:cubicBezTo>
                <a:cubicBezTo>
                  <a:pt x="23" y="29"/>
                  <a:pt x="22" y="30"/>
                  <a:pt x="22" y="31"/>
                </a:cubicBezTo>
                <a:cubicBezTo>
                  <a:pt x="28" y="31"/>
                  <a:pt x="28" y="31"/>
                  <a:pt x="28" y="31"/>
                </a:cubicBezTo>
                <a:cubicBezTo>
                  <a:pt x="28" y="30"/>
                  <a:pt x="27" y="29"/>
                  <a:pt x="27" y="28"/>
                </a:cubicBezTo>
                <a:cubicBezTo>
                  <a:pt x="27" y="24"/>
                  <a:pt x="31" y="21"/>
                  <a:pt x="35" y="21"/>
                </a:cubicBezTo>
                <a:cubicBezTo>
                  <a:pt x="39" y="21"/>
                  <a:pt x="42" y="24"/>
                  <a:pt x="42" y="28"/>
                </a:cubicBezTo>
                <a:cubicBezTo>
                  <a:pt x="42" y="32"/>
                  <a:pt x="39" y="35"/>
                  <a:pt x="35" y="35"/>
                </a:cubicBezTo>
                <a:cubicBezTo>
                  <a:pt x="31" y="35"/>
                  <a:pt x="31" y="35"/>
                  <a:pt x="31" y="35"/>
                </a:cubicBezTo>
                <a:cubicBezTo>
                  <a:pt x="31" y="57"/>
                  <a:pt x="31" y="57"/>
                  <a:pt x="31" y="57"/>
                </a:cubicBezTo>
                <a:cubicBezTo>
                  <a:pt x="34" y="57"/>
                  <a:pt x="34" y="57"/>
                  <a:pt x="34" y="57"/>
                </a:cubicBezTo>
                <a:cubicBezTo>
                  <a:pt x="37" y="57"/>
                  <a:pt x="39" y="55"/>
                  <a:pt x="39" y="52"/>
                </a:cubicBezTo>
                <a:cubicBezTo>
                  <a:pt x="39" y="49"/>
                  <a:pt x="40" y="46"/>
                  <a:pt x="45" y="40"/>
                </a:cubicBezTo>
                <a:cubicBezTo>
                  <a:pt x="48" y="36"/>
                  <a:pt x="50" y="31"/>
                  <a:pt x="50" y="25"/>
                </a:cubicBezTo>
                <a:cubicBezTo>
                  <a:pt x="50" y="11"/>
                  <a:pt x="39" y="0"/>
                  <a:pt x="25" y="0"/>
                </a:cubicBezTo>
                <a:close/>
                <a:moveTo>
                  <a:pt x="12" y="28"/>
                </a:moveTo>
                <a:cubicBezTo>
                  <a:pt x="12" y="30"/>
                  <a:pt x="13" y="31"/>
                  <a:pt x="15" y="31"/>
                </a:cubicBezTo>
                <a:cubicBezTo>
                  <a:pt x="17" y="31"/>
                  <a:pt x="19" y="30"/>
                  <a:pt x="19" y="28"/>
                </a:cubicBezTo>
                <a:cubicBezTo>
                  <a:pt x="19" y="26"/>
                  <a:pt x="17" y="25"/>
                  <a:pt x="15" y="25"/>
                </a:cubicBezTo>
                <a:cubicBezTo>
                  <a:pt x="13" y="25"/>
                  <a:pt x="12" y="26"/>
                  <a:pt x="12" y="28"/>
                </a:cubicBezTo>
                <a:close/>
                <a:moveTo>
                  <a:pt x="38" y="28"/>
                </a:moveTo>
                <a:cubicBezTo>
                  <a:pt x="38" y="26"/>
                  <a:pt x="37" y="25"/>
                  <a:pt x="35" y="25"/>
                </a:cubicBezTo>
                <a:cubicBezTo>
                  <a:pt x="33" y="25"/>
                  <a:pt x="31" y="26"/>
                  <a:pt x="31" y="28"/>
                </a:cubicBezTo>
                <a:cubicBezTo>
                  <a:pt x="31" y="30"/>
                  <a:pt x="33" y="31"/>
                  <a:pt x="35" y="31"/>
                </a:cubicBezTo>
                <a:cubicBezTo>
                  <a:pt x="37" y="31"/>
                  <a:pt x="38" y="30"/>
                  <a:pt x="38" y="28"/>
                </a:cubicBezTo>
                <a:close/>
                <a:moveTo>
                  <a:pt x="37" y="63"/>
                </a:moveTo>
                <a:cubicBezTo>
                  <a:pt x="37" y="62"/>
                  <a:pt x="36" y="61"/>
                  <a:pt x="35" y="61"/>
                </a:cubicBezTo>
                <a:cubicBezTo>
                  <a:pt x="15" y="61"/>
                  <a:pt x="15" y="61"/>
                  <a:pt x="15" y="61"/>
                </a:cubicBezTo>
                <a:cubicBezTo>
                  <a:pt x="14" y="61"/>
                  <a:pt x="13" y="62"/>
                  <a:pt x="13" y="63"/>
                </a:cubicBezTo>
                <a:cubicBezTo>
                  <a:pt x="13" y="64"/>
                  <a:pt x="14" y="65"/>
                  <a:pt x="15" y="65"/>
                </a:cubicBezTo>
                <a:cubicBezTo>
                  <a:pt x="35" y="65"/>
                  <a:pt x="35" y="65"/>
                  <a:pt x="35" y="65"/>
                </a:cubicBezTo>
                <a:cubicBezTo>
                  <a:pt x="36" y="65"/>
                  <a:pt x="37" y="64"/>
                  <a:pt x="37" y="63"/>
                </a:cubicBezTo>
                <a:close/>
                <a:moveTo>
                  <a:pt x="34" y="70"/>
                </a:moveTo>
                <a:cubicBezTo>
                  <a:pt x="34" y="69"/>
                  <a:pt x="33" y="68"/>
                  <a:pt x="32" y="68"/>
                </a:cubicBezTo>
                <a:cubicBezTo>
                  <a:pt x="18" y="68"/>
                  <a:pt x="18" y="68"/>
                  <a:pt x="18" y="68"/>
                </a:cubicBezTo>
                <a:cubicBezTo>
                  <a:pt x="17" y="68"/>
                  <a:pt x="16" y="69"/>
                  <a:pt x="16" y="70"/>
                </a:cubicBezTo>
                <a:cubicBezTo>
                  <a:pt x="16" y="71"/>
                  <a:pt x="17" y="72"/>
                  <a:pt x="18" y="72"/>
                </a:cubicBezTo>
                <a:cubicBezTo>
                  <a:pt x="32" y="72"/>
                  <a:pt x="32" y="72"/>
                  <a:pt x="32" y="72"/>
                </a:cubicBezTo>
                <a:cubicBezTo>
                  <a:pt x="33" y="72"/>
                  <a:pt x="34" y="71"/>
                  <a:pt x="34"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Freeform 20">
            <a:extLst>
              <a:ext uri="{FF2B5EF4-FFF2-40B4-BE49-F238E27FC236}">
                <a16:creationId xmlns:a16="http://schemas.microsoft.com/office/drawing/2014/main" id="{126E357C-081B-49E7-8E7F-24401A65671F}"/>
              </a:ext>
            </a:extLst>
          </p:cNvPr>
          <p:cNvSpPr>
            <a:spLocks noEditPoints="1"/>
          </p:cNvSpPr>
          <p:nvPr/>
        </p:nvSpPr>
        <p:spPr bwMode="auto">
          <a:xfrm>
            <a:off x="6410325" y="1311275"/>
            <a:ext cx="312738" cy="268288"/>
          </a:xfrm>
          <a:custGeom>
            <a:avLst/>
            <a:gdLst>
              <a:gd name="T0" fmla="*/ 57 w 82"/>
              <a:gd name="T1" fmla="*/ 36 h 70"/>
              <a:gd name="T2" fmla="*/ 57 w 82"/>
              <a:gd name="T3" fmla="*/ 39 h 70"/>
              <a:gd name="T4" fmla="*/ 52 w 82"/>
              <a:gd name="T5" fmla="*/ 39 h 70"/>
              <a:gd name="T6" fmla="*/ 52 w 82"/>
              <a:gd name="T7" fmla="*/ 36 h 70"/>
              <a:gd name="T8" fmla="*/ 41 w 82"/>
              <a:gd name="T9" fmla="*/ 29 h 70"/>
              <a:gd name="T10" fmla="*/ 46 w 82"/>
              <a:gd name="T11" fmla="*/ 26 h 70"/>
              <a:gd name="T12" fmla="*/ 55 w 82"/>
              <a:gd name="T13" fmla="*/ 31 h 70"/>
              <a:gd name="T14" fmla="*/ 62 w 82"/>
              <a:gd name="T15" fmla="*/ 26 h 70"/>
              <a:gd name="T16" fmla="*/ 55 w 82"/>
              <a:gd name="T17" fmla="*/ 22 h 70"/>
              <a:gd name="T18" fmla="*/ 42 w 82"/>
              <a:gd name="T19" fmla="*/ 12 h 70"/>
              <a:gd name="T20" fmla="*/ 52 w 82"/>
              <a:gd name="T21" fmla="*/ 3 h 70"/>
              <a:gd name="T22" fmla="*/ 52 w 82"/>
              <a:gd name="T23" fmla="*/ 0 h 70"/>
              <a:gd name="T24" fmla="*/ 57 w 82"/>
              <a:gd name="T25" fmla="*/ 0 h 70"/>
              <a:gd name="T26" fmla="*/ 57 w 82"/>
              <a:gd name="T27" fmla="*/ 3 h 70"/>
              <a:gd name="T28" fmla="*/ 67 w 82"/>
              <a:gd name="T29" fmla="*/ 9 h 70"/>
              <a:gd name="T30" fmla="*/ 62 w 82"/>
              <a:gd name="T31" fmla="*/ 11 h 70"/>
              <a:gd name="T32" fmla="*/ 55 w 82"/>
              <a:gd name="T33" fmla="*/ 8 h 70"/>
              <a:gd name="T34" fmla="*/ 48 w 82"/>
              <a:gd name="T35" fmla="*/ 12 h 70"/>
              <a:gd name="T36" fmla="*/ 55 w 82"/>
              <a:gd name="T37" fmla="*/ 16 h 70"/>
              <a:gd name="T38" fmla="*/ 68 w 82"/>
              <a:gd name="T39" fmla="*/ 26 h 70"/>
              <a:gd name="T40" fmla="*/ 57 w 82"/>
              <a:gd name="T41" fmla="*/ 36 h 70"/>
              <a:gd name="T42" fmla="*/ 79 w 82"/>
              <a:gd name="T43" fmla="*/ 52 h 70"/>
              <a:gd name="T44" fmla="*/ 58 w 82"/>
              <a:gd name="T45" fmla="*/ 58 h 70"/>
              <a:gd name="T46" fmla="*/ 42 w 82"/>
              <a:gd name="T47" fmla="*/ 52 h 70"/>
              <a:gd name="T48" fmla="*/ 60 w 82"/>
              <a:gd name="T49" fmla="*/ 51 h 70"/>
              <a:gd name="T50" fmla="*/ 49 w 82"/>
              <a:gd name="T51" fmla="*/ 44 h 70"/>
              <a:gd name="T52" fmla="*/ 35 w 82"/>
              <a:gd name="T53" fmla="*/ 42 h 70"/>
              <a:gd name="T54" fmla="*/ 17 w 82"/>
              <a:gd name="T55" fmla="*/ 46 h 70"/>
              <a:gd name="T56" fmla="*/ 17 w 82"/>
              <a:gd name="T57" fmla="*/ 65 h 70"/>
              <a:gd name="T58" fmla="*/ 29 w 82"/>
              <a:gd name="T59" fmla="*/ 68 h 70"/>
              <a:gd name="T60" fmla="*/ 61 w 82"/>
              <a:gd name="T61" fmla="*/ 69 h 70"/>
              <a:gd name="T62" fmla="*/ 81 w 82"/>
              <a:gd name="T63" fmla="*/ 55 h 70"/>
              <a:gd name="T64" fmla="*/ 79 w 82"/>
              <a:gd name="T65" fmla="*/ 52 h 70"/>
              <a:gd name="T66" fmla="*/ 0 w 82"/>
              <a:gd name="T67" fmla="*/ 70 h 70"/>
              <a:gd name="T68" fmla="*/ 14 w 82"/>
              <a:gd name="T69" fmla="*/ 70 h 70"/>
              <a:gd name="T70" fmla="*/ 14 w 82"/>
              <a:gd name="T71" fmla="*/ 46 h 70"/>
              <a:gd name="T72" fmla="*/ 0 w 82"/>
              <a:gd name="T73" fmla="*/ 46 h 70"/>
              <a:gd name="T74" fmla="*/ 0 w 82"/>
              <a:gd name="T7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70">
                <a:moveTo>
                  <a:pt x="57" y="36"/>
                </a:moveTo>
                <a:cubicBezTo>
                  <a:pt x="57" y="39"/>
                  <a:pt x="57" y="39"/>
                  <a:pt x="57" y="39"/>
                </a:cubicBezTo>
                <a:cubicBezTo>
                  <a:pt x="52" y="39"/>
                  <a:pt x="52" y="39"/>
                  <a:pt x="52" y="39"/>
                </a:cubicBezTo>
                <a:cubicBezTo>
                  <a:pt x="52" y="36"/>
                  <a:pt x="52" y="36"/>
                  <a:pt x="52" y="36"/>
                </a:cubicBezTo>
                <a:cubicBezTo>
                  <a:pt x="47" y="36"/>
                  <a:pt x="43" y="34"/>
                  <a:pt x="41" y="29"/>
                </a:cubicBezTo>
                <a:cubicBezTo>
                  <a:pt x="46" y="26"/>
                  <a:pt x="46" y="26"/>
                  <a:pt x="46" y="26"/>
                </a:cubicBezTo>
                <a:cubicBezTo>
                  <a:pt x="47" y="30"/>
                  <a:pt x="51" y="31"/>
                  <a:pt x="55" y="31"/>
                </a:cubicBezTo>
                <a:cubicBezTo>
                  <a:pt x="59" y="31"/>
                  <a:pt x="62" y="30"/>
                  <a:pt x="62" y="26"/>
                </a:cubicBezTo>
                <a:cubicBezTo>
                  <a:pt x="62" y="23"/>
                  <a:pt x="59" y="22"/>
                  <a:pt x="55" y="22"/>
                </a:cubicBezTo>
                <a:cubicBezTo>
                  <a:pt x="48" y="21"/>
                  <a:pt x="42" y="19"/>
                  <a:pt x="42" y="12"/>
                </a:cubicBezTo>
                <a:cubicBezTo>
                  <a:pt x="42" y="6"/>
                  <a:pt x="47" y="4"/>
                  <a:pt x="52" y="3"/>
                </a:cubicBezTo>
                <a:cubicBezTo>
                  <a:pt x="52" y="0"/>
                  <a:pt x="52" y="0"/>
                  <a:pt x="52" y="0"/>
                </a:cubicBezTo>
                <a:cubicBezTo>
                  <a:pt x="57" y="0"/>
                  <a:pt x="57" y="0"/>
                  <a:pt x="57" y="0"/>
                </a:cubicBezTo>
                <a:cubicBezTo>
                  <a:pt x="57" y="3"/>
                  <a:pt x="57" y="3"/>
                  <a:pt x="57" y="3"/>
                </a:cubicBezTo>
                <a:cubicBezTo>
                  <a:pt x="61" y="3"/>
                  <a:pt x="65" y="5"/>
                  <a:pt x="67" y="9"/>
                </a:cubicBezTo>
                <a:cubicBezTo>
                  <a:pt x="62" y="11"/>
                  <a:pt x="62" y="11"/>
                  <a:pt x="62" y="11"/>
                </a:cubicBezTo>
                <a:cubicBezTo>
                  <a:pt x="61" y="10"/>
                  <a:pt x="58" y="8"/>
                  <a:pt x="55" y="8"/>
                </a:cubicBezTo>
                <a:cubicBezTo>
                  <a:pt x="50" y="8"/>
                  <a:pt x="48" y="10"/>
                  <a:pt x="48" y="12"/>
                </a:cubicBezTo>
                <a:cubicBezTo>
                  <a:pt x="48" y="15"/>
                  <a:pt x="51" y="16"/>
                  <a:pt x="55" y="16"/>
                </a:cubicBezTo>
                <a:cubicBezTo>
                  <a:pt x="62" y="17"/>
                  <a:pt x="68" y="19"/>
                  <a:pt x="68" y="26"/>
                </a:cubicBezTo>
                <a:cubicBezTo>
                  <a:pt x="68" y="33"/>
                  <a:pt x="63" y="36"/>
                  <a:pt x="57" y="36"/>
                </a:cubicBezTo>
                <a:close/>
                <a:moveTo>
                  <a:pt x="79" y="52"/>
                </a:moveTo>
                <a:cubicBezTo>
                  <a:pt x="73" y="50"/>
                  <a:pt x="69" y="55"/>
                  <a:pt x="58" y="58"/>
                </a:cubicBezTo>
                <a:cubicBezTo>
                  <a:pt x="57" y="59"/>
                  <a:pt x="43" y="54"/>
                  <a:pt x="42" y="52"/>
                </a:cubicBezTo>
                <a:cubicBezTo>
                  <a:pt x="42" y="50"/>
                  <a:pt x="56" y="53"/>
                  <a:pt x="60" y="51"/>
                </a:cubicBezTo>
                <a:cubicBezTo>
                  <a:pt x="65" y="46"/>
                  <a:pt x="59" y="45"/>
                  <a:pt x="49" y="44"/>
                </a:cubicBezTo>
                <a:cubicBezTo>
                  <a:pt x="49" y="44"/>
                  <a:pt x="44" y="44"/>
                  <a:pt x="35" y="42"/>
                </a:cubicBezTo>
                <a:cubicBezTo>
                  <a:pt x="30" y="41"/>
                  <a:pt x="17" y="46"/>
                  <a:pt x="17" y="46"/>
                </a:cubicBezTo>
                <a:cubicBezTo>
                  <a:pt x="17" y="65"/>
                  <a:pt x="17" y="65"/>
                  <a:pt x="17" y="65"/>
                </a:cubicBezTo>
                <a:cubicBezTo>
                  <a:pt x="17" y="65"/>
                  <a:pt x="26" y="67"/>
                  <a:pt x="29" y="68"/>
                </a:cubicBezTo>
                <a:cubicBezTo>
                  <a:pt x="34" y="69"/>
                  <a:pt x="57" y="70"/>
                  <a:pt x="61" y="69"/>
                </a:cubicBezTo>
                <a:cubicBezTo>
                  <a:pt x="64" y="69"/>
                  <a:pt x="80" y="56"/>
                  <a:pt x="81" y="55"/>
                </a:cubicBezTo>
                <a:cubicBezTo>
                  <a:pt x="82" y="54"/>
                  <a:pt x="82" y="53"/>
                  <a:pt x="79" y="52"/>
                </a:cubicBezTo>
                <a:close/>
                <a:moveTo>
                  <a:pt x="0" y="70"/>
                </a:moveTo>
                <a:cubicBezTo>
                  <a:pt x="14" y="70"/>
                  <a:pt x="14" y="70"/>
                  <a:pt x="14" y="70"/>
                </a:cubicBezTo>
                <a:cubicBezTo>
                  <a:pt x="14" y="46"/>
                  <a:pt x="14" y="46"/>
                  <a:pt x="14" y="46"/>
                </a:cubicBezTo>
                <a:cubicBezTo>
                  <a:pt x="0" y="46"/>
                  <a:pt x="0" y="46"/>
                  <a:pt x="0" y="46"/>
                </a:cubicBezTo>
                <a:lnTo>
                  <a:pt x="0"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21">
            <a:extLst>
              <a:ext uri="{FF2B5EF4-FFF2-40B4-BE49-F238E27FC236}">
                <a16:creationId xmlns:a16="http://schemas.microsoft.com/office/drawing/2014/main" id="{C1620004-8391-49D3-835F-28F679FF8E80}"/>
              </a:ext>
            </a:extLst>
          </p:cNvPr>
          <p:cNvSpPr>
            <a:spLocks noEditPoints="1"/>
          </p:cNvSpPr>
          <p:nvPr/>
        </p:nvSpPr>
        <p:spPr bwMode="auto">
          <a:xfrm>
            <a:off x="6437313" y="3970338"/>
            <a:ext cx="258763" cy="258763"/>
          </a:xfrm>
          <a:custGeom>
            <a:avLst/>
            <a:gdLst>
              <a:gd name="T0" fmla="*/ 26 w 68"/>
              <a:gd name="T1" fmla="*/ 14 h 68"/>
              <a:gd name="T2" fmla="*/ 34 w 68"/>
              <a:gd name="T3" fmla="*/ 6 h 68"/>
              <a:gd name="T4" fmla="*/ 42 w 68"/>
              <a:gd name="T5" fmla="*/ 14 h 68"/>
              <a:gd name="T6" fmla="*/ 34 w 68"/>
              <a:gd name="T7" fmla="*/ 22 h 68"/>
              <a:gd name="T8" fmla="*/ 26 w 68"/>
              <a:gd name="T9" fmla="*/ 14 h 68"/>
              <a:gd name="T10" fmla="*/ 44 w 68"/>
              <a:gd name="T11" fmla="*/ 25 h 68"/>
              <a:gd name="T12" fmla="*/ 24 w 68"/>
              <a:gd name="T13" fmla="*/ 25 h 68"/>
              <a:gd name="T14" fmla="*/ 21 w 68"/>
              <a:gd name="T15" fmla="*/ 28 h 68"/>
              <a:gd name="T16" fmla="*/ 21 w 68"/>
              <a:gd name="T17" fmla="*/ 45 h 68"/>
              <a:gd name="T18" fmla="*/ 24 w 68"/>
              <a:gd name="T19" fmla="*/ 48 h 68"/>
              <a:gd name="T20" fmla="*/ 26 w 68"/>
              <a:gd name="T21" fmla="*/ 48 h 68"/>
              <a:gd name="T22" fmla="*/ 26 w 68"/>
              <a:gd name="T23" fmla="*/ 66 h 68"/>
              <a:gd name="T24" fmla="*/ 29 w 68"/>
              <a:gd name="T25" fmla="*/ 68 h 68"/>
              <a:gd name="T26" fmla="*/ 39 w 68"/>
              <a:gd name="T27" fmla="*/ 68 h 68"/>
              <a:gd name="T28" fmla="*/ 42 w 68"/>
              <a:gd name="T29" fmla="*/ 66 h 68"/>
              <a:gd name="T30" fmla="*/ 42 w 68"/>
              <a:gd name="T31" fmla="*/ 48 h 68"/>
              <a:gd name="T32" fmla="*/ 44 w 68"/>
              <a:gd name="T33" fmla="*/ 48 h 68"/>
              <a:gd name="T34" fmla="*/ 47 w 68"/>
              <a:gd name="T35" fmla="*/ 45 h 68"/>
              <a:gd name="T36" fmla="*/ 47 w 68"/>
              <a:gd name="T37" fmla="*/ 28 h 68"/>
              <a:gd name="T38" fmla="*/ 44 w 68"/>
              <a:gd name="T39" fmla="*/ 25 h 68"/>
              <a:gd name="T40" fmla="*/ 57 w 68"/>
              <a:gd name="T41" fmla="*/ 14 h 68"/>
              <a:gd name="T42" fmla="*/ 64 w 68"/>
              <a:gd name="T43" fmla="*/ 7 h 68"/>
              <a:gd name="T44" fmla="*/ 57 w 68"/>
              <a:gd name="T45" fmla="*/ 0 h 68"/>
              <a:gd name="T46" fmla="*/ 49 w 68"/>
              <a:gd name="T47" fmla="*/ 7 h 68"/>
              <a:gd name="T48" fmla="*/ 57 w 68"/>
              <a:gd name="T49" fmla="*/ 14 h 68"/>
              <a:gd name="T50" fmla="*/ 66 w 68"/>
              <a:gd name="T51" fmla="*/ 17 h 68"/>
              <a:gd name="T52" fmla="*/ 47 w 68"/>
              <a:gd name="T53" fmla="*/ 17 h 68"/>
              <a:gd name="T54" fmla="*/ 45 w 68"/>
              <a:gd name="T55" fmla="*/ 20 h 68"/>
              <a:gd name="T56" fmla="*/ 45 w 68"/>
              <a:gd name="T57" fmla="*/ 20 h 68"/>
              <a:gd name="T58" fmla="*/ 52 w 68"/>
              <a:gd name="T59" fmla="*/ 28 h 68"/>
              <a:gd name="T60" fmla="*/ 52 w 68"/>
              <a:gd name="T61" fmla="*/ 45 h 68"/>
              <a:gd name="T62" fmla="*/ 50 w 68"/>
              <a:gd name="T63" fmla="*/ 51 h 68"/>
              <a:gd name="T64" fmla="*/ 50 w 68"/>
              <a:gd name="T65" fmla="*/ 55 h 68"/>
              <a:gd name="T66" fmla="*/ 52 w 68"/>
              <a:gd name="T67" fmla="*/ 57 h 68"/>
              <a:gd name="T68" fmla="*/ 61 w 68"/>
              <a:gd name="T69" fmla="*/ 57 h 68"/>
              <a:gd name="T70" fmla="*/ 64 w 68"/>
              <a:gd name="T71" fmla="*/ 55 h 68"/>
              <a:gd name="T72" fmla="*/ 64 w 68"/>
              <a:gd name="T73" fmla="*/ 38 h 68"/>
              <a:gd name="T74" fmla="*/ 66 w 68"/>
              <a:gd name="T75" fmla="*/ 38 h 68"/>
              <a:gd name="T76" fmla="*/ 68 w 68"/>
              <a:gd name="T77" fmla="*/ 36 h 68"/>
              <a:gd name="T78" fmla="*/ 68 w 68"/>
              <a:gd name="T79" fmla="*/ 20 h 68"/>
              <a:gd name="T80" fmla="*/ 66 w 68"/>
              <a:gd name="T81" fmla="*/ 17 h 68"/>
              <a:gd name="T82" fmla="*/ 19 w 68"/>
              <a:gd name="T83" fmla="*/ 7 h 68"/>
              <a:gd name="T84" fmla="*/ 11 w 68"/>
              <a:gd name="T85" fmla="*/ 0 h 68"/>
              <a:gd name="T86" fmla="*/ 4 w 68"/>
              <a:gd name="T87" fmla="*/ 7 h 68"/>
              <a:gd name="T88" fmla="*/ 11 w 68"/>
              <a:gd name="T89" fmla="*/ 14 h 68"/>
              <a:gd name="T90" fmla="*/ 19 w 68"/>
              <a:gd name="T91" fmla="*/ 7 h 68"/>
              <a:gd name="T92" fmla="*/ 0 w 68"/>
              <a:gd name="T93" fmla="*/ 20 h 68"/>
              <a:gd name="T94" fmla="*/ 0 w 68"/>
              <a:gd name="T95" fmla="*/ 36 h 68"/>
              <a:gd name="T96" fmla="*/ 2 w 68"/>
              <a:gd name="T97" fmla="*/ 38 h 68"/>
              <a:gd name="T98" fmla="*/ 4 w 68"/>
              <a:gd name="T99" fmla="*/ 38 h 68"/>
              <a:gd name="T100" fmla="*/ 4 w 68"/>
              <a:gd name="T101" fmla="*/ 55 h 68"/>
              <a:gd name="T102" fmla="*/ 7 w 68"/>
              <a:gd name="T103" fmla="*/ 57 h 68"/>
              <a:gd name="T104" fmla="*/ 16 w 68"/>
              <a:gd name="T105" fmla="*/ 57 h 68"/>
              <a:gd name="T106" fmla="*/ 18 w 68"/>
              <a:gd name="T107" fmla="*/ 55 h 68"/>
              <a:gd name="T108" fmla="*/ 18 w 68"/>
              <a:gd name="T109" fmla="*/ 51 h 68"/>
              <a:gd name="T110" fmla="*/ 16 w 68"/>
              <a:gd name="T111" fmla="*/ 45 h 68"/>
              <a:gd name="T112" fmla="*/ 16 w 68"/>
              <a:gd name="T113" fmla="*/ 28 h 68"/>
              <a:gd name="T114" fmla="*/ 23 w 68"/>
              <a:gd name="T115" fmla="*/ 20 h 68"/>
              <a:gd name="T116" fmla="*/ 23 w 68"/>
              <a:gd name="T117" fmla="*/ 20 h 68"/>
              <a:gd name="T118" fmla="*/ 21 w 68"/>
              <a:gd name="T119" fmla="*/ 17 h 68"/>
              <a:gd name="T120" fmla="*/ 2 w 68"/>
              <a:gd name="T121" fmla="*/ 17 h 68"/>
              <a:gd name="T122" fmla="*/ 0 w 68"/>
              <a:gd name="T123" fmla="*/ 2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 h="68">
                <a:moveTo>
                  <a:pt x="26" y="14"/>
                </a:moveTo>
                <a:cubicBezTo>
                  <a:pt x="26" y="10"/>
                  <a:pt x="30" y="6"/>
                  <a:pt x="34" y="6"/>
                </a:cubicBezTo>
                <a:cubicBezTo>
                  <a:pt x="38" y="6"/>
                  <a:pt x="42" y="10"/>
                  <a:pt x="42" y="14"/>
                </a:cubicBezTo>
                <a:cubicBezTo>
                  <a:pt x="42" y="18"/>
                  <a:pt x="38" y="22"/>
                  <a:pt x="34" y="22"/>
                </a:cubicBezTo>
                <a:cubicBezTo>
                  <a:pt x="30" y="22"/>
                  <a:pt x="26" y="18"/>
                  <a:pt x="26" y="14"/>
                </a:cubicBezTo>
                <a:close/>
                <a:moveTo>
                  <a:pt x="44" y="25"/>
                </a:moveTo>
                <a:cubicBezTo>
                  <a:pt x="24" y="25"/>
                  <a:pt x="24" y="25"/>
                  <a:pt x="24" y="25"/>
                </a:cubicBezTo>
                <a:cubicBezTo>
                  <a:pt x="23" y="25"/>
                  <a:pt x="21" y="26"/>
                  <a:pt x="21" y="28"/>
                </a:cubicBezTo>
                <a:cubicBezTo>
                  <a:pt x="21" y="45"/>
                  <a:pt x="21" y="45"/>
                  <a:pt x="21" y="45"/>
                </a:cubicBezTo>
                <a:cubicBezTo>
                  <a:pt x="21" y="46"/>
                  <a:pt x="23" y="48"/>
                  <a:pt x="24" y="48"/>
                </a:cubicBezTo>
                <a:cubicBezTo>
                  <a:pt x="26" y="48"/>
                  <a:pt x="26" y="48"/>
                  <a:pt x="26" y="48"/>
                </a:cubicBezTo>
                <a:cubicBezTo>
                  <a:pt x="26" y="66"/>
                  <a:pt x="26" y="66"/>
                  <a:pt x="26" y="66"/>
                </a:cubicBezTo>
                <a:cubicBezTo>
                  <a:pt x="26" y="67"/>
                  <a:pt x="28" y="68"/>
                  <a:pt x="29" y="68"/>
                </a:cubicBezTo>
                <a:cubicBezTo>
                  <a:pt x="39" y="68"/>
                  <a:pt x="39" y="68"/>
                  <a:pt x="39" y="68"/>
                </a:cubicBezTo>
                <a:cubicBezTo>
                  <a:pt x="41" y="68"/>
                  <a:pt x="42" y="67"/>
                  <a:pt x="42" y="66"/>
                </a:cubicBezTo>
                <a:cubicBezTo>
                  <a:pt x="42" y="48"/>
                  <a:pt x="42" y="48"/>
                  <a:pt x="42" y="48"/>
                </a:cubicBezTo>
                <a:cubicBezTo>
                  <a:pt x="44" y="48"/>
                  <a:pt x="44" y="48"/>
                  <a:pt x="44" y="48"/>
                </a:cubicBezTo>
                <a:cubicBezTo>
                  <a:pt x="46" y="48"/>
                  <a:pt x="47" y="46"/>
                  <a:pt x="47" y="45"/>
                </a:cubicBezTo>
                <a:cubicBezTo>
                  <a:pt x="47" y="28"/>
                  <a:pt x="47" y="28"/>
                  <a:pt x="47" y="28"/>
                </a:cubicBezTo>
                <a:cubicBezTo>
                  <a:pt x="47" y="26"/>
                  <a:pt x="46" y="25"/>
                  <a:pt x="44" y="25"/>
                </a:cubicBezTo>
                <a:close/>
                <a:moveTo>
                  <a:pt x="57" y="14"/>
                </a:moveTo>
                <a:cubicBezTo>
                  <a:pt x="60" y="14"/>
                  <a:pt x="64" y="11"/>
                  <a:pt x="64" y="7"/>
                </a:cubicBezTo>
                <a:cubicBezTo>
                  <a:pt x="64" y="3"/>
                  <a:pt x="60" y="0"/>
                  <a:pt x="57" y="0"/>
                </a:cubicBezTo>
                <a:cubicBezTo>
                  <a:pt x="53" y="0"/>
                  <a:pt x="49" y="3"/>
                  <a:pt x="49" y="7"/>
                </a:cubicBezTo>
                <a:cubicBezTo>
                  <a:pt x="49" y="11"/>
                  <a:pt x="53" y="14"/>
                  <a:pt x="57" y="14"/>
                </a:cubicBezTo>
                <a:close/>
                <a:moveTo>
                  <a:pt x="66" y="17"/>
                </a:moveTo>
                <a:cubicBezTo>
                  <a:pt x="47" y="17"/>
                  <a:pt x="47" y="17"/>
                  <a:pt x="47" y="17"/>
                </a:cubicBezTo>
                <a:cubicBezTo>
                  <a:pt x="46" y="17"/>
                  <a:pt x="45" y="18"/>
                  <a:pt x="45" y="20"/>
                </a:cubicBezTo>
                <a:cubicBezTo>
                  <a:pt x="45" y="20"/>
                  <a:pt x="45" y="20"/>
                  <a:pt x="45" y="20"/>
                </a:cubicBezTo>
                <a:cubicBezTo>
                  <a:pt x="49" y="20"/>
                  <a:pt x="52" y="24"/>
                  <a:pt x="52" y="28"/>
                </a:cubicBezTo>
                <a:cubicBezTo>
                  <a:pt x="52" y="45"/>
                  <a:pt x="52" y="45"/>
                  <a:pt x="52" y="45"/>
                </a:cubicBezTo>
                <a:cubicBezTo>
                  <a:pt x="52" y="47"/>
                  <a:pt x="51" y="49"/>
                  <a:pt x="50" y="51"/>
                </a:cubicBezTo>
                <a:cubicBezTo>
                  <a:pt x="50" y="55"/>
                  <a:pt x="50" y="55"/>
                  <a:pt x="50" y="55"/>
                </a:cubicBezTo>
                <a:cubicBezTo>
                  <a:pt x="50" y="56"/>
                  <a:pt x="51" y="57"/>
                  <a:pt x="52" y="57"/>
                </a:cubicBezTo>
                <a:cubicBezTo>
                  <a:pt x="61" y="57"/>
                  <a:pt x="61" y="57"/>
                  <a:pt x="61" y="57"/>
                </a:cubicBezTo>
                <a:cubicBezTo>
                  <a:pt x="63" y="57"/>
                  <a:pt x="64" y="56"/>
                  <a:pt x="64" y="55"/>
                </a:cubicBezTo>
                <a:cubicBezTo>
                  <a:pt x="64" y="38"/>
                  <a:pt x="64" y="38"/>
                  <a:pt x="64" y="38"/>
                </a:cubicBezTo>
                <a:cubicBezTo>
                  <a:pt x="66" y="38"/>
                  <a:pt x="66" y="38"/>
                  <a:pt x="66" y="38"/>
                </a:cubicBezTo>
                <a:cubicBezTo>
                  <a:pt x="67" y="38"/>
                  <a:pt x="68" y="37"/>
                  <a:pt x="68" y="36"/>
                </a:cubicBezTo>
                <a:cubicBezTo>
                  <a:pt x="68" y="20"/>
                  <a:pt x="68" y="20"/>
                  <a:pt x="68" y="20"/>
                </a:cubicBezTo>
                <a:cubicBezTo>
                  <a:pt x="68" y="18"/>
                  <a:pt x="67" y="17"/>
                  <a:pt x="66" y="17"/>
                </a:cubicBezTo>
                <a:close/>
                <a:moveTo>
                  <a:pt x="19" y="7"/>
                </a:moveTo>
                <a:cubicBezTo>
                  <a:pt x="19" y="3"/>
                  <a:pt x="15" y="0"/>
                  <a:pt x="11" y="0"/>
                </a:cubicBezTo>
                <a:cubicBezTo>
                  <a:pt x="8" y="0"/>
                  <a:pt x="4" y="3"/>
                  <a:pt x="4" y="7"/>
                </a:cubicBezTo>
                <a:cubicBezTo>
                  <a:pt x="4" y="11"/>
                  <a:pt x="8" y="14"/>
                  <a:pt x="11" y="14"/>
                </a:cubicBezTo>
                <a:cubicBezTo>
                  <a:pt x="15" y="14"/>
                  <a:pt x="19" y="11"/>
                  <a:pt x="19" y="7"/>
                </a:cubicBezTo>
                <a:close/>
                <a:moveTo>
                  <a:pt x="0" y="20"/>
                </a:moveTo>
                <a:cubicBezTo>
                  <a:pt x="0" y="36"/>
                  <a:pt x="0" y="36"/>
                  <a:pt x="0" y="36"/>
                </a:cubicBezTo>
                <a:cubicBezTo>
                  <a:pt x="0" y="37"/>
                  <a:pt x="1" y="38"/>
                  <a:pt x="2" y="38"/>
                </a:cubicBezTo>
                <a:cubicBezTo>
                  <a:pt x="4" y="38"/>
                  <a:pt x="4" y="38"/>
                  <a:pt x="4" y="38"/>
                </a:cubicBezTo>
                <a:cubicBezTo>
                  <a:pt x="4" y="55"/>
                  <a:pt x="4" y="55"/>
                  <a:pt x="4" y="55"/>
                </a:cubicBezTo>
                <a:cubicBezTo>
                  <a:pt x="4" y="56"/>
                  <a:pt x="5" y="57"/>
                  <a:pt x="7" y="57"/>
                </a:cubicBezTo>
                <a:cubicBezTo>
                  <a:pt x="16" y="57"/>
                  <a:pt x="16" y="57"/>
                  <a:pt x="16" y="57"/>
                </a:cubicBezTo>
                <a:cubicBezTo>
                  <a:pt x="17" y="57"/>
                  <a:pt x="18" y="56"/>
                  <a:pt x="18" y="55"/>
                </a:cubicBezTo>
                <a:cubicBezTo>
                  <a:pt x="18" y="51"/>
                  <a:pt x="18" y="51"/>
                  <a:pt x="18" y="51"/>
                </a:cubicBezTo>
                <a:cubicBezTo>
                  <a:pt x="17" y="49"/>
                  <a:pt x="16" y="47"/>
                  <a:pt x="16" y="45"/>
                </a:cubicBezTo>
                <a:cubicBezTo>
                  <a:pt x="16" y="28"/>
                  <a:pt x="16" y="28"/>
                  <a:pt x="16" y="28"/>
                </a:cubicBezTo>
                <a:cubicBezTo>
                  <a:pt x="16" y="24"/>
                  <a:pt x="19" y="20"/>
                  <a:pt x="23" y="20"/>
                </a:cubicBezTo>
                <a:cubicBezTo>
                  <a:pt x="23" y="20"/>
                  <a:pt x="23" y="20"/>
                  <a:pt x="23" y="20"/>
                </a:cubicBezTo>
                <a:cubicBezTo>
                  <a:pt x="23" y="18"/>
                  <a:pt x="22" y="17"/>
                  <a:pt x="21" y="17"/>
                </a:cubicBezTo>
                <a:cubicBezTo>
                  <a:pt x="2" y="17"/>
                  <a:pt x="2" y="17"/>
                  <a:pt x="2" y="17"/>
                </a:cubicBezTo>
                <a:cubicBezTo>
                  <a:pt x="1" y="17"/>
                  <a:pt x="0" y="18"/>
                  <a:pt x="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22">
            <a:extLst>
              <a:ext uri="{FF2B5EF4-FFF2-40B4-BE49-F238E27FC236}">
                <a16:creationId xmlns:a16="http://schemas.microsoft.com/office/drawing/2014/main" id="{4A3BADCA-450F-4F10-BBA4-27717EACA4F4}"/>
              </a:ext>
            </a:extLst>
          </p:cNvPr>
          <p:cNvSpPr>
            <a:spLocks noEditPoints="1"/>
          </p:cNvSpPr>
          <p:nvPr/>
        </p:nvSpPr>
        <p:spPr bwMode="auto">
          <a:xfrm>
            <a:off x="6424613" y="5286375"/>
            <a:ext cx="279400" cy="296863"/>
          </a:xfrm>
          <a:custGeom>
            <a:avLst/>
            <a:gdLst>
              <a:gd name="T0" fmla="*/ 1 w 73"/>
              <a:gd name="T1" fmla="*/ 24 h 78"/>
              <a:gd name="T2" fmla="*/ 12 w 73"/>
              <a:gd name="T3" fmla="*/ 15 h 78"/>
              <a:gd name="T4" fmla="*/ 22 w 73"/>
              <a:gd name="T5" fmla="*/ 30 h 78"/>
              <a:gd name="T6" fmla="*/ 16 w 73"/>
              <a:gd name="T7" fmla="*/ 38 h 78"/>
              <a:gd name="T8" fmla="*/ 32 w 73"/>
              <a:gd name="T9" fmla="*/ 58 h 78"/>
              <a:gd name="T10" fmla="*/ 41 w 73"/>
              <a:gd name="T11" fmla="*/ 54 h 78"/>
              <a:gd name="T12" fmla="*/ 54 w 73"/>
              <a:gd name="T13" fmla="*/ 60 h 78"/>
              <a:gd name="T14" fmla="*/ 48 w 73"/>
              <a:gd name="T15" fmla="*/ 74 h 78"/>
              <a:gd name="T16" fmla="*/ 17 w 73"/>
              <a:gd name="T17" fmla="*/ 59 h 78"/>
              <a:gd name="T18" fmla="*/ 1 w 73"/>
              <a:gd name="T19" fmla="*/ 24 h 78"/>
              <a:gd name="T20" fmla="*/ 52 w 73"/>
              <a:gd name="T21" fmla="*/ 32 h 78"/>
              <a:gd name="T22" fmla="*/ 41 w 73"/>
              <a:gd name="T23" fmla="*/ 32 h 78"/>
              <a:gd name="T24" fmla="*/ 41 w 73"/>
              <a:gd name="T25" fmla="*/ 19 h 78"/>
              <a:gd name="T26" fmla="*/ 39 w 73"/>
              <a:gd name="T27" fmla="*/ 17 h 78"/>
              <a:gd name="T28" fmla="*/ 37 w 73"/>
              <a:gd name="T29" fmla="*/ 19 h 78"/>
              <a:gd name="T30" fmla="*/ 37 w 73"/>
              <a:gd name="T31" fmla="*/ 34 h 78"/>
              <a:gd name="T32" fmla="*/ 39 w 73"/>
              <a:gd name="T33" fmla="*/ 36 h 78"/>
              <a:gd name="T34" fmla="*/ 52 w 73"/>
              <a:gd name="T35" fmla="*/ 36 h 78"/>
              <a:gd name="T36" fmla="*/ 55 w 73"/>
              <a:gd name="T37" fmla="*/ 34 h 78"/>
              <a:gd name="T38" fmla="*/ 52 w 73"/>
              <a:gd name="T39" fmla="*/ 32 h 78"/>
              <a:gd name="T40" fmla="*/ 39 w 73"/>
              <a:gd name="T41" fmla="*/ 0 h 78"/>
              <a:gd name="T42" fmla="*/ 13 w 73"/>
              <a:gd name="T43" fmla="*/ 11 h 78"/>
              <a:gd name="T44" fmla="*/ 18 w 73"/>
              <a:gd name="T45" fmla="*/ 14 h 78"/>
              <a:gd name="T46" fmla="*/ 37 w 73"/>
              <a:gd name="T47" fmla="*/ 5 h 78"/>
              <a:gd name="T48" fmla="*/ 37 w 73"/>
              <a:gd name="T49" fmla="*/ 9 h 78"/>
              <a:gd name="T50" fmla="*/ 39 w 73"/>
              <a:gd name="T51" fmla="*/ 11 h 78"/>
              <a:gd name="T52" fmla="*/ 41 w 73"/>
              <a:gd name="T53" fmla="*/ 9 h 78"/>
              <a:gd name="T54" fmla="*/ 41 w 73"/>
              <a:gd name="T55" fmla="*/ 5 h 78"/>
              <a:gd name="T56" fmla="*/ 68 w 73"/>
              <a:gd name="T57" fmla="*/ 32 h 78"/>
              <a:gd name="T58" fmla="*/ 64 w 73"/>
              <a:gd name="T59" fmla="*/ 32 h 78"/>
              <a:gd name="T60" fmla="*/ 62 w 73"/>
              <a:gd name="T61" fmla="*/ 34 h 78"/>
              <a:gd name="T62" fmla="*/ 64 w 73"/>
              <a:gd name="T63" fmla="*/ 36 h 78"/>
              <a:gd name="T64" fmla="*/ 68 w 73"/>
              <a:gd name="T65" fmla="*/ 36 h 78"/>
              <a:gd name="T66" fmla="*/ 57 w 73"/>
              <a:gd name="T67" fmla="*/ 57 h 78"/>
              <a:gd name="T68" fmla="*/ 57 w 73"/>
              <a:gd name="T69" fmla="*/ 58 h 78"/>
              <a:gd name="T70" fmla="*/ 57 w 73"/>
              <a:gd name="T71" fmla="*/ 58 h 78"/>
              <a:gd name="T72" fmla="*/ 58 w 73"/>
              <a:gd name="T73" fmla="*/ 58 h 78"/>
              <a:gd name="T74" fmla="*/ 59 w 73"/>
              <a:gd name="T75" fmla="*/ 62 h 78"/>
              <a:gd name="T76" fmla="*/ 73 w 73"/>
              <a:gd name="T77" fmla="*/ 34 h 78"/>
              <a:gd name="T78" fmla="*/ 39 w 73"/>
              <a:gd name="T7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8">
                <a:moveTo>
                  <a:pt x="1" y="24"/>
                </a:moveTo>
                <a:cubicBezTo>
                  <a:pt x="2" y="21"/>
                  <a:pt x="7" y="16"/>
                  <a:pt x="12" y="15"/>
                </a:cubicBezTo>
                <a:cubicBezTo>
                  <a:pt x="16" y="15"/>
                  <a:pt x="23" y="25"/>
                  <a:pt x="22" y="30"/>
                </a:cubicBezTo>
                <a:cubicBezTo>
                  <a:pt x="20" y="34"/>
                  <a:pt x="16" y="36"/>
                  <a:pt x="16" y="38"/>
                </a:cubicBezTo>
                <a:cubicBezTo>
                  <a:pt x="24" y="51"/>
                  <a:pt x="28" y="54"/>
                  <a:pt x="32" y="58"/>
                </a:cubicBezTo>
                <a:cubicBezTo>
                  <a:pt x="36" y="59"/>
                  <a:pt x="37" y="56"/>
                  <a:pt x="41" y="54"/>
                </a:cubicBezTo>
                <a:cubicBezTo>
                  <a:pt x="45" y="51"/>
                  <a:pt x="51" y="57"/>
                  <a:pt x="54" y="60"/>
                </a:cubicBezTo>
                <a:cubicBezTo>
                  <a:pt x="57" y="64"/>
                  <a:pt x="56" y="68"/>
                  <a:pt x="48" y="74"/>
                </a:cubicBezTo>
                <a:cubicBezTo>
                  <a:pt x="32" y="78"/>
                  <a:pt x="17" y="59"/>
                  <a:pt x="17" y="59"/>
                </a:cubicBezTo>
                <a:cubicBezTo>
                  <a:pt x="1" y="41"/>
                  <a:pt x="0" y="28"/>
                  <a:pt x="1" y="24"/>
                </a:cubicBezTo>
                <a:close/>
                <a:moveTo>
                  <a:pt x="52" y="32"/>
                </a:moveTo>
                <a:cubicBezTo>
                  <a:pt x="41" y="32"/>
                  <a:pt x="41" y="32"/>
                  <a:pt x="41" y="32"/>
                </a:cubicBezTo>
                <a:cubicBezTo>
                  <a:pt x="41" y="19"/>
                  <a:pt x="41" y="19"/>
                  <a:pt x="41" y="19"/>
                </a:cubicBezTo>
                <a:cubicBezTo>
                  <a:pt x="41" y="18"/>
                  <a:pt x="40" y="17"/>
                  <a:pt x="39" y="17"/>
                </a:cubicBezTo>
                <a:cubicBezTo>
                  <a:pt x="38" y="17"/>
                  <a:pt x="37" y="18"/>
                  <a:pt x="37" y="19"/>
                </a:cubicBezTo>
                <a:cubicBezTo>
                  <a:pt x="37" y="34"/>
                  <a:pt x="37" y="34"/>
                  <a:pt x="37" y="34"/>
                </a:cubicBezTo>
                <a:cubicBezTo>
                  <a:pt x="37" y="35"/>
                  <a:pt x="38" y="36"/>
                  <a:pt x="39" y="36"/>
                </a:cubicBezTo>
                <a:cubicBezTo>
                  <a:pt x="52" y="36"/>
                  <a:pt x="52" y="36"/>
                  <a:pt x="52" y="36"/>
                </a:cubicBezTo>
                <a:cubicBezTo>
                  <a:pt x="54" y="36"/>
                  <a:pt x="55" y="35"/>
                  <a:pt x="55" y="34"/>
                </a:cubicBezTo>
                <a:cubicBezTo>
                  <a:pt x="55" y="33"/>
                  <a:pt x="54" y="32"/>
                  <a:pt x="52" y="32"/>
                </a:cubicBezTo>
                <a:close/>
                <a:moveTo>
                  <a:pt x="39" y="0"/>
                </a:moveTo>
                <a:cubicBezTo>
                  <a:pt x="29" y="0"/>
                  <a:pt x="20" y="4"/>
                  <a:pt x="13" y="11"/>
                </a:cubicBezTo>
                <a:cubicBezTo>
                  <a:pt x="15" y="12"/>
                  <a:pt x="16" y="13"/>
                  <a:pt x="18" y="14"/>
                </a:cubicBezTo>
                <a:cubicBezTo>
                  <a:pt x="23" y="9"/>
                  <a:pt x="29" y="5"/>
                  <a:pt x="37" y="5"/>
                </a:cubicBezTo>
                <a:cubicBezTo>
                  <a:pt x="37" y="9"/>
                  <a:pt x="37" y="9"/>
                  <a:pt x="37" y="9"/>
                </a:cubicBezTo>
                <a:cubicBezTo>
                  <a:pt x="37" y="10"/>
                  <a:pt x="38" y="11"/>
                  <a:pt x="39" y="11"/>
                </a:cubicBezTo>
                <a:cubicBezTo>
                  <a:pt x="40" y="11"/>
                  <a:pt x="41" y="10"/>
                  <a:pt x="41" y="9"/>
                </a:cubicBezTo>
                <a:cubicBezTo>
                  <a:pt x="41" y="5"/>
                  <a:pt x="41" y="5"/>
                  <a:pt x="41" y="5"/>
                </a:cubicBezTo>
                <a:cubicBezTo>
                  <a:pt x="56" y="6"/>
                  <a:pt x="67" y="17"/>
                  <a:pt x="68" y="32"/>
                </a:cubicBezTo>
                <a:cubicBezTo>
                  <a:pt x="64" y="32"/>
                  <a:pt x="64" y="32"/>
                  <a:pt x="64" y="32"/>
                </a:cubicBezTo>
                <a:cubicBezTo>
                  <a:pt x="63" y="32"/>
                  <a:pt x="62" y="33"/>
                  <a:pt x="62" y="34"/>
                </a:cubicBezTo>
                <a:cubicBezTo>
                  <a:pt x="62" y="35"/>
                  <a:pt x="63" y="36"/>
                  <a:pt x="64" y="36"/>
                </a:cubicBezTo>
                <a:cubicBezTo>
                  <a:pt x="68" y="36"/>
                  <a:pt x="68" y="36"/>
                  <a:pt x="68" y="36"/>
                </a:cubicBezTo>
                <a:cubicBezTo>
                  <a:pt x="68" y="45"/>
                  <a:pt x="63" y="52"/>
                  <a:pt x="57" y="57"/>
                </a:cubicBezTo>
                <a:cubicBezTo>
                  <a:pt x="57" y="58"/>
                  <a:pt x="57" y="58"/>
                  <a:pt x="57" y="58"/>
                </a:cubicBezTo>
                <a:cubicBezTo>
                  <a:pt x="57" y="58"/>
                  <a:pt x="57" y="58"/>
                  <a:pt x="57" y="58"/>
                </a:cubicBezTo>
                <a:cubicBezTo>
                  <a:pt x="58" y="58"/>
                  <a:pt x="58" y="58"/>
                  <a:pt x="58" y="58"/>
                </a:cubicBezTo>
                <a:cubicBezTo>
                  <a:pt x="58" y="59"/>
                  <a:pt x="59" y="61"/>
                  <a:pt x="59" y="62"/>
                </a:cubicBezTo>
                <a:cubicBezTo>
                  <a:pt x="68" y="55"/>
                  <a:pt x="73" y="45"/>
                  <a:pt x="73" y="34"/>
                </a:cubicBezTo>
                <a:cubicBezTo>
                  <a:pt x="73" y="15"/>
                  <a:pt x="58" y="0"/>
                  <a:pt x="3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24" name="Group 23">
            <a:extLst>
              <a:ext uri="{FF2B5EF4-FFF2-40B4-BE49-F238E27FC236}">
                <a16:creationId xmlns:a16="http://schemas.microsoft.com/office/drawing/2014/main" id="{D1D0531E-D59D-4892-A63B-B0D3C4AD7505}"/>
              </a:ext>
            </a:extLst>
          </p:cNvPr>
          <p:cNvGrpSpPr/>
          <p:nvPr/>
        </p:nvGrpSpPr>
        <p:grpSpPr>
          <a:xfrm>
            <a:off x="1791588" y="3047682"/>
            <a:ext cx="1412304" cy="939167"/>
            <a:chOff x="2514793" y="3071812"/>
            <a:chExt cx="1412304" cy="939167"/>
          </a:xfrm>
        </p:grpSpPr>
        <p:sp>
          <p:nvSpPr>
            <p:cNvPr id="25" name="Text Placeholder 53">
              <a:extLst>
                <a:ext uri="{FF2B5EF4-FFF2-40B4-BE49-F238E27FC236}">
                  <a16:creationId xmlns:a16="http://schemas.microsoft.com/office/drawing/2014/main" id="{1B572840-CD27-434C-8D78-CABC3413EBCE}"/>
                </a:ext>
              </a:extLst>
            </p:cNvPr>
            <p:cNvSpPr txBox="1">
              <a:spLocks/>
            </p:cNvSpPr>
            <p:nvPr/>
          </p:nvSpPr>
          <p:spPr>
            <a:xfrm>
              <a:off x="2514793" y="3335444"/>
              <a:ext cx="1412304"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tx1">
                      <a:lumMod val="50000"/>
                    </a:schemeClr>
                  </a:solidFill>
                  <a:latin typeface="Montserrat Light" panose="00000400000000000000" pitchFamily="50" charset="-52"/>
                </a:rPr>
                <a:t>Lorem ipsum dolor sit amet, consectetur adipiscing elit</a:t>
              </a:r>
              <a:endParaRPr lang="en-US" sz="900" dirty="0">
                <a:solidFill>
                  <a:schemeClr val="tx1">
                    <a:lumMod val="50000"/>
                  </a:schemeClr>
                </a:solidFill>
                <a:latin typeface="Montserrat Light" panose="00000400000000000000" pitchFamily="50" charset="-52"/>
              </a:endParaRPr>
            </a:p>
          </p:txBody>
        </p:sp>
        <p:sp>
          <p:nvSpPr>
            <p:cNvPr id="26" name="Text Placeholder 56">
              <a:extLst>
                <a:ext uri="{FF2B5EF4-FFF2-40B4-BE49-F238E27FC236}">
                  <a16:creationId xmlns:a16="http://schemas.microsoft.com/office/drawing/2014/main" id="{BF6F98B8-2A71-4975-8095-1F31580D3767}"/>
                </a:ext>
              </a:extLst>
            </p:cNvPr>
            <p:cNvSpPr txBox="1">
              <a:spLocks/>
            </p:cNvSpPr>
            <p:nvPr/>
          </p:nvSpPr>
          <p:spPr>
            <a:xfrm>
              <a:off x="2674619" y="3071812"/>
              <a:ext cx="1106806" cy="2794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grpSp>
        <p:nvGrpSpPr>
          <p:cNvPr id="36" name="Group 35">
            <a:extLst>
              <a:ext uri="{FF2B5EF4-FFF2-40B4-BE49-F238E27FC236}">
                <a16:creationId xmlns:a16="http://schemas.microsoft.com/office/drawing/2014/main" id="{1522EF6D-1A15-483A-A4C5-2EFA862A6010}"/>
              </a:ext>
            </a:extLst>
          </p:cNvPr>
          <p:cNvGrpSpPr/>
          <p:nvPr/>
        </p:nvGrpSpPr>
        <p:grpSpPr>
          <a:xfrm>
            <a:off x="7937500" y="1051639"/>
            <a:ext cx="2300923" cy="787559"/>
            <a:chOff x="8321357" y="896461"/>
            <a:chExt cx="2300923" cy="787559"/>
          </a:xfrm>
        </p:grpSpPr>
        <p:sp>
          <p:nvSpPr>
            <p:cNvPr id="37" name="Text Placeholder 53">
              <a:extLst>
                <a:ext uri="{FF2B5EF4-FFF2-40B4-BE49-F238E27FC236}">
                  <a16:creationId xmlns:a16="http://schemas.microsoft.com/office/drawing/2014/main" id="{C2F81259-CEB2-4D14-8AB7-3E3E8040BE6C}"/>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38" name="Text Placeholder 56">
              <a:extLst>
                <a:ext uri="{FF2B5EF4-FFF2-40B4-BE49-F238E27FC236}">
                  <a16:creationId xmlns:a16="http://schemas.microsoft.com/office/drawing/2014/main" id="{6BAD808C-DB9D-4284-A0E1-781D9C0CBF03}"/>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39" name="Group 38">
            <a:extLst>
              <a:ext uri="{FF2B5EF4-FFF2-40B4-BE49-F238E27FC236}">
                <a16:creationId xmlns:a16="http://schemas.microsoft.com/office/drawing/2014/main" id="{C36B2F21-7F70-4A22-9270-79CF019A0EC2}"/>
              </a:ext>
            </a:extLst>
          </p:cNvPr>
          <p:cNvGrpSpPr/>
          <p:nvPr/>
        </p:nvGrpSpPr>
        <p:grpSpPr>
          <a:xfrm>
            <a:off x="7937500" y="2378789"/>
            <a:ext cx="2300923" cy="787559"/>
            <a:chOff x="8321357" y="896461"/>
            <a:chExt cx="2300923" cy="787559"/>
          </a:xfrm>
        </p:grpSpPr>
        <p:sp>
          <p:nvSpPr>
            <p:cNvPr id="40" name="Text Placeholder 53">
              <a:extLst>
                <a:ext uri="{FF2B5EF4-FFF2-40B4-BE49-F238E27FC236}">
                  <a16:creationId xmlns:a16="http://schemas.microsoft.com/office/drawing/2014/main" id="{6A619323-0425-4119-B08D-3DD8767F4085}"/>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1" name="Text Placeholder 56">
              <a:extLst>
                <a:ext uri="{FF2B5EF4-FFF2-40B4-BE49-F238E27FC236}">
                  <a16:creationId xmlns:a16="http://schemas.microsoft.com/office/drawing/2014/main" id="{13B4D408-BF77-428D-895C-E7554253E2AB}"/>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grpSp>
        <p:nvGrpSpPr>
          <p:cNvPr id="45" name="Group 44">
            <a:extLst>
              <a:ext uri="{FF2B5EF4-FFF2-40B4-BE49-F238E27FC236}">
                <a16:creationId xmlns:a16="http://schemas.microsoft.com/office/drawing/2014/main" id="{60436B72-AFAF-4ADD-9664-B6A380AB425A}"/>
              </a:ext>
            </a:extLst>
          </p:cNvPr>
          <p:cNvGrpSpPr/>
          <p:nvPr/>
        </p:nvGrpSpPr>
        <p:grpSpPr>
          <a:xfrm>
            <a:off x="7937500" y="3705939"/>
            <a:ext cx="2300923" cy="787559"/>
            <a:chOff x="8321357" y="896461"/>
            <a:chExt cx="2300923" cy="787559"/>
          </a:xfrm>
        </p:grpSpPr>
        <p:sp>
          <p:nvSpPr>
            <p:cNvPr id="46" name="Text Placeholder 53">
              <a:extLst>
                <a:ext uri="{FF2B5EF4-FFF2-40B4-BE49-F238E27FC236}">
                  <a16:creationId xmlns:a16="http://schemas.microsoft.com/office/drawing/2014/main" id="{370909A9-153A-438B-88E3-8DF4AB44D164}"/>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7" name="Text Placeholder 56">
              <a:extLst>
                <a:ext uri="{FF2B5EF4-FFF2-40B4-BE49-F238E27FC236}">
                  <a16:creationId xmlns:a16="http://schemas.microsoft.com/office/drawing/2014/main" id="{A658DC71-8712-401F-9CF8-0E5FD4C3A222}"/>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48" name="Group 47">
            <a:extLst>
              <a:ext uri="{FF2B5EF4-FFF2-40B4-BE49-F238E27FC236}">
                <a16:creationId xmlns:a16="http://schemas.microsoft.com/office/drawing/2014/main" id="{8517456C-0E7F-4F71-9D48-4130044D1970}"/>
              </a:ext>
            </a:extLst>
          </p:cNvPr>
          <p:cNvGrpSpPr/>
          <p:nvPr/>
        </p:nvGrpSpPr>
        <p:grpSpPr>
          <a:xfrm>
            <a:off x="7937500" y="5033090"/>
            <a:ext cx="2300923" cy="787559"/>
            <a:chOff x="8321357" y="896461"/>
            <a:chExt cx="2300923" cy="787559"/>
          </a:xfrm>
        </p:grpSpPr>
        <p:sp>
          <p:nvSpPr>
            <p:cNvPr id="49" name="Text Placeholder 53">
              <a:extLst>
                <a:ext uri="{FF2B5EF4-FFF2-40B4-BE49-F238E27FC236}">
                  <a16:creationId xmlns:a16="http://schemas.microsoft.com/office/drawing/2014/main" id="{68B87A84-E7B2-4E61-9A61-2F79CEF41E68}"/>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50" name="Text Placeholder 56">
              <a:extLst>
                <a:ext uri="{FF2B5EF4-FFF2-40B4-BE49-F238E27FC236}">
                  <a16:creationId xmlns:a16="http://schemas.microsoft.com/office/drawing/2014/main" id="{66341329-4A0A-4662-BEAB-075BB73341F7}"/>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spTree>
    <p:extLst>
      <p:ext uri="{BB962C8B-B14F-4D97-AF65-F5344CB8AC3E}">
        <p14:creationId xmlns:p14="http://schemas.microsoft.com/office/powerpoint/2010/main" val="270195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6" presetClass="emph" presetSubtype="0" accel="50000" decel="50000" autoRev="1" fill="hold" grpId="1" nodeType="withEffect">
                                  <p:stCondLst>
                                    <p:cond delay="0"/>
                                  </p:stCondLst>
                                  <p:childTnLst>
                                    <p:animScale>
                                      <p:cBhvr>
                                        <p:cTn id="9" dur="500" fill="hold"/>
                                        <p:tgtEl>
                                          <p:spTgt spid="18"/>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22" presetClass="entr" presetSubtype="8"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750"/>
                                        <p:tgtEl>
                                          <p:spTgt spid="2"/>
                                        </p:tgtEl>
                                      </p:cBhvr>
                                    </p:animEffect>
                                  </p:childTnLst>
                                </p:cTn>
                              </p:par>
                              <p:par>
                                <p:cTn id="16" presetID="22" presetClass="entr" presetSubtype="8" fill="hold" nodeType="withEffect">
                                  <p:stCondLst>
                                    <p:cond delay="75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750"/>
                                        <p:tgtEl>
                                          <p:spTgt spid="3"/>
                                        </p:tgtEl>
                                      </p:cBhvr>
                                    </p:animEffect>
                                  </p:childTnLst>
                                </p:cTn>
                              </p:par>
                              <p:par>
                                <p:cTn id="19" presetID="22" presetClass="entr" presetSubtype="8" fill="hold" nodeType="with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750"/>
                                        <p:tgtEl>
                                          <p:spTgt spid="4"/>
                                        </p:tgtEl>
                                      </p:cBhvr>
                                    </p:animEffect>
                                  </p:childTnLst>
                                </p:cTn>
                              </p:par>
                              <p:par>
                                <p:cTn id="22" presetID="22" presetClass="entr" presetSubtype="8" fill="hold" nodeType="withEffect">
                                  <p:stCondLst>
                                    <p:cond delay="125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750"/>
                                        <p:tgtEl>
                                          <p:spTgt spid="5"/>
                                        </p:tgtEl>
                                      </p:cBhvr>
                                    </p:animEffect>
                                  </p:childTnLst>
                                </p:cTn>
                              </p:par>
                              <p:par>
                                <p:cTn id="25" presetID="10" presetClass="entr" presetSubtype="0" fill="hold" grpId="0" nodeType="withEffect">
                                  <p:stCondLst>
                                    <p:cond delay="1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6" presetClass="emph" presetSubtype="0" accel="50000" decel="50000" autoRev="1" fill="hold" grpId="1" nodeType="withEffect">
                                  <p:stCondLst>
                                    <p:cond delay="1250"/>
                                  </p:stCondLst>
                                  <p:childTnLst>
                                    <p:animScale>
                                      <p:cBhvr>
                                        <p:cTn id="29" dur="500" fill="hold"/>
                                        <p:tgtEl>
                                          <p:spTgt spid="14"/>
                                        </p:tgtEl>
                                      </p:cBhvr>
                                      <p:by x="105000" y="105000"/>
                                    </p:animScale>
                                  </p:childTnLst>
                                </p:cTn>
                              </p:par>
                              <p:par>
                                <p:cTn id="30" presetID="10" presetClass="entr" presetSubtype="0" fill="hold" grpId="0" nodeType="withEffect">
                                  <p:stCondLst>
                                    <p:cond delay="15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 presetClass="emph" presetSubtype="0" accel="50000" decel="50000" autoRev="1" fill="hold" grpId="1" nodeType="withEffect">
                                  <p:stCondLst>
                                    <p:cond delay="1500"/>
                                  </p:stCondLst>
                                  <p:childTnLst>
                                    <p:animScale>
                                      <p:cBhvr>
                                        <p:cTn id="34" dur="500" fill="hold"/>
                                        <p:tgtEl>
                                          <p:spTgt spid="15"/>
                                        </p:tgtEl>
                                      </p:cBhvr>
                                      <p:by x="105000" y="105000"/>
                                    </p:animScale>
                                  </p:childTnLst>
                                </p:cTn>
                              </p:par>
                              <p:par>
                                <p:cTn id="35" presetID="10" presetClass="entr" presetSubtype="0" fill="hold" grpId="0" nodeType="withEffect">
                                  <p:stCondLst>
                                    <p:cond delay="175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6" presetClass="emph" presetSubtype="0" accel="50000" decel="50000" autoRev="1" fill="hold" grpId="1" nodeType="withEffect">
                                  <p:stCondLst>
                                    <p:cond delay="1750"/>
                                  </p:stCondLst>
                                  <p:childTnLst>
                                    <p:animScale>
                                      <p:cBhvr>
                                        <p:cTn id="39" dur="500" fill="hold"/>
                                        <p:tgtEl>
                                          <p:spTgt spid="17"/>
                                        </p:tgtEl>
                                      </p:cBhvr>
                                      <p:by x="105000" y="105000"/>
                                    </p:animScale>
                                  </p:childTnLst>
                                </p:cTn>
                              </p:par>
                              <p:par>
                                <p:cTn id="40" presetID="10" presetClass="entr" presetSubtype="0" fill="hold" grpId="0" nodeType="withEffect">
                                  <p:stCondLst>
                                    <p:cond delay="20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6" presetClass="emph" presetSubtype="0" accel="50000" decel="50000" autoRev="1" fill="hold" grpId="1" nodeType="withEffect">
                                  <p:stCondLst>
                                    <p:cond delay="2000"/>
                                  </p:stCondLst>
                                  <p:childTnLst>
                                    <p:animScale>
                                      <p:cBhvr>
                                        <p:cTn id="44" dur="500" fill="hold"/>
                                        <p:tgtEl>
                                          <p:spTgt spid="16"/>
                                        </p:tgtEl>
                                      </p:cBhvr>
                                      <p:by x="105000" y="105000"/>
                                    </p:animScale>
                                  </p:childTnLst>
                                </p:cTn>
                              </p:par>
                              <p:par>
                                <p:cTn id="45" presetID="10" presetClass="entr" presetSubtype="0"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175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225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2" presetClass="entr" presetSubtype="2" decel="100000" fill="hold" nodeType="withEffect">
                                  <p:stCondLst>
                                    <p:cond delay="225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1000" fill="hold"/>
                                        <p:tgtEl>
                                          <p:spTgt spid="36"/>
                                        </p:tgtEl>
                                        <p:attrNameLst>
                                          <p:attrName>ppt_x</p:attrName>
                                        </p:attrNameLst>
                                      </p:cBhvr>
                                      <p:tavLst>
                                        <p:tav tm="0">
                                          <p:val>
                                            <p:strVal val="1+#ppt_w/2"/>
                                          </p:val>
                                        </p:tav>
                                        <p:tav tm="100000">
                                          <p:val>
                                            <p:strVal val="#ppt_x"/>
                                          </p:val>
                                        </p:tav>
                                      </p:tavLst>
                                    </p:anim>
                                    <p:anim calcmode="lin" valueType="num">
                                      <p:cBhvr additive="base">
                                        <p:cTn id="60" dur="1000" fill="hold"/>
                                        <p:tgtEl>
                                          <p:spTgt spid="36"/>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25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1000" fill="hold"/>
                                        <p:tgtEl>
                                          <p:spTgt spid="39"/>
                                        </p:tgtEl>
                                        <p:attrNameLst>
                                          <p:attrName>ppt_x</p:attrName>
                                        </p:attrNameLst>
                                      </p:cBhvr>
                                      <p:tavLst>
                                        <p:tav tm="0">
                                          <p:val>
                                            <p:strVal val="1+#ppt_w/2"/>
                                          </p:val>
                                        </p:tav>
                                        <p:tav tm="100000">
                                          <p:val>
                                            <p:strVal val="#ppt_x"/>
                                          </p:val>
                                        </p:tav>
                                      </p:tavLst>
                                    </p:anim>
                                    <p:anim calcmode="lin" valueType="num">
                                      <p:cBhvr additive="base">
                                        <p:cTn id="64" dur="1000" fill="hold"/>
                                        <p:tgtEl>
                                          <p:spTgt spid="39"/>
                                        </p:tgtEl>
                                        <p:attrNameLst>
                                          <p:attrName>ppt_y</p:attrName>
                                        </p:attrNameLst>
                                      </p:cBhvr>
                                      <p:tavLst>
                                        <p:tav tm="0">
                                          <p:val>
                                            <p:strVal val="#ppt_y"/>
                                          </p:val>
                                        </p:tav>
                                        <p:tav tm="100000">
                                          <p:val>
                                            <p:strVal val="#ppt_y"/>
                                          </p:val>
                                        </p:tav>
                                      </p:tavLst>
                                    </p:anim>
                                  </p:childTnLst>
                                </p:cTn>
                              </p:par>
                              <p:par>
                                <p:cTn id="65" presetID="2" presetClass="entr" presetSubtype="2" decel="100000" fill="hold" nodeType="withEffect">
                                  <p:stCondLst>
                                    <p:cond delay="275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1000" fill="hold"/>
                                        <p:tgtEl>
                                          <p:spTgt spid="45"/>
                                        </p:tgtEl>
                                        <p:attrNameLst>
                                          <p:attrName>ppt_x</p:attrName>
                                        </p:attrNameLst>
                                      </p:cBhvr>
                                      <p:tavLst>
                                        <p:tav tm="0">
                                          <p:val>
                                            <p:strVal val="1+#ppt_w/2"/>
                                          </p:val>
                                        </p:tav>
                                        <p:tav tm="100000">
                                          <p:val>
                                            <p:strVal val="#ppt_x"/>
                                          </p:val>
                                        </p:tav>
                                      </p:tavLst>
                                    </p:anim>
                                    <p:anim calcmode="lin" valueType="num">
                                      <p:cBhvr additive="base">
                                        <p:cTn id="68" dur="1000" fill="hold"/>
                                        <p:tgtEl>
                                          <p:spTgt spid="45"/>
                                        </p:tgtEl>
                                        <p:attrNameLst>
                                          <p:attrName>ppt_y</p:attrName>
                                        </p:attrNameLst>
                                      </p:cBhvr>
                                      <p:tavLst>
                                        <p:tav tm="0">
                                          <p:val>
                                            <p:strVal val="#ppt_y"/>
                                          </p:val>
                                        </p:tav>
                                        <p:tav tm="100000">
                                          <p:val>
                                            <p:strVal val="#ppt_y"/>
                                          </p:val>
                                        </p:tav>
                                      </p:tavLst>
                                    </p:anim>
                                  </p:childTnLst>
                                </p:cTn>
                              </p:par>
                              <p:par>
                                <p:cTn id="69" presetID="2" presetClass="entr" presetSubtype="2" decel="100000" fill="hold" nodeType="withEffect">
                                  <p:stCondLst>
                                    <p:cond delay="300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1000" fill="hold"/>
                                        <p:tgtEl>
                                          <p:spTgt spid="48"/>
                                        </p:tgtEl>
                                        <p:attrNameLst>
                                          <p:attrName>ppt_x</p:attrName>
                                        </p:attrNameLst>
                                      </p:cBhvr>
                                      <p:tavLst>
                                        <p:tav tm="0">
                                          <p:val>
                                            <p:strVal val="1+#ppt_w/2"/>
                                          </p:val>
                                        </p:tav>
                                        <p:tav tm="100000">
                                          <p:val>
                                            <p:strVal val="#ppt_x"/>
                                          </p:val>
                                        </p:tav>
                                      </p:tavLst>
                                    </p:anim>
                                    <p:anim calcmode="lin" valueType="num">
                                      <p:cBhvr additive="base">
                                        <p:cTn id="72"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20" grpId="0" animBg="1"/>
      <p:bldP spid="21"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752730" y="1212948"/>
            <a:ext cx="2128179" cy="1276020"/>
          </a:xfrm>
          <a:custGeom>
            <a:avLst/>
            <a:gdLst>
              <a:gd name="T0" fmla="*/ 0 w 1441"/>
              <a:gd name="T1" fmla="*/ 864 h 864"/>
              <a:gd name="T2" fmla="*/ 938 w 1441"/>
              <a:gd name="T3" fmla="*/ 0 h 864"/>
              <a:gd name="T4" fmla="*/ 1441 w 1441"/>
              <a:gd name="T5" fmla="*/ 0 h 864"/>
            </a:gdLst>
            <a:ahLst/>
            <a:cxnLst>
              <a:cxn ang="0">
                <a:pos x="T0" y="T1"/>
              </a:cxn>
              <a:cxn ang="0">
                <a:pos x="T2" y="T3"/>
              </a:cxn>
              <a:cxn ang="0">
                <a:pos x="T4" y="T5"/>
              </a:cxn>
            </a:cxnLst>
            <a:rect l="0" t="0" r="r" b="b"/>
            <a:pathLst>
              <a:path w="1441" h="864">
                <a:moveTo>
                  <a:pt x="0" y="864"/>
                </a:moveTo>
                <a:lnTo>
                  <a:pt x="938" y="0"/>
                </a:lnTo>
                <a:lnTo>
                  <a:pt x="1441" y="0"/>
                </a:lnTo>
              </a:path>
            </a:pathLst>
          </a:cu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752730" y="4364600"/>
            <a:ext cx="2128179" cy="1280452"/>
          </a:xfrm>
          <a:custGeom>
            <a:avLst/>
            <a:gdLst>
              <a:gd name="T0" fmla="*/ 0 w 1441"/>
              <a:gd name="T1" fmla="*/ 0 h 867"/>
              <a:gd name="T2" fmla="*/ 938 w 1441"/>
              <a:gd name="T3" fmla="*/ 867 h 867"/>
              <a:gd name="T4" fmla="*/ 1441 w 1441"/>
              <a:gd name="T5" fmla="*/ 867 h 867"/>
            </a:gdLst>
            <a:ahLst/>
            <a:cxnLst>
              <a:cxn ang="0">
                <a:pos x="T0" y="T1"/>
              </a:cxn>
              <a:cxn ang="0">
                <a:pos x="T2" y="T3"/>
              </a:cxn>
              <a:cxn ang="0">
                <a:pos x="T4" y="T5"/>
              </a:cxn>
            </a:cxnLst>
            <a:rect l="0" t="0" r="r" b="b"/>
            <a:pathLst>
              <a:path w="1441" h="867">
                <a:moveTo>
                  <a:pt x="0" y="0"/>
                </a:moveTo>
                <a:lnTo>
                  <a:pt x="938" y="867"/>
                </a:lnTo>
                <a:lnTo>
                  <a:pt x="1441" y="867"/>
                </a:lnTo>
              </a:path>
            </a:pathLst>
          </a:cu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018568" y="2319128"/>
            <a:ext cx="1862341" cy="584843"/>
          </a:xfrm>
          <a:custGeom>
            <a:avLst/>
            <a:gdLst>
              <a:gd name="T0" fmla="*/ 0 w 1261"/>
              <a:gd name="T1" fmla="*/ 396 h 396"/>
              <a:gd name="T2" fmla="*/ 758 w 1261"/>
              <a:gd name="T3" fmla="*/ 0 h 396"/>
              <a:gd name="T4" fmla="*/ 1261 w 1261"/>
              <a:gd name="T5" fmla="*/ 0 h 396"/>
            </a:gdLst>
            <a:ahLst/>
            <a:cxnLst>
              <a:cxn ang="0">
                <a:pos x="T0" y="T1"/>
              </a:cxn>
              <a:cxn ang="0">
                <a:pos x="T2" y="T3"/>
              </a:cxn>
              <a:cxn ang="0">
                <a:pos x="T4" y="T5"/>
              </a:cxn>
            </a:cxnLst>
            <a:rect l="0" t="0" r="r" b="b"/>
            <a:pathLst>
              <a:path w="1261" h="396">
                <a:moveTo>
                  <a:pt x="0" y="396"/>
                </a:moveTo>
                <a:lnTo>
                  <a:pt x="758" y="0"/>
                </a:lnTo>
                <a:lnTo>
                  <a:pt x="1261" y="0"/>
                </a:lnTo>
              </a:path>
            </a:pathLst>
          </a:cu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025953" y="3928923"/>
            <a:ext cx="1854956" cy="609950"/>
          </a:xfrm>
          <a:custGeom>
            <a:avLst/>
            <a:gdLst>
              <a:gd name="T0" fmla="*/ 0 w 1256"/>
              <a:gd name="T1" fmla="*/ 0 h 413"/>
              <a:gd name="T2" fmla="*/ 753 w 1256"/>
              <a:gd name="T3" fmla="*/ 413 h 413"/>
              <a:gd name="T4" fmla="*/ 1256 w 1256"/>
              <a:gd name="T5" fmla="*/ 413 h 413"/>
            </a:gdLst>
            <a:ahLst/>
            <a:cxnLst>
              <a:cxn ang="0">
                <a:pos x="T0" y="T1"/>
              </a:cxn>
              <a:cxn ang="0">
                <a:pos x="T2" y="T3"/>
              </a:cxn>
              <a:cxn ang="0">
                <a:pos x="T4" y="T5"/>
              </a:cxn>
            </a:cxnLst>
            <a:rect l="0" t="0" r="r" b="b"/>
            <a:pathLst>
              <a:path w="1256" h="413">
                <a:moveTo>
                  <a:pt x="0" y="0"/>
                </a:moveTo>
                <a:lnTo>
                  <a:pt x="753" y="413"/>
                </a:lnTo>
                <a:lnTo>
                  <a:pt x="1256" y="413"/>
                </a:lnTo>
              </a:path>
            </a:pathLst>
          </a:cu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Line 10"/>
          <p:cNvSpPr>
            <a:spLocks noChangeShapeType="1"/>
          </p:cNvSpPr>
          <p:nvPr/>
        </p:nvSpPr>
        <p:spPr bwMode="auto">
          <a:xfrm>
            <a:off x="4117519" y="3429739"/>
            <a:ext cx="1763390" cy="0"/>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Oval 11"/>
          <p:cNvSpPr>
            <a:spLocks noChangeArrowheads="1"/>
          </p:cNvSpPr>
          <p:nvPr/>
        </p:nvSpPr>
        <p:spPr bwMode="auto">
          <a:xfrm>
            <a:off x="3702516" y="2440232"/>
            <a:ext cx="100427" cy="9895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12" name="Oval 12"/>
          <p:cNvSpPr>
            <a:spLocks noChangeArrowheads="1"/>
          </p:cNvSpPr>
          <p:nvPr/>
        </p:nvSpPr>
        <p:spPr bwMode="auto">
          <a:xfrm>
            <a:off x="3968353" y="2855234"/>
            <a:ext cx="95997" cy="9895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3" name="Oval 13"/>
          <p:cNvSpPr>
            <a:spLocks noChangeArrowheads="1"/>
          </p:cNvSpPr>
          <p:nvPr/>
        </p:nvSpPr>
        <p:spPr bwMode="auto">
          <a:xfrm>
            <a:off x="4067305" y="3379525"/>
            <a:ext cx="100427" cy="9895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14" name="Oval 14"/>
          <p:cNvSpPr>
            <a:spLocks noChangeArrowheads="1"/>
          </p:cNvSpPr>
          <p:nvPr/>
        </p:nvSpPr>
        <p:spPr bwMode="auto">
          <a:xfrm>
            <a:off x="3975738" y="3878709"/>
            <a:ext cx="98951" cy="10042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5" name="Oval 15"/>
          <p:cNvSpPr>
            <a:spLocks noChangeArrowheads="1"/>
          </p:cNvSpPr>
          <p:nvPr/>
        </p:nvSpPr>
        <p:spPr bwMode="auto">
          <a:xfrm>
            <a:off x="3702516" y="4315864"/>
            <a:ext cx="100427" cy="9895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16" name="Oval 16"/>
          <p:cNvSpPr>
            <a:spLocks noChangeArrowheads="1"/>
          </p:cNvSpPr>
          <p:nvPr/>
        </p:nvSpPr>
        <p:spPr bwMode="auto">
          <a:xfrm>
            <a:off x="5832171" y="5594839"/>
            <a:ext cx="98951" cy="9895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17" name="Oval 17"/>
          <p:cNvSpPr>
            <a:spLocks noChangeArrowheads="1"/>
          </p:cNvSpPr>
          <p:nvPr/>
        </p:nvSpPr>
        <p:spPr bwMode="auto">
          <a:xfrm>
            <a:off x="5832171" y="4488659"/>
            <a:ext cx="98951" cy="9895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8" name="Oval 18"/>
          <p:cNvSpPr>
            <a:spLocks noChangeArrowheads="1"/>
          </p:cNvSpPr>
          <p:nvPr/>
        </p:nvSpPr>
        <p:spPr bwMode="auto">
          <a:xfrm>
            <a:off x="5832171" y="3379525"/>
            <a:ext cx="98951" cy="9895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19" name="Oval 19"/>
          <p:cNvSpPr>
            <a:spLocks noChangeArrowheads="1"/>
          </p:cNvSpPr>
          <p:nvPr/>
        </p:nvSpPr>
        <p:spPr bwMode="auto">
          <a:xfrm>
            <a:off x="5832171" y="2273345"/>
            <a:ext cx="98951" cy="9895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20" name="Oval 20"/>
          <p:cNvSpPr>
            <a:spLocks noChangeArrowheads="1"/>
          </p:cNvSpPr>
          <p:nvPr/>
        </p:nvSpPr>
        <p:spPr bwMode="auto">
          <a:xfrm>
            <a:off x="5832171" y="1164212"/>
            <a:ext cx="98951" cy="9895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21" name="Oval 21"/>
          <p:cNvSpPr>
            <a:spLocks noChangeArrowheads="1"/>
          </p:cNvSpPr>
          <p:nvPr/>
        </p:nvSpPr>
        <p:spPr bwMode="auto">
          <a:xfrm>
            <a:off x="6012350" y="737394"/>
            <a:ext cx="949632" cy="951108"/>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22" name="Oval 22"/>
          <p:cNvSpPr>
            <a:spLocks noChangeArrowheads="1"/>
          </p:cNvSpPr>
          <p:nvPr/>
        </p:nvSpPr>
        <p:spPr bwMode="auto">
          <a:xfrm>
            <a:off x="6012350" y="1843574"/>
            <a:ext cx="949632" cy="954062"/>
          </a:xfrm>
          <a:prstGeom prst="ellipse">
            <a:avLst/>
          </a:pr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23" name="Oval 23"/>
          <p:cNvSpPr>
            <a:spLocks noChangeArrowheads="1"/>
          </p:cNvSpPr>
          <p:nvPr/>
        </p:nvSpPr>
        <p:spPr bwMode="auto">
          <a:xfrm>
            <a:off x="6012350" y="2954185"/>
            <a:ext cx="949632" cy="949631"/>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24" name="Oval 24"/>
          <p:cNvSpPr>
            <a:spLocks noChangeArrowheads="1"/>
          </p:cNvSpPr>
          <p:nvPr/>
        </p:nvSpPr>
        <p:spPr bwMode="auto">
          <a:xfrm>
            <a:off x="6012350" y="4060364"/>
            <a:ext cx="949632" cy="954062"/>
          </a:xfrm>
          <a:prstGeom prst="ellipse">
            <a:avLst/>
          </a:pr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25" name="Oval 25"/>
          <p:cNvSpPr>
            <a:spLocks noChangeArrowheads="1"/>
          </p:cNvSpPr>
          <p:nvPr/>
        </p:nvSpPr>
        <p:spPr bwMode="auto">
          <a:xfrm>
            <a:off x="6012350" y="5169498"/>
            <a:ext cx="949632" cy="951108"/>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32" name="Oval 9"/>
          <p:cNvSpPr>
            <a:spLocks noChangeArrowheads="1"/>
          </p:cNvSpPr>
          <p:nvPr/>
        </p:nvSpPr>
        <p:spPr bwMode="auto">
          <a:xfrm>
            <a:off x="1676242" y="2357527"/>
            <a:ext cx="2129655" cy="2135562"/>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grpSp>
        <p:nvGrpSpPr>
          <p:cNvPr id="71" name="Group 70">
            <a:extLst>
              <a:ext uri="{FF2B5EF4-FFF2-40B4-BE49-F238E27FC236}">
                <a16:creationId xmlns:a16="http://schemas.microsoft.com/office/drawing/2014/main" id="{7E7521D7-576F-4AD4-84A3-C0EEA1367CCC}"/>
              </a:ext>
            </a:extLst>
          </p:cNvPr>
          <p:cNvGrpSpPr/>
          <p:nvPr/>
        </p:nvGrpSpPr>
        <p:grpSpPr>
          <a:xfrm>
            <a:off x="1869438" y="3017784"/>
            <a:ext cx="1801790" cy="1057691"/>
            <a:chOff x="2421570" y="3081772"/>
            <a:chExt cx="1801790" cy="1057691"/>
          </a:xfrm>
        </p:grpSpPr>
        <p:sp>
          <p:nvSpPr>
            <p:cNvPr id="72" name="Text Placeholder 53">
              <a:extLst>
                <a:ext uri="{FF2B5EF4-FFF2-40B4-BE49-F238E27FC236}">
                  <a16:creationId xmlns:a16="http://schemas.microsoft.com/office/drawing/2014/main" id="{003C9CBB-2F8B-4FCD-BBE4-7EB2F02C3164}"/>
                </a:ext>
              </a:extLst>
            </p:cNvPr>
            <p:cNvSpPr txBox="1">
              <a:spLocks/>
            </p:cNvSpPr>
            <p:nvPr/>
          </p:nvSpPr>
          <p:spPr>
            <a:xfrm>
              <a:off x="2421570" y="3422314"/>
              <a:ext cx="1801790" cy="7171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bg2"/>
                  </a:solidFill>
                  <a:latin typeface="Montserrat Light" panose="00000400000000000000" pitchFamily="50" charset="-52"/>
                </a:rPr>
                <a:t>Lorem ipsum dolor sit amet, consectetur adipiscing elit</a:t>
              </a:r>
              <a:endParaRPr lang="en-US" sz="1000" dirty="0">
                <a:solidFill>
                  <a:schemeClr val="bg2"/>
                </a:solidFill>
                <a:latin typeface="Montserrat Light" panose="00000400000000000000" pitchFamily="50" charset="-52"/>
              </a:endParaRPr>
            </a:p>
          </p:txBody>
        </p:sp>
        <p:sp>
          <p:nvSpPr>
            <p:cNvPr id="73" name="Text Placeholder 56">
              <a:extLst>
                <a:ext uri="{FF2B5EF4-FFF2-40B4-BE49-F238E27FC236}">
                  <a16:creationId xmlns:a16="http://schemas.microsoft.com/office/drawing/2014/main" id="{953F1232-3B8E-491D-BA40-306312C8A972}"/>
                </a:ext>
              </a:extLst>
            </p:cNvPr>
            <p:cNvSpPr txBox="1">
              <a:spLocks/>
            </p:cNvSpPr>
            <p:nvPr/>
          </p:nvSpPr>
          <p:spPr>
            <a:xfrm>
              <a:off x="2438630" y="308177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bg2"/>
                  </a:solidFill>
                </a:rPr>
                <a:t>Title Here</a:t>
              </a:r>
              <a:endParaRPr lang="ru-RU" sz="1600" b="1" dirty="0">
                <a:solidFill>
                  <a:schemeClr val="bg2"/>
                </a:solidFill>
              </a:endParaRPr>
            </a:p>
          </p:txBody>
        </p:sp>
      </p:grpSp>
      <p:sp>
        <p:nvSpPr>
          <p:cNvPr id="74" name="Freeform 18">
            <a:extLst>
              <a:ext uri="{FF2B5EF4-FFF2-40B4-BE49-F238E27FC236}">
                <a16:creationId xmlns:a16="http://schemas.microsoft.com/office/drawing/2014/main" id="{BF1E8073-A044-4B44-A7C4-F8EC461E2D87}"/>
              </a:ext>
            </a:extLst>
          </p:cNvPr>
          <p:cNvSpPr>
            <a:spLocks noEditPoints="1"/>
          </p:cNvSpPr>
          <p:nvPr/>
        </p:nvSpPr>
        <p:spPr bwMode="auto">
          <a:xfrm>
            <a:off x="6324582" y="3285936"/>
            <a:ext cx="342840" cy="264924"/>
          </a:xfrm>
          <a:custGeom>
            <a:avLst/>
            <a:gdLst>
              <a:gd name="T0" fmla="*/ 151 w 211"/>
              <a:gd name="T1" fmla="*/ 75 h 163"/>
              <a:gd name="T2" fmla="*/ 186 w 211"/>
              <a:gd name="T3" fmla="*/ 44 h 163"/>
              <a:gd name="T4" fmla="*/ 186 w 211"/>
              <a:gd name="T5" fmla="*/ 163 h 163"/>
              <a:gd name="T6" fmla="*/ 151 w 211"/>
              <a:gd name="T7" fmla="*/ 163 h 163"/>
              <a:gd name="T8" fmla="*/ 151 w 211"/>
              <a:gd name="T9" fmla="*/ 75 h 163"/>
              <a:gd name="T10" fmla="*/ 106 w 211"/>
              <a:gd name="T11" fmla="*/ 163 h 163"/>
              <a:gd name="T12" fmla="*/ 141 w 211"/>
              <a:gd name="T13" fmla="*/ 163 h 163"/>
              <a:gd name="T14" fmla="*/ 141 w 211"/>
              <a:gd name="T15" fmla="*/ 83 h 163"/>
              <a:gd name="T16" fmla="*/ 106 w 211"/>
              <a:gd name="T17" fmla="*/ 114 h 163"/>
              <a:gd name="T18" fmla="*/ 106 w 211"/>
              <a:gd name="T19" fmla="*/ 163 h 163"/>
              <a:gd name="T20" fmla="*/ 61 w 211"/>
              <a:gd name="T21" fmla="*/ 163 h 163"/>
              <a:gd name="T22" fmla="*/ 96 w 211"/>
              <a:gd name="T23" fmla="*/ 163 h 163"/>
              <a:gd name="T24" fmla="*/ 96 w 211"/>
              <a:gd name="T25" fmla="*/ 115 h 163"/>
              <a:gd name="T26" fmla="*/ 61 w 211"/>
              <a:gd name="T27" fmla="*/ 77 h 163"/>
              <a:gd name="T28" fmla="*/ 61 w 211"/>
              <a:gd name="T29" fmla="*/ 163 h 163"/>
              <a:gd name="T30" fmla="*/ 15 w 211"/>
              <a:gd name="T31" fmla="*/ 163 h 163"/>
              <a:gd name="T32" fmla="*/ 51 w 211"/>
              <a:gd name="T33" fmla="*/ 163 h 163"/>
              <a:gd name="T34" fmla="*/ 51 w 211"/>
              <a:gd name="T35" fmla="*/ 72 h 163"/>
              <a:gd name="T36" fmla="*/ 15 w 211"/>
              <a:gd name="T37" fmla="*/ 101 h 163"/>
              <a:gd name="T38" fmla="*/ 15 w 211"/>
              <a:gd name="T39" fmla="*/ 163 h 163"/>
              <a:gd name="T40" fmla="*/ 208 w 211"/>
              <a:gd name="T41" fmla="*/ 0 h 163"/>
              <a:gd name="T42" fmla="*/ 173 w 211"/>
              <a:gd name="T43" fmla="*/ 0 h 163"/>
              <a:gd name="T44" fmla="*/ 171 w 211"/>
              <a:gd name="T45" fmla="*/ 5 h 163"/>
              <a:gd name="T46" fmla="*/ 181 w 211"/>
              <a:gd name="T47" fmla="*/ 17 h 163"/>
              <a:gd name="T48" fmla="*/ 101 w 211"/>
              <a:gd name="T49" fmla="*/ 86 h 163"/>
              <a:gd name="T50" fmla="*/ 59 w 211"/>
              <a:gd name="T51" fmla="*/ 42 h 163"/>
              <a:gd name="T52" fmla="*/ 50 w 211"/>
              <a:gd name="T53" fmla="*/ 41 h 163"/>
              <a:gd name="T54" fmla="*/ 4 w 211"/>
              <a:gd name="T55" fmla="*/ 79 h 163"/>
              <a:gd name="T56" fmla="*/ 3 w 211"/>
              <a:gd name="T57" fmla="*/ 89 h 163"/>
              <a:gd name="T58" fmla="*/ 12 w 211"/>
              <a:gd name="T59" fmla="*/ 90 h 163"/>
              <a:gd name="T60" fmla="*/ 54 w 211"/>
              <a:gd name="T61" fmla="*/ 56 h 163"/>
              <a:gd name="T62" fmla="*/ 96 w 211"/>
              <a:gd name="T63" fmla="*/ 100 h 163"/>
              <a:gd name="T64" fmla="*/ 101 w 211"/>
              <a:gd name="T65" fmla="*/ 102 h 163"/>
              <a:gd name="T66" fmla="*/ 105 w 211"/>
              <a:gd name="T67" fmla="*/ 101 h 163"/>
              <a:gd name="T68" fmla="*/ 190 w 211"/>
              <a:gd name="T69" fmla="*/ 27 h 163"/>
              <a:gd name="T70" fmla="*/ 201 w 211"/>
              <a:gd name="T71" fmla="*/ 40 h 163"/>
              <a:gd name="T72" fmla="*/ 207 w 211"/>
              <a:gd name="T73" fmla="*/ 38 h 163"/>
              <a:gd name="T74" fmla="*/ 211 w 211"/>
              <a:gd name="T75" fmla="*/ 4 h 163"/>
              <a:gd name="T76" fmla="*/ 208 w 211"/>
              <a:gd name="T7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163">
                <a:moveTo>
                  <a:pt x="151" y="75"/>
                </a:moveTo>
                <a:cubicBezTo>
                  <a:pt x="186" y="44"/>
                  <a:pt x="186" y="44"/>
                  <a:pt x="186" y="44"/>
                </a:cubicBezTo>
                <a:cubicBezTo>
                  <a:pt x="186" y="163"/>
                  <a:pt x="186" y="163"/>
                  <a:pt x="186" y="163"/>
                </a:cubicBezTo>
                <a:cubicBezTo>
                  <a:pt x="151" y="163"/>
                  <a:pt x="151" y="163"/>
                  <a:pt x="151" y="163"/>
                </a:cubicBezTo>
                <a:lnTo>
                  <a:pt x="151" y="75"/>
                </a:lnTo>
                <a:close/>
                <a:moveTo>
                  <a:pt x="106" y="163"/>
                </a:moveTo>
                <a:cubicBezTo>
                  <a:pt x="141" y="163"/>
                  <a:pt x="141" y="163"/>
                  <a:pt x="141" y="163"/>
                </a:cubicBezTo>
                <a:cubicBezTo>
                  <a:pt x="141" y="83"/>
                  <a:pt x="141" y="83"/>
                  <a:pt x="141" y="83"/>
                </a:cubicBezTo>
                <a:cubicBezTo>
                  <a:pt x="106" y="114"/>
                  <a:pt x="106" y="114"/>
                  <a:pt x="106" y="114"/>
                </a:cubicBezTo>
                <a:lnTo>
                  <a:pt x="106" y="163"/>
                </a:lnTo>
                <a:close/>
                <a:moveTo>
                  <a:pt x="61" y="163"/>
                </a:moveTo>
                <a:cubicBezTo>
                  <a:pt x="96" y="163"/>
                  <a:pt x="96" y="163"/>
                  <a:pt x="96" y="163"/>
                </a:cubicBezTo>
                <a:cubicBezTo>
                  <a:pt x="96" y="115"/>
                  <a:pt x="96" y="115"/>
                  <a:pt x="96" y="115"/>
                </a:cubicBezTo>
                <a:cubicBezTo>
                  <a:pt x="61" y="77"/>
                  <a:pt x="61" y="77"/>
                  <a:pt x="61" y="77"/>
                </a:cubicBezTo>
                <a:lnTo>
                  <a:pt x="61" y="163"/>
                </a:lnTo>
                <a:close/>
                <a:moveTo>
                  <a:pt x="15" y="163"/>
                </a:moveTo>
                <a:cubicBezTo>
                  <a:pt x="51" y="163"/>
                  <a:pt x="51" y="163"/>
                  <a:pt x="51" y="163"/>
                </a:cubicBezTo>
                <a:cubicBezTo>
                  <a:pt x="51" y="72"/>
                  <a:pt x="51" y="72"/>
                  <a:pt x="51" y="72"/>
                </a:cubicBezTo>
                <a:cubicBezTo>
                  <a:pt x="15" y="101"/>
                  <a:pt x="15" y="101"/>
                  <a:pt x="15" y="101"/>
                </a:cubicBezTo>
                <a:lnTo>
                  <a:pt x="15" y="163"/>
                </a:lnTo>
                <a:close/>
                <a:moveTo>
                  <a:pt x="208" y="0"/>
                </a:moveTo>
                <a:cubicBezTo>
                  <a:pt x="173" y="0"/>
                  <a:pt x="173" y="0"/>
                  <a:pt x="173" y="0"/>
                </a:cubicBezTo>
                <a:cubicBezTo>
                  <a:pt x="170" y="0"/>
                  <a:pt x="169" y="3"/>
                  <a:pt x="171" y="5"/>
                </a:cubicBezTo>
                <a:cubicBezTo>
                  <a:pt x="181" y="17"/>
                  <a:pt x="181" y="17"/>
                  <a:pt x="181" y="17"/>
                </a:cubicBezTo>
                <a:cubicBezTo>
                  <a:pt x="101" y="86"/>
                  <a:pt x="101" y="86"/>
                  <a:pt x="101" y="86"/>
                </a:cubicBezTo>
                <a:cubicBezTo>
                  <a:pt x="59" y="42"/>
                  <a:pt x="59" y="42"/>
                  <a:pt x="59" y="42"/>
                </a:cubicBezTo>
                <a:cubicBezTo>
                  <a:pt x="57" y="39"/>
                  <a:pt x="53" y="39"/>
                  <a:pt x="50" y="41"/>
                </a:cubicBezTo>
                <a:cubicBezTo>
                  <a:pt x="4" y="79"/>
                  <a:pt x="4" y="79"/>
                  <a:pt x="4" y="79"/>
                </a:cubicBezTo>
                <a:cubicBezTo>
                  <a:pt x="1" y="81"/>
                  <a:pt x="0" y="86"/>
                  <a:pt x="3" y="89"/>
                </a:cubicBezTo>
                <a:cubicBezTo>
                  <a:pt x="5" y="91"/>
                  <a:pt x="9" y="92"/>
                  <a:pt x="12" y="90"/>
                </a:cubicBezTo>
                <a:cubicBezTo>
                  <a:pt x="54" y="56"/>
                  <a:pt x="54" y="56"/>
                  <a:pt x="54" y="56"/>
                </a:cubicBezTo>
                <a:cubicBezTo>
                  <a:pt x="96" y="100"/>
                  <a:pt x="96" y="100"/>
                  <a:pt x="96" y="100"/>
                </a:cubicBezTo>
                <a:cubicBezTo>
                  <a:pt x="97" y="102"/>
                  <a:pt x="99" y="102"/>
                  <a:pt x="101" y="102"/>
                </a:cubicBezTo>
                <a:cubicBezTo>
                  <a:pt x="102" y="102"/>
                  <a:pt x="104" y="102"/>
                  <a:pt x="105" y="101"/>
                </a:cubicBezTo>
                <a:cubicBezTo>
                  <a:pt x="190" y="27"/>
                  <a:pt x="190" y="27"/>
                  <a:pt x="190" y="27"/>
                </a:cubicBezTo>
                <a:cubicBezTo>
                  <a:pt x="201" y="40"/>
                  <a:pt x="201" y="40"/>
                  <a:pt x="201" y="40"/>
                </a:cubicBezTo>
                <a:cubicBezTo>
                  <a:pt x="203" y="42"/>
                  <a:pt x="206" y="41"/>
                  <a:pt x="207" y="38"/>
                </a:cubicBezTo>
                <a:cubicBezTo>
                  <a:pt x="211" y="4"/>
                  <a:pt x="211" y="4"/>
                  <a:pt x="211" y="4"/>
                </a:cubicBezTo>
                <a:cubicBezTo>
                  <a:pt x="211" y="2"/>
                  <a:pt x="210" y="0"/>
                  <a:pt x="208"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75" name="Freeform 20">
            <a:extLst>
              <a:ext uri="{FF2B5EF4-FFF2-40B4-BE49-F238E27FC236}">
                <a16:creationId xmlns:a16="http://schemas.microsoft.com/office/drawing/2014/main" id="{4D705199-AF48-4D3E-9581-F523A4C4E1C2}"/>
              </a:ext>
            </a:extLst>
          </p:cNvPr>
          <p:cNvSpPr>
            <a:spLocks noEditPoints="1"/>
          </p:cNvSpPr>
          <p:nvPr/>
        </p:nvSpPr>
        <p:spPr bwMode="auto">
          <a:xfrm>
            <a:off x="6363091" y="5522439"/>
            <a:ext cx="294182" cy="292753"/>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76" name="Freeform 21">
            <a:extLst>
              <a:ext uri="{FF2B5EF4-FFF2-40B4-BE49-F238E27FC236}">
                <a16:creationId xmlns:a16="http://schemas.microsoft.com/office/drawing/2014/main" id="{034D2381-4F4E-40EE-98C0-F3399947CB7B}"/>
              </a:ext>
            </a:extLst>
          </p:cNvPr>
          <p:cNvSpPr>
            <a:spLocks noEditPoints="1"/>
          </p:cNvSpPr>
          <p:nvPr/>
        </p:nvSpPr>
        <p:spPr bwMode="auto">
          <a:xfrm>
            <a:off x="6285475" y="2219941"/>
            <a:ext cx="441152" cy="260641"/>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77" name="Freeform 19">
            <a:extLst>
              <a:ext uri="{FF2B5EF4-FFF2-40B4-BE49-F238E27FC236}">
                <a16:creationId xmlns:a16="http://schemas.microsoft.com/office/drawing/2014/main" id="{FF434AAC-E043-4B33-9F3D-E62E1169517B}"/>
              </a:ext>
            </a:extLst>
          </p:cNvPr>
          <p:cNvSpPr>
            <a:spLocks noEditPoints="1"/>
          </p:cNvSpPr>
          <p:nvPr/>
        </p:nvSpPr>
        <p:spPr bwMode="auto">
          <a:xfrm>
            <a:off x="6296720" y="1021600"/>
            <a:ext cx="375688" cy="324195"/>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78" name="Freeform 22">
            <a:extLst>
              <a:ext uri="{FF2B5EF4-FFF2-40B4-BE49-F238E27FC236}">
                <a16:creationId xmlns:a16="http://schemas.microsoft.com/office/drawing/2014/main" id="{09347AE9-4613-4D99-BC62-D7C85561C367}"/>
              </a:ext>
            </a:extLst>
          </p:cNvPr>
          <p:cNvSpPr>
            <a:spLocks noEditPoints="1"/>
          </p:cNvSpPr>
          <p:nvPr/>
        </p:nvSpPr>
        <p:spPr bwMode="auto">
          <a:xfrm>
            <a:off x="6354662" y="4386222"/>
            <a:ext cx="294335" cy="327653"/>
          </a:xfrm>
          <a:custGeom>
            <a:avLst/>
            <a:gdLst>
              <a:gd name="T0" fmla="*/ 150 w 155"/>
              <a:gd name="T1" fmla="*/ 43 h 172"/>
              <a:gd name="T2" fmla="*/ 38 w 155"/>
              <a:gd name="T3" fmla="*/ 19 h 172"/>
              <a:gd name="T4" fmla="*/ 16 w 155"/>
              <a:gd name="T5" fmla="*/ 74 h 172"/>
              <a:gd name="T6" fmla="*/ 1 w 155"/>
              <a:gd name="T7" fmla="*/ 117 h 172"/>
              <a:gd name="T8" fmla="*/ 20 w 155"/>
              <a:gd name="T9" fmla="*/ 123 h 172"/>
              <a:gd name="T10" fmla="*/ 28 w 155"/>
              <a:gd name="T11" fmla="*/ 156 h 172"/>
              <a:gd name="T12" fmla="*/ 45 w 155"/>
              <a:gd name="T13" fmla="*/ 157 h 172"/>
              <a:gd name="T14" fmla="*/ 127 w 155"/>
              <a:gd name="T15" fmla="*/ 172 h 172"/>
              <a:gd name="T16" fmla="*/ 127 w 155"/>
              <a:gd name="T17" fmla="*/ 144 h 172"/>
              <a:gd name="T18" fmla="*/ 155 w 155"/>
              <a:gd name="T19" fmla="*/ 70 h 172"/>
              <a:gd name="T20" fmla="*/ 155 w 155"/>
              <a:gd name="T21" fmla="*/ 69 h 172"/>
              <a:gd name="T22" fmla="*/ 39 w 155"/>
              <a:gd name="T23" fmla="*/ 69 h 172"/>
              <a:gd name="T24" fmla="*/ 132 w 155"/>
              <a:gd name="T25" fmla="*/ 69 h 172"/>
              <a:gd name="T26" fmla="*/ 124 w 155"/>
              <a:gd name="T27" fmla="*/ 74 h 172"/>
              <a:gd name="T28" fmla="*/ 113 w 155"/>
              <a:gd name="T29" fmla="*/ 60 h 172"/>
              <a:gd name="T30" fmla="*/ 116 w 155"/>
              <a:gd name="T31" fmla="*/ 45 h 172"/>
              <a:gd name="T32" fmla="*/ 99 w 155"/>
              <a:gd name="T33" fmla="*/ 43 h 172"/>
              <a:gd name="T34" fmla="*/ 90 w 155"/>
              <a:gd name="T35" fmla="*/ 30 h 172"/>
              <a:gd name="T36" fmla="*/ 76 w 155"/>
              <a:gd name="T37" fmla="*/ 41 h 172"/>
              <a:gd name="T38" fmla="*/ 62 w 155"/>
              <a:gd name="T39" fmla="*/ 38 h 172"/>
              <a:gd name="T40" fmla="*/ 60 w 155"/>
              <a:gd name="T41" fmla="*/ 56 h 172"/>
              <a:gd name="T42" fmla="*/ 47 w 155"/>
              <a:gd name="T43" fmla="*/ 64 h 172"/>
              <a:gd name="T44" fmla="*/ 58 w 155"/>
              <a:gd name="T45" fmla="*/ 78 h 172"/>
              <a:gd name="T46" fmla="*/ 55 w 155"/>
              <a:gd name="T47" fmla="*/ 93 h 172"/>
              <a:gd name="T48" fmla="*/ 73 w 155"/>
              <a:gd name="T49" fmla="*/ 95 h 172"/>
              <a:gd name="T50" fmla="*/ 81 w 155"/>
              <a:gd name="T51" fmla="*/ 108 h 172"/>
              <a:gd name="T52" fmla="*/ 95 w 155"/>
              <a:gd name="T53" fmla="*/ 97 h 172"/>
              <a:gd name="T54" fmla="*/ 109 w 155"/>
              <a:gd name="T55" fmla="*/ 100 h 172"/>
              <a:gd name="T56" fmla="*/ 112 w 155"/>
              <a:gd name="T57" fmla="*/ 82 h 172"/>
              <a:gd name="T58" fmla="*/ 124 w 155"/>
              <a:gd name="T59" fmla="*/ 74 h 172"/>
              <a:gd name="T60" fmla="*/ 64 w 155"/>
              <a:gd name="T61" fmla="*/ 69 h 172"/>
              <a:gd name="T62" fmla="*/ 107 w 155"/>
              <a:gd name="T63" fmla="*/ 69 h 172"/>
              <a:gd name="T64" fmla="*/ 86 w 155"/>
              <a:gd name="T65" fmla="*/ 80 h 172"/>
              <a:gd name="T66" fmla="*/ 86 w 155"/>
              <a:gd name="T67" fmla="*/ 58 h 172"/>
              <a:gd name="T68" fmla="*/ 86 w 155"/>
              <a:gd name="T69" fmla="*/ 8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72">
                <a:moveTo>
                  <a:pt x="155" y="69"/>
                </a:moveTo>
                <a:cubicBezTo>
                  <a:pt x="155" y="60"/>
                  <a:pt x="153" y="51"/>
                  <a:pt x="150" y="43"/>
                </a:cubicBezTo>
                <a:cubicBezTo>
                  <a:pt x="139" y="17"/>
                  <a:pt x="115" y="0"/>
                  <a:pt x="86" y="0"/>
                </a:cubicBezTo>
                <a:cubicBezTo>
                  <a:pt x="67" y="0"/>
                  <a:pt x="50" y="7"/>
                  <a:pt x="38" y="19"/>
                </a:cubicBezTo>
                <a:cubicBezTo>
                  <a:pt x="29" y="27"/>
                  <a:pt x="22" y="38"/>
                  <a:pt x="19" y="50"/>
                </a:cubicBezTo>
                <a:cubicBezTo>
                  <a:pt x="17" y="59"/>
                  <a:pt x="16" y="68"/>
                  <a:pt x="16" y="74"/>
                </a:cubicBezTo>
                <a:cubicBezTo>
                  <a:pt x="16" y="77"/>
                  <a:pt x="16" y="79"/>
                  <a:pt x="16" y="79"/>
                </a:cubicBezTo>
                <a:cubicBezTo>
                  <a:pt x="1" y="117"/>
                  <a:pt x="1" y="117"/>
                  <a:pt x="1" y="117"/>
                </a:cubicBezTo>
                <a:cubicBezTo>
                  <a:pt x="0" y="119"/>
                  <a:pt x="2" y="123"/>
                  <a:pt x="5" y="123"/>
                </a:cubicBezTo>
                <a:cubicBezTo>
                  <a:pt x="20" y="123"/>
                  <a:pt x="20" y="123"/>
                  <a:pt x="20" y="123"/>
                </a:cubicBezTo>
                <a:cubicBezTo>
                  <a:pt x="20" y="147"/>
                  <a:pt x="20" y="147"/>
                  <a:pt x="20" y="147"/>
                </a:cubicBezTo>
                <a:cubicBezTo>
                  <a:pt x="20" y="152"/>
                  <a:pt x="23" y="156"/>
                  <a:pt x="28" y="156"/>
                </a:cubicBezTo>
                <a:cubicBezTo>
                  <a:pt x="28" y="157"/>
                  <a:pt x="29" y="157"/>
                  <a:pt x="30" y="157"/>
                </a:cubicBezTo>
                <a:cubicBezTo>
                  <a:pt x="45" y="157"/>
                  <a:pt x="45" y="157"/>
                  <a:pt x="45" y="157"/>
                </a:cubicBezTo>
                <a:cubicBezTo>
                  <a:pt x="45" y="172"/>
                  <a:pt x="45" y="172"/>
                  <a:pt x="45" y="172"/>
                </a:cubicBezTo>
                <a:cubicBezTo>
                  <a:pt x="127" y="172"/>
                  <a:pt x="127" y="172"/>
                  <a:pt x="127" y="172"/>
                </a:cubicBezTo>
                <a:cubicBezTo>
                  <a:pt x="127" y="147"/>
                  <a:pt x="127" y="147"/>
                  <a:pt x="127" y="147"/>
                </a:cubicBezTo>
                <a:cubicBezTo>
                  <a:pt x="127" y="146"/>
                  <a:pt x="127" y="145"/>
                  <a:pt x="127" y="144"/>
                </a:cubicBezTo>
                <a:cubicBezTo>
                  <a:pt x="129" y="139"/>
                  <a:pt x="132" y="134"/>
                  <a:pt x="136" y="128"/>
                </a:cubicBezTo>
                <a:cubicBezTo>
                  <a:pt x="145" y="115"/>
                  <a:pt x="155" y="98"/>
                  <a:pt x="155" y="70"/>
                </a:cubicBezTo>
                <a:cubicBezTo>
                  <a:pt x="155" y="70"/>
                  <a:pt x="155" y="70"/>
                  <a:pt x="155" y="70"/>
                </a:cubicBezTo>
                <a:cubicBezTo>
                  <a:pt x="155" y="69"/>
                  <a:pt x="155" y="69"/>
                  <a:pt x="155" y="69"/>
                </a:cubicBezTo>
                <a:close/>
                <a:moveTo>
                  <a:pt x="86" y="116"/>
                </a:moveTo>
                <a:cubicBezTo>
                  <a:pt x="60" y="116"/>
                  <a:pt x="39" y="95"/>
                  <a:pt x="39" y="69"/>
                </a:cubicBezTo>
                <a:cubicBezTo>
                  <a:pt x="39" y="43"/>
                  <a:pt x="60" y="22"/>
                  <a:pt x="86" y="22"/>
                </a:cubicBezTo>
                <a:cubicBezTo>
                  <a:pt x="111" y="22"/>
                  <a:pt x="132" y="43"/>
                  <a:pt x="132" y="69"/>
                </a:cubicBezTo>
                <a:cubicBezTo>
                  <a:pt x="132" y="95"/>
                  <a:pt x="111" y="116"/>
                  <a:pt x="86" y="116"/>
                </a:cubicBezTo>
                <a:close/>
                <a:moveTo>
                  <a:pt x="124" y="74"/>
                </a:moveTo>
                <a:cubicBezTo>
                  <a:pt x="124" y="64"/>
                  <a:pt x="124" y="64"/>
                  <a:pt x="124" y="64"/>
                </a:cubicBezTo>
                <a:cubicBezTo>
                  <a:pt x="113" y="60"/>
                  <a:pt x="113" y="60"/>
                  <a:pt x="113" y="60"/>
                </a:cubicBezTo>
                <a:cubicBezTo>
                  <a:pt x="113" y="59"/>
                  <a:pt x="112" y="57"/>
                  <a:pt x="112" y="56"/>
                </a:cubicBezTo>
                <a:cubicBezTo>
                  <a:pt x="116" y="45"/>
                  <a:pt x="116" y="45"/>
                  <a:pt x="116" y="45"/>
                </a:cubicBezTo>
                <a:cubicBezTo>
                  <a:pt x="109" y="38"/>
                  <a:pt x="109" y="38"/>
                  <a:pt x="109" y="38"/>
                </a:cubicBezTo>
                <a:cubicBezTo>
                  <a:pt x="99" y="43"/>
                  <a:pt x="99" y="43"/>
                  <a:pt x="99" y="43"/>
                </a:cubicBezTo>
                <a:cubicBezTo>
                  <a:pt x="97" y="42"/>
                  <a:pt x="96" y="42"/>
                  <a:pt x="95" y="41"/>
                </a:cubicBezTo>
                <a:cubicBezTo>
                  <a:pt x="90" y="30"/>
                  <a:pt x="90" y="30"/>
                  <a:pt x="90" y="30"/>
                </a:cubicBezTo>
                <a:cubicBezTo>
                  <a:pt x="81" y="30"/>
                  <a:pt x="81" y="30"/>
                  <a:pt x="81" y="30"/>
                </a:cubicBezTo>
                <a:cubicBezTo>
                  <a:pt x="76" y="41"/>
                  <a:pt x="76" y="41"/>
                  <a:pt x="76" y="41"/>
                </a:cubicBezTo>
                <a:cubicBezTo>
                  <a:pt x="75" y="42"/>
                  <a:pt x="74" y="42"/>
                  <a:pt x="73" y="43"/>
                </a:cubicBezTo>
                <a:cubicBezTo>
                  <a:pt x="62" y="38"/>
                  <a:pt x="62" y="38"/>
                  <a:pt x="62" y="38"/>
                </a:cubicBezTo>
                <a:cubicBezTo>
                  <a:pt x="55" y="45"/>
                  <a:pt x="55" y="45"/>
                  <a:pt x="55" y="45"/>
                </a:cubicBezTo>
                <a:cubicBezTo>
                  <a:pt x="60" y="56"/>
                  <a:pt x="60" y="56"/>
                  <a:pt x="60" y="56"/>
                </a:cubicBezTo>
                <a:cubicBezTo>
                  <a:pt x="59" y="57"/>
                  <a:pt x="58" y="59"/>
                  <a:pt x="58" y="60"/>
                </a:cubicBezTo>
                <a:cubicBezTo>
                  <a:pt x="47" y="64"/>
                  <a:pt x="47" y="64"/>
                  <a:pt x="47" y="64"/>
                </a:cubicBezTo>
                <a:cubicBezTo>
                  <a:pt x="47" y="74"/>
                  <a:pt x="47" y="74"/>
                  <a:pt x="47" y="74"/>
                </a:cubicBezTo>
                <a:cubicBezTo>
                  <a:pt x="58" y="78"/>
                  <a:pt x="58" y="78"/>
                  <a:pt x="58" y="78"/>
                </a:cubicBezTo>
                <a:cubicBezTo>
                  <a:pt x="58" y="80"/>
                  <a:pt x="59" y="81"/>
                  <a:pt x="60" y="82"/>
                </a:cubicBezTo>
                <a:cubicBezTo>
                  <a:pt x="55" y="93"/>
                  <a:pt x="55" y="93"/>
                  <a:pt x="55" y="93"/>
                </a:cubicBezTo>
                <a:cubicBezTo>
                  <a:pt x="62" y="100"/>
                  <a:pt x="62" y="100"/>
                  <a:pt x="62" y="100"/>
                </a:cubicBezTo>
                <a:cubicBezTo>
                  <a:pt x="73" y="95"/>
                  <a:pt x="73" y="95"/>
                  <a:pt x="73" y="95"/>
                </a:cubicBezTo>
                <a:cubicBezTo>
                  <a:pt x="74" y="96"/>
                  <a:pt x="75" y="96"/>
                  <a:pt x="76" y="97"/>
                </a:cubicBezTo>
                <a:cubicBezTo>
                  <a:pt x="81" y="108"/>
                  <a:pt x="81" y="108"/>
                  <a:pt x="81" y="108"/>
                </a:cubicBezTo>
                <a:cubicBezTo>
                  <a:pt x="90" y="108"/>
                  <a:pt x="90" y="108"/>
                  <a:pt x="90" y="108"/>
                </a:cubicBezTo>
                <a:cubicBezTo>
                  <a:pt x="95" y="97"/>
                  <a:pt x="95" y="97"/>
                  <a:pt x="95" y="97"/>
                </a:cubicBezTo>
                <a:cubicBezTo>
                  <a:pt x="96" y="96"/>
                  <a:pt x="97" y="96"/>
                  <a:pt x="99" y="95"/>
                </a:cubicBezTo>
                <a:cubicBezTo>
                  <a:pt x="109" y="100"/>
                  <a:pt x="109" y="100"/>
                  <a:pt x="109" y="100"/>
                </a:cubicBezTo>
                <a:cubicBezTo>
                  <a:pt x="116" y="93"/>
                  <a:pt x="116" y="93"/>
                  <a:pt x="116" y="93"/>
                </a:cubicBezTo>
                <a:cubicBezTo>
                  <a:pt x="112" y="82"/>
                  <a:pt x="112" y="82"/>
                  <a:pt x="112" y="82"/>
                </a:cubicBezTo>
                <a:cubicBezTo>
                  <a:pt x="112" y="81"/>
                  <a:pt x="113" y="80"/>
                  <a:pt x="113" y="78"/>
                </a:cubicBezTo>
                <a:lnTo>
                  <a:pt x="124" y="74"/>
                </a:lnTo>
                <a:close/>
                <a:moveTo>
                  <a:pt x="86" y="91"/>
                </a:moveTo>
                <a:cubicBezTo>
                  <a:pt x="74" y="91"/>
                  <a:pt x="64" y="81"/>
                  <a:pt x="64" y="69"/>
                </a:cubicBezTo>
                <a:cubicBezTo>
                  <a:pt x="64" y="57"/>
                  <a:pt x="74" y="47"/>
                  <a:pt x="86" y="47"/>
                </a:cubicBezTo>
                <a:cubicBezTo>
                  <a:pt x="97" y="47"/>
                  <a:pt x="107" y="57"/>
                  <a:pt x="107" y="69"/>
                </a:cubicBezTo>
                <a:cubicBezTo>
                  <a:pt x="107" y="81"/>
                  <a:pt x="97" y="91"/>
                  <a:pt x="86" y="91"/>
                </a:cubicBezTo>
                <a:close/>
                <a:moveTo>
                  <a:pt x="86" y="80"/>
                </a:moveTo>
                <a:cubicBezTo>
                  <a:pt x="79" y="80"/>
                  <a:pt x="75" y="75"/>
                  <a:pt x="75" y="69"/>
                </a:cubicBezTo>
                <a:cubicBezTo>
                  <a:pt x="75" y="63"/>
                  <a:pt x="79" y="58"/>
                  <a:pt x="86" y="58"/>
                </a:cubicBezTo>
                <a:cubicBezTo>
                  <a:pt x="92" y="58"/>
                  <a:pt x="97" y="63"/>
                  <a:pt x="97" y="69"/>
                </a:cubicBezTo>
                <a:cubicBezTo>
                  <a:pt x="97" y="75"/>
                  <a:pt x="92" y="80"/>
                  <a:pt x="86" y="8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grpSp>
        <p:nvGrpSpPr>
          <p:cNvPr id="84" name="Group 83">
            <a:extLst>
              <a:ext uri="{FF2B5EF4-FFF2-40B4-BE49-F238E27FC236}">
                <a16:creationId xmlns:a16="http://schemas.microsoft.com/office/drawing/2014/main" id="{4D7C4B2A-5899-4092-96CE-8C4F5E4326DF}"/>
              </a:ext>
            </a:extLst>
          </p:cNvPr>
          <p:cNvGrpSpPr/>
          <p:nvPr/>
        </p:nvGrpSpPr>
        <p:grpSpPr>
          <a:xfrm>
            <a:off x="8321357" y="816290"/>
            <a:ext cx="2300923" cy="867730"/>
            <a:chOff x="8321357" y="816290"/>
            <a:chExt cx="2300923" cy="867730"/>
          </a:xfrm>
        </p:grpSpPr>
        <p:sp>
          <p:nvSpPr>
            <p:cNvPr id="80" name="Text Placeholder 53">
              <a:extLst>
                <a:ext uri="{FF2B5EF4-FFF2-40B4-BE49-F238E27FC236}">
                  <a16:creationId xmlns:a16="http://schemas.microsoft.com/office/drawing/2014/main" id="{CBBF6AD1-990E-484E-9780-2F21670F90F4}"/>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 adipiscing elit</a:t>
              </a:r>
              <a:endParaRPr lang="en-US" sz="1100" dirty="0">
                <a:solidFill>
                  <a:schemeClr val="tx1">
                    <a:lumMod val="50000"/>
                  </a:schemeClr>
                </a:solidFill>
                <a:latin typeface="Montserrat Light" panose="00000400000000000000" pitchFamily="50" charset="-52"/>
              </a:endParaRPr>
            </a:p>
          </p:txBody>
        </p:sp>
        <p:sp>
          <p:nvSpPr>
            <p:cNvPr id="81" name="Text Placeholder 56">
              <a:extLst>
                <a:ext uri="{FF2B5EF4-FFF2-40B4-BE49-F238E27FC236}">
                  <a16:creationId xmlns:a16="http://schemas.microsoft.com/office/drawing/2014/main" id="{174C2C40-2ECB-4362-B6B8-497185A84001}"/>
                </a:ext>
              </a:extLst>
            </p:cNvPr>
            <p:cNvSpPr txBox="1">
              <a:spLocks/>
            </p:cNvSpPr>
            <p:nvPr/>
          </p:nvSpPr>
          <p:spPr>
            <a:xfrm>
              <a:off x="8321357" y="8162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a:solidFill>
                    <a:schemeClr val="accent2"/>
                  </a:solidFill>
                </a:rPr>
                <a:t>Title Here</a:t>
              </a:r>
              <a:endParaRPr lang="ru-RU" sz="1600" b="1" dirty="0">
                <a:solidFill>
                  <a:schemeClr val="accent2"/>
                </a:solidFill>
              </a:endParaRPr>
            </a:p>
          </p:txBody>
        </p:sp>
      </p:grpSp>
      <p:grpSp>
        <p:nvGrpSpPr>
          <p:cNvPr id="85" name="Group 84">
            <a:extLst>
              <a:ext uri="{FF2B5EF4-FFF2-40B4-BE49-F238E27FC236}">
                <a16:creationId xmlns:a16="http://schemas.microsoft.com/office/drawing/2014/main" id="{8562F1D8-7585-4134-8AEF-30EFAF8B4353}"/>
              </a:ext>
            </a:extLst>
          </p:cNvPr>
          <p:cNvGrpSpPr/>
          <p:nvPr/>
        </p:nvGrpSpPr>
        <p:grpSpPr>
          <a:xfrm>
            <a:off x="8321357" y="1867850"/>
            <a:ext cx="2300923" cy="867730"/>
            <a:chOff x="8321357" y="816290"/>
            <a:chExt cx="2300923" cy="867730"/>
          </a:xfrm>
        </p:grpSpPr>
        <p:sp>
          <p:nvSpPr>
            <p:cNvPr id="86" name="Text Placeholder 53">
              <a:extLst>
                <a:ext uri="{FF2B5EF4-FFF2-40B4-BE49-F238E27FC236}">
                  <a16:creationId xmlns:a16="http://schemas.microsoft.com/office/drawing/2014/main" id="{E558974C-E07B-40EC-9E64-5D294338A17C}"/>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 adipiscing elit</a:t>
              </a:r>
              <a:endParaRPr lang="en-US" sz="1100" dirty="0">
                <a:solidFill>
                  <a:schemeClr val="tx1">
                    <a:lumMod val="50000"/>
                  </a:schemeClr>
                </a:solidFill>
                <a:latin typeface="Montserrat Light" panose="00000400000000000000" pitchFamily="50" charset="-52"/>
              </a:endParaRPr>
            </a:p>
          </p:txBody>
        </p:sp>
        <p:sp>
          <p:nvSpPr>
            <p:cNvPr id="87" name="Text Placeholder 56">
              <a:extLst>
                <a:ext uri="{FF2B5EF4-FFF2-40B4-BE49-F238E27FC236}">
                  <a16:creationId xmlns:a16="http://schemas.microsoft.com/office/drawing/2014/main" id="{DF07B441-E5C3-4E76-BDA1-C6BA44717FE4}"/>
                </a:ext>
              </a:extLst>
            </p:cNvPr>
            <p:cNvSpPr txBox="1">
              <a:spLocks/>
            </p:cNvSpPr>
            <p:nvPr/>
          </p:nvSpPr>
          <p:spPr>
            <a:xfrm>
              <a:off x="8321357" y="8162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a:solidFill>
                    <a:schemeClr val="accent3"/>
                  </a:solidFill>
                </a:rPr>
                <a:t>Title Here</a:t>
              </a:r>
              <a:endParaRPr lang="ru-RU" sz="1600" b="1" dirty="0">
                <a:solidFill>
                  <a:schemeClr val="accent3"/>
                </a:solidFill>
              </a:endParaRPr>
            </a:p>
          </p:txBody>
        </p:sp>
      </p:grpSp>
      <p:grpSp>
        <p:nvGrpSpPr>
          <p:cNvPr id="88" name="Group 87">
            <a:extLst>
              <a:ext uri="{FF2B5EF4-FFF2-40B4-BE49-F238E27FC236}">
                <a16:creationId xmlns:a16="http://schemas.microsoft.com/office/drawing/2014/main" id="{767A947E-E17F-4EBE-A5E5-5B50EC4C6F31}"/>
              </a:ext>
            </a:extLst>
          </p:cNvPr>
          <p:cNvGrpSpPr/>
          <p:nvPr/>
        </p:nvGrpSpPr>
        <p:grpSpPr>
          <a:xfrm>
            <a:off x="8321357" y="2995610"/>
            <a:ext cx="2300923" cy="867730"/>
            <a:chOff x="8321357" y="816290"/>
            <a:chExt cx="2300923" cy="867730"/>
          </a:xfrm>
        </p:grpSpPr>
        <p:sp>
          <p:nvSpPr>
            <p:cNvPr id="89" name="Text Placeholder 53">
              <a:extLst>
                <a:ext uri="{FF2B5EF4-FFF2-40B4-BE49-F238E27FC236}">
                  <a16:creationId xmlns:a16="http://schemas.microsoft.com/office/drawing/2014/main" id="{159CB9E0-FD22-447B-9EAC-33CC6C20CC70}"/>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 adipiscing elit</a:t>
              </a:r>
              <a:endParaRPr lang="en-US" sz="1100" dirty="0">
                <a:solidFill>
                  <a:schemeClr val="tx1">
                    <a:lumMod val="50000"/>
                  </a:schemeClr>
                </a:solidFill>
                <a:latin typeface="Montserrat Light" panose="00000400000000000000" pitchFamily="50" charset="-52"/>
              </a:endParaRPr>
            </a:p>
          </p:txBody>
        </p:sp>
        <p:sp>
          <p:nvSpPr>
            <p:cNvPr id="90" name="Text Placeholder 56">
              <a:extLst>
                <a:ext uri="{FF2B5EF4-FFF2-40B4-BE49-F238E27FC236}">
                  <a16:creationId xmlns:a16="http://schemas.microsoft.com/office/drawing/2014/main" id="{C003B310-9548-4346-AB7A-5D6B33047CC7}"/>
                </a:ext>
              </a:extLst>
            </p:cNvPr>
            <p:cNvSpPr txBox="1">
              <a:spLocks/>
            </p:cNvSpPr>
            <p:nvPr/>
          </p:nvSpPr>
          <p:spPr>
            <a:xfrm>
              <a:off x="8321357" y="8162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a:solidFill>
                    <a:schemeClr val="accent2"/>
                  </a:solidFill>
                </a:rPr>
                <a:t>Title Here</a:t>
              </a:r>
              <a:endParaRPr lang="ru-RU" sz="1600" b="1" dirty="0">
                <a:solidFill>
                  <a:schemeClr val="accent2"/>
                </a:solidFill>
              </a:endParaRPr>
            </a:p>
          </p:txBody>
        </p:sp>
      </p:grpSp>
      <p:grpSp>
        <p:nvGrpSpPr>
          <p:cNvPr id="91" name="Group 90">
            <a:extLst>
              <a:ext uri="{FF2B5EF4-FFF2-40B4-BE49-F238E27FC236}">
                <a16:creationId xmlns:a16="http://schemas.microsoft.com/office/drawing/2014/main" id="{F8296E4D-275D-483E-B295-9AB358C71770}"/>
              </a:ext>
            </a:extLst>
          </p:cNvPr>
          <p:cNvGrpSpPr/>
          <p:nvPr/>
        </p:nvGrpSpPr>
        <p:grpSpPr>
          <a:xfrm>
            <a:off x="8321357" y="4100510"/>
            <a:ext cx="2300923" cy="867730"/>
            <a:chOff x="8321357" y="816290"/>
            <a:chExt cx="2300923" cy="867730"/>
          </a:xfrm>
        </p:grpSpPr>
        <p:sp>
          <p:nvSpPr>
            <p:cNvPr id="92" name="Text Placeholder 53">
              <a:extLst>
                <a:ext uri="{FF2B5EF4-FFF2-40B4-BE49-F238E27FC236}">
                  <a16:creationId xmlns:a16="http://schemas.microsoft.com/office/drawing/2014/main" id="{AD0B6453-3BB8-4BAB-B629-CE1341195047}"/>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 adipiscing elit</a:t>
              </a:r>
              <a:endParaRPr lang="en-US" sz="1100" dirty="0">
                <a:solidFill>
                  <a:schemeClr val="tx1">
                    <a:lumMod val="50000"/>
                  </a:schemeClr>
                </a:solidFill>
                <a:latin typeface="Montserrat Light" panose="00000400000000000000" pitchFamily="50" charset="-52"/>
              </a:endParaRPr>
            </a:p>
          </p:txBody>
        </p:sp>
        <p:sp>
          <p:nvSpPr>
            <p:cNvPr id="93" name="Text Placeholder 56">
              <a:extLst>
                <a:ext uri="{FF2B5EF4-FFF2-40B4-BE49-F238E27FC236}">
                  <a16:creationId xmlns:a16="http://schemas.microsoft.com/office/drawing/2014/main" id="{505811BF-1711-4EDF-A4B2-E8EEA72C1AD9}"/>
                </a:ext>
              </a:extLst>
            </p:cNvPr>
            <p:cNvSpPr txBox="1">
              <a:spLocks/>
            </p:cNvSpPr>
            <p:nvPr/>
          </p:nvSpPr>
          <p:spPr>
            <a:xfrm>
              <a:off x="8321357" y="8162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a:solidFill>
                    <a:schemeClr val="accent3"/>
                  </a:solidFill>
                </a:rPr>
                <a:t>Title Here</a:t>
              </a:r>
              <a:endParaRPr lang="ru-RU" sz="1600" b="1" dirty="0">
                <a:solidFill>
                  <a:schemeClr val="accent3"/>
                </a:solidFill>
              </a:endParaRPr>
            </a:p>
          </p:txBody>
        </p:sp>
      </p:grpSp>
      <p:grpSp>
        <p:nvGrpSpPr>
          <p:cNvPr id="94" name="Group 93">
            <a:extLst>
              <a:ext uri="{FF2B5EF4-FFF2-40B4-BE49-F238E27FC236}">
                <a16:creationId xmlns:a16="http://schemas.microsoft.com/office/drawing/2014/main" id="{C685B272-B22F-47F3-82AF-F1728B77E4F3}"/>
              </a:ext>
            </a:extLst>
          </p:cNvPr>
          <p:cNvGrpSpPr/>
          <p:nvPr/>
        </p:nvGrpSpPr>
        <p:grpSpPr>
          <a:xfrm>
            <a:off x="8321357" y="5205410"/>
            <a:ext cx="2300923" cy="867730"/>
            <a:chOff x="8321357" y="816290"/>
            <a:chExt cx="2300923" cy="867730"/>
          </a:xfrm>
        </p:grpSpPr>
        <p:sp>
          <p:nvSpPr>
            <p:cNvPr id="95" name="Text Placeholder 53">
              <a:extLst>
                <a:ext uri="{FF2B5EF4-FFF2-40B4-BE49-F238E27FC236}">
                  <a16:creationId xmlns:a16="http://schemas.microsoft.com/office/drawing/2014/main" id="{EC2C44A3-FA1F-4FC4-AE43-2E304300C199}"/>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 adipiscing elit</a:t>
              </a:r>
              <a:endParaRPr lang="en-US" sz="1100" dirty="0">
                <a:solidFill>
                  <a:schemeClr val="tx1">
                    <a:lumMod val="50000"/>
                  </a:schemeClr>
                </a:solidFill>
                <a:latin typeface="Montserrat Light" panose="00000400000000000000" pitchFamily="50" charset="-52"/>
              </a:endParaRPr>
            </a:p>
          </p:txBody>
        </p:sp>
        <p:sp>
          <p:nvSpPr>
            <p:cNvPr id="96" name="Text Placeholder 56">
              <a:extLst>
                <a:ext uri="{FF2B5EF4-FFF2-40B4-BE49-F238E27FC236}">
                  <a16:creationId xmlns:a16="http://schemas.microsoft.com/office/drawing/2014/main" id="{A2B9DAAD-A324-4607-9A40-DEE98DA5E134}"/>
                </a:ext>
              </a:extLst>
            </p:cNvPr>
            <p:cNvSpPr txBox="1">
              <a:spLocks/>
            </p:cNvSpPr>
            <p:nvPr/>
          </p:nvSpPr>
          <p:spPr>
            <a:xfrm>
              <a:off x="8321357" y="81629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a:solidFill>
                    <a:schemeClr val="accent2"/>
                  </a:solidFill>
                </a:rPr>
                <a:t>Title Here</a:t>
              </a:r>
              <a:endParaRPr lang="ru-RU" sz="1600" b="1" dirty="0">
                <a:solidFill>
                  <a:schemeClr val="accent2"/>
                </a:solidFill>
              </a:endParaRPr>
            </a:p>
          </p:txBody>
        </p:sp>
      </p:grpSp>
    </p:spTree>
    <p:extLst>
      <p:ext uri="{BB962C8B-B14F-4D97-AF65-F5344CB8AC3E}">
        <p14:creationId xmlns:p14="http://schemas.microsoft.com/office/powerpoint/2010/main" val="153932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0-#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125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750"/>
                                        <p:tgtEl>
                                          <p:spTgt spid="6"/>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750"/>
                                        <p:tgtEl>
                                          <p:spTgt spid="8"/>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750"/>
                                        <p:tgtEl>
                                          <p:spTgt spid="10"/>
                                        </p:tgtEl>
                                      </p:cBhvr>
                                    </p:animEffect>
                                  </p:childTnLst>
                                </p:cTn>
                              </p:par>
                              <p:par>
                                <p:cTn id="33" presetID="22" presetClass="entr" presetSubtype="8" fill="hold" grpId="0" nodeType="withEffect">
                                  <p:stCondLst>
                                    <p:cond delay="12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750"/>
                                        <p:tgtEl>
                                          <p:spTgt spid="9"/>
                                        </p:tgtEl>
                                      </p:cBhvr>
                                    </p:animEffect>
                                  </p:childTnLst>
                                </p:cTn>
                              </p:par>
                              <p:par>
                                <p:cTn id="36" presetID="22" presetClass="entr" presetSubtype="8" fill="hold" grpId="0" nodeType="withEffect">
                                  <p:stCondLst>
                                    <p:cond delay="150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750"/>
                                        <p:tgtEl>
                                          <p:spTgt spid="7"/>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125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175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2" presetClass="entr" presetSubtype="2" decel="100000" fill="hold" grpId="0" nodeType="withEffect">
                                  <p:stCondLst>
                                    <p:cond delay="125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750" fill="hold"/>
                                        <p:tgtEl>
                                          <p:spTgt spid="21"/>
                                        </p:tgtEl>
                                        <p:attrNameLst>
                                          <p:attrName>ppt_x</p:attrName>
                                        </p:attrNameLst>
                                      </p:cBhvr>
                                      <p:tavLst>
                                        <p:tav tm="0">
                                          <p:val>
                                            <p:strVal val="1+#ppt_w/2"/>
                                          </p:val>
                                        </p:tav>
                                        <p:tav tm="100000">
                                          <p:val>
                                            <p:strVal val="#ppt_x"/>
                                          </p:val>
                                        </p:tav>
                                      </p:tavLst>
                                    </p:anim>
                                    <p:anim calcmode="lin" valueType="num">
                                      <p:cBhvr additive="base">
                                        <p:cTn id="57" dur="750" fill="hold"/>
                                        <p:tgtEl>
                                          <p:spTgt spid="21"/>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1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750" fill="hold"/>
                                        <p:tgtEl>
                                          <p:spTgt spid="22"/>
                                        </p:tgtEl>
                                        <p:attrNameLst>
                                          <p:attrName>ppt_x</p:attrName>
                                        </p:attrNameLst>
                                      </p:cBhvr>
                                      <p:tavLst>
                                        <p:tav tm="0">
                                          <p:val>
                                            <p:strVal val="1+#ppt_w/2"/>
                                          </p:val>
                                        </p:tav>
                                        <p:tav tm="100000">
                                          <p:val>
                                            <p:strVal val="#ppt_x"/>
                                          </p:val>
                                        </p:tav>
                                      </p:tavLst>
                                    </p:anim>
                                    <p:anim calcmode="lin" valueType="num">
                                      <p:cBhvr additive="base">
                                        <p:cTn id="61" dur="750" fill="hold"/>
                                        <p:tgtEl>
                                          <p:spTgt spid="22"/>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175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750" fill="hold"/>
                                        <p:tgtEl>
                                          <p:spTgt spid="23"/>
                                        </p:tgtEl>
                                        <p:attrNameLst>
                                          <p:attrName>ppt_x</p:attrName>
                                        </p:attrNameLst>
                                      </p:cBhvr>
                                      <p:tavLst>
                                        <p:tav tm="0">
                                          <p:val>
                                            <p:strVal val="1+#ppt_w/2"/>
                                          </p:val>
                                        </p:tav>
                                        <p:tav tm="100000">
                                          <p:val>
                                            <p:strVal val="#ppt_x"/>
                                          </p:val>
                                        </p:tav>
                                      </p:tavLst>
                                    </p:anim>
                                    <p:anim calcmode="lin" valueType="num">
                                      <p:cBhvr additive="base">
                                        <p:cTn id="65" dur="750" fill="hold"/>
                                        <p:tgtEl>
                                          <p:spTgt spid="23"/>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200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750" fill="hold"/>
                                        <p:tgtEl>
                                          <p:spTgt spid="24"/>
                                        </p:tgtEl>
                                        <p:attrNameLst>
                                          <p:attrName>ppt_x</p:attrName>
                                        </p:attrNameLst>
                                      </p:cBhvr>
                                      <p:tavLst>
                                        <p:tav tm="0">
                                          <p:val>
                                            <p:strVal val="1+#ppt_w/2"/>
                                          </p:val>
                                        </p:tav>
                                        <p:tav tm="100000">
                                          <p:val>
                                            <p:strVal val="#ppt_x"/>
                                          </p:val>
                                        </p:tav>
                                      </p:tavLst>
                                    </p:anim>
                                    <p:anim calcmode="lin" valueType="num">
                                      <p:cBhvr additive="base">
                                        <p:cTn id="69" dur="750" fill="hold"/>
                                        <p:tgtEl>
                                          <p:spTgt spid="24"/>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225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750" fill="hold"/>
                                        <p:tgtEl>
                                          <p:spTgt spid="25"/>
                                        </p:tgtEl>
                                        <p:attrNameLst>
                                          <p:attrName>ppt_x</p:attrName>
                                        </p:attrNameLst>
                                      </p:cBhvr>
                                      <p:tavLst>
                                        <p:tav tm="0">
                                          <p:val>
                                            <p:strVal val="1+#ppt_w/2"/>
                                          </p:val>
                                        </p:tav>
                                        <p:tav tm="100000">
                                          <p:val>
                                            <p:strVal val="#ppt_x"/>
                                          </p:val>
                                        </p:tav>
                                      </p:tavLst>
                                    </p:anim>
                                    <p:anim calcmode="lin" valueType="num">
                                      <p:cBhvr additive="base">
                                        <p:cTn id="73" dur="750" fill="hold"/>
                                        <p:tgtEl>
                                          <p:spTgt spid="25"/>
                                        </p:tgtEl>
                                        <p:attrNameLst>
                                          <p:attrName>ppt_y</p:attrName>
                                        </p:attrNameLst>
                                      </p:cBhvr>
                                      <p:tavLst>
                                        <p:tav tm="0">
                                          <p:val>
                                            <p:strVal val="#ppt_y"/>
                                          </p:val>
                                        </p:tav>
                                        <p:tav tm="100000">
                                          <p:val>
                                            <p:strVal val="#ppt_y"/>
                                          </p:val>
                                        </p:tav>
                                      </p:tavLst>
                                    </p:anim>
                                  </p:childTnLst>
                                </p:cTn>
                              </p:par>
                              <p:par>
                                <p:cTn id="74" presetID="10" presetClass="entr" presetSubtype="0" fill="hold" nodeType="withEffect">
                                  <p:stCondLst>
                                    <p:cond delay="750"/>
                                  </p:stCondLst>
                                  <p:childTnLst>
                                    <p:set>
                                      <p:cBhvr>
                                        <p:cTn id="75" dur="1" fill="hold">
                                          <p:stCondLst>
                                            <p:cond delay="0"/>
                                          </p:stCondLst>
                                        </p:cTn>
                                        <p:tgtEl>
                                          <p:spTgt spid="71"/>
                                        </p:tgtEl>
                                        <p:attrNameLst>
                                          <p:attrName>style.visibility</p:attrName>
                                        </p:attrNameLst>
                                      </p:cBhvr>
                                      <p:to>
                                        <p:strVal val="visible"/>
                                      </p:to>
                                    </p:set>
                                    <p:animEffect transition="in" filter="fade">
                                      <p:cBhvr>
                                        <p:cTn id="76" dur="500"/>
                                        <p:tgtEl>
                                          <p:spTgt spid="71"/>
                                        </p:tgtEl>
                                      </p:cBhvr>
                                    </p:animEffect>
                                  </p:childTnLst>
                                </p:cTn>
                              </p:par>
                              <p:par>
                                <p:cTn id="77" presetID="10" presetClass="entr" presetSubtype="0" fill="hold" grpId="0" nodeType="withEffect">
                                  <p:stCondLst>
                                    <p:cond delay="1750"/>
                                  </p:stCondLst>
                                  <p:childTnLst>
                                    <p:set>
                                      <p:cBhvr>
                                        <p:cTn id="78" dur="1" fill="hold">
                                          <p:stCondLst>
                                            <p:cond delay="0"/>
                                          </p:stCondLst>
                                        </p:cTn>
                                        <p:tgtEl>
                                          <p:spTgt spid="77"/>
                                        </p:tgtEl>
                                        <p:attrNameLst>
                                          <p:attrName>style.visibility</p:attrName>
                                        </p:attrNameLst>
                                      </p:cBhvr>
                                      <p:to>
                                        <p:strVal val="visible"/>
                                      </p:to>
                                    </p:set>
                                    <p:animEffect transition="in" filter="fade">
                                      <p:cBhvr>
                                        <p:cTn id="79" dur="500"/>
                                        <p:tgtEl>
                                          <p:spTgt spid="77"/>
                                        </p:tgtEl>
                                      </p:cBhvr>
                                    </p:animEffect>
                                  </p:childTnLst>
                                </p:cTn>
                              </p:par>
                              <p:par>
                                <p:cTn id="80" presetID="10" presetClass="entr" presetSubtype="0" fill="hold" grpId="0" nodeType="withEffect">
                                  <p:stCondLst>
                                    <p:cond delay="2000"/>
                                  </p:stCondLst>
                                  <p:childTnLst>
                                    <p:set>
                                      <p:cBhvr>
                                        <p:cTn id="81" dur="1" fill="hold">
                                          <p:stCondLst>
                                            <p:cond delay="0"/>
                                          </p:stCondLst>
                                        </p:cTn>
                                        <p:tgtEl>
                                          <p:spTgt spid="76"/>
                                        </p:tgtEl>
                                        <p:attrNameLst>
                                          <p:attrName>style.visibility</p:attrName>
                                        </p:attrNameLst>
                                      </p:cBhvr>
                                      <p:to>
                                        <p:strVal val="visible"/>
                                      </p:to>
                                    </p:set>
                                    <p:animEffect transition="in" filter="fade">
                                      <p:cBhvr>
                                        <p:cTn id="82" dur="500"/>
                                        <p:tgtEl>
                                          <p:spTgt spid="76"/>
                                        </p:tgtEl>
                                      </p:cBhvr>
                                    </p:animEffect>
                                  </p:childTnLst>
                                </p:cTn>
                              </p:par>
                              <p:par>
                                <p:cTn id="83" presetID="10" presetClass="entr" presetSubtype="0" fill="hold" grpId="0" nodeType="withEffect">
                                  <p:stCondLst>
                                    <p:cond delay="225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par>
                                <p:cTn id="86" presetID="10" presetClass="entr" presetSubtype="0" fill="hold" grpId="0" nodeType="withEffect">
                                  <p:stCondLst>
                                    <p:cond delay="2500"/>
                                  </p:stCondLst>
                                  <p:childTnLst>
                                    <p:set>
                                      <p:cBhvr>
                                        <p:cTn id="87" dur="1" fill="hold">
                                          <p:stCondLst>
                                            <p:cond delay="0"/>
                                          </p:stCondLst>
                                        </p:cTn>
                                        <p:tgtEl>
                                          <p:spTgt spid="78"/>
                                        </p:tgtEl>
                                        <p:attrNameLst>
                                          <p:attrName>style.visibility</p:attrName>
                                        </p:attrNameLst>
                                      </p:cBhvr>
                                      <p:to>
                                        <p:strVal val="visible"/>
                                      </p:to>
                                    </p:set>
                                    <p:animEffect transition="in" filter="fade">
                                      <p:cBhvr>
                                        <p:cTn id="88" dur="500"/>
                                        <p:tgtEl>
                                          <p:spTgt spid="78"/>
                                        </p:tgtEl>
                                      </p:cBhvr>
                                    </p:animEffect>
                                  </p:childTnLst>
                                </p:cTn>
                              </p:par>
                              <p:par>
                                <p:cTn id="89" presetID="10" presetClass="entr" presetSubtype="0" fill="hold" grpId="0" nodeType="withEffect">
                                  <p:stCondLst>
                                    <p:cond delay="2750"/>
                                  </p:stCondLst>
                                  <p:childTnLst>
                                    <p:set>
                                      <p:cBhvr>
                                        <p:cTn id="90" dur="1" fill="hold">
                                          <p:stCondLst>
                                            <p:cond delay="0"/>
                                          </p:stCondLst>
                                        </p:cTn>
                                        <p:tgtEl>
                                          <p:spTgt spid="75"/>
                                        </p:tgtEl>
                                        <p:attrNameLst>
                                          <p:attrName>style.visibility</p:attrName>
                                        </p:attrNameLst>
                                      </p:cBhvr>
                                      <p:to>
                                        <p:strVal val="visible"/>
                                      </p:to>
                                    </p:set>
                                    <p:animEffect transition="in" filter="fade">
                                      <p:cBhvr>
                                        <p:cTn id="91" dur="500"/>
                                        <p:tgtEl>
                                          <p:spTgt spid="75"/>
                                        </p:tgtEl>
                                      </p:cBhvr>
                                    </p:animEffect>
                                  </p:childTnLst>
                                </p:cTn>
                              </p:par>
                              <p:par>
                                <p:cTn id="92" presetID="10" presetClass="entr" presetSubtype="0" fill="hold" nodeType="withEffect">
                                  <p:stCondLst>
                                    <p:cond delay="2000"/>
                                  </p:stCondLst>
                                  <p:childTnLst>
                                    <p:set>
                                      <p:cBhvr>
                                        <p:cTn id="93" dur="1" fill="hold">
                                          <p:stCondLst>
                                            <p:cond delay="0"/>
                                          </p:stCondLst>
                                        </p:cTn>
                                        <p:tgtEl>
                                          <p:spTgt spid="84"/>
                                        </p:tgtEl>
                                        <p:attrNameLst>
                                          <p:attrName>style.visibility</p:attrName>
                                        </p:attrNameLst>
                                      </p:cBhvr>
                                      <p:to>
                                        <p:strVal val="visible"/>
                                      </p:to>
                                    </p:set>
                                    <p:animEffect transition="in" filter="fade">
                                      <p:cBhvr>
                                        <p:cTn id="94" dur="500"/>
                                        <p:tgtEl>
                                          <p:spTgt spid="84"/>
                                        </p:tgtEl>
                                      </p:cBhvr>
                                    </p:animEffect>
                                  </p:childTnLst>
                                </p:cTn>
                              </p:par>
                              <p:par>
                                <p:cTn id="95" presetID="10" presetClass="entr" presetSubtype="0" fill="hold" nodeType="withEffect">
                                  <p:stCondLst>
                                    <p:cond delay="2250"/>
                                  </p:stCondLst>
                                  <p:childTnLst>
                                    <p:set>
                                      <p:cBhvr>
                                        <p:cTn id="96" dur="1" fill="hold">
                                          <p:stCondLst>
                                            <p:cond delay="0"/>
                                          </p:stCondLst>
                                        </p:cTn>
                                        <p:tgtEl>
                                          <p:spTgt spid="85"/>
                                        </p:tgtEl>
                                        <p:attrNameLst>
                                          <p:attrName>style.visibility</p:attrName>
                                        </p:attrNameLst>
                                      </p:cBhvr>
                                      <p:to>
                                        <p:strVal val="visible"/>
                                      </p:to>
                                    </p:set>
                                    <p:animEffect transition="in" filter="fade">
                                      <p:cBhvr>
                                        <p:cTn id="97" dur="500"/>
                                        <p:tgtEl>
                                          <p:spTgt spid="85"/>
                                        </p:tgtEl>
                                      </p:cBhvr>
                                    </p:animEffect>
                                  </p:childTnLst>
                                </p:cTn>
                              </p:par>
                              <p:par>
                                <p:cTn id="98" presetID="10" presetClass="entr" presetSubtype="0" fill="hold" nodeType="withEffect">
                                  <p:stCondLst>
                                    <p:cond delay="250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par>
                                <p:cTn id="101" presetID="10" presetClass="entr" presetSubtype="0" fill="hold" nodeType="withEffect">
                                  <p:stCondLst>
                                    <p:cond delay="2750"/>
                                  </p:stCondLst>
                                  <p:childTnLst>
                                    <p:set>
                                      <p:cBhvr>
                                        <p:cTn id="102" dur="1" fill="hold">
                                          <p:stCondLst>
                                            <p:cond delay="0"/>
                                          </p:stCondLst>
                                        </p:cTn>
                                        <p:tgtEl>
                                          <p:spTgt spid="91"/>
                                        </p:tgtEl>
                                        <p:attrNameLst>
                                          <p:attrName>style.visibility</p:attrName>
                                        </p:attrNameLst>
                                      </p:cBhvr>
                                      <p:to>
                                        <p:strVal val="visible"/>
                                      </p:to>
                                    </p:set>
                                    <p:animEffect transition="in" filter="fade">
                                      <p:cBhvr>
                                        <p:cTn id="103" dur="500"/>
                                        <p:tgtEl>
                                          <p:spTgt spid="91"/>
                                        </p:tgtEl>
                                      </p:cBhvr>
                                    </p:animEffect>
                                  </p:childTnLst>
                                </p:cTn>
                              </p:par>
                              <p:par>
                                <p:cTn id="104" presetID="10" presetClass="entr" presetSubtype="0" fill="hold" nodeType="withEffect">
                                  <p:stCondLst>
                                    <p:cond delay="3000"/>
                                  </p:stCondLst>
                                  <p:childTnLst>
                                    <p:set>
                                      <p:cBhvr>
                                        <p:cTn id="105" dur="1" fill="hold">
                                          <p:stCondLst>
                                            <p:cond delay="0"/>
                                          </p:stCondLst>
                                        </p:cTn>
                                        <p:tgtEl>
                                          <p:spTgt spid="94"/>
                                        </p:tgtEl>
                                        <p:attrNameLst>
                                          <p:attrName>style.visibility</p:attrName>
                                        </p:attrNameLst>
                                      </p:cBhvr>
                                      <p:to>
                                        <p:strVal val="visible"/>
                                      </p:to>
                                    </p:set>
                                    <p:animEffect transition="in" filter="fade">
                                      <p:cBhvr>
                                        <p:cTn id="10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32" grpId="0" animBg="1"/>
      <p:bldP spid="74" grpId="0" animBg="1"/>
      <p:bldP spid="75" grpId="0" animBg="1"/>
      <p:bldP spid="76" grpId="0" animBg="1"/>
      <p:bldP spid="77" grpId="0" animBg="1"/>
      <p:bldP spid="7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CC088F61-A832-458E-82B3-301E3D4B2564}"/>
              </a:ext>
            </a:extLst>
          </p:cNvPr>
          <p:cNvSpPr>
            <a:spLocks/>
          </p:cNvSpPr>
          <p:nvPr/>
        </p:nvSpPr>
        <p:spPr bwMode="auto">
          <a:xfrm>
            <a:off x="5114925" y="1601788"/>
            <a:ext cx="2498725" cy="1109663"/>
          </a:xfrm>
          <a:custGeom>
            <a:avLst/>
            <a:gdLst>
              <a:gd name="T0" fmla="*/ 1574 w 1574"/>
              <a:gd name="T1" fmla="*/ 0 h 699"/>
              <a:gd name="T2" fmla="*/ 794 w 1574"/>
              <a:gd name="T3" fmla="*/ 0 h 699"/>
              <a:gd name="T4" fmla="*/ 219 w 1574"/>
              <a:gd name="T5" fmla="*/ 699 h 699"/>
              <a:gd name="T6" fmla="*/ 0 w 1574"/>
              <a:gd name="T7" fmla="*/ 699 h 699"/>
            </a:gdLst>
            <a:ahLst/>
            <a:cxnLst>
              <a:cxn ang="0">
                <a:pos x="T0" y="T1"/>
              </a:cxn>
              <a:cxn ang="0">
                <a:pos x="T2" y="T3"/>
              </a:cxn>
              <a:cxn ang="0">
                <a:pos x="T4" y="T5"/>
              </a:cxn>
              <a:cxn ang="0">
                <a:pos x="T6" y="T7"/>
              </a:cxn>
            </a:cxnLst>
            <a:rect l="0" t="0" r="r" b="b"/>
            <a:pathLst>
              <a:path w="1574" h="699">
                <a:moveTo>
                  <a:pt x="1574" y="0"/>
                </a:moveTo>
                <a:lnTo>
                  <a:pt x="794" y="0"/>
                </a:lnTo>
                <a:lnTo>
                  <a:pt x="219" y="699"/>
                </a:lnTo>
                <a:lnTo>
                  <a:pt x="0" y="699"/>
                </a:ln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7">
            <a:extLst>
              <a:ext uri="{FF2B5EF4-FFF2-40B4-BE49-F238E27FC236}">
                <a16:creationId xmlns:a16="http://schemas.microsoft.com/office/drawing/2014/main" id="{7885EAA6-E765-4F57-8E0A-88E603F75DD7}"/>
              </a:ext>
            </a:extLst>
          </p:cNvPr>
          <p:cNvSpPr>
            <a:spLocks/>
          </p:cNvSpPr>
          <p:nvPr/>
        </p:nvSpPr>
        <p:spPr bwMode="auto">
          <a:xfrm>
            <a:off x="4692650" y="2395538"/>
            <a:ext cx="4722813" cy="609600"/>
          </a:xfrm>
          <a:custGeom>
            <a:avLst/>
            <a:gdLst>
              <a:gd name="T0" fmla="*/ 2975 w 2975"/>
              <a:gd name="T1" fmla="*/ 0 h 384"/>
              <a:gd name="T2" fmla="*/ 885 w 2975"/>
              <a:gd name="T3" fmla="*/ 0 h 384"/>
              <a:gd name="T4" fmla="*/ 590 w 2975"/>
              <a:gd name="T5" fmla="*/ 384 h 384"/>
              <a:gd name="T6" fmla="*/ 0 w 2975"/>
              <a:gd name="T7" fmla="*/ 384 h 384"/>
            </a:gdLst>
            <a:ahLst/>
            <a:cxnLst>
              <a:cxn ang="0">
                <a:pos x="T0" y="T1"/>
              </a:cxn>
              <a:cxn ang="0">
                <a:pos x="T2" y="T3"/>
              </a:cxn>
              <a:cxn ang="0">
                <a:pos x="T4" y="T5"/>
              </a:cxn>
              <a:cxn ang="0">
                <a:pos x="T6" y="T7"/>
              </a:cxn>
            </a:cxnLst>
            <a:rect l="0" t="0" r="r" b="b"/>
            <a:pathLst>
              <a:path w="2975" h="384">
                <a:moveTo>
                  <a:pt x="2975" y="0"/>
                </a:moveTo>
                <a:lnTo>
                  <a:pt x="885" y="0"/>
                </a:lnTo>
                <a:lnTo>
                  <a:pt x="590" y="384"/>
                </a:lnTo>
                <a:lnTo>
                  <a:pt x="0" y="384"/>
                </a:ln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Line 8">
            <a:extLst>
              <a:ext uri="{FF2B5EF4-FFF2-40B4-BE49-F238E27FC236}">
                <a16:creationId xmlns:a16="http://schemas.microsoft.com/office/drawing/2014/main" id="{449A0FF8-9BD0-4496-ADB9-4739FAA075C1}"/>
              </a:ext>
            </a:extLst>
          </p:cNvPr>
          <p:cNvSpPr>
            <a:spLocks noChangeShapeType="1"/>
          </p:cNvSpPr>
          <p:nvPr/>
        </p:nvSpPr>
        <p:spPr bwMode="auto">
          <a:xfrm>
            <a:off x="4872038" y="3298825"/>
            <a:ext cx="3005138" cy="0"/>
          </a:xfrm>
          <a:prstGeom prst="line">
            <a:avLst/>
          </a:pr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9">
            <a:extLst>
              <a:ext uri="{FF2B5EF4-FFF2-40B4-BE49-F238E27FC236}">
                <a16:creationId xmlns:a16="http://schemas.microsoft.com/office/drawing/2014/main" id="{86D7C1F8-EF62-4E25-BC52-01FFBF754DBA}"/>
              </a:ext>
            </a:extLst>
          </p:cNvPr>
          <p:cNvSpPr>
            <a:spLocks/>
          </p:cNvSpPr>
          <p:nvPr/>
        </p:nvSpPr>
        <p:spPr bwMode="auto">
          <a:xfrm>
            <a:off x="5275263" y="3592513"/>
            <a:ext cx="4140200" cy="796925"/>
          </a:xfrm>
          <a:custGeom>
            <a:avLst/>
            <a:gdLst>
              <a:gd name="T0" fmla="*/ 0 w 2608"/>
              <a:gd name="T1" fmla="*/ 0 h 502"/>
              <a:gd name="T2" fmla="*/ 1260 w 2608"/>
              <a:gd name="T3" fmla="*/ 0 h 502"/>
              <a:gd name="T4" fmla="*/ 1744 w 2608"/>
              <a:gd name="T5" fmla="*/ 502 h 502"/>
              <a:gd name="T6" fmla="*/ 2608 w 2608"/>
              <a:gd name="T7" fmla="*/ 502 h 502"/>
            </a:gdLst>
            <a:ahLst/>
            <a:cxnLst>
              <a:cxn ang="0">
                <a:pos x="T0" y="T1"/>
              </a:cxn>
              <a:cxn ang="0">
                <a:pos x="T2" y="T3"/>
              </a:cxn>
              <a:cxn ang="0">
                <a:pos x="T4" y="T5"/>
              </a:cxn>
              <a:cxn ang="0">
                <a:pos x="T6" y="T7"/>
              </a:cxn>
            </a:cxnLst>
            <a:rect l="0" t="0" r="r" b="b"/>
            <a:pathLst>
              <a:path w="2608" h="502">
                <a:moveTo>
                  <a:pt x="0" y="0"/>
                </a:moveTo>
                <a:lnTo>
                  <a:pt x="1260" y="0"/>
                </a:lnTo>
                <a:lnTo>
                  <a:pt x="1744" y="502"/>
                </a:lnTo>
                <a:lnTo>
                  <a:pt x="2608" y="502"/>
                </a:ln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10">
            <a:extLst>
              <a:ext uri="{FF2B5EF4-FFF2-40B4-BE49-F238E27FC236}">
                <a16:creationId xmlns:a16="http://schemas.microsoft.com/office/drawing/2014/main" id="{E74FC9A8-6619-4182-A0A5-17F035E7E790}"/>
              </a:ext>
            </a:extLst>
          </p:cNvPr>
          <p:cNvSpPr>
            <a:spLocks/>
          </p:cNvSpPr>
          <p:nvPr/>
        </p:nvSpPr>
        <p:spPr bwMode="auto">
          <a:xfrm>
            <a:off x="4665663" y="3886200"/>
            <a:ext cx="1687513" cy="530225"/>
          </a:xfrm>
          <a:custGeom>
            <a:avLst/>
            <a:gdLst>
              <a:gd name="T0" fmla="*/ 0 w 1063"/>
              <a:gd name="T1" fmla="*/ 0 h 334"/>
              <a:gd name="T2" fmla="*/ 466 w 1063"/>
              <a:gd name="T3" fmla="*/ 0 h 334"/>
              <a:gd name="T4" fmla="*/ 696 w 1063"/>
              <a:gd name="T5" fmla="*/ 334 h 334"/>
              <a:gd name="T6" fmla="*/ 1063 w 1063"/>
              <a:gd name="T7" fmla="*/ 334 h 334"/>
            </a:gdLst>
            <a:ahLst/>
            <a:cxnLst>
              <a:cxn ang="0">
                <a:pos x="T0" y="T1"/>
              </a:cxn>
              <a:cxn ang="0">
                <a:pos x="T2" y="T3"/>
              </a:cxn>
              <a:cxn ang="0">
                <a:pos x="T4" y="T5"/>
              </a:cxn>
              <a:cxn ang="0">
                <a:pos x="T6" y="T7"/>
              </a:cxn>
            </a:cxnLst>
            <a:rect l="0" t="0" r="r" b="b"/>
            <a:pathLst>
              <a:path w="1063" h="334">
                <a:moveTo>
                  <a:pt x="0" y="0"/>
                </a:moveTo>
                <a:lnTo>
                  <a:pt x="466" y="0"/>
                </a:lnTo>
                <a:lnTo>
                  <a:pt x="696" y="334"/>
                </a:lnTo>
                <a:lnTo>
                  <a:pt x="1063" y="334"/>
                </a:ln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1">
            <a:extLst>
              <a:ext uri="{FF2B5EF4-FFF2-40B4-BE49-F238E27FC236}">
                <a16:creationId xmlns:a16="http://schemas.microsoft.com/office/drawing/2014/main" id="{0F2B796F-3E10-4842-BCC0-F467DF374F34}"/>
              </a:ext>
            </a:extLst>
          </p:cNvPr>
          <p:cNvSpPr>
            <a:spLocks/>
          </p:cNvSpPr>
          <p:nvPr/>
        </p:nvSpPr>
        <p:spPr bwMode="auto">
          <a:xfrm>
            <a:off x="4989513" y="4179888"/>
            <a:ext cx="2403475" cy="1303338"/>
          </a:xfrm>
          <a:custGeom>
            <a:avLst/>
            <a:gdLst>
              <a:gd name="T0" fmla="*/ 0 w 1514"/>
              <a:gd name="T1" fmla="*/ 0 h 821"/>
              <a:gd name="T2" fmla="*/ 192 w 1514"/>
              <a:gd name="T3" fmla="*/ 0 h 821"/>
              <a:gd name="T4" fmla="*/ 804 w 1514"/>
              <a:gd name="T5" fmla="*/ 821 h 821"/>
              <a:gd name="T6" fmla="*/ 1514 w 1514"/>
              <a:gd name="T7" fmla="*/ 821 h 821"/>
            </a:gdLst>
            <a:ahLst/>
            <a:cxnLst>
              <a:cxn ang="0">
                <a:pos x="T0" y="T1"/>
              </a:cxn>
              <a:cxn ang="0">
                <a:pos x="T2" y="T3"/>
              </a:cxn>
              <a:cxn ang="0">
                <a:pos x="T4" y="T5"/>
              </a:cxn>
              <a:cxn ang="0">
                <a:pos x="T6" y="T7"/>
              </a:cxn>
            </a:cxnLst>
            <a:rect l="0" t="0" r="r" b="b"/>
            <a:pathLst>
              <a:path w="1514" h="821">
                <a:moveTo>
                  <a:pt x="0" y="0"/>
                </a:moveTo>
                <a:lnTo>
                  <a:pt x="192" y="0"/>
                </a:lnTo>
                <a:lnTo>
                  <a:pt x="804" y="821"/>
                </a:lnTo>
                <a:lnTo>
                  <a:pt x="1514" y="821"/>
                </a:ln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Oval 18">
            <a:extLst>
              <a:ext uri="{FF2B5EF4-FFF2-40B4-BE49-F238E27FC236}">
                <a16:creationId xmlns:a16="http://schemas.microsoft.com/office/drawing/2014/main" id="{27D573A5-58BC-479B-87A8-362EE8A6E23F}"/>
              </a:ext>
            </a:extLst>
          </p:cNvPr>
          <p:cNvSpPr>
            <a:spLocks noChangeArrowheads="1"/>
          </p:cNvSpPr>
          <p:nvPr/>
        </p:nvSpPr>
        <p:spPr bwMode="auto">
          <a:xfrm>
            <a:off x="2128838" y="2352675"/>
            <a:ext cx="2185988" cy="2185988"/>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grpSp>
        <p:nvGrpSpPr>
          <p:cNvPr id="2" name="Group 1">
            <a:extLst>
              <a:ext uri="{FF2B5EF4-FFF2-40B4-BE49-F238E27FC236}">
                <a16:creationId xmlns:a16="http://schemas.microsoft.com/office/drawing/2014/main" id="{027CE927-F09B-4287-87C4-9323012D6289}"/>
              </a:ext>
            </a:extLst>
          </p:cNvPr>
          <p:cNvGrpSpPr/>
          <p:nvPr/>
        </p:nvGrpSpPr>
        <p:grpSpPr>
          <a:xfrm>
            <a:off x="6596856" y="1563688"/>
            <a:ext cx="438150" cy="76200"/>
            <a:chOff x="6388100" y="1563688"/>
            <a:chExt cx="438150" cy="76200"/>
          </a:xfrm>
        </p:grpSpPr>
        <p:sp>
          <p:nvSpPr>
            <p:cNvPr id="18" name="Line 17">
              <a:extLst>
                <a:ext uri="{FF2B5EF4-FFF2-40B4-BE49-F238E27FC236}">
                  <a16:creationId xmlns:a16="http://schemas.microsoft.com/office/drawing/2014/main" id="{9DF9BC31-9640-46C2-93B9-9E34DB1FD8DF}"/>
                </a:ext>
              </a:extLst>
            </p:cNvPr>
            <p:cNvSpPr>
              <a:spLocks noChangeShapeType="1"/>
            </p:cNvSpPr>
            <p:nvPr/>
          </p:nvSpPr>
          <p:spPr bwMode="auto">
            <a:xfrm flipH="1">
              <a:off x="6388100" y="1601788"/>
              <a:ext cx="400050" cy="0"/>
            </a:xfrm>
            <a:prstGeom prst="line">
              <a:avLst/>
            </a:prstGeom>
            <a:noFill/>
            <a:ln w="38100" cap="rnd">
              <a:gradFill flip="none" rotWithShape="1">
                <a:gsLst>
                  <a:gs pos="0">
                    <a:schemeClr val="accent3"/>
                  </a:gs>
                  <a:gs pos="80000">
                    <a:schemeClr val="accent3">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Oval 31">
              <a:extLst>
                <a:ext uri="{FF2B5EF4-FFF2-40B4-BE49-F238E27FC236}">
                  <a16:creationId xmlns:a16="http://schemas.microsoft.com/office/drawing/2014/main" id="{13F112AA-FBD6-4ACE-9435-4259EFEB94F0}"/>
                </a:ext>
              </a:extLst>
            </p:cNvPr>
            <p:cNvSpPr>
              <a:spLocks noChangeArrowheads="1"/>
            </p:cNvSpPr>
            <p:nvPr/>
          </p:nvSpPr>
          <p:spPr bwMode="auto">
            <a:xfrm>
              <a:off x="6750050" y="1563688"/>
              <a:ext cx="76200" cy="762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070BE07D-1AC8-46F9-9C5B-64CEF2DD15B3}"/>
              </a:ext>
            </a:extLst>
          </p:cNvPr>
          <p:cNvGrpSpPr/>
          <p:nvPr/>
        </p:nvGrpSpPr>
        <p:grpSpPr>
          <a:xfrm>
            <a:off x="8447087" y="2357438"/>
            <a:ext cx="460375" cy="76200"/>
            <a:chOff x="7335838" y="2357438"/>
            <a:chExt cx="460375" cy="76200"/>
          </a:xfrm>
        </p:grpSpPr>
        <p:sp>
          <p:nvSpPr>
            <p:cNvPr id="17" name="Line 16">
              <a:extLst>
                <a:ext uri="{FF2B5EF4-FFF2-40B4-BE49-F238E27FC236}">
                  <a16:creationId xmlns:a16="http://schemas.microsoft.com/office/drawing/2014/main" id="{1481EE74-6ADC-4112-8717-3E430876857D}"/>
                </a:ext>
              </a:extLst>
            </p:cNvPr>
            <p:cNvSpPr>
              <a:spLocks noChangeShapeType="1"/>
            </p:cNvSpPr>
            <p:nvPr/>
          </p:nvSpPr>
          <p:spPr bwMode="auto">
            <a:xfrm flipH="1">
              <a:off x="7335838" y="2395538"/>
              <a:ext cx="415925" cy="0"/>
            </a:xfrm>
            <a:prstGeom prst="line">
              <a:avLst/>
            </a:prstGeom>
            <a:noFill/>
            <a:ln w="38100" cap="rnd">
              <a:gradFill flip="none" rotWithShape="1">
                <a:gsLst>
                  <a:gs pos="0">
                    <a:schemeClr val="accent2"/>
                  </a:gs>
                  <a:gs pos="80000">
                    <a:schemeClr val="accent2">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Oval 32">
              <a:extLst>
                <a:ext uri="{FF2B5EF4-FFF2-40B4-BE49-F238E27FC236}">
                  <a16:creationId xmlns:a16="http://schemas.microsoft.com/office/drawing/2014/main" id="{B20F36D1-1A71-4C23-9ED1-63385B44BED5}"/>
                </a:ext>
              </a:extLst>
            </p:cNvPr>
            <p:cNvSpPr>
              <a:spLocks noChangeArrowheads="1"/>
            </p:cNvSpPr>
            <p:nvPr/>
          </p:nvSpPr>
          <p:spPr bwMode="auto">
            <a:xfrm>
              <a:off x="7720013" y="2357438"/>
              <a:ext cx="76200" cy="762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F9FB1D97-EB8E-4D5B-8B3C-18833E067400}"/>
              </a:ext>
            </a:extLst>
          </p:cNvPr>
          <p:cNvGrpSpPr/>
          <p:nvPr/>
        </p:nvGrpSpPr>
        <p:grpSpPr>
          <a:xfrm>
            <a:off x="6942137" y="3260725"/>
            <a:ext cx="452438" cy="76200"/>
            <a:chOff x="6026150" y="3260725"/>
            <a:chExt cx="452438" cy="76200"/>
          </a:xfrm>
        </p:grpSpPr>
        <p:sp>
          <p:nvSpPr>
            <p:cNvPr id="13" name="Line 12">
              <a:extLst>
                <a:ext uri="{FF2B5EF4-FFF2-40B4-BE49-F238E27FC236}">
                  <a16:creationId xmlns:a16="http://schemas.microsoft.com/office/drawing/2014/main" id="{9C33DF84-40C6-4F83-B053-7EBBECFE1656}"/>
                </a:ext>
              </a:extLst>
            </p:cNvPr>
            <p:cNvSpPr>
              <a:spLocks noChangeShapeType="1"/>
            </p:cNvSpPr>
            <p:nvPr/>
          </p:nvSpPr>
          <p:spPr bwMode="auto">
            <a:xfrm flipH="1">
              <a:off x="6026150" y="3298825"/>
              <a:ext cx="414338" cy="0"/>
            </a:xfrm>
            <a:prstGeom prst="line">
              <a:avLst/>
            </a:prstGeom>
            <a:noFill/>
            <a:ln w="38100" cap="rnd">
              <a:gradFill flip="none" rotWithShape="1">
                <a:gsLst>
                  <a:gs pos="0">
                    <a:schemeClr val="accent4"/>
                  </a:gs>
                  <a:gs pos="80000">
                    <a:schemeClr val="accent4">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Oval 33">
              <a:extLst>
                <a:ext uri="{FF2B5EF4-FFF2-40B4-BE49-F238E27FC236}">
                  <a16:creationId xmlns:a16="http://schemas.microsoft.com/office/drawing/2014/main" id="{64D5ED63-2D58-42F0-8DF1-19151E3DECFD}"/>
                </a:ext>
              </a:extLst>
            </p:cNvPr>
            <p:cNvSpPr>
              <a:spLocks noChangeArrowheads="1"/>
            </p:cNvSpPr>
            <p:nvPr/>
          </p:nvSpPr>
          <p:spPr bwMode="auto">
            <a:xfrm>
              <a:off x="6402388" y="3260725"/>
              <a:ext cx="76200" cy="762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D8853A9E-2E9D-40AD-B2DA-9974EB208FC6}"/>
              </a:ext>
            </a:extLst>
          </p:cNvPr>
          <p:cNvGrpSpPr/>
          <p:nvPr/>
        </p:nvGrpSpPr>
        <p:grpSpPr>
          <a:xfrm>
            <a:off x="8604249" y="4351338"/>
            <a:ext cx="454025" cy="76200"/>
            <a:chOff x="8223250" y="4351338"/>
            <a:chExt cx="454025" cy="76200"/>
          </a:xfrm>
        </p:grpSpPr>
        <p:sp>
          <p:nvSpPr>
            <p:cNvPr id="14" name="Line 13">
              <a:extLst>
                <a:ext uri="{FF2B5EF4-FFF2-40B4-BE49-F238E27FC236}">
                  <a16:creationId xmlns:a16="http://schemas.microsoft.com/office/drawing/2014/main" id="{A435F132-B9E5-4FCE-8D68-9F067F0B910A}"/>
                </a:ext>
              </a:extLst>
            </p:cNvPr>
            <p:cNvSpPr>
              <a:spLocks noChangeShapeType="1"/>
            </p:cNvSpPr>
            <p:nvPr/>
          </p:nvSpPr>
          <p:spPr bwMode="auto">
            <a:xfrm flipH="1">
              <a:off x="8223250" y="4389438"/>
              <a:ext cx="415925" cy="0"/>
            </a:xfrm>
            <a:prstGeom prst="line">
              <a:avLst/>
            </a:prstGeom>
            <a:noFill/>
            <a:ln w="38100" cap="rnd">
              <a:gradFill flip="none" rotWithShape="1">
                <a:gsLst>
                  <a:gs pos="0">
                    <a:schemeClr val="accent5"/>
                  </a:gs>
                  <a:gs pos="80000">
                    <a:schemeClr val="accent5">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5" name="Oval 34">
              <a:extLst>
                <a:ext uri="{FF2B5EF4-FFF2-40B4-BE49-F238E27FC236}">
                  <a16:creationId xmlns:a16="http://schemas.microsoft.com/office/drawing/2014/main" id="{4D31D897-48C0-4B39-8D2B-ABECE053D57D}"/>
                </a:ext>
              </a:extLst>
            </p:cNvPr>
            <p:cNvSpPr>
              <a:spLocks noChangeArrowheads="1"/>
            </p:cNvSpPr>
            <p:nvPr/>
          </p:nvSpPr>
          <p:spPr bwMode="auto">
            <a:xfrm>
              <a:off x="8601075" y="4351338"/>
              <a:ext cx="76200" cy="76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6" name="Group 5">
            <a:extLst>
              <a:ext uri="{FF2B5EF4-FFF2-40B4-BE49-F238E27FC236}">
                <a16:creationId xmlns:a16="http://schemas.microsoft.com/office/drawing/2014/main" id="{BE687D70-B01F-4A19-9F99-36E923900684}"/>
              </a:ext>
            </a:extLst>
          </p:cNvPr>
          <p:cNvGrpSpPr/>
          <p:nvPr/>
        </p:nvGrpSpPr>
        <p:grpSpPr>
          <a:xfrm>
            <a:off x="5786438" y="4378325"/>
            <a:ext cx="452437" cy="76200"/>
            <a:chOff x="5786438" y="4378325"/>
            <a:chExt cx="452437" cy="76200"/>
          </a:xfrm>
        </p:grpSpPr>
        <p:sp>
          <p:nvSpPr>
            <p:cNvPr id="16" name="Line 15">
              <a:extLst>
                <a:ext uri="{FF2B5EF4-FFF2-40B4-BE49-F238E27FC236}">
                  <a16:creationId xmlns:a16="http://schemas.microsoft.com/office/drawing/2014/main" id="{F878E098-52CB-40EC-9D0F-1F604C3CBA7C}"/>
                </a:ext>
              </a:extLst>
            </p:cNvPr>
            <p:cNvSpPr>
              <a:spLocks noChangeShapeType="1"/>
            </p:cNvSpPr>
            <p:nvPr/>
          </p:nvSpPr>
          <p:spPr bwMode="auto">
            <a:xfrm flipH="1">
              <a:off x="5786438" y="4416425"/>
              <a:ext cx="417513" cy="0"/>
            </a:xfrm>
            <a:prstGeom prst="line">
              <a:avLst/>
            </a:prstGeom>
            <a:noFill/>
            <a:ln w="38100" cap="rnd">
              <a:gradFill flip="none" rotWithShape="1">
                <a:gsLst>
                  <a:gs pos="0">
                    <a:schemeClr val="accent6"/>
                  </a:gs>
                  <a:gs pos="80000">
                    <a:schemeClr val="accent6">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6" name="Oval 35">
              <a:extLst>
                <a:ext uri="{FF2B5EF4-FFF2-40B4-BE49-F238E27FC236}">
                  <a16:creationId xmlns:a16="http://schemas.microsoft.com/office/drawing/2014/main" id="{A173090C-F191-494D-8D81-F1817D56D1A5}"/>
                </a:ext>
              </a:extLst>
            </p:cNvPr>
            <p:cNvSpPr>
              <a:spLocks noChangeArrowheads="1"/>
            </p:cNvSpPr>
            <p:nvPr/>
          </p:nvSpPr>
          <p:spPr bwMode="auto">
            <a:xfrm>
              <a:off x="6162675" y="4378325"/>
              <a:ext cx="76200" cy="762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5" name="Group 44">
            <a:extLst>
              <a:ext uri="{FF2B5EF4-FFF2-40B4-BE49-F238E27FC236}">
                <a16:creationId xmlns:a16="http://schemas.microsoft.com/office/drawing/2014/main" id="{C5C8DDC4-785A-4268-BA44-E4082D838981}"/>
              </a:ext>
            </a:extLst>
          </p:cNvPr>
          <p:cNvGrpSpPr/>
          <p:nvPr/>
        </p:nvGrpSpPr>
        <p:grpSpPr>
          <a:xfrm>
            <a:off x="6550026" y="5445125"/>
            <a:ext cx="454025" cy="76200"/>
            <a:chOff x="6307138" y="5445125"/>
            <a:chExt cx="454025" cy="76200"/>
          </a:xfrm>
        </p:grpSpPr>
        <p:sp>
          <p:nvSpPr>
            <p:cNvPr id="15" name="Line 14">
              <a:extLst>
                <a:ext uri="{FF2B5EF4-FFF2-40B4-BE49-F238E27FC236}">
                  <a16:creationId xmlns:a16="http://schemas.microsoft.com/office/drawing/2014/main" id="{8CFADB36-8691-4D6D-9901-C87B9B7577B7}"/>
                </a:ext>
              </a:extLst>
            </p:cNvPr>
            <p:cNvSpPr>
              <a:spLocks noChangeShapeType="1"/>
            </p:cNvSpPr>
            <p:nvPr/>
          </p:nvSpPr>
          <p:spPr bwMode="auto">
            <a:xfrm flipH="1">
              <a:off x="6307138" y="5483225"/>
              <a:ext cx="415925" cy="0"/>
            </a:xfrm>
            <a:prstGeom prst="line">
              <a:avLst/>
            </a:prstGeom>
            <a:noFill/>
            <a:ln w="38100" cap="rnd">
              <a:gradFill flip="none" rotWithShape="1">
                <a:gsLst>
                  <a:gs pos="0">
                    <a:schemeClr val="accent3"/>
                  </a:gs>
                  <a:gs pos="80000">
                    <a:schemeClr val="accent3">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7" name="Oval 36">
              <a:extLst>
                <a:ext uri="{FF2B5EF4-FFF2-40B4-BE49-F238E27FC236}">
                  <a16:creationId xmlns:a16="http://schemas.microsoft.com/office/drawing/2014/main" id="{94F3AA87-715D-49AC-90DD-9828CE6C4BC0}"/>
                </a:ext>
              </a:extLst>
            </p:cNvPr>
            <p:cNvSpPr>
              <a:spLocks noChangeArrowheads="1"/>
            </p:cNvSpPr>
            <p:nvPr/>
          </p:nvSpPr>
          <p:spPr bwMode="auto">
            <a:xfrm>
              <a:off x="6684963" y="5445125"/>
              <a:ext cx="76200" cy="762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2" name="Group 41">
            <a:extLst>
              <a:ext uri="{FF2B5EF4-FFF2-40B4-BE49-F238E27FC236}">
                <a16:creationId xmlns:a16="http://schemas.microsoft.com/office/drawing/2014/main" id="{62B130E3-2A7B-4CD0-AE59-0144EF1C86DB}"/>
              </a:ext>
            </a:extLst>
          </p:cNvPr>
          <p:cNvGrpSpPr/>
          <p:nvPr/>
        </p:nvGrpSpPr>
        <p:grpSpPr>
          <a:xfrm>
            <a:off x="2574739" y="3071812"/>
            <a:ext cx="1244786" cy="939167"/>
            <a:chOff x="2598552" y="3071812"/>
            <a:chExt cx="1244786" cy="939167"/>
          </a:xfrm>
        </p:grpSpPr>
        <p:sp>
          <p:nvSpPr>
            <p:cNvPr id="40" name="Text Placeholder 53">
              <a:extLst>
                <a:ext uri="{FF2B5EF4-FFF2-40B4-BE49-F238E27FC236}">
                  <a16:creationId xmlns:a16="http://schemas.microsoft.com/office/drawing/2014/main" id="{653967F6-F375-4653-921B-056114787117}"/>
                </a:ext>
              </a:extLst>
            </p:cNvPr>
            <p:cNvSpPr txBox="1">
              <a:spLocks/>
            </p:cNvSpPr>
            <p:nvPr/>
          </p:nvSpPr>
          <p:spPr>
            <a:xfrm>
              <a:off x="2598552" y="3335444"/>
              <a:ext cx="1244786"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 consectetur adipiscing elit</a:t>
              </a:r>
              <a:endParaRPr lang="en-US" sz="800" dirty="0">
                <a:solidFill>
                  <a:schemeClr val="tx1">
                    <a:lumMod val="50000"/>
                  </a:schemeClr>
                </a:solidFill>
                <a:latin typeface="Montserrat Light" panose="00000400000000000000" pitchFamily="50" charset="-52"/>
              </a:endParaRPr>
            </a:p>
          </p:txBody>
        </p:sp>
        <p:sp>
          <p:nvSpPr>
            <p:cNvPr id="41" name="Text Placeholder 56">
              <a:extLst>
                <a:ext uri="{FF2B5EF4-FFF2-40B4-BE49-F238E27FC236}">
                  <a16:creationId xmlns:a16="http://schemas.microsoft.com/office/drawing/2014/main" id="{BB574EC0-FD5B-4312-881E-9A783D066B69}"/>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tx1">
                      <a:lumMod val="50000"/>
                    </a:schemeClr>
                  </a:solidFill>
                </a:rPr>
                <a:t>Title Here</a:t>
              </a:r>
              <a:endParaRPr lang="ru-RU" sz="1200" b="1" dirty="0">
                <a:solidFill>
                  <a:schemeClr val="tx1">
                    <a:lumMod val="50000"/>
                  </a:schemeClr>
                </a:solidFill>
              </a:endParaRPr>
            </a:p>
          </p:txBody>
        </p:sp>
      </p:grpSp>
      <p:sp>
        <p:nvSpPr>
          <p:cNvPr id="20" name="Oval 19">
            <a:extLst>
              <a:ext uri="{FF2B5EF4-FFF2-40B4-BE49-F238E27FC236}">
                <a16:creationId xmlns:a16="http://schemas.microsoft.com/office/drawing/2014/main" id="{933866DE-16FA-42E3-803F-17DE3FC76B4D}"/>
              </a:ext>
            </a:extLst>
          </p:cNvPr>
          <p:cNvSpPr>
            <a:spLocks noChangeArrowheads="1"/>
          </p:cNvSpPr>
          <p:nvPr/>
        </p:nvSpPr>
        <p:spPr bwMode="auto">
          <a:xfrm>
            <a:off x="7613650" y="1139825"/>
            <a:ext cx="922338" cy="927100"/>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20">
            <a:extLst>
              <a:ext uri="{FF2B5EF4-FFF2-40B4-BE49-F238E27FC236}">
                <a16:creationId xmlns:a16="http://schemas.microsoft.com/office/drawing/2014/main" id="{0FB78D02-AA24-46E6-9672-F20305569A2C}"/>
              </a:ext>
            </a:extLst>
          </p:cNvPr>
          <p:cNvSpPr>
            <a:spLocks noChangeArrowheads="1"/>
          </p:cNvSpPr>
          <p:nvPr/>
        </p:nvSpPr>
        <p:spPr bwMode="auto">
          <a:xfrm>
            <a:off x="9415463" y="1930400"/>
            <a:ext cx="925513" cy="925513"/>
          </a:xfrm>
          <a:prstGeom prst="ellipse">
            <a:avLst/>
          </a:pr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Oval 21">
            <a:extLst>
              <a:ext uri="{FF2B5EF4-FFF2-40B4-BE49-F238E27FC236}">
                <a16:creationId xmlns:a16="http://schemas.microsoft.com/office/drawing/2014/main" id="{C6F0C0F3-30EC-47AC-A191-583FEA586155}"/>
              </a:ext>
            </a:extLst>
          </p:cNvPr>
          <p:cNvSpPr>
            <a:spLocks noChangeArrowheads="1"/>
          </p:cNvSpPr>
          <p:nvPr/>
        </p:nvSpPr>
        <p:spPr bwMode="auto">
          <a:xfrm>
            <a:off x="6353175" y="3954463"/>
            <a:ext cx="925513" cy="922338"/>
          </a:xfrm>
          <a:prstGeom prst="ellipse">
            <a:avLst/>
          </a:pr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Oval 22">
            <a:extLst>
              <a:ext uri="{FF2B5EF4-FFF2-40B4-BE49-F238E27FC236}">
                <a16:creationId xmlns:a16="http://schemas.microsoft.com/office/drawing/2014/main" id="{0E79A5BC-F4CC-4F1A-9F9B-9D7712D33FB8}"/>
              </a:ext>
            </a:extLst>
          </p:cNvPr>
          <p:cNvSpPr>
            <a:spLocks noChangeArrowheads="1"/>
          </p:cNvSpPr>
          <p:nvPr/>
        </p:nvSpPr>
        <p:spPr bwMode="auto">
          <a:xfrm>
            <a:off x="7877175" y="2836863"/>
            <a:ext cx="925513" cy="923925"/>
          </a:xfrm>
          <a:prstGeom prst="ellipse">
            <a:avLst/>
          </a:pr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Oval 23">
            <a:extLst>
              <a:ext uri="{FF2B5EF4-FFF2-40B4-BE49-F238E27FC236}">
                <a16:creationId xmlns:a16="http://schemas.microsoft.com/office/drawing/2014/main" id="{A9BB9A43-A2F8-4389-A62B-9B2A7749B41A}"/>
              </a:ext>
            </a:extLst>
          </p:cNvPr>
          <p:cNvSpPr>
            <a:spLocks noChangeArrowheads="1"/>
          </p:cNvSpPr>
          <p:nvPr/>
        </p:nvSpPr>
        <p:spPr bwMode="auto">
          <a:xfrm>
            <a:off x="9415463" y="3927475"/>
            <a:ext cx="925513" cy="927100"/>
          </a:xfrm>
          <a:prstGeom prst="ellipse">
            <a:avLst/>
          </a:prstGeom>
          <a:solidFill>
            <a:schemeClr val="accent5"/>
          </a:solidFill>
          <a:ln>
            <a:noFill/>
          </a:ln>
          <a:effectLst>
            <a:outerShdw blurRad="330200" dist="127000" dir="2400000" sx="94000" sy="94000" algn="ctr" rotWithShape="0">
              <a:schemeClr val="accent5">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Oval 24">
            <a:extLst>
              <a:ext uri="{FF2B5EF4-FFF2-40B4-BE49-F238E27FC236}">
                <a16:creationId xmlns:a16="http://schemas.microsoft.com/office/drawing/2014/main" id="{D06189F3-90C9-4037-B031-0FD2B9D02086}"/>
              </a:ext>
            </a:extLst>
          </p:cNvPr>
          <p:cNvSpPr>
            <a:spLocks noChangeArrowheads="1"/>
          </p:cNvSpPr>
          <p:nvPr/>
        </p:nvSpPr>
        <p:spPr bwMode="auto">
          <a:xfrm>
            <a:off x="7392988" y="5018088"/>
            <a:ext cx="925513" cy="927100"/>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Freeform 25">
            <a:extLst>
              <a:ext uri="{FF2B5EF4-FFF2-40B4-BE49-F238E27FC236}">
                <a16:creationId xmlns:a16="http://schemas.microsoft.com/office/drawing/2014/main" id="{F0A1513B-4537-4343-8BF6-50D6F51A2FEB}"/>
              </a:ext>
            </a:extLst>
          </p:cNvPr>
          <p:cNvSpPr>
            <a:spLocks noEditPoints="1"/>
          </p:cNvSpPr>
          <p:nvPr/>
        </p:nvSpPr>
        <p:spPr bwMode="auto">
          <a:xfrm>
            <a:off x="9780588" y="2257425"/>
            <a:ext cx="190500" cy="274638"/>
          </a:xfrm>
          <a:custGeom>
            <a:avLst/>
            <a:gdLst>
              <a:gd name="T0" fmla="*/ 23 w 50"/>
              <a:gd name="T1" fmla="*/ 35 h 72"/>
              <a:gd name="T2" fmla="*/ 27 w 50"/>
              <a:gd name="T3" fmla="*/ 35 h 72"/>
              <a:gd name="T4" fmla="*/ 27 w 50"/>
              <a:gd name="T5" fmla="*/ 57 h 72"/>
              <a:gd name="T6" fmla="*/ 23 w 50"/>
              <a:gd name="T7" fmla="*/ 57 h 72"/>
              <a:gd name="T8" fmla="*/ 23 w 50"/>
              <a:gd name="T9" fmla="*/ 35 h 72"/>
              <a:gd name="T10" fmla="*/ 25 w 50"/>
              <a:gd name="T11" fmla="*/ 0 h 72"/>
              <a:gd name="T12" fmla="*/ 0 w 50"/>
              <a:gd name="T13" fmla="*/ 25 h 72"/>
              <a:gd name="T14" fmla="*/ 5 w 50"/>
              <a:gd name="T15" fmla="*/ 40 h 72"/>
              <a:gd name="T16" fmla="*/ 11 w 50"/>
              <a:gd name="T17" fmla="*/ 52 h 72"/>
              <a:gd name="T18" fmla="*/ 16 w 50"/>
              <a:gd name="T19" fmla="*/ 57 h 72"/>
              <a:gd name="T20" fmla="*/ 19 w 50"/>
              <a:gd name="T21" fmla="*/ 57 h 72"/>
              <a:gd name="T22" fmla="*/ 19 w 50"/>
              <a:gd name="T23" fmla="*/ 35 h 72"/>
              <a:gd name="T24" fmla="*/ 15 w 50"/>
              <a:gd name="T25" fmla="*/ 35 h 72"/>
              <a:gd name="T26" fmla="*/ 8 w 50"/>
              <a:gd name="T27" fmla="*/ 28 h 72"/>
              <a:gd name="T28" fmla="*/ 15 w 50"/>
              <a:gd name="T29" fmla="*/ 21 h 72"/>
              <a:gd name="T30" fmla="*/ 23 w 50"/>
              <a:gd name="T31" fmla="*/ 28 h 72"/>
              <a:gd name="T32" fmla="*/ 22 w 50"/>
              <a:gd name="T33" fmla="*/ 31 h 72"/>
              <a:gd name="T34" fmla="*/ 28 w 50"/>
              <a:gd name="T35" fmla="*/ 31 h 72"/>
              <a:gd name="T36" fmla="*/ 28 w 50"/>
              <a:gd name="T37" fmla="*/ 28 h 72"/>
              <a:gd name="T38" fmla="*/ 35 w 50"/>
              <a:gd name="T39" fmla="*/ 21 h 72"/>
              <a:gd name="T40" fmla="*/ 42 w 50"/>
              <a:gd name="T41" fmla="*/ 28 h 72"/>
              <a:gd name="T42" fmla="*/ 35 w 50"/>
              <a:gd name="T43" fmla="*/ 35 h 72"/>
              <a:gd name="T44" fmla="*/ 31 w 50"/>
              <a:gd name="T45" fmla="*/ 35 h 72"/>
              <a:gd name="T46" fmla="*/ 31 w 50"/>
              <a:gd name="T47" fmla="*/ 57 h 72"/>
              <a:gd name="T48" fmla="*/ 34 w 50"/>
              <a:gd name="T49" fmla="*/ 57 h 72"/>
              <a:gd name="T50" fmla="*/ 39 w 50"/>
              <a:gd name="T51" fmla="*/ 52 h 72"/>
              <a:gd name="T52" fmla="*/ 45 w 50"/>
              <a:gd name="T53" fmla="*/ 40 h 72"/>
              <a:gd name="T54" fmla="*/ 50 w 50"/>
              <a:gd name="T55" fmla="*/ 25 h 72"/>
              <a:gd name="T56" fmla="*/ 25 w 50"/>
              <a:gd name="T57" fmla="*/ 0 h 72"/>
              <a:gd name="T58" fmla="*/ 12 w 50"/>
              <a:gd name="T59" fmla="*/ 28 h 72"/>
              <a:gd name="T60" fmla="*/ 15 w 50"/>
              <a:gd name="T61" fmla="*/ 31 h 72"/>
              <a:gd name="T62" fmla="*/ 19 w 50"/>
              <a:gd name="T63" fmla="*/ 28 h 72"/>
              <a:gd name="T64" fmla="*/ 15 w 50"/>
              <a:gd name="T65" fmla="*/ 24 h 72"/>
              <a:gd name="T66" fmla="*/ 12 w 50"/>
              <a:gd name="T67" fmla="*/ 28 h 72"/>
              <a:gd name="T68" fmla="*/ 38 w 50"/>
              <a:gd name="T69" fmla="*/ 28 h 72"/>
              <a:gd name="T70" fmla="*/ 35 w 50"/>
              <a:gd name="T71" fmla="*/ 24 h 72"/>
              <a:gd name="T72" fmla="*/ 32 w 50"/>
              <a:gd name="T73" fmla="*/ 28 h 72"/>
              <a:gd name="T74" fmla="*/ 35 w 50"/>
              <a:gd name="T75" fmla="*/ 31 h 72"/>
              <a:gd name="T76" fmla="*/ 38 w 50"/>
              <a:gd name="T77" fmla="*/ 28 h 72"/>
              <a:gd name="T78" fmla="*/ 37 w 50"/>
              <a:gd name="T79" fmla="*/ 63 h 72"/>
              <a:gd name="T80" fmla="*/ 35 w 50"/>
              <a:gd name="T81" fmla="*/ 61 h 72"/>
              <a:gd name="T82" fmla="*/ 15 w 50"/>
              <a:gd name="T83" fmla="*/ 61 h 72"/>
              <a:gd name="T84" fmla="*/ 13 w 50"/>
              <a:gd name="T85" fmla="*/ 63 h 72"/>
              <a:gd name="T86" fmla="*/ 15 w 50"/>
              <a:gd name="T87" fmla="*/ 65 h 72"/>
              <a:gd name="T88" fmla="*/ 35 w 50"/>
              <a:gd name="T89" fmla="*/ 65 h 72"/>
              <a:gd name="T90" fmla="*/ 37 w 50"/>
              <a:gd name="T91" fmla="*/ 63 h 72"/>
              <a:gd name="T92" fmla="*/ 34 w 50"/>
              <a:gd name="T93" fmla="*/ 70 h 72"/>
              <a:gd name="T94" fmla="*/ 32 w 50"/>
              <a:gd name="T95" fmla="*/ 68 h 72"/>
              <a:gd name="T96" fmla="*/ 18 w 50"/>
              <a:gd name="T97" fmla="*/ 68 h 72"/>
              <a:gd name="T98" fmla="*/ 16 w 50"/>
              <a:gd name="T99" fmla="*/ 70 h 72"/>
              <a:gd name="T100" fmla="*/ 18 w 50"/>
              <a:gd name="T101" fmla="*/ 72 h 72"/>
              <a:gd name="T102" fmla="*/ 32 w 50"/>
              <a:gd name="T103" fmla="*/ 72 h 72"/>
              <a:gd name="T104" fmla="*/ 34 w 50"/>
              <a:gd name="T105"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 h="72">
                <a:moveTo>
                  <a:pt x="23" y="35"/>
                </a:moveTo>
                <a:cubicBezTo>
                  <a:pt x="27" y="35"/>
                  <a:pt x="27" y="35"/>
                  <a:pt x="27" y="35"/>
                </a:cubicBezTo>
                <a:cubicBezTo>
                  <a:pt x="27" y="57"/>
                  <a:pt x="27" y="57"/>
                  <a:pt x="27" y="57"/>
                </a:cubicBezTo>
                <a:cubicBezTo>
                  <a:pt x="23" y="57"/>
                  <a:pt x="23" y="57"/>
                  <a:pt x="23" y="57"/>
                </a:cubicBezTo>
                <a:lnTo>
                  <a:pt x="23" y="35"/>
                </a:lnTo>
                <a:close/>
                <a:moveTo>
                  <a:pt x="25" y="0"/>
                </a:moveTo>
                <a:cubicBezTo>
                  <a:pt x="11" y="0"/>
                  <a:pt x="0" y="11"/>
                  <a:pt x="0" y="25"/>
                </a:cubicBezTo>
                <a:cubicBezTo>
                  <a:pt x="0" y="31"/>
                  <a:pt x="2" y="36"/>
                  <a:pt x="5" y="40"/>
                </a:cubicBezTo>
                <a:cubicBezTo>
                  <a:pt x="10" y="46"/>
                  <a:pt x="11" y="49"/>
                  <a:pt x="11" y="52"/>
                </a:cubicBezTo>
                <a:cubicBezTo>
                  <a:pt x="11" y="54"/>
                  <a:pt x="13" y="57"/>
                  <a:pt x="16" y="57"/>
                </a:cubicBezTo>
                <a:cubicBezTo>
                  <a:pt x="19" y="57"/>
                  <a:pt x="19" y="57"/>
                  <a:pt x="19" y="57"/>
                </a:cubicBezTo>
                <a:cubicBezTo>
                  <a:pt x="19" y="35"/>
                  <a:pt x="19" y="35"/>
                  <a:pt x="19" y="35"/>
                </a:cubicBezTo>
                <a:cubicBezTo>
                  <a:pt x="15" y="35"/>
                  <a:pt x="15" y="35"/>
                  <a:pt x="15" y="35"/>
                </a:cubicBezTo>
                <a:cubicBezTo>
                  <a:pt x="11" y="35"/>
                  <a:pt x="8" y="32"/>
                  <a:pt x="8" y="28"/>
                </a:cubicBezTo>
                <a:cubicBezTo>
                  <a:pt x="8" y="24"/>
                  <a:pt x="11" y="21"/>
                  <a:pt x="15" y="21"/>
                </a:cubicBezTo>
                <a:cubicBezTo>
                  <a:pt x="19" y="21"/>
                  <a:pt x="23" y="24"/>
                  <a:pt x="23" y="28"/>
                </a:cubicBezTo>
                <a:cubicBezTo>
                  <a:pt x="23" y="29"/>
                  <a:pt x="22" y="30"/>
                  <a:pt x="22" y="31"/>
                </a:cubicBezTo>
                <a:cubicBezTo>
                  <a:pt x="28" y="31"/>
                  <a:pt x="28" y="31"/>
                  <a:pt x="28" y="31"/>
                </a:cubicBezTo>
                <a:cubicBezTo>
                  <a:pt x="28" y="30"/>
                  <a:pt x="28" y="29"/>
                  <a:pt x="28" y="28"/>
                </a:cubicBezTo>
                <a:cubicBezTo>
                  <a:pt x="28" y="24"/>
                  <a:pt x="31" y="21"/>
                  <a:pt x="35" y="21"/>
                </a:cubicBezTo>
                <a:cubicBezTo>
                  <a:pt x="39" y="21"/>
                  <a:pt x="42" y="24"/>
                  <a:pt x="42" y="28"/>
                </a:cubicBezTo>
                <a:cubicBezTo>
                  <a:pt x="42" y="32"/>
                  <a:pt x="39" y="35"/>
                  <a:pt x="35" y="35"/>
                </a:cubicBezTo>
                <a:cubicBezTo>
                  <a:pt x="31" y="35"/>
                  <a:pt x="31" y="35"/>
                  <a:pt x="31" y="35"/>
                </a:cubicBezTo>
                <a:cubicBezTo>
                  <a:pt x="31" y="57"/>
                  <a:pt x="31" y="57"/>
                  <a:pt x="31" y="57"/>
                </a:cubicBezTo>
                <a:cubicBezTo>
                  <a:pt x="34" y="57"/>
                  <a:pt x="34" y="57"/>
                  <a:pt x="34" y="57"/>
                </a:cubicBezTo>
                <a:cubicBezTo>
                  <a:pt x="37" y="57"/>
                  <a:pt x="39" y="54"/>
                  <a:pt x="39" y="52"/>
                </a:cubicBezTo>
                <a:cubicBezTo>
                  <a:pt x="39" y="49"/>
                  <a:pt x="40" y="46"/>
                  <a:pt x="45" y="40"/>
                </a:cubicBezTo>
                <a:cubicBezTo>
                  <a:pt x="48" y="36"/>
                  <a:pt x="50" y="31"/>
                  <a:pt x="50" y="25"/>
                </a:cubicBezTo>
                <a:cubicBezTo>
                  <a:pt x="50" y="11"/>
                  <a:pt x="39" y="0"/>
                  <a:pt x="25" y="0"/>
                </a:cubicBezTo>
                <a:close/>
                <a:moveTo>
                  <a:pt x="12" y="28"/>
                </a:moveTo>
                <a:cubicBezTo>
                  <a:pt x="12" y="30"/>
                  <a:pt x="14" y="31"/>
                  <a:pt x="15" y="31"/>
                </a:cubicBezTo>
                <a:cubicBezTo>
                  <a:pt x="17" y="31"/>
                  <a:pt x="19" y="30"/>
                  <a:pt x="19" y="28"/>
                </a:cubicBezTo>
                <a:cubicBezTo>
                  <a:pt x="19" y="26"/>
                  <a:pt x="17" y="24"/>
                  <a:pt x="15" y="24"/>
                </a:cubicBezTo>
                <a:cubicBezTo>
                  <a:pt x="14" y="24"/>
                  <a:pt x="12" y="26"/>
                  <a:pt x="12" y="28"/>
                </a:cubicBezTo>
                <a:close/>
                <a:moveTo>
                  <a:pt x="38" y="28"/>
                </a:moveTo>
                <a:cubicBezTo>
                  <a:pt x="38" y="26"/>
                  <a:pt x="37" y="24"/>
                  <a:pt x="35" y="24"/>
                </a:cubicBezTo>
                <a:cubicBezTo>
                  <a:pt x="33" y="24"/>
                  <a:pt x="32" y="26"/>
                  <a:pt x="32" y="28"/>
                </a:cubicBezTo>
                <a:cubicBezTo>
                  <a:pt x="32" y="30"/>
                  <a:pt x="33" y="31"/>
                  <a:pt x="35" y="31"/>
                </a:cubicBezTo>
                <a:cubicBezTo>
                  <a:pt x="37" y="31"/>
                  <a:pt x="38" y="30"/>
                  <a:pt x="38" y="28"/>
                </a:cubicBezTo>
                <a:close/>
                <a:moveTo>
                  <a:pt x="37" y="63"/>
                </a:moveTo>
                <a:cubicBezTo>
                  <a:pt x="37" y="62"/>
                  <a:pt x="36" y="61"/>
                  <a:pt x="35" y="61"/>
                </a:cubicBezTo>
                <a:cubicBezTo>
                  <a:pt x="15" y="61"/>
                  <a:pt x="15" y="61"/>
                  <a:pt x="15" y="61"/>
                </a:cubicBezTo>
                <a:cubicBezTo>
                  <a:pt x="14" y="61"/>
                  <a:pt x="13" y="62"/>
                  <a:pt x="13" y="63"/>
                </a:cubicBezTo>
                <a:cubicBezTo>
                  <a:pt x="13" y="64"/>
                  <a:pt x="14" y="65"/>
                  <a:pt x="15" y="65"/>
                </a:cubicBezTo>
                <a:cubicBezTo>
                  <a:pt x="35" y="65"/>
                  <a:pt x="35" y="65"/>
                  <a:pt x="35" y="65"/>
                </a:cubicBezTo>
                <a:cubicBezTo>
                  <a:pt x="36" y="65"/>
                  <a:pt x="37" y="64"/>
                  <a:pt x="37" y="63"/>
                </a:cubicBezTo>
                <a:close/>
                <a:moveTo>
                  <a:pt x="34" y="70"/>
                </a:moveTo>
                <a:cubicBezTo>
                  <a:pt x="34" y="69"/>
                  <a:pt x="34" y="68"/>
                  <a:pt x="32" y="68"/>
                </a:cubicBezTo>
                <a:cubicBezTo>
                  <a:pt x="18" y="68"/>
                  <a:pt x="18" y="68"/>
                  <a:pt x="18" y="68"/>
                </a:cubicBezTo>
                <a:cubicBezTo>
                  <a:pt x="17" y="68"/>
                  <a:pt x="16" y="69"/>
                  <a:pt x="16" y="70"/>
                </a:cubicBezTo>
                <a:cubicBezTo>
                  <a:pt x="16" y="71"/>
                  <a:pt x="17" y="72"/>
                  <a:pt x="18" y="72"/>
                </a:cubicBezTo>
                <a:cubicBezTo>
                  <a:pt x="32" y="72"/>
                  <a:pt x="32" y="72"/>
                  <a:pt x="32" y="72"/>
                </a:cubicBezTo>
                <a:cubicBezTo>
                  <a:pt x="34" y="72"/>
                  <a:pt x="34" y="71"/>
                  <a:pt x="34"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Freeform 26">
            <a:extLst>
              <a:ext uri="{FF2B5EF4-FFF2-40B4-BE49-F238E27FC236}">
                <a16:creationId xmlns:a16="http://schemas.microsoft.com/office/drawing/2014/main" id="{AB8DCEF3-2CD0-466B-A160-52E1A9082E5F}"/>
              </a:ext>
            </a:extLst>
          </p:cNvPr>
          <p:cNvSpPr>
            <a:spLocks noEditPoints="1"/>
          </p:cNvSpPr>
          <p:nvPr/>
        </p:nvSpPr>
        <p:spPr bwMode="auto">
          <a:xfrm>
            <a:off x="9728200" y="4275138"/>
            <a:ext cx="296863" cy="228600"/>
          </a:xfrm>
          <a:custGeom>
            <a:avLst/>
            <a:gdLst>
              <a:gd name="T0" fmla="*/ 56 w 78"/>
              <a:gd name="T1" fmla="*/ 28 h 60"/>
              <a:gd name="T2" fmla="*/ 69 w 78"/>
              <a:gd name="T3" fmla="*/ 17 h 60"/>
              <a:gd name="T4" fmla="*/ 69 w 78"/>
              <a:gd name="T5" fmla="*/ 60 h 60"/>
              <a:gd name="T6" fmla="*/ 56 w 78"/>
              <a:gd name="T7" fmla="*/ 60 h 60"/>
              <a:gd name="T8" fmla="*/ 56 w 78"/>
              <a:gd name="T9" fmla="*/ 28 h 60"/>
              <a:gd name="T10" fmla="*/ 39 w 78"/>
              <a:gd name="T11" fmla="*/ 60 h 60"/>
              <a:gd name="T12" fmla="*/ 52 w 78"/>
              <a:gd name="T13" fmla="*/ 60 h 60"/>
              <a:gd name="T14" fmla="*/ 52 w 78"/>
              <a:gd name="T15" fmla="*/ 31 h 60"/>
              <a:gd name="T16" fmla="*/ 39 w 78"/>
              <a:gd name="T17" fmla="*/ 42 h 60"/>
              <a:gd name="T18" fmla="*/ 39 w 78"/>
              <a:gd name="T19" fmla="*/ 60 h 60"/>
              <a:gd name="T20" fmla="*/ 22 w 78"/>
              <a:gd name="T21" fmla="*/ 60 h 60"/>
              <a:gd name="T22" fmla="*/ 36 w 78"/>
              <a:gd name="T23" fmla="*/ 60 h 60"/>
              <a:gd name="T24" fmla="*/ 36 w 78"/>
              <a:gd name="T25" fmla="*/ 43 h 60"/>
              <a:gd name="T26" fmla="*/ 22 w 78"/>
              <a:gd name="T27" fmla="*/ 29 h 60"/>
              <a:gd name="T28" fmla="*/ 22 w 78"/>
              <a:gd name="T29" fmla="*/ 60 h 60"/>
              <a:gd name="T30" fmla="*/ 6 w 78"/>
              <a:gd name="T31" fmla="*/ 60 h 60"/>
              <a:gd name="T32" fmla="*/ 19 w 78"/>
              <a:gd name="T33" fmla="*/ 60 h 60"/>
              <a:gd name="T34" fmla="*/ 19 w 78"/>
              <a:gd name="T35" fmla="*/ 27 h 60"/>
              <a:gd name="T36" fmla="*/ 6 w 78"/>
              <a:gd name="T37" fmla="*/ 37 h 60"/>
              <a:gd name="T38" fmla="*/ 6 w 78"/>
              <a:gd name="T39" fmla="*/ 60 h 60"/>
              <a:gd name="T40" fmla="*/ 77 w 78"/>
              <a:gd name="T41" fmla="*/ 0 h 60"/>
              <a:gd name="T42" fmla="*/ 64 w 78"/>
              <a:gd name="T43" fmla="*/ 0 h 60"/>
              <a:gd name="T44" fmla="*/ 63 w 78"/>
              <a:gd name="T45" fmla="*/ 2 h 60"/>
              <a:gd name="T46" fmla="*/ 67 w 78"/>
              <a:gd name="T47" fmla="*/ 7 h 60"/>
              <a:gd name="T48" fmla="*/ 37 w 78"/>
              <a:gd name="T49" fmla="*/ 32 h 60"/>
              <a:gd name="T50" fmla="*/ 22 w 78"/>
              <a:gd name="T51" fmla="*/ 16 h 60"/>
              <a:gd name="T52" fmla="*/ 18 w 78"/>
              <a:gd name="T53" fmla="*/ 15 h 60"/>
              <a:gd name="T54" fmla="*/ 1 w 78"/>
              <a:gd name="T55" fmla="*/ 29 h 60"/>
              <a:gd name="T56" fmla="*/ 1 w 78"/>
              <a:gd name="T57" fmla="*/ 33 h 60"/>
              <a:gd name="T58" fmla="*/ 4 w 78"/>
              <a:gd name="T59" fmla="*/ 33 h 60"/>
              <a:gd name="T60" fmla="*/ 20 w 78"/>
              <a:gd name="T61" fmla="*/ 21 h 60"/>
              <a:gd name="T62" fmla="*/ 35 w 78"/>
              <a:gd name="T63" fmla="*/ 37 h 60"/>
              <a:gd name="T64" fmla="*/ 37 w 78"/>
              <a:gd name="T65" fmla="*/ 38 h 60"/>
              <a:gd name="T66" fmla="*/ 39 w 78"/>
              <a:gd name="T67" fmla="*/ 37 h 60"/>
              <a:gd name="T68" fmla="*/ 70 w 78"/>
              <a:gd name="T69" fmla="*/ 10 h 60"/>
              <a:gd name="T70" fmla="*/ 74 w 78"/>
              <a:gd name="T71" fmla="*/ 15 h 60"/>
              <a:gd name="T72" fmla="*/ 76 w 78"/>
              <a:gd name="T73" fmla="*/ 14 h 60"/>
              <a:gd name="T74" fmla="*/ 78 w 78"/>
              <a:gd name="T75" fmla="*/ 1 h 60"/>
              <a:gd name="T76" fmla="*/ 77 w 78"/>
              <a:gd name="T7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60">
                <a:moveTo>
                  <a:pt x="56" y="28"/>
                </a:moveTo>
                <a:cubicBezTo>
                  <a:pt x="69" y="17"/>
                  <a:pt x="69" y="17"/>
                  <a:pt x="69" y="17"/>
                </a:cubicBezTo>
                <a:cubicBezTo>
                  <a:pt x="69" y="60"/>
                  <a:pt x="69" y="60"/>
                  <a:pt x="69" y="60"/>
                </a:cubicBezTo>
                <a:cubicBezTo>
                  <a:pt x="56" y="60"/>
                  <a:pt x="56" y="60"/>
                  <a:pt x="56" y="60"/>
                </a:cubicBezTo>
                <a:lnTo>
                  <a:pt x="56" y="28"/>
                </a:lnTo>
                <a:close/>
                <a:moveTo>
                  <a:pt x="39" y="60"/>
                </a:moveTo>
                <a:cubicBezTo>
                  <a:pt x="52" y="60"/>
                  <a:pt x="52" y="60"/>
                  <a:pt x="52" y="60"/>
                </a:cubicBezTo>
                <a:cubicBezTo>
                  <a:pt x="52" y="31"/>
                  <a:pt x="52" y="31"/>
                  <a:pt x="52" y="31"/>
                </a:cubicBezTo>
                <a:cubicBezTo>
                  <a:pt x="39" y="42"/>
                  <a:pt x="39" y="42"/>
                  <a:pt x="39" y="42"/>
                </a:cubicBezTo>
                <a:lnTo>
                  <a:pt x="39" y="60"/>
                </a:lnTo>
                <a:close/>
                <a:moveTo>
                  <a:pt x="22" y="60"/>
                </a:moveTo>
                <a:cubicBezTo>
                  <a:pt x="36" y="60"/>
                  <a:pt x="36" y="60"/>
                  <a:pt x="36" y="60"/>
                </a:cubicBezTo>
                <a:cubicBezTo>
                  <a:pt x="36" y="43"/>
                  <a:pt x="36" y="43"/>
                  <a:pt x="36" y="43"/>
                </a:cubicBezTo>
                <a:cubicBezTo>
                  <a:pt x="22" y="29"/>
                  <a:pt x="22" y="29"/>
                  <a:pt x="22" y="29"/>
                </a:cubicBezTo>
                <a:lnTo>
                  <a:pt x="22" y="60"/>
                </a:lnTo>
                <a:close/>
                <a:moveTo>
                  <a:pt x="6" y="60"/>
                </a:moveTo>
                <a:cubicBezTo>
                  <a:pt x="19" y="60"/>
                  <a:pt x="19" y="60"/>
                  <a:pt x="19" y="60"/>
                </a:cubicBezTo>
                <a:cubicBezTo>
                  <a:pt x="19" y="27"/>
                  <a:pt x="19" y="27"/>
                  <a:pt x="19" y="27"/>
                </a:cubicBezTo>
                <a:cubicBezTo>
                  <a:pt x="6" y="37"/>
                  <a:pt x="6" y="37"/>
                  <a:pt x="6" y="37"/>
                </a:cubicBezTo>
                <a:lnTo>
                  <a:pt x="6" y="60"/>
                </a:lnTo>
                <a:close/>
                <a:moveTo>
                  <a:pt x="77" y="0"/>
                </a:moveTo>
                <a:cubicBezTo>
                  <a:pt x="64" y="0"/>
                  <a:pt x="64" y="0"/>
                  <a:pt x="64" y="0"/>
                </a:cubicBezTo>
                <a:cubicBezTo>
                  <a:pt x="63" y="0"/>
                  <a:pt x="62" y="1"/>
                  <a:pt x="63" y="2"/>
                </a:cubicBezTo>
                <a:cubicBezTo>
                  <a:pt x="67" y="7"/>
                  <a:pt x="67" y="7"/>
                  <a:pt x="67" y="7"/>
                </a:cubicBezTo>
                <a:cubicBezTo>
                  <a:pt x="37" y="32"/>
                  <a:pt x="37" y="32"/>
                  <a:pt x="37" y="32"/>
                </a:cubicBezTo>
                <a:cubicBezTo>
                  <a:pt x="22" y="16"/>
                  <a:pt x="22" y="16"/>
                  <a:pt x="22" y="16"/>
                </a:cubicBezTo>
                <a:cubicBezTo>
                  <a:pt x="21" y="15"/>
                  <a:pt x="20" y="15"/>
                  <a:pt x="18" y="15"/>
                </a:cubicBezTo>
                <a:cubicBezTo>
                  <a:pt x="1" y="29"/>
                  <a:pt x="1" y="29"/>
                  <a:pt x="1" y="29"/>
                </a:cubicBezTo>
                <a:cubicBezTo>
                  <a:pt x="0" y="30"/>
                  <a:pt x="0" y="32"/>
                  <a:pt x="1" y="33"/>
                </a:cubicBezTo>
                <a:cubicBezTo>
                  <a:pt x="2" y="34"/>
                  <a:pt x="3" y="34"/>
                  <a:pt x="4" y="33"/>
                </a:cubicBezTo>
                <a:cubicBezTo>
                  <a:pt x="20" y="21"/>
                  <a:pt x="20" y="21"/>
                  <a:pt x="20" y="21"/>
                </a:cubicBezTo>
                <a:cubicBezTo>
                  <a:pt x="35" y="37"/>
                  <a:pt x="35" y="37"/>
                  <a:pt x="35" y="37"/>
                </a:cubicBezTo>
                <a:cubicBezTo>
                  <a:pt x="36" y="38"/>
                  <a:pt x="37" y="38"/>
                  <a:pt x="37" y="38"/>
                </a:cubicBezTo>
                <a:cubicBezTo>
                  <a:pt x="38" y="38"/>
                  <a:pt x="38" y="38"/>
                  <a:pt x="39" y="37"/>
                </a:cubicBezTo>
                <a:cubicBezTo>
                  <a:pt x="70" y="10"/>
                  <a:pt x="70" y="10"/>
                  <a:pt x="70" y="10"/>
                </a:cubicBezTo>
                <a:cubicBezTo>
                  <a:pt x="74" y="15"/>
                  <a:pt x="74" y="15"/>
                  <a:pt x="74" y="15"/>
                </a:cubicBezTo>
                <a:cubicBezTo>
                  <a:pt x="75" y="16"/>
                  <a:pt x="76" y="15"/>
                  <a:pt x="76" y="14"/>
                </a:cubicBezTo>
                <a:cubicBezTo>
                  <a:pt x="78" y="1"/>
                  <a:pt x="78" y="1"/>
                  <a:pt x="78" y="1"/>
                </a:cubicBezTo>
                <a:cubicBezTo>
                  <a:pt x="78" y="1"/>
                  <a:pt x="77" y="0"/>
                  <a:pt x="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7">
            <a:extLst>
              <a:ext uri="{FF2B5EF4-FFF2-40B4-BE49-F238E27FC236}">
                <a16:creationId xmlns:a16="http://schemas.microsoft.com/office/drawing/2014/main" id="{71CD8B6F-419E-48BA-B3BA-CC553A5CB679}"/>
              </a:ext>
            </a:extLst>
          </p:cNvPr>
          <p:cNvSpPr>
            <a:spLocks noEditPoints="1"/>
          </p:cNvSpPr>
          <p:nvPr/>
        </p:nvSpPr>
        <p:spPr bwMode="auto">
          <a:xfrm>
            <a:off x="7918450" y="1468438"/>
            <a:ext cx="312738" cy="269875"/>
          </a:xfrm>
          <a:custGeom>
            <a:avLst/>
            <a:gdLst>
              <a:gd name="T0" fmla="*/ 57 w 82"/>
              <a:gd name="T1" fmla="*/ 37 h 71"/>
              <a:gd name="T2" fmla="*/ 57 w 82"/>
              <a:gd name="T3" fmla="*/ 40 h 71"/>
              <a:gd name="T4" fmla="*/ 52 w 82"/>
              <a:gd name="T5" fmla="*/ 40 h 71"/>
              <a:gd name="T6" fmla="*/ 52 w 82"/>
              <a:gd name="T7" fmla="*/ 37 h 71"/>
              <a:gd name="T8" fmla="*/ 41 w 82"/>
              <a:gd name="T9" fmla="*/ 29 h 71"/>
              <a:gd name="T10" fmla="*/ 46 w 82"/>
              <a:gd name="T11" fmla="*/ 27 h 71"/>
              <a:gd name="T12" fmla="*/ 55 w 82"/>
              <a:gd name="T13" fmla="*/ 32 h 71"/>
              <a:gd name="T14" fmla="*/ 62 w 82"/>
              <a:gd name="T15" fmla="*/ 27 h 71"/>
              <a:gd name="T16" fmla="*/ 55 w 82"/>
              <a:gd name="T17" fmla="*/ 22 h 71"/>
              <a:gd name="T18" fmla="*/ 42 w 82"/>
              <a:gd name="T19" fmla="*/ 13 h 71"/>
              <a:gd name="T20" fmla="*/ 52 w 82"/>
              <a:gd name="T21" fmla="*/ 3 h 71"/>
              <a:gd name="T22" fmla="*/ 52 w 82"/>
              <a:gd name="T23" fmla="*/ 0 h 71"/>
              <a:gd name="T24" fmla="*/ 57 w 82"/>
              <a:gd name="T25" fmla="*/ 0 h 71"/>
              <a:gd name="T26" fmla="*/ 57 w 82"/>
              <a:gd name="T27" fmla="*/ 3 h 71"/>
              <a:gd name="T28" fmla="*/ 67 w 82"/>
              <a:gd name="T29" fmla="*/ 10 h 71"/>
              <a:gd name="T30" fmla="*/ 62 w 82"/>
              <a:gd name="T31" fmla="*/ 12 h 71"/>
              <a:gd name="T32" fmla="*/ 55 w 82"/>
              <a:gd name="T33" fmla="*/ 8 h 71"/>
              <a:gd name="T34" fmla="*/ 48 w 82"/>
              <a:gd name="T35" fmla="*/ 13 h 71"/>
              <a:gd name="T36" fmla="*/ 55 w 82"/>
              <a:gd name="T37" fmla="*/ 17 h 71"/>
              <a:gd name="T38" fmla="*/ 68 w 82"/>
              <a:gd name="T39" fmla="*/ 27 h 71"/>
              <a:gd name="T40" fmla="*/ 57 w 82"/>
              <a:gd name="T41" fmla="*/ 37 h 71"/>
              <a:gd name="T42" fmla="*/ 79 w 82"/>
              <a:gd name="T43" fmla="*/ 53 h 71"/>
              <a:gd name="T44" fmla="*/ 59 w 82"/>
              <a:gd name="T45" fmla="*/ 59 h 71"/>
              <a:gd name="T46" fmla="*/ 42 w 82"/>
              <a:gd name="T47" fmla="*/ 52 h 71"/>
              <a:gd name="T48" fmla="*/ 60 w 82"/>
              <a:gd name="T49" fmla="*/ 51 h 71"/>
              <a:gd name="T50" fmla="*/ 49 w 82"/>
              <a:gd name="T51" fmla="*/ 45 h 71"/>
              <a:gd name="T52" fmla="*/ 35 w 82"/>
              <a:gd name="T53" fmla="*/ 42 h 71"/>
              <a:gd name="T54" fmla="*/ 17 w 82"/>
              <a:gd name="T55" fmla="*/ 47 h 71"/>
              <a:gd name="T56" fmla="*/ 17 w 82"/>
              <a:gd name="T57" fmla="*/ 66 h 71"/>
              <a:gd name="T58" fmla="*/ 29 w 82"/>
              <a:gd name="T59" fmla="*/ 68 h 71"/>
              <a:gd name="T60" fmla="*/ 61 w 82"/>
              <a:gd name="T61" fmla="*/ 70 h 71"/>
              <a:gd name="T62" fmla="*/ 81 w 82"/>
              <a:gd name="T63" fmla="*/ 56 h 71"/>
              <a:gd name="T64" fmla="*/ 79 w 82"/>
              <a:gd name="T65" fmla="*/ 53 h 71"/>
              <a:gd name="T66" fmla="*/ 0 w 82"/>
              <a:gd name="T67" fmla="*/ 71 h 71"/>
              <a:gd name="T68" fmla="*/ 14 w 82"/>
              <a:gd name="T69" fmla="*/ 71 h 71"/>
              <a:gd name="T70" fmla="*/ 14 w 82"/>
              <a:gd name="T71" fmla="*/ 47 h 71"/>
              <a:gd name="T72" fmla="*/ 0 w 82"/>
              <a:gd name="T73" fmla="*/ 47 h 71"/>
              <a:gd name="T74" fmla="*/ 0 w 82"/>
              <a:gd name="T7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71">
                <a:moveTo>
                  <a:pt x="57" y="37"/>
                </a:moveTo>
                <a:cubicBezTo>
                  <a:pt x="57" y="40"/>
                  <a:pt x="57" y="40"/>
                  <a:pt x="57" y="40"/>
                </a:cubicBezTo>
                <a:cubicBezTo>
                  <a:pt x="52" y="40"/>
                  <a:pt x="52" y="40"/>
                  <a:pt x="52" y="40"/>
                </a:cubicBezTo>
                <a:cubicBezTo>
                  <a:pt x="52" y="37"/>
                  <a:pt x="52" y="37"/>
                  <a:pt x="52" y="37"/>
                </a:cubicBezTo>
                <a:cubicBezTo>
                  <a:pt x="47" y="36"/>
                  <a:pt x="43" y="34"/>
                  <a:pt x="41" y="29"/>
                </a:cubicBezTo>
                <a:cubicBezTo>
                  <a:pt x="46" y="27"/>
                  <a:pt x="46" y="27"/>
                  <a:pt x="46" y="27"/>
                </a:cubicBezTo>
                <a:cubicBezTo>
                  <a:pt x="47" y="30"/>
                  <a:pt x="51" y="32"/>
                  <a:pt x="55" y="32"/>
                </a:cubicBezTo>
                <a:cubicBezTo>
                  <a:pt x="59" y="32"/>
                  <a:pt x="62" y="30"/>
                  <a:pt x="62" y="27"/>
                </a:cubicBezTo>
                <a:cubicBezTo>
                  <a:pt x="62" y="24"/>
                  <a:pt x="59" y="23"/>
                  <a:pt x="55" y="22"/>
                </a:cubicBezTo>
                <a:cubicBezTo>
                  <a:pt x="48" y="21"/>
                  <a:pt x="42" y="20"/>
                  <a:pt x="42" y="13"/>
                </a:cubicBezTo>
                <a:cubicBezTo>
                  <a:pt x="42" y="7"/>
                  <a:pt x="47" y="4"/>
                  <a:pt x="52" y="3"/>
                </a:cubicBezTo>
                <a:cubicBezTo>
                  <a:pt x="52" y="0"/>
                  <a:pt x="52" y="0"/>
                  <a:pt x="52" y="0"/>
                </a:cubicBezTo>
                <a:cubicBezTo>
                  <a:pt x="57" y="0"/>
                  <a:pt x="57" y="0"/>
                  <a:pt x="57" y="0"/>
                </a:cubicBezTo>
                <a:cubicBezTo>
                  <a:pt x="57" y="3"/>
                  <a:pt x="57" y="3"/>
                  <a:pt x="57" y="3"/>
                </a:cubicBezTo>
                <a:cubicBezTo>
                  <a:pt x="62" y="4"/>
                  <a:pt x="65" y="6"/>
                  <a:pt x="67" y="10"/>
                </a:cubicBezTo>
                <a:cubicBezTo>
                  <a:pt x="62" y="12"/>
                  <a:pt x="62" y="12"/>
                  <a:pt x="62" y="12"/>
                </a:cubicBezTo>
                <a:cubicBezTo>
                  <a:pt x="61" y="10"/>
                  <a:pt x="58" y="8"/>
                  <a:pt x="55" y="8"/>
                </a:cubicBezTo>
                <a:cubicBezTo>
                  <a:pt x="50" y="8"/>
                  <a:pt x="48" y="10"/>
                  <a:pt x="48" y="13"/>
                </a:cubicBezTo>
                <a:cubicBezTo>
                  <a:pt x="48" y="16"/>
                  <a:pt x="52" y="16"/>
                  <a:pt x="55" y="17"/>
                </a:cubicBezTo>
                <a:cubicBezTo>
                  <a:pt x="62" y="18"/>
                  <a:pt x="68" y="19"/>
                  <a:pt x="68" y="27"/>
                </a:cubicBezTo>
                <a:cubicBezTo>
                  <a:pt x="68" y="33"/>
                  <a:pt x="63" y="36"/>
                  <a:pt x="57" y="37"/>
                </a:cubicBezTo>
                <a:close/>
                <a:moveTo>
                  <a:pt x="79" y="53"/>
                </a:moveTo>
                <a:cubicBezTo>
                  <a:pt x="73" y="51"/>
                  <a:pt x="69" y="55"/>
                  <a:pt x="59" y="59"/>
                </a:cubicBezTo>
                <a:cubicBezTo>
                  <a:pt x="57" y="59"/>
                  <a:pt x="43" y="55"/>
                  <a:pt x="42" y="52"/>
                </a:cubicBezTo>
                <a:cubicBezTo>
                  <a:pt x="42" y="51"/>
                  <a:pt x="56" y="54"/>
                  <a:pt x="60" y="51"/>
                </a:cubicBezTo>
                <a:cubicBezTo>
                  <a:pt x="65" y="47"/>
                  <a:pt x="59" y="45"/>
                  <a:pt x="49" y="45"/>
                </a:cubicBezTo>
                <a:cubicBezTo>
                  <a:pt x="49" y="45"/>
                  <a:pt x="44" y="44"/>
                  <a:pt x="35" y="42"/>
                </a:cubicBezTo>
                <a:cubicBezTo>
                  <a:pt x="30" y="41"/>
                  <a:pt x="17" y="47"/>
                  <a:pt x="17" y="47"/>
                </a:cubicBezTo>
                <a:cubicBezTo>
                  <a:pt x="17" y="66"/>
                  <a:pt x="17" y="66"/>
                  <a:pt x="17" y="66"/>
                </a:cubicBezTo>
                <a:cubicBezTo>
                  <a:pt x="17" y="66"/>
                  <a:pt x="26" y="68"/>
                  <a:pt x="29" y="68"/>
                </a:cubicBezTo>
                <a:cubicBezTo>
                  <a:pt x="34" y="69"/>
                  <a:pt x="58" y="70"/>
                  <a:pt x="61" y="70"/>
                </a:cubicBezTo>
                <a:cubicBezTo>
                  <a:pt x="64" y="69"/>
                  <a:pt x="80" y="56"/>
                  <a:pt x="81" y="56"/>
                </a:cubicBezTo>
                <a:cubicBezTo>
                  <a:pt x="82" y="55"/>
                  <a:pt x="82" y="54"/>
                  <a:pt x="79" y="53"/>
                </a:cubicBezTo>
                <a:close/>
                <a:moveTo>
                  <a:pt x="0" y="71"/>
                </a:moveTo>
                <a:cubicBezTo>
                  <a:pt x="14" y="71"/>
                  <a:pt x="14" y="71"/>
                  <a:pt x="14" y="71"/>
                </a:cubicBezTo>
                <a:cubicBezTo>
                  <a:pt x="14" y="47"/>
                  <a:pt x="14" y="47"/>
                  <a:pt x="14" y="47"/>
                </a:cubicBezTo>
                <a:cubicBezTo>
                  <a:pt x="0" y="47"/>
                  <a:pt x="0" y="47"/>
                  <a:pt x="0" y="47"/>
                </a:cubicBezTo>
                <a:lnTo>
                  <a:pt x="0"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9" name="Freeform 28">
            <a:extLst>
              <a:ext uri="{FF2B5EF4-FFF2-40B4-BE49-F238E27FC236}">
                <a16:creationId xmlns:a16="http://schemas.microsoft.com/office/drawing/2014/main" id="{8720AD8F-CE5D-4610-A5C7-8BBCC99E0BFD}"/>
              </a:ext>
            </a:extLst>
          </p:cNvPr>
          <p:cNvSpPr>
            <a:spLocks noEditPoints="1"/>
          </p:cNvSpPr>
          <p:nvPr/>
        </p:nvSpPr>
        <p:spPr bwMode="auto">
          <a:xfrm>
            <a:off x="8207375" y="3168650"/>
            <a:ext cx="263525" cy="260350"/>
          </a:xfrm>
          <a:custGeom>
            <a:avLst/>
            <a:gdLst>
              <a:gd name="T0" fmla="*/ 27 w 69"/>
              <a:gd name="T1" fmla="*/ 14 h 68"/>
              <a:gd name="T2" fmla="*/ 34 w 69"/>
              <a:gd name="T3" fmla="*/ 6 h 68"/>
              <a:gd name="T4" fmla="*/ 42 w 69"/>
              <a:gd name="T5" fmla="*/ 14 h 68"/>
              <a:gd name="T6" fmla="*/ 34 w 69"/>
              <a:gd name="T7" fmla="*/ 22 h 68"/>
              <a:gd name="T8" fmla="*/ 27 w 69"/>
              <a:gd name="T9" fmla="*/ 14 h 68"/>
              <a:gd name="T10" fmla="*/ 44 w 69"/>
              <a:gd name="T11" fmla="*/ 25 h 68"/>
              <a:gd name="T12" fmla="*/ 24 w 69"/>
              <a:gd name="T13" fmla="*/ 25 h 68"/>
              <a:gd name="T14" fmla="*/ 22 w 69"/>
              <a:gd name="T15" fmla="*/ 28 h 68"/>
              <a:gd name="T16" fmla="*/ 22 w 69"/>
              <a:gd name="T17" fmla="*/ 45 h 68"/>
              <a:gd name="T18" fmla="*/ 24 w 69"/>
              <a:gd name="T19" fmla="*/ 47 h 68"/>
              <a:gd name="T20" fmla="*/ 27 w 69"/>
              <a:gd name="T21" fmla="*/ 47 h 68"/>
              <a:gd name="T22" fmla="*/ 27 w 69"/>
              <a:gd name="T23" fmla="*/ 66 h 68"/>
              <a:gd name="T24" fmla="*/ 29 w 69"/>
              <a:gd name="T25" fmla="*/ 68 h 68"/>
              <a:gd name="T26" fmla="*/ 39 w 69"/>
              <a:gd name="T27" fmla="*/ 68 h 68"/>
              <a:gd name="T28" fmla="*/ 42 w 69"/>
              <a:gd name="T29" fmla="*/ 66 h 68"/>
              <a:gd name="T30" fmla="*/ 42 w 69"/>
              <a:gd name="T31" fmla="*/ 47 h 68"/>
              <a:gd name="T32" fmla="*/ 44 w 69"/>
              <a:gd name="T33" fmla="*/ 47 h 68"/>
              <a:gd name="T34" fmla="*/ 47 w 69"/>
              <a:gd name="T35" fmla="*/ 45 h 68"/>
              <a:gd name="T36" fmla="*/ 47 w 69"/>
              <a:gd name="T37" fmla="*/ 28 h 68"/>
              <a:gd name="T38" fmla="*/ 44 w 69"/>
              <a:gd name="T39" fmla="*/ 25 h 68"/>
              <a:gd name="T40" fmla="*/ 57 w 69"/>
              <a:gd name="T41" fmla="*/ 14 h 68"/>
              <a:gd name="T42" fmla="*/ 64 w 69"/>
              <a:gd name="T43" fmla="*/ 7 h 68"/>
              <a:gd name="T44" fmla="*/ 57 w 69"/>
              <a:gd name="T45" fmla="*/ 0 h 68"/>
              <a:gd name="T46" fmla="*/ 50 w 69"/>
              <a:gd name="T47" fmla="*/ 7 h 68"/>
              <a:gd name="T48" fmla="*/ 57 w 69"/>
              <a:gd name="T49" fmla="*/ 14 h 68"/>
              <a:gd name="T50" fmla="*/ 66 w 69"/>
              <a:gd name="T51" fmla="*/ 17 h 68"/>
              <a:gd name="T52" fmla="*/ 48 w 69"/>
              <a:gd name="T53" fmla="*/ 17 h 68"/>
              <a:gd name="T54" fmla="*/ 45 w 69"/>
              <a:gd name="T55" fmla="*/ 19 h 68"/>
              <a:gd name="T56" fmla="*/ 45 w 69"/>
              <a:gd name="T57" fmla="*/ 20 h 68"/>
              <a:gd name="T58" fmla="*/ 52 w 69"/>
              <a:gd name="T59" fmla="*/ 28 h 68"/>
              <a:gd name="T60" fmla="*/ 52 w 69"/>
              <a:gd name="T61" fmla="*/ 45 h 68"/>
              <a:gd name="T62" fmla="*/ 50 w 69"/>
              <a:gd name="T63" fmla="*/ 50 h 68"/>
              <a:gd name="T64" fmla="*/ 50 w 69"/>
              <a:gd name="T65" fmla="*/ 55 h 68"/>
              <a:gd name="T66" fmla="*/ 52 w 69"/>
              <a:gd name="T67" fmla="*/ 57 h 68"/>
              <a:gd name="T68" fmla="*/ 62 w 69"/>
              <a:gd name="T69" fmla="*/ 57 h 68"/>
              <a:gd name="T70" fmla="*/ 64 w 69"/>
              <a:gd name="T71" fmla="*/ 55 h 68"/>
              <a:gd name="T72" fmla="*/ 64 w 69"/>
              <a:gd name="T73" fmla="*/ 38 h 68"/>
              <a:gd name="T74" fmla="*/ 66 w 69"/>
              <a:gd name="T75" fmla="*/ 38 h 68"/>
              <a:gd name="T76" fmla="*/ 69 w 69"/>
              <a:gd name="T77" fmla="*/ 36 h 68"/>
              <a:gd name="T78" fmla="*/ 69 w 69"/>
              <a:gd name="T79" fmla="*/ 19 h 68"/>
              <a:gd name="T80" fmla="*/ 66 w 69"/>
              <a:gd name="T81" fmla="*/ 17 h 68"/>
              <a:gd name="T82" fmla="*/ 19 w 69"/>
              <a:gd name="T83" fmla="*/ 7 h 68"/>
              <a:gd name="T84" fmla="*/ 12 w 69"/>
              <a:gd name="T85" fmla="*/ 0 h 68"/>
              <a:gd name="T86" fmla="*/ 5 w 69"/>
              <a:gd name="T87" fmla="*/ 7 h 68"/>
              <a:gd name="T88" fmla="*/ 12 w 69"/>
              <a:gd name="T89" fmla="*/ 14 h 68"/>
              <a:gd name="T90" fmla="*/ 19 w 69"/>
              <a:gd name="T91" fmla="*/ 7 h 68"/>
              <a:gd name="T92" fmla="*/ 0 w 69"/>
              <a:gd name="T93" fmla="*/ 19 h 68"/>
              <a:gd name="T94" fmla="*/ 0 w 69"/>
              <a:gd name="T95" fmla="*/ 36 h 68"/>
              <a:gd name="T96" fmla="*/ 2 w 69"/>
              <a:gd name="T97" fmla="*/ 38 h 68"/>
              <a:gd name="T98" fmla="*/ 5 w 69"/>
              <a:gd name="T99" fmla="*/ 38 h 68"/>
              <a:gd name="T100" fmla="*/ 5 w 69"/>
              <a:gd name="T101" fmla="*/ 55 h 68"/>
              <a:gd name="T102" fmla="*/ 7 w 69"/>
              <a:gd name="T103" fmla="*/ 57 h 68"/>
              <a:gd name="T104" fmla="*/ 16 w 69"/>
              <a:gd name="T105" fmla="*/ 57 h 68"/>
              <a:gd name="T106" fmla="*/ 19 w 69"/>
              <a:gd name="T107" fmla="*/ 55 h 68"/>
              <a:gd name="T108" fmla="*/ 19 w 69"/>
              <a:gd name="T109" fmla="*/ 50 h 68"/>
              <a:gd name="T110" fmla="*/ 16 w 69"/>
              <a:gd name="T111" fmla="*/ 45 h 68"/>
              <a:gd name="T112" fmla="*/ 16 w 69"/>
              <a:gd name="T113" fmla="*/ 28 h 68"/>
              <a:gd name="T114" fmla="*/ 23 w 69"/>
              <a:gd name="T115" fmla="*/ 20 h 68"/>
              <a:gd name="T116" fmla="*/ 23 w 69"/>
              <a:gd name="T117" fmla="*/ 19 h 68"/>
              <a:gd name="T118" fmla="*/ 21 w 69"/>
              <a:gd name="T119" fmla="*/ 17 h 68"/>
              <a:gd name="T120" fmla="*/ 2 w 69"/>
              <a:gd name="T121" fmla="*/ 17 h 68"/>
              <a:gd name="T122" fmla="*/ 0 w 69"/>
              <a:gd name="T12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9" h="68">
                <a:moveTo>
                  <a:pt x="27" y="14"/>
                </a:moveTo>
                <a:cubicBezTo>
                  <a:pt x="27" y="10"/>
                  <a:pt x="30" y="6"/>
                  <a:pt x="34" y="6"/>
                </a:cubicBezTo>
                <a:cubicBezTo>
                  <a:pt x="39" y="6"/>
                  <a:pt x="42" y="10"/>
                  <a:pt x="42" y="14"/>
                </a:cubicBezTo>
                <a:cubicBezTo>
                  <a:pt x="42" y="18"/>
                  <a:pt x="39" y="22"/>
                  <a:pt x="34" y="22"/>
                </a:cubicBezTo>
                <a:cubicBezTo>
                  <a:pt x="30" y="22"/>
                  <a:pt x="27" y="18"/>
                  <a:pt x="27" y="14"/>
                </a:cubicBezTo>
                <a:close/>
                <a:moveTo>
                  <a:pt x="44" y="25"/>
                </a:moveTo>
                <a:cubicBezTo>
                  <a:pt x="24" y="25"/>
                  <a:pt x="24" y="25"/>
                  <a:pt x="24" y="25"/>
                </a:cubicBezTo>
                <a:cubicBezTo>
                  <a:pt x="23" y="25"/>
                  <a:pt x="22" y="26"/>
                  <a:pt x="22" y="28"/>
                </a:cubicBezTo>
                <a:cubicBezTo>
                  <a:pt x="22" y="45"/>
                  <a:pt x="22" y="45"/>
                  <a:pt x="22" y="45"/>
                </a:cubicBezTo>
                <a:cubicBezTo>
                  <a:pt x="22" y="46"/>
                  <a:pt x="23" y="47"/>
                  <a:pt x="24" y="47"/>
                </a:cubicBezTo>
                <a:cubicBezTo>
                  <a:pt x="27" y="47"/>
                  <a:pt x="27" y="47"/>
                  <a:pt x="27" y="47"/>
                </a:cubicBezTo>
                <a:cubicBezTo>
                  <a:pt x="27" y="66"/>
                  <a:pt x="27" y="66"/>
                  <a:pt x="27" y="66"/>
                </a:cubicBezTo>
                <a:cubicBezTo>
                  <a:pt x="27" y="67"/>
                  <a:pt x="28" y="68"/>
                  <a:pt x="29" y="68"/>
                </a:cubicBezTo>
                <a:cubicBezTo>
                  <a:pt x="39" y="68"/>
                  <a:pt x="39" y="68"/>
                  <a:pt x="39" y="68"/>
                </a:cubicBezTo>
                <a:cubicBezTo>
                  <a:pt x="41" y="68"/>
                  <a:pt x="42" y="67"/>
                  <a:pt x="42" y="66"/>
                </a:cubicBezTo>
                <a:cubicBezTo>
                  <a:pt x="42" y="47"/>
                  <a:pt x="42" y="47"/>
                  <a:pt x="42" y="47"/>
                </a:cubicBezTo>
                <a:cubicBezTo>
                  <a:pt x="44" y="47"/>
                  <a:pt x="44" y="47"/>
                  <a:pt x="44" y="47"/>
                </a:cubicBezTo>
                <a:cubicBezTo>
                  <a:pt x="46" y="47"/>
                  <a:pt x="47" y="46"/>
                  <a:pt x="47" y="45"/>
                </a:cubicBezTo>
                <a:cubicBezTo>
                  <a:pt x="47" y="28"/>
                  <a:pt x="47" y="28"/>
                  <a:pt x="47" y="28"/>
                </a:cubicBezTo>
                <a:cubicBezTo>
                  <a:pt x="47" y="26"/>
                  <a:pt x="46" y="25"/>
                  <a:pt x="44" y="25"/>
                </a:cubicBezTo>
                <a:close/>
                <a:moveTo>
                  <a:pt x="57" y="14"/>
                </a:moveTo>
                <a:cubicBezTo>
                  <a:pt x="61" y="14"/>
                  <a:pt x="64" y="11"/>
                  <a:pt x="64" y="7"/>
                </a:cubicBezTo>
                <a:cubicBezTo>
                  <a:pt x="64" y="3"/>
                  <a:pt x="61" y="0"/>
                  <a:pt x="57" y="0"/>
                </a:cubicBezTo>
                <a:cubicBezTo>
                  <a:pt x="53" y="0"/>
                  <a:pt x="50" y="3"/>
                  <a:pt x="50" y="7"/>
                </a:cubicBezTo>
                <a:cubicBezTo>
                  <a:pt x="50" y="11"/>
                  <a:pt x="53" y="14"/>
                  <a:pt x="57" y="14"/>
                </a:cubicBezTo>
                <a:close/>
                <a:moveTo>
                  <a:pt x="66" y="17"/>
                </a:moveTo>
                <a:cubicBezTo>
                  <a:pt x="48" y="17"/>
                  <a:pt x="48" y="17"/>
                  <a:pt x="48" y="17"/>
                </a:cubicBezTo>
                <a:cubicBezTo>
                  <a:pt x="46" y="17"/>
                  <a:pt x="45" y="18"/>
                  <a:pt x="45" y="19"/>
                </a:cubicBezTo>
                <a:cubicBezTo>
                  <a:pt x="45" y="20"/>
                  <a:pt x="45" y="20"/>
                  <a:pt x="45" y="20"/>
                </a:cubicBezTo>
                <a:cubicBezTo>
                  <a:pt x="49" y="20"/>
                  <a:pt x="52" y="23"/>
                  <a:pt x="52" y="28"/>
                </a:cubicBezTo>
                <a:cubicBezTo>
                  <a:pt x="52" y="45"/>
                  <a:pt x="52" y="45"/>
                  <a:pt x="52" y="45"/>
                </a:cubicBezTo>
                <a:cubicBezTo>
                  <a:pt x="52" y="47"/>
                  <a:pt x="51" y="49"/>
                  <a:pt x="50" y="50"/>
                </a:cubicBezTo>
                <a:cubicBezTo>
                  <a:pt x="50" y="55"/>
                  <a:pt x="50" y="55"/>
                  <a:pt x="50" y="55"/>
                </a:cubicBezTo>
                <a:cubicBezTo>
                  <a:pt x="50" y="56"/>
                  <a:pt x="51" y="57"/>
                  <a:pt x="52" y="57"/>
                </a:cubicBezTo>
                <a:cubicBezTo>
                  <a:pt x="62" y="57"/>
                  <a:pt x="62" y="57"/>
                  <a:pt x="62" y="57"/>
                </a:cubicBezTo>
                <a:cubicBezTo>
                  <a:pt x="63" y="57"/>
                  <a:pt x="64" y="56"/>
                  <a:pt x="64" y="55"/>
                </a:cubicBezTo>
                <a:cubicBezTo>
                  <a:pt x="64" y="38"/>
                  <a:pt x="64" y="38"/>
                  <a:pt x="64" y="38"/>
                </a:cubicBezTo>
                <a:cubicBezTo>
                  <a:pt x="66" y="38"/>
                  <a:pt x="66" y="38"/>
                  <a:pt x="66" y="38"/>
                </a:cubicBezTo>
                <a:cubicBezTo>
                  <a:pt x="68" y="38"/>
                  <a:pt x="69" y="37"/>
                  <a:pt x="69" y="36"/>
                </a:cubicBezTo>
                <a:cubicBezTo>
                  <a:pt x="69" y="19"/>
                  <a:pt x="69" y="19"/>
                  <a:pt x="69" y="19"/>
                </a:cubicBezTo>
                <a:cubicBezTo>
                  <a:pt x="69" y="18"/>
                  <a:pt x="68" y="17"/>
                  <a:pt x="66" y="17"/>
                </a:cubicBezTo>
                <a:close/>
                <a:moveTo>
                  <a:pt x="19" y="7"/>
                </a:moveTo>
                <a:cubicBezTo>
                  <a:pt x="19" y="3"/>
                  <a:pt x="16" y="0"/>
                  <a:pt x="12" y="0"/>
                </a:cubicBezTo>
                <a:cubicBezTo>
                  <a:pt x="8" y="0"/>
                  <a:pt x="5" y="3"/>
                  <a:pt x="5" y="7"/>
                </a:cubicBezTo>
                <a:cubicBezTo>
                  <a:pt x="5" y="11"/>
                  <a:pt x="8" y="14"/>
                  <a:pt x="12" y="14"/>
                </a:cubicBezTo>
                <a:cubicBezTo>
                  <a:pt x="16" y="14"/>
                  <a:pt x="19" y="11"/>
                  <a:pt x="19" y="7"/>
                </a:cubicBezTo>
                <a:close/>
                <a:moveTo>
                  <a:pt x="0" y="19"/>
                </a:moveTo>
                <a:cubicBezTo>
                  <a:pt x="0" y="36"/>
                  <a:pt x="0" y="36"/>
                  <a:pt x="0" y="36"/>
                </a:cubicBezTo>
                <a:cubicBezTo>
                  <a:pt x="0" y="37"/>
                  <a:pt x="1" y="38"/>
                  <a:pt x="2" y="38"/>
                </a:cubicBezTo>
                <a:cubicBezTo>
                  <a:pt x="5" y="38"/>
                  <a:pt x="5" y="38"/>
                  <a:pt x="5" y="38"/>
                </a:cubicBezTo>
                <a:cubicBezTo>
                  <a:pt x="5" y="55"/>
                  <a:pt x="5" y="55"/>
                  <a:pt x="5" y="55"/>
                </a:cubicBezTo>
                <a:cubicBezTo>
                  <a:pt x="5" y="56"/>
                  <a:pt x="6" y="57"/>
                  <a:pt x="7" y="57"/>
                </a:cubicBezTo>
                <a:cubicBezTo>
                  <a:pt x="16" y="57"/>
                  <a:pt x="16" y="57"/>
                  <a:pt x="16" y="57"/>
                </a:cubicBezTo>
                <a:cubicBezTo>
                  <a:pt x="18" y="57"/>
                  <a:pt x="19" y="56"/>
                  <a:pt x="19" y="55"/>
                </a:cubicBezTo>
                <a:cubicBezTo>
                  <a:pt x="19" y="50"/>
                  <a:pt x="19" y="50"/>
                  <a:pt x="19" y="50"/>
                </a:cubicBezTo>
                <a:cubicBezTo>
                  <a:pt x="17" y="49"/>
                  <a:pt x="16" y="47"/>
                  <a:pt x="16" y="45"/>
                </a:cubicBezTo>
                <a:cubicBezTo>
                  <a:pt x="16" y="28"/>
                  <a:pt x="16" y="28"/>
                  <a:pt x="16" y="28"/>
                </a:cubicBezTo>
                <a:cubicBezTo>
                  <a:pt x="16" y="23"/>
                  <a:pt x="19" y="20"/>
                  <a:pt x="23" y="20"/>
                </a:cubicBezTo>
                <a:cubicBezTo>
                  <a:pt x="23" y="19"/>
                  <a:pt x="23" y="19"/>
                  <a:pt x="23" y="19"/>
                </a:cubicBezTo>
                <a:cubicBezTo>
                  <a:pt x="23" y="18"/>
                  <a:pt x="22" y="17"/>
                  <a:pt x="21" y="17"/>
                </a:cubicBezTo>
                <a:cubicBezTo>
                  <a:pt x="2" y="17"/>
                  <a:pt x="2" y="17"/>
                  <a:pt x="2" y="17"/>
                </a:cubicBezTo>
                <a:cubicBezTo>
                  <a:pt x="1" y="17"/>
                  <a:pt x="0" y="18"/>
                  <a:pt x="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0" name="Freeform 29">
            <a:extLst>
              <a:ext uri="{FF2B5EF4-FFF2-40B4-BE49-F238E27FC236}">
                <a16:creationId xmlns:a16="http://schemas.microsoft.com/office/drawing/2014/main" id="{495815BE-C7FE-49F5-A25B-B26A95A99985}"/>
              </a:ext>
            </a:extLst>
          </p:cNvPr>
          <p:cNvSpPr>
            <a:spLocks noEditPoints="1"/>
          </p:cNvSpPr>
          <p:nvPr/>
        </p:nvSpPr>
        <p:spPr bwMode="auto">
          <a:xfrm>
            <a:off x="6630988" y="4305300"/>
            <a:ext cx="369888" cy="220663"/>
          </a:xfrm>
          <a:custGeom>
            <a:avLst/>
            <a:gdLst>
              <a:gd name="T0" fmla="*/ 21 w 97"/>
              <a:gd name="T1" fmla="*/ 37 h 58"/>
              <a:gd name="T2" fmla="*/ 21 w 97"/>
              <a:gd name="T3" fmla="*/ 33 h 58"/>
              <a:gd name="T4" fmla="*/ 32 w 97"/>
              <a:gd name="T5" fmla="*/ 26 h 58"/>
              <a:gd name="T6" fmla="*/ 34 w 97"/>
              <a:gd name="T7" fmla="*/ 28 h 58"/>
              <a:gd name="T8" fmla="*/ 24 w 97"/>
              <a:gd name="T9" fmla="*/ 37 h 58"/>
              <a:gd name="T10" fmla="*/ 29 w 97"/>
              <a:gd name="T11" fmla="*/ 45 h 58"/>
              <a:gd name="T12" fmla="*/ 41 w 97"/>
              <a:gd name="T13" fmla="*/ 32 h 58"/>
              <a:gd name="T14" fmla="*/ 37 w 97"/>
              <a:gd name="T15" fmla="*/ 31 h 58"/>
              <a:gd name="T16" fmla="*/ 26 w 97"/>
              <a:gd name="T17" fmla="*/ 44 h 58"/>
              <a:gd name="T18" fmla="*/ 29 w 97"/>
              <a:gd name="T19" fmla="*/ 45 h 58"/>
              <a:gd name="T20" fmla="*/ 44 w 97"/>
              <a:gd name="T21" fmla="*/ 44 h 58"/>
              <a:gd name="T22" fmla="*/ 42 w 97"/>
              <a:gd name="T23" fmla="*/ 39 h 58"/>
              <a:gd name="T24" fmla="*/ 32 w 97"/>
              <a:gd name="T25" fmla="*/ 47 h 58"/>
              <a:gd name="T26" fmla="*/ 34 w 97"/>
              <a:gd name="T27" fmla="*/ 51 h 58"/>
              <a:gd name="T28" fmla="*/ 42 w 97"/>
              <a:gd name="T29" fmla="*/ 57 h 58"/>
              <a:gd name="T30" fmla="*/ 47 w 97"/>
              <a:gd name="T31" fmla="*/ 50 h 58"/>
              <a:gd name="T32" fmla="*/ 43 w 97"/>
              <a:gd name="T33" fmla="*/ 49 h 58"/>
              <a:gd name="T34" fmla="*/ 38 w 97"/>
              <a:gd name="T35" fmla="*/ 57 h 58"/>
              <a:gd name="T36" fmla="*/ 42 w 97"/>
              <a:gd name="T37" fmla="*/ 57 h 58"/>
              <a:gd name="T38" fmla="*/ 97 w 97"/>
              <a:gd name="T39" fmla="*/ 18 h 58"/>
              <a:gd name="T40" fmla="*/ 78 w 97"/>
              <a:gd name="T41" fmla="*/ 9 h 58"/>
              <a:gd name="T42" fmla="*/ 86 w 97"/>
              <a:gd name="T43" fmla="*/ 24 h 58"/>
              <a:gd name="T44" fmla="*/ 78 w 97"/>
              <a:gd name="T45" fmla="*/ 28 h 58"/>
              <a:gd name="T46" fmla="*/ 74 w 97"/>
              <a:gd name="T47" fmla="*/ 10 h 58"/>
              <a:gd name="T48" fmla="*/ 47 w 97"/>
              <a:gd name="T49" fmla="*/ 6 h 58"/>
              <a:gd name="T50" fmla="*/ 46 w 97"/>
              <a:gd name="T51" fmla="*/ 6 h 58"/>
              <a:gd name="T52" fmla="*/ 29 w 97"/>
              <a:gd name="T53" fmla="*/ 15 h 58"/>
              <a:gd name="T54" fmla="*/ 32 w 97"/>
              <a:gd name="T55" fmla="*/ 19 h 58"/>
              <a:gd name="T56" fmla="*/ 48 w 97"/>
              <a:gd name="T57" fmla="*/ 11 h 58"/>
              <a:gd name="T58" fmla="*/ 49 w 97"/>
              <a:gd name="T59" fmla="*/ 11 h 58"/>
              <a:gd name="T60" fmla="*/ 77 w 97"/>
              <a:gd name="T61" fmla="*/ 30 h 58"/>
              <a:gd name="T62" fmla="*/ 52 w 97"/>
              <a:gd name="T63" fmla="*/ 53 h 58"/>
              <a:gd name="T64" fmla="*/ 48 w 97"/>
              <a:gd name="T65" fmla="*/ 56 h 58"/>
              <a:gd name="T66" fmla="*/ 50 w 97"/>
              <a:gd name="T67" fmla="*/ 57 h 58"/>
              <a:gd name="T68" fmla="*/ 59 w 97"/>
              <a:gd name="T69" fmla="*/ 53 h 58"/>
              <a:gd name="T70" fmla="*/ 60 w 97"/>
              <a:gd name="T71" fmla="*/ 49 h 58"/>
              <a:gd name="T72" fmla="*/ 57 w 97"/>
              <a:gd name="T73" fmla="*/ 41 h 58"/>
              <a:gd name="T74" fmla="*/ 65 w 97"/>
              <a:gd name="T75" fmla="*/ 48 h 58"/>
              <a:gd name="T76" fmla="*/ 68 w 97"/>
              <a:gd name="T77" fmla="*/ 49 h 58"/>
              <a:gd name="T78" fmla="*/ 69 w 97"/>
              <a:gd name="T79" fmla="*/ 45 h 58"/>
              <a:gd name="T80" fmla="*/ 65 w 97"/>
              <a:gd name="T81" fmla="*/ 36 h 58"/>
              <a:gd name="T82" fmla="*/ 72 w 97"/>
              <a:gd name="T83" fmla="*/ 43 h 58"/>
              <a:gd name="T84" fmla="*/ 75 w 97"/>
              <a:gd name="T85" fmla="*/ 44 h 58"/>
              <a:gd name="T86" fmla="*/ 70 w 97"/>
              <a:gd name="T87" fmla="*/ 34 h 58"/>
              <a:gd name="T88" fmla="*/ 35 w 97"/>
              <a:gd name="T89" fmla="*/ 21 h 58"/>
              <a:gd name="T90" fmla="*/ 27 w 97"/>
              <a:gd name="T91" fmla="*/ 20 h 58"/>
              <a:gd name="T92" fmla="*/ 29 w 97"/>
              <a:gd name="T93" fmla="*/ 11 h 58"/>
              <a:gd name="T94" fmla="*/ 24 w 97"/>
              <a:gd name="T95" fmla="*/ 11 h 58"/>
              <a:gd name="T96" fmla="*/ 19 w 97"/>
              <a:gd name="T97" fmla="*/ 31 h 58"/>
              <a:gd name="T98" fmla="*/ 32 w 97"/>
              <a:gd name="T99" fmla="*/ 22 h 58"/>
              <a:gd name="T100" fmla="*/ 37 w 97"/>
              <a:gd name="T101" fmla="*/ 28 h 58"/>
              <a:gd name="T102" fmla="*/ 43 w 97"/>
              <a:gd name="T103" fmla="*/ 30 h 58"/>
              <a:gd name="T104" fmla="*/ 47 w 97"/>
              <a:gd name="T105" fmla="*/ 38 h 58"/>
              <a:gd name="T106" fmla="*/ 49 w 97"/>
              <a:gd name="T107" fmla="*/ 47 h 58"/>
              <a:gd name="T108" fmla="*/ 56 w 97"/>
              <a:gd name="T109" fmla="*/ 51 h 58"/>
              <a:gd name="T110" fmla="*/ 58 w 97"/>
              <a:gd name="T111" fmla="*/ 53 h 58"/>
              <a:gd name="T112" fmla="*/ 9 w 97"/>
              <a:gd name="T113" fmla="*/ 21 h 58"/>
              <a:gd name="T114" fmla="*/ 13 w 97"/>
              <a:gd name="T115" fmla="*/ 0 h 58"/>
              <a:gd name="T116" fmla="*/ 9 w 97"/>
              <a:gd name="T117" fmla="*/ 2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58">
                <a:moveTo>
                  <a:pt x="23" y="38"/>
                </a:moveTo>
                <a:cubicBezTo>
                  <a:pt x="22" y="38"/>
                  <a:pt x="21" y="38"/>
                  <a:pt x="21" y="37"/>
                </a:cubicBezTo>
                <a:cubicBezTo>
                  <a:pt x="20" y="37"/>
                  <a:pt x="20" y="36"/>
                  <a:pt x="20" y="35"/>
                </a:cubicBezTo>
                <a:cubicBezTo>
                  <a:pt x="20" y="35"/>
                  <a:pt x="21" y="34"/>
                  <a:pt x="21" y="33"/>
                </a:cubicBezTo>
                <a:cubicBezTo>
                  <a:pt x="30" y="26"/>
                  <a:pt x="30" y="26"/>
                  <a:pt x="30" y="26"/>
                </a:cubicBezTo>
                <a:cubicBezTo>
                  <a:pt x="30" y="26"/>
                  <a:pt x="31" y="26"/>
                  <a:pt x="32" y="26"/>
                </a:cubicBezTo>
                <a:cubicBezTo>
                  <a:pt x="32" y="26"/>
                  <a:pt x="33" y="26"/>
                  <a:pt x="34" y="27"/>
                </a:cubicBezTo>
                <a:cubicBezTo>
                  <a:pt x="34" y="27"/>
                  <a:pt x="34" y="28"/>
                  <a:pt x="34" y="28"/>
                </a:cubicBezTo>
                <a:cubicBezTo>
                  <a:pt x="34" y="29"/>
                  <a:pt x="34" y="30"/>
                  <a:pt x="33" y="30"/>
                </a:cubicBezTo>
                <a:cubicBezTo>
                  <a:pt x="24" y="37"/>
                  <a:pt x="24" y="37"/>
                  <a:pt x="24" y="37"/>
                </a:cubicBezTo>
                <a:cubicBezTo>
                  <a:pt x="24" y="38"/>
                  <a:pt x="23" y="38"/>
                  <a:pt x="23" y="38"/>
                </a:cubicBezTo>
                <a:close/>
                <a:moveTo>
                  <a:pt x="29" y="45"/>
                </a:moveTo>
                <a:cubicBezTo>
                  <a:pt x="41" y="35"/>
                  <a:pt x="41" y="35"/>
                  <a:pt x="41" y="35"/>
                </a:cubicBezTo>
                <a:cubicBezTo>
                  <a:pt x="42" y="34"/>
                  <a:pt x="42" y="33"/>
                  <a:pt x="41" y="32"/>
                </a:cubicBezTo>
                <a:cubicBezTo>
                  <a:pt x="40" y="31"/>
                  <a:pt x="40" y="31"/>
                  <a:pt x="39" y="31"/>
                </a:cubicBezTo>
                <a:cubicBezTo>
                  <a:pt x="38" y="31"/>
                  <a:pt x="38" y="31"/>
                  <a:pt x="37" y="31"/>
                </a:cubicBezTo>
                <a:cubicBezTo>
                  <a:pt x="26" y="41"/>
                  <a:pt x="26" y="41"/>
                  <a:pt x="26" y="41"/>
                </a:cubicBezTo>
                <a:cubicBezTo>
                  <a:pt x="25" y="42"/>
                  <a:pt x="25" y="43"/>
                  <a:pt x="26" y="44"/>
                </a:cubicBezTo>
                <a:cubicBezTo>
                  <a:pt x="26" y="45"/>
                  <a:pt x="27" y="45"/>
                  <a:pt x="28" y="45"/>
                </a:cubicBezTo>
                <a:cubicBezTo>
                  <a:pt x="28" y="45"/>
                  <a:pt x="29" y="45"/>
                  <a:pt x="29" y="45"/>
                </a:cubicBezTo>
                <a:close/>
                <a:moveTo>
                  <a:pt x="36" y="51"/>
                </a:moveTo>
                <a:cubicBezTo>
                  <a:pt x="44" y="44"/>
                  <a:pt x="44" y="44"/>
                  <a:pt x="44" y="44"/>
                </a:cubicBezTo>
                <a:cubicBezTo>
                  <a:pt x="45" y="43"/>
                  <a:pt x="45" y="41"/>
                  <a:pt x="44" y="40"/>
                </a:cubicBezTo>
                <a:cubicBezTo>
                  <a:pt x="44" y="40"/>
                  <a:pt x="43" y="39"/>
                  <a:pt x="42" y="39"/>
                </a:cubicBezTo>
                <a:cubicBezTo>
                  <a:pt x="41" y="39"/>
                  <a:pt x="41" y="40"/>
                  <a:pt x="40" y="40"/>
                </a:cubicBezTo>
                <a:cubicBezTo>
                  <a:pt x="32" y="47"/>
                  <a:pt x="32" y="47"/>
                  <a:pt x="32" y="47"/>
                </a:cubicBezTo>
                <a:cubicBezTo>
                  <a:pt x="31" y="48"/>
                  <a:pt x="31" y="49"/>
                  <a:pt x="32" y="50"/>
                </a:cubicBezTo>
                <a:cubicBezTo>
                  <a:pt x="32" y="51"/>
                  <a:pt x="33" y="51"/>
                  <a:pt x="34" y="51"/>
                </a:cubicBezTo>
                <a:cubicBezTo>
                  <a:pt x="35" y="51"/>
                  <a:pt x="35" y="51"/>
                  <a:pt x="36" y="51"/>
                </a:cubicBezTo>
                <a:close/>
                <a:moveTo>
                  <a:pt x="42" y="57"/>
                </a:moveTo>
                <a:cubicBezTo>
                  <a:pt x="46" y="53"/>
                  <a:pt x="46" y="53"/>
                  <a:pt x="46" y="53"/>
                </a:cubicBezTo>
                <a:cubicBezTo>
                  <a:pt x="47" y="52"/>
                  <a:pt x="47" y="51"/>
                  <a:pt x="47" y="50"/>
                </a:cubicBezTo>
                <a:cubicBezTo>
                  <a:pt x="46" y="49"/>
                  <a:pt x="45" y="49"/>
                  <a:pt x="45" y="49"/>
                </a:cubicBezTo>
                <a:cubicBezTo>
                  <a:pt x="44" y="49"/>
                  <a:pt x="43" y="49"/>
                  <a:pt x="43" y="49"/>
                </a:cubicBezTo>
                <a:cubicBezTo>
                  <a:pt x="38" y="53"/>
                  <a:pt x="38" y="53"/>
                  <a:pt x="38" y="53"/>
                </a:cubicBezTo>
                <a:cubicBezTo>
                  <a:pt x="37" y="54"/>
                  <a:pt x="37" y="56"/>
                  <a:pt x="38" y="57"/>
                </a:cubicBezTo>
                <a:cubicBezTo>
                  <a:pt x="38" y="57"/>
                  <a:pt x="39" y="58"/>
                  <a:pt x="40" y="58"/>
                </a:cubicBezTo>
                <a:cubicBezTo>
                  <a:pt x="41" y="58"/>
                  <a:pt x="41" y="58"/>
                  <a:pt x="42" y="57"/>
                </a:cubicBezTo>
                <a:close/>
                <a:moveTo>
                  <a:pt x="86" y="24"/>
                </a:moveTo>
                <a:cubicBezTo>
                  <a:pt x="97" y="18"/>
                  <a:pt x="97" y="18"/>
                  <a:pt x="97" y="18"/>
                </a:cubicBezTo>
                <a:cubicBezTo>
                  <a:pt x="89" y="3"/>
                  <a:pt x="89" y="3"/>
                  <a:pt x="89" y="3"/>
                </a:cubicBezTo>
                <a:cubicBezTo>
                  <a:pt x="85" y="5"/>
                  <a:pt x="80" y="8"/>
                  <a:pt x="78" y="9"/>
                </a:cubicBezTo>
                <a:cubicBezTo>
                  <a:pt x="79" y="11"/>
                  <a:pt x="81" y="15"/>
                  <a:pt x="86" y="23"/>
                </a:cubicBezTo>
                <a:lnTo>
                  <a:pt x="86" y="24"/>
                </a:lnTo>
                <a:close/>
                <a:moveTo>
                  <a:pt x="77" y="30"/>
                </a:moveTo>
                <a:cubicBezTo>
                  <a:pt x="77" y="29"/>
                  <a:pt x="78" y="28"/>
                  <a:pt x="78" y="28"/>
                </a:cubicBezTo>
                <a:cubicBezTo>
                  <a:pt x="79" y="27"/>
                  <a:pt x="81" y="25"/>
                  <a:pt x="83" y="24"/>
                </a:cubicBezTo>
                <a:cubicBezTo>
                  <a:pt x="81" y="22"/>
                  <a:pt x="76" y="13"/>
                  <a:pt x="74" y="10"/>
                </a:cubicBezTo>
                <a:cubicBezTo>
                  <a:pt x="66" y="7"/>
                  <a:pt x="57" y="6"/>
                  <a:pt x="52" y="6"/>
                </a:cubicBezTo>
                <a:cubicBezTo>
                  <a:pt x="50" y="6"/>
                  <a:pt x="49" y="6"/>
                  <a:pt x="47" y="6"/>
                </a:cubicBezTo>
                <a:cubicBezTo>
                  <a:pt x="47" y="6"/>
                  <a:pt x="47" y="6"/>
                  <a:pt x="47" y="6"/>
                </a:cubicBezTo>
                <a:cubicBezTo>
                  <a:pt x="46" y="6"/>
                  <a:pt x="46" y="6"/>
                  <a:pt x="46" y="6"/>
                </a:cubicBezTo>
                <a:cubicBezTo>
                  <a:pt x="31" y="14"/>
                  <a:pt x="31" y="14"/>
                  <a:pt x="31" y="14"/>
                </a:cubicBezTo>
                <a:cubicBezTo>
                  <a:pt x="30" y="14"/>
                  <a:pt x="30" y="15"/>
                  <a:pt x="29" y="15"/>
                </a:cubicBezTo>
                <a:cubicBezTo>
                  <a:pt x="29" y="16"/>
                  <a:pt x="29" y="17"/>
                  <a:pt x="30" y="17"/>
                </a:cubicBezTo>
                <a:cubicBezTo>
                  <a:pt x="30" y="18"/>
                  <a:pt x="31" y="19"/>
                  <a:pt x="32" y="19"/>
                </a:cubicBezTo>
                <a:cubicBezTo>
                  <a:pt x="32" y="19"/>
                  <a:pt x="33" y="19"/>
                  <a:pt x="33" y="19"/>
                </a:cubicBezTo>
                <a:cubicBezTo>
                  <a:pt x="48" y="11"/>
                  <a:pt x="48" y="11"/>
                  <a:pt x="48" y="11"/>
                </a:cubicBezTo>
                <a:cubicBezTo>
                  <a:pt x="49" y="11"/>
                  <a:pt x="49" y="11"/>
                  <a:pt x="49" y="11"/>
                </a:cubicBezTo>
                <a:cubicBezTo>
                  <a:pt x="49" y="11"/>
                  <a:pt x="49" y="11"/>
                  <a:pt x="49" y="11"/>
                </a:cubicBezTo>
                <a:cubicBezTo>
                  <a:pt x="59" y="18"/>
                  <a:pt x="71" y="30"/>
                  <a:pt x="74" y="33"/>
                </a:cubicBezTo>
                <a:cubicBezTo>
                  <a:pt x="75" y="33"/>
                  <a:pt x="76" y="31"/>
                  <a:pt x="77" y="30"/>
                </a:cubicBezTo>
                <a:close/>
                <a:moveTo>
                  <a:pt x="51" y="57"/>
                </a:moveTo>
                <a:cubicBezTo>
                  <a:pt x="53" y="56"/>
                  <a:pt x="53" y="55"/>
                  <a:pt x="52" y="53"/>
                </a:cubicBezTo>
                <a:cubicBezTo>
                  <a:pt x="50" y="52"/>
                  <a:pt x="50" y="52"/>
                  <a:pt x="50" y="52"/>
                </a:cubicBezTo>
                <a:cubicBezTo>
                  <a:pt x="50" y="53"/>
                  <a:pt x="50" y="55"/>
                  <a:pt x="48" y="56"/>
                </a:cubicBezTo>
                <a:cubicBezTo>
                  <a:pt x="48" y="56"/>
                  <a:pt x="48" y="56"/>
                  <a:pt x="48" y="56"/>
                </a:cubicBezTo>
                <a:cubicBezTo>
                  <a:pt x="49" y="57"/>
                  <a:pt x="50" y="57"/>
                  <a:pt x="50" y="57"/>
                </a:cubicBezTo>
                <a:cubicBezTo>
                  <a:pt x="50" y="57"/>
                  <a:pt x="51" y="57"/>
                  <a:pt x="51" y="57"/>
                </a:cubicBezTo>
                <a:close/>
                <a:moveTo>
                  <a:pt x="59" y="53"/>
                </a:moveTo>
                <a:cubicBezTo>
                  <a:pt x="60" y="52"/>
                  <a:pt x="61" y="51"/>
                  <a:pt x="61" y="50"/>
                </a:cubicBezTo>
                <a:cubicBezTo>
                  <a:pt x="61" y="49"/>
                  <a:pt x="61" y="49"/>
                  <a:pt x="60" y="49"/>
                </a:cubicBezTo>
                <a:cubicBezTo>
                  <a:pt x="55" y="43"/>
                  <a:pt x="55" y="43"/>
                  <a:pt x="55" y="43"/>
                </a:cubicBezTo>
                <a:cubicBezTo>
                  <a:pt x="57" y="41"/>
                  <a:pt x="57" y="41"/>
                  <a:pt x="57" y="41"/>
                </a:cubicBezTo>
                <a:cubicBezTo>
                  <a:pt x="64" y="48"/>
                  <a:pt x="64" y="48"/>
                  <a:pt x="64" y="48"/>
                </a:cubicBezTo>
                <a:cubicBezTo>
                  <a:pt x="65" y="48"/>
                  <a:pt x="65" y="48"/>
                  <a:pt x="65" y="48"/>
                </a:cubicBezTo>
                <a:cubicBezTo>
                  <a:pt x="66" y="49"/>
                  <a:pt x="66" y="49"/>
                  <a:pt x="67" y="49"/>
                </a:cubicBezTo>
                <a:cubicBezTo>
                  <a:pt x="67" y="49"/>
                  <a:pt x="67" y="49"/>
                  <a:pt x="68" y="49"/>
                </a:cubicBezTo>
                <a:cubicBezTo>
                  <a:pt x="69" y="49"/>
                  <a:pt x="69" y="48"/>
                  <a:pt x="69" y="47"/>
                </a:cubicBezTo>
                <a:cubicBezTo>
                  <a:pt x="69" y="46"/>
                  <a:pt x="69" y="46"/>
                  <a:pt x="69" y="45"/>
                </a:cubicBezTo>
                <a:cubicBezTo>
                  <a:pt x="62" y="38"/>
                  <a:pt x="62" y="38"/>
                  <a:pt x="62" y="38"/>
                </a:cubicBezTo>
                <a:cubicBezTo>
                  <a:pt x="65" y="36"/>
                  <a:pt x="65" y="36"/>
                  <a:pt x="65" y="36"/>
                </a:cubicBezTo>
                <a:cubicBezTo>
                  <a:pt x="72" y="43"/>
                  <a:pt x="72" y="43"/>
                  <a:pt x="72" y="43"/>
                </a:cubicBezTo>
                <a:cubicBezTo>
                  <a:pt x="72" y="43"/>
                  <a:pt x="72" y="43"/>
                  <a:pt x="72" y="43"/>
                </a:cubicBezTo>
                <a:cubicBezTo>
                  <a:pt x="73" y="44"/>
                  <a:pt x="73" y="45"/>
                  <a:pt x="74" y="45"/>
                </a:cubicBezTo>
                <a:cubicBezTo>
                  <a:pt x="74" y="45"/>
                  <a:pt x="75" y="45"/>
                  <a:pt x="75" y="44"/>
                </a:cubicBezTo>
                <a:cubicBezTo>
                  <a:pt x="76" y="44"/>
                  <a:pt x="77" y="42"/>
                  <a:pt x="76" y="41"/>
                </a:cubicBezTo>
                <a:cubicBezTo>
                  <a:pt x="70" y="34"/>
                  <a:pt x="70" y="34"/>
                  <a:pt x="70" y="34"/>
                </a:cubicBezTo>
                <a:cubicBezTo>
                  <a:pt x="66" y="30"/>
                  <a:pt x="56" y="20"/>
                  <a:pt x="48" y="15"/>
                </a:cubicBezTo>
                <a:cubicBezTo>
                  <a:pt x="35" y="21"/>
                  <a:pt x="35" y="21"/>
                  <a:pt x="35" y="21"/>
                </a:cubicBezTo>
                <a:cubicBezTo>
                  <a:pt x="34" y="22"/>
                  <a:pt x="33" y="22"/>
                  <a:pt x="32" y="22"/>
                </a:cubicBezTo>
                <a:cubicBezTo>
                  <a:pt x="30" y="22"/>
                  <a:pt x="28" y="21"/>
                  <a:pt x="27" y="20"/>
                </a:cubicBezTo>
                <a:cubicBezTo>
                  <a:pt x="26" y="18"/>
                  <a:pt x="26" y="16"/>
                  <a:pt x="26" y="15"/>
                </a:cubicBezTo>
                <a:cubicBezTo>
                  <a:pt x="27" y="13"/>
                  <a:pt x="28" y="12"/>
                  <a:pt x="29" y="11"/>
                </a:cubicBezTo>
                <a:cubicBezTo>
                  <a:pt x="31" y="10"/>
                  <a:pt x="31" y="10"/>
                  <a:pt x="31" y="10"/>
                </a:cubicBezTo>
                <a:cubicBezTo>
                  <a:pt x="24" y="11"/>
                  <a:pt x="24" y="11"/>
                  <a:pt x="24" y="11"/>
                </a:cubicBezTo>
                <a:cubicBezTo>
                  <a:pt x="12" y="23"/>
                  <a:pt x="12" y="23"/>
                  <a:pt x="12" y="23"/>
                </a:cubicBezTo>
                <a:cubicBezTo>
                  <a:pt x="19" y="31"/>
                  <a:pt x="19" y="31"/>
                  <a:pt x="19" y="31"/>
                </a:cubicBezTo>
                <a:cubicBezTo>
                  <a:pt x="19" y="31"/>
                  <a:pt x="28" y="24"/>
                  <a:pt x="28" y="24"/>
                </a:cubicBezTo>
                <a:cubicBezTo>
                  <a:pt x="29" y="23"/>
                  <a:pt x="30" y="22"/>
                  <a:pt x="32" y="22"/>
                </a:cubicBezTo>
                <a:cubicBezTo>
                  <a:pt x="33" y="22"/>
                  <a:pt x="35" y="23"/>
                  <a:pt x="36" y="24"/>
                </a:cubicBezTo>
                <a:cubicBezTo>
                  <a:pt x="37" y="25"/>
                  <a:pt x="37" y="26"/>
                  <a:pt x="37" y="28"/>
                </a:cubicBezTo>
                <a:cubicBezTo>
                  <a:pt x="38" y="28"/>
                  <a:pt x="38" y="27"/>
                  <a:pt x="39" y="27"/>
                </a:cubicBezTo>
                <a:cubicBezTo>
                  <a:pt x="41" y="27"/>
                  <a:pt x="42" y="28"/>
                  <a:pt x="43" y="30"/>
                </a:cubicBezTo>
                <a:cubicBezTo>
                  <a:pt x="45" y="32"/>
                  <a:pt x="45" y="34"/>
                  <a:pt x="44" y="36"/>
                </a:cubicBezTo>
                <a:cubicBezTo>
                  <a:pt x="45" y="37"/>
                  <a:pt x="46" y="37"/>
                  <a:pt x="47" y="38"/>
                </a:cubicBezTo>
                <a:cubicBezTo>
                  <a:pt x="48" y="40"/>
                  <a:pt x="48" y="44"/>
                  <a:pt x="47" y="46"/>
                </a:cubicBezTo>
                <a:cubicBezTo>
                  <a:pt x="48" y="46"/>
                  <a:pt x="48" y="47"/>
                  <a:pt x="49" y="47"/>
                </a:cubicBezTo>
                <a:cubicBezTo>
                  <a:pt x="50" y="46"/>
                  <a:pt x="50" y="46"/>
                  <a:pt x="50" y="46"/>
                </a:cubicBezTo>
                <a:cubicBezTo>
                  <a:pt x="56" y="51"/>
                  <a:pt x="56" y="51"/>
                  <a:pt x="56" y="51"/>
                </a:cubicBezTo>
                <a:cubicBezTo>
                  <a:pt x="56" y="52"/>
                  <a:pt x="56" y="52"/>
                  <a:pt x="57" y="52"/>
                </a:cubicBezTo>
                <a:cubicBezTo>
                  <a:pt x="57" y="53"/>
                  <a:pt x="58" y="53"/>
                  <a:pt x="58" y="53"/>
                </a:cubicBezTo>
                <a:cubicBezTo>
                  <a:pt x="59" y="53"/>
                  <a:pt x="59" y="53"/>
                  <a:pt x="59" y="53"/>
                </a:cubicBezTo>
                <a:close/>
                <a:moveTo>
                  <a:pt x="9" y="21"/>
                </a:moveTo>
                <a:cubicBezTo>
                  <a:pt x="21" y="9"/>
                  <a:pt x="21" y="9"/>
                  <a:pt x="21" y="9"/>
                </a:cubicBezTo>
                <a:cubicBezTo>
                  <a:pt x="13" y="0"/>
                  <a:pt x="13" y="0"/>
                  <a:pt x="13" y="0"/>
                </a:cubicBezTo>
                <a:cubicBezTo>
                  <a:pt x="0" y="13"/>
                  <a:pt x="0" y="13"/>
                  <a:pt x="0" y="13"/>
                </a:cubicBez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Freeform 30">
            <a:extLst>
              <a:ext uri="{FF2B5EF4-FFF2-40B4-BE49-F238E27FC236}">
                <a16:creationId xmlns:a16="http://schemas.microsoft.com/office/drawing/2014/main" id="{707B5A26-1B86-4876-ABF7-6C8AD199BAD0}"/>
              </a:ext>
            </a:extLst>
          </p:cNvPr>
          <p:cNvSpPr>
            <a:spLocks noEditPoints="1"/>
          </p:cNvSpPr>
          <p:nvPr/>
        </p:nvSpPr>
        <p:spPr bwMode="auto">
          <a:xfrm>
            <a:off x="7716838" y="5338763"/>
            <a:ext cx="274638" cy="296863"/>
          </a:xfrm>
          <a:custGeom>
            <a:avLst/>
            <a:gdLst>
              <a:gd name="T0" fmla="*/ 0 w 72"/>
              <a:gd name="T1" fmla="*/ 25 h 78"/>
              <a:gd name="T2" fmla="*/ 11 w 72"/>
              <a:gd name="T3" fmla="*/ 16 h 78"/>
              <a:gd name="T4" fmla="*/ 21 w 72"/>
              <a:gd name="T5" fmla="*/ 30 h 78"/>
              <a:gd name="T6" fmla="*/ 16 w 72"/>
              <a:gd name="T7" fmla="*/ 39 h 78"/>
              <a:gd name="T8" fmla="*/ 32 w 72"/>
              <a:gd name="T9" fmla="*/ 58 h 78"/>
              <a:gd name="T10" fmla="*/ 40 w 72"/>
              <a:gd name="T11" fmla="*/ 54 h 78"/>
              <a:gd name="T12" fmla="*/ 53 w 72"/>
              <a:gd name="T13" fmla="*/ 61 h 78"/>
              <a:gd name="T14" fmla="*/ 47 w 72"/>
              <a:gd name="T15" fmla="*/ 74 h 78"/>
              <a:gd name="T16" fmla="*/ 16 w 72"/>
              <a:gd name="T17" fmla="*/ 59 h 78"/>
              <a:gd name="T18" fmla="*/ 0 w 72"/>
              <a:gd name="T19" fmla="*/ 25 h 78"/>
              <a:gd name="T20" fmla="*/ 51 w 72"/>
              <a:gd name="T21" fmla="*/ 32 h 78"/>
              <a:gd name="T22" fmla="*/ 41 w 72"/>
              <a:gd name="T23" fmla="*/ 32 h 78"/>
              <a:gd name="T24" fmla="*/ 41 w 72"/>
              <a:gd name="T25" fmla="*/ 20 h 78"/>
              <a:gd name="T26" fmla="*/ 38 w 72"/>
              <a:gd name="T27" fmla="*/ 17 h 78"/>
              <a:gd name="T28" fmla="*/ 36 w 72"/>
              <a:gd name="T29" fmla="*/ 20 h 78"/>
              <a:gd name="T30" fmla="*/ 36 w 72"/>
              <a:gd name="T31" fmla="*/ 35 h 78"/>
              <a:gd name="T32" fmla="*/ 38 w 72"/>
              <a:gd name="T33" fmla="*/ 37 h 78"/>
              <a:gd name="T34" fmla="*/ 51 w 72"/>
              <a:gd name="T35" fmla="*/ 37 h 78"/>
              <a:gd name="T36" fmla="*/ 54 w 72"/>
              <a:gd name="T37" fmla="*/ 35 h 78"/>
              <a:gd name="T38" fmla="*/ 51 w 72"/>
              <a:gd name="T39" fmla="*/ 32 h 78"/>
              <a:gd name="T40" fmla="*/ 38 w 72"/>
              <a:gd name="T41" fmla="*/ 0 h 78"/>
              <a:gd name="T42" fmla="*/ 13 w 72"/>
              <a:gd name="T43" fmla="*/ 12 h 78"/>
              <a:gd name="T44" fmla="*/ 17 w 72"/>
              <a:gd name="T45" fmla="*/ 14 h 78"/>
              <a:gd name="T46" fmla="*/ 36 w 72"/>
              <a:gd name="T47" fmla="*/ 5 h 78"/>
              <a:gd name="T48" fmla="*/ 36 w 72"/>
              <a:gd name="T49" fmla="*/ 10 h 78"/>
              <a:gd name="T50" fmla="*/ 38 w 72"/>
              <a:gd name="T51" fmla="*/ 12 h 78"/>
              <a:gd name="T52" fmla="*/ 41 w 72"/>
              <a:gd name="T53" fmla="*/ 10 h 78"/>
              <a:gd name="T54" fmla="*/ 41 w 72"/>
              <a:gd name="T55" fmla="*/ 5 h 78"/>
              <a:gd name="T56" fmla="*/ 67 w 72"/>
              <a:gd name="T57" fmla="*/ 32 h 78"/>
              <a:gd name="T58" fmla="*/ 63 w 72"/>
              <a:gd name="T59" fmla="*/ 32 h 78"/>
              <a:gd name="T60" fmla="*/ 61 w 72"/>
              <a:gd name="T61" fmla="*/ 35 h 78"/>
              <a:gd name="T62" fmla="*/ 63 w 72"/>
              <a:gd name="T63" fmla="*/ 37 h 78"/>
              <a:gd name="T64" fmla="*/ 67 w 72"/>
              <a:gd name="T65" fmla="*/ 37 h 78"/>
              <a:gd name="T66" fmla="*/ 56 w 72"/>
              <a:gd name="T67" fmla="*/ 58 h 78"/>
              <a:gd name="T68" fmla="*/ 56 w 72"/>
              <a:gd name="T69" fmla="*/ 58 h 78"/>
              <a:gd name="T70" fmla="*/ 57 w 72"/>
              <a:gd name="T71" fmla="*/ 59 h 78"/>
              <a:gd name="T72" fmla="*/ 57 w 72"/>
              <a:gd name="T73" fmla="*/ 59 h 78"/>
              <a:gd name="T74" fmla="*/ 58 w 72"/>
              <a:gd name="T75" fmla="*/ 62 h 78"/>
              <a:gd name="T76" fmla="*/ 72 w 72"/>
              <a:gd name="T77" fmla="*/ 35 h 78"/>
              <a:gd name="T78" fmla="*/ 38 w 72"/>
              <a:gd name="T7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78">
                <a:moveTo>
                  <a:pt x="0" y="25"/>
                </a:moveTo>
                <a:cubicBezTo>
                  <a:pt x="1" y="21"/>
                  <a:pt x="6" y="17"/>
                  <a:pt x="11" y="16"/>
                </a:cubicBezTo>
                <a:cubicBezTo>
                  <a:pt x="15" y="16"/>
                  <a:pt x="22" y="26"/>
                  <a:pt x="21" y="30"/>
                </a:cubicBezTo>
                <a:cubicBezTo>
                  <a:pt x="19" y="35"/>
                  <a:pt x="15" y="36"/>
                  <a:pt x="16" y="39"/>
                </a:cubicBezTo>
                <a:cubicBezTo>
                  <a:pt x="23" y="51"/>
                  <a:pt x="27" y="55"/>
                  <a:pt x="32" y="58"/>
                </a:cubicBezTo>
                <a:cubicBezTo>
                  <a:pt x="35" y="59"/>
                  <a:pt x="37" y="57"/>
                  <a:pt x="40" y="54"/>
                </a:cubicBezTo>
                <a:cubicBezTo>
                  <a:pt x="44" y="52"/>
                  <a:pt x="50" y="57"/>
                  <a:pt x="53" y="61"/>
                </a:cubicBezTo>
                <a:cubicBezTo>
                  <a:pt x="56" y="65"/>
                  <a:pt x="55" y="68"/>
                  <a:pt x="47" y="74"/>
                </a:cubicBezTo>
                <a:cubicBezTo>
                  <a:pt x="31" y="78"/>
                  <a:pt x="16" y="59"/>
                  <a:pt x="16" y="59"/>
                </a:cubicBezTo>
                <a:cubicBezTo>
                  <a:pt x="1" y="42"/>
                  <a:pt x="0" y="29"/>
                  <a:pt x="0" y="25"/>
                </a:cubicBezTo>
                <a:close/>
                <a:moveTo>
                  <a:pt x="51" y="32"/>
                </a:moveTo>
                <a:cubicBezTo>
                  <a:pt x="41" y="32"/>
                  <a:pt x="41" y="32"/>
                  <a:pt x="41" y="32"/>
                </a:cubicBezTo>
                <a:cubicBezTo>
                  <a:pt x="41" y="20"/>
                  <a:pt x="41" y="20"/>
                  <a:pt x="41" y="20"/>
                </a:cubicBezTo>
                <a:cubicBezTo>
                  <a:pt x="41" y="18"/>
                  <a:pt x="39" y="17"/>
                  <a:pt x="38" y="17"/>
                </a:cubicBezTo>
                <a:cubicBezTo>
                  <a:pt x="37" y="17"/>
                  <a:pt x="36" y="18"/>
                  <a:pt x="36" y="20"/>
                </a:cubicBezTo>
                <a:cubicBezTo>
                  <a:pt x="36" y="35"/>
                  <a:pt x="36" y="35"/>
                  <a:pt x="36" y="35"/>
                </a:cubicBezTo>
                <a:cubicBezTo>
                  <a:pt x="36" y="36"/>
                  <a:pt x="37" y="37"/>
                  <a:pt x="38" y="37"/>
                </a:cubicBezTo>
                <a:cubicBezTo>
                  <a:pt x="51" y="37"/>
                  <a:pt x="51" y="37"/>
                  <a:pt x="51" y="37"/>
                </a:cubicBezTo>
                <a:cubicBezTo>
                  <a:pt x="53" y="37"/>
                  <a:pt x="54" y="36"/>
                  <a:pt x="54" y="35"/>
                </a:cubicBezTo>
                <a:cubicBezTo>
                  <a:pt x="54" y="33"/>
                  <a:pt x="53" y="32"/>
                  <a:pt x="51" y="32"/>
                </a:cubicBezTo>
                <a:close/>
                <a:moveTo>
                  <a:pt x="38" y="0"/>
                </a:moveTo>
                <a:cubicBezTo>
                  <a:pt x="28" y="0"/>
                  <a:pt x="19" y="5"/>
                  <a:pt x="13" y="12"/>
                </a:cubicBezTo>
                <a:cubicBezTo>
                  <a:pt x="14" y="12"/>
                  <a:pt x="16" y="13"/>
                  <a:pt x="17" y="14"/>
                </a:cubicBezTo>
                <a:cubicBezTo>
                  <a:pt x="22" y="9"/>
                  <a:pt x="28" y="6"/>
                  <a:pt x="36" y="5"/>
                </a:cubicBezTo>
                <a:cubicBezTo>
                  <a:pt x="36" y="10"/>
                  <a:pt x="36" y="10"/>
                  <a:pt x="36" y="10"/>
                </a:cubicBezTo>
                <a:cubicBezTo>
                  <a:pt x="36" y="11"/>
                  <a:pt x="37" y="12"/>
                  <a:pt x="38" y="12"/>
                </a:cubicBezTo>
                <a:cubicBezTo>
                  <a:pt x="39" y="12"/>
                  <a:pt x="41" y="11"/>
                  <a:pt x="41" y="10"/>
                </a:cubicBezTo>
                <a:cubicBezTo>
                  <a:pt x="41" y="5"/>
                  <a:pt x="41" y="5"/>
                  <a:pt x="41" y="5"/>
                </a:cubicBezTo>
                <a:cubicBezTo>
                  <a:pt x="55" y="6"/>
                  <a:pt x="66" y="18"/>
                  <a:pt x="67" y="32"/>
                </a:cubicBezTo>
                <a:cubicBezTo>
                  <a:pt x="63" y="32"/>
                  <a:pt x="63" y="32"/>
                  <a:pt x="63" y="32"/>
                </a:cubicBezTo>
                <a:cubicBezTo>
                  <a:pt x="62" y="32"/>
                  <a:pt x="61" y="33"/>
                  <a:pt x="61" y="35"/>
                </a:cubicBezTo>
                <a:cubicBezTo>
                  <a:pt x="61" y="36"/>
                  <a:pt x="62" y="37"/>
                  <a:pt x="63" y="37"/>
                </a:cubicBezTo>
                <a:cubicBezTo>
                  <a:pt x="67" y="37"/>
                  <a:pt x="67" y="37"/>
                  <a:pt x="67" y="37"/>
                </a:cubicBezTo>
                <a:cubicBezTo>
                  <a:pt x="67" y="45"/>
                  <a:pt x="62" y="53"/>
                  <a:pt x="56" y="58"/>
                </a:cubicBezTo>
                <a:cubicBezTo>
                  <a:pt x="56" y="58"/>
                  <a:pt x="56" y="58"/>
                  <a:pt x="56" y="58"/>
                </a:cubicBezTo>
                <a:cubicBezTo>
                  <a:pt x="57" y="59"/>
                  <a:pt x="57" y="59"/>
                  <a:pt x="57" y="59"/>
                </a:cubicBezTo>
                <a:cubicBezTo>
                  <a:pt x="57" y="59"/>
                  <a:pt x="57" y="59"/>
                  <a:pt x="57" y="59"/>
                </a:cubicBezTo>
                <a:cubicBezTo>
                  <a:pt x="57" y="60"/>
                  <a:pt x="58" y="61"/>
                  <a:pt x="58" y="62"/>
                </a:cubicBezTo>
                <a:cubicBezTo>
                  <a:pt x="67" y="56"/>
                  <a:pt x="72" y="46"/>
                  <a:pt x="72" y="35"/>
                </a:cubicBezTo>
                <a:cubicBezTo>
                  <a:pt x="72" y="16"/>
                  <a:pt x="57" y="0"/>
                  <a:pt x="3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312684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 presetClass="emph" presetSubtype="0" accel="50000" decel="50000" autoRev="1" fill="hold" grpId="1" nodeType="withEffect">
                                  <p:stCondLst>
                                    <p:cond delay="0"/>
                                  </p:stCondLst>
                                  <p:childTnLst>
                                    <p:animScale>
                                      <p:cBhvr>
                                        <p:cTn id="9" dur="500" fill="hold"/>
                                        <p:tgtEl>
                                          <p:spTgt spid="19"/>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15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175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nodeType="withEffect">
                                  <p:stCondLst>
                                    <p:cond delay="75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par>
                                <p:cTn id="34" presetID="42" presetClass="path" presetSubtype="0" accel="50000" decel="50000" fill="hold" nodeType="withEffect">
                                  <p:stCondLst>
                                    <p:cond delay="750"/>
                                  </p:stCondLst>
                                  <p:childTnLst>
                                    <p:animMotion origin="layout" path="M 0.01941 -4.81481E-6 L 0.0543 -4.81481E-6 " pathEditMode="relative" rAng="0" ptsTypes="AA">
                                      <p:cBhvr>
                                        <p:cTn id="35" dur="2000" fill="hold"/>
                                        <p:tgtEl>
                                          <p:spTgt spid="2"/>
                                        </p:tgtEl>
                                        <p:attrNameLst>
                                          <p:attrName>ppt_x</p:attrName>
                                          <p:attrName>ppt_y</p:attrName>
                                        </p:attrNameLst>
                                      </p:cBhvr>
                                      <p:rCtr x="1745" y="0"/>
                                    </p:animMotion>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42" presetClass="path" presetSubtype="0" accel="50000" decel="50000" fill="hold" nodeType="withEffect">
                                  <p:stCondLst>
                                    <p:cond delay="1000"/>
                                  </p:stCondLst>
                                  <p:childTnLst>
                                    <p:animMotion origin="layout" path="M 1.25E-6 4.44444E-6 L 0.04948 4.44444E-6 " pathEditMode="relative" rAng="0" ptsTypes="AA">
                                      <p:cBhvr>
                                        <p:cTn id="40" dur="2000" fill="hold"/>
                                        <p:tgtEl>
                                          <p:spTgt spid="3"/>
                                        </p:tgtEl>
                                        <p:attrNameLst>
                                          <p:attrName>ppt_x</p:attrName>
                                          <p:attrName>ppt_y</p:attrName>
                                        </p:attrNameLst>
                                      </p:cBhvr>
                                      <p:rCtr x="2474" y="0"/>
                                    </p:animMotion>
                                  </p:childTnLst>
                                </p:cTn>
                              </p:par>
                              <p:par>
                                <p:cTn id="41" presetID="10" presetClass="entr" presetSubtype="0" fill="hold" nodeType="withEffect">
                                  <p:stCondLst>
                                    <p:cond delay="125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par>
                                <p:cTn id="44" presetID="42" presetClass="path" presetSubtype="0" accel="50000" decel="50000" fill="hold" nodeType="withEffect">
                                  <p:stCondLst>
                                    <p:cond delay="1250"/>
                                  </p:stCondLst>
                                  <p:childTnLst>
                                    <p:animMotion origin="layout" path="M -6.25E-7 1.48148E-6 L 0.04948 1.48148E-6 " pathEditMode="relative" rAng="0" ptsTypes="AA">
                                      <p:cBhvr>
                                        <p:cTn id="45" dur="2000" fill="hold"/>
                                        <p:tgtEl>
                                          <p:spTgt spid="4"/>
                                        </p:tgtEl>
                                        <p:attrNameLst>
                                          <p:attrName>ppt_x</p:attrName>
                                          <p:attrName>ppt_y</p:attrName>
                                        </p:attrNameLst>
                                      </p:cBhvr>
                                      <p:rCtr x="2474" y="0"/>
                                    </p:animMotion>
                                  </p:childTnLst>
                                </p:cTn>
                              </p:par>
                              <p:par>
                                <p:cTn id="46" presetID="10" presetClass="entr" presetSubtype="0" fill="hold" nodeType="withEffect">
                                  <p:stCondLst>
                                    <p:cond delay="150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42" presetClass="path" presetSubtype="0" accel="50000" decel="50000" fill="hold" nodeType="withEffect">
                                  <p:stCondLst>
                                    <p:cond delay="1500"/>
                                  </p:stCondLst>
                                  <p:childTnLst>
                                    <p:animMotion origin="layout" path="M 1.04167E-6 3.7037E-6 L 0.04948 3.7037E-6 " pathEditMode="relative" rAng="0" ptsTypes="AA">
                                      <p:cBhvr>
                                        <p:cTn id="50" dur="2000" fill="hold"/>
                                        <p:tgtEl>
                                          <p:spTgt spid="5"/>
                                        </p:tgtEl>
                                        <p:attrNameLst>
                                          <p:attrName>ppt_x</p:attrName>
                                          <p:attrName>ppt_y</p:attrName>
                                        </p:attrNameLst>
                                      </p:cBhvr>
                                      <p:rCtr x="2474" y="0"/>
                                    </p:animMotion>
                                  </p:childTnLst>
                                </p:cTn>
                              </p:par>
                              <p:par>
                                <p:cTn id="51" presetID="10" presetClass="entr" presetSubtype="0" fill="hold" nodeType="withEffect">
                                  <p:stCondLst>
                                    <p:cond delay="175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500"/>
                                        <p:tgtEl>
                                          <p:spTgt spid="6"/>
                                        </p:tgtEl>
                                      </p:cBhvr>
                                    </p:animEffect>
                                  </p:childTnLst>
                                </p:cTn>
                              </p:par>
                              <p:par>
                                <p:cTn id="54" presetID="42" presetClass="path" presetSubtype="0" accel="50000" decel="50000" fill="hold" nodeType="withEffect">
                                  <p:stCondLst>
                                    <p:cond delay="1750"/>
                                  </p:stCondLst>
                                  <p:childTnLst>
                                    <p:animMotion origin="layout" path="M 1.04167E-6 -1.48148E-6 L 0.01575 -1.48148E-6 " pathEditMode="relative" rAng="0" ptsTypes="AA">
                                      <p:cBhvr>
                                        <p:cTn id="55" dur="2000" fill="hold"/>
                                        <p:tgtEl>
                                          <p:spTgt spid="6"/>
                                        </p:tgtEl>
                                        <p:attrNameLst>
                                          <p:attrName>ppt_x</p:attrName>
                                          <p:attrName>ppt_y</p:attrName>
                                        </p:attrNameLst>
                                      </p:cBhvr>
                                      <p:rCtr x="781" y="0"/>
                                    </p:animMotion>
                                  </p:childTnLst>
                                </p:cTn>
                              </p:par>
                              <p:par>
                                <p:cTn id="56" presetID="10" presetClass="entr" presetSubtype="0" fill="hold" nodeType="withEffect">
                                  <p:stCondLst>
                                    <p:cond delay="200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42" presetClass="path" presetSubtype="0" accel="50000" decel="50000" fill="hold" nodeType="withEffect">
                                  <p:stCondLst>
                                    <p:cond delay="2000"/>
                                  </p:stCondLst>
                                  <p:childTnLst>
                                    <p:animMotion origin="layout" path="M 6.25E-7 2.96296E-6 L 0.04948 2.96296E-6 " pathEditMode="relative" rAng="0" ptsTypes="AA">
                                      <p:cBhvr>
                                        <p:cTn id="60" dur="2000" fill="hold"/>
                                        <p:tgtEl>
                                          <p:spTgt spid="45"/>
                                        </p:tgtEl>
                                        <p:attrNameLst>
                                          <p:attrName>ppt_x</p:attrName>
                                          <p:attrName>ppt_y</p:attrName>
                                        </p:attrNameLst>
                                      </p:cBhvr>
                                      <p:rCtr x="2474" y="0"/>
                                    </p:animMotion>
                                  </p:childTnLst>
                                </p:cTn>
                              </p:par>
                              <p:par>
                                <p:cTn id="61" presetID="10" presetClass="entr" presetSubtype="0" fill="hold" grpId="0" nodeType="withEffect">
                                  <p:stCondLst>
                                    <p:cond delay="175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6" presetClass="emph" presetSubtype="0" accel="50000" decel="50000" autoRev="1" fill="hold" grpId="1" nodeType="withEffect">
                                  <p:stCondLst>
                                    <p:cond delay="1750"/>
                                  </p:stCondLst>
                                  <p:childTnLst>
                                    <p:animScale>
                                      <p:cBhvr>
                                        <p:cTn id="65" dur="500" fill="hold"/>
                                        <p:tgtEl>
                                          <p:spTgt spid="20"/>
                                        </p:tgtEl>
                                      </p:cBhvr>
                                      <p:by x="105000" y="105000"/>
                                    </p:animScale>
                                  </p:childTnLst>
                                </p:cTn>
                              </p:par>
                              <p:par>
                                <p:cTn id="66" presetID="10" presetClass="entr" presetSubtype="0" fill="hold" grpId="0" nodeType="withEffect">
                                  <p:stCondLst>
                                    <p:cond delay="225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6" presetClass="emph" presetSubtype="0" accel="50000" decel="50000" autoRev="1" fill="hold" grpId="1" nodeType="withEffect">
                                  <p:stCondLst>
                                    <p:cond delay="2250"/>
                                  </p:stCondLst>
                                  <p:childTnLst>
                                    <p:animScale>
                                      <p:cBhvr>
                                        <p:cTn id="70" dur="500" fill="hold"/>
                                        <p:tgtEl>
                                          <p:spTgt spid="21"/>
                                        </p:tgtEl>
                                      </p:cBhvr>
                                      <p:by x="105000" y="105000"/>
                                    </p:animScale>
                                  </p:childTnLst>
                                </p:cTn>
                              </p:par>
                              <p:par>
                                <p:cTn id="71" presetID="10" presetClass="entr" presetSubtype="0" fill="hold" grpId="0" nodeType="withEffect">
                                  <p:stCondLst>
                                    <p:cond delay="25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par>
                                <p:cTn id="74" presetID="6" presetClass="emph" presetSubtype="0" accel="50000" decel="50000" autoRev="1" fill="hold" grpId="1" nodeType="withEffect">
                                  <p:stCondLst>
                                    <p:cond delay="2500"/>
                                  </p:stCondLst>
                                  <p:childTnLst>
                                    <p:animScale>
                                      <p:cBhvr>
                                        <p:cTn id="75" dur="500" fill="hold"/>
                                        <p:tgtEl>
                                          <p:spTgt spid="23"/>
                                        </p:tgtEl>
                                      </p:cBhvr>
                                      <p:by x="105000" y="105000"/>
                                    </p:animScale>
                                  </p:childTnLst>
                                </p:cTn>
                              </p:par>
                              <p:par>
                                <p:cTn id="76" presetID="10" presetClass="entr" presetSubtype="0" fill="hold" grpId="0" nodeType="withEffect">
                                  <p:stCondLst>
                                    <p:cond delay="275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6" presetClass="emph" presetSubtype="0" accel="50000" decel="50000" autoRev="1" fill="hold" grpId="1" nodeType="withEffect">
                                  <p:stCondLst>
                                    <p:cond delay="2750"/>
                                  </p:stCondLst>
                                  <p:childTnLst>
                                    <p:animScale>
                                      <p:cBhvr>
                                        <p:cTn id="80" dur="500" fill="hold"/>
                                        <p:tgtEl>
                                          <p:spTgt spid="24"/>
                                        </p:tgtEl>
                                      </p:cBhvr>
                                      <p:by x="105000" y="105000"/>
                                    </p:animScale>
                                  </p:childTnLst>
                                </p:cTn>
                              </p:par>
                              <p:par>
                                <p:cTn id="81" presetID="10" presetClass="entr" presetSubtype="0" fill="hold" grpId="0" nodeType="withEffect">
                                  <p:stCondLst>
                                    <p:cond delay="300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par>
                                <p:cTn id="84" presetID="6" presetClass="emph" presetSubtype="0" accel="50000" decel="50000" autoRev="1" fill="hold" grpId="1" nodeType="withEffect">
                                  <p:stCondLst>
                                    <p:cond delay="3000"/>
                                  </p:stCondLst>
                                  <p:childTnLst>
                                    <p:animScale>
                                      <p:cBhvr>
                                        <p:cTn id="85" dur="500" fill="hold"/>
                                        <p:tgtEl>
                                          <p:spTgt spid="22"/>
                                        </p:tgtEl>
                                      </p:cBhvr>
                                      <p:by x="105000" y="105000"/>
                                    </p:animScale>
                                  </p:childTnLst>
                                </p:cTn>
                              </p:par>
                              <p:par>
                                <p:cTn id="86" presetID="10" presetClass="entr" presetSubtype="0" fill="hold" grpId="0" nodeType="withEffect">
                                  <p:stCondLst>
                                    <p:cond delay="325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500"/>
                                        <p:tgtEl>
                                          <p:spTgt spid="25"/>
                                        </p:tgtEl>
                                      </p:cBhvr>
                                    </p:animEffect>
                                  </p:childTnLst>
                                </p:cTn>
                              </p:par>
                              <p:par>
                                <p:cTn id="89" presetID="6" presetClass="emph" presetSubtype="0" accel="50000" decel="50000" autoRev="1" fill="hold" grpId="1" nodeType="withEffect">
                                  <p:stCondLst>
                                    <p:cond delay="3250"/>
                                  </p:stCondLst>
                                  <p:childTnLst>
                                    <p:animScale>
                                      <p:cBhvr>
                                        <p:cTn id="90" dur="500" fill="hold"/>
                                        <p:tgtEl>
                                          <p:spTgt spid="25"/>
                                        </p:tgtEl>
                                      </p:cBhvr>
                                      <p:by x="105000" y="105000"/>
                                    </p:animScale>
                                  </p:childTnLst>
                                </p:cTn>
                              </p:par>
                              <p:par>
                                <p:cTn id="91" presetID="10" presetClass="entr" presetSubtype="0" fill="hold" grpId="0" nodeType="withEffect">
                                  <p:stCondLst>
                                    <p:cond delay="225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500"/>
                                        <p:tgtEl>
                                          <p:spTgt spid="28"/>
                                        </p:tgtEl>
                                      </p:cBhvr>
                                    </p:animEffect>
                                  </p:childTnLst>
                                </p:cTn>
                              </p:par>
                              <p:par>
                                <p:cTn id="94" presetID="10" presetClass="entr" presetSubtype="0" fill="hold" grpId="0" nodeType="withEffect">
                                  <p:stCondLst>
                                    <p:cond delay="250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childTnLst>
                                </p:cTn>
                              </p:par>
                              <p:par>
                                <p:cTn id="97" presetID="10" presetClass="entr" presetSubtype="0" fill="hold" grpId="0" nodeType="withEffect">
                                  <p:stCondLst>
                                    <p:cond delay="2750"/>
                                  </p:stCondLst>
                                  <p:childTnLst>
                                    <p:set>
                                      <p:cBhvr>
                                        <p:cTn id="98" dur="1" fill="hold">
                                          <p:stCondLst>
                                            <p:cond delay="0"/>
                                          </p:stCondLst>
                                        </p:cTn>
                                        <p:tgtEl>
                                          <p:spTgt spid="29"/>
                                        </p:tgtEl>
                                        <p:attrNameLst>
                                          <p:attrName>style.visibility</p:attrName>
                                        </p:attrNameLst>
                                      </p:cBhvr>
                                      <p:to>
                                        <p:strVal val="visible"/>
                                      </p:to>
                                    </p:set>
                                    <p:animEffect transition="in" filter="fade">
                                      <p:cBhvr>
                                        <p:cTn id="99" dur="500"/>
                                        <p:tgtEl>
                                          <p:spTgt spid="29"/>
                                        </p:tgtEl>
                                      </p:cBhvr>
                                    </p:animEffect>
                                  </p:childTnLst>
                                </p:cTn>
                              </p:par>
                              <p:par>
                                <p:cTn id="100" presetID="10" presetClass="entr" presetSubtype="0" fill="hold" grpId="0" nodeType="withEffect">
                                  <p:stCondLst>
                                    <p:cond delay="300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3250"/>
                                  </p:stCondLst>
                                  <p:childTnLst>
                                    <p:set>
                                      <p:cBhvr>
                                        <p:cTn id="104" dur="1" fill="hold">
                                          <p:stCondLst>
                                            <p:cond delay="0"/>
                                          </p:stCondLst>
                                        </p:cTn>
                                        <p:tgtEl>
                                          <p:spTgt spid="30"/>
                                        </p:tgtEl>
                                        <p:attrNameLst>
                                          <p:attrName>style.visibility</p:attrName>
                                        </p:attrNameLst>
                                      </p:cBhvr>
                                      <p:to>
                                        <p:strVal val="visible"/>
                                      </p:to>
                                    </p:set>
                                    <p:animEffect transition="in" filter="fade">
                                      <p:cBhvr>
                                        <p:cTn id="105" dur="500"/>
                                        <p:tgtEl>
                                          <p:spTgt spid="30"/>
                                        </p:tgtEl>
                                      </p:cBhvr>
                                    </p:animEffect>
                                  </p:childTnLst>
                                </p:cTn>
                              </p:par>
                              <p:par>
                                <p:cTn id="106" presetID="10" presetClass="entr" presetSubtype="0" fill="hold" grpId="0" nodeType="withEffect">
                                  <p:stCondLst>
                                    <p:cond delay="350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7" grpId="0" animBg="1"/>
      <p:bldP spid="28" grpId="0" animBg="1"/>
      <p:bldP spid="29" grpId="0" animBg="1"/>
      <p:bldP spid="30" grpId="0" animBg="1"/>
      <p:bldP spid="3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1FA5B995-5839-40C6-A5FB-68B9CFE07582}"/>
              </a:ext>
            </a:extLst>
          </p:cNvPr>
          <p:cNvSpPr>
            <a:spLocks noChangeArrowheads="1"/>
          </p:cNvSpPr>
          <p:nvPr/>
        </p:nvSpPr>
        <p:spPr bwMode="auto">
          <a:xfrm>
            <a:off x="1971209" y="2172654"/>
            <a:ext cx="2532996" cy="2536506"/>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sp>
        <p:nvSpPr>
          <p:cNvPr id="18" name="Freeform 17">
            <a:extLst>
              <a:ext uri="{FF2B5EF4-FFF2-40B4-BE49-F238E27FC236}">
                <a16:creationId xmlns:a16="http://schemas.microsoft.com/office/drawing/2014/main" id="{6284F08C-BE7A-4673-8598-4E354D2BC931}"/>
              </a:ext>
            </a:extLst>
          </p:cNvPr>
          <p:cNvSpPr>
            <a:spLocks/>
          </p:cNvSpPr>
          <p:nvPr/>
        </p:nvSpPr>
        <p:spPr bwMode="auto">
          <a:xfrm>
            <a:off x="4497388" y="1436688"/>
            <a:ext cx="3148013" cy="1208088"/>
          </a:xfrm>
          <a:custGeom>
            <a:avLst/>
            <a:gdLst>
              <a:gd name="T0" fmla="*/ 827 w 827"/>
              <a:gd name="T1" fmla="*/ 0 h 317"/>
              <a:gd name="T2" fmla="*/ 541 w 827"/>
              <a:gd name="T3" fmla="*/ 0 h 317"/>
              <a:gd name="T4" fmla="*/ 484 w 827"/>
              <a:gd name="T5" fmla="*/ 27 h 317"/>
              <a:gd name="T6" fmla="*/ 268 w 827"/>
              <a:gd name="T7" fmla="*/ 290 h 317"/>
              <a:gd name="T8" fmla="*/ 210 w 827"/>
              <a:gd name="T9" fmla="*/ 317 h 317"/>
              <a:gd name="T10" fmla="*/ 0 w 827"/>
              <a:gd name="T11" fmla="*/ 317 h 317"/>
            </a:gdLst>
            <a:ahLst/>
            <a:cxnLst>
              <a:cxn ang="0">
                <a:pos x="T0" y="T1"/>
              </a:cxn>
              <a:cxn ang="0">
                <a:pos x="T2" y="T3"/>
              </a:cxn>
              <a:cxn ang="0">
                <a:pos x="T4" y="T5"/>
              </a:cxn>
              <a:cxn ang="0">
                <a:pos x="T6" y="T7"/>
              </a:cxn>
              <a:cxn ang="0">
                <a:pos x="T8" y="T9"/>
              </a:cxn>
              <a:cxn ang="0">
                <a:pos x="T10" y="T11"/>
              </a:cxn>
            </a:cxnLst>
            <a:rect l="0" t="0" r="r" b="b"/>
            <a:pathLst>
              <a:path w="827" h="317">
                <a:moveTo>
                  <a:pt x="827" y="0"/>
                </a:moveTo>
                <a:cubicBezTo>
                  <a:pt x="541" y="0"/>
                  <a:pt x="541" y="0"/>
                  <a:pt x="541" y="0"/>
                </a:cubicBezTo>
                <a:cubicBezTo>
                  <a:pt x="519" y="0"/>
                  <a:pt x="498" y="10"/>
                  <a:pt x="484" y="27"/>
                </a:cubicBezTo>
                <a:cubicBezTo>
                  <a:pt x="268" y="290"/>
                  <a:pt x="268" y="290"/>
                  <a:pt x="268" y="290"/>
                </a:cubicBezTo>
                <a:cubicBezTo>
                  <a:pt x="253" y="307"/>
                  <a:pt x="232" y="317"/>
                  <a:pt x="210" y="317"/>
                </a:cubicBezTo>
                <a:cubicBezTo>
                  <a:pt x="0" y="317"/>
                  <a:pt x="0" y="317"/>
                  <a:pt x="0" y="317"/>
                </a:cubicBez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8">
            <a:extLst>
              <a:ext uri="{FF2B5EF4-FFF2-40B4-BE49-F238E27FC236}">
                <a16:creationId xmlns:a16="http://schemas.microsoft.com/office/drawing/2014/main" id="{559A536B-9068-404D-87D2-F996E990A5AA}"/>
              </a:ext>
            </a:extLst>
          </p:cNvPr>
          <p:cNvSpPr>
            <a:spLocks/>
          </p:cNvSpPr>
          <p:nvPr/>
        </p:nvSpPr>
        <p:spPr bwMode="auto">
          <a:xfrm>
            <a:off x="4646613" y="2297113"/>
            <a:ext cx="4957763" cy="742950"/>
          </a:xfrm>
          <a:custGeom>
            <a:avLst/>
            <a:gdLst>
              <a:gd name="T0" fmla="*/ 1303 w 1303"/>
              <a:gd name="T1" fmla="*/ 0 h 195"/>
              <a:gd name="T2" fmla="*/ 609 w 1303"/>
              <a:gd name="T3" fmla="*/ 0 h 195"/>
              <a:gd name="T4" fmla="*/ 548 w 1303"/>
              <a:gd name="T5" fmla="*/ 32 h 195"/>
              <a:gd name="T6" fmla="*/ 458 w 1303"/>
              <a:gd name="T7" fmla="*/ 163 h 195"/>
              <a:gd name="T8" fmla="*/ 397 w 1303"/>
              <a:gd name="T9" fmla="*/ 195 h 195"/>
              <a:gd name="T10" fmla="*/ 0 w 1303"/>
              <a:gd name="T11" fmla="*/ 195 h 195"/>
            </a:gdLst>
            <a:ahLst/>
            <a:cxnLst>
              <a:cxn ang="0">
                <a:pos x="T0" y="T1"/>
              </a:cxn>
              <a:cxn ang="0">
                <a:pos x="T2" y="T3"/>
              </a:cxn>
              <a:cxn ang="0">
                <a:pos x="T4" y="T5"/>
              </a:cxn>
              <a:cxn ang="0">
                <a:pos x="T6" y="T7"/>
              </a:cxn>
              <a:cxn ang="0">
                <a:pos x="T8" y="T9"/>
              </a:cxn>
              <a:cxn ang="0">
                <a:pos x="T10" y="T11"/>
              </a:cxn>
            </a:cxnLst>
            <a:rect l="0" t="0" r="r" b="b"/>
            <a:pathLst>
              <a:path w="1303" h="195">
                <a:moveTo>
                  <a:pt x="1303" y="0"/>
                </a:moveTo>
                <a:cubicBezTo>
                  <a:pt x="609" y="0"/>
                  <a:pt x="609" y="0"/>
                  <a:pt x="609" y="0"/>
                </a:cubicBezTo>
                <a:cubicBezTo>
                  <a:pt x="585" y="0"/>
                  <a:pt x="562" y="12"/>
                  <a:pt x="548" y="32"/>
                </a:cubicBezTo>
                <a:cubicBezTo>
                  <a:pt x="458" y="163"/>
                  <a:pt x="458" y="163"/>
                  <a:pt x="458" y="163"/>
                </a:cubicBezTo>
                <a:cubicBezTo>
                  <a:pt x="445" y="183"/>
                  <a:pt x="422" y="195"/>
                  <a:pt x="397" y="195"/>
                </a:cubicBezTo>
                <a:cubicBezTo>
                  <a:pt x="0" y="195"/>
                  <a:pt x="0" y="195"/>
                  <a:pt x="0" y="195"/>
                </a:cubicBez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Line 20">
            <a:extLst>
              <a:ext uri="{FF2B5EF4-FFF2-40B4-BE49-F238E27FC236}">
                <a16:creationId xmlns:a16="http://schemas.microsoft.com/office/drawing/2014/main" id="{301B0424-F692-46BE-9CD1-E484633C6B72}"/>
              </a:ext>
            </a:extLst>
          </p:cNvPr>
          <p:cNvSpPr>
            <a:spLocks noChangeShapeType="1"/>
          </p:cNvSpPr>
          <p:nvPr/>
        </p:nvSpPr>
        <p:spPr bwMode="auto">
          <a:xfrm>
            <a:off x="4699000" y="3440113"/>
            <a:ext cx="3505200" cy="0"/>
          </a:xfrm>
          <a:prstGeom prst="line">
            <a:avLst/>
          </a:pr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2047DDBF-3D42-4DCC-8F15-0CF91B3CEDF6}"/>
              </a:ext>
            </a:extLst>
          </p:cNvPr>
          <p:cNvSpPr>
            <a:spLocks/>
          </p:cNvSpPr>
          <p:nvPr/>
        </p:nvSpPr>
        <p:spPr bwMode="auto">
          <a:xfrm>
            <a:off x="4646613" y="3840163"/>
            <a:ext cx="4794250" cy="830263"/>
          </a:xfrm>
          <a:custGeom>
            <a:avLst/>
            <a:gdLst>
              <a:gd name="T0" fmla="*/ 0 w 1260"/>
              <a:gd name="T1" fmla="*/ 0 h 218"/>
              <a:gd name="T2" fmla="*/ 631 w 1260"/>
              <a:gd name="T3" fmla="*/ 0 h 218"/>
              <a:gd name="T4" fmla="*/ 679 w 1260"/>
              <a:gd name="T5" fmla="*/ 17 h 218"/>
              <a:gd name="T6" fmla="*/ 897 w 1260"/>
              <a:gd name="T7" fmla="*/ 200 h 218"/>
              <a:gd name="T8" fmla="*/ 945 w 1260"/>
              <a:gd name="T9" fmla="*/ 218 h 218"/>
              <a:gd name="T10" fmla="*/ 1260 w 1260"/>
              <a:gd name="T11" fmla="*/ 218 h 218"/>
            </a:gdLst>
            <a:ahLst/>
            <a:cxnLst>
              <a:cxn ang="0">
                <a:pos x="T0" y="T1"/>
              </a:cxn>
              <a:cxn ang="0">
                <a:pos x="T2" y="T3"/>
              </a:cxn>
              <a:cxn ang="0">
                <a:pos x="T4" y="T5"/>
              </a:cxn>
              <a:cxn ang="0">
                <a:pos x="T6" y="T7"/>
              </a:cxn>
              <a:cxn ang="0">
                <a:pos x="T8" y="T9"/>
              </a:cxn>
              <a:cxn ang="0">
                <a:pos x="T10" y="T11"/>
              </a:cxn>
            </a:cxnLst>
            <a:rect l="0" t="0" r="r" b="b"/>
            <a:pathLst>
              <a:path w="1260" h="218">
                <a:moveTo>
                  <a:pt x="0" y="0"/>
                </a:moveTo>
                <a:cubicBezTo>
                  <a:pt x="631" y="0"/>
                  <a:pt x="631" y="0"/>
                  <a:pt x="631" y="0"/>
                </a:cubicBezTo>
                <a:cubicBezTo>
                  <a:pt x="649" y="0"/>
                  <a:pt x="666" y="6"/>
                  <a:pt x="679" y="17"/>
                </a:cubicBezTo>
                <a:cubicBezTo>
                  <a:pt x="897" y="200"/>
                  <a:pt x="897" y="200"/>
                  <a:pt x="897" y="200"/>
                </a:cubicBezTo>
                <a:cubicBezTo>
                  <a:pt x="910" y="212"/>
                  <a:pt x="927" y="218"/>
                  <a:pt x="945" y="218"/>
                </a:cubicBezTo>
                <a:cubicBezTo>
                  <a:pt x="1260" y="218"/>
                  <a:pt x="1260" y="218"/>
                  <a:pt x="1260" y="218"/>
                </a:cubicBez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Freeform 22">
            <a:extLst>
              <a:ext uri="{FF2B5EF4-FFF2-40B4-BE49-F238E27FC236}">
                <a16:creationId xmlns:a16="http://schemas.microsoft.com/office/drawing/2014/main" id="{026D9B71-010A-4524-AE1C-2C1A0F165F33}"/>
              </a:ext>
            </a:extLst>
          </p:cNvPr>
          <p:cNvSpPr>
            <a:spLocks/>
          </p:cNvSpPr>
          <p:nvPr/>
        </p:nvSpPr>
        <p:spPr bwMode="auto">
          <a:xfrm>
            <a:off x="4491038" y="4237038"/>
            <a:ext cx="3249613" cy="1420813"/>
          </a:xfrm>
          <a:custGeom>
            <a:avLst/>
            <a:gdLst>
              <a:gd name="T0" fmla="*/ 0 w 854"/>
              <a:gd name="T1" fmla="*/ 0 h 373"/>
              <a:gd name="T2" fmla="*/ 372 w 854"/>
              <a:gd name="T3" fmla="*/ 0 h 373"/>
              <a:gd name="T4" fmla="*/ 425 w 854"/>
              <a:gd name="T5" fmla="*/ 23 h 373"/>
              <a:gd name="T6" fmla="*/ 745 w 854"/>
              <a:gd name="T7" fmla="*/ 351 h 373"/>
              <a:gd name="T8" fmla="*/ 798 w 854"/>
              <a:gd name="T9" fmla="*/ 373 h 373"/>
              <a:gd name="T10" fmla="*/ 854 w 854"/>
              <a:gd name="T11" fmla="*/ 373 h 373"/>
            </a:gdLst>
            <a:ahLst/>
            <a:cxnLst>
              <a:cxn ang="0">
                <a:pos x="T0" y="T1"/>
              </a:cxn>
              <a:cxn ang="0">
                <a:pos x="T2" y="T3"/>
              </a:cxn>
              <a:cxn ang="0">
                <a:pos x="T4" y="T5"/>
              </a:cxn>
              <a:cxn ang="0">
                <a:pos x="T6" y="T7"/>
              </a:cxn>
              <a:cxn ang="0">
                <a:pos x="T8" y="T9"/>
              </a:cxn>
              <a:cxn ang="0">
                <a:pos x="T10" y="T11"/>
              </a:cxn>
            </a:cxnLst>
            <a:rect l="0" t="0" r="r" b="b"/>
            <a:pathLst>
              <a:path w="854" h="373">
                <a:moveTo>
                  <a:pt x="0" y="0"/>
                </a:moveTo>
                <a:cubicBezTo>
                  <a:pt x="372" y="0"/>
                  <a:pt x="372" y="0"/>
                  <a:pt x="372" y="0"/>
                </a:cubicBezTo>
                <a:cubicBezTo>
                  <a:pt x="392" y="0"/>
                  <a:pt x="411" y="9"/>
                  <a:pt x="425" y="23"/>
                </a:cubicBezTo>
                <a:cubicBezTo>
                  <a:pt x="745" y="351"/>
                  <a:pt x="745" y="351"/>
                  <a:pt x="745" y="351"/>
                </a:cubicBezTo>
                <a:cubicBezTo>
                  <a:pt x="759" y="365"/>
                  <a:pt x="778" y="373"/>
                  <a:pt x="798" y="373"/>
                </a:cubicBezTo>
                <a:cubicBezTo>
                  <a:pt x="854" y="373"/>
                  <a:pt x="854" y="373"/>
                  <a:pt x="854" y="373"/>
                </a:cubicBezTo>
              </a:path>
            </a:pathLst>
          </a:custGeom>
          <a:noFill/>
          <a:ln w="38100" cap="rnd">
            <a:gradFill flip="none" rotWithShape="1">
              <a:gsLst>
                <a:gs pos="0">
                  <a:schemeClr val="bg2">
                    <a:lumMod val="95000"/>
                  </a:schemeClr>
                </a:gs>
                <a:gs pos="100000">
                  <a:schemeClr val="bg2">
                    <a:lumMod val="8500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2" name="Group 1">
            <a:extLst>
              <a:ext uri="{FF2B5EF4-FFF2-40B4-BE49-F238E27FC236}">
                <a16:creationId xmlns:a16="http://schemas.microsoft.com/office/drawing/2014/main" id="{3D33F216-64AD-4AC1-BDC0-C6D39F3A208B}"/>
              </a:ext>
            </a:extLst>
          </p:cNvPr>
          <p:cNvGrpSpPr/>
          <p:nvPr/>
        </p:nvGrpSpPr>
        <p:grpSpPr>
          <a:xfrm>
            <a:off x="5780427" y="1660525"/>
            <a:ext cx="464799" cy="561721"/>
            <a:chOff x="5780427" y="1660525"/>
            <a:chExt cx="464799" cy="561721"/>
          </a:xfrm>
        </p:grpSpPr>
        <p:sp>
          <p:nvSpPr>
            <p:cNvPr id="12" name="Freeform 11">
              <a:extLst>
                <a:ext uri="{FF2B5EF4-FFF2-40B4-BE49-F238E27FC236}">
                  <a16:creationId xmlns:a16="http://schemas.microsoft.com/office/drawing/2014/main" id="{A1015B3B-FAF5-47BA-9FFC-A6EEB2E3FA88}"/>
                </a:ext>
              </a:extLst>
            </p:cNvPr>
            <p:cNvSpPr>
              <a:spLocks/>
            </p:cNvSpPr>
            <p:nvPr/>
          </p:nvSpPr>
          <p:spPr bwMode="auto">
            <a:xfrm>
              <a:off x="6103938" y="1660525"/>
              <a:ext cx="141288" cy="141288"/>
            </a:xfrm>
            <a:custGeom>
              <a:avLst/>
              <a:gdLst>
                <a:gd name="T0" fmla="*/ 22 w 37"/>
                <a:gd name="T1" fmla="*/ 34 h 37"/>
                <a:gd name="T2" fmla="*/ 3 w 37"/>
                <a:gd name="T3" fmla="*/ 15 h 37"/>
                <a:gd name="T4" fmla="*/ 14 w 37"/>
                <a:gd name="T5" fmla="*/ 4 h 37"/>
                <a:gd name="T6" fmla="*/ 34 w 37"/>
                <a:gd name="T7" fmla="*/ 23 h 37"/>
                <a:gd name="T8" fmla="*/ 22 w 37"/>
                <a:gd name="T9" fmla="*/ 34 h 37"/>
              </a:gdLst>
              <a:ahLst/>
              <a:cxnLst>
                <a:cxn ang="0">
                  <a:pos x="T0" y="T1"/>
                </a:cxn>
                <a:cxn ang="0">
                  <a:pos x="T2" y="T3"/>
                </a:cxn>
                <a:cxn ang="0">
                  <a:pos x="T4" y="T5"/>
                </a:cxn>
                <a:cxn ang="0">
                  <a:pos x="T6" y="T7"/>
                </a:cxn>
                <a:cxn ang="0">
                  <a:pos x="T8" y="T9"/>
                </a:cxn>
              </a:cxnLst>
              <a:rect l="0" t="0" r="r" b="b"/>
              <a:pathLst>
                <a:path w="37" h="37">
                  <a:moveTo>
                    <a:pt x="22" y="34"/>
                  </a:moveTo>
                  <a:cubicBezTo>
                    <a:pt x="10" y="37"/>
                    <a:pt x="0" y="27"/>
                    <a:pt x="3" y="15"/>
                  </a:cubicBezTo>
                  <a:cubicBezTo>
                    <a:pt x="4" y="9"/>
                    <a:pt x="9" y="5"/>
                    <a:pt x="14" y="4"/>
                  </a:cubicBezTo>
                  <a:cubicBezTo>
                    <a:pt x="26" y="0"/>
                    <a:pt x="37" y="11"/>
                    <a:pt x="34" y="23"/>
                  </a:cubicBezTo>
                  <a:cubicBezTo>
                    <a:pt x="32" y="29"/>
                    <a:pt x="28" y="33"/>
                    <a:pt x="22" y="3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1" name="Freeform 17">
              <a:extLst>
                <a:ext uri="{FF2B5EF4-FFF2-40B4-BE49-F238E27FC236}">
                  <a16:creationId xmlns:a16="http://schemas.microsoft.com/office/drawing/2014/main" id="{4EA521B1-A4C2-4D98-8243-5911B29BEE9D}"/>
                </a:ext>
              </a:extLst>
            </p:cNvPr>
            <p:cNvSpPr>
              <a:spLocks/>
            </p:cNvSpPr>
            <p:nvPr/>
          </p:nvSpPr>
          <p:spPr bwMode="auto">
            <a:xfrm>
              <a:off x="5780427" y="1781949"/>
              <a:ext cx="359751" cy="440297"/>
            </a:xfrm>
            <a:custGeom>
              <a:avLst/>
              <a:gdLst>
                <a:gd name="T0" fmla="*/ 827 w 827"/>
                <a:gd name="T1" fmla="*/ 0 h 317"/>
                <a:gd name="T2" fmla="*/ 541 w 827"/>
                <a:gd name="T3" fmla="*/ 0 h 317"/>
                <a:gd name="T4" fmla="*/ 484 w 827"/>
                <a:gd name="T5" fmla="*/ 27 h 317"/>
                <a:gd name="T6" fmla="*/ 268 w 827"/>
                <a:gd name="T7" fmla="*/ 290 h 317"/>
                <a:gd name="T8" fmla="*/ 210 w 827"/>
                <a:gd name="T9" fmla="*/ 317 h 317"/>
                <a:gd name="T10" fmla="*/ 0 w 827"/>
                <a:gd name="T11" fmla="*/ 317 h 317"/>
                <a:gd name="connsiteX0" fmla="*/ 7461 w 7461"/>
                <a:gd name="connsiteY0" fmla="*/ 0 h 10000"/>
                <a:gd name="connsiteX1" fmla="*/ 4003 w 7461"/>
                <a:gd name="connsiteY1" fmla="*/ 0 h 10000"/>
                <a:gd name="connsiteX2" fmla="*/ 3313 w 7461"/>
                <a:gd name="connsiteY2" fmla="*/ 852 h 10000"/>
                <a:gd name="connsiteX3" fmla="*/ 702 w 7461"/>
                <a:gd name="connsiteY3" fmla="*/ 9148 h 10000"/>
                <a:gd name="connsiteX4" fmla="*/ 0 w 7461"/>
                <a:gd name="connsiteY4" fmla="*/ 10000 h 10000"/>
                <a:gd name="connsiteX0" fmla="*/ 9059 w 9059"/>
                <a:gd name="connsiteY0" fmla="*/ 0 h 9148"/>
                <a:gd name="connsiteX1" fmla="*/ 4424 w 9059"/>
                <a:gd name="connsiteY1" fmla="*/ 0 h 9148"/>
                <a:gd name="connsiteX2" fmla="*/ 3499 w 9059"/>
                <a:gd name="connsiteY2" fmla="*/ 852 h 9148"/>
                <a:gd name="connsiteX3" fmla="*/ 0 w 9059"/>
                <a:gd name="connsiteY3" fmla="*/ 9148 h 9148"/>
                <a:gd name="connsiteX0" fmla="*/ 10000 w 10000"/>
                <a:gd name="connsiteY0" fmla="*/ 0 h 10000"/>
                <a:gd name="connsiteX1" fmla="*/ 3862 w 10000"/>
                <a:gd name="connsiteY1" fmla="*/ 931 h 10000"/>
                <a:gd name="connsiteX2" fmla="*/ 0 w 10000"/>
                <a:gd name="connsiteY2" fmla="*/ 10000 h 10000"/>
                <a:gd name="connsiteX0" fmla="*/ 3862 w 3862"/>
                <a:gd name="connsiteY0" fmla="*/ 0 h 9069"/>
                <a:gd name="connsiteX1" fmla="*/ 0 w 3862"/>
                <a:gd name="connsiteY1" fmla="*/ 9069 h 9069"/>
                <a:gd name="connsiteX0" fmla="*/ 4378 w 4378"/>
                <a:gd name="connsiteY0" fmla="*/ 0 h 4393"/>
                <a:gd name="connsiteX1" fmla="*/ 0 w 4378"/>
                <a:gd name="connsiteY1" fmla="*/ 4393 h 4393"/>
              </a:gdLst>
              <a:ahLst/>
              <a:cxnLst>
                <a:cxn ang="0">
                  <a:pos x="connsiteX0" y="connsiteY0"/>
                </a:cxn>
                <a:cxn ang="0">
                  <a:pos x="connsiteX1" y="connsiteY1"/>
                </a:cxn>
              </a:cxnLst>
              <a:rect l="l" t="t" r="r" b="b"/>
              <a:pathLst>
                <a:path w="4378" h="4393">
                  <a:moveTo>
                    <a:pt x="4378" y="0"/>
                  </a:moveTo>
                  <a:lnTo>
                    <a:pt x="0" y="4393"/>
                  </a:lnTo>
                </a:path>
              </a:pathLst>
            </a:custGeom>
            <a:noFill/>
            <a:ln w="38100" cap="rnd">
              <a:gradFill flip="none" rotWithShape="1">
                <a:gsLst>
                  <a:gs pos="100000">
                    <a:schemeClr val="accent3"/>
                  </a:gs>
                  <a:gs pos="32000">
                    <a:schemeClr val="accent3">
                      <a:alpha val="0"/>
                    </a:schemeClr>
                  </a:gs>
                </a:gsLst>
                <a:lin ang="189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B85B7207-D39B-47A7-869A-757CB56BFBC3}"/>
              </a:ext>
            </a:extLst>
          </p:cNvPr>
          <p:cNvGrpSpPr/>
          <p:nvPr/>
        </p:nvGrpSpPr>
        <p:grpSpPr>
          <a:xfrm>
            <a:off x="7221539" y="2236788"/>
            <a:ext cx="522287" cy="122238"/>
            <a:chOff x="7221539" y="2236788"/>
            <a:chExt cx="522287" cy="122238"/>
          </a:xfrm>
        </p:grpSpPr>
        <p:sp>
          <p:nvSpPr>
            <p:cNvPr id="13" name="Oval 12">
              <a:extLst>
                <a:ext uri="{FF2B5EF4-FFF2-40B4-BE49-F238E27FC236}">
                  <a16:creationId xmlns:a16="http://schemas.microsoft.com/office/drawing/2014/main" id="{6DAD2A80-B3E1-4F90-8588-0BF9872101D4}"/>
                </a:ext>
              </a:extLst>
            </p:cNvPr>
            <p:cNvSpPr>
              <a:spLocks noChangeArrowheads="1"/>
            </p:cNvSpPr>
            <p:nvPr/>
          </p:nvSpPr>
          <p:spPr bwMode="auto">
            <a:xfrm>
              <a:off x="7621588" y="2236788"/>
              <a:ext cx="122238" cy="1222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2" name="Line 17">
              <a:extLst>
                <a:ext uri="{FF2B5EF4-FFF2-40B4-BE49-F238E27FC236}">
                  <a16:creationId xmlns:a16="http://schemas.microsoft.com/office/drawing/2014/main" id="{7ED52429-8A10-4F8E-B652-B14B364B079F}"/>
                </a:ext>
              </a:extLst>
            </p:cNvPr>
            <p:cNvSpPr>
              <a:spLocks noChangeShapeType="1"/>
            </p:cNvSpPr>
            <p:nvPr/>
          </p:nvSpPr>
          <p:spPr bwMode="auto">
            <a:xfrm flipH="1">
              <a:off x="7221539" y="2301082"/>
              <a:ext cx="400050" cy="0"/>
            </a:xfrm>
            <a:prstGeom prst="line">
              <a:avLst/>
            </a:prstGeom>
            <a:noFill/>
            <a:ln w="38100" cap="rnd">
              <a:gradFill flip="none" rotWithShape="1">
                <a:gsLst>
                  <a:gs pos="0">
                    <a:schemeClr val="accent2"/>
                  </a:gs>
                  <a:gs pos="100000">
                    <a:schemeClr val="accent2">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1608F5F0-C893-40BB-AB9C-ECD394C287BA}"/>
              </a:ext>
            </a:extLst>
          </p:cNvPr>
          <p:cNvGrpSpPr/>
          <p:nvPr/>
        </p:nvGrpSpPr>
        <p:grpSpPr>
          <a:xfrm>
            <a:off x="5780427" y="3379788"/>
            <a:ext cx="527050" cy="122238"/>
            <a:chOff x="6904038" y="3379788"/>
            <a:chExt cx="527050" cy="122238"/>
          </a:xfrm>
        </p:grpSpPr>
        <p:sp>
          <p:nvSpPr>
            <p:cNvPr id="14" name="Oval 13">
              <a:extLst>
                <a:ext uri="{FF2B5EF4-FFF2-40B4-BE49-F238E27FC236}">
                  <a16:creationId xmlns:a16="http://schemas.microsoft.com/office/drawing/2014/main" id="{F8EF32B0-1DDD-4A07-AD24-BAAF5A42689F}"/>
                </a:ext>
              </a:extLst>
            </p:cNvPr>
            <p:cNvSpPr>
              <a:spLocks noChangeArrowheads="1"/>
            </p:cNvSpPr>
            <p:nvPr/>
          </p:nvSpPr>
          <p:spPr bwMode="auto">
            <a:xfrm>
              <a:off x="7310438" y="3379788"/>
              <a:ext cx="120650" cy="1222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3" name="Line 17">
              <a:extLst>
                <a:ext uri="{FF2B5EF4-FFF2-40B4-BE49-F238E27FC236}">
                  <a16:creationId xmlns:a16="http://schemas.microsoft.com/office/drawing/2014/main" id="{D56065D5-D21C-4687-B7A5-7F1B492CF96E}"/>
                </a:ext>
              </a:extLst>
            </p:cNvPr>
            <p:cNvSpPr>
              <a:spLocks noChangeShapeType="1"/>
            </p:cNvSpPr>
            <p:nvPr/>
          </p:nvSpPr>
          <p:spPr bwMode="auto">
            <a:xfrm flipH="1">
              <a:off x="6904038" y="3440113"/>
              <a:ext cx="400050" cy="0"/>
            </a:xfrm>
            <a:prstGeom prst="line">
              <a:avLst/>
            </a:prstGeom>
            <a:noFill/>
            <a:ln w="38100" cap="rnd">
              <a:gradFill flip="none" rotWithShape="1">
                <a:gsLst>
                  <a:gs pos="0">
                    <a:schemeClr val="accent4"/>
                  </a:gs>
                  <a:gs pos="100000">
                    <a:schemeClr val="accent4">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9B5B10E0-6742-4544-BF66-62BC83F07E59}"/>
              </a:ext>
            </a:extLst>
          </p:cNvPr>
          <p:cNvGrpSpPr/>
          <p:nvPr/>
        </p:nvGrpSpPr>
        <p:grpSpPr>
          <a:xfrm>
            <a:off x="7239794" y="3910806"/>
            <a:ext cx="459581" cy="386557"/>
            <a:chOff x="7747794" y="4345781"/>
            <a:chExt cx="459581" cy="386557"/>
          </a:xfrm>
        </p:grpSpPr>
        <p:sp>
          <p:nvSpPr>
            <p:cNvPr id="15" name="Oval 14">
              <a:extLst>
                <a:ext uri="{FF2B5EF4-FFF2-40B4-BE49-F238E27FC236}">
                  <a16:creationId xmlns:a16="http://schemas.microsoft.com/office/drawing/2014/main" id="{271B24E6-C095-4389-A219-9A428CE8B0BC}"/>
                </a:ext>
              </a:extLst>
            </p:cNvPr>
            <p:cNvSpPr>
              <a:spLocks noChangeArrowheads="1"/>
            </p:cNvSpPr>
            <p:nvPr/>
          </p:nvSpPr>
          <p:spPr bwMode="auto">
            <a:xfrm>
              <a:off x="8089900" y="4610100"/>
              <a:ext cx="117475" cy="12223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Line 17">
              <a:extLst>
                <a:ext uri="{FF2B5EF4-FFF2-40B4-BE49-F238E27FC236}">
                  <a16:creationId xmlns:a16="http://schemas.microsoft.com/office/drawing/2014/main" id="{61C9026C-804B-4BDF-8808-7F074496E8F4}"/>
                </a:ext>
              </a:extLst>
            </p:cNvPr>
            <p:cNvSpPr>
              <a:spLocks noChangeShapeType="1"/>
            </p:cNvSpPr>
            <p:nvPr/>
          </p:nvSpPr>
          <p:spPr bwMode="auto">
            <a:xfrm flipH="1" flipV="1">
              <a:off x="7747794" y="4345781"/>
              <a:ext cx="354012" cy="292893"/>
            </a:xfrm>
            <a:prstGeom prst="line">
              <a:avLst/>
            </a:prstGeom>
            <a:noFill/>
            <a:ln w="38100" cap="rnd">
              <a:gradFill flip="none" rotWithShape="1">
                <a:gsLst>
                  <a:gs pos="0">
                    <a:schemeClr val="accent5"/>
                  </a:gs>
                  <a:gs pos="100000">
                    <a:schemeClr val="accent5">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6" name="Group 5">
            <a:extLst>
              <a:ext uri="{FF2B5EF4-FFF2-40B4-BE49-F238E27FC236}">
                <a16:creationId xmlns:a16="http://schemas.microsoft.com/office/drawing/2014/main" id="{AB029E38-7C60-4301-9A1C-7061B7EE70BC}"/>
              </a:ext>
            </a:extLst>
          </p:cNvPr>
          <p:cNvGrpSpPr/>
          <p:nvPr/>
        </p:nvGrpSpPr>
        <p:grpSpPr>
          <a:xfrm>
            <a:off x="6204744" y="4427537"/>
            <a:ext cx="390525" cy="402431"/>
            <a:chOff x="6512719" y="4732337"/>
            <a:chExt cx="390525" cy="402431"/>
          </a:xfrm>
        </p:grpSpPr>
        <p:sp>
          <p:nvSpPr>
            <p:cNvPr id="16" name="Oval 15">
              <a:extLst>
                <a:ext uri="{FF2B5EF4-FFF2-40B4-BE49-F238E27FC236}">
                  <a16:creationId xmlns:a16="http://schemas.microsoft.com/office/drawing/2014/main" id="{1ED09AD6-C937-4B0B-9F50-905331F053F5}"/>
                </a:ext>
              </a:extLst>
            </p:cNvPr>
            <p:cNvSpPr>
              <a:spLocks noChangeArrowheads="1"/>
            </p:cNvSpPr>
            <p:nvPr/>
          </p:nvSpPr>
          <p:spPr bwMode="auto">
            <a:xfrm>
              <a:off x="6785769" y="5014118"/>
              <a:ext cx="117475" cy="12065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5" name="Line 17">
              <a:extLst>
                <a:ext uri="{FF2B5EF4-FFF2-40B4-BE49-F238E27FC236}">
                  <a16:creationId xmlns:a16="http://schemas.microsoft.com/office/drawing/2014/main" id="{087DA5D2-F58D-4051-9324-BF63513DB56E}"/>
                </a:ext>
              </a:extLst>
            </p:cNvPr>
            <p:cNvSpPr>
              <a:spLocks noChangeShapeType="1"/>
            </p:cNvSpPr>
            <p:nvPr/>
          </p:nvSpPr>
          <p:spPr bwMode="auto">
            <a:xfrm flipH="1" flipV="1">
              <a:off x="6512719" y="4732337"/>
              <a:ext cx="311943" cy="322262"/>
            </a:xfrm>
            <a:prstGeom prst="line">
              <a:avLst/>
            </a:prstGeom>
            <a:noFill/>
            <a:ln w="38100" cap="rnd">
              <a:gradFill flip="none" rotWithShape="1">
                <a:gsLst>
                  <a:gs pos="0">
                    <a:schemeClr val="accent6"/>
                  </a:gs>
                  <a:gs pos="100000">
                    <a:schemeClr val="accent6">
                      <a:alpha val="0"/>
                    </a:schemeClr>
                  </a:gs>
                </a:gsLst>
                <a:lin ang="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7" name="Oval 6">
            <a:extLst>
              <a:ext uri="{FF2B5EF4-FFF2-40B4-BE49-F238E27FC236}">
                <a16:creationId xmlns:a16="http://schemas.microsoft.com/office/drawing/2014/main" id="{36292BE8-7F47-47E1-AE30-50EFC1D440B0}"/>
              </a:ext>
            </a:extLst>
          </p:cNvPr>
          <p:cNvSpPr>
            <a:spLocks noChangeArrowheads="1"/>
          </p:cNvSpPr>
          <p:nvPr/>
        </p:nvSpPr>
        <p:spPr bwMode="auto">
          <a:xfrm>
            <a:off x="7626350" y="933450"/>
            <a:ext cx="1008063" cy="1006475"/>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Oval 7">
            <a:extLst>
              <a:ext uri="{FF2B5EF4-FFF2-40B4-BE49-F238E27FC236}">
                <a16:creationId xmlns:a16="http://schemas.microsoft.com/office/drawing/2014/main" id="{988D366E-CFFB-43F2-99F9-12F260071CE1}"/>
              </a:ext>
            </a:extLst>
          </p:cNvPr>
          <p:cNvSpPr>
            <a:spLocks noChangeArrowheads="1"/>
          </p:cNvSpPr>
          <p:nvPr/>
        </p:nvSpPr>
        <p:spPr bwMode="auto">
          <a:xfrm>
            <a:off x="9590088" y="1793875"/>
            <a:ext cx="1003300" cy="1006475"/>
          </a:xfrm>
          <a:prstGeom prst="ellipse">
            <a:avLst/>
          </a:pr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9" name="Oval 8">
            <a:extLst>
              <a:ext uri="{FF2B5EF4-FFF2-40B4-BE49-F238E27FC236}">
                <a16:creationId xmlns:a16="http://schemas.microsoft.com/office/drawing/2014/main" id="{F4C14A1B-2AAA-49D7-95F0-323706DA0658}"/>
              </a:ext>
            </a:extLst>
          </p:cNvPr>
          <p:cNvSpPr>
            <a:spLocks noChangeArrowheads="1"/>
          </p:cNvSpPr>
          <p:nvPr/>
        </p:nvSpPr>
        <p:spPr bwMode="auto">
          <a:xfrm>
            <a:off x="9426575" y="4168775"/>
            <a:ext cx="1003300" cy="1004888"/>
          </a:xfrm>
          <a:prstGeom prst="ellipse">
            <a:avLst/>
          </a:prstGeom>
          <a:solidFill>
            <a:schemeClr val="accent5"/>
          </a:solidFill>
          <a:ln>
            <a:noFill/>
          </a:ln>
          <a:effectLst>
            <a:outerShdw blurRad="330200" dist="127000" dir="2400000" sx="94000" sy="94000" algn="ctr" rotWithShape="0">
              <a:schemeClr val="accent5">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0" name="Oval 9">
            <a:extLst>
              <a:ext uri="{FF2B5EF4-FFF2-40B4-BE49-F238E27FC236}">
                <a16:creationId xmlns:a16="http://schemas.microsoft.com/office/drawing/2014/main" id="{3CF3B1E4-7347-4EB8-A7DD-2B54D9879B18}"/>
              </a:ext>
            </a:extLst>
          </p:cNvPr>
          <p:cNvSpPr>
            <a:spLocks noChangeArrowheads="1"/>
          </p:cNvSpPr>
          <p:nvPr/>
        </p:nvSpPr>
        <p:spPr bwMode="auto">
          <a:xfrm>
            <a:off x="8188325" y="2936875"/>
            <a:ext cx="1004888" cy="1006475"/>
          </a:xfrm>
          <a:prstGeom prst="ellipse">
            <a:avLst/>
          </a:pr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Oval 10">
            <a:extLst>
              <a:ext uri="{FF2B5EF4-FFF2-40B4-BE49-F238E27FC236}">
                <a16:creationId xmlns:a16="http://schemas.microsoft.com/office/drawing/2014/main" id="{DF480483-13EA-42D1-8E41-EEACF227F7B9}"/>
              </a:ext>
            </a:extLst>
          </p:cNvPr>
          <p:cNvSpPr>
            <a:spLocks noChangeArrowheads="1"/>
          </p:cNvSpPr>
          <p:nvPr/>
        </p:nvSpPr>
        <p:spPr bwMode="auto">
          <a:xfrm>
            <a:off x="7724775" y="5154613"/>
            <a:ext cx="1004888" cy="1006475"/>
          </a:xfrm>
          <a:prstGeom prst="ellipse">
            <a:avLst/>
          </a:pr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4" name="Freeform 23">
            <a:extLst>
              <a:ext uri="{FF2B5EF4-FFF2-40B4-BE49-F238E27FC236}">
                <a16:creationId xmlns:a16="http://schemas.microsoft.com/office/drawing/2014/main" id="{4FE78298-001D-41B2-91F2-ABF8DEC676A0}"/>
              </a:ext>
            </a:extLst>
          </p:cNvPr>
          <p:cNvSpPr>
            <a:spLocks noEditPoints="1"/>
          </p:cNvSpPr>
          <p:nvPr/>
        </p:nvSpPr>
        <p:spPr bwMode="auto">
          <a:xfrm>
            <a:off x="9996488" y="2160588"/>
            <a:ext cx="190500" cy="274638"/>
          </a:xfrm>
          <a:custGeom>
            <a:avLst/>
            <a:gdLst>
              <a:gd name="T0" fmla="*/ 23 w 50"/>
              <a:gd name="T1" fmla="*/ 35 h 72"/>
              <a:gd name="T2" fmla="*/ 27 w 50"/>
              <a:gd name="T3" fmla="*/ 35 h 72"/>
              <a:gd name="T4" fmla="*/ 27 w 50"/>
              <a:gd name="T5" fmla="*/ 57 h 72"/>
              <a:gd name="T6" fmla="*/ 23 w 50"/>
              <a:gd name="T7" fmla="*/ 57 h 72"/>
              <a:gd name="T8" fmla="*/ 23 w 50"/>
              <a:gd name="T9" fmla="*/ 35 h 72"/>
              <a:gd name="T10" fmla="*/ 25 w 50"/>
              <a:gd name="T11" fmla="*/ 0 h 72"/>
              <a:gd name="T12" fmla="*/ 0 w 50"/>
              <a:gd name="T13" fmla="*/ 25 h 72"/>
              <a:gd name="T14" fmla="*/ 5 w 50"/>
              <a:gd name="T15" fmla="*/ 40 h 72"/>
              <a:gd name="T16" fmla="*/ 11 w 50"/>
              <a:gd name="T17" fmla="*/ 52 h 72"/>
              <a:gd name="T18" fmla="*/ 16 w 50"/>
              <a:gd name="T19" fmla="*/ 57 h 72"/>
              <a:gd name="T20" fmla="*/ 19 w 50"/>
              <a:gd name="T21" fmla="*/ 57 h 72"/>
              <a:gd name="T22" fmla="*/ 19 w 50"/>
              <a:gd name="T23" fmla="*/ 35 h 72"/>
              <a:gd name="T24" fmla="*/ 15 w 50"/>
              <a:gd name="T25" fmla="*/ 35 h 72"/>
              <a:gd name="T26" fmla="*/ 8 w 50"/>
              <a:gd name="T27" fmla="*/ 28 h 72"/>
              <a:gd name="T28" fmla="*/ 15 w 50"/>
              <a:gd name="T29" fmla="*/ 21 h 72"/>
              <a:gd name="T30" fmla="*/ 22 w 50"/>
              <a:gd name="T31" fmla="*/ 28 h 72"/>
              <a:gd name="T32" fmla="*/ 21 w 50"/>
              <a:gd name="T33" fmla="*/ 31 h 72"/>
              <a:gd name="T34" fmla="*/ 28 w 50"/>
              <a:gd name="T35" fmla="*/ 31 h 72"/>
              <a:gd name="T36" fmla="*/ 27 w 50"/>
              <a:gd name="T37" fmla="*/ 28 h 72"/>
              <a:gd name="T38" fmla="*/ 35 w 50"/>
              <a:gd name="T39" fmla="*/ 21 h 72"/>
              <a:gd name="T40" fmla="*/ 42 w 50"/>
              <a:gd name="T41" fmla="*/ 28 h 72"/>
              <a:gd name="T42" fmla="*/ 35 w 50"/>
              <a:gd name="T43" fmla="*/ 35 h 72"/>
              <a:gd name="T44" fmla="*/ 31 w 50"/>
              <a:gd name="T45" fmla="*/ 35 h 72"/>
              <a:gd name="T46" fmla="*/ 31 w 50"/>
              <a:gd name="T47" fmla="*/ 57 h 72"/>
              <a:gd name="T48" fmla="*/ 34 w 50"/>
              <a:gd name="T49" fmla="*/ 57 h 72"/>
              <a:gd name="T50" fmla="*/ 39 w 50"/>
              <a:gd name="T51" fmla="*/ 52 h 72"/>
              <a:gd name="T52" fmla="*/ 45 w 50"/>
              <a:gd name="T53" fmla="*/ 40 h 72"/>
              <a:gd name="T54" fmla="*/ 50 w 50"/>
              <a:gd name="T55" fmla="*/ 25 h 72"/>
              <a:gd name="T56" fmla="*/ 25 w 50"/>
              <a:gd name="T57" fmla="*/ 0 h 72"/>
              <a:gd name="T58" fmla="*/ 12 w 50"/>
              <a:gd name="T59" fmla="*/ 28 h 72"/>
              <a:gd name="T60" fmla="*/ 15 w 50"/>
              <a:gd name="T61" fmla="*/ 31 h 72"/>
              <a:gd name="T62" fmla="*/ 18 w 50"/>
              <a:gd name="T63" fmla="*/ 28 h 72"/>
              <a:gd name="T64" fmla="*/ 15 w 50"/>
              <a:gd name="T65" fmla="*/ 25 h 72"/>
              <a:gd name="T66" fmla="*/ 12 w 50"/>
              <a:gd name="T67" fmla="*/ 28 h 72"/>
              <a:gd name="T68" fmla="*/ 38 w 50"/>
              <a:gd name="T69" fmla="*/ 28 h 72"/>
              <a:gd name="T70" fmla="*/ 35 w 50"/>
              <a:gd name="T71" fmla="*/ 25 h 72"/>
              <a:gd name="T72" fmla="*/ 31 w 50"/>
              <a:gd name="T73" fmla="*/ 28 h 72"/>
              <a:gd name="T74" fmla="*/ 35 w 50"/>
              <a:gd name="T75" fmla="*/ 31 h 72"/>
              <a:gd name="T76" fmla="*/ 38 w 50"/>
              <a:gd name="T77" fmla="*/ 28 h 72"/>
              <a:gd name="T78" fmla="*/ 37 w 50"/>
              <a:gd name="T79" fmla="*/ 63 h 72"/>
              <a:gd name="T80" fmla="*/ 35 w 50"/>
              <a:gd name="T81" fmla="*/ 61 h 72"/>
              <a:gd name="T82" fmla="*/ 15 w 50"/>
              <a:gd name="T83" fmla="*/ 61 h 72"/>
              <a:gd name="T84" fmla="*/ 13 w 50"/>
              <a:gd name="T85" fmla="*/ 63 h 72"/>
              <a:gd name="T86" fmla="*/ 15 w 50"/>
              <a:gd name="T87" fmla="*/ 65 h 72"/>
              <a:gd name="T88" fmla="*/ 35 w 50"/>
              <a:gd name="T89" fmla="*/ 65 h 72"/>
              <a:gd name="T90" fmla="*/ 37 w 50"/>
              <a:gd name="T91" fmla="*/ 63 h 72"/>
              <a:gd name="T92" fmla="*/ 34 w 50"/>
              <a:gd name="T93" fmla="*/ 70 h 72"/>
              <a:gd name="T94" fmla="*/ 32 w 50"/>
              <a:gd name="T95" fmla="*/ 68 h 72"/>
              <a:gd name="T96" fmla="*/ 18 w 50"/>
              <a:gd name="T97" fmla="*/ 68 h 72"/>
              <a:gd name="T98" fmla="*/ 16 w 50"/>
              <a:gd name="T99" fmla="*/ 70 h 72"/>
              <a:gd name="T100" fmla="*/ 18 w 50"/>
              <a:gd name="T101" fmla="*/ 72 h 72"/>
              <a:gd name="T102" fmla="*/ 32 w 50"/>
              <a:gd name="T103" fmla="*/ 72 h 72"/>
              <a:gd name="T104" fmla="*/ 34 w 50"/>
              <a:gd name="T105"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 h="72">
                <a:moveTo>
                  <a:pt x="23" y="35"/>
                </a:moveTo>
                <a:cubicBezTo>
                  <a:pt x="27" y="35"/>
                  <a:pt x="27" y="35"/>
                  <a:pt x="27" y="35"/>
                </a:cubicBezTo>
                <a:cubicBezTo>
                  <a:pt x="27" y="57"/>
                  <a:pt x="27" y="57"/>
                  <a:pt x="27" y="57"/>
                </a:cubicBezTo>
                <a:cubicBezTo>
                  <a:pt x="23" y="57"/>
                  <a:pt x="23" y="57"/>
                  <a:pt x="23" y="57"/>
                </a:cubicBezTo>
                <a:lnTo>
                  <a:pt x="23" y="35"/>
                </a:lnTo>
                <a:close/>
                <a:moveTo>
                  <a:pt x="25" y="0"/>
                </a:moveTo>
                <a:cubicBezTo>
                  <a:pt x="11" y="0"/>
                  <a:pt x="0" y="11"/>
                  <a:pt x="0" y="25"/>
                </a:cubicBezTo>
                <a:cubicBezTo>
                  <a:pt x="0" y="31"/>
                  <a:pt x="2" y="36"/>
                  <a:pt x="5" y="40"/>
                </a:cubicBezTo>
                <a:cubicBezTo>
                  <a:pt x="10" y="46"/>
                  <a:pt x="11" y="49"/>
                  <a:pt x="11" y="52"/>
                </a:cubicBezTo>
                <a:cubicBezTo>
                  <a:pt x="11" y="55"/>
                  <a:pt x="13" y="57"/>
                  <a:pt x="16" y="57"/>
                </a:cubicBezTo>
                <a:cubicBezTo>
                  <a:pt x="19" y="57"/>
                  <a:pt x="19" y="57"/>
                  <a:pt x="19" y="57"/>
                </a:cubicBezTo>
                <a:cubicBezTo>
                  <a:pt x="19" y="35"/>
                  <a:pt x="19" y="35"/>
                  <a:pt x="19" y="35"/>
                </a:cubicBezTo>
                <a:cubicBezTo>
                  <a:pt x="15" y="35"/>
                  <a:pt x="15" y="35"/>
                  <a:pt x="15" y="35"/>
                </a:cubicBezTo>
                <a:cubicBezTo>
                  <a:pt x="11" y="35"/>
                  <a:pt x="8" y="32"/>
                  <a:pt x="8" y="28"/>
                </a:cubicBezTo>
                <a:cubicBezTo>
                  <a:pt x="8" y="24"/>
                  <a:pt x="11" y="21"/>
                  <a:pt x="15" y="21"/>
                </a:cubicBezTo>
                <a:cubicBezTo>
                  <a:pt x="19" y="21"/>
                  <a:pt x="22" y="24"/>
                  <a:pt x="22" y="28"/>
                </a:cubicBezTo>
                <a:cubicBezTo>
                  <a:pt x="22" y="29"/>
                  <a:pt x="22" y="30"/>
                  <a:pt x="21" y="31"/>
                </a:cubicBezTo>
                <a:cubicBezTo>
                  <a:pt x="28" y="31"/>
                  <a:pt x="28" y="31"/>
                  <a:pt x="28" y="31"/>
                </a:cubicBezTo>
                <a:cubicBezTo>
                  <a:pt x="28" y="30"/>
                  <a:pt x="27" y="29"/>
                  <a:pt x="27" y="28"/>
                </a:cubicBezTo>
                <a:cubicBezTo>
                  <a:pt x="27" y="24"/>
                  <a:pt x="31" y="21"/>
                  <a:pt x="35" y="21"/>
                </a:cubicBezTo>
                <a:cubicBezTo>
                  <a:pt x="39" y="21"/>
                  <a:pt x="42" y="24"/>
                  <a:pt x="42" y="28"/>
                </a:cubicBezTo>
                <a:cubicBezTo>
                  <a:pt x="42" y="32"/>
                  <a:pt x="39" y="35"/>
                  <a:pt x="35" y="35"/>
                </a:cubicBezTo>
                <a:cubicBezTo>
                  <a:pt x="31" y="35"/>
                  <a:pt x="31" y="35"/>
                  <a:pt x="31" y="35"/>
                </a:cubicBezTo>
                <a:cubicBezTo>
                  <a:pt x="31" y="57"/>
                  <a:pt x="31" y="57"/>
                  <a:pt x="31" y="57"/>
                </a:cubicBezTo>
                <a:cubicBezTo>
                  <a:pt x="34" y="57"/>
                  <a:pt x="34" y="57"/>
                  <a:pt x="34" y="57"/>
                </a:cubicBezTo>
                <a:cubicBezTo>
                  <a:pt x="37" y="57"/>
                  <a:pt x="39" y="55"/>
                  <a:pt x="39" y="52"/>
                </a:cubicBezTo>
                <a:cubicBezTo>
                  <a:pt x="39" y="49"/>
                  <a:pt x="40" y="46"/>
                  <a:pt x="45" y="40"/>
                </a:cubicBezTo>
                <a:cubicBezTo>
                  <a:pt x="48" y="36"/>
                  <a:pt x="50" y="31"/>
                  <a:pt x="50" y="25"/>
                </a:cubicBezTo>
                <a:cubicBezTo>
                  <a:pt x="50" y="11"/>
                  <a:pt x="39" y="0"/>
                  <a:pt x="25" y="0"/>
                </a:cubicBezTo>
                <a:close/>
                <a:moveTo>
                  <a:pt x="12" y="28"/>
                </a:moveTo>
                <a:cubicBezTo>
                  <a:pt x="12" y="30"/>
                  <a:pt x="13" y="31"/>
                  <a:pt x="15" y="31"/>
                </a:cubicBezTo>
                <a:cubicBezTo>
                  <a:pt x="17" y="31"/>
                  <a:pt x="18" y="30"/>
                  <a:pt x="18" y="28"/>
                </a:cubicBezTo>
                <a:cubicBezTo>
                  <a:pt x="18" y="26"/>
                  <a:pt x="17" y="25"/>
                  <a:pt x="15" y="25"/>
                </a:cubicBezTo>
                <a:cubicBezTo>
                  <a:pt x="13" y="25"/>
                  <a:pt x="12" y="26"/>
                  <a:pt x="12" y="28"/>
                </a:cubicBezTo>
                <a:close/>
                <a:moveTo>
                  <a:pt x="38" y="28"/>
                </a:moveTo>
                <a:cubicBezTo>
                  <a:pt x="38" y="26"/>
                  <a:pt x="36" y="25"/>
                  <a:pt x="35" y="25"/>
                </a:cubicBezTo>
                <a:cubicBezTo>
                  <a:pt x="33" y="25"/>
                  <a:pt x="31" y="26"/>
                  <a:pt x="31" y="28"/>
                </a:cubicBezTo>
                <a:cubicBezTo>
                  <a:pt x="31" y="30"/>
                  <a:pt x="33" y="31"/>
                  <a:pt x="35" y="31"/>
                </a:cubicBezTo>
                <a:cubicBezTo>
                  <a:pt x="36" y="31"/>
                  <a:pt x="38" y="30"/>
                  <a:pt x="38" y="28"/>
                </a:cubicBezTo>
                <a:close/>
                <a:moveTo>
                  <a:pt x="37" y="63"/>
                </a:moveTo>
                <a:cubicBezTo>
                  <a:pt x="37" y="62"/>
                  <a:pt x="36" y="61"/>
                  <a:pt x="35" y="61"/>
                </a:cubicBezTo>
                <a:cubicBezTo>
                  <a:pt x="15" y="61"/>
                  <a:pt x="15" y="61"/>
                  <a:pt x="15" y="61"/>
                </a:cubicBezTo>
                <a:cubicBezTo>
                  <a:pt x="14" y="61"/>
                  <a:pt x="13" y="62"/>
                  <a:pt x="13" y="63"/>
                </a:cubicBezTo>
                <a:cubicBezTo>
                  <a:pt x="13" y="64"/>
                  <a:pt x="14" y="65"/>
                  <a:pt x="15" y="65"/>
                </a:cubicBezTo>
                <a:cubicBezTo>
                  <a:pt x="35" y="65"/>
                  <a:pt x="35" y="65"/>
                  <a:pt x="35" y="65"/>
                </a:cubicBezTo>
                <a:cubicBezTo>
                  <a:pt x="36" y="65"/>
                  <a:pt x="37" y="64"/>
                  <a:pt x="37" y="63"/>
                </a:cubicBezTo>
                <a:close/>
                <a:moveTo>
                  <a:pt x="34" y="70"/>
                </a:moveTo>
                <a:cubicBezTo>
                  <a:pt x="34" y="69"/>
                  <a:pt x="33" y="68"/>
                  <a:pt x="32" y="68"/>
                </a:cubicBezTo>
                <a:cubicBezTo>
                  <a:pt x="18" y="68"/>
                  <a:pt x="18" y="68"/>
                  <a:pt x="18" y="68"/>
                </a:cubicBezTo>
                <a:cubicBezTo>
                  <a:pt x="16" y="68"/>
                  <a:pt x="16" y="69"/>
                  <a:pt x="16" y="70"/>
                </a:cubicBezTo>
                <a:cubicBezTo>
                  <a:pt x="16" y="71"/>
                  <a:pt x="16" y="72"/>
                  <a:pt x="18" y="72"/>
                </a:cubicBezTo>
                <a:cubicBezTo>
                  <a:pt x="32" y="72"/>
                  <a:pt x="32" y="72"/>
                  <a:pt x="32" y="72"/>
                </a:cubicBezTo>
                <a:cubicBezTo>
                  <a:pt x="33" y="72"/>
                  <a:pt x="34" y="71"/>
                  <a:pt x="34"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5" name="Freeform 24">
            <a:extLst>
              <a:ext uri="{FF2B5EF4-FFF2-40B4-BE49-F238E27FC236}">
                <a16:creationId xmlns:a16="http://schemas.microsoft.com/office/drawing/2014/main" id="{7B59CCFA-6B74-412D-AFE2-54DB2B53A2A0}"/>
              </a:ext>
            </a:extLst>
          </p:cNvPr>
          <p:cNvSpPr>
            <a:spLocks noEditPoints="1"/>
          </p:cNvSpPr>
          <p:nvPr/>
        </p:nvSpPr>
        <p:spPr bwMode="auto">
          <a:xfrm>
            <a:off x="9779000" y="4552950"/>
            <a:ext cx="296863" cy="231775"/>
          </a:xfrm>
          <a:custGeom>
            <a:avLst/>
            <a:gdLst>
              <a:gd name="T0" fmla="*/ 56 w 78"/>
              <a:gd name="T1" fmla="*/ 29 h 61"/>
              <a:gd name="T2" fmla="*/ 69 w 78"/>
              <a:gd name="T3" fmla="*/ 17 h 61"/>
              <a:gd name="T4" fmla="*/ 69 w 78"/>
              <a:gd name="T5" fmla="*/ 61 h 61"/>
              <a:gd name="T6" fmla="*/ 56 w 78"/>
              <a:gd name="T7" fmla="*/ 61 h 61"/>
              <a:gd name="T8" fmla="*/ 56 w 78"/>
              <a:gd name="T9" fmla="*/ 29 h 61"/>
              <a:gd name="T10" fmla="*/ 39 w 78"/>
              <a:gd name="T11" fmla="*/ 61 h 61"/>
              <a:gd name="T12" fmla="*/ 52 w 78"/>
              <a:gd name="T13" fmla="*/ 61 h 61"/>
              <a:gd name="T14" fmla="*/ 52 w 78"/>
              <a:gd name="T15" fmla="*/ 31 h 61"/>
              <a:gd name="T16" fmla="*/ 39 w 78"/>
              <a:gd name="T17" fmla="*/ 43 h 61"/>
              <a:gd name="T18" fmla="*/ 39 w 78"/>
              <a:gd name="T19" fmla="*/ 61 h 61"/>
              <a:gd name="T20" fmla="*/ 22 w 78"/>
              <a:gd name="T21" fmla="*/ 61 h 61"/>
              <a:gd name="T22" fmla="*/ 35 w 78"/>
              <a:gd name="T23" fmla="*/ 61 h 61"/>
              <a:gd name="T24" fmla="*/ 35 w 78"/>
              <a:gd name="T25" fmla="*/ 43 h 61"/>
              <a:gd name="T26" fmla="*/ 22 w 78"/>
              <a:gd name="T27" fmla="*/ 29 h 61"/>
              <a:gd name="T28" fmla="*/ 22 w 78"/>
              <a:gd name="T29" fmla="*/ 61 h 61"/>
              <a:gd name="T30" fmla="*/ 6 w 78"/>
              <a:gd name="T31" fmla="*/ 61 h 61"/>
              <a:gd name="T32" fmla="*/ 19 w 78"/>
              <a:gd name="T33" fmla="*/ 61 h 61"/>
              <a:gd name="T34" fmla="*/ 19 w 78"/>
              <a:gd name="T35" fmla="*/ 27 h 61"/>
              <a:gd name="T36" fmla="*/ 6 w 78"/>
              <a:gd name="T37" fmla="*/ 38 h 61"/>
              <a:gd name="T38" fmla="*/ 6 w 78"/>
              <a:gd name="T39" fmla="*/ 61 h 61"/>
              <a:gd name="T40" fmla="*/ 77 w 78"/>
              <a:gd name="T41" fmla="*/ 1 h 61"/>
              <a:gd name="T42" fmla="*/ 64 w 78"/>
              <a:gd name="T43" fmla="*/ 1 h 61"/>
              <a:gd name="T44" fmla="*/ 63 w 78"/>
              <a:gd name="T45" fmla="*/ 3 h 61"/>
              <a:gd name="T46" fmla="*/ 67 w 78"/>
              <a:gd name="T47" fmla="*/ 7 h 61"/>
              <a:gd name="T48" fmla="*/ 37 w 78"/>
              <a:gd name="T49" fmla="*/ 33 h 61"/>
              <a:gd name="T50" fmla="*/ 22 w 78"/>
              <a:gd name="T51" fmla="*/ 16 h 61"/>
              <a:gd name="T52" fmla="*/ 18 w 78"/>
              <a:gd name="T53" fmla="*/ 16 h 61"/>
              <a:gd name="T54" fmla="*/ 1 w 78"/>
              <a:gd name="T55" fmla="*/ 30 h 61"/>
              <a:gd name="T56" fmla="*/ 1 w 78"/>
              <a:gd name="T57" fmla="*/ 33 h 61"/>
              <a:gd name="T58" fmla="*/ 4 w 78"/>
              <a:gd name="T59" fmla="*/ 34 h 61"/>
              <a:gd name="T60" fmla="*/ 20 w 78"/>
              <a:gd name="T61" fmla="*/ 21 h 61"/>
              <a:gd name="T62" fmla="*/ 35 w 78"/>
              <a:gd name="T63" fmla="*/ 38 h 61"/>
              <a:gd name="T64" fmla="*/ 37 w 78"/>
              <a:gd name="T65" fmla="*/ 38 h 61"/>
              <a:gd name="T66" fmla="*/ 39 w 78"/>
              <a:gd name="T67" fmla="*/ 38 h 61"/>
              <a:gd name="T68" fmla="*/ 70 w 78"/>
              <a:gd name="T69" fmla="*/ 11 h 61"/>
              <a:gd name="T70" fmla="*/ 74 w 78"/>
              <a:gd name="T71" fmla="*/ 15 h 61"/>
              <a:gd name="T72" fmla="*/ 76 w 78"/>
              <a:gd name="T73" fmla="*/ 15 h 61"/>
              <a:gd name="T74" fmla="*/ 78 w 78"/>
              <a:gd name="T75" fmla="*/ 2 h 61"/>
              <a:gd name="T76" fmla="*/ 77 w 78"/>
              <a:gd name="T77" fmla="*/ 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61">
                <a:moveTo>
                  <a:pt x="56" y="29"/>
                </a:moveTo>
                <a:cubicBezTo>
                  <a:pt x="69" y="17"/>
                  <a:pt x="69" y="17"/>
                  <a:pt x="69" y="17"/>
                </a:cubicBezTo>
                <a:cubicBezTo>
                  <a:pt x="69" y="61"/>
                  <a:pt x="69" y="61"/>
                  <a:pt x="69" y="61"/>
                </a:cubicBezTo>
                <a:cubicBezTo>
                  <a:pt x="56" y="61"/>
                  <a:pt x="56" y="61"/>
                  <a:pt x="56" y="61"/>
                </a:cubicBezTo>
                <a:lnTo>
                  <a:pt x="56" y="29"/>
                </a:lnTo>
                <a:close/>
                <a:moveTo>
                  <a:pt x="39" y="61"/>
                </a:moveTo>
                <a:cubicBezTo>
                  <a:pt x="52" y="61"/>
                  <a:pt x="52" y="61"/>
                  <a:pt x="52" y="61"/>
                </a:cubicBezTo>
                <a:cubicBezTo>
                  <a:pt x="52" y="31"/>
                  <a:pt x="52" y="31"/>
                  <a:pt x="52" y="31"/>
                </a:cubicBezTo>
                <a:cubicBezTo>
                  <a:pt x="39" y="43"/>
                  <a:pt x="39" y="43"/>
                  <a:pt x="39" y="43"/>
                </a:cubicBezTo>
                <a:lnTo>
                  <a:pt x="39" y="61"/>
                </a:lnTo>
                <a:close/>
                <a:moveTo>
                  <a:pt x="22" y="61"/>
                </a:moveTo>
                <a:cubicBezTo>
                  <a:pt x="35" y="61"/>
                  <a:pt x="35" y="61"/>
                  <a:pt x="35" y="61"/>
                </a:cubicBezTo>
                <a:cubicBezTo>
                  <a:pt x="35" y="43"/>
                  <a:pt x="35" y="43"/>
                  <a:pt x="35" y="43"/>
                </a:cubicBezTo>
                <a:cubicBezTo>
                  <a:pt x="22" y="29"/>
                  <a:pt x="22" y="29"/>
                  <a:pt x="22" y="29"/>
                </a:cubicBezTo>
                <a:lnTo>
                  <a:pt x="22" y="61"/>
                </a:lnTo>
                <a:close/>
                <a:moveTo>
                  <a:pt x="6" y="61"/>
                </a:moveTo>
                <a:cubicBezTo>
                  <a:pt x="19" y="61"/>
                  <a:pt x="19" y="61"/>
                  <a:pt x="19" y="61"/>
                </a:cubicBezTo>
                <a:cubicBezTo>
                  <a:pt x="19" y="27"/>
                  <a:pt x="19" y="27"/>
                  <a:pt x="19" y="27"/>
                </a:cubicBezTo>
                <a:cubicBezTo>
                  <a:pt x="6" y="38"/>
                  <a:pt x="6" y="38"/>
                  <a:pt x="6" y="38"/>
                </a:cubicBezTo>
                <a:lnTo>
                  <a:pt x="6" y="61"/>
                </a:lnTo>
                <a:close/>
                <a:moveTo>
                  <a:pt x="77" y="1"/>
                </a:moveTo>
                <a:cubicBezTo>
                  <a:pt x="64" y="1"/>
                  <a:pt x="64" y="1"/>
                  <a:pt x="64" y="1"/>
                </a:cubicBezTo>
                <a:cubicBezTo>
                  <a:pt x="63" y="0"/>
                  <a:pt x="62" y="2"/>
                  <a:pt x="63" y="3"/>
                </a:cubicBezTo>
                <a:cubicBezTo>
                  <a:pt x="67" y="7"/>
                  <a:pt x="67" y="7"/>
                  <a:pt x="67" y="7"/>
                </a:cubicBezTo>
                <a:cubicBezTo>
                  <a:pt x="37" y="33"/>
                  <a:pt x="37" y="33"/>
                  <a:pt x="37" y="33"/>
                </a:cubicBezTo>
                <a:cubicBezTo>
                  <a:pt x="22" y="16"/>
                  <a:pt x="22" y="16"/>
                  <a:pt x="22" y="16"/>
                </a:cubicBezTo>
                <a:cubicBezTo>
                  <a:pt x="21" y="15"/>
                  <a:pt x="19" y="15"/>
                  <a:pt x="18" y="16"/>
                </a:cubicBezTo>
                <a:cubicBezTo>
                  <a:pt x="1" y="30"/>
                  <a:pt x="1" y="30"/>
                  <a:pt x="1" y="30"/>
                </a:cubicBezTo>
                <a:cubicBezTo>
                  <a:pt x="0" y="31"/>
                  <a:pt x="0" y="32"/>
                  <a:pt x="1" y="33"/>
                </a:cubicBezTo>
                <a:cubicBezTo>
                  <a:pt x="2" y="34"/>
                  <a:pt x="3" y="35"/>
                  <a:pt x="4" y="34"/>
                </a:cubicBezTo>
                <a:cubicBezTo>
                  <a:pt x="20" y="21"/>
                  <a:pt x="20" y="21"/>
                  <a:pt x="20" y="21"/>
                </a:cubicBezTo>
                <a:cubicBezTo>
                  <a:pt x="35" y="38"/>
                  <a:pt x="35" y="38"/>
                  <a:pt x="35" y="38"/>
                </a:cubicBezTo>
                <a:cubicBezTo>
                  <a:pt x="36" y="38"/>
                  <a:pt x="36" y="38"/>
                  <a:pt x="37" y="38"/>
                </a:cubicBezTo>
                <a:cubicBezTo>
                  <a:pt x="38" y="38"/>
                  <a:pt x="38" y="38"/>
                  <a:pt x="39" y="38"/>
                </a:cubicBezTo>
                <a:cubicBezTo>
                  <a:pt x="70" y="11"/>
                  <a:pt x="70" y="11"/>
                  <a:pt x="70" y="11"/>
                </a:cubicBezTo>
                <a:cubicBezTo>
                  <a:pt x="74" y="15"/>
                  <a:pt x="74" y="15"/>
                  <a:pt x="74" y="15"/>
                </a:cubicBezTo>
                <a:cubicBezTo>
                  <a:pt x="75" y="16"/>
                  <a:pt x="76" y="16"/>
                  <a:pt x="76" y="15"/>
                </a:cubicBezTo>
                <a:cubicBezTo>
                  <a:pt x="78" y="2"/>
                  <a:pt x="78" y="2"/>
                  <a:pt x="78" y="2"/>
                </a:cubicBezTo>
                <a:cubicBezTo>
                  <a:pt x="78" y="1"/>
                  <a:pt x="77" y="1"/>
                  <a:pt x="7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6" name="Freeform 25">
            <a:extLst>
              <a:ext uri="{FF2B5EF4-FFF2-40B4-BE49-F238E27FC236}">
                <a16:creationId xmlns:a16="http://schemas.microsoft.com/office/drawing/2014/main" id="{46EA6019-1C92-4184-89DB-0CD8377BCE30}"/>
              </a:ext>
            </a:extLst>
          </p:cNvPr>
          <p:cNvSpPr>
            <a:spLocks noEditPoints="1"/>
          </p:cNvSpPr>
          <p:nvPr/>
        </p:nvSpPr>
        <p:spPr bwMode="auto">
          <a:xfrm>
            <a:off x="7975600" y="1303338"/>
            <a:ext cx="312738" cy="266700"/>
          </a:xfrm>
          <a:custGeom>
            <a:avLst/>
            <a:gdLst>
              <a:gd name="T0" fmla="*/ 57 w 82"/>
              <a:gd name="T1" fmla="*/ 37 h 70"/>
              <a:gd name="T2" fmla="*/ 57 w 82"/>
              <a:gd name="T3" fmla="*/ 40 h 70"/>
              <a:gd name="T4" fmla="*/ 51 w 82"/>
              <a:gd name="T5" fmla="*/ 40 h 70"/>
              <a:gd name="T6" fmla="*/ 51 w 82"/>
              <a:gd name="T7" fmla="*/ 37 h 70"/>
              <a:gd name="T8" fmla="*/ 40 w 82"/>
              <a:gd name="T9" fmla="*/ 29 h 70"/>
              <a:gd name="T10" fmla="*/ 45 w 82"/>
              <a:gd name="T11" fmla="*/ 26 h 70"/>
              <a:gd name="T12" fmla="*/ 54 w 82"/>
              <a:gd name="T13" fmla="*/ 31 h 70"/>
              <a:gd name="T14" fmla="*/ 62 w 82"/>
              <a:gd name="T15" fmla="*/ 27 h 70"/>
              <a:gd name="T16" fmla="*/ 54 w 82"/>
              <a:gd name="T17" fmla="*/ 22 h 70"/>
              <a:gd name="T18" fmla="*/ 42 w 82"/>
              <a:gd name="T19" fmla="*/ 12 h 70"/>
              <a:gd name="T20" fmla="*/ 51 w 82"/>
              <a:gd name="T21" fmla="*/ 3 h 70"/>
              <a:gd name="T22" fmla="*/ 51 w 82"/>
              <a:gd name="T23" fmla="*/ 0 h 70"/>
              <a:gd name="T24" fmla="*/ 57 w 82"/>
              <a:gd name="T25" fmla="*/ 0 h 70"/>
              <a:gd name="T26" fmla="*/ 57 w 82"/>
              <a:gd name="T27" fmla="*/ 3 h 70"/>
              <a:gd name="T28" fmla="*/ 67 w 82"/>
              <a:gd name="T29" fmla="*/ 9 h 70"/>
              <a:gd name="T30" fmla="*/ 62 w 82"/>
              <a:gd name="T31" fmla="*/ 12 h 70"/>
              <a:gd name="T32" fmla="*/ 54 w 82"/>
              <a:gd name="T33" fmla="*/ 8 h 70"/>
              <a:gd name="T34" fmla="*/ 48 w 82"/>
              <a:gd name="T35" fmla="*/ 12 h 70"/>
              <a:gd name="T36" fmla="*/ 55 w 82"/>
              <a:gd name="T37" fmla="*/ 16 h 70"/>
              <a:gd name="T38" fmla="*/ 68 w 82"/>
              <a:gd name="T39" fmla="*/ 27 h 70"/>
              <a:gd name="T40" fmla="*/ 57 w 82"/>
              <a:gd name="T41" fmla="*/ 37 h 70"/>
              <a:gd name="T42" fmla="*/ 78 w 82"/>
              <a:gd name="T43" fmla="*/ 53 h 70"/>
              <a:gd name="T44" fmla="*/ 58 w 82"/>
              <a:gd name="T45" fmla="*/ 59 h 70"/>
              <a:gd name="T46" fmla="*/ 42 w 82"/>
              <a:gd name="T47" fmla="*/ 52 h 70"/>
              <a:gd name="T48" fmla="*/ 59 w 82"/>
              <a:gd name="T49" fmla="*/ 51 h 70"/>
              <a:gd name="T50" fmla="*/ 48 w 82"/>
              <a:gd name="T51" fmla="*/ 45 h 70"/>
              <a:gd name="T52" fmla="*/ 35 w 82"/>
              <a:gd name="T53" fmla="*/ 42 h 70"/>
              <a:gd name="T54" fmla="*/ 16 w 82"/>
              <a:gd name="T55" fmla="*/ 47 h 70"/>
              <a:gd name="T56" fmla="*/ 16 w 82"/>
              <a:gd name="T57" fmla="*/ 66 h 70"/>
              <a:gd name="T58" fmla="*/ 28 w 82"/>
              <a:gd name="T59" fmla="*/ 68 h 70"/>
              <a:gd name="T60" fmla="*/ 60 w 82"/>
              <a:gd name="T61" fmla="*/ 70 h 70"/>
              <a:gd name="T62" fmla="*/ 81 w 82"/>
              <a:gd name="T63" fmla="*/ 55 h 70"/>
              <a:gd name="T64" fmla="*/ 78 w 82"/>
              <a:gd name="T65" fmla="*/ 53 h 70"/>
              <a:gd name="T66" fmla="*/ 0 w 82"/>
              <a:gd name="T67" fmla="*/ 70 h 70"/>
              <a:gd name="T68" fmla="*/ 13 w 82"/>
              <a:gd name="T69" fmla="*/ 70 h 70"/>
              <a:gd name="T70" fmla="*/ 13 w 82"/>
              <a:gd name="T71" fmla="*/ 47 h 70"/>
              <a:gd name="T72" fmla="*/ 0 w 82"/>
              <a:gd name="T73" fmla="*/ 47 h 70"/>
              <a:gd name="T74" fmla="*/ 0 w 82"/>
              <a:gd name="T7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70">
                <a:moveTo>
                  <a:pt x="57" y="37"/>
                </a:moveTo>
                <a:cubicBezTo>
                  <a:pt x="57" y="40"/>
                  <a:pt x="57" y="40"/>
                  <a:pt x="57" y="40"/>
                </a:cubicBezTo>
                <a:cubicBezTo>
                  <a:pt x="51" y="40"/>
                  <a:pt x="51" y="40"/>
                  <a:pt x="51" y="40"/>
                </a:cubicBezTo>
                <a:cubicBezTo>
                  <a:pt x="51" y="37"/>
                  <a:pt x="51" y="37"/>
                  <a:pt x="51" y="37"/>
                </a:cubicBezTo>
                <a:cubicBezTo>
                  <a:pt x="46" y="36"/>
                  <a:pt x="42" y="34"/>
                  <a:pt x="40" y="29"/>
                </a:cubicBezTo>
                <a:cubicBezTo>
                  <a:pt x="45" y="26"/>
                  <a:pt x="45" y="26"/>
                  <a:pt x="45" y="26"/>
                </a:cubicBezTo>
                <a:cubicBezTo>
                  <a:pt x="47" y="30"/>
                  <a:pt x="51" y="31"/>
                  <a:pt x="54" y="31"/>
                </a:cubicBezTo>
                <a:cubicBezTo>
                  <a:pt x="58" y="31"/>
                  <a:pt x="62" y="30"/>
                  <a:pt x="62" y="27"/>
                </a:cubicBezTo>
                <a:cubicBezTo>
                  <a:pt x="62" y="24"/>
                  <a:pt x="59" y="22"/>
                  <a:pt x="54" y="22"/>
                </a:cubicBezTo>
                <a:cubicBezTo>
                  <a:pt x="48" y="21"/>
                  <a:pt x="42" y="19"/>
                  <a:pt x="42" y="12"/>
                </a:cubicBezTo>
                <a:cubicBezTo>
                  <a:pt x="42" y="7"/>
                  <a:pt x="46" y="4"/>
                  <a:pt x="51" y="3"/>
                </a:cubicBezTo>
                <a:cubicBezTo>
                  <a:pt x="51" y="0"/>
                  <a:pt x="51" y="0"/>
                  <a:pt x="51" y="0"/>
                </a:cubicBezTo>
                <a:cubicBezTo>
                  <a:pt x="57" y="0"/>
                  <a:pt x="57" y="0"/>
                  <a:pt x="57" y="0"/>
                </a:cubicBezTo>
                <a:cubicBezTo>
                  <a:pt x="57" y="3"/>
                  <a:pt x="57" y="3"/>
                  <a:pt x="57" y="3"/>
                </a:cubicBezTo>
                <a:cubicBezTo>
                  <a:pt x="61" y="4"/>
                  <a:pt x="65" y="5"/>
                  <a:pt x="67" y="9"/>
                </a:cubicBezTo>
                <a:cubicBezTo>
                  <a:pt x="62" y="12"/>
                  <a:pt x="62" y="12"/>
                  <a:pt x="62" y="12"/>
                </a:cubicBezTo>
                <a:cubicBezTo>
                  <a:pt x="61" y="10"/>
                  <a:pt x="58" y="8"/>
                  <a:pt x="54" y="8"/>
                </a:cubicBezTo>
                <a:cubicBezTo>
                  <a:pt x="50" y="8"/>
                  <a:pt x="48" y="10"/>
                  <a:pt x="48" y="12"/>
                </a:cubicBezTo>
                <a:cubicBezTo>
                  <a:pt x="48" y="15"/>
                  <a:pt x="51" y="16"/>
                  <a:pt x="55" y="16"/>
                </a:cubicBezTo>
                <a:cubicBezTo>
                  <a:pt x="62" y="17"/>
                  <a:pt x="68" y="19"/>
                  <a:pt x="68" y="27"/>
                </a:cubicBezTo>
                <a:cubicBezTo>
                  <a:pt x="68" y="33"/>
                  <a:pt x="63" y="36"/>
                  <a:pt x="57" y="37"/>
                </a:cubicBezTo>
                <a:close/>
                <a:moveTo>
                  <a:pt x="78" y="53"/>
                </a:moveTo>
                <a:cubicBezTo>
                  <a:pt x="73" y="51"/>
                  <a:pt x="68" y="55"/>
                  <a:pt x="58" y="59"/>
                </a:cubicBezTo>
                <a:cubicBezTo>
                  <a:pt x="57" y="59"/>
                  <a:pt x="42" y="55"/>
                  <a:pt x="42" y="52"/>
                </a:cubicBezTo>
                <a:cubicBezTo>
                  <a:pt x="41" y="50"/>
                  <a:pt x="56" y="54"/>
                  <a:pt x="59" y="51"/>
                </a:cubicBezTo>
                <a:cubicBezTo>
                  <a:pt x="65" y="47"/>
                  <a:pt x="59" y="45"/>
                  <a:pt x="48" y="45"/>
                </a:cubicBezTo>
                <a:cubicBezTo>
                  <a:pt x="48" y="45"/>
                  <a:pt x="44" y="44"/>
                  <a:pt x="35" y="42"/>
                </a:cubicBezTo>
                <a:cubicBezTo>
                  <a:pt x="30" y="41"/>
                  <a:pt x="16" y="47"/>
                  <a:pt x="16" y="47"/>
                </a:cubicBezTo>
                <a:cubicBezTo>
                  <a:pt x="16" y="66"/>
                  <a:pt x="16" y="66"/>
                  <a:pt x="16" y="66"/>
                </a:cubicBezTo>
                <a:cubicBezTo>
                  <a:pt x="16" y="66"/>
                  <a:pt x="25" y="67"/>
                  <a:pt x="28" y="68"/>
                </a:cubicBezTo>
                <a:cubicBezTo>
                  <a:pt x="33" y="69"/>
                  <a:pt x="57" y="70"/>
                  <a:pt x="60" y="70"/>
                </a:cubicBezTo>
                <a:cubicBezTo>
                  <a:pt x="63" y="69"/>
                  <a:pt x="80" y="56"/>
                  <a:pt x="81" y="55"/>
                </a:cubicBezTo>
                <a:cubicBezTo>
                  <a:pt x="82" y="55"/>
                  <a:pt x="82" y="54"/>
                  <a:pt x="78" y="53"/>
                </a:cubicBezTo>
                <a:close/>
                <a:moveTo>
                  <a:pt x="0" y="70"/>
                </a:moveTo>
                <a:cubicBezTo>
                  <a:pt x="13" y="70"/>
                  <a:pt x="13" y="70"/>
                  <a:pt x="13" y="70"/>
                </a:cubicBezTo>
                <a:cubicBezTo>
                  <a:pt x="13" y="47"/>
                  <a:pt x="13" y="47"/>
                  <a:pt x="13" y="47"/>
                </a:cubicBezTo>
                <a:cubicBezTo>
                  <a:pt x="0" y="47"/>
                  <a:pt x="0" y="47"/>
                  <a:pt x="0" y="47"/>
                </a:cubicBezTo>
                <a:lnTo>
                  <a:pt x="0"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7" name="Freeform 26">
            <a:extLst>
              <a:ext uri="{FF2B5EF4-FFF2-40B4-BE49-F238E27FC236}">
                <a16:creationId xmlns:a16="http://schemas.microsoft.com/office/drawing/2014/main" id="{9CDD1E71-34CE-4565-9884-F2A87CF79A35}"/>
              </a:ext>
            </a:extLst>
          </p:cNvPr>
          <p:cNvSpPr>
            <a:spLocks noEditPoints="1"/>
          </p:cNvSpPr>
          <p:nvPr/>
        </p:nvSpPr>
        <p:spPr bwMode="auto">
          <a:xfrm>
            <a:off x="8561388" y="3311525"/>
            <a:ext cx="258763" cy="258763"/>
          </a:xfrm>
          <a:custGeom>
            <a:avLst/>
            <a:gdLst>
              <a:gd name="T0" fmla="*/ 26 w 68"/>
              <a:gd name="T1" fmla="*/ 14 h 68"/>
              <a:gd name="T2" fmla="*/ 34 w 68"/>
              <a:gd name="T3" fmla="*/ 6 h 68"/>
              <a:gd name="T4" fmla="*/ 42 w 68"/>
              <a:gd name="T5" fmla="*/ 14 h 68"/>
              <a:gd name="T6" fmla="*/ 34 w 68"/>
              <a:gd name="T7" fmla="*/ 22 h 68"/>
              <a:gd name="T8" fmla="*/ 26 w 68"/>
              <a:gd name="T9" fmla="*/ 14 h 68"/>
              <a:gd name="T10" fmla="*/ 44 w 68"/>
              <a:gd name="T11" fmla="*/ 25 h 68"/>
              <a:gd name="T12" fmla="*/ 24 w 68"/>
              <a:gd name="T13" fmla="*/ 25 h 68"/>
              <a:gd name="T14" fmla="*/ 21 w 68"/>
              <a:gd name="T15" fmla="*/ 28 h 68"/>
              <a:gd name="T16" fmla="*/ 21 w 68"/>
              <a:gd name="T17" fmla="*/ 45 h 68"/>
              <a:gd name="T18" fmla="*/ 24 w 68"/>
              <a:gd name="T19" fmla="*/ 48 h 68"/>
              <a:gd name="T20" fmla="*/ 26 w 68"/>
              <a:gd name="T21" fmla="*/ 48 h 68"/>
              <a:gd name="T22" fmla="*/ 26 w 68"/>
              <a:gd name="T23" fmla="*/ 66 h 68"/>
              <a:gd name="T24" fmla="*/ 29 w 68"/>
              <a:gd name="T25" fmla="*/ 68 h 68"/>
              <a:gd name="T26" fmla="*/ 39 w 68"/>
              <a:gd name="T27" fmla="*/ 68 h 68"/>
              <a:gd name="T28" fmla="*/ 42 w 68"/>
              <a:gd name="T29" fmla="*/ 66 h 68"/>
              <a:gd name="T30" fmla="*/ 42 w 68"/>
              <a:gd name="T31" fmla="*/ 48 h 68"/>
              <a:gd name="T32" fmla="*/ 44 w 68"/>
              <a:gd name="T33" fmla="*/ 48 h 68"/>
              <a:gd name="T34" fmla="*/ 47 w 68"/>
              <a:gd name="T35" fmla="*/ 45 h 68"/>
              <a:gd name="T36" fmla="*/ 47 w 68"/>
              <a:gd name="T37" fmla="*/ 28 h 68"/>
              <a:gd name="T38" fmla="*/ 44 w 68"/>
              <a:gd name="T39" fmla="*/ 25 h 68"/>
              <a:gd name="T40" fmla="*/ 57 w 68"/>
              <a:gd name="T41" fmla="*/ 14 h 68"/>
              <a:gd name="T42" fmla="*/ 64 w 68"/>
              <a:gd name="T43" fmla="*/ 7 h 68"/>
              <a:gd name="T44" fmla="*/ 57 w 68"/>
              <a:gd name="T45" fmla="*/ 0 h 68"/>
              <a:gd name="T46" fmla="*/ 49 w 68"/>
              <a:gd name="T47" fmla="*/ 7 h 68"/>
              <a:gd name="T48" fmla="*/ 57 w 68"/>
              <a:gd name="T49" fmla="*/ 14 h 68"/>
              <a:gd name="T50" fmla="*/ 66 w 68"/>
              <a:gd name="T51" fmla="*/ 17 h 68"/>
              <a:gd name="T52" fmla="*/ 47 w 68"/>
              <a:gd name="T53" fmla="*/ 17 h 68"/>
              <a:gd name="T54" fmla="*/ 45 w 68"/>
              <a:gd name="T55" fmla="*/ 20 h 68"/>
              <a:gd name="T56" fmla="*/ 45 w 68"/>
              <a:gd name="T57" fmla="*/ 20 h 68"/>
              <a:gd name="T58" fmla="*/ 52 w 68"/>
              <a:gd name="T59" fmla="*/ 28 h 68"/>
              <a:gd name="T60" fmla="*/ 52 w 68"/>
              <a:gd name="T61" fmla="*/ 45 h 68"/>
              <a:gd name="T62" fmla="*/ 50 w 68"/>
              <a:gd name="T63" fmla="*/ 51 h 68"/>
              <a:gd name="T64" fmla="*/ 50 w 68"/>
              <a:gd name="T65" fmla="*/ 55 h 68"/>
              <a:gd name="T66" fmla="*/ 52 w 68"/>
              <a:gd name="T67" fmla="*/ 57 h 68"/>
              <a:gd name="T68" fmla="*/ 61 w 68"/>
              <a:gd name="T69" fmla="*/ 57 h 68"/>
              <a:gd name="T70" fmla="*/ 64 w 68"/>
              <a:gd name="T71" fmla="*/ 55 h 68"/>
              <a:gd name="T72" fmla="*/ 64 w 68"/>
              <a:gd name="T73" fmla="*/ 38 h 68"/>
              <a:gd name="T74" fmla="*/ 66 w 68"/>
              <a:gd name="T75" fmla="*/ 38 h 68"/>
              <a:gd name="T76" fmla="*/ 68 w 68"/>
              <a:gd name="T77" fmla="*/ 36 h 68"/>
              <a:gd name="T78" fmla="*/ 68 w 68"/>
              <a:gd name="T79" fmla="*/ 20 h 68"/>
              <a:gd name="T80" fmla="*/ 66 w 68"/>
              <a:gd name="T81" fmla="*/ 17 h 68"/>
              <a:gd name="T82" fmla="*/ 19 w 68"/>
              <a:gd name="T83" fmla="*/ 7 h 68"/>
              <a:gd name="T84" fmla="*/ 11 w 68"/>
              <a:gd name="T85" fmla="*/ 0 h 68"/>
              <a:gd name="T86" fmla="*/ 4 w 68"/>
              <a:gd name="T87" fmla="*/ 7 h 68"/>
              <a:gd name="T88" fmla="*/ 11 w 68"/>
              <a:gd name="T89" fmla="*/ 14 h 68"/>
              <a:gd name="T90" fmla="*/ 19 w 68"/>
              <a:gd name="T91" fmla="*/ 7 h 68"/>
              <a:gd name="T92" fmla="*/ 0 w 68"/>
              <a:gd name="T93" fmla="*/ 20 h 68"/>
              <a:gd name="T94" fmla="*/ 0 w 68"/>
              <a:gd name="T95" fmla="*/ 36 h 68"/>
              <a:gd name="T96" fmla="*/ 2 w 68"/>
              <a:gd name="T97" fmla="*/ 38 h 68"/>
              <a:gd name="T98" fmla="*/ 4 w 68"/>
              <a:gd name="T99" fmla="*/ 38 h 68"/>
              <a:gd name="T100" fmla="*/ 4 w 68"/>
              <a:gd name="T101" fmla="*/ 55 h 68"/>
              <a:gd name="T102" fmla="*/ 7 w 68"/>
              <a:gd name="T103" fmla="*/ 57 h 68"/>
              <a:gd name="T104" fmla="*/ 16 w 68"/>
              <a:gd name="T105" fmla="*/ 57 h 68"/>
              <a:gd name="T106" fmla="*/ 19 w 68"/>
              <a:gd name="T107" fmla="*/ 55 h 68"/>
              <a:gd name="T108" fmla="*/ 19 w 68"/>
              <a:gd name="T109" fmla="*/ 51 h 68"/>
              <a:gd name="T110" fmla="*/ 16 w 68"/>
              <a:gd name="T111" fmla="*/ 45 h 68"/>
              <a:gd name="T112" fmla="*/ 16 w 68"/>
              <a:gd name="T113" fmla="*/ 28 h 68"/>
              <a:gd name="T114" fmla="*/ 23 w 68"/>
              <a:gd name="T115" fmla="*/ 20 h 68"/>
              <a:gd name="T116" fmla="*/ 23 w 68"/>
              <a:gd name="T117" fmla="*/ 20 h 68"/>
              <a:gd name="T118" fmla="*/ 21 w 68"/>
              <a:gd name="T119" fmla="*/ 17 h 68"/>
              <a:gd name="T120" fmla="*/ 2 w 68"/>
              <a:gd name="T121" fmla="*/ 17 h 68"/>
              <a:gd name="T122" fmla="*/ 0 w 68"/>
              <a:gd name="T123" fmla="*/ 2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 h="68">
                <a:moveTo>
                  <a:pt x="26" y="14"/>
                </a:moveTo>
                <a:cubicBezTo>
                  <a:pt x="26" y="10"/>
                  <a:pt x="30" y="6"/>
                  <a:pt x="34" y="6"/>
                </a:cubicBezTo>
                <a:cubicBezTo>
                  <a:pt x="38" y="6"/>
                  <a:pt x="42" y="10"/>
                  <a:pt x="42" y="14"/>
                </a:cubicBezTo>
                <a:cubicBezTo>
                  <a:pt x="42" y="18"/>
                  <a:pt x="38" y="22"/>
                  <a:pt x="34" y="22"/>
                </a:cubicBezTo>
                <a:cubicBezTo>
                  <a:pt x="30" y="22"/>
                  <a:pt x="26" y="18"/>
                  <a:pt x="26" y="14"/>
                </a:cubicBezTo>
                <a:close/>
                <a:moveTo>
                  <a:pt x="44" y="25"/>
                </a:moveTo>
                <a:cubicBezTo>
                  <a:pt x="24" y="25"/>
                  <a:pt x="24" y="25"/>
                  <a:pt x="24" y="25"/>
                </a:cubicBezTo>
                <a:cubicBezTo>
                  <a:pt x="23" y="25"/>
                  <a:pt x="21" y="26"/>
                  <a:pt x="21" y="28"/>
                </a:cubicBezTo>
                <a:cubicBezTo>
                  <a:pt x="21" y="45"/>
                  <a:pt x="21" y="45"/>
                  <a:pt x="21" y="45"/>
                </a:cubicBezTo>
                <a:cubicBezTo>
                  <a:pt x="21" y="46"/>
                  <a:pt x="23" y="48"/>
                  <a:pt x="24" y="48"/>
                </a:cubicBezTo>
                <a:cubicBezTo>
                  <a:pt x="26" y="48"/>
                  <a:pt x="26" y="48"/>
                  <a:pt x="26" y="48"/>
                </a:cubicBezTo>
                <a:cubicBezTo>
                  <a:pt x="26" y="66"/>
                  <a:pt x="26" y="66"/>
                  <a:pt x="26" y="66"/>
                </a:cubicBezTo>
                <a:cubicBezTo>
                  <a:pt x="26" y="67"/>
                  <a:pt x="28" y="68"/>
                  <a:pt x="29" y="68"/>
                </a:cubicBezTo>
                <a:cubicBezTo>
                  <a:pt x="39" y="68"/>
                  <a:pt x="39" y="68"/>
                  <a:pt x="39" y="68"/>
                </a:cubicBezTo>
                <a:cubicBezTo>
                  <a:pt x="41" y="68"/>
                  <a:pt x="42" y="67"/>
                  <a:pt x="42" y="66"/>
                </a:cubicBezTo>
                <a:cubicBezTo>
                  <a:pt x="42" y="48"/>
                  <a:pt x="42" y="48"/>
                  <a:pt x="42" y="48"/>
                </a:cubicBezTo>
                <a:cubicBezTo>
                  <a:pt x="44" y="48"/>
                  <a:pt x="44" y="48"/>
                  <a:pt x="44" y="48"/>
                </a:cubicBezTo>
                <a:cubicBezTo>
                  <a:pt x="46" y="48"/>
                  <a:pt x="47" y="46"/>
                  <a:pt x="47" y="45"/>
                </a:cubicBezTo>
                <a:cubicBezTo>
                  <a:pt x="47" y="28"/>
                  <a:pt x="47" y="28"/>
                  <a:pt x="47" y="28"/>
                </a:cubicBezTo>
                <a:cubicBezTo>
                  <a:pt x="47" y="26"/>
                  <a:pt x="46" y="25"/>
                  <a:pt x="44" y="25"/>
                </a:cubicBezTo>
                <a:close/>
                <a:moveTo>
                  <a:pt x="57" y="14"/>
                </a:moveTo>
                <a:cubicBezTo>
                  <a:pt x="61" y="14"/>
                  <a:pt x="64" y="11"/>
                  <a:pt x="64" y="7"/>
                </a:cubicBezTo>
                <a:cubicBezTo>
                  <a:pt x="64" y="3"/>
                  <a:pt x="61" y="0"/>
                  <a:pt x="57" y="0"/>
                </a:cubicBezTo>
                <a:cubicBezTo>
                  <a:pt x="53" y="0"/>
                  <a:pt x="49" y="3"/>
                  <a:pt x="49" y="7"/>
                </a:cubicBezTo>
                <a:cubicBezTo>
                  <a:pt x="49" y="11"/>
                  <a:pt x="53" y="14"/>
                  <a:pt x="57" y="14"/>
                </a:cubicBezTo>
                <a:close/>
                <a:moveTo>
                  <a:pt x="66" y="17"/>
                </a:moveTo>
                <a:cubicBezTo>
                  <a:pt x="47" y="17"/>
                  <a:pt x="47" y="17"/>
                  <a:pt x="47" y="17"/>
                </a:cubicBezTo>
                <a:cubicBezTo>
                  <a:pt x="46" y="17"/>
                  <a:pt x="45" y="18"/>
                  <a:pt x="45" y="20"/>
                </a:cubicBezTo>
                <a:cubicBezTo>
                  <a:pt x="45" y="20"/>
                  <a:pt x="45" y="20"/>
                  <a:pt x="45" y="20"/>
                </a:cubicBezTo>
                <a:cubicBezTo>
                  <a:pt x="49" y="20"/>
                  <a:pt x="52" y="24"/>
                  <a:pt x="52" y="28"/>
                </a:cubicBezTo>
                <a:cubicBezTo>
                  <a:pt x="52" y="45"/>
                  <a:pt x="52" y="45"/>
                  <a:pt x="52" y="45"/>
                </a:cubicBezTo>
                <a:cubicBezTo>
                  <a:pt x="52" y="47"/>
                  <a:pt x="51" y="49"/>
                  <a:pt x="50" y="51"/>
                </a:cubicBezTo>
                <a:cubicBezTo>
                  <a:pt x="50" y="55"/>
                  <a:pt x="50" y="55"/>
                  <a:pt x="50" y="55"/>
                </a:cubicBezTo>
                <a:cubicBezTo>
                  <a:pt x="50" y="56"/>
                  <a:pt x="51" y="57"/>
                  <a:pt x="52" y="57"/>
                </a:cubicBezTo>
                <a:cubicBezTo>
                  <a:pt x="61" y="57"/>
                  <a:pt x="61" y="57"/>
                  <a:pt x="61" y="57"/>
                </a:cubicBezTo>
                <a:cubicBezTo>
                  <a:pt x="63" y="57"/>
                  <a:pt x="64" y="56"/>
                  <a:pt x="64" y="55"/>
                </a:cubicBezTo>
                <a:cubicBezTo>
                  <a:pt x="64" y="38"/>
                  <a:pt x="64" y="38"/>
                  <a:pt x="64" y="38"/>
                </a:cubicBezTo>
                <a:cubicBezTo>
                  <a:pt x="66" y="38"/>
                  <a:pt x="66" y="38"/>
                  <a:pt x="66" y="38"/>
                </a:cubicBezTo>
                <a:cubicBezTo>
                  <a:pt x="67" y="38"/>
                  <a:pt x="68" y="37"/>
                  <a:pt x="68" y="36"/>
                </a:cubicBezTo>
                <a:cubicBezTo>
                  <a:pt x="68" y="20"/>
                  <a:pt x="68" y="20"/>
                  <a:pt x="68" y="20"/>
                </a:cubicBezTo>
                <a:cubicBezTo>
                  <a:pt x="68" y="18"/>
                  <a:pt x="67" y="17"/>
                  <a:pt x="66" y="17"/>
                </a:cubicBezTo>
                <a:close/>
                <a:moveTo>
                  <a:pt x="19" y="7"/>
                </a:moveTo>
                <a:cubicBezTo>
                  <a:pt x="19" y="3"/>
                  <a:pt x="15" y="0"/>
                  <a:pt x="11" y="0"/>
                </a:cubicBezTo>
                <a:cubicBezTo>
                  <a:pt x="8" y="0"/>
                  <a:pt x="4" y="3"/>
                  <a:pt x="4" y="7"/>
                </a:cubicBezTo>
                <a:cubicBezTo>
                  <a:pt x="4" y="11"/>
                  <a:pt x="8" y="14"/>
                  <a:pt x="11" y="14"/>
                </a:cubicBezTo>
                <a:cubicBezTo>
                  <a:pt x="15" y="14"/>
                  <a:pt x="19" y="11"/>
                  <a:pt x="19" y="7"/>
                </a:cubicBezTo>
                <a:close/>
                <a:moveTo>
                  <a:pt x="0" y="20"/>
                </a:moveTo>
                <a:cubicBezTo>
                  <a:pt x="0" y="36"/>
                  <a:pt x="0" y="36"/>
                  <a:pt x="0" y="36"/>
                </a:cubicBezTo>
                <a:cubicBezTo>
                  <a:pt x="0" y="37"/>
                  <a:pt x="1" y="38"/>
                  <a:pt x="2" y="38"/>
                </a:cubicBezTo>
                <a:cubicBezTo>
                  <a:pt x="4" y="38"/>
                  <a:pt x="4" y="38"/>
                  <a:pt x="4" y="38"/>
                </a:cubicBezTo>
                <a:cubicBezTo>
                  <a:pt x="4" y="55"/>
                  <a:pt x="4" y="55"/>
                  <a:pt x="4" y="55"/>
                </a:cubicBezTo>
                <a:cubicBezTo>
                  <a:pt x="4" y="56"/>
                  <a:pt x="5" y="57"/>
                  <a:pt x="7" y="57"/>
                </a:cubicBezTo>
                <a:cubicBezTo>
                  <a:pt x="16" y="57"/>
                  <a:pt x="16" y="57"/>
                  <a:pt x="16" y="57"/>
                </a:cubicBezTo>
                <a:cubicBezTo>
                  <a:pt x="17" y="57"/>
                  <a:pt x="19" y="56"/>
                  <a:pt x="19" y="55"/>
                </a:cubicBezTo>
                <a:cubicBezTo>
                  <a:pt x="19" y="51"/>
                  <a:pt x="19" y="51"/>
                  <a:pt x="19" y="51"/>
                </a:cubicBezTo>
                <a:cubicBezTo>
                  <a:pt x="17" y="49"/>
                  <a:pt x="16" y="47"/>
                  <a:pt x="16" y="45"/>
                </a:cubicBezTo>
                <a:cubicBezTo>
                  <a:pt x="16" y="28"/>
                  <a:pt x="16" y="28"/>
                  <a:pt x="16" y="28"/>
                </a:cubicBezTo>
                <a:cubicBezTo>
                  <a:pt x="16" y="24"/>
                  <a:pt x="19" y="20"/>
                  <a:pt x="23" y="20"/>
                </a:cubicBezTo>
                <a:cubicBezTo>
                  <a:pt x="23" y="20"/>
                  <a:pt x="23" y="20"/>
                  <a:pt x="23" y="20"/>
                </a:cubicBezTo>
                <a:cubicBezTo>
                  <a:pt x="23" y="18"/>
                  <a:pt x="22" y="17"/>
                  <a:pt x="21" y="17"/>
                </a:cubicBezTo>
                <a:cubicBezTo>
                  <a:pt x="2" y="17"/>
                  <a:pt x="2" y="17"/>
                  <a:pt x="2" y="17"/>
                </a:cubicBezTo>
                <a:cubicBezTo>
                  <a:pt x="1" y="17"/>
                  <a:pt x="0" y="18"/>
                  <a:pt x="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8" name="Freeform 27">
            <a:extLst>
              <a:ext uri="{FF2B5EF4-FFF2-40B4-BE49-F238E27FC236}">
                <a16:creationId xmlns:a16="http://schemas.microsoft.com/office/drawing/2014/main" id="{F6784B2A-7F33-4A76-863F-754BCB615A59}"/>
              </a:ext>
            </a:extLst>
          </p:cNvPr>
          <p:cNvSpPr>
            <a:spLocks noEditPoints="1"/>
          </p:cNvSpPr>
          <p:nvPr/>
        </p:nvSpPr>
        <p:spPr bwMode="auto">
          <a:xfrm>
            <a:off x="8089900" y="5516563"/>
            <a:ext cx="274638" cy="296863"/>
          </a:xfrm>
          <a:custGeom>
            <a:avLst/>
            <a:gdLst>
              <a:gd name="T0" fmla="*/ 0 w 72"/>
              <a:gd name="T1" fmla="*/ 24 h 78"/>
              <a:gd name="T2" fmla="*/ 11 w 72"/>
              <a:gd name="T3" fmla="*/ 15 h 78"/>
              <a:gd name="T4" fmla="*/ 21 w 72"/>
              <a:gd name="T5" fmla="*/ 29 h 78"/>
              <a:gd name="T6" fmla="*/ 16 w 72"/>
              <a:gd name="T7" fmla="*/ 38 h 78"/>
              <a:gd name="T8" fmla="*/ 32 w 72"/>
              <a:gd name="T9" fmla="*/ 58 h 78"/>
              <a:gd name="T10" fmla="*/ 40 w 72"/>
              <a:gd name="T11" fmla="*/ 53 h 78"/>
              <a:gd name="T12" fmla="*/ 53 w 72"/>
              <a:gd name="T13" fmla="*/ 60 h 78"/>
              <a:gd name="T14" fmla="*/ 47 w 72"/>
              <a:gd name="T15" fmla="*/ 74 h 78"/>
              <a:gd name="T16" fmla="*/ 16 w 72"/>
              <a:gd name="T17" fmla="*/ 58 h 78"/>
              <a:gd name="T18" fmla="*/ 0 w 72"/>
              <a:gd name="T19" fmla="*/ 24 h 78"/>
              <a:gd name="T20" fmla="*/ 52 w 72"/>
              <a:gd name="T21" fmla="*/ 32 h 78"/>
              <a:gd name="T22" fmla="*/ 41 w 72"/>
              <a:gd name="T23" fmla="*/ 32 h 78"/>
              <a:gd name="T24" fmla="*/ 41 w 72"/>
              <a:gd name="T25" fmla="*/ 19 h 78"/>
              <a:gd name="T26" fmla="*/ 38 w 72"/>
              <a:gd name="T27" fmla="*/ 16 h 78"/>
              <a:gd name="T28" fmla="*/ 36 w 72"/>
              <a:gd name="T29" fmla="*/ 19 h 78"/>
              <a:gd name="T30" fmla="*/ 36 w 72"/>
              <a:gd name="T31" fmla="*/ 34 h 78"/>
              <a:gd name="T32" fmla="*/ 38 w 72"/>
              <a:gd name="T33" fmla="*/ 36 h 78"/>
              <a:gd name="T34" fmla="*/ 52 w 72"/>
              <a:gd name="T35" fmla="*/ 36 h 78"/>
              <a:gd name="T36" fmla="*/ 54 w 72"/>
              <a:gd name="T37" fmla="*/ 34 h 78"/>
              <a:gd name="T38" fmla="*/ 52 w 72"/>
              <a:gd name="T39" fmla="*/ 32 h 78"/>
              <a:gd name="T40" fmla="*/ 38 w 72"/>
              <a:gd name="T41" fmla="*/ 0 h 78"/>
              <a:gd name="T42" fmla="*/ 13 w 72"/>
              <a:gd name="T43" fmla="*/ 11 h 78"/>
              <a:gd name="T44" fmla="*/ 17 w 72"/>
              <a:gd name="T45" fmla="*/ 14 h 78"/>
              <a:gd name="T46" fmla="*/ 36 w 72"/>
              <a:gd name="T47" fmla="*/ 5 h 78"/>
              <a:gd name="T48" fmla="*/ 36 w 72"/>
              <a:gd name="T49" fmla="*/ 9 h 78"/>
              <a:gd name="T50" fmla="*/ 38 w 72"/>
              <a:gd name="T51" fmla="*/ 11 h 78"/>
              <a:gd name="T52" fmla="*/ 41 w 72"/>
              <a:gd name="T53" fmla="*/ 9 h 78"/>
              <a:gd name="T54" fmla="*/ 41 w 72"/>
              <a:gd name="T55" fmla="*/ 5 h 78"/>
              <a:gd name="T56" fmla="*/ 68 w 72"/>
              <a:gd name="T57" fmla="*/ 32 h 78"/>
              <a:gd name="T58" fmla="*/ 63 w 72"/>
              <a:gd name="T59" fmla="*/ 32 h 78"/>
              <a:gd name="T60" fmla="*/ 61 w 72"/>
              <a:gd name="T61" fmla="*/ 34 h 78"/>
              <a:gd name="T62" fmla="*/ 63 w 72"/>
              <a:gd name="T63" fmla="*/ 36 h 78"/>
              <a:gd name="T64" fmla="*/ 68 w 72"/>
              <a:gd name="T65" fmla="*/ 36 h 78"/>
              <a:gd name="T66" fmla="*/ 56 w 72"/>
              <a:gd name="T67" fmla="*/ 57 h 78"/>
              <a:gd name="T68" fmla="*/ 56 w 72"/>
              <a:gd name="T69" fmla="*/ 58 h 78"/>
              <a:gd name="T70" fmla="*/ 57 w 72"/>
              <a:gd name="T71" fmla="*/ 58 h 78"/>
              <a:gd name="T72" fmla="*/ 57 w 72"/>
              <a:gd name="T73" fmla="*/ 58 h 78"/>
              <a:gd name="T74" fmla="*/ 58 w 72"/>
              <a:gd name="T75" fmla="*/ 61 h 78"/>
              <a:gd name="T76" fmla="*/ 72 w 72"/>
              <a:gd name="T77" fmla="*/ 34 h 78"/>
              <a:gd name="T78" fmla="*/ 38 w 72"/>
              <a:gd name="T7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78">
                <a:moveTo>
                  <a:pt x="0" y="24"/>
                </a:moveTo>
                <a:cubicBezTo>
                  <a:pt x="1" y="21"/>
                  <a:pt x="7" y="16"/>
                  <a:pt x="11" y="15"/>
                </a:cubicBezTo>
                <a:cubicBezTo>
                  <a:pt x="15" y="15"/>
                  <a:pt x="22" y="25"/>
                  <a:pt x="21" y="29"/>
                </a:cubicBezTo>
                <a:cubicBezTo>
                  <a:pt x="20" y="34"/>
                  <a:pt x="15" y="35"/>
                  <a:pt x="16" y="38"/>
                </a:cubicBezTo>
                <a:cubicBezTo>
                  <a:pt x="23" y="51"/>
                  <a:pt x="27" y="54"/>
                  <a:pt x="32" y="58"/>
                </a:cubicBezTo>
                <a:cubicBezTo>
                  <a:pt x="36" y="59"/>
                  <a:pt x="37" y="56"/>
                  <a:pt x="40" y="53"/>
                </a:cubicBezTo>
                <a:cubicBezTo>
                  <a:pt x="44" y="51"/>
                  <a:pt x="50" y="57"/>
                  <a:pt x="53" y="60"/>
                </a:cubicBezTo>
                <a:cubicBezTo>
                  <a:pt x="56" y="64"/>
                  <a:pt x="55" y="68"/>
                  <a:pt x="47" y="74"/>
                </a:cubicBezTo>
                <a:cubicBezTo>
                  <a:pt x="31" y="78"/>
                  <a:pt x="16" y="58"/>
                  <a:pt x="16" y="58"/>
                </a:cubicBezTo>
                <a:cubicBezTo>
                  <a:pt x="1" y="41"/>
                  <a:pt x="0" y="28"/>
                  <a:pt x="0" y="24"/>
                </a:cubicBezTo>
                <a:close/>
                <a:moveTo>
                  <a:pt x="52" y="32"/>
                </a:moveTo>
                <a:cubicBezTo>
                  <a:pt x="41" y="32"/>
                  <a:pt x="41" y="32"/>
                  <a:pt x="41" y="32"/>
                </a:cubicBezTo>
                <a:cubicBezTo>
                  <a:pt x="41" y="19"/>
                  <a:pt x="41" y="19"/>
                  <a:pt x="41" y="19"/>
                </a:cubicBezTo>
                <a:cubicBezTo>
                  <a:pt x="41" y="18"/>
                  <a:pt x="40" y="16"/>
                  <a:pt x="38" y="16"/>
                </a:cubicBezTo>
                <a:cubicBezTo>
                  <a:pt x="37" y="16"/>
                  <a:pt x="36" y="18"/>
                  <a:pt x="36" y="19"/>
                </a:cubicBezTo>
                <a:cubicBezTo>
                  <a:pt x="36" y="34"/>
                  <a:pt x="36" y="34"/>
                  <a:pt x="36" y="34"/>
                </a:cubicBezTo>
                <a:cubicBezTo>
                  <a:pt x="36" y="35"/>
                  <a:pt x="37" y="36"/>
                  <a:pt x="38" y="36"/>
                </a:cubicBezTo>
                <a:cubicBezTo>
                  <a:pt x="52" y="36"/>
                  <a:pt x="52" y="36"/>
                  <a:pt x="52" y="36"/>
                </a:cubicBezTo>
                <a:cubicBezTo>
                  <a:pt x="53" y="36"/>
                  <a:pt x="54" y="35"/>
                  <a:pt x="54" y="34"/>
                </a:cubicBezTo>
                <a:cubicBezTo>
                  <a:pt x="54" y="33"/>
                  <a:pt x="53" y="32"/>
                  <a:pt x="52" y="32"/>
                </a:cubicBezTo>
                <a:close/>
                <a:moveTo>
                  <a:pt x="38" y="0"/>
                </a:moveTo>
                <a:cubicBezTo>
                  <a:pt x="28" y="0"/>
                  <a:pt x="19" y="4"/>
                  <a:pt x="13" y="11"/>
                </a:cubicBezTo>
                <a:cubicBezTo>
                  <a:pt x="14" y="12"/>
                  <a:pt x="16" y="13"/>
                  <a:pt x="17" y="14"/>
                </a:cubicBezTo>
                <a:cubicBezTo>
                  <a:pt x="22" y="9"/>
                  <a:pt x="28" y="5"/>
                  <a:pt x="36" y="5"/>
                </a:cubicBezTo>
                <a:cubicBezTo>
                  <a:pt x="36" y="9"/>
                  <a:pt x="36" y="9"/>
                  <a:pt x="36" y="9"/>
                </a:cubicBezTo>
                <a:cubicBezTo>
                  <a:pt x="36" y="10"/>
                  <a:pt x="37" y="11"/>
                  <a:pt x="38" y="11"/>
                </a:cubicBezTo>
                <a:cubicBezTo>
                  <a:pt x="40" y="11"/>
                  <a:pt x="41" y="10"/>
                  <a:pt x="41" y="9"/>
                </a:cubicBezTo>
                <a:cubicBezTo>
                  <a:pt x="41" y="5"/>
                  <a:pt x="41" y="5"/>
                  <a:pt x="41" y="5"/>
                </a:cubicBezTo>
                <a:cubicBezTo>
                  <a:pt x="55" y="6"/>
                  <a:pt x="66" y="17"/>
                  <a:pt x="68" y="32"/>
                </a:cubicBezTo>
                <a:cubicBezTo>
                  <a:pt x="63" y="32"/>
                  <a:pt x="63" y="32"/>
                  <a:pt x="63" y="32"/>
                </a:cubicBezTo>
                <a:cubicBezTo>
                  <a:pt x="62" y="32"/>
                  <a:pt x="61" y="33"/>
                  <a:pt x="61" y="34"/>
                </a:cubicBezTo>
                <a:cubicBezTo>
                  <a:pt x="61" y="35"/>
                  <a:pt x="62" y="36"/>
                  <a:pt x="63" y="36"/>
                </a:cubicBezTo>
                <a:cubicBezTo>
                  <a:pt x="68" y="36"/>
                  <a:pt x="68" y="36"/>
                  <a:pt x="68" y="36"/>
                </a:cubicBezTo>
                <a:cubicBezTo>
                  <a:pt x="67" y="45"/>
                  <a:pt x="63" y="52"/>
                  <a:pt x="56" y="57"/>
                </a:cubicBezTo>
                <a:cubicBezTo>
                  <a:pt x="56" y="57"/>
                  <a:pt x="56" y="57"/>
                  <a:pt x="56" y="58"/>
                </a:cubicBezTo>
                <a:cubicBezTo>
                  <a:pt x="57" y="58"/>
                  <a:pt x="57" y="58"/>
                  <a:pt x="57" y="58"/>
                </a:cubicBezTo>
                <a:cubicBezTo>
                  <a:pt x="57" y="58"/>
                  <a:pt x="57" y="58"/>
                  <a:pt x="57" y="58"/>
                </a:cubicBezTo>
                <a:cubicBezTo>
                  <a:pt x="58" y="59"/>
                  <a:pt x="58" y="60"/>
                  <a:pt x="58" y="61"/>
                </a:cubicBezTo>
                <a:cubicBezTo>
                  <a:pt x="67" y="55"/>
                  <a:pt x="72" y="45"/>
                  <a:pt x="72" y="34"/>
                </a:cubicBezTo>
                <a:cubicBezTo>
                  <a:pt x="72" y="15"/>
                  <a:pt x="57" y="0"/>
                  <a:pt x="3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9" name="Group 38">
            <a:extLst>
              <a:ext uri="{FF2B5EF4-FFF2-40B4-BE49-F238E27FC236}">
                <a16:creationId xmlns:a16="http://schemas.microsoft.com/office/drawing/2014/main" id="{ECC2C689-CE03-4736-B157-38FF6077A8E2}"/>
              </a:ext>
            </a:extLst>
          </p:cNvPr>
          <p:cNvGrpSpPr/>
          <p:nvPr/>
        </p:nvGrpSpPr>
        <p:grpSpPr>
          <a:xfrm>
            <a:off x="2438927" y="3022633"/>
            <a:ext cx="1555462" cy="1038478"/>
            <a:chOff x="2517589" y="3071812"/>
            <a:chExt cx="1406712" cy="939167"/>
          </a:xfrm>
        </p:grpSpPr>
        <p:sp>
          <p:nvSpPr>
            <p:cNvPr id="40" name="Text Placeholder 53">
              <a:extLst>
                <a:ext uri="{FF2B5EF4-FFF2-40B4-BE49-F238E27FC236}">
                  <a16:creationId xmlns:a16="http://schemas.microsoft.com/office/drawing/2014/main" id="{101922FE-9A21-46B8-961C-1F499FFB8BBC}"/>
                </a:ext>
              </a:extLst>
            </p:cNvPr>
            <p:cNvSpPr txBox="1">
              <a:spLocks/>
            </p:cNvSpPr>
            <p:nvPr/>
          </p:nvSpPr>
          <p:spPr>
            <a:xfrm>
              <a:off x="2517589" y="3335444"/>
              <a:ext cx="1406712"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41" name="Text Placeholder 56">
              <a:extLst>
                <a:ext uri="{FF2B5EF4-FFF2-40B4-BE49-F238E27FC236}">
                  <a16:creationId xmlns:a16="http://schemas.microsoft.com/office/drawing/2014/main" id="{C558C578-392E-43F0-8B44-B943ED55CF6E}"/>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spTree>
    <p:extLst>
      <p:ext uri="{BB962C8B-B14F-4D97-AF65-F5344CB8AC3E}">
        <p14:creationId xmlns:p14="http://schemas.microsoft.com/office/powerpoint/2010/main" val="131936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6" presetClass="emph" presetSubtype="0" accel="50000" decel="50000" autoRev="1" fill="hold" grpId="1" nodeType="withEffect">
                                  <p:stCondLst>
                                    <p:cond delay="0"/>
                                  </p:stCondLst>
                                  <p:childTnLst>
                                    <p:animScale>
                                      <p:cBhvr>
                                        <p:cTn id="9" dur="500" fill="hold"/>
                                        <p:tgtEl>
                                          <p:spTgt spid="17"/>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15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nodeType="withEffect">
                                  <p:stCondLst>
                                    <p:cond delay="50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0" presetClass="path" presetSubtype="0" accel="50000" decel="50000" fill="hold" nodeType="withEffect">
                                  <p:stCondLst>
                                    <p:cond delay="500"/>
                                  </p:stCondLst>
                                  <p:childTnLst>
                                    <p:animMotion origin="layout" path="M -0.03412 0.07199 L 0.01055 -0.02338 " pathEditMode="relative" rAng="0" ptsTypes="AA">
                                      <p:cBhvr>
                                        <p:cTn id="32" dur="2000" fill="hold"/>
                                        <p:tgtEl>
                                          <p:spTgt spid="2"/>
                                        </p:tgtEl>
                                        <p:attrNameLst>
                                          <p:attrName>ppt_x</p:attrName>
                                          <p:attrName>ppt_y</p:attrName>
                                        </p:attrNameLst>
                                      </p:cBhvr>
                                      <p:rCtr x="2227" y="-4769"/>
                                    </p:animMotion>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42" presetClass="path" presetSubtype="0" accel="50000" decel="50000" fill="hold" nodeType="withEffect">
                                  <p:stCondLst>
                                    <p:cond delay="1000"/>
                                  </p:stCondLst>
                                  <p:childTnLst>
                                    <p:animMotion origin="layout" path="M -1.875E-6 -3.7037E-6 L 0.08854 -3.7037E-6 " pathEditMode="relative" rAng="0" ptsTypes="AA">
                                      <p:cBhvr>
                                        <p:cTn id="37" dur="2000" fill="hold"/>
                                        <p:tgtEl>
                                          <p:spTgt spid="3"/>
                                        </p:tgtEl>
                                        <p:attrNameLst>
                                          <p:attrName>ppt_x</p:attrName>
                                          <p:attrName>ppt_y</p:attrName>
                                        </p:attrNameLst>
                                      </p:cBhvr>
                                      <p:rCtr x="4427" y="0"/>
                                    </p:animMotion>
                                  </p:childTnLst>
                                </p:cTn>
                              </p:par>
                              <p:par>
                                <p:cTn id="38" presetID="10" presetClass="entr" presetSubtype="0" fill="hold" nodeType="withEffect">
                                  <p:stCondLst>
                                    <p:cond delay="150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500"/>
                                        <p:tgtEl>
                                          <p:spTgt spid="4"/>
                                        </p:tgtEl>
                                      </p:cBhvr>
                                    </p:animEffect>
                                  </p:childTnLst>
                                </p:cTn>
                              </p:par>
                              <p:par>
                                <p:cTn id="41" presetID="42" presetClass="path" presetSubtype="0" accel="50000" decel="50000" fill="hold" nodeType="withEffect">
                                  <p:stCondLst>
                                    <p:cond delay="1500"/>
                                  </p:stCondLst>
                                  <p:childTnLst>
                                    <p:animMotion origin="layout" path="M -3.125E-6 -3.7037E-7 L 0.08854 -3.7037E-7 " pathEditMode="relative" rAng="0" ptsTypes="AA">
                                      <p:cBhvr>
                                        <p:cTn id="42" dur="2000" fill="hold"/>
                                        <p:tgtEl>
                                          <p:spTgt spid="4"/>
                                        </p:tgtEl>
                                        <p:attrNameLst>
                                          <p:attrName>ppt_x</p:attrName>
                                          <p:attrName>ppt_y</p:attrName>
                                        </p:attrNameLst>
                                      </p:cBhvr>
                                      <p:rCtr x="4427" y="0"/>
                                    </p:animMotion>
                                  </p:childTnLst>
                                </p:cTn>
                              </p:par>
                              <p:par>
                                <p:cTn id="43" presetID="10" presetClass="entr" presetSubtype="0" fill="hold" nodeType="withEffect">
                                  <p:stCondLst>
                                    <p:cond delay="200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0" presetClass="path" presetSubtype="0" accel="50000" decel="50000" fill="hold" nodeType="withEffect">
                                  <p:stCondLst>
                                    <p:cond delay="2000"/>
                                  </p:stCondLst>
                                  <p:childTnLst>
                                    <p:animMotion origin="layout" path="M -4.16667E-7 -1.11111E-6 L 0.03763 0.05671 " pathEditMode="relative" rAng="0" ptsTypes="AA">
                                      <p:cBhvr>
                                        <p:cTn id="47" dur="2000" fill="hold"/>
                                        <p:tgtEl>
                                          <p:spTgt spid="5"/>
                                        </p:tgtEl>
                                        <p:attrNameLst>
                                          <p:attrName>ppt_x</p:attrName>
                                          <p:attrName>ppt_y</p:attrName>
                                        </p:attrNameLst>
                                      </p:cBhvr>
                                      <p:rCtr x="1875" y="2824"/>
                                    </p:animMotion>
                                  </p:childTnLst>
                                </p:cTn>
                              </p:par>
                              <p:par>
                                <p:cTn id="48" presetID="10" presetClass="entr" presetSubtype="0" fill="hold" nodeType="withEffect">
                                  <p:stCondLst>
                                    <p:cond delay="250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0" presetClass="path" presetSubtype="0" accel="50000" decel="50000" fill="hold" nodeType="withEffect">
                                  <p:stCondLst>
                                    <p:cond delay="2500"/>
                                  </p:stCondLst>
                                  <p:childTnLst>
                                    <p:animMotion origin="layout" path="M 0 1.48148E-6 L 0.05234 0.09514 " pathEditMode="relative" rAng="0" ptsTypes="AA">
                                      <p:cBhvr>
                                        <p:cTn id="52" dur="2000" fill="hold"/>
                                        <p:tgtEl>
                                          <p:spTgt spid="6"/>
                                        </p:tgtEl>
                                        <p:attrNameLst>
                                          <p:attrName>ppt_x</p:attrName>
                                          <p:attrName>ppt_y</p:attrName>
                                        </p:attrNameLst>
                                      </p:cBhvr>
                                      <p:rCtr x="2617" y="4745"/>
                                    </p:animMotion>
                                  </p:childTnLst>
                                </p:cTn>
                              </p:par>
                              <p:par>
                                <p:cTn id="53" presetID="2" presetClass="entr" presetSubtype="2" decel="100000" fill="hold" grpId="0" nodeType="withEffect">
                                  <p:stCondLst>
                                    <p:cond delay="175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1000" fill="hold"/>
                                        <p:tgtEl>
                                          <p:spTgt spid="7"/>
                                        </p:tgtEl>
                                        <p:attrNameLst>
                                          <p:attrName>ppt_x</p:attrName>
                                        </p:attrNameLst>
                                      </p:cBhvr>
                                      <p:tavLst>
                                        <p:tav tm="0">
                                          <p:val>
                                            <p:strVal val="1+#ppt_w/2"/>
                                          </p:val>
                                        </p:tav>
                                        <p:tav tm="100000">
                                          <p:val>
                                            <p:strVal val="#ppt_x"/>
                                          </p:val>
                                        </p:tav>
                                      </p:tavLst>
                                    </p:anim>
                                    <p:anim calcmode="lin" valueType="num">
                                      <p:cBhvr additive="base">
                                        <p:cTn id="56" dur="10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225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1000" fill="hold"/>
                                        <p:tgtEl>
                                          <p:spTgt spid="8"/>
                                        </p:tgtEl>
                                        <p:attrNameLst>
                                          <p:attrName>ppt_x</p:attrName>
                                        </p:attrNameLst>
                                      </p:cBhvr>
                                      <p:tavLst>
                                        <p:tav tm="0">
                                          <p:val>
                                            <p:strVal val="1+#ppt_w/2"/>
                                          </p:val>
                                        </p:tav>
                                        <p:tav tm="100000">
                                          <p:val>
                                            <p:strVal val="#ppt_x"/>
                                          </p:val>
                                        </p:tav>
                                      </p:tavLst>
                                    </p:anim>
                                    <p:anim calcmode="lin" valueType="num">
                                      <p:cBhvr additive="base">
                                        <p:cTn id="60" dur="1000" fill="hold"/>
                                        <p:tgtEl>
                                          <p:spTgt spid="8"/>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275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1000" fill="hold"/>
                                        <p:tgtEl>
                                          <p:spTgt spid="10"/>
                                        </p:tgtEl>
                                        <p:attrNameLst>
                                          <p:attrName>ppt_x</p:attrName>
                                        </p:attrNameLst>
                                      </p:cBhvr>
                                      <p:tavLst>
                                        <p:tav tm="0">
                                          <p:val>
                                            <p:strVal val="1+#ppt_w/2"/>
                                          </p:val>
                                        </p:tav>
                                        <p:tav tm="100000">
                                          <p:val>
                                            <p:strVal val="#ppt_x"/>
                                          </p:val>
                                        </p:tav>
                                      </p:tavLst>
                                    </p:anim>
                                    <p:anim calcmode="lin" valueType="num">
                                      <p:cBhvr additive="base">
                                        <p:cTn id="64" dur="1000" fill="hold"/>
                                        <p:tgtEl>
                                          <p:spTgt spid="10"/>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325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1000" fill="hold"/>
                                        <p:tgtEl>
                                          <p:spTgt spid="9"/>
                                        </p:tgtEl>
                                        <p:attrNameLst>
                                          <p:attrName>ppt_x</p:attrName>
                                        </p:attrNameLst>
                                      </p:cBhvr>
                                      <p:tavLst>
                                        <p:tav tm="0">
                                          <p:val>
                                            <p:strVal val="1+#ppt_w/2"/>
                                          </p:val>
                                        </p:tav>
                                        <p:tav tm="100000">
                                          <p:val>
                                            <p:strVal val="#ppt_x"/>
                                          </p:val>
                                        </p:tav>
                                      </p:tavLst>
                                    </p:anim>
                                    <p:anim calcmode="lin" valueType="num">
                                      <p:cBhvr additive="base">
                                        <p:cTn id="68" dur="1000" fill="hold"/>
                                        <p:tgtEl>
                                          <p:spTgt spid="9"/>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p:stCondLst>
                                    <p:cond delay="375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1000" fill="hold"/>
                                        <p:tgtEl>
                                          <p:spTgt spid="11"/>
                                        </p:tgtEl>
                                        <p:attrNameLst>
                                          <p:attrName>ppt_x</p:attrName>
                                        </p:attrNameLst>
                                      </p:cBhvr>
                                      <p:tavLst>
                                        <p:tav tm="0">
                                          <p:val>
                                            <p:strVal val="1+#ppt_w/2"/>
                                          </p:val>
                                        </p:tav>
                                        <p:tav tm="100000">
                                          <p:val>
                                            <p:strVal val="#ppt_x"/>
                                          </p:val>
                                        </p:tav>
                                      </p:tavLst>
                                    </p:anim>
                                    <p:anim calcmode="lin" valueType="num">
                                      <p:cBhvr additive="base">
                                        <p:cTn id="72" dur="1000" fill="hold"/>
                                        <p:tgtEl>
                                          <p:spTgt spid="11"/>
                                        </p:tgtEl>
                                        <p:attrNameLst>
                                          <p:attrName>ppt_y</p:attrName>
                                        </p:attrNameLst>
                                      </p:cBhvr>
                                      <p:tavLst>
                                        <p:tav tm="0">
                                          <p:val>
                                            <p:strVal val="#ppt_y"/>
                                          </p:val>
                                        </p:tav>
                                        <p:tav tm="100000">
                                          <p:val>
                                            <p:strVal val="#ppt_y"/>
                                          </p:val>
                                        </p:tav>
                                      </p:tavLst>
                                    </p:anim>
                                  </p:childTnLst>
                                </p:cTn>
                              </p:par>
                              <p:par>
                                <p:cTn id="73" presetID="10" presetClass="entr" presetSubtype="0" fill="hold" grpId="0" nodeType="withEffect">
                                  <p:stCondLst>
                                    <p:cond delay="225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par>
                                <p:cTn id="76" presetID="10" presetClass="entr" presetSubtype="0" fill="hold" grpId="0" nodeType="withEffect">
                                  <p:stCondLst>
                                    <p:cond delay="275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10" presetClass="entr" presetSubtype="0" fill="hold" grpId="0" nodeType="withEffect">
                                  <p:stCondLst>
                                    <p:cond delay="325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0" presetClass="entr" presetSubtype="0" fill="hold" grpId="0" nodeType="withEffect">
                                  <p:stCondLst>
                                    <p:cond delay="375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500"/>
                                        <p:tgtEl>
                                          <p:spTgt spid="25"/>
                                        </p:tgtEl>
                                      </p:cBhvr>
                                    </p:animEffect>
                                  </p:childTnLst>
                                </p:cTn>
                              </p:par>
                              <p:par>
                                <p:cTn id="85" presetID="10" presetClass="entr" presetSubtype="0" fill="hold" grpId="0" nodeType="withEffect">
                                  <p:stCondLst>
                                    <p:cond delay="425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9" grpId="0" animBg="1"/>
      <p:bldP spid="21" grpId="0" animBg="1"/>
      <p:bldP spid="22" grpId="0" animBg="1"/>
      <p:bldP spid="23" grpId="0" animBg="1"/>
      <p:bldP spid="7" grpId="0" animBg="1"/>
      <p:bldP spid="8" grpId="0" animBg="1"/>
      <p:bldP spid="9" grpId="0" animBg="1"/>
      <p:bldP spid="10" grpId="0" animBg="1"/>
      <p:bldP spid="11" grpId="0" animBg="1"/>
      <p:bldP spid="24" grpId="0" animBg="1"/>
      <p:bldP spid="25" grpId="0" animBg="1"/>
      <p:bldP spid="26" grpId="0" animBg="1"/>
      <p:bldP spid="27" grpId="0" animBg="1"/>
      <p:bldP spid="2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266628B3-3377-47F1-852A-292ED5E318D5}"/>
              </a:ext>
            </a:extLst>
          </p:cNvPr>
          <p:cNvSpPr>
            <a:spLocks/>
          </p:cNvSpPr>
          <p:nvPr/>
        </p:nvSpPr>
        <p:spPr bwMode="auto">
          <a:xfrm>
            <a:off x="5330825" y="3546475"/>
            <a:ext cx="457200" cy="987425"/>
          </a:xfrm>
          <a:custGeom>
            <a:avLst/>
            <a:gdLst>
              <a:gd name="T0" fmla="*/ 116 w 120"/>
              <a:gd name="T1" fmla="*/ 1 h 259"/>
              <a:gd name="T2" fmla="*/ 110 w 120"/>
              <a:gd name="T3" fmla="*/ 0 h 259"/>
              <a:gd name="T4" fmla="*/ 2 w 120"/>
              <a:gd name="T5" fmla="*/ 250 h 259"/>
              <a:gd name="T6" fmla="*/ 2 w 120"/>
              <a:gd name="T7" fmla="*/ 257 h 259"/>
              <a:gd name="T8" fmla="*/ 5 w 120"/>
              <a:gd name="T9" fmla="*/ 259 h 259"/>
              <a:gd name="T10" fmla="*/ 9 w 120"/>
              <a:gd name="T11" fmla="*/ 257 h 259"/>
              <a:gd name="T12" fmla="*/ 120 w 120"/>
              <a:gd name="T13" fmla="*/ 1 h 259"/>
              <a:gd name="T14" fmla="*/ 116 w 120"/>
              <a:gd name="T15" fmla="*/ 1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259">
                <a:moveTo>
                  <a:pt x="116" y="1"/>
                </a:moveTo>
                <a:cubicBezTo>
                  <a:pt x="114" y="1"/>
                  <a:pt x="112" y="1"/>
                  <a:pt x="110" y="0"/>
                </a:cubicBezTo>
                <a:cubicBezTo>
                  <a:pt x="103" y="93"/>
                  <a:pt x="65" y="181"/>
                  <a:pt x="2" y="250"/>
                </a:cubicBezTo>
                <a:cubicBezTo>
                  <a:pt x="0" y="252"/>
                  <a:pt x="0" y="255"/>
                  <a:pt x="2" y="257"/>
                </a:cubicBezTo>
                <a:cubicBezTo>
                  <a:pt x="3" y="258"/>
                  <a:pt x="4" y="259"/>
                  <a:pt x="5" y="259"/>
                </a:cubicBezTo>
                <a:cubicBezTo>
                  <a:pt x="7" y="259"/>
                  <a:pt x="8" y="258"/>
                  <a:pt x="9" y="257"/>
                </a:cubicBezTo>
                <a:cubicBezTo>
                  <a:pt x="74" y="186"/>
                  <a:pt x="113" y="96"/>
                  <a:pt x="120" y="1"/>
                </a:cubicBezTo>
                <a:cubicBezTo>
                  <a:pt x="119" y="1"/>
                  <a:pt x="117" y="1"/>
                  <a:pt x="116" y="1"/>
                </a:cubicBezTo>
                <a:close/>
              </a:path>
            </a:pathLst>
          </a:custGeom>
          <a:gradFill flip="none" rotWithShape="1">
            <a:gsLst>
              <a:gs pos="100000">
                <a:schemeClr val="accent3">
                  <a:alpha val="0"/>
                </a:schemeClr>
              </a:gs>
              <a:gs pos="0">
                <a:schemeClr val="accent3"/>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Freeform 7">
            <a:extLst>
              <a:ext uri="{FF2B5EF4-FFF2-40B4-BE49-F238E27FC236}">
                <a16:creationId xmlns:a16="http://schemas.microsoft.com/office/drawing/2014/main" id="{CC4FACF2-A5E0-4B52-A004-8AA62B8F52F8}"/>
              </a:ext>
            </a:extLst>
          </p:cNvPr>
          <p:cNvSpPr>
            <a:spLocks/>
          </p:cNvSpPr>
          <p:nvPr/>
        </p:nvSpPr>
        <p:spPr bwMode="auto">
          <a:xfrm>
            <a:off x="5278438" y="2266950"/>
            <a:ext cx="501650" cy="974725"/>
          </a:xfrm>
          <a:custGeom>
            <a:avLst/>
            <a:gdLst>
              <a:gd name="T0" fmla="*/ 6 w 132"/>
              <a:gd name="T1" fmla="*/ 0 h 256"/>
              <a:gd name="T2" fmla="*/ 0 w 132"/>
              <a:gd name="T3" fmla="*/ 7 h 256"/>
              <a:gd name="T4" fmla="*/ 122 w 132"/>
              <a:gd name="T5" fmla="*/ 252 h 256"/>
              <a:gd name="T6" fmla="*/ 127 w 132"/>
              <a:gd name="T7" fmla="*/ 256 h 256"/>
              <a:gd name="T8" fmla="*/ 127 w 132"/>
              <a:gd name="T9" fmla="*/ 256 h 256"/>
              <a:gd name="T10" fmla="*/ 132 w 132"/>
              <a:gd name="T11" fmla="*/ 250 h 256"/>
              <a:gd name="T12" fmla="*/ 6 w 132"/>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132" h="256">
                <a:moveTo>
                  <a:pt x="6" y="0"/>
                </a:moveTo>
                <a:cubicBezTo>
                  <a:pt x="4" y="3"/>
                  <a:pt x="2" y="5"/>
                  <a:pt x="0" y="7"/>
                </a:cubicBezTo>
                <a:cubicBezTo>
                  <a:pt x="67" y="73"/>
                  <a:pt x="110" y="158"/>
                  <a:pt x="122" y="252"/>
                </a:cubicBezTo>
                <a:cubicBezTo>
                  <a:pt x="122" y="254"/>
                  <a:pt x="124" y="256"/>
                  <a:pt x="127" y="256"/>
                </a:cubicBezTo>
                <a:cubicBezTo>
                  <a:pt x="127" y="256"/>
                  <a:pt x="127" y="256"/>
                  <a:pt x="127" y="256"/>
                </a:cubicBezTo>
                <a:cubicBezTo>
                  <a:pt x="130" y="256"/>
                  <a:pt x="132" y="253"/>
                  <a:pt x="132" y="250"/>
                </a:cubicBezTo>
                <a:cubicBezTo>
                  <a:pt x="119" y="155"/>
                  <a:pt x="75" y="67"/>
                  <a:pt x="6" y="0"/>
                </a:cubicBezTo>
                <a:close/>
              </a:path>
            </a:pathLst>
          </a:custGeom>
          <a:gradFill flip="none" rotWithShape="1">
            <a:gsLst>
              <a:gs pos="100000">
                <a:schemeClr val="accent1">
                  <a:alpha val="0"/>
                </a:schemeClr>
              </a:gs>
              <a:gs pos="0">
                <a:schemeClr val="accent1"/>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4" name="Group 33">
            <a:extLst>
              <a:ext uri="{FF2B5EF4-FFF2-40B4-BE49-F238E27FC236}">
                <a16:creationId xmlns:a16="http://schemas.microsoft.com/office/drawing/2014/main" id="{87F88B46-6421-4BA0-9C82-5EB35F6DAD15}"/>
              </a:ext>
            </a:extLst>
          </p:cNvPr>
          <p:cNvGrpSpPr/>
          <p:nvPr/>
        </p:nvGrpSpPr>
        <p:grpSpPr>
          <a:xfrm>
            <a:off x="5632450" y="3287713"/>
            <a:ext cx="280988" cy="282575"/>
            <a:chOff x="5632450" y="3287713"/>
            <a:chExt cx="280988" cy="282575"/>
          </a:xfrm>
        </p:grpSpPr>
        <p:sp>
          <p:nvSpPr>
            <p:cNvPr id="8" name="Freeform 8">
              <a:extLst>
                <a:ext uri="{FF2B5EF4-FFF2-40B4-BE49-F238E27FC236}">
                  <a16:creationId xmlns:a16="http://schemas.microsoft.com/office/drawing/2014/main" id="{1E188960-FBEE-4245-89C7-47E199F4B48C}"/>
                </a:ext>
              </a:extLst>
            </p:cNvPr>
            <p:cNvSpPr>
              <a:spLocks noEditPoints="1"/>
            </p:cNvSpPr>
            <p:nvPr/>
          </p:nvSpPr>
          <p:spPr bwMode="auto">
            <a:xfrm>
              <a:off x="5632450" y="3287713"/>
              <a:ext cx="280988" cy="282575"/>
            </a:xfrm>
            <a:custGeom>
              <a:avLst/>
              <a:gdLst>
                <a:gd name="T0" fmla="*/ 37 w 74"/>
                <a:gd name="T1" fmla="*/ 74 h 74"/>
                <a:gd name="T2" fmla="*/ 0 w 74"/>
                <a:gd name="T3" fmla="*/ 37 h 74"/>
                <a:gd name="T4" fmla="*/ 37 w 74"/>
                <a:gd name="T5" fmla="*/ 0 h 74"/>
                <a:gd name="T6" fmla="*/ 74 w 74"/>
                <a:gd name="T7" fmla="*/ 37 h 74"/>
                <a:gd name="T8" fmla="*/ 37 w 74"/>
                <a:gd name="T9" fmla="*/ 74 h 74"/>
                <a:gd name="T10" fmla="*/ 37 w 74"/>
                <a:gd name="T11" fmla="*/ 10 h 74"/>
                <a:gd name="T12" fmla="*/ 10 w 74"/>
                <a:gd name="T13" fmla="*/ 37 h 74"/>
                <a:gd name="T14" fmla="*/ 37 w 74"/>
                <a:gd name="T15" fmla="*/ 64 h 74"/>
                <a:gd name="T16" fmla="*/ 64 w 74"/>
                <a:gd name="T17" fmla="*/ 37 h 74"/>
                <a:gd name="T18" fmla="*/ 37 w 74"/>
                <a:gd name="T19" fmla="*/ 1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17" y="74"/>
                    <a:pt x="0" y="57"/>
                    <a:pt x="0" y="37"/>
                  </a:cubicBezTo>
                  <a:cubicBezTo>
                    <a:pt x="0" y="17"/>
                    <a:pt x="17" y="0"/>
                    <a:pt x="37" y="0"/>
                  </a:cubicBezTo>
                  <a:cubicBezTo>
                    <a:pt x="58" y="0"/>
                    <a:pt x="74" y="17"/>
                    <a:pt x="74" y="37"/>
                  </a:cubicBezTo>
                  <a:cubicBezTo>
                    <a:pt x="74" y="57"/>
                    <a:pt x="58" y="74"/>
                    <a:pt x="37" y="74"/>
                  </a:cubicBezTo>
                  <a:close/>
                  <a:moveTo>
                    <a:pt x="37" y="10"/>
                  </a:moveTo>
                  <a:cubicBezTo>
                    <a:pt x="22" y="10"/>
                    <a:pt x="10" y="22"/>
                    <a:pt x="10" y="37"/>
                  </a:cubicBezTo>
                  <a:cubicBezTo>
                    <a:pt x="10" y="52"/>
                    <a:pt x="22" y="64"/>
                    <a:pt x="37" y="64"/>
                  </a:cubicBezTo>
                  <a:cubicBezTo>
                    <a:pt x="52" y="64"/>
                    <a:pt x="64" y="52"/>
                    <a:pt x="64" y="37"/>
                  </a:cubicBezTo>
                  <a:cubicBezTo>
                    <a:pt x="64" y="22"/>
                    <a:pt x="52" y="10"/>
                    <a:pt x="37"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9" name="Oval 9">
              <a:extLst>
                <a:ext uri="{FF2B5EF4-FFF2-40B4-BE49-F238E27FC236}">
                  <a16:creationId xmlns:a16="http://schemas.microsoft.com/office/drawing/2014/main" id="{511B887A-2781-402F-A887-448DD2057393}"/>
                </a:ext>
              </a:extLst>
            </p:cNvPr>
            <p:cNvSpPr>
              <a:spLocks noChangeArrowheads="1"/>
            </p:cNvSpPr>
            <p:nvPr/>
          </p:nvSpPr>
          <p:spPr bwMode="auto">
            <a:xfrm>
              <a:off x="5708650" y="3363913"/>
              <a:ext cx="128588" cy="13017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5" name="Group 34">
            <a:extLst>
              <a:ext uri="{FF2B5EF4-FFF2-40B4-BE49-F238E27FC236}">
                <a16:creationId xmlns:a16="http://schemas.microsoft.com/office/drawing/2014/main" id="{5AA90AA6-36A2-4635-B43A-42E516C39A0B}"/>
              </a:ext>
            </a:extLst>
          </p:cNvPr>
          <p:cNvGrpSpPr/>
          <p:nvPr/>
        </p:nvGrpSpPr>
        <p:grpSpPr>
          <a:xfrm>
            <a:off x="5057775" y="2057400"/>
            <a:ext cx="280988" cy="282575"/>
            <a:chOff x="5057775" y="2057400"/>
            <a:chExt cx="280988" cy="282575"/>
          </a:xfrm>
        </p:grpSpPr>
        <p:sp>
          <p:nvSpPr>
            <p:cNvPr id="10" name="Freeform 10">
              <a:extLst>
                <a:ext uri="{FF2B5EF4-FFF2-40B4-BE49-F238E27FC236}">
                  <a16:creationId xmlns:a16="http://schemas.microsoft.com/office/drawing/2014/main" id="{88100C03-5522-4168-AB29-186680F8301B}"/>
                </a:ext>
              </a:extLst>
            </p:cNvPr>
            <p:cNvSpPr>
              <a:spLocks noEditPoints="1"/>
            </p:cNvSpPr>
            <p:nvPr/>
          </p:nvSpPr>
          <p:spPr bwMode="auto">
            <a:xfrm>
              <a:off x="5057775" y="2057400"/>
              <a:ext cx="280988" cy="282575"/>
            </a:xfrm>
            <a:custGeom>
              <a:avLst/>
              <a:gdLst>
                <a:gd name="T0" fmla="*/ 37 w 74"/>
                <a:gd name="T1" fmla="*/ 74 h 74"/>
                <a:gd name="T2" fmla="*/ 0 w 74"/>
                <a:gd name="T3" fmla="*/ 37 h 74"/>
                <a:gd name="T4" fmla="*/ 37 w 74"/>
                <a:gd name="T5" fmla="*/ 0 h 74"/>
                <a:gd name="T6" fmla="*/ 74 w 74"/>
                <a:gd name="T7" fmla="*/ 37 h 74"/>
                <a:gd name="T8" fmla="*/ 37 w 74"/>
                <a:gd name="T9" fmla="*/ 74 h 74"/>
                <a:gd name="T10" fmla="*/ 37 w 74"/>
                <a:gd name="T11" fmla="*/ 10 h 74"/>
                <a:gd name="T12" fmla="*/ 10 w 74"/>
                <a:gd name="T13" fmla="*/ 37 h 74"/>
                <a:gd name="T14" fmla="*/ 37 w 74"/>
                <a:gd name="T15" fmla="*/ 64 h 74"/>
                <a:gd name="T16" fmla="*/ 64 w 74"/>
                <a:gd name="T17" fmla="*/ 37 h 74"/>
                <a:gd name="T18" fmla="*/ 37 w 74"/>
                <a:gd name="T19" fmla="*/ 1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17" y="74"/>
                    <a:pt x="0" y="58"/>
                    <a:pt x="0" y="37"/>
                  </a:cubicBezTo>
                  <a:cubicBezTo>
                    <a:pt x="0" y="17"/>
                    <a:pt x="17" y="0"/>
                    <a:pt x="37" y="0"/>
                  </a:cubicBezTo>
                  <a:cubicBezTo>
                    <a:pt x="58" y="0"/>
                    <a:pt x="74" y="17"/>
                    <a:pt x="74" y="37"/>
                  </a:cubicBezTo>
                  <a:cubicBezTo>
                    <a:pt x="74" y="58"/>
                    <a:pt x="58" y="74"/>
                    <a:pt x="37" y="74"/>
                  </a:cubicBezTo>
                  <a:close/>
                  <a:moveTo>
                    <a:pt x="37" y="10"/>
                  </a:moveTo>
                  <a:cubicBezTo>
                    <a:pt x="22" y="10"/>
                    <a:pt x="10" y="23"/>
                    <a:pt x="10" y="37"/>
                  </a:cubicBezTo>
                  <a:cubicBezTo>
                    <a:pt x="10" y="52"/>
                    <a:pt x="22" y="64"/>
                    <a:pt x="37" y="64"/>
                  </a:cubicBezTo>
                  <a:cubicBezTo>
                    <a:pt x="52" y="64"/>
                    <a:pt x="64" y="52"/>
                    <a:pt x="64" y="37"/>
                  </a:cubicBezTo>
                  <a:cubicBezTo>
                    <a:pt x="64" y="23"/>
                    <a:pt x="52" y="10"/>
                    <a:pt x="37"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1" name="Oval 11">
              <a:extLst>
                <a:ext uri="{FF2B5EF4-FFF2-40B4-BE49-F238E27FC236}">
                  <a16:creationId xmlns:a16="http://schemas.microsoft.com/office/drawing/2014/main" id="{8669D972-CBF4-49E8-9CAD-EC977D386B16}"/>
                </a:ext>
              </a:extLst>
            </p:cNvPr>
            <p:cNvSpPr>
              <a:spLocks noChangeArrowheads="1"/>
            </p:cNvSpPr>
            <p:nvPr/>
          </p:nvSpPr>
          <p:spPr bwMode="auto">
            <a:xfrm>
              <a:off x="5133975" y="2136775"/>
              <a:ext cx="128588" cy="127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6" name="Group 35">
            <a:extLst>
              <a:ext uri="{FF2B5EF4-FFF2-40B4-BE49-F238E27FC236}">
                <a16:creationId xmlns:a16="http://schemas.microsoft.com/office/drawing/2014/main" id="{770FE57C-6B6E-416C-9707-1A6E75F82DCD}"/>
              </a:ext>
            </a:extLst>
          </p:cNvPr>
          <p:cNvGrpSpPr/>
          <p:nvPr/>
        </p:nvGrpSpPr>
        <p:grpSpPr>
          <a:xfrm>
            <a:off x="5060950" y="4518025"/>
            <a:ext cx="280988" cy="282575"/>
            <a:chOff x="5060950" y="4518025"/>
            <a:chExt cx="280988" cy="282575"/>
          </a:xfrm>
          <a:solidFill>
            <a:schemeClr val="accent6"/>
          </a:solidFill>
        </p:grpSpPr>
        <p:sp>
          <p:nvSpPr>
            <p:cNvPr id="12" name="Freeform 12">
              <a:extLst>
                <a:ext uri="{FF2B5EF4-FFF2-40B4-BE49-F238E27FC236}">
                  <a16:creationId xmlns:a16="http://schemas.microsoft.com/office/drawing/2014/main" id="{2557DE6C-A04B-49D8-8B2D-B100D888381C}"/>
                </a:ext>
              </a:extLst>
            </p:cNvPr>
            <p:cNvSpPr>
              <a:spLocks noEditPoints="1"/>
            </p:cNvSpPr>
            <p:nvPr/>
          </p:nvSpPr>
          <p:spPr bwMode="auto">
            <a:xfrm>
              <a:off x="5060950" y="4518025"/>
              <a:ext cx="280988" cy="282575"/>
            </a:xfrm>
            <a:custGeom>
              <a:avLst/>
              <a:gdLst>
                <a:gd name="T0" fmla="*/ 37 w 74"/>
                <a:gd name="T1" fmla="*/ 74 h 74"/>
                <a:gd name="T2" fmla="*/ 0 w 74"/>
                <a:gd name="T3" fmla="*/ 37 h 74"/>
                <a:gd name="T4" fmla="*/ 37 w 74"/>
                <a:gd name="T5" fmla="*/ 0 h 74"/>
                <a:gd name="T6" fmla="*/ 74 w 74"/>
                <a:gd name="T7" fmla="*/ 37 h 74"/>
                <a:gd name="T8" fmla="*/ 37 w 74"/>
                <a:gd name="T9" fmla="*/ 74 h 74"/>
                <a:gd name="T10" fmla="*/ 37 w 74"/>
                <a:gd name="T11" fmla="*/ 10 h 74"/>
                <a:gd name="T12" fmla="*/ 10 w 74"/>
                <a:gd name="T13" fmla="*/ 37 h 74"/>
                <a:gd name="T14" fmla="*/ 37 w 74"/>
                <a:gd name="T15" fmla="*/ 64 h 74"/>
                <a:gd name="T16" fmla="*/ 64 w 74"/>
                <a:gd name="T17" fmla="*/ 37 h 74"/>
                <a:gd name="T18" fmla="*/ 37 w 74"/>
                <a:gd name="T19" fmla="*/ 1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16" y="74"/>
                    <a:pt x="0" y="57"/>
                    <a:pt x="0" y="37"/>
                  </a:cubicBezTo>
                  <a:cubicBezTo>
                    <a:pt x="0" y="16"/>
                    <a:pt x="16" y="0"/>
                    <a:pt x="37" y="0"/>
                  </a:cubicBezTo>
                  <a:cubicBezTo>
                    <a:pt x="57" y="0"/>
                    <a:pt x="74" y="16"/>
                    <a:pt x="74" y="37"/>
                  </a:cubicBezTo>
                  <a:cubicBezTo>
                    <a:pt x="74" y="57"/>
                    <a:pt x="57" y="74"/>
                    <a:pt x="37" y="74"/>
                  </a:cubicBezTo>
                  <a:close/>
                  <a:moveTo>
                    <a:pt x="37" y="10"/>
                  </a:moveTo>
                  <a:cubicBezTo>
                    <a:pt x="22" y="10"/>
                    <a:pt x="10" y="22"/>
                    <a:pt x="10" y="37"/>
                  </a:cubicBezTo>
                  <a:cubicBezTo>
                    <a:pt x="10" y="51"/>
                    <a:pt x="22" y="64"/>
                    <a:pt x="37" y="64"/>
                  </a:cubicBezTo>
                  <a:cubicBezTo>
                    <a:pt x="52" y="64"/>
                    <a:pt x="64" y="51"/>
                    <a:pt x="64" y="37"/>
                  </a:cubicBezTo>
                  <a:cubicBezTo>
                    <a:pt x="64" y="22"/>
                    <a:pt x="52" y="10"/>
                    <a:pt x="3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Oval 13">
              <a:extLst>
                <a:ext uri="{FF2B5EF4-FFF2-40B4-BE49-F238E27FC236}">
                  <a16:creationId xmlns:a16="http://schemas.microsoft.com/office/drawing/2014/main" id="{F3E8D182-C454-4F5E-9336-07166888B706}"/>
                </a:ext>
              </a:extLst>
            </p:cNvPr>
            <p:cNvSpPr>
              <a:spLocks noChangeArrowheads="1"/>
            </p:cNvSpPr>
            <p:nvPr/>
          </p:nvSpPr>
          <p:spPr bwMode="auto">
            <a:xfrm>
              <a:off x="5137150" y="4594225"/>
              <a:ext cx="130175" cy="127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14" name="Oval 14">
            <a:extLst>
              <a:ext uri="{FF2B5EF4-FFF2-40B4-BE49-F238E27FC236}">
                <a16:creationId xmlns:a16="http://schemas.microsoft.com/office/drawing/2014/main" id="{D2C93683-931A-480F-BFFD-5534AA530C3B}"/>
              </a:ext>
            </a:extLst>
          </p:cNvPr>
          <p:cNvSpPr>
            <a:spLocks noChangeArrowheads="1"/>
          </p:cNvSpPr>
          <p:nvPr/>
        </p:nvSpPr>
        <p:spPr bwMode="auto">
          <a:xfrm>
            <a:off x="2938463" y="2190750"/>
            <a:ext cx="2468563" cy="2476500"/>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sp>
        <p:nvSpPr>
          <p:cNvPr id="15" name="Freeform 15">
            <a:extLst>
              <a:ext uri="{FF2B5EF4-FFF2-40B4-BE49-F238E27FC236}">
                <a16:creationId xmlns:a16="http://schemas.microsoft.com/office/drawing/2014/main" id="{DE102949-47F0-4671-8FE4-47D262F49330}"/>
              </a:ext>
            </a:extLst>
          </p:cNvPr>
          <p:cNvSpPr>
            <a:spLocks/>
          </p:cNvSpPr>
          <p:nvPr/>
        </p:nvSpPr>
        <p:spPr bwMode="auto">
          <a:xfrm>
            <a:off x="5407025" y="4819650"/>
            <a:ext cx="3071813" cy="1200150"/>
          </a:xfrm>
          <a:custGeom>
            <a:avLst/>
            <a:gdLst>
              <a:gd name="T0" fmla="*/ 650 w 807"/>
              <a:gd name="T1" fmla="*/ 0 h 315"/>
              <a:gd name="T2" fmla="*/ 159 w 807"/>
              <a:gd name="T3" fmla="*/ 0 h 315"/>
              <a:gd name="T4" fmla="*/ 67 w 807"/>
              <a:gd name="T5" fmla="*/ 30 h 315"/>
              <a:gd name="T6" fmla="*/ 0 w 807"/>
              <a:gd name="T7" fmla="*/ 18 h 315"/>
              <a:gd name="T8" fmla="*/ 22 w 807"/>
              <a:gd name="T9" fmla="*/ 81 h 315"/>
              <a:gd name="T10" fmla="*/ 2 w 807"/>
              <a:gd name="T11" fmla="*/ 157 h 315"/>
              <a:gd name="T12" fmla="*/ 2 w 807"/>
              <a:gd name="T13" fmla="*/ 157 h 315"/>
              <a:gd name="T14" fmla="*/ 159 w 807"/>
              <a:gd name="T15" fmla="*/ 315 h 315"/>
              <a:gd name="T16" fmla="*/ 650 w 807"/>
              <a:gd name="T17" fmla="*/ 315 h 315"/>
              <a:gd name="T18" fmla="*/ 807 w 807"/>
              <a:gd name="T19" fmla="*/ 157 h 315"/>
              <a:gd name="T20" fmla="*/ 807 w 807"/>
              <a:gd name="T21" fmla="*/ 157 h 315"/>
              <a:gd name="T22" fmla="*/ 650 w 807"/>
              <a:gd name="T23"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7" h="315">
                <a:moveTo>
                  <a:pt x="650" y="0"/>
                </a:moveTo>
                <a:cubicBezTo>
                  <a:pt x="159" y="0"/>
                  <a:pt x="159" y="0"/>
                  <a:pt x="159" y="0"/>
                </a:cubicBezTo>
                <a:cubicBezTo>
                  <a:pt x="125" y="0"/>
                  <a:pt x="93" y="11"/>
                  <a:pt x="67" y="30"/>
                </a:cubicBezTo>
                <a:cubicBezTo>
                  <a:pt x="0" y="18"/>
                  <a:pt x="0" y="18"/>
                  <a:pt x="0" y="18"/>
                </a:cubicBezTo>
                <a:cubicBezTo>
                  <a:pt x="22" y="81"/>
                  <a:pt x="22" y="81"/>
                  <a:pt x="22" y="81"/>
                </a:cubicBezTo>
                <a:cubicBezTo>
                  <a:pt x="9" y="103"/>
                  <a:pt x="2" y="129"/>
                  <a:pt x="2" y="157"/>
                </a:cubicBezTo>
                <a:cubicBezTo>
                  <a:pt x="2" y="157"/>
                  <a:pt x="2" y="157"/>
                  <a:pt x="2" y="157"/>
                </a:cubicBezTo>
                <a:cubicBezTo>
                  <a:pt x="2" y="244"/>
                  <a:pt x="73" y="315"/>
                  <a:pt x="159" y="315"/>
                </a:cubicBezTo>
                <a:cubicBezTo>
                  <a:pt x="650" y="315"/>
                  <a:pt x="650" y="315"/>
                  <a:pt x="650" y="315"/>
                </a:cubicBezTo>
                <a:cubicBezTo>
                  <a:pt x="736" y="315"/>
                  <a:pt x="807" y="244"/>
                  <a:pt x="807" y="157"/>
                </a:cubicBezTo>
                <a:cubicBezTo>
                  <a:pt x="807" y="157"/>
                  <a:pt x="807" y="157"/>
                  <a:pt x="807" y="157"/>
                </a:cubicBezTo>
                <a:cubicBezTo>
                  <a:pt x="807" y="70"/>
                  <a:pt x="736" y="0"/>
                  <a:pt x="650" y="0"/>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Freeform 16">
            <a:extLst>
              <a:ext uri="{FF2B5EF4-FFF2-40B4-BE49-F238E27FC236}">
                <a16:creationId xmlns:a16="http://schemas.microsoft.com/office/drawing/2014/main" id="{A80206E8-6DDF-48DA-B228-F597B5953CF5}"/>
              </a:ext>
            </a:extLst>
          </p:cNvPr>
          <p:cNvSpPr>
            <a:spLocks/>
          </p:cNvSpPr>
          <p:nvPr/>
        </p:nvSpPr>
        <p:spPr bwMode="auto">
          <a:xfrm>
            <a:off x="6130925" y="2827338"/>
            <a:ext cx="3263900" cy="1203325"/>
          </a:xfrm>
          <a:custGeom>
            <a:avLst/>
            <a:gdLst>
              <a:gd name="T0" fmla="*/ 700 w 858"/>
              <a:gd name="T1" fmla="*/ 0 h 316"/>
              <a:gd name="T2" fmla="*/ 212 w 858"/>
              <a:gd name="T3" fmla="*/ 0 h 316"/>
              <a:gd name="T4" fmla="*/ 57 w 858"/>
              <a:gd name="T5" fmla="*/ 125 h 316"/>
              <a:gd name="T6" fmla="*/ 0 w 858"/>
              <a:gd name="T7" fmla="*/ 158 h 316"/>
              <a:gd name="T8" fmla="*/ 57 w 858"/>
              <a:gd name="T9" fmla="*/ 191 h 316"/>
              <a:gd name="T10" fmla="*/ 212 w 858"/>
              <a:gd name="T11" fmla="*/ 316 h 316"/>
              <a:gd name="T12" fmla="*/ 700 w 858"/>
              <a:gd name="T13" fmla="*/ 316 h 316"/>
              <a:gd name="T14" fmla="*/ 858 w 858"/>
              <a:gd name="T15" fmla="*/ 158 h 316"/>
              <a:gd name="T16" fmla="*/ 700 w 858"/>
              <a:gd name="T17"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8" h="316">
                <a:moveTo>
                  <a:pt x="700" y="0"/>
                </a:moveTo>
                <a:cubicBezTo>
                  <a:pt x="212" y="0"/>
                  <a:pt x="212" y="0"/>
                  <a:pt x="212" y="0"/>
                </a:cubicBezTo>
                <a:cubicBezTo>
                  <a:pt x="136" y="0"/>
                  <a:pt x="72" y="54"/>
                  <a:pt x="57" y="125"/>
                </a:cubicBezTo>
                <a:cubicBezTo>
                  <a:pt x="0" y="158"/>
                  <a:pt x="0" y="158"/>
                  <a:pt x="0" y="158"/>
                </a:cubicBezTo>
                <a:cubicBezTo>
                  <a:pt x="57" y="191"/>
                  <a:pt x="57" y="191"/>
                  <a:pt x="57" y="191"/>
                </a:cubicBezTo>
                <a:cubicBezTo>
                  <a:pt x="72" y="262"/>
                  <a:pt x="136" y="316"/>
                  <a:pt x="212" y="316"/>
                </a:cubicBezTo>
                <a:cubicBezTo>
                  <a:pt x="700" y="316"/>
                  <a:pt x="700" y="316"/>
                  <a:pt x="700" y="316"/>
                </a:cubicBezTo>
                <a:cubicBezTo>
                  <a:pt x="788" y="316"/>
                  <a:pt x="858" y="245"/>
                  <a:pt x="858" y="158"/>
                </a:cubicBezTo>
                <a:cubicBezTo>
                  <a:pt x="858" y="71"/>
                  <a:pt x="788" y="0"/>
                  <a:pt x="700" y="0"/>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Freeform 17">
            <a:extLst>
              <a:ext uri="{FF2B5EF4-FFF2-40B4-BE49-F238E27FC236}">
                <a16:creationId xmlns:a16="http://schemas.microsoft.com/office/drawing/2014/main" id="{D6F3F4A1-376D-47BB-864E-14308F1369E5}"/>
              </a:ext>
            </a:extLst>
          </p:cNvPr>
          <p:cNvSpPr>
            <a:spLocks/>
          </p:cNvSpPr>
          <p:nvPr/>
        </p:nvSpPr>
        <p:spPr bwMode="auto">
          <a:xfrm>
            <a:off x="5407025" y="838200"/>
            <a:ext cx="3071813" cy="1200150"/>
          </a:xfrm>
          <a:custGeom>
            <a:avLst/>
            <a:gdLst>
              <a:gd name="T0" fmla="*/ 650 w 807"/>
              <a:gd name="T1" fmla="*/ 0 h 315"/>
              <a:gd name="T2" fmla="*/ 159 w 807"/>
              <a:gd name="T3" fmla="*/ 0 h 315"/>
              <a:gd name="T4" fmla="*/ 2 w 807"/>
              <a:gd name="T5" fmla="*/ 158 h 315"/>
              <a:gd name="T6" fmla="*/ 2 w 807"/>
              <a:gd name="T7" fmla="*/ 158 h 315"/>
              <a:gd name="T8" fmla="*/ 22 w 807"/>
              <a:gd name="T9" fmla="*/ 234 h 315"/>
              <a:gd name="T10" fmla="*/ 0 w 807"/>
              <a:gd name="T11" fmla="*/ 297 h 315"/>
              <a:gd name="T12" fmla="*/ 67 w 807"/>
              <a:gd name="T13" fmla="*/ 285 h 315"/>
              <a:gd name="T14" fmla="*/ 159 w 807"/>
              <a:gd name="T15" fmla="*/ 315 h 315"/>
              <a:gd name="T16" fmla="*/ 650 w 807"/>
              <a:gd name="T17" fmla="*/ 315 h 315"/>
              <a:gd name="T18" fmla="*/ 807 w 807"/>
              <a:gd name="T19" fmla="*/ 158 h 315"/>
              <a:gd name="T20" fmla="*/ 807 w 807"/>
              <a:gd name="T21" fmla="*/ 158 h 315"/>
              <a:gd name="T22" fmla="*/ 650 w 807"/>
              <a:gd name="T23"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7" h="315">
                <a:moveTo>
                  <a:pt x="650" y="0"/>
                </a:moveTo>
                <a:cubicBezTo>
                  <a:pt x="159" y="0"/>
                  <a:pt x="159" y="0"/>
                  <a:pt x="159" y="0"/>
                </a:cubicBezTo>
                <a:cubicBezTo>
                  <a:pt x="73" y="0"/>
                  <a:pt x="2" y="71"/>
                  <a:pt x="2" y="158"/>
                </a:cubicBezTo>
                <a:cubicBezTo>
                  <a:pt x="2" y="158"/>
                  <a:pt x="2" y="158"/>
                  <a:pt x="2" y="158"/>
                </a:cubicBezTo>
                <a:cubicBezTo>
                  <a:pt x="2" y="186"/>
                  <a:pt x="9" y="212"/>
                  <a:pt x="22" y="234"/>
                </a:cubicBezTo>
                <a:cubicBezTo>
                  <a:pt x="0" y="297"/>
                  <a:pt x="0" y="297"/>
                  <a:pt x="0" y="297"/>
                </a:cubicBezTo>
                <a:cubicBezTo>
                  <a:pt x="67" y="285"/>
                  <a:pt x="67" y="285"/>
                  <a:pt x="67" y="285"/>
                </a:cubicBezTo>
                <a:cubicBezTo>
                  <a:pt x="93" y="304"/>
                  <a:pt x="125" y="315"/>
                  <a:pt x="159" y="315"/>
                </a:cubicBezTo>
                <a:cubicBezTo>
                  <a:pt x="650" y="315"/>
                  <a:pt x="650" y="315"/>
                  <a:pt x="650" y="315"/>
                </a:cubicBezTo>
                <a:cubicBezTo>
                  <a:pt x="736" y="315"/>
                  <a:pt x="807" y="245"/>
                  <a:pt x="807" y="158"/>
                </a:cubicBezTo>
                <a:cubicBezTo>
                  <a:pt x="807" y="158"/>
                  <a:pt x="807" y="158"/>
                  <a:pt x="807" y="158"/>
                </a:cubicBezTo>
                <a:cubicBezTo>
                  <a:pt x="807" y="71"/>
                  <a:pt x="736" y="0"/>
                  <a:pt x="650" y="0"/>
                </a:cubicBezTo>
                <a:close/>
              </a:path>
            </a:pathLst>
          </a:custGeom>
          <a:solidFill>
            <a:schemeClr val="accent1"/>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8" name="Oval 18">
            <a:extLst>
              <a:ext uri="{FF2B5EF4-FFF2-40B4-BE49-F238E27FC236}">
                <a16:creationId xmlns:a16="http://schemas.microsoft.com/office/drawing/2014/main" id="{B325D6E3-40D4-46AB-8052-1DCFD27FC19F}"/>
              </a:ext>
            </a:extLst>
          </p:cNvPr>
          <p:cNvSpPr>
            <a:spLocks noChangeArrowheads="1"/>
          </p:cNvSpPr>
          <p:nvPr/>
        </p:nvSpPr>
        <p:spPr bwMode="auto">
          <a:xfrm>
            <a:off x="5575300" y="4975225"/>
            <a:ext cx="877888" cy="881063"/>
          </a:xfrm>
          <a:prstGeom prst="ellipse">
            <a:avLst/>
          </a:prstGeom>
          <a:solidFill>
            <a:srgbClr val="FFFFFF"/>
          </a:solidFill>
          <a:ln>
            <a:noFill/>
          </a:ln>
          <a:effectLst>
            <a:outerShdw blurRad="114300" dist="76200" dir="2700000" algn="tl" rotWithShape="0">
              <a:schemeClr val="accent5">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Oval 19">
            <a:extLst>
              <a:ext uri="{FF2B5EF4-FFF2-40B4-BE49-F238E27FC236}">
                <a16:creationId xmlns:a16="http://schemas.microsoft.com/office/drawing/2014/main" id="{ECF9B142-5609-4948-819B-EDD76F45752C}"/>
              </a:ext>
            </a:extLst>
          </p:cNvPr>
          <p:cNvSpPr>
            <a:spLocks noChangeArrowheads="1"/>
          </p:cNvSpPr>
          <p:nvPr/>
        </p:nvSpPr>
        <p:spPr bwMode="auto">
          <a:xfrm>
            <a:off x="6496050" y="2987675"/>
            <a:ext cx="879475" cy="882650"/>
          </a:xfrm>
          <a:prstGeom prst="ellipse">
            <a:avLst/>
          </a:prstGeom>
          <a:solidFill>
            <a:srgbClr val="FFFFFF"/>
          </a:solidFill>
          <a:ln>
            <a:noFill/>
          </a:ln>
          <a:effectLst>
            <a:outerShdw blurRad="114300" dist="76200" dir="2700000" algn="tl" rotWithShape="0">
              <a:schemeClr val="accent3">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Oval 20">
            <a:extLst>
              <a:ext uri="{FF2B5EF4-FFF2-40B4-BE49-F238E27FC236}">
                <a16:creationId xmlns:a16="http://schemas.microsoft.com/office/drawing/2014/main" id="{FE6738A7-017E-42EE-A05F-45BFB2AEC643}"/>
              </a:ext>
            </a:extLst>
          </p:cNvPr>
          <p:cNvSpPr>
            <a:spLocks noChangeArrowheads="1"/>
          </p:cNvSpPr>
          <p:nvPr/>
        </p:nvSpPr>
        <p:spPr bwMode="auto">
          <a:xfrm>
            <a:off x="5570538" y="1017588"/>
            <a:ext cx="879475" cy="879475"/>
          </a:xfrm>
          <a:prstGeom prst="ellipse">
            <a:avLst/>
          </a:prstGeom>
          <a:solidFill>
            <a:srgbClr val="FFFFFF"/>
          </a:solidFill>
          <a:ln>
            <a:noFill/>
          </a:ln>
          <a:effectLst>
            <a:outerShdw blurRad="114300" dist="76200" dir="2700000" algn="tl" rotWithShape="0">
              <a:schemeClr val="accent1">
                <a:lumMod val="50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21">
            <a:extLst>
              <a:ext uri="{FF2B5EF4-FFF2-40B4-BE49-F238E27FC236}">
                <a16:creationId xmlns:a16="http://schemas.microsoft.com/office/drawing/2014/main" id="{C32E82CC-09D7-4FB4-93E1-0693D44C0C68}"/>
              </a:ext>
            </a:extLst>
          </p:cNvPr>
          <p:cNvSpPr>
            <a:spLocks noEditPoints="1"/>
          </p:cNvSpPr>
          <p:nvPr/>
        </p:nvSpPr>
        <p:spPr bwMode="auto">
          <a:xfrm>
            <a:off x="5859463" y="1314450"/>
            <a:ext cx="301625" cy="323850"/>
          </a:xfrm>
          <a:custGeom>
            <a:avLst/>
            <a:gdLst>
              <a:gd name="T0" fmla="*/ 1 w 79"/>
              <a:gd name="T1" fmla="*/ 27 h 85"/>
              <a:gd name="T2" fmla="*/ 12 w 79"/>
              <a:gd name="T3" fmla="*/ 17 h 85"/>
              <a:gd name="T4" fmla="*/ 23 w 79"/>
              <a:gd name="T5" fmla="*/ 32 h 85"/>
              <a:gd name="T6" fmla="*/ 18 w 79"/>
              <a:gd name="T7" fmla="*/ 42 h 85"/>
              <a:gd name="T8" fmla="*/ 35 w 79"/>
              <a:gd name="T9" fmla="*/ 63 h 85"/>
              <a:gd name="T10" fmla="*/ 44 w 79"/>
              <a:gd name="T11" fmla="*/ 59 h 85"/>
              <a:gd name="T12" fmla="*/ 59 w 79"/>
              <a:gd name="T13" fmla="*/ 66 h 85"/>
              <a:gd name="T14" fmla="*/ 52 w 79"/>
              <a:gd name="T15" fmla="*/ 81 h 85"/>
              <a:gd name="T16" fmla="*/ 18 w 79"/>
              <a:gd name="T17" fmla="*/ 64 h 85"/>
              <a:gd name="T18" fmla="*/ 1 w 79"/>
              <a:gd name="T19" fmla="*/ 27 h 85"/>
              <a:gd name="T20" fmla="*/ 57 w 79"/>
              <a:gd name="T21" fmla="*/ 35 h 85"/>
              <a:gd name="T22" fmla="*/ 45 w 79"/>
              <a:gd name="T23" fmla="*/ 35 h 85"/>
              <a:gd name="T24" fmla="*/ 45 w 79"/>
              <a:gd name="T25" fmla="*/ 21 h 85"/>
              <a:gd name="T26" fmla="*/ 42 w 79"/>
              <a:gd name="T27" fmla="*/ 18 h 85"/>
              <a:gd name="T28" fmla="*/ 40 w 79"/>
              <a:gd name="T29" fmla="*/ 21 h 85"/>
              <a:gd name="T30" fmla="*/ 40 w 79"/>
              <a:gd name="T31" fmla="*/ 37 h 85"/>
              <a:gd name="T32" fmla="*/ 42 w 79"/>
              <a:gd name="T33" fmla="*/ 40 h 85"/>
              <a:gd name="T34" fmla="*/ 57 w 79"/>
              <a:gd name="T35" fmla="*/ 40 h 85"/>
              <a:gd name="T36" fmla="*/ 59 w 79"/>
              <a:gd name="T37" fmla="*/ 37 h 85"/>
              <a:gd name="T38" fmla="*/ 57 w 79"/>
              <a:gd name="T39" fmla="*/ 35 h 85"/>
              <a:gd name="T40" fmla="*/ 42 w 79"/>
              <a:gd name="T41" fmla="*/ 0 h 85"/>
              <a:gd name="T42" fmla="*/ 14 w 79"/>
              <a:gd name="T43" fmla="*/ 13 h 85"/>
              <a:gd name="T44" fmla="*/ 19 w 79"/>
              <a:gd name="T45" fmla="*/ 15 h 85"/>
              <a:gd name="T46" fmla="*/ 40 w 79"/>
              <a:gd name="T47" fmla="*/ 5 h 85"/>
              <a:gd name="T48" fmla="*/ 40 w 79"/>
              <a:gd name="T49" fmla="*/ 10 h 85"/>
              <a:gd name="T50" fmla="*/ 42 w 79"/>
              <a:gd name="T51" fmla="*/ 13 h 85"/>
              <a:gd name="T52" fmla="*/ 45 w 79"/>
              <a:gd name="T53" fmla="*/ 10 h 85"/>
              <a:gd name="T54" fmla="*/ 45 w 79"/>
              <a:gd name="T55" fmla="*/ 5 h 85"/>
              <a:gd name="T56" fmla="*/ 74 w 79"/>
              <a:gd name="T57" fmla="*/ 35 h 85"/>
              <a:gd name="T58" fmla="*/ 69 w 79"/>
              <a:gd name="T59" fmla="*/ 35 h 85"/>
              <a:gd name="T60" fmla="*/ 67 w 79"/>
              <a:gd name="T61" fmla="*/ 37 h 85"/>
              <a:gd name="T62" fmla="*/ 69 w 79"/>
              <a:gd name="T63" fmla="*/ 40 h 85"/>
              <a:gd name="T64" fmla="*/ 74 w 79"/>
              <a:gd name="T65" fmla="*/ 40 h 85"/>
              <a:gd name="T66" fmla="*/ 62 w 79"/>
              <a:gd name="T67" fmla="*/ 63 h 85"/>
              <a:gd name="T68" fmla="*/ 62 w 79"/>
              <a:gd name="T69" fmla="*/ 63 h 85"/>
              <a:gd name="T70" fmla="*/ 62 w 79"/>
              <a:gd name="T71" fmla="*/ 64 h 85"/>
              <a:gd name="T72" fmla="*/ 62 w 79"/>
              <a:gd name="T73" fmla="*/ 64 h 85"/>
              <a:gd name="T74" fmla="*/ 64 w 79"/>
              <a:gd name="T75" fmla="*/ 68 h 85"/>
              <a:gd name="T76" fmla="*/ 79 w 79"/>
              <a:gd name="T77" fmla="*/ 37 h 85"/>
              <a:gd name="T78" fmla="*/ 42 w 79"/>
              <a:gd name="T7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85">
                <a:moveTo>
                  <a:pt x="1" y="27"/>
                </a:moveTo>
                <a:cubicBezTo>
                  <a:pt x="1" y="23"/>
                  <a:pt x="8" y="18"/>
                  <a:pt x="12" y="17"/>
                </a:cubicBezTo>
                <a:cubicBezTo>
                  <a:pt x="17" y="17"/>
                  <a:pt x="25" y="28"/>
                  <a:pt x="23" y="32"/>
                </a:cubicBezTo>
                <a:cubicBezTo>
                  <a:pt x="22" y="37"/>
                  <a:pt x="17" y="39"/>
                  <a:pt x="18" y="42"/>
                </a:cubicBezTo>
                <a:cubicBezTo>
                  <a:pt x="25" y="56"/>
                  <a:pt x="30" y="60"/>
                  <a:pt x="35" y="63"/>
                </a:cubicBezTo>
                <a:cubicBezTo>
                  <a:pt x="39" y="65"/>
                  <a:pt x="40" y="62"/>
                  <a:pt x="44" y="59"/>
                </a:cubicBezTo>
                <a:cubicBezTo>
                  <a:pt x="49" y="56"/>
                  <a:pt x="55" y="62"/>
                  <a:pt x="59" y="66"/>
                </a:cubicBezTo>
                <a:cubicBezTo>
                  <a:pt x="61" y="70"/>
                  <a:pt x="61" y="74"/>
                  <a:pt x="52" y="81"/>
                </a:cubicBezTo>
                <a:cubicBezTo>
                  <a:pt x="35" y="85"/>
                  <a:pt x="18" y="64"/>
                  <a:pt x="18" y="64"/>
                </a:cubicBezTo>
                <a:cubicBezTo>
                  <a:pt x="1" y="45"/>
                  <a:pt x="0" y="31"/>
                  <a:pt x="1" y="27"/>
                </a:cubicBezTo>
                <a:close/>
                <a:moveTo>
                  <a:pt x="57" y="35"/>
                </a:moveTo>
                <a:cubicBezTo>
                  <a:pt x="45" y="35"/>
                  <a:pt x="45" y="35"/>
                  <a:pt x="45" y="35"/>
                </a:cubicBezTo>
                <a:cubicBezTo>
                  <a:pt x="45" y="21"/>
                  <a:pt x="45" y="21"/>
                  <a:pt x="45" y="21"/>
                </a:cubicBezTo>
                <a:cubicBezTo>
                  <a:pt x="45" y="20"/>
                  <a:pt x="44" y="18"/>
                  <a:pt x="42" y="18"/>
                </a:cubicBezTo>
                <a:cubicBezTo>
                  <a:pt x="41" y="18"/>
                  <a:pt x="40" y="20"/>
                  <a:pt x="40" y="21"/>
                </a:cubicBezTo>
                <a:cubicBezTo>
                  <a:pt x="40" y="37"/>
                  <a:pt x="40" y="37"/>
                  <a:pt x="40" y="37"/>
                </a:cubicBezTo>
                <a:cubicBezTo>
                  <a:pt x="40" y="39"/>
                  <a:pt x="41" y="40"/>
                  <a:pt x="42" y="40"/>
                </a:cubicBezTo>
                <a:cubicBezTo>
                  <a:pt x="57" y="40"/>
                  <a:pt x="57" y="40"/>
                  <a:pt x="57" y="40"/>
                </a:cubicBezTo>
                <a:cubicBezTo>
                  <a:pt x="58" y="40"/>
                  <a:pt x="59" y="39"/>
                  <a:pt x="59" y="37"/>
                </a:cubicBezTo>
                <a:cubicBezTo>
                  <a:pt x="59" y="36"/>
                  <a:pt x="58" y="35"/>
                  <a:pt x="57" y="35"/>
                </a:cubicBezTo>
                <a:close/>
                <a:moveTo>
                  <a:pt x="42" y="0"/>
                </a:moveTo>
                <a:cubicBezTo>
                  <a:pt x="31" y="0"/>
                  <a:pt x="21" y="5"/>
                  <a:pt x="14" y="13"/>
                </a:cubicBezTo>
                <a:cubicBezTo>
                  <a:pt x="16" y="13"/>
                  <a:pt x="18" y="14"/>
                  <a:pt x="19" y="15"/>
                </a:cubicBezTo>
                <a:cubicBezTo>
                  <a:pt x="24" y="10"/>
                  <a:pt x="31" y="6"/>
                  <a:pt x="40" y="5"/>
                </a:cubicBezTo>
                <a:cubicBezTo>
                  <a:pt x="40" y="10"/>
                  <a:pt x="40" y="10"/>
                  <a:pt x="40" y="10"/>
                </a:cubicBezTo>
                <a:cubicBezTo>
                  <a:pt x="40" y="12"/>
                  <a:pt x="41" y="13"/>
                  <a:pt x="42" y="13"/>
                </a:cubicBezTo>
                <a:cubicBezTo>
                  <a:pt x="44" y="13"/>
                  <a:pt x="45" y="12"/>
                  <a:pt x="45" y="10"/>
                </a:cubicBezTo>
                <a:cubicBezTo>
                  <a:pt x="45" y="5"/>
                  <a:pt x="45" y="5"/>
                  <a:pt x="45" y="5"/>
                </a:cubicBezTo>
                <a:cubicBezTo>
                  <a:pt x="60" y="7"/>
                  <a:pt x="73" y="19"/>
                  <a:pt x="74" y="35"/>
                </a:cubicBezTo>
                <a:cubicBezTo>
                  <a:pt x="69" y="35"/>
                  <a:pt x="69" y="35"/>
                  <a:pt x="69" y="35"/>
                </a:cubicBezTo>
                <a:cubicBezTo>
                  <a:pt x="68" y="35"/>
                  <a:pt x="67" y="36"/>
                  <a:pt x="67" y="37"/>
                </a:cubicBezTo>
                <a:cubicBezTo>
                  <a:pt x="67" y="39"/>
                  <a:pt x="68" y="40"/>
                  <a:pt x="69" y="40"/>
                </a:cubicBezTo>
                <a:cubicBezTo>
                  <a:pt x="74" y="40"/>
                  <a:pt x="74" y="40"/>
                  <a:pt x="74" y="40"/>
                </a:cubicBezTo>
                <a:cubicBezTo>
                  <a:pt x="73" y="49"/>
                  <a:pt x="69" y="58"/>
                  <a:pt x="62" y="63"/>
                </a:cubicBezTo>
                <a:cubicBezTo>
                  <a:pt x="62" y="63"/>
                  <a:pt x="62" y="63"/>
                  <a:pt x="62" y="63"/>
                </a:cubicBezTo>
                <a:cubicBezTo>
                  <a:pt x="62" y="64"/>
                  <a:pt x="62" y="64"/>
                  <a:pt x="62" y="64"/>
                </a:cubicBezTo>
                <a:cubicBezTo>
                  <a:pt x="62" y="64"/>
                  <a:pt x="62" y="64"/>
                  <a:pt x="62" y="64"/>
                </a:cubicBezTo>
                <a:cubicBezTo>
                  <a:pt x="63" y="65"/>
                  <a:pt x="64" y="66"/>
                  <a:pt x="64" y="68"/>
                </a:cubicBezTo>
                <a:cubicBezTo>
                  <a:pt x="73" y="61"/>
                  <a:pt x="79" y="50"/>
                  <a:pt x="79" y="37"/>
                </a:cubicBezTo>
                <a:cubicBezTo>
                  <a:pt x="79" y="17"/>
                  <a:pt x="63" y="0"/>
                  <a:pt x="4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22">
            <a:extLst>
              <a:ext uri="{FF2B5EF4-FFF2-40B4-BE49-F238E27FC236}">
                <a16:creationId xmlns:a16="http://schemas.microsoft.com/office/drawing/2014/main" id="{CA097C6B-0241-4D8F-B903-6AA35AC4AB88}"/>
              </a:ext>
            </a:extLst>
          </p:cNvPr>
          <p:cNvSpPr>
            <a:spLocks noEditPoints="1"/>
          </p:cNvSpPr>
          <p:nvPr/>
        </p:nvSpPr>
        <p:spPr bwMode="auto">
          <a:xfrm>
            <a:off x="5818188" y="5311775"/>
            <a:ext cx="388938" cy="228600"/>
          </a:xfrm>
          <a:custGeom>
            <a:avLst/>
            <a:gdLst>
              <a:gd name="T0" fmla="*/ 21 w 102"/>
              <a:gd name="T1" fmla="*/ 38 h 60"/>
              <a:gd name="T2" fmla="*/ 22 w 102"/>
              <a:gd name="T3" fmla="*/ 35 h 60"/>
              <a:gd name="T4" fmla="*/ 33 w 102"/>
              <a:gd name="T5" fmla="*/ 26 h 60"/>
              <a:gd name="T6" fmla="*/ 36 w 102"/>
              <a:gd name="T7" fmla="*/ 29 h 60"/>
              <a:gd name="T8" fmla="*/ 25 w 102"/>
              <a:gd name="T9" fmla="*/ 39 h 60"/>
              <a:gd name="T10" fmla="*/ 31 w 102"/>
              <a:gd name="T11" fmla="*/ 46 h 60"/>
              <a:gd name="T12" fmla="*/ 43 w 102"/>
              <a:gd name="T13" fmla="*/ 33 h 60"/>
              <a:gd name="T14" fmla="*/ 39 w 102"/>
              <a:gd name="T15" fmla="*/ 32 h 60"/>
              <a:gd name="T16" fmla="*/ 27 w 102"/>
              <a:gd name="T17" fmla="*/ 46 h 60"/>
              <a:gd name="T18" fmla="*/ 31 w 102"/>
              <a:gd name="T19" fmla="*/ 46 h 60"/>
              <a:gd name="T20" fmla="*/ 46 w 102"/>
              <a:gd name="T21" fmla="*/ 46 h 60"/>
              <a:gd name="T22" fmla="*/ 44 w 102"/>
              <a:gd name="T23" fmla="*/ 41 h 60"/>
              <a:gd name="T24" fmla="*/ 34 w 102"/>
              <a:gd name="T25" fmla="*/ 49 h 60"/>
              <a:gd name="T26" fmla="*/ 35 w 102"/>
              <a:gd name="T27" fmla="*/ 53 h 60"/>
              <a:gd name="T28" fmla="*/ 43 w 102"/>
              <a:gd name="T29" fmla="*/ 60 h 60"/>
              <a:gd name="T30" fmla="*/ 49 w 102"/>
              <a:gd name="T31" fmla="*/ 52 h 60"/>
              <a:gd name="T32" fmla="*/ 45 w 102"/>
              <a:gd name="T33" fmla="*/ 51 h 60"/>
              <a:gd name="T34" fmla="*/ 40 w 102"/>
              <a:gd name="T35" fmla="*/ 59 h 60"/>
              <a:gd name="T36" fmla="*/ 43 w 102"/>
              <a:gd name="T37" fmla="*/ 60 h 60"/>
              <a:gd name="T38" fmla="*/ 102 w 102"/>
              <a:gd name="T39" fmla="*/ 18 h 60"/>
              <a:gd name="T40" fmla="*/ 82 w 102"/>
              <a:gd name="T41" fmla="*/ 8 h 60"/>
              <a:gd name="T42" fmla="*/ 91 w 102"/>
              <a:gd name="T43" fmla="*/ 24 h 60"/>
              <a:gd name="T44" fmla="*/ 82 w 102"/>
              <a:gd name="T45" fmla="*/ 28 h 60"/>
              <a:gd name="T46" fmla="*/ 78 w 102"/>
              <a:gd name="T47" fmla="*/ 10 h 60"/>
              <a:gd name="T48" fmla="*/ 49 w 102"/>
              <a:gd name="T49" fmla="*/ 6 h 60"/>
              <a:gd name="T50" fmla="*/ 48 w 102"/>
              <a:gd name="T51" fmla="*/ 6 h 60"/>
              <a:gd name="T52" fmla="*/ 31 w 102"/>
              <a:gd name="T53" fmla="*/ 15 h 60"/>
              <a:gd name="T54" fmla="*/ 33 w 102"/>
              <a:gd name="T55" fmla="*/ 19 h 60"/>
              <a:gd name="T56" fmla="*/ 50 w 102"/>
              <a:gd name="T57" fmla="*/ 11 h 60"/>
              <a:gd name="T58" fmla="*/ 51 w 102"/>
              <a:gd name="T59" fmla="*/ 11 h 60"/>
              <a:gd name="T60" fmla="*/ 81 w 102"/>
              <a:gd name="T61" fmla="*/ 31 h 60"/>
              <a:gd name="T62" fmla="*/ 55 w 102"/>
              <a:gd name="T63" fmla="*/ 56 h 60"/>
              <a:gd name="T64" fmla="*/ 51 w 102"/>
              <a:gd name="T65" fmla="*/ 58 h 60"/>
              <a:gd name="T66" fmla="*/ 52 w 102"/>
              <a:gd name="T67" fmla="*/ 60 h 60"/>
              <a:gd name="T68" fmla="*/ 62 w 102"/>
              <a:gd name="T69" fmla="*/ 55 h 60"/>
              <a:gd name="T70" fmla="*/ 63 w 102"/>
              <a:gd name="T71" fmla="*/ 51 h 60"/>
              <a:gd name="T72" fmla="*/ 60 w 102"/>
              <a:gd name="T73" fmla="*/ 43 h 60"/>
              <a:gd name="T74" fmla="*/ 68 w 102"/>
              <a:gd name="T75" fmla="*/ 50 h 60"/>
              <a:gd name="T76" fmla="*/ 71 w 102"/>
              <a:gd name="T77" fmla="*/ 51 h 60"/>
              <a:gd name="T78" fmla="*/ 72 w 102"/>
              <a:gd name="T79" fmla="*/ 47 h 60"/>
              <a:gd name="T80" fmla="*/ 68 w 102"/>
              <a:gd name="T81" fmla="*/ 37 h 60"/>
              <a:gd name="T82" fmla="*/ 75 w 102"/>
              <a:gd name="T83" fmla="*/ 45 h 60"/>
              <a:gd name="T84" fmla="*/ 79 w 102"/>
              <a:gd name="T85" fmla="*/ 46 h 60"/>
              <a:gd name="T86" fmla="*/ 74 w 102"/>
              <a:gd name="T87" fmla="*/ 35 h 60"/>
              <a:gd name="T88" fmla="*/ 36 w 102"/>
              <a:gd name="T89" fmla="*/ 22 h 60"/>
              <a:gd name="T90" fmla="*/ 28 w 102"/>
              <a:gd name="T91" fmla="*/ 20 h 60"/>
              <a:gd name="T92" fmla="*/ 30 w 102"/>
              <a:gd name="T93" fmla="*/ 11 h 60"/>
              <a:gd name="T94" fmla="*/ 25 w 102"/>
              <a:gd name="T95" fmla="*/ 10 h 60"/>
              <a:gd name="T96" fmla="*/ 20 w 102"/>
              <a:gd name="T97" fmla="*/ 32 h 60"/>
              <a:gd name="T98" fmla="*/ 33 w 102"/>
              <a:gd name="T99" fmla="*/ 23 h 60"/>
              <a:gd name="T100" fmla="*/ 39 w 102"/>
              <a:gd name="T101" fmla="*/ 28 h 60"/>
              <a:gd name="T102" fmla="*/ 45 w 102"/>
              <a:gd name="T103" fmla="*/ 30 h 60"/>
              <a:gd name="T104" fmla="*/ 49 w 102"/>
              <a:gd name="T105" fmla="*/ 40 h 60"/>
              <a:gd name="T106" fmla="*/ 51 w 102"/>
              <a:gd name="T107" fmla="*/ 49 h 60"/>
              <a:gd name="T108" fmla="*/ 58 w 102"/>
              <a:gd name="T109" fmla="*/ 53 h 60"/>
              <a:gd name="T110" fmla="*/ 61 w 102"/>
              <a:gd name="T111" fmla="*/ 55 h 60"/>
              <a:gd name="T112" fmla="*/ 9 w 102"/>
              <a:gd name="T113" fmla="*/ 22 h 60"/>
              <a:gd name="T114" fmla="*/ 13 w 102"/>
              <a:gd name="T115" fmla="*/ 0 h 60"/>
              <a:gd name="T116" fmla="*/ 9 w 102"/>
              <a:gd name="T117" fmla="*/ 2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2" h="60">
                <a:moveTo>
                  <a:pt x="24" y="39"/>
                </a:moveTo>
                <a:cubicBezTo>
                  <a:pt x="23" y="39"/>
                  <a:pt x="22" y="39"/>
                  <a:pt x="21" y="38"/>
                </a:cubicBezTo>
                <a:cubicBezTo>
                  <a:pt x="21" y="38"/>
                  <a:pt x="21" y="37"/>
                  <a:pt x="21" y="36"/>
                </a:cubicBezTo>
                <a:cubicBezTo>
                  <a:pt x="21" y="36"/>
                  <a:pt x="21" y="35"/>
                  <a:pt x="22" y="35"/>
                </a:cubicBezTo>
                <a:cubicBezTo>
                  <a:pt x="31" y="27"/>
                  <a:pt x="31" y="27"/>
                  <a:pt x="31" y="27"/>
                </a:cubicBezTo>
                <a:cubicBezTo>
                  <a:pt x="32" y="26"/>
                  <a:pt x="32" y="26"/>
                  <a:pt x="33" y="26"/>
                </a:cubicBezTo>
                <a:cubicBezTo>
                  <a:pt x="34" y="26"/>
                  <a:pt x="34" y="27"/>
                  <a:pt x="35" y="27"/>
                </a:cubicBezTo>
                <a:cubicBezTo>
                  <a:pt x="35" y="28"/>
                  <a:pt x="36" y="29"/>
                  <a:pt x="36" y="29"/>
                </a:cubicBezTo>
                <a:cubicBezTo>
                  <a:pt x="36" y="30"/>
                  <a:pt x="35" y="31"/>
                  <a:pt x="35" y="31"/>
                </a:cubicBezTo>
                <a:cubicBezTo>
                  <a:pt x="25" y="39"/>
                  <a:pt x="25" y="39"/>
                  <a:pt x="25" y="39"/>
                </a:cubicBezTo>
                <a:cubicBezTo>
                  <a:pt x="25" y="39"/>
                  <a:pt x="24" y="39"/>
                  <a:pt x="24" y="39"/>
                </a:cubicBezTo>
                <a:close/>
                <a:moveTo>
                  <a:pt x="31" y="46"/>
                </a:moveTo>
                <a:cubicBezTo>
                  <a:pt x="42" y="37"/>
                  <a:pt x="42" y="37"/>
                  <a:pt x="42" y="37"/>
                </a:cubicBezTo>
                <a:cubicBezTo>
                  <a:pt x="44" y="36"/>
                  <a:pt x="44" y="34"/>
                  <a:pt x="43" y="33"/>
                </a:cubicBezTo>
                <a:cubicBezTo>
                  <a:pt x="42" y="32"/>
                  <a:pt x="41" y="32"/>
                  <a:pt x="41" y="32"/>
                </a:cubicBezTo>
                <a:cubicBezTo>
                  <a:pt x="40" y="32"/>
                  <a:pt x="39" y="32"/>
                  <a:pt x="39" y="32"/>
                </a:cubicBezTo>
                <a:cubicBezTo>
                  <a:pt x="27" y="42"/>
                  <a:pt x="27" y="42"/>
                  <a:pt x="27" y="42"/>
                </a:cubicBezTo>
                <a:cubicBezTo>
                  <a:pt x="26" y="43"/>
                  <a:pt x="26" y="45"/>
                  <a:pt x="27" y="46"/>
                </a:cubicBezTo>
                <a:cubicBezTo>
                  <a:pt x="27" y="47"/>
                  <a:pt x="28" y="47"/>
                  <a:pt x="29" y="47"/>
                </a:cubicBezTo>
                <a:cubicBezTo>
                  <a:pt x="29" y="47"/>
                  <a:pt x="30" y="47"/>
                  <a:pt x="31" y="46"/>
                </a:cubicBezTo>
                <a:close/>
                <a:moveTo>
                  <a:pt x="37" y="53"/>
                </a:moveTo>
                <a:cubicBezTo>
                  <a:pt x="46" y="46"/>
                  <a:pt x="46" y="46"/>
                  <a:pt x="46" y="46"/>
                </a:cubicBezTo>
                <a:cubicBezTo>
                  <a:pt x="47" y="45"/>
                  <a:pt x="47" y="43"/>
                  <a:pt x="46" y="42"/>
                </a:cubicBezTo>
                <a:cubicBezTo>
                  <a:pt x="46" y="41"/>
                  <a:pt x="45" y="41"/>
                  <a:pt x="44" y="41"/>
                </a:cubicBezTo>
                <a:cubicBezTo>
                  <a:pt x="43" y="41"/>
                  <a:pt x="43" y="41"/>
                  <a:pt x="42" y="41"/>
                </a:cubicBezTo>
                <a:cubicBezTo>
                  <a:pt x="34" y="49"/>
                  <a:pt x="34" y="49"/>
                  <a:pt x="34" y="49"/>
                </a:cubicBezTo>
                <a:cubicBezTo>
                  <a:pt x="33" y="50"/>
                  <a:pt x="32" y="51"/>
                  <a:pt x="33" y="52"/>
                </a:cubicBezTo>
                <a:cubicBezTo>
                  <a:pt x="34" y="53"/>
                  <a:pt x="35" y="53"/>
                  <a:pt x="35" y="53"/>
                </a:cubicBezTo>
                <a:cubicBezTo>
                  <a:pt x="36" y="53"/>
                  <a:pt x="37" y="53"/>
                  <a:pt x="37" y="53"/>
                </a:cubicBezTo>
                <a:close/>
                <a:moveTo>
                  <a:pt x="43" y="60"/>
                </a:moveTo>
                <a:cubicBezTo>
                  <a:pt x="48" y="56"/>
                  <a:pt x="48" y="56"/>
                  <a:pt x="48" y="56"/>
                </a:cubicBezTo>
                <a:cubicBezTo>
                  <a:pt x="50" y="55"/>
                  <a:pt x="50" y="53"/>
                  <a:pt x="49" y="52"/>
                </a:cubicBezTo>
                <a:cubicBezTo>
                  <a:pt x="48" y="51"/>
                  <a:pt x="47" y="51"/>
                  <a:pt x="47" y="51"/>
                </a:cubicBezTo>
                <a:cubicBezTo>
                  <a:pt x="46" y="51"/>
                  <a:pt x="45" y="51"/>
                  <a:pt x="45" y="51"/>
                </a:cubicBezTo>
                <a:cubicBezTo>
                  <a:pt x="40" y="55"/>
                  <a:pt x="40" y="55"/>
                  <a:pt x="40" y="55"/>
                </a:cubicBezTo>
                <a:cubicBezTo>
                  <a:pt x="39" y="56"/>
                  <a:pt x="39" y="58"/>
                  <a:pt x="40" y="59"/>
                </a:cubicBezTo>
                <a:cubicBezTo>
                  <a:pt x="40" y="60"/>
                  <a:pt x="41" y="60"/>
                  <a:pt x="42" y="60"/>
                </a:cubicBezTo>
                <a:cubicBezTo>
                  <a:pt x="42" y="60"/>
                  <a:pt x="43" y="60"/>
                  <a:pt x="43" y="60"/>
                </a:cubicBezTo>
                <a:close/>
                <a:moveTo>
                  <a:pt x="91" y="24"/>
                </a:moveTo>
                <a:cubicBezTo>
                  <a:pt x="102" y="18"/>
                  <a:pt x="102" y="18"/>
                  <a:pt x="102" y="18"/>
                </a:cubicBezTo>
                <a:cubicBezTo>
                  <a:pt x="94" y="2"/>
                  <a:pt x="94" y="2"/>
                  <a:pt x="94" y="2"/>
                </a:cubicBezTo>
                <a:cubicBezTo>
                  <a:pt x="89" y="4"/>
                  <a:pt x="84" y="7"/>
                  <a:pt x="82" y="8"/>
                </a:cubicBezTo>
                <a:cubicBezTo>
                  <a:pt x="83" y="10"/>
                  <a:pt x="85" y="15"/>
                  <a:pt x="90" y="24"/>
                </a:cubicBezTo>
                <a:lnTo>
                  <a:pt x="91" y="24"/>
                </a:lnTo>
                <a:close/>
                <a:moveTo>
                  <a:pt x="81" y="31"/>
                </a:moveTo>
                <a:cubicBezTo>
                  <a:pt x="81" y="30"/>
                  <a:pt x="82" y="29"/>
                  <a:pt x="82" y="28"/>
                </a:cubicBezTo>
                <a:cubicBezTo>
                  <a:pt x="83" y="28"/>
                  <a:pt x="85" y="26"/>
                  <a:pt x="87" y="25"/>
                </a:cubicBezTo>
                <a:cubicBezTo>
                  <a:pt x="86" y="22"/>
                  <a:pt x="80" y="13"/>
                  <a:pt x="78" y="10"/>
                </a:cubicBezTo>
                <a:cubicBezTo>
                  <a:pt x="69" y="6"/>
                  <a:pt x="60" y="5"/>
                  <a:pt x="55" y="5"/>
                </a:cubicBezTo>
                <a:cubicBezTo>
                  <a:pt x="53" y="5"/>
                  <a:pt x="51" y="5"/>
                  <a:pt x="49" y="6"/>
                </a:cubicBezTo>
                <a:cubicBezTo>
                  <a:pt x="49" y="5"/>
                  <a:pt x="49" y="5"/>
                  <a:pt x="49" y="5"/>
                </a:cubicBezTo>
                <a:cubicBezTo>
                  <a:pt x="49" y="5"/>
                  <a:pt x="48" y="6"/>
                  <a:pt x="48" y="6"/>
                </a:cubicBezTo>
                <a:cubicBezTo>
                  <a:pt x="32" y="14"/>
                  <a:pt x="32" y="14"/>
                  <a:pt x="32" y="14"/>
                </a:cubicBezTo>
                <a:cubicBezTo>
                  <a:pt x="31" y="14"/>
                  <a:pt x="31" y="15"/>
                  <a:pt x="31" y="15"/>
                </a:cubicBezTo>
                <a:cubicBezTo>
                  <a:pt x="30" y="16"/>
                  <a:pt x="30" y="17"/>
                  <a:pt x="31" y="17"/>
                </a:cubicBezTo>
                <a:cubicBezTo>
                  <a:pt x="31" y="18"/>
                  <a:pt x="32" y="19"/>
                  <a:pt x="33" y="19"/>
                </a:cubicBezTo>
                <a:cubicBezTo>
                  <a:pt x="34" y="19"/>
                  <a:pt x="34" y="19"/>
                  <a:pt x="34" y="19"/>
                </a:cubicBezTo>
                <a:cubicBezTo>
                  <a:pt x="50" y="11"/>
                  <a:pt x="50" y="11"/>
                  <a:pt x="50" y="11"/>
                </a:cubicBezTo>
                <a:cubicBezTo>
                  <a:pt x="51" y="11"/>
                  <a:pt x="51" y="11"/>
                  <a:pt x="51" y="11"/>
                </a:cubicBezTo>
                <a:cubicBezTo>
                  <a:pt x="51" y="11"/>
                  <a:pt x="51" y="11"/>
                  <a:pt x="51" y="11"/>
                </a:cubicBezTo>
                <a:cubicBezTo>
                  <a:pt x="62" y="18"/>
                  <a:pt x="75" y="31"/>
                  <a:pt x="78" y="34"/>
                </a:cubicBezTo>
                <a:cubicBezTo>
                  <a:pt x="79" y="34"/>
                  <a:pt x="80" y="32"/>
                  <a:pt x="81" y="31"/>
                </a:cubicBezTo>
                <a:close/>
                <a:moveTo>
                  <a:pt x="54" y="59"/>
                </a:moveTo>
                <a:cubicBezTo>
                  <a:pt x="55" y="59"/>
                  <a:pt x="56" y="57"/>
                  <a:pt x="55" y="56"/>
                </a:cubicBezTo>
                <a:cubicBezTo>
                  <a:pt x="53" y="54"/>
                  <a:pt x="53" y="54"/>
                  <a:pt x="53" y="54"/>
                </a:cubicBezTo>
                <a:cubicBezTo>
                  <a:pt x="53" y="55"/>
                  <a:pt x="52" y="57"/>
                  <a:pt x="51" y="58"/>
                </a:cubicBezTo>
                <a:cubicBezTo>
                  <a:pt x="50" y="58"/>
                  <a:pt x="50" y="58"/>
                  <a:pt x="50" y="58"/>
                </a:cubicBezTo>
                <a:cubicBezTo>
                  <a:pt x="51" y="59"/>
                  <a:pt x="52" y="60"/>
                  <a:pt x="52" y="60"/>
                </a:cubicBezTo>
                <a:cubicBezTo>
                  <a:pt x="53" y="60"/>
                  <a:pt x="53" y="59"/>
                  <a:pt x="54" y="59"/>
                </a:cubicBezTo>
                <a:close/>
                <a:moveTo>
                  <a:pt x="62" y="55"/>
                </a:moveTo>
                <a:cubicBezTo>
                  <a:pt x="63" y="54"/>
                  <a:pt x="64" y="53"/>
                  <a:pt x="64" y="52"/>
                </a:cubicBezTo>
                <a:cubicBezTo>
                  <a:pt x="64" y="51"/>
                  <a:pt x="63" y="51"/>
                  <a:pt x="63" y="51"/>
                </a:cubicBezTo>
                <a:cubicBezTo>
                  <a:pt x="57" y="45"/>
                  <a:pt x="57" y="45"/>
                  <a:pt x="57" y="45"/>
                </a:cubicBezTo>
                <a:cubicBezTo>
                  <a:pt x="60" y="43"/>
                  <a:pt x="60" y="43"/>
                  <a:pt x="60" y="43"/>
                </a:cubicBezTo>
                <a:cubicBezTo>
                  <a:pt x="67" y="50"/>
                  <a:pt x="67" y="50"/>
                  <a:pt x="67" y="50"/>
                </a:cubicBezTo>
                <a:cubicBezTo>
                  <a:pt x="68" y="50"/>
                  <a:pt x="68" y="50"/>
                  <a:pt x="68" y="50"/>
                </a:cubicBezTo>
                <a:cubicBezTo>
                  <a:pt x="69" y="51"/>
                  <a:pt x="69" y="51"/>
                  <a:pt x="70" y="51"/>
                </a:cubicBezTo>
                <a:cubicBezTo>
                  <a:pt x="70" y="51"/>
                  <a:pt x="71" y="51"/>
                  <a:pt x="71" y="51"/>
                </a:cubicBezTo>
                <a:cubicBezTo>
                  <a:pt x="72" y="51"/>
                  <a:pt x="73" y="50"/>
                  <a:pt x="73" y="49"/>
                </a:cubicBezTo>
                <a:cubicBezTo>
                  <a:pt x="73" y="48"/>
                  <a:pt x="72" y="47"/>
                  <a:pt x="72" y="47"/>
                </a:cubicBezTo>
                <a:cubicBezTo>
                  <a:pt x="65" y="39"/>
                  <a:pt x="65" y="39"/>
                  <a:pt x="65" y="39"/>
                </a:cubicBezTo>
                <a:cubicBezTo>
                  <a:pt x="68" y="37"/>
                  <a:pt x="68" y="37"/>
                  <a:pt x="68" y="37"/>
                </a:cubicBezTo>
                <a:cubicBezTo>
                  <a:pt x="75" y="45"/>
                  <a:pt x="75" y="45"/>
                  <a:pt x="75" y="45"/>
                </a:cubicBezTo>
                <a:cubicBezTo>
                  <a:pt x="75" y="45"/>
                  <a:pt x="75" y="45"/>
                  <a:pt x="75" y="45"/>
                </a:cubicBezTo>
                <a:cubicBezTo>
                  <a:pt x="77" y="46"/>
                  <a:pt x="77" y="46"/>
                  <a:pt x="78" y="46"/>
                </a:cubicBezTo>
                <a:cubicBezTo>
                  <a:pt x="78" y="46"/>
                  <a:pt x="79" y="46"/>
                  <a:pt x="79" y="46"/>
                </a:cubicBezTo>
                <a:cubicBezTo>
                  <a:pt x="80" y="45"/>
                  <a:pt x="81" y="44"/>
                  <a:pt x="80" y="42"/>
                </a:cubicBezTo>
                <a:cubicBezTo>
                  <a:pt x="74" y="35"/>
                  <a:pt x="74" y="35"/>
                  <a:pt x="74" y="35"/>
                </a:cubicBezTo>
                <a:cubicBezTo>
                  <a:pt x="70" y="31"/>
                  <a:pt x="59" y="21"/>
                  <a:pt x="51" y="15"/>
                </a:cubicBezTo>
                <a:cubicBezTo>
                  <a:pt x="36" y="22"/>
                  <a:pt x="36" y="22"/>
                  <a:pt x="36" y="22"/>
                </a:cubicBezTo>
                <a:cubicBezTo>
                  <a:pt x="35" y="22"/>
                  <a:pt x="34" y="23"/>
                  <a:pt x="33" y="23"/>
                </a:cubicBezTo>
                <a:cubicBezTo>
                  <a:pt x="31" y="22"/>
                  <a:pt x="29" y="21"/>
                  <a:pt x="28" y="20"/>
                </a:cubicBezTo>
                <a:cubicBezTo>
                  <a:pt x="27" y="18"/>
                  <a:pt x="27" y="17"/>
                  <a:pt x="27" y="15"/>
                </a:cubicBezTo>
                <a:cubicBezTo>
                  <a:pt x="28" y="13"/>
                  <a:pt x="29" y="11"/>
                  <a:pt x="30" y="11"/>
                </a:cubicBezTo>
                <a:cubicBezTo>
                  <a:pt x="32" y="10"/>
                  <a:pt x="32" y="10"/>
                  <a:pt x="32" y="10"/>
                </a:cubicBezTo>
                <a:cubicBezTo>
                  <a:pt x="25" y="10"/>
                  <a:pt x="25" y="10"/>
                  <a:pt x="25" y="10"/>
                </a:cubicBezTo>
                <a:cubicBezTo>
                  <a:pt x="12" y="23"/>
                  <a:pt x="12" y="23"/>
                  <a:pt x="12" y="23"/>
                </a:cubicBezTo>
                <a:cubicBezTo>
                  <a:pt x="20" y="32"/>
                  <a:pt x="20" y="32"/>
                  <a:pt x="20" y="32"/>
                </a:cubicBezTo>
                <a:cubicBezTo>
                  <a:pt x="20" y="32"/>
                  <a:pt x="29" y="24"/>
                  <a:pt x="29" y="24"/>
                </a:cubicBezTo>
                <a:cubicBezTo>
                  <a:pt x="30" y="23"/>
                  <a:pt x="31" y="23"/>
                  <a:pt x="33" y="23"/>
                </a:cubicBezTo>
                <a:cubicBezTo>
                  <a:pt x="35" y="23"/>
                  <a:pt x="36" y="24"/>
                  <a:pt x="38" y="25"/>
                </a:cubicBezTo>
                <a:cubicBezTo>
                  <a:pt x="38" y="26"/>
                  <a:pt x="39" y="27"/>
                  <a:pt x="39" y="28"/>
                </a:cubicBezTo>
                <a:cubicBezTo>
                  <a:pt x="40" y="28"/>
                  <a:pt x="40" y="28"/>
                  <a:pt x="41" y="28"/>
                </a:cubicBezTo>
                <a:cubicBezTo>
                  <a:pt x="42" y="28"/>
                  <a:pt x="44" y="29"/>
                  <a:pt x="45" y="30"/>
                </a:cubicBezTo>
                <a:cubicBezTo>
                  <a:pt x="47" y="33"/>
                  <a:pt x="47" y="35"/>
                  <a:pt x="46" y="38"/>
                </a:cubicBezTo>
                <a:cubicBezTo>
                  <a:pt x="47" y="38"/>
                  <a:pt x="48" y="39"/>
                  <a:pt x="49" y="40"/>
                </a:cubicBezTo>
                <a:cubicBezTo>
                  <a:pt x="51" y="42"/>
                  <a:pt x="51" y="45"/>
                  <a:pt x="49" y="48"/>
                </a:cubicBezTo>
                <a:cubicBezTo>
                  <a:pt x="50" y="48"/>
                  <a:pt x="51" y="48"/>
                  <a:pt x="51" y="49"/>
                </a:cubicBezTo>
                <a:cubicBezTo>
                  <a:pt x="53" y="48"/>
                  <a:pt x="53" y="48"/>
                  <a:pt x="53" y="48"/>
                </a:cubicBezTo>
                <a:cubicBezTo>
                  <a:pt x="58" y="53"/>
                  <a:pt x="58" y="53"/>
                  <a:pt x="58" y="53"/>
                </a:cubicBezTo>
                <a:cubicBezTo>
                  <a:pt x="59" y="54"/>
                  <a:pt x="59" y="54"/>
                  <a:pt x="59" y="54"/>
                </a:cubicBezTo>
                <a:cubicBezTo>
                  <a:pt x="60" y="55"/>
                  <a:pt x="60" y="55"/>
                  <a:pt x="61" y="55"/>
                </a:cubicBezTo>
                <a:cubicBezTo>
                  <a:pt x="61" y="55"/>
                  <a:pt x="62" y="55"/>
                  <a:pt x="62" y="55"/>
                </a:cubicBezTo>
                <a:close/>
                <a:moveTo>
                  <a:pt x="9" y="22"/>
                </a:moveTo>
                <a:cubicBezTo>
                  <a:pt x="22" y="8"/>
                  <a:pt x="22" y="8"/>
                  <a:pt x="22" y="8"/>
                </a:cubicBezTo>
                <a:cubicBezTo>
                  <a:pt x="13" y="0"/>
                  <a:pt x="13" y="0"/>
                  <a:pt x="13" y="0"/>
                </a:cubicBezTo>
                <a:cubicBezTo>
                  <a:pt x="0" y="13"/>
                  <a:pt x="0" y="13"/>
                  <a:pt x="0" y="13"/>
                </a:cubicBezTo>
                <a:lnTo>
                  <a:pt x="9" y="2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23">
            <a:extLst>
              <a:ext uri="{FF2B5EF4-FFF2-40B4-BE49-F238E27FC236}">
                <a16:creationId xmlns:a16="http://schemas.microsoft.com/office/drawing/2014/main" id="{954C7A78-0640-44BC-9EFF-6C29FE7C71B2}"/>
              </a:ext>
            </a:extLst>
          </p:cNvPr>
          <p:cNvSpPr>
            <a:spLocks noEditPoints="1"/>
          </p:cNvSpPr>
          <p:nvPr/>
        </p:nvSpPr>
        <p:spPr bwMode="auto">
          <a:xfrm>
            <a:off x="6831013" y="3273425"/>
            <a:ext cx="212725" cy="311150"/>
          </a:xfrm>
          <a:custGeom>
            <a:avLst/>
            <a:gdLst>
              <a:gd name="T0" fmla="*/ 25 w 56"/>
              <a:gd name="T1" fmla="*/ 40 h 82"/>
              <a:gd name="T2" fmla="*/ 30 w 56"/>
              <a:gd name="T3" fmla="*/ 40 h 82"/>
              <a:gd name="T4" fmla="*/ 30 w 56"/>
              <a:gd name="T5" fmla="*/ 65 h 82"/>
              <a:gd name="T6" fmla="*/ 25 w 56"/>
              <a:gd name="T7" fmla="*/ 65 h 82"/>
              <a:gd name="T8" fmla="*/ 25 w 56"/>
              <a:gd name="T9" fmla="*/ 40 h 82"/>
              <a:gd name="T10" fmla="*/ 28 w 56"/>
              <a:gd name="T11" fmla="*/ 0 h 82"/>
              <a:gd name="T12" fmla="*/ 0 w 56"/>
              <a:gd name="T13" fmla="*/ 29 h 82"/>
              <a:gd name="T14" fmla="*/ 6 w 56"/>
              <a:gd name="T15" fmla="*/ 46 h 82"/>
              <a:gd name="T16" fmla="*/ 12 w 56"/>
              <a:gd name="T17" fmla="*/ 59 h 82"/>
              <a:gd name="T18" fmla="*/ 18 w 56"/>
              <a:gd name="T19" fmla="*/ 65 h 82"/>
              <a:gd name="T20" fmla="*/ 21 w 56"/>
              <a:gd name="T21" fmla="*/ 65 h 82"/>
              <a:gd name="T22" fmla="*/ 21 w 56"/>
              <a:gd name="T23" fmla="*/ 40 h 82"/>
              <a:gd name="T24" fmla="*/ 17 w 56"/>
              <a:gd name="T25" fmla="*/ 40 h 82"/>
              <a:gd name="T26" fmla="*/ 9 w 56"/>
              <a:gd name="T27" fmla="*/ 32 h 82"/>
              <a:gd name="T28" fmla="*/ 17 w 56"/>
              <a:gd name="T29" fmla="*/ 24 h 82"/>
              <a:gd name="T30" fmla="*/ 25 w 56"/>
              <a:gd name="T31" fmla="*/ 32 h 82"/>
              <a:gd name="T32" fmla="*/ 24 w 56"/>
              <a:gd name="T33" fmla="*/ 36 h 82"/>
              <a:gd name="T34" fmla="*/ 32 w 56"/>
              <a:gd name="T35" fmla="*/ 36 h 82"/>
              <a:gd name="T36" fmla="*/ 31 w 56"/>
              <a:gd name="T37" fmla="*/ 32 h 82"/>
              <a:gd name="T38" fmla="*/ 39 w 56"/>
              <a:gd name="T39" fmla="*/ 24 h 82"/>
              <a:gd name="T40" fmla="*/ 47 w 56"/>
              <a:gd name="T41" fmla="*/ 32 h 82"/>
              <a:gd name="T42" fmla="*/ 39 w 56"/>
              <a:gd name="T43" fmla="*/ 40 h 82"/>
              <a:gd name="T44" fmla="*/ 35 w 56"/>
              <a:gd name="T45" fmla="*/ 40 h 82"/>
              <a:gd name="T46" fmla="*/ 35 w 56"/>
              <a:gd name="T47" fmla="*/ 65 h 82"/>
              <a:gd name="T48" fmla="*/ 38 w 56"/>
              <a:gd name="T49" fmla="*/ 65 h 82"/>
              <a:gd name="T50" fmla="*/ 44 w 56"/>
              <a:gd name="T51" fmla="*/ 59 h 82"/>
              <a:gd name="T52" fmla="*/ 50 w 56"/>
              <a:gd name="T53" fmla="*/ 46 h 82"/>
              <a:gd name="T54" fmla="*/ 56 w 56"/>
              <a:gd name="T55" fmla="*/ 29 h 82"/>
              <a:gd name="T56" fmla="*/ 28 w 56"/>
              <a:gd name="T57" fmla="*/ 0 h 82"/>
              <a:gd name="T58" fmla="*/ 13 w 56"/>
              <a:gd name="T59" fmla="*/ 32 h 82"/>
              <a:gd name="T60" fmla="*/ 17 w 56"/>
              <a:gd name="T61" fmla="*/ 36 h 82"/>
              <a:gd name="T62" fmla="*/ 21 w 56"/>
              <a:gd name="T63" fmla="*/ 32 h 82"/>
              <a:gd name="T64" fmla="*/ 17 w 56"/>
              <a:gd name="T65" fmla="*/ 28 h 82"/>
              <a:gd name="T66" fmla="*/ 13 w 56"/>
              <a:gd name="T67" fmla="*/ 32 h 82"/>
              <a:gd name="T68" fmla="*/ 43 w 56"/>
              <a:gd name="T69" fmla="*/ 32 h 82"/>
              <a:gd name="T70" fmla="*/ 39 w 56"/>
              <a:gd name="T71" fmla="*/ 28 h 82"/>
              <a:gd name="T72" fmla="*/ 35 w 56"/>
              <a:gd name="T73" fmla="*/ 32 h 82"/>
              <a:gd name="T74" fmla="*/ 39 w 56"/>
              <a:gd name="T75" fmla="*/ 36 h 82"/>
              <a:gd name="T76" fmla="*/ 43 w 56"/>
              <a:gd name="T77" fmla="*/ 32 h 82"/>
              <a:gd name="T78" fmla="*/ 41 w 56"/>
              <a:gd name="T79" fmla="*/ 71 h 82"/>
              <a:gd name="T80" fmla="*/ 39 w 56"/>
              <a:gd name="T81" fmla="*/ 69 h 82"/>
              <a:gd name="T82" fmla="*/ 17 w 56"/>
              <a:gd name="T83" fmla="*/ 69 h 82"/>
              <a:gd name="T84" fmla="*/ 15 w 56"/>
              <a:gd name="T85" fmla="*/ 71 h 82"/>
              <a:gd name="T86" fmla="*/ 17 w 56"/>
              <a:gd name="T87" fmla="*/ 74 h 82"/>
              <a:gd name="T88" fmla="*/ 39 w 56"/>
              <a:gd name="T89" fmla="*/ 74 h 82"/>
              <a:gd name="T90" fmla="*/ 41 w 56"/>
              <a:gd name="T91" fmla="*/ 71 h 82"/>
              <a:gd name="T92" fmla="*/ 38 w 56"/>
              <a:gd name="T93" fmla="*/ 79 h 82"/>
              <a:gd name="T94" fmla="*/ 36 w 56"/>
              <a:gd name="T95" fmla="*/ 77 h 82"/>
              <a:gd name="T96" fmla="*/ 20 w 56"/>
              <a:gd name="T97" fmla="*/ 77 h 82"/>
              <a:gd name="T98" fmla="*/ 17 w 56"/>
              <a:gd name="T99" fmla="*/ 79 h 82"/>
              <a:gd name="T100" fmla="*/ 20 w 56"/>
              <a:gd name="T101" fmla="*/ 82 h 82"/>
              <a:gd name="T102" fmla="*/ 36 w 56"/>
              <a:gd name="T103" fmla="*/ 82 h 82"/>
              <a:gd name="T104" fmla="*/ 38 w 56"/>
              <a:gd name="T105" fmla="*/ 7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82">
                <a:moveTo>
                  <a:pt x="25" y="40"/>
                </a:moveTo>
                <a:cubicBezTo>
                  <a:pt x="30" y="40"/>
                  <a:pt x="30" y="40"/>
                  <a:pt x="30" y="40"/>
                </a:cubicBezTo>
                <a:cubicBezTo>
                  <a:pt x="30" y="65"/>
                  <a:pt x="30" y="65"/>
                  <a:pt x="30" y="65"/>
                </a:cubicBezTo>
                <a:cubicBezTo>
                  <a:pt x="25" y="65"/>
                  <a:pt x="25" y="65"/>
                  <a:pt x="25" y="65"/>
                </a:cubicBezTo>
                <a:lnTo>
                  <a:pt x="25" y="40"/>
                </a:lnTo>
                <a:close/>
                <a:moveTo>
                  <a:pt x="28" y="0"/>
                </a:moveTo>
                <a:cubicBezTo>
                  <a:pt x="12" y="1"/>
                  <a:pt x="0" y="13"/>
                  <a:pt x="0" y="29"/>
                </a:cubicBezTo>
                <a:cubicBezTo>
                  <a:pt x="0" y="35"/>
                  <a:pt x="2" y="41"/>
                  <a:pt x="6" y="46"/>
                </a:cubicBezTo>
                <a:cubicBezTo>
                  <a:pt x="11" y="53"/>
                  <a:pt x="12" y="56"/>
                  <a:pt x="12" y="59"/>
                </a:cubicBezTo>
                <a:cubicBezTo>
                  <a:pt x="12" y="62"/>
                  <a:pt x="15" y="65"/>
                  <a:pt x="18" y="65"/>
                </a:cubicBezTo>
                <a:cubicBezTo>
                  <a:pt x="21" y="65"/>
                  <a:pt x="21" y="65"/>
                  <a:pt x="21" y="65"/>
                </a:cubicBezTo>
                <a:cubicBezTo>
                  <a:pt x="21" y="40"/>
                  <a:pt x="21" y="40"/>
                  <a:pt x="21" y="40"/>
                </a:cubicBezTo>
                <a:cubicBezTo>
                  <a:pt x="17" y="40"/>
                  <a:pt x="17" y="40"/>
                  <a:pt x="17" y="40"/>
                </a:cubicBezTo>
                <a:cubicBezTo>
                  <a:pt x="12" y="40"/>
                  <a:pt x="9" y="37"/>
                  <a:pt x="9" y="32"/>
                </a:cubicBezTo>
                <a:cubicBezTo>
                  <a:pt x="9" y="28"/>
                  <a:pt x="12" y="24"/>
                  <a:pt x="17" y="24"/>
                </a:cubicBezTo>
                <a:cubicBezTo>
                  <a:pt x="21" y="24"/>
                  <a:pt x="25" y="28"/>
                  <a:pt x="25" y="32"/>
                </a:cubicBezTo>
                <a:cubicBezTo>
                  <a:pt x="25" y="33"/>
                  <a:pt x="25" y="35"/>
                  <a:pt x="24" y="36"/>
                </a:cubicBezTo>
                <a:cubicBezTo>
                  <a:pt x="32" y="36"/>
                  <a:pt x="32" y="36"/>
                  <a:pt x="32" y="36"/>
                </a:cubicBezTo>
                <a:cubicBezTo>
                  <a:pt x="31" y="35"/>
                  <a:pt x="31" y="33"/>
                  <a:pt x="31" y="32"/>
                </a:cubicBezTo>
                <a:cubicBezTo>
                  <a:pt x="31" y="28"/>
                  <a:pt x="34" y="24"/>
                  <a:pt x="39" y="24"/>
                </a:cubicBezTo>
                <a:cubicBezTo>
                  <a:pt x="43" y="24"/>
                  <a:pt x="47" y="28"/>
                  <a:pt x="47" y="32"/>
                </a:cubicBezTo>
                <a:cubicBezTo>
                  <a:pt x="47" y="37"/>
                  <a:pt x="43" y="40"/>
                  <a:pt x="39" y="40"/>
                </a:cubicBezTo>
                <a:cubicBezTo>
                  <a:pt x="35" y="40"/>
                  <a:pt x="35" y="40"/>
                  <a:pt x="35" y="40"/>
                </a:cubicBezTo>
                <a:cubicBezTo>
                  <a:pt x="35" y="65"/>
                  <a:pt x="35" y="65"/>
                  <a:pt x="35" y="65"/>
                </a:cubicBezTo>
                <a:cubicBezTo>
                  <a:pt x="38" y="65"/>
                  <a:pt x="38" y="65"/>
                  <a:pt x="38" y="65"/>
                </a:cubicBezTo>
                <a:cubicBezTo>
                  <a:pt x="41" y="65"/>
                  <a:pt x="44" y="62"/>
                  <a:pt x="44" y="59"/>
                </a:cubicBezTo>
                <a:cubicBezTo>
                  <a:pt x="44" y="56"/>
                  <a:pt x="45" y="53"/>
                  <a:pt x="50" y="46"/>
                </a:cubicBezTo>
                <a:cubicBezTo>
                  <a:pt x="54" y="41"/>
                  <a:pt x="56" y="35"/>
                  <a:pt x="56" y="29"/>
                </a:cubicBezTo>
                <a:cubicBezTo>
                  <a:pt x="56" y="13"/>
                  <a:pt x="43" y="1"/>
                  <a:pt x="28" y="0"/>
                </a:cubicBezTo>
                <a:close/>
                <a:moveTo>
                  <a:pt x="13" y="32"/>
                </a:moveTo>
                <a:cubicBezTo>
                  <a:pt x="13" y="34"/>
                  <a:pt x="15" y="36"/>
                  <a:pt x="17" y="36"/>
                </a:cubicBezTo>
                <a:cubicBezTo>
                  <a:pt x="19" y="36"/>
                  <a:pt x="21" y="34"/>
                  <a:pt x="21" y="32"/>
                </a:cubicBezTo>
                <a:cubicBezTo>
                  <a:pt x="21" y="30"/>
                  <a:pt x="19" y="28"/>
                  <a:pt x="17" y="28"/>
                </a:cubicBezTo>
                <a:cubicBezTo>
                  <a:pt x="15" y="28"/>
                  <a:pt x="13" y="30"/>
                  <a:pt x="13" y="32"/>
                </a:cubicBezTo>
                <a:close/>
                <a:moveTo>
                  <a:pt x="43" y="32"/>
                </a:moveTo>
                <a:cubicBezTo>
                  <a:pt x="43" y="30"/>
                  <a:pt x="41" y="28"/>
                  <a:pt x="39" y="28"/>
                </a:cubicBezTo>
                <a:cubicBezTo>
                  <a:pt x="37" y="28"/>
                  <a:pt x="35" y="30"/>
                  <a:pt x="35" y="32"/>
                </a:cubicBezTo>
                <a:cubicBezTo>
                  <a:pt x="35" y="34"/>
                  <a:pt x="37" y="36"/>
                  <a:pt x="39" y="36"/>
                </a:cubicBezTo>
                <a:cubicBezTo>
                  <a:pt x="41" y="36"/>
                  <a:pt x="43" y="34"/>
                  <a:pt x="43" y="32"/>
                </a:cubicBezTo>
                <a:close/>
                <a:moveTo>
                  <a:pt x="41" y="71"/>
                </a:moveTo>
                <a:cubicBezTo>
                  <a:pt x="41" y="70"/>
                  <a:pt x="40" y="69"/>
                  <a:pt x="39" y="69"/>
                </a:cubicBezTo>
                <a:cubicBezTo>
                  <a:pt x="17" y="69"/>
                  <a:pt x="17" y="69"/>
                  <a:pt x="17" y="69"/>
                </a:cubicBezTo>
                <a:cubicBezTo>
                  <a:pt x="16" y="69"/>
                  <a:pt x="15" y="70"/>
                  <a:pt x="15" y="71"/>
                </a:cubicBezTo>
                <a:cubicBezTo>
                  <a:pt x="15" y="73"/>
                  <a:pt x="16" y="74"/>
                  <a:pt x="17" y="74"/>
                </a:cubicBezTo>
                <a:cubicBezTo>
                  <a:pt x="39" y="74"/>
                  <a:pt x="39" y="74"/>
                  <a:pt x="39" y="74"/>
                </a:cubicBezTo>
                <a:cubicBezTo>
                  <a:pt x="40" y="74"/>
                  <a:pt x="41" y="73"/>
                  <a:pt x="41" y="71"/>
                </a:cubicBezTo>
                <a:close/>
                <a:moveTo>
                  <a:pt x="38" y="79"/>
                </a:moveTo>
                <a:cubicBezTo>
                  <a:pt x="38" y="78"/>
                  <a:pt x="37" y="77"/>
                  <a:pt x="36" y="77"/>
                </a:cubicBezTo>
                <a:cubicBezTo>
                  <a:pt x="20" y="77"/>
                  <a:pt x="20" y="77"/>
                  <a:pt x="20" y="77"/>
                </a:cubicBezTo>
                <a:cubicBezTo>
                  <a:pt x="18" y="77"/>
                  <a:pt x="17" y="78"/>
                  <a:pt x="17" y="79"/>
                </a:cubicBezTo>
                <a:cubicBezTo>
                  <a:pt x="17" y="81"/>
                  <a:pt x="18" y="82"/>
                  <a:pt x="20" y="82"/>
                </a:cubicBezTo>
                <a:cubicBezTo>
                  <a:pt x="36" y="82"/>
                  <a:pt x="36" y="82"/>
                  <a:pt x="36" y="82"/>
                </a:cubicBezTo>
                <a:cubicBezTo>
                  <a:pt x="37" y="82"/>
                  <a:pt x="38" y="81"/>
                  <a:pt x="38" y="7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25" name="Group 24">
            <a:extLst>
              <a:ext uri="{FF2B5EF4-FFF2-40B4-BE49-F238E27FC236}">
                <a16:creationId xmlns:a16="http://schemas.microsoft.com/office/drawing/2014/main" id="{789049E1-AD4B-4F6F-8872-FD5C01A3D9F5}"/>
              </a:ext>
            </a:extLst>
          </p:cNvPr>
          <p:cNvGrpSpPr/>
          <p:nvPr/>
        </p:nvGrpSpPr>
        <p:grpSpPr>
          <a:xfrm>
            <a:off x="3426203" y="3045334"/>
            <a:ext cx="1555462" cy="1038478"/>
            <a:chOff x="2517589" y="3071812"/>
            <a:chExt cx="1406712" cy="939167"/>
          </a:xfrm>
        </p:grpSpPr>
        <p:sp>
          <p:nvSpPr>
            <p:cNvPr id="26" name="Text Placeholder 53">
              <a:extLst>
                <a:ext uri="{FF2B5EF4-FFF2-40B4-BE49-F238E27FC236}">
                  <a16:creationId xmlns:a16="http://schemas.microsoft.com/office/drawing/2014/main" id="{6B7D918C-1F53-4CC7-A8DC-74297E5E7A15}"/>
                </a:ext>
              </a:extLst>
            </p:cNvPr>
            <p:cNvSpPr txBox="1">
              <a:spLocks/>
            </p:cNvSpPr>
            <p:nvPr/>
          </p:nvSpPr>
          <p:spPr>
            <a:xfrm>
              <a:off x="2517589" y="3335444"/>
              <a:ext cx="1406712"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27" name="Text Placeholder 56">
              <a:extLst>
                <a:ext uri="{FF2B5EF4-FFF2-40B4-BE49-F238E27FC236}">
                  <a16:creationId xmlns:a16="http://schemas.microsoft.com/office/drawing/2014/main" id="{9DA698DD-AA34-4D96-8C03-B7C0CD0BC19E}"/>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sp>
        <p:nvSpPr>
          <p:cNvPr id="37" name="Rectangle 35">
            <a:extLst>
              <a:ext uri="{FF2B5EF4-FFF2-40B4-BE49-F238E27FC236}">
                <a16:creationId xmlns:a16="http://schemas.microsoft.com/office/drawing/2014/main" id="{CCBF9F04-DC36-4073-BAE3-40604D7CFD46}"/>
              </a:ext>
            </a:extLst>
          </p:cNvPr>
          <p:cNvSpPr>
            <a:spLocks noChangeArrowheads="1"/>
          </p:cNvSpPr>
          <p:nvPr/>
        </p:nvSpPr>
        <p:spPr bwMode="auto">
          <a:xfrm>
            <a:off x="6626748" y="5299868"/>
            <a:ext cx="145071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rgbClr val="FFFFFF"/>
                </a:solidFill>
                <a:effectLst/>
                <a:latin typeface="Montserrat SemiBold" panose="00000700000000000000" pitchFamily="50" charset="-52"/>
              </a:rPr>
              <a:t>Development</a:t>
            </a:r>
            <a:endParaRPr kumimoji="0" lang="ru-UA" altLang="ru-UA" sz="2400" b="1" i="0" u="none" strike="noStrike" cap="none" normalizeH="0" baseline="0">
              <a:ln>
                <a:noFill/>
              </a:ln>
              <a:solidFill>
                <a:schemeClr val="tx1"/>
              </a:solidFill>
              <a:effectLst/>
              <a:latin typeface="Montserrat SemiBold" panose="00000700000000000000" pitchFamily="50" charset="-52"/>
            </a:endParaRPr>
          </a:p>
        </p:txBody>
      </p:sp>
      <p:sp>
        <p:nvSpPr>
          <p:cNvPr id="38" name="Rectangle 36">
            <a:extLst>
              <a:ext uri="{FF2B5EF4-FFF2-40B4-BE49-F238E27FC236}">
                <a16:creationId xmlns:a16="http://schemas.microsoft.com/office/drawing/2014/main" id="{E205BD36-E9E9-4BAA-B5D1-089D5549F2DE}"/>
              </a:ext>
            </a:extLst>
          </p:cNvPr>
          <p:cNvSpPr>
            <a:spLocks noChangeArrowheads="1"/>
          </p:cNvSpPr>
          <p:nvPr/>
        </p:nvSpPr>
        <p:spPr bwMode="auto">
          <a:xfrm>
            <a:off x="7734029" y="3287712"/>
            <a:ext cx="9040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rgbClr val="FFFFFF"/>
                </a:solidFill>
                <a:effectLst/>
                <a:latin typeface="Montserrat SemiBold" panose="00000700000000000000" pitchFamily="50" charset="-52"/>
              </a:rPr>
              <a:t>Strategy</a:t>
            </a:r>
            <a:endParaRPr kumimoji="0" lang="ru-UA" altLang="ru-UA" sz="2400" b="1" i="0" u="none" strike="noStrike" cap="none" normalizeH="0" baseline="0">
              <a:ln>
                <a:noFill/>
              </a:ln>
              <a:solidFill>
                <a:schemeClr val="tx1"/>
              </a:solidFill>
              <a:effectLst/>
              <a:latin typeface="Montserrat SemiBold" panose="00000700000000000000" pitchFamily="50" charset="-52"/>
            </a:endParaRPr>
          </a:p>
        </p:txBody>
      </p:sp>
      <p:sp>
        <p:nvSpPr>
          <p:cNvPr id="39" name="Rectangle 37">
            <a:extLst>
              <a:ext uri="{FF2B5EF4-FFF2-40B4-BE49-F238E27FC236}">
                <a16:creationId xmlns:a16="http://schemas.microsoft.com/office/drawing/2014/main" id="{BB0D2D3F-C2D9-4BCA-B8D3-1685E2821C15}"/>
              </a:ext>
            </a:extLst>
          </p:cNvPr>
          <p:cNvSpPr>
            <a:spLocks noChangeArrowheads="1"/>
          </p:cNvSpPr>
          <p:nvPr/>
        </p:nvSpPr>
        <p:spPr bwMode="auto">
          <a:xfrm>
            <a:off x="6733904" y="1293018"/>
            <a:ext cx="109485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600" b="1" i="0" u="none" strike="noStrike" cap="none" normalizeH="0" baseline="0">
                <a:ln>
                  <a:noFill/>
                </a:ln>
                <a:solidFill>
                  <a:srgbClr val="FFFFFF"/>
                </a:solidFill>
                <a:effectLst/>
                <a:latin typeface="Montserrat SemiBold" panose="00000700000000000000" pitchFamily="50" charset="-52"/>
              </a:rPr>
              <a:t>Marketing</a:t>
            </a:r>
            <a:endParaRPr kumimoji="0" lang="ru-UA" altLang="ru-UA" sz="2400" b="1" i="0" u="none" strike="noStrike" cap="none" normalizeH="0" baseline="0">
              <a:ln>
                <a:noFill/>
              </a:ln>
              <a:solidFill>
                <a:schemeClr val="tx1"/>
              </a:solidFill>
              <a:effectLst/>
              <a:latin typeface="Montserrat SemiBold" panose="00000700000000000000" pitchFamily="50" charset="-52"/>
            </a:endParaRPr>
          </a:p>
        </p:txBody>
      </p:sp>
    </p:spTree>
    <p:extLst>
      <p:ext uri="{BB962C8B-B14F-4D97-AF65-F5344CB8AC3E}">
        <p14:creationId xmlns:p14="http://schemas.microsoft.com/office/powerpoint/2010/main" val="4083146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6" presetClass="emph" presetSubtype="0" accel="50000" decel="50000" autoRev="1" fill="hold" grpId="1" nodeType="withEffect">
                                  <p:stCondLst>
                                    <p:cond delay="0"/>
                                  </p:stCondLst>
                                  <p:childTnLst>
                                    <p:animScale>
                                      <p:cBhvr>
                                        <p:cTn id="9" dur="500" fill="hold"/>
                                        <p:tgtEl>
                                          <p:spTgt spid="14"/>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125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10" presetClass="entr" presetSubtype="0" fill="hold" nodeType="withEffect">
                                  <p:stCondLst>
                                    <p:cond delay="175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par>
                                <p:cTn id="22" presetID="22" presetClass="entr" presetSubtype="1" fill="hold" grpId="0" nodeType="withEffect">
                                  <p:stCondLst>
                                    <p:cond delay="75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750"/>
                                        <p:tgtEl>
                                          <p:spTgt spid="7"/>
                                        </p:tgtEl>
                                      </p:cBhvr>
                                    </p:animEffect>
                                  </p:childTnLst>
                                </p:cTn>
                              </p:par>
                              <p:par>
                                <p:cTn id="25" presetID="22" presetClass="entr" presetSubtype="1" fill="hold" grpId="0" nodeType="withEffect">
                                  <p:stCondLst>
                                    <p:cond delay="125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750"/>
                                        <p:tgtEl>
                                          <p:spTgt spid="6"/>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1000" fill="hold"/>
                                        <p:tgtEl>
                                          <p:spTgt spid="17"/>
                                        </p:tgtEl>
                                        <p:attrNameLst>
                                          <p:attrName>ppt_x</p:attrName>
                                        </p:attrNameLst>
                                      </p:cBhvr>
                                      <p:tavLst>
                                        <p:tav tm="0">
                                          <p:val>
                                            <p:strVal val="1+#ppt_w/2"/>
                                          </p:val>
                                        </p:tav>
                                        <p:tav tm="100000">
                                          <p:val>
                                            <p:strVal val="#ppt_x"/>
                                          </p:val>
                                        </p:tav>
                                      </p:tavLst>
                                    </p:anim>
                                    <p:anim calcmode="lin" valueType="num">
                                      <p:cBhvr additive="base">
                                        <p:cTn id="31" dur="1000" fill="hold"/>
                                        <p:tgtEl>
                                          <p:spTgt spid="1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5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000" fill="hold"/>
                                        <p:tgtEl>
                                          <p:spTgt spid="16"/>
                                        </p:tgtEl>
                                        <p:attrNameLst>
                                          <p:attrName>ppt_x</p:attrName>
                                        </p:attrNameLst>
                                      </p:cBhvr>
                                      <p:tavLst>
                                        <p:tav tm="0">
                                          <p:val>
                                            <p:strVal val="1+#ppt_w/2"/>
                                          </p:val>
                                        </p:tav>
                                        <p:tav tm="100000">
                                          <p:val>
                                            <p:strVal val="#ppt_x"/>
                                          </p:val>
                                        </p:tav>
                                      </p:tavLst>
                                    </p:anim>
                                    <p:anim calcmode="lin" valueType="num">
                                      <p:cBhvr additive="base">
                                        <p:cTn id="35" dur="1000" fill="hold"/>
                                        <p:tgtEl>
                                          <p:spTgt spid="16"/>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20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1000" fill="hold"/>
                                        <p:tgtEl>
                                          <p:spTgt spid="15"/>
                                        </p:tgtEl>
                                        <p:attrNameLst>
                                          <p:attrName>ppt_x</p:attrName>
                                        </p:attrNameLst>
                                      </p:cBhvr>
                                      <p:tavLst>
                                        <p:tav tm="0">
                                          <p:val>
                                            <p:strVal val="1+#ppt_w/2"/>
                                          </p:val>
                                        </p:tav>
                                        <p:tav tm="100000">
                                          <p:val>
                                            <p:strVal val="#ppt_x"/>
                                          </p:val>
                                        </p:tav>
                                      </p:tavLst>
                                    </p:anim>
                                    <p:anim calcmode="lin" valueType="num">
                                      <p:cBhvr additive="base">
                                        <p:cTn id="39" dur="1000" fill="hold"/>
                                        <p:tgtEl>
                                          <p:spTgt spid="15"/>
                                        </p:tgtEl>
                                        <p:attrNameLst>
                                          <p:attrName>ppt_y</p:attrName>
                                        </p:attrNameLst>
                                      </p:cBhvr>
                                      <p:tavLst>
                                        <p:tav tm="0">
                                          <p:val>
                                            <p:strVal val="#ppt_y"/>
                                          </p:val>
                                        </p:tav>
                                        <p:tav tm="100000">
                                          <p:val>
                                            <p:strVal val="#ppt_y"/>
                                          </p:val>
                                        </p:tav>
                                      </p:tavLst>
                                    </p:anim>
                                  </p:childTnLst>
                                </p:cTn>
                              </p:par>
                              <p:par>
                                <p:cTn id="40" presetID="10" presetClass="entr" presetSubtype="0" fill="hold" grpId="0" nodeType="withEffect">
                                  <p:stCondLst>
                                    <p:cond delay="15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20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25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200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par>
                                <p:cTn id="52" presetID="10" presetClass="entr" presetSubtype="0" fill="hold" grpId="0" nodeType="withEffect">
                                  <p:stCondLst>
                                    <p:cond delay="225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10" presetClass="entr" presetSubtype="0" fill="hold" grpId="0" nodeType="withEffect">
                                  <p:stCondLst>
                                    <p:cond delay="250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cTn>
                              </p:par>
                              <p:par>
                                <p:cTn id="61" presetID="10" presetClass="entr" presetSubtype="0" fill="hold" grpId="0" nodeType="withEffect">
                                  <p:stCondLst>
                                    <p:cond delay="250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par>
                                <p:cTn id="64" presetID="10" presetClass="entr" presetSubtype="0" fill="hold" grpId="0" nodeType="withEffect">
                                  <p:stCondLst>
                                    <p:cond delay="275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14" grpId="1" animBg="1"/>
      <p:bldP spid="15" grpId="0" animBg="1"/>
      <p:bldP spid="16" grpId="0" animBg="1"/>
      <p:bldP spid="17" grpId="0" animBg="1"/>
      <p:bldP spid="18" grpId="0" animBg="1"/>
      <p:bldP spid="19" grpId="0" animBg="1"/>
      <p:bldP spid="20" grpId="0" animBg="1"/>
      <p:bldP spid="21" grpId="0" animBg="1"/>
      <p:bldP spid="22" grpId="0" animBg="1"/>
      <p:bldP spid="23" grpId="0" animBg="1"/>
      <p:bldP spid="37" grpId="0"/>
      <p:bldP spid="38" grpId="0"/>
      <p:bldP spid="3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5DCD53-CAE6-43D8-91DB-B34D20F4628C}"/>
              </a:ext>
            </a:extLst>
          </p:cNvPr>
          <p:cNvGrpSpPr/>
          <p:nvPr/>
        </p:nvGrpSpPr>
        <p:grpSpPr>
          <a:xfrm>
            <a:off x="1889125" y="793750"/>
            <a:ext cx="3713163" cy="3713163"/>
            <a:chOff x="1889125" y="793750"/>
            <a:chExt cx="3713163" cy="3713163"/>
          </a:xfrm>
        </p:grpSpPr>
        <p:sp>
          <p:nvSpPr>
            <p:cNvPr id="12" name="Freeform 6">
              <a:extLst>
                <a:ext uri="{FF2B5EF4-FFF2-40B4-BE49-F238E27FC236}">
                  <a16:creationId xmlns:a16="http://schemas.microsoft.com/office/drawing/2014/main" id="{77B5F943-C7AA-431F-8DDF-752047174C55}"/>
                </a:ext>
              </a:extLst>
            </p:cNvPr>
            <p:cNvSpPr>
              <a:spLocks noEditPoints="1"/>
            </p:cNvSpPr>
            <p:nvPr/>
          </p:nvSpPr>
          <p:spPr bwMode="auto">
            <a:xfrm>
              <a:off x="1889125" y="793750"/>
              <a:ext cx="3713163" cy="3713163"/>
            </a:xfrm>
            <a:custGeom>
              <a:avLst/>
              <a:gdLst>
                <a:gd name="T0" fmla="*/ 905 w 975"/>
                <a:gd name="T1" fmla="*/ 70 h 974"/>
                <a:gd name="T2" fmla="*/ 650 w 975"/>
                <a:gd name="T3" fmla="*/ 70 h 974"/>
                <a:gd name="T4" fmla="*/ 624 w 975"/>
                <a:gd name="T5" fmla="*/ 292 h 974"/>
                <a:gd name="T6" fmla="*/ 449 w 975"/>
                <a:gd name="T7" fmla="*/ 467 h 974"/>
                <a:gd name="T8" fmla="*/ 371 w 975"/>
                <a:gd name="T9" fmla="*/ 426 h 974"/>
                <a:gd name="T10" fmla="*/ 281 w 975"/>
                <a:gd name="T11" fmla="*/ 412 h 974"/>
                <a:gd name="T12" fmla="*/ 0 w 975"/>
                <a:gd name="T13" fmla="*/ 693 h 974"/>
                <a:gd name="T14" fmla="*/ 281 w 975"/>
                <a:gd name="T15" fmla="*/ 974 h 974"/>
                <a:gd name="T16" fmla="*/ 563 w 975"/>
                <a:gd name="T17" fmla="*/ 693 h 974"/>
                <a:gd name="T18" fmla="*/ 507 w 975"/>
                <a:gd name="T19" fmla="*/ 526 h 974"/>
                <a:gd name="T20" fmla="*/ 683 w 975"/>
                <a:gd name="T21" fmla="*/ 350 h 974"/>
                <a:gd name="T22" fmla="*/ 905 w 975"/>
                <a:gd name="T23" fmla="*/ 324 h 974"/>
                <a:gd name="T24" fmla="*/ 905 w 975"/>
                <a:gd name="T25" fmla="*/ 70 h 974"/>
                <a:gd name="T26" fmla="*/ 281 w 975"/>
                <a:gd name="T27" fmla="*/ 892 h 974"/>
                <a:gd name="T28" fmla="*/ 83 w 975"/>
                <a:gd name="T29" fmla="*/ 693 h 974"/>
                <a:gd name="T30" fmla="*/ 281 w 975"/>
                <a:gd name="T31" fmla="*/ 494 h 974"/>
                <a:gd name="T32" fmla="*/ 480 w 975"/>
                <a:gd name="T33" fmla="*/ 693 h 974"/>
                <a:gd name="T34" fmla="*/ 281 w 975"/>
                <a:gd name="T35" fmla="*/ 892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5" h="974">
                  <a:moveTo>
                    <a:pt x="905" y="70"/>
                  </a:moveTo>
                  <a:cubicBezTo>
                    <a:pt x="834" y="0"/>
                    <a:pt x="720" y="0"/>
                    <a:pt x="650" y="70"/>
                  </a:cubicBezTo>
                  <a:cubicBezTo>
                    <a:pt x="590" y="130"/>
                    <a:pt x="581" y="222"/>
                    <a:pt x="624" y="292"/>
                  </a:cubicBezTo>
                  <a:cubicBezTo>
                    <a:pt x="449" y="467"/>
                    <a:pt x="449" y="467"/>
                    <a:pt x="449" y="467"/>
                  </a:cubicBezTo>
                  <a:cubicBezTo>
                    <a:pt x="425" y="450"/>
                    <a:pt x="399" y="436"/>
                    <a:pt x="371" y="426"/>
                  </a:cubicBezTo>
                  <a:cubicBezTo>
                    <a:pt x="343" y="417"/>
                    <a:pt x="313" y="412"/>
                    <a:pt x="281" y="412"/>
                  </a:cubicBezTo>
                  <a:cubicBezTo>
                    <a:pt x="126" y="412"/>
                    <a:pt x="0" y="538"/>
                    <a:pt x="0" y="693"/>
                  </a:cubicBezTo>
                  <a:cubicBezTo>
                    <a:pt x="0" y="848"/>
                    <a:pt x="126" y="974"/>
                    <a:pt x="281" y="974"/>
                  </a:cubicBezTo>
                  <a:cubicBezTo>
                    <a:pt x="437" y="974"/>
                    <a:pt x="563" y="848"/>
                    <a:pt x="563" y="693"/>
                  </a:cubicBezTo>
                  <a:cubicBezTo>
                    <a:pt x="563" y="630"/>
                    <a:pt x="542" y="572"/>
                    <a:pt x="507" y="526"/>
                  </a:cubicBezTo>
                  <a:cubicBezTo>
                    <a:pt x="683" y="350"/>
                    <a:pt x="683" y="350"/>
                    <a:pt x="683" y="350"/>
                  </a:cubicBezTo>
                  <a:cubicBezTo>
                    <a:pt x="752" y="393"/>
                    <a:pt x="844" y="385"/>
                    <a:pt x="905" y="324"/>
                  </a:cubicBezTo>
                  <a:cubicBezTo>
                    <a:pt x="975" y="254"/>
                    <a:pt x="975" y="140"/>
                    <a:pt x="905" y="70"/>
                  </a:cubicBezTo>
                  <a:close/>
                  <a:moveTo>
                    <a:pt x="281" y="892"/>
                  </a:moveTo>
                  <a:cubicBezTo>
                    <a:pt x="172" y="892"/>
                    <a:pt x="83" y="803"/>
                    <a:pt x="83" y="693"/>
                  </a:cubicBezTo>
                  <a:cubicBezTo>
                    <a:pt x="83" y="583"/>
                    <a:pt x="172" y="494"/>
                    <a:pt x="281" y="494"/>
                  </a:cubicBezTo>
                  <a:cubicBezTo>
                    <a:pt x="391" y="494"/>
                    <a:pt x="480" y="583"/>
                    <a:pt x="480" y="693"/>
                  </a:cubicBezTo>
                  <a:cubicBezTo>
                    <a:pt x="480" y="803"/>
                    <a:pt x="391" y="892"/>
                    <a:pt x="281" y="892"/>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1">
              <a:extLst>
                <a:ext uri="{FF2B5EF4-FFF2-40B4-BE49-F238E27FC236}">
                  <a16:creationId xmlns:a16="http://schemas.microsoft.com/office/drawing/2014/main" id="{BDC57DDB-F997-4303-81A7-506A9D84FD4B}"/>
                </a:ext>
              </a:extLst>
            </p:cNvPr>
            <p:cNvSpPr>
              <a:spLocks noChangeArrowheads="1"/>
            </p:cNvSpPr>
            <p:nvPr/>
          </p:nvSpPr>
          <p:spPr bwMode="auto">
            <a:xfrm>
              <a:off x="4371975" y="1068388"/>
              <a:ext cx="957263" cy="957263"/>
            </a:xfrm>
            <a:prstGeom prst="ellipse">
              <a:avLst/>
            </a:prstGeom>
            <a:solidFill>
              <a:schemeClr val="bg2"/>
            </a:solidFill>
            <a:ln>
              <a:noFill/>
            </a:ln>
            <a:effectLst>
              <a:outerShdw blurRad="165100" dist="76200" dir="2700000" algn="tl" rotWithShape="0">
                <a:prstClr val="black">
                  <a:alpha val="12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3" name="Group 2">
            <a:extLst>
              <a:ext uri="{FF2B5EF4-FFF2-40B4-BE49-F238E27FC236}">
                <a16:creationId xmlns:a16="http://schemas.microsoft.com/office/drawing/2014/main" id="{32F076CF-1680-4A5D-9A3F-E510882CB5CA}"/>
              </a:ext>
            </a:extLst>
          </p:cNvPr>
          <p:cNvGrpSpPr/>
          <p:nvPr/>
        </p:nvGrpSpPr>
        <p:grpSpPr>
          <a:xfrm>
            <a:off x="2125663" y="2600325"/>
            <a:ext cx="4192588" cy="1671638"/>
            <a:chOff x="2125663" y="2600325"/>
            <a:chExt cx="4192588" cy="1671638"/>
          </a:xfrm>
        </p:grpSpPr>
        <p:sp>
          <p:nvSpPr>
            <p:cNvPr id="13" name="Freeform 7">
              <a:extLst>
                <a:ext uri="{FF2B5EF4-FFF2-40B4-BE49-F238E27FC236}">
                  <a16:creationId xmlns:a16="http://schemas.microsoft.com/office/drawing/2014/main" id="{808B51C1-1829-4DE4-9BC4-201008FFB123}"/>
                </a:ext>
              </a:extLst>
            </p:cNvPr>
            <p:cNvSpPr>
              <a:spLocks/>
            </p:cNvSpPr>
            <p:nvPr/>
          </p:nvSpPr>
          <p:spPr bwMode="auto">
            <a:xfrm>
              <a:off x="2125663" y="2600325"/>
              <a:ext cx="4192588" cy="1671638"/>
            </a:xfrm>
            <a:custGeom>
              <a:avLst/>
              <a:gdLst>
                <a:gd name="T0" fmla="*/ 921 w 1101"/>
                <a:gd name="T1" fmla="*/ 39 h 438"/>
                <a:gd name="T2" fmla="*/ 746 w 1101"/>
                <a:gd name="T3" fmla="*/ 178 h 438"/>
                <a:gd name="T4" fmla="*/ 435 w 1101"/>
                <a:gd name="T5" fmla="*/ 178 h 438"/>
                <a:gd name="T6" fmla="*/ 219 w 1101"/>
                <a:gd name="T7" fmla="*/ 0 h 438"/>
                <a:gd name="T8" fmla="*/ 0 w 1101"/>
                <a:gd name="T9" fmla="*/ 219 h 438"/>
                <a:gd name="T10" fmla="*/ 219 w 1101"/>
                <a:gd name="T11" fmla="*/ 438 h 438"/>
                <a:gd name="T12" fmla="*/ 435 w 1101"/>
                <a:gd name="T13" fmla="*/ 260 h 438"/>
                <a:gd name="T14" fmla="*/ 746 w 1101"/>
                <a:gd name="T15" fmla="*/ 260 h 438"/>
                <a:gd name="T16" fmla="*/ 921 w 1101"/>
                <a:gd name="T17" fmla="*/ 399 h 438"/>
                <a:gd name="T18" fmla="*/ 1101 w 1101"/>
                <a:gd name="T19" fmla="*/ 219 h 438"/>
                <a:gd name="T20" fmla="*/ 921 w 1101"/>
                <a:gd name="T21" fmla="*/ 3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438">
                  <a:moveTo>
                    <a:pt x="921" y="39"/>
                  </a:moveTo>
                  <a:cubicBezTo>
                    <a:pt x="836" y="39"/>
                    <a:pt x="764" y="98"/>
                    <a:pt x="746" y="178"/>
                  </a:cubicBezTo>
                  <a:cubicBezTo>
                    <a:pt x="435" y="178"/>
                    <a:pt x="435" y="178"/>
                    <a:pt x="435" y="178"/>
                  </a:cubicBezTo>
                  <a:cubicBezTo>
                    <a:pt x="415" y="76"/>
                    <a:pt x="326" y="0"/>
                    <a:pt x="219" y="0"/>
                  </a:cubicBezTo>
                  <a:cubicBezTo>
                    <a:pt x="98" y="0"/>
                    <a:pt x="0" y="98"/>
                    <a:pt x="0" y="219"/>
                  </a:cubicBezTo>
                  <a:cubicBezTo>
                    <a:pt x="0" y="340"/>
                    <a:pt x="98" y="438"/>
                    <a:pt x="219" y="438"/>
                  </a:cubicBezTo>
                  <a:cubicBezTo>
                    <a:pt x="326" y="438"/>
                    <a:pt x="415" y="362"/>
                    <a:pt x="435" y="260"/>
                  </a:cubicBezTo>
                  <a:cubicBezTo>
                    <a:pt x="746" y="260"/>
                    <a:pt x="746" y="260"/>
                    <a:pt x="746" y="260"/>
                  </a:cubicBezTo>
                  <a:cubicBezTo>
                    <a:pt x="764" y="340"/>
                    <a:pt x="836" y="399"/>
                    <a:pt x="921" y="399"/>
                  </a:cubicBezTo>
                  <a:cubicBezTo>
                    <a:pt x="1020" y="399"/>
                    <a:pt x="1101" y="318"/>
                    <a:pt x="1101" y="219"/>
                  </a:cubicBezTo>
                  <a:cubicBezTo>
                    <a:pt x="1101" y="120"/>
                    <a:pt x="1020" y="39"/>
                    <a:pt x="921" y="39"/>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0">
              <a:extLst>
                <a:ext uri="{FF2B5EF4-FFF2-40B4-BE49-F238E27FC236}">
                  <a16:creationId xmlns:a16="http://schemas.microsoft.com/office/drawing/2014/main" id="{C362FAC6-F9DE-4E79-A462-F4685EEB1A41}"/>
                </a:ext>
              </a:extLst>
            </p:cNvPr>
            <p:cNvSpPr>
              <a:spLocks noChangeArrowheads="1"/>
            </p:cNvSpPr>
            <p:nvPr/>
          </p:nvSpPr>
          <p:spPr bwMode="auto">
            <a:xfrm>
              <a:off x="5153025" y="2955925"/>
              <a:ext cx="955675" cy="960438"/>
            </a:xfrm>
            <a:prstGeom prst="ellipse">
              <a:avLst/>
            </a:prstGeom>
            <a:solidFill>
              <a:schemeClr val="bg2"/>
            </a:solidFill>
            <a:ln>
              <a:noFill/>
            </a:ln>
            <a:effectLst>
              <a:outerShdw blurRad="165100" dist="76200" dir="2700000" algn="tl" rotWithShape="0">
                <a:prstClr val="black">
                  <a:alpha val="12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C19A23D1-C8B3-4840-B940-A5A30B352B4C}"/>
              </a:ext>
            </a:extLst>
          </p:cNvPr>
          <p:cNvGrpSpPr/>
          <p:nvPr/>
        </p:nvGrpSpPr>
        <p:grpSpPr>
          <a:xfrm>
            <a:off x="2362200" y="2836863"/>
            <a:ext cx="3240088" cy="3241675"/>
            <a:chOff x="2362200" y="2836863"/>
            <a:chExt cx="3240088" cy="3241675"/>
          </a:xfrm>
        </p:grpSpPr>
        <p:sp>
          <p:nvSpPr>
            <p:cNvPr id="14" name="Freeform 8">
              <a:extLst>
                <a:ext uri="{FF2B5EF4-FFF2-40B4-BE49-F238E27FC236}">
                  <a16:creationId xmlns:a16="http://schemas.microsoft.com/office/drawing/2014/main" id="{F1559974-C493-4804-A7C4-3EEC8C90A19F}"/>
                </a:ext>
              </a:extLst>
            </p:cNvPr>
            <p:cNvSpPr>
              <a:spLocks noEditPoints="1"/>
            </p:cNvSpPr>
            <p:nvPr/>
          </p:nvSpPr>
          <p:spPr bwMode="auto">
            <a:xfrm>
              <a:off x="2362200" y="2836863"/>
              <a:ext cx="3240088" cy="3241675"/>
            </a:xfrm>
            <a:custGeom>
              <a:avLst/>
              <a:gdLst>
                <a:gd name="T0" fmla="*/ 781 w 851"/>
                <a:gd name="T1" fmla="*/ 526 h 850"/>
                <a:gd name="T2" fmla="*/ 559 w 851"/>
                <a:gd name="T3" fmla="*/ 500 h 850"/>
                <a:gd name="T4" fmla="*/ 294 w 851"/>
                <a:gd name="T5" fmla="*/ 235 h 850"/>
                <a:gd name="T6" fmla="*/ 294 w 851"/>
                <a:gd name="T7" fmla="*/ 235 h 850"/>
                <a:gd name="T8" fmla="*/ 315 w 851"/>
                <a:gd name="T9" fmla="*/ 157 h 850"/>
                <a:gd name="T10" fmla="*/ 157 w 851"/>
                <a:gd name="T11" fmla="*/ 0 h 850"/>
                <a:gd name="T12" fmla="*/ 0 w 851"/>
                <a:gd name="T13" fmla="*/ 157 h 850"/>
                <a:gd name="T14" fmla="*/ 157 w 851"/>
                <a:gd name="T15" fmla="*/ 314 h 850"/>
                <a:gd name="T16" fmla="*/ 235 w 851"/>
                <a:gd name="T17" fmla="*/ 294 h 850"/>
                <a:gd name="T18" fmla="*/ 500 w 851"/>
                <a:gd name="T19" fmla="*/ 558 h 850"/>
                <a:gd name="T20" fmla="*/ 526 w 851"/>
                <a:gd name="T21" fmla="*/ 780 h 850"/>
                <a:gd name="T22" fmla="*/ 781 w 851"/>
                <a:gd name="T23" fmla="*/ 780 h 850"/>
                <a:gd name="T24" fmla="*/ 781 w 851"/>
                <a:gd name="T25" fmla="*/ 526 h 850"/>
                <a:gd name="T26" fmla="*/ 157 w 851"/>
                <a:gd name="T27" fmla="*/ 242 h 850"/>
                <a:gd name="T28" fmla="*/ 72 w 851"/>
                <a:gd name="T29" fmla="*/ 157 h 850"/>
                <a:gd name="T30" fmla="*/ 157 w 851"/>
                <a:gd name="T31" fmla="*/ 72 h 850"/>
                <a:gd name="T32" fmla="*/ 243 w 851"/>
                <a:gd name="T33" fmla="*/ 157 h 850"/>
                <a:gd name="T34" fmla="*/ 157 w 851"/>
                <a:gd name="T35" fmla="*/ 24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1" h="850">
                  <a:moveTo>
                    <a:pt x="781" y="526"/>
                  </a:moveTo>
                  <a:cubicBezTo>
                    <a:pt x="720" y="465"/>
                    <a:pt x="628" y="457"/>
                    <a:pt x="559" y="500"/>
                  </a:cubicBezTo>
                  <a:cubicBezTo>
                    <a:pt x="294" y="235"/>
                    <a:pt x="294" y="235"/>
                    <a:pt x="294" y="235"/>
                  </a:cubicBezTo>
                  <a:cubicBezTo>
                    <a:pt x="294" y="235"/>
                    <a:pt x="294" y="235"/>
                    <a:pt x="294" y="235"/>
                  </a:cubicBezTo>
                  <a:cubicBezTo>
                    <a:pt x="307" y="212"/>
                    <a:pt x="315" y="185"/>
                    <a:pt x="315" y="157"/>
                  </a:cubicBezTo>
                  <a:cubicBezTo>
                    <a:pt x="315" y="70"/>
                    <a:pt x="244" y="0"/>
                    <a:pt x="157" y="0"/>
                  </a:cubicBezTo>
                  <a:cubicBezTo>
                    <a:pt x="71" y="0"/>
                    <a:pt x="0" y="70"/>
                    <a:pt x="0" y="157"/>
                  </a:cubicBezTo>
                  <a:cubicBezTo>
                    <a:pt x="0" y="244"/>
                    <a:pt x="71" y="314"/>
                    <a:pt x="157" y="314"/>
                  </a:cubicBezTo>
                  <a:cubicBezTo>
                    <a:pt x="186" y="314"/>
                    <a:pt x="212" y="307"/>
                    <a:pt x="235" y="294"/>
                  </a:cubicBezTo>
                  <a:cubicBezTo>
                    <a:pt x="500" y="558"/>
                    <a:pt x="500" y="558"/>
                    <a:pt x="500" y="558"/>
                  </a:cubicBezTo>
                  <a:cubicBezTo>
                    <a:pt x="457" y="628"/>
                    <a:pt x="466" y="720"/>
                    <a:pt x="526" y="780"/>
                  </a:cubicBezTo>
                  <a:cubicBezTo>
                    <a:pt x="596" y="850"/>
                    <a:pt x="710" y="850"/>
                    <a:pt x="781" y="780"/>
                  </a:cubicBezTo>
                  <a:cubicBezTo>
                    <a:pt x="851" y="710"/>
                    <a:pt x="851" y="596"/>
                    <a:pt x="781" y="526"/>
                  </a:cubicBezTo>
                  <a:close/>
                  <a:moveTo>
                    <a:pt x="157" y="242"/>
                  </a:moveTo>
                  <a:cubicBezTo>
                    <a:pt x="110" y="242"/>
                    <a:pt x="72" y="204"/>
                    <a:pt x="72" y="157"/>
                  </a:cubicBezTo>
                  <a:cubicBezTo>
                    <a:pt x="72" y="110"/>
                    <a:pt x="110" y="72"/>
                    <a:pt x="157" y="72"/>
                  </a:cubicBezTo>
                  <a:cubicBezTo>
                    <a:pt x="204" y="72"/>
                    <a:pt x="243" y="110"/>
                    <a:pt x="243" y="157"/>
                  </a:cubicBezTo>
                  <a:cubicBezTo>
                    <a:pt x="243" y="204"/>
                    <a:pt x="204" y="242"/>
                    <a:pt x="157" y="242"/>
                  </a:cubicBezTo>
                  <a:close/>
                </a:path>
              </a:pathLst>
            </a:cu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9">
              <a:extLst>
                <a:ext uri="{FF2B5EF4-FFF2-40B4-BE49-F238E27FC236}">
                  <a16:creationId xmlns:a16="http://schemas.microsoft.com/office/drawing/2014/main" id="{F3C9644C-F036-4327-9A71-B84A89BE8D2B}"/>
                </a:ext>
              </a:extLst>
            </p:cNvPr>
            <p:cNvSpPr>
              <a:spLocks noChangeArrowheads="1"/>
            </p:cNvSpPr>
            <p:nvPr/>
          </p:nvSpPr>
          <p:spPr bwMode="auto">
            <a:xfrm>
              <a:off x="4371975" y="4846638"/>
              <a:ext cx="957263" cy="957263"/>
            </a:xfrm>
            <a:prstGeom prst="ellipse">
              <a:avLst/>
            </a:prstGeom>
            <a:solidFill>
              <a:schemeClr val="bg2"/>
            </a:solidFill>
            <a:ln>
              <a:noFill/>
            </a:ln>
            <a:effectLst>
              <a:outerShdw blurRad="165100" dist="76200" dir="2700000" algn="tl" rotWithShape="0">
                <a:prstClr val="black">
                  <a:alpha val="12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18" name="Freeform 12">
            <a:extLst>
              <a:ext uri="{FF2B5EF4-FFF2-40B4-BE49-F238E27FC236}">
                <a16:creationId xmlns:a16="http://schemas.microsoft.com/office/drawing/2014/main" id="{079411AA-FA32-4542-9951-578EDD55BFBA}"/>
              </a:ext>
            </a:extLst>
          </p:cNvPr>
          <p:cNvSpPr>
            <a:spLocks noEditPoints="1"/>
          </p:cNvSpPr>
          <p:nvPr/>
        </p:nvSpPr>
        <p:spPr bwMode="auto">
          <a:xfrm>
            <a:off x="4695825" y="5170488"/>
            <a:ext cx="304800" cy="325438"/>
          </a:xfrm>
          <a:custGeom>
            <a:avLst/>
            <a:gdLst>
              <a:gd name="T0" fmla="*/ 1 w 80"/>
              <a:gd name="T1" fmla="*/ 27 h 85"/>
              <a:gd name="T2" fmla="*/ 13 w 80"/>
              <a:gd name="T3" fmla="*/ 17 h 85"/>
              <a:gd name="T4" fmla="*/ 24 w 80"/>
              <a:gd name="T5" fmla="*/ 33 h 85"/>
              <a:gd name="T6" fmla="*/ 18 w 80"/>
              <a:gd name="T7" fmla="*/ 42 h 85"/>
              <a:gd name="T8" fmla="*/ 35 w 80"/>
              <a:gd name="T9" fmla="*/ 63 h 85"/>
              <a:gd name="T10" fmla="*/ 45 w 80"/>
              <a:gd name="T11" fmla="*/ 59 h 85"/>
              <a:gd name="T12" fmla="*/ 59 w 80"/>
              <a:gd name="T13" fmla="*/ 66 h 85"/>
              <a:gd name="T14" fmla="*/ 52 w 80"/>
              <a:gd name="T15" fmla="*/ 81 h 85"/>
              <a:gd name="T16" fmla="*/ 18 w 80"/>
              <a:gd name="T17" fmla="*/ 64 h 85"/>
              <a:gd name="T18" fmla="*/ 1 w 80"/>
              <a:gd name="T19" fmla="*/ 27 h 85"/>
              <a:gd name="T20" fmla="*/ 57 w 80"/>
              <a:gd name="T21" fmla="*/ 35 h 85"/>
              <a:gd name="T22" fmla="*/ 45 w 80"/>
              <a:gd name="T23" fmla="*/ 35 h 85"/>
              <a:gd name="T24" fmla="*/ 45 w 80"/>
              <a:gd name="T25" fmla="*/ 21 h 85"/>
              <a:gd name="T26" fmla="*/ 42 w 80"/>
              <a:gd name="T27" fmla="*/ 18 h 85"/>
              <a:gd name="T28" fmla="*/ 40 w 80"/>
              <a:gd name="T29" fmla="*/ 21 h 85"/>
              <a:gd name="T30" fmla="*/ 40 w 80"/>
              <a:gd name="T31" fmla="*/ 38 h 85"/>
              <a:gd name="T32" fmla="*/ 42 w 80"/>
              <a:gd name="T33" fmla="*/ 40 h 85"/>
              <a:gd name="T34" fmla="*/ 57 w 80"/>
              <a:gd name="T35" fmla="*/ 40 h 85"/>
              <a:gd name="T36" fmla="*/ 60 w 80"/>
              <a:gd name="T37" fmla="*/ 38 h 85"/>
              <a:gd name="T38" fmla="*/ 57 w 80"/>
              <a:gd name="T39" fmla="*/ 35 h 85"/>
              <a:gd name="T40" fmla="*/ 42 w 80"/>
              <a:gd name="T41" fmla="*/ 0 h 85"/>
              <a:gd name="T42" fmla="*/ 15 w 80"/>
              <a:gd name="T43" fmla="*/ 13 h 85"/>
              <a:gd name="T44" fmla="*/ 19 w 80"/>
              <a:gd name="T45" fmla="*/ 15 h 85"/>
              <a:gd name="T46" fmla="*/ 40 w 80"/>
              <a:gd name="T47" fmla="*/ 6 h 85"/>
              <a:gd name="T48" fmla="*/ 40 w 80"/>
              <a:gd name="T49" fmla="*/ 10 h 85"/>
              <a:gd name="T50" fmla="*/ 42 w 80"/>
              <a:gd name="T51" fmla="*/ 13 h 85"/>
              <a:gd name="T52" fmla="*/ 45 w 80"/>
              <a:gd name="T53" fmla="*/ 10 h 85"/>
              <a:gd name="T54" fmla="*/ 45 w 80"/>
              <a:gd name="T55" fmla="*/ 6 h 85"/>
              <a:gd name="T56" fmla="*/ 74 w 80"/>
              <a:gd name="T57" fmla="*/ 35 h 85"/>
              <a:gd name="T58" fmla="*/ 70 w 80"/>
              <a:gd name="T59" fmla="*/ 35 h 85"/>
              <a:gd name="T60" fmla="*/ 67 w 80"/>
              <a:gd name="T61" fmla="*/ 38 h 85"/>
              <a:gd name="T62" fmla="*/ 70 w 80"/>
              <a:gd name="T63" fmla="*/ 40 h 85"/>
              <a:gd name="T64" fmla="*/ 74 w 80"/>
              <a:gd name="T65" fmla="*/ 40 h 85"/>
              <a:gd name="T66" fmla="*/ 62 w 80"/>
              <a:gd name="T67" fmla="*/ 63 h 85"/>
              <a:gd name="T68" fmla="*/ 62 w 80"/>
              <a:gd name="T69" fmla="*/ 63 h 85"/>
              <a:gd name="T70" fmla="*/ 63 w 80"/>
              <a:gd name="T71" fmla="*/ 64 h 85"/>
              <a:gd name="T72" fmla="*/ 63 w 80"/>
              <a:gd name="T73" fmla="*/ 64 h 85"/>
              <a:gd name="T74" fmla="*/ 64 w 80"/>
              <a:gd name="T75" fmla="*/ 68 h 85"/>
              <a:gd name="T76" fmla="*/ 80 w 80"/>
              <a:gd name="T77" fmla="*/ 38 h 85"/>
              <a:gd name="T78" fmla="*/ 42 w 80"/>
              <a:gd name="T7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 h="85">
                <a:moveTo>
                  <a:pt x="1" y="27"/>
                </a:moveTo>
                <a:cubicBezTo>
                  <a:pt x="2" y="23"/>
                  <a:pt x="8" y="18"/>
                  <a:pt x="13" y="17"/>
                </a:cubicBezTo>
                <a:cubicBezTo>
                  <a:pt x="17" y="17"/>
                  <a:pt x="25" y="28"/>
                  <a:pt x="24" y="33"/>
                </a:cubicBezTo>
                <a:cubicBezTo>
                  <a:pt x="22" y="37"/>
                  <a:pt x="17" y="39"/>
                  <a:pt x="18" y="42"/>
                </a:cubicBezTo>
                <a:cubicBezTo>
                  <a:pt x="26" y="56"/>
                  <a:pt x="30" y="60"/>
                  <a:pt x="35" y="63"/>
                </a:cubicBezTo>
                <a:cubicBezTo>
                  <a:pt x="40" y="65"/>
                  <a:pt x="41" y="62"/>
                  <a:pt x="45" y="59"/>
                </a:cubicBezTo>
                <a:cubicBezTo>
                  <a:pt x="49" y="56"/>
                  <a:pt x="56" y="62"/>
                  <a:pt x="59" y="66"/>
                </a:cubicBezTo>
                <a:cubicBezTo>
                  <a:pt x="62" y="70"/>
                  <a:pt x="61" y="74"/>
                  <a:pt x="52" y="81"/>
                </a:cubicBezTo>
                <a:cubicBezTo>
                  <a:pt x="35" y="85"/>
                  <a:pt x="18" y="64"/>
                  <a:pt x="18" y="64"/>
                </a:cubicBezTo>
                <a:cubicBezTo>
                  <a:pt x="2" y="45"/>
                  <a:pt x="0" y="31"/>
                  <a:pt x="1" y="27"/>
                </a:cubicBezTo>
                <a:close/>
                <a:moveTo>
                  <a:pt x="57" y="35"/>
                </a:moveTo>
                <a:cubicBezTo>
                  <a:pt x="45" y="35"/>
                  <a:pt x="45" y="35"/>
                  <a:pt x="45" y="35"/>
                </a:cubicBezTo>
                <a:cubicBezTo>
                  <a:pt x="45" y="21"/>
                  <a:pt x="45" y="21"/>
                  <a:pt x="45" y="21"/>
                </a:cubicBezTo>
                <a:cubicBezTo>
                  <a:pt x="45" y="20"/>
                  <a:pt x="44" y="18"/>
                  <a:pt x="42" y="18"/>
                </a:cubicBezTo>
                <a:cubicBezTo>
                  <a:pt x="41" y="18"/>
                  <a:pt x="40" y="20"/>
                  <a:pt x="40" y="21"/>
                </a:cubicBezTo>
                <a:cubicBezTo>
                  <a:pt x="40" y="38"/>
                  <a:pt x="40" y="38"/>
                  <a:pt x="40" y="38"/>
                </a:cubicBezTo>
                <a:cubicBezTo>
                  <a:pt x="40" y="39"/>
                  <a:pt x="41" y="40"/>
                  <a:pt x="42" y="40"/>
                </a:cubicBezTo>
                <a:cubicBezTo>
                  <a:pt x="57" y="40"/>
                  <a:pt x="57" y="40"/>
                  <a:pt x="57" y="40"/>
                </a:cubicBezTo>
                <a:cubicBezTo>
                  <a:pt x="58" y="40"/>
                  <a:pt x="60" y="39"/>
                  <a:pt x="60" y="38"/>
                </a:cubicBezTo>
                <a:cubicBezTo>
                  <a:pt x="60" y="36"/>
                  <a:pt x="58" y="35"/>
                  <a:pt x="57" y="35"/>
                </a:cubicBezTo>
                <a:close/>
                <a:moveTo>
                  <a:pt x="42" y="0"/>
                </a:moveTo>
                <a:cubicBezTo>
                  <a:pt x="31" y="0"/>
                  <a:pt x="21" y="5"/>
                  <a:pt x="15" y="13"/>
                </a:cubicBezTo>
                <a:cubicBezTo>
                  <a:pt x="16" y="13"/>
                  <a:pt x="18" y="14"/>
                  <a:pt x="19" y="15"/>
                </a:cubicBezTo>
                <a:cubicBezTo>
                  <a:pt x="25" y="10"/>
                  <a:pt x="32" y="6"/>
                  <a:pt x="40" y="6"/>
                </a:cubicBezTo>
                <a:cubicBezTo>
                  <a:pt x="40" y="10"/>
                  <a:pt x="40" y="10"/>
                  <a:pt x="40" y="10"/>
                </a:cubicBezTo>
                <a:cubicBezTo>
                  <a:pt x="40" y="12"/>
                  <a:pt x="41" y="13"/>
                  <a:pt x="42" y="13"/>
                </a:cubicBezTo>
                <a:cubicBezTo>
                  <a:pt x="44" y="13"/>
                  <a:pt x="45" y="12"/>
                  <a:pt x="45" y="10"/>
                </a:cubicBezTo>
                <a:cubicBezTo>
                  <a:pt x="45" y="6"/>
                  <a:pt x="45" y="6"/>
                  <a:pt x="45" y="6"/>
                </a:cubicBezTo>
                <a:cubicBezTo>
                  <a:pt x="61" y="7"/>
                  <a:pt x="73" y="19"/>
                  <a:pt x="74" y="35"/>
                </a:cubicBezTo>
                <a:cubicBezTo>
                  <a:pt x="70" y="35"/>
                  <a:pt x="70" y="35"/>
                  <a:pt x="70" y="35"/>
                </a:cubicBezTo>
                <a:cubicBezTo>
                  <a:pt x="68" y="35"/>
                  <a:pt x="67" y="36"/>
                  <a:pt x="67" y="38"/>
                </a:cubicBezTo>
                <a:cubicBezTo>
                  <a:pt x="67" y="39"/>
                  <a:pt x="68" y="40"/>
                  <a:pt x="70" y="40"/>
                </a:cubicBezTo>
                <a:cubicBezTo>
                  <a:pt x="74" y="40"/>
                  <a:pt x="74" y="40"/>
                  <a:pt x="74" y="40"/>
                </a:cubicBezTo>
                <a:cubicBezTo>
                  <a:pt x="74" y="49"/>
                  <a:pt x="69" y="58"/>
                  <a:pt x="62" y="63"/>
                </a:cubicBezTo>
                <a:cubicBezTo>
                  <a:pt x="62" y="63"/>
                  <a:pt x="62" y="63"/>
                  <a:pt x="62" y="63"/>
                </a:cubicBezTo>
                <a:cubicBezTo>
                  <a:pt x="63" y="64"/>
                  <a:pt x="63" y="64"/>
                  <a:pt x="63" y="64"/>
                </a:cubicBezTo>
                <a:cubicBezTo>
                  <a:pt x="63" y="64"/>
                  <a:pt x="63" y="64"/>
                  <a:pt x="63" y="64"/>
                </a:cubicBezTo>
                <a:cubicBezTo>
                  <a:pt x="64" y="65"/>
                  <a:pt x="64" y="66"/>
                  <a:pt x="64" y="68"/>
                </a:cubicBezTo>
                <a:cubicBezTo>
                  <a:pt x="74" y="61"/>
                  <a:pt x="80" y="50"/>
                  <a:pt x="80" y="38"/>
                </a:cubicBezTo>
                <a:cubicBezTo>
                  <a:pt x="80" y="17"/>
                  <a:pt x="63" y="0"/>
                  <a:pt x="4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Freeform 13">
            <a:extLst>
              <a:ext uri="{FF2B5EF4-FFF2-40B4-BE49-F238E27FC236}">
                <a16:creationId xmlns:a16="http://schemas.microsoft.com/office/drawing/2014/main" id="{3B438E7C-19F5-47B4-AEBA-ABE622597909}"/>
              </a:ext>
            </a:extLst>
          </p:cNvPr>
          <p:cNvSpPr>
            <a:spLocks noEditPoints="1"/>
          </p:cNvSpPr>
          <p:nvPr/>
        </p:nvSpPr>
        <p:spPr bwMode="auto">
          <a:xfrm>
            <a:off x="4654550" y="1430338"/>
            <a:ext cx="392113" cy="228600"/>
          </a:xfrm>
          <a:custGeom>
            <a:avLst/>
            <a:gdLst>
              <a:gd name="T0" fmla="*/ 22 w 103"/>
              <a:gd name="T1" fmla="*/ 39 h 60"/>
              <a:gd name="T2" fmla="*/ 22 w 103"/>
              <a:gd name="T3" fmla="*/ 35 h 60"/>
              <a:gd name="T4" fmla="*/ 33 w 103"/>
              <a:gd name="T5" fmla="*/ 26 h 60"/>
              <a:gd name="T6" fmla="*/ 36 w 103"/>
              <a:gd name="T7" fmla="*/ 29 h 60"/>
              <a:gd name="T8" fmla="*/ 26 w 103"/>
              <a:gd name="T9" fmla="*/ 39 h 60"/>
              <a:gd name="T10" fmla="*/ 31 w 103"/>
              <a:gd name="T11" fmla="*/ 47 h 60"/>
              <a:gd name="T12" fmla="*/ 43 w 103"/>
              <a:gd name="T13" fmla="*/ 33 h 60"/>
              <a:gd name="T14" fmla="*/ 39 w 103"/>
              <a:gd name="T15" fmla="*/ 33 h 60"/>
              <a:gd name="T16" fmla="*/ 27 w 103"/>
              <a:gd name="T17" fmla="*/ 46 h 60"/>
              <a:gd name="T18" fmla="*/ 31 w 103"/>
              <a:gd name="T19" fmla="*/ 47 h 60"/>
              <a:gd name="T20" fmla="*/ 46 w 103"/>
              <a:gd name="T21" fmla="*/ 46 h 60"/>
              <a:gd name="T22" fmla="*/ 44 w 103"/>
              <a:gd name="T23" fmla="*/ 41 h 60"/>
              <a:gd name="T24" fmla="*/ 34 w 103"/>
              <a:gd name="T25" fmla="*/ 49 h 60"/>
              <a:gd name="T26" fmla="*/ 36 w 103"/>
              <a:gd name="T27" fmla="*/ 54 h 60"/>
              <a:gd name="T28" fmla="*/ 44 w 103"/>
              <a:gd name="T29" fmla="*/ 60 h 60"/>
              <a:gd name="T30" fmla="*/ 49 w 103"/>
              <a:gd name="T31" fmla="*/ 52 h 60"/>
              <a:gd name="T32" fmla="*/ 45 w 103"/>
              <a:gd name="T33" fmla="*/ 51 h 60"/>
              <a:gd name="T34" fmla="*/ 40 w 103"/>
              <a:gd name="T35" fmla="*/ 59 h 60"/>
              <a:gd name="T36" fmla="*/ 44 w 103"/>
              <a:gd name="T37" fmla="*/ 60 h 60"/>
              <a:gd name="T38" fmla="*/ 103 w 103"/>
              <a:gd name="T39" fmla="*/ 18 h 60"/>
              <a:gd name="T40" fmla="*/ 82 w 103"/>
              <a:gd name="T41" fmla="*/ 9 h 60"/>
              <a:gd name="T42" fmla="*/ 81 w 103"/>
              <a:gd name="T43" fmla="*/ 31 h 60"/>
              <a:gd name="T44" fmla="*/ 87 w 103"/>
              <a:gd name="T45" fmla="*/ 25 h 60"/>
              <a:gd name="T46" fmla="*/ 55 w 103"/>
              <a:gd name="T47" fmla="*/ 5 h 60"/>
              <a:gd name="T48" fmla="*/ 49 w 103"/>
              <a:gd name="T49" fmla="*/ 6 h 60"/>
              <a:gd name="T50" fmla="*/ 32 w 103"/>
              <a:gd name="T51" fmla="*/ 14 h 60"/>
              <a:gd name="T52" fmla="*/ 31 w 103"/>
              <a:gd name="T53" fmla="*/ 18 h 60"/>
              <a:gd name="T54" fmla="*/ 35 w 103"/>
              <a:gd name="T55" fmla="*/ 19 h 60"/>
              <a:gd name="T56" fmla="*/ 51 w 103"/>
              <a:gd name="T57" fmla="*/ 11 h 60"/>
              <a:gd name="T58" fmla="*/ 78 w 103"/>
              <a:gd name="T59" fmla="*/ 35 h 60"/>
              <a:gd name="T60" fmla="*/ 54 w 103"/>
              <a:gd name="T61" fmla="*/ 59 h 60"/>
              <a:gd name="T62" fmla="*/ 53 w 103"/>
              <a:gd name="T63" fmla="*/ 54 h 60"/>
              <a:gd name="T64" fmla="*/ 51 w 103"/>
              <a:gd name="T65" fmla="*/ 58 h 60"/>
              <a:gd name="T66" fmla="*/ 54 w 103"/>
              <a:gd name="T67" fmla="*/ 59 h 60"/>
              <a:gd name="T68" fmla="*/ 64 w 103"/>
              <a:gd name="T69" fmla="*/ 52 h 60"/>
              <a:gd name="T70" fmla="*/ 57 w 103"/>
              <a:gd name="T71" fmla="*/ 45 h 60"/>
              <a:gd name="T72" fmla="*/ 67 w 103"/>
              <a:gd name="T73" fmla="*/ 50 h 60"/>
              <a:gd name="T74" fmla="*/ 70 w 103"/>
              <a:gd name="T75" fmla="*/ 52 h 60"/>
              <a:gd name="T76" fmla="*/ 73 w 103"/>
              <a:gd name="T77" fmla="*/ 49 h 60"/>
              <a:gd name="T78" fmla="*/ 65 w 103"/>
              <a:gd name="T79" fmla="*/ 40 h 60"/>
              <a:gd name="T80" fmla="*/ 75 w 103"/>
              <a:gd name="T81" fmla="*/ 45 h 60"/>
              <a:gd name="T82" fmla="*/ 78 w 103"/>
              <a:gd name="T83" fmla="*/ 47 h 60"/>
              <a:gd name="T84" fmla="*/ 81 w 103"/>
              <a:gd name="T85" fmla="*/ 43 h 60"/>
              <a:gd name="T86" fmla="*/ 51 w 103"/>
              <a:gd name="T87" fmla="*/ 15 h 60"/>
              <a:gd name="T88" fmla="*/ 33 w 103"/>
              <a:gd name="T89" fmla="*/ 23 h 60"/>
              <a:gd name="T90" fmla="*/ 27 w 103"/>
              <a:gd name="T91" fmla="*/ 15 h 60"/>
              <a:gd name="T92" fmla="*/ 32 w 103"/>
              <a:gd name="T93" fmla="*/ 10 h 60"/>
              <a:gd name="T94" fmla="*/ 12 w 103"/>
              <a:gd name="T95" fmla="*/ 24 h 60"/>
              <a:gd name="T96" fmla="*/ 29 w 103"/>
              <a:gd name="T97" fmla="*/ 24 h 60"/>
              <a:gd name="T98" fmla="*/ 38 w 103"/>
              <a:gd name="T99" fmla="*/ 25 h 60"/>
              <a:gd name="T100" fmla="*/ 41 w 103"/>
              <a:gd name="T101" fmla="*/ 28 h 60"/>
              <a:gd name="T102" fmla="*/ 46 w 103"/>
              <a:gd name="T103" fmla="*/ 38 h 60"/>
              <a:gd name="T104" fmla="*/ 49 w 103"/>
              <a:gd name="T105" fmla="*/ 48 h 60"/>
              <a:gd name="T106" fmla="*/ 53 w 103"/>
              <a:gd name="T107" fmla="*/ 48 h 60"/>
              <a:gd name="T108" fmla="*/ 60 w 103"/>
              <a:gd name="T109" fmla="*/ 55 h 60"/>
              <a:gd name="T110" fmla="*/ 63 w 103"/>
              <a:gd name="T111" fmla="*/ 55 h 60"/>
              <a:gd name="T112" fmla="*/ 22 w 103"/>
              <a:gd name="T113" fmla="*/ 9 h 60"/>
              <a:gd name="T114" fmla="*/ 0 w 103"/>
              <a:gd name="T115" fmla="*/ 1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3" h="60">
                <a:moveTo>
                  <a:pt x="24" y="40"/>
                </a:moveTo>
                <a:cubicBezTo>
                  <a:pt x="23" y="40"/>
                  <a:pt x="22" y="39"/>
                  <a:pt x="22" y="39"/>
                </a:cubicBezTo>
                <a:cubicBezTo>
                  <a:pt x="21" y="38"/>
                  <a:pt x="21" y="37"/>
                  <a:pt x="21" y="37"/>
                </a:cubicBezTo>
                <a:cubicBezTo>
                  <a:pt x="21" y="36"/>
                  <a:pt x="21" y="35"/>
                  <a:pt x="22" y="35"/>
                </a:cubicBezTo>
                <a:cubicBezTo>
                  <a:pt x="31" y="27"/>
                  <a:pt x="31" y="27"/>
                  <a:pt x="31" y="27"/>
                </a:cubicBezTo>
                <a:cubicBezTo>
                  <a:pt x="32" y="27"/>
                  <a:pt x="32" y="26"/>
                  <a:pt x="33" y="26"/>
                </a:cubicBezTo>
                <a:cubicBezTo>
                  <a:pt x="34" y="26"/>
                  <a:pt x="35" y="27"/>
                  <a:pt x="35" y="27"/>
                </a:cubicBezTo>
                <a:cubicBezTo>
                  <a:pt x="36" y="28"/>
                  <a:pt x="36" y="29"/>
                  <a:pt x="36" y="29"/>
                </a:cubicBezTo>
                <a:cubicBezTo>
                  <a:pt x="36" y="30"/>
                  <a:pt x="35" y="31"/>
                  <a:pt x="35" y="31"/>
                </a:cubicBezTo>
                <a:cubicBezTo>
                  <a:pt x="26" y="39"/>
                  <a:pt x="26" y="39"/>
                  <a:pt x="26" y="39"/>
                </a:cubicBezTo>
                <a:cubicBezTo>
                  <a:pt x="25" y="39"/>
                  <a:pt x="24" y="40"/>
                  <a:pt x="24" y="40"/>
                </a:cubicBezTo>
                <a:close/>
                <a:moveTo>
                  <a:pt x="31" y="47"/>
                </a:moveTo>
                <a:cubicBezTo>
                  <a:pt x="43" y="37"/>
                  <a:pt x="43" y="37"/>
                  <a:pt x="43" y="37"/>
                </a:cubicBezTo>
                <a:cubicBezTo>
                  <a:pt x="44" y="36"/>
                  <a:pt x="44" y="34"/>
                  <a:pt x="43" y="33"/>
                </a:cubicBezTo>
                <a:cubicBezTo>
                  <a:pt x="42" y="32"/>
                  <a:pt x="42" y="32"/>
                  <a:pt x="41" y="32"/>
                </a:cubicBezTo>
                <a:cubicBezTo>
                  <a:pt x="40" y="32"/>
                  <a:pt x="40" y="32"/>
                  <a:pt x="39" y="33"/>
                </a:cubicBezTo>
                <a:cubicBezTo>
                  <a:pt x="27" y="42"/>
                  <a:pt x="27" y="42"/>
                  <a:pt x="27" y="42"/>
                </a:cubicBezTo>
                <a:cubicBezTo>
                  <a:pt x="26" y="43"/>
                  <a:pt x="26" y="45"/>
                  <a:pt x="27" y="46"/>
                </a:cubicBezTo>
                <a:cubicBezTo>
                  <a:pt x="27" y="47"/>
                  <a:pt x="28" y="47"/>
                  <a:pt x="29" y="47"/>
                </a:cubicBezTo>
                <a:cubicBezTo>
                  <a:pt x="30" y="47"/>
                  <a:pt x="30" y="47"/>
                  <a:pt x="31" y="47"/>
                </a:cubicBezTo>
                <a:close/>
                <a:moveTo>
                  <a:pt x="37" y="53"/>
                </a:moveTo>
                <a:cubicBezTo>
                  <a:pt x="46" y="46"/>
                  <a:pt x="46" y="46"/>
                  <a:pt x="46" y="46"/>
                </a:cubicBezTo>
                <a:cubicBezTo>
                  <a:pt x="47" y="45"/>
                  <a:pt x="47" y="43"/>
                  <a:pt x="46" y="42"/>
                </a:cubicBezTo>
                <a:cubicBezTo>
                  <a:pt x="46" y="41"/>
                  <a:pt x="45" y="41"/>
                  <a:pt x="44" y="41"/>
                </a:cubicBezTo>
                <a:cubicBezTo>
                  <a:pt x="44" y="41"/>
                  <a:pt x="43" y="41"/>
                  <a:pt x="42" y="42"/>
                </a:cubicBezTo>
                <a:cubicBezTo>
                  <a:pt x="34" y="49"/>
                  <a:pt x="34" y="49"/>
                  <a:pt x="34" y="49"/>
                </a:cubicBezTo>
                <a:cubicBezTo>
                  <a:pt x="33" y="50"/>
                  <a:pt x="33" y="51"/>
                  <a:pt x="34" y="53"/>
                </a:cubicBezTo>
                <a:cubicBezTo>
                  <a:pt x="34" y="53"/>
                  <a:pt x="35" y="54"/>
                  <a:pt x="36" y="54"/>
                </a:cubicBezTo>
                <a:cubicBezTo>
                  <a:pt x="36" y="54"/>
                  <a:pt x="37" y="53"/>
                  <a:pt x="37" y="53"/>
                </a:cubicBezTo>
                <a:close/>
                <a:moveTo>
                  <a:pt x="44" y="60"/>
                </a:moveTo>
                <a:cubicBezTo>
                  <a:pt x="49" y="56"/>
                  <a:pt x="49" y="56"/>
                  <a:pt x="49" y="56"/>
                </a:cubicBezTo>
                <a:cubicBezTo>
                  <a:pt x="50" y="55"/>
                  <a:pt x="50" y="53"/>
                  <a:pt x="49" y="52"/>
                </a:cubicBezTo>
                <a:cubicBezTo>
                  <a:pt x="48" y="51"/>
                  <a:pt x="48" y="51"/>
                  <a:pt x="47" y="51"/>
                </a:cubicBezTo>
                <a:cubicBezTo>
                  <a:pt x="46" y="51"/>
                  <a:pt x="46" y="51"/>
                  <a:pt x="45" y="51"/>
                </a:cubicBezTo>
                <a:cubicBezTo>
                  <a:pt x="40" y="55"/>
                  <a:pt x="40" y="55"/>
                  <a:pt x="40" y="55"/>
                </a:cubicBezTo>
                <a:cubicBezTo>
                  <a:pt x="39" y="56"/>
                  <a:pt x="39" y="58"/>
                  <a:pt x="40" y="59"/>
                </a:cubicBezTo>
                <a:cubicBezTo>
                  <a:pt x="40" y="60"/>
                  <a:pt x="41" y="60"/>
                  <a:pt x="42" y="60"/>
                </a:cubicBezTo>
                <a:cubicBezTo>
                  <a:pt x="43" y="60"/>
                  <a:pt x="43" y="60"/>
                  <a:pt x="44" y="60"/>
                </a:cubicBezTo>
                <a:close/>
                <a:moveTo>
                  <a:pt x="91" y="24"/>
                </a:moveTo>
                <a:cubicBezTo>
                  <a:pt x="103" y="18"/>
                  <a:pt x="103" y="18"/>
                  <a:pt x="103" y="18"/>
                </a:cubicBezTo>
                <a:cubicBezTo>
                  <a:pt x="94" y="2"/>
                  <a:pt x="94" y="2"/>
                  <a:pt x="94" y="2"/>
                </a:cubicBezTo>
                <a:cubicBezTo>
                  <a:pt x="89" y="5"/>
                  <a:pt x="84" y="7"/>
                  <a:pt x="82" y="9"/>
                </a:cubicBezTo>
                <a:cubicBezTo>
                  <a:pt x="83" y="11"/>
                  <a:pt x="85" y="15"/>
                  <a:pt x="91" y="24"/>
                </a:cubicBezTo>
                <a:close/>
                <a:moveTo>
                  <a:pt x="81" y="31"/>
                </a:moveTo>
                <a:cubicBezTo>
                  <a:pt x="81" y="30"/>
                  <a:pt x="82" y="29"/>
                  <a:pt x="82" y="28"/>
                </a:cubicBezTo>
                <a:cubicBezTo>
                  <a:pt x="83" y="28"/>
                  <a:pt x="86" y="26"/>
                  <a:pt x="87" y="25"/>
                </a:cubicBezTo>
                <a:cubicBezTo>
                  <a:pt x="86" y="22"/>
                  <a:pt x="81" y="13"/>
                  <a:pt x="78" y="10"/>
                </a:cubicBezTo>
                <a:cubicBezTo>
                  <a:pt x="69" y="6"/>
                  <a:pt x="61" y="5"/>
                  <a:pt x="55" y="5"/>
                </a:cubicBezTo>
                <a:cubicBezTo>
                  <a:pt x="53" y="5"/>
                  <a:pt x="51" y="5"/>
                  <a:pt x="50" y="6"/>
                </a:cubicBezTo>
                <a:cubicBezTo>
                  <a:pt x="49" y="6"/>
                  <a:pt x="49" y="6"/>
                  <a:pt x="49" y="6"/>
                </a:cubicBezTo>
                <a:cubicBezTo>
                  <a:pt x="49" y="6"/>
                  <a:pt x="48" y="6"/>
                  <a:pt x="48" y="6"/>
                </a:cubicBezTo>
                <a:cubicBezTo>
                  <a:pt x="32" y="14"/>
                  <a:pt x="32" y="14"/>
                  <a:pt x="32" y="14"/>
                </a:cubicBezTo>
                <a:cubicBezTo>
                  <a:pt x="31" y="14"/>
                  <a:pt x="31" y="15"/>
                  <a:pt x="31" y="16"/>
                </a:cubicBezTo>
                <a:cubicBezTo>
                  <a:pt x="31" y="16"/>
                  <a:pt x="31" y="17"/>
                  <a:pt x="31" y="18"/>
                </a:cubicBezTo>
                <a:cubicBezTo>
                  <a:pt x="31" y="19"/>
                  <a:pt x="32" y="19"/>
                  <a:pt x="33" y="19"/>
                </a:cubicBezTo>
                <a:cubicBezTo>
                  <a:pt x="34" y="19"/>
                  <a:pt x="34" y="19"/>
                  <a:pt x="35" y="19"/>
                </a:cubicBezTo>
                <a:cubicBezTo>
                  <a:pt x="51" y="11"/>
                  <a:pt x="51" y="11"/>
                  <a:pt x="51" y="11"/>
                </a:cubicBezTo>
                <a:cubicBezTo>
                  <a:pt x="51" y="11"/>
                  <a:pt x="51" y="11"/>
                  <a:pt x="51" y="11"/>
                </a:cubicBezTo>
                <a:cubicBezTo>
                  <a:pt x="52" y="11"/>
                  <a:pt x="52" y="11"/>
                  <a:pt x="52" y="11"/>
                </a:cubicBezTo>
                <a:cubicBezTo>
                  <a:pt x="62" y="18"/>
                  <a:pt x="75" y="32"/>
                  <a:pt x="78" y="35"/>
                </a:cubicBezTo>
                <a:cubicBezTo>
                  <a:pt x="79" y="34"/>
                  <a:pt x="80" y="32"/>
                  <a:pt x="81" y="31"/>
                </a:cubicBezTo>
                <a:close/>
                <a:moveTo>
                  <a:pt x="54" y="59"/>
                </a:moveTo>
                <a:cubicBezTo>
                  <a:pt x="55" y="59"/>
                  <a:pt x="56" y="57"/>
                  <a:pt x="55" y="56"/>
                </a:cubicBezTo>
                <a:cubicBezTo>
                  <a:pt x="53" y="54"/>
                  <a:pt x="53" y="54"/>
                  <a:pt x="53" y="54"/>
                </a:cubicBezTo>
                <a:cubicBezTo>
                  <a:pt x="53" y="55"/>
                  <a:pt x="52" y="57"/>
                  <a:pt x="51" y="58"/>
                </a:cubicBezTo>
                <a:cubicBezTo>
                  <a:pt x="51" y="58"/>
                  <a:pt x="51" y="58"/>
                  <a:pt x="51" y="58"/>
                </a:cubicBezTo>
                <a:cubicBezTo>
                  <a:pt x="52" y="59"/>
                  <a:pt x="52" y="60"/>
                  <a:pt x="53" y="60"/>
                </a:cubicBezTo>
                <a:cubicBezTo>
                  <a:pt x="53" y="60"/>
                  <a:pt x="54" y="60"/>
                  <a:pt x="54" y="59"/>
                </a:cubicBezTo>
                <a:close/>
                <a:moveTo>
                  <a:pt x="63" y="55"/>
                </a:moveTo>
                <a:cubicBezTo>
                  <a:pt x="64" y="55"/>
                  <a:pt x="64" y="53"/>
                  <a:pt x="64" y="52"/>
                </a:cubicBezTo>
                <a:cubicBezTo>
                  <a:pt x="64" y="52"/>
                  <a:pt x="64" y="51"/>
                  <a:pt x="64" y="51"/>
                </a:cubicBezTo>
                <a:cubicBezTo>
                  <a:pt x="57" y="45"/>
                  <a:pt x="57" y="45"/>
                  <a:pt x="57" y="45"/>
                </a:cubicBezTo>
                <a:cubicBezTo>
                  <a:pt x="61" y="43"/>
                  <a:pt x="61" y="43"/>
                  <a:pt x="61" y="43"/>
                </a:cubicBezTo>
                <a:cubicBezTo>
                  <a:pt x="67" y="50"/>
                  <a:pt x="67" y="50"/>
                  <a:pt x="67" y="50"/>
                </a:cubicBezTo>
                <a:cubicBezTo>
                  <a:pt x="68" y="50"/>
                  <a:pt x="68" y="50"/>
                  <a:pt x="68" y="50"/>
                </a:cubicBezTo>
                <a:cubicBezTo>
                  <a:pt x="69" y="51"/>
                  <a:pt x="69" y="52"/>
                  <a:pt x="70" y="52"/>
                </a:cubicBezTo>
                <a:cubicBezTo>
                  <a:pt x="71" y="52"/>
                  <a:pt x="71" y="51"/>
                  <a:pt x="71" y="51"/>
                </a:cubicBezTo>
                <a:cubicBezTo>
                  <a:pt x="72" y="51"/>
                  <a:pt x="73" y="50"/>
                  <a:pt x="73" y="49"/>
                </a:cubicBezTo>
                <a:cubicBezTo>
                  <a:pt x="73" y="48"/>
                  <a:pt x="73" y="48"/>
                  <a:pt x="72" y="47"/>
                </a:cubicBezTo>
                <a:cubicBezTo>
                  <a:pt x="65" y="40"/>
                  <a:pt x="65" y="40"/>
                  <a:pt x="65" y="40"/>
                </a:cubicBezTo>
                <a:cubicBezTo>
                  <a:pt x="68" y="37"/>
                  <a:pt x="68" y="37"/>
                  <a:pt x="68" y="37"/>
                </a:cubicBezTo>
                <a:cubicBezTo>
                  <a:pt x="75" y="45"/>
                  <a:pt x="75" y="45"/>
                  <a:pt x="75" y="45"/>
                </a:cubicBezTo>
                <a:cubicBezTo>
                  <a:pt x="76" y="45"/>
                  <a:pt x="76" y="45"/>
                  <a:pt x="76" y="45"/>
                </a:cubicBezTo>
                <a:cubicBezTo>
                  <a:pt x="77" y="46"/>
                  <a:pt x="77" y="47"/>
                  <a:pt x="78" y="47"/>
                </a:cubicBezTo>
                <a:cubicBezTo>
                  <a:pt x="78" y="47"/>
                  <a:pt x="79" y="46"/>
                  <a:pt x="79" y="46"/>
                </a:cubicBezTo>
                <a:cubicBezTo>
                  <a:pt x="81" y="46"/>
                  <a:pt x="81" y="44"/>
                  <a:pt x="81" y="43"/>
                </a:cubicBezTo>
                <a:cubicBezTo>
                  <a:pt x="74" y="35"/>
                  <a:pt x="74" y="35"/>
                  <a:pt x="74" y="35"/>
                </a:cubicBezTo>
                <a:cubicBezTo>
                  <a:pt x="70" y="31"/>
                  <a:pt x="59" y="21"/>
                  <a:pt x="51" y="15"/>
                </a:cubicBezTo>
                <a:cubicBezTo>
                  <a:pt x="36" y="22"/>
                  <a:pt x="36" y="22"/>
                  <a:pt x="36" y="22"/>
                </a:cubicBezTo>
                <a:cubicBezTo>
                  <a:pt x="35" y="22"/>
                  <a:pt x="34" y="23"/>
                  <a:pt x="33" y="23"/>
                </a:cubicBezTo>
                <a:cubicBezTo>
                  <a:pt x="31" y="23"/>
                  <a:pt x="29" y="22"/>
                  <a:pt x="28" y="20"/>
                </a:cubicBezTo>
                <a:cubicBezTo>
                  <a:pt x="27" y="19"/>
                  <a:pt x="27" y="17"/>
                  <a:pt x="27" y="15"/>
                </a:cubicBezTo>
                <a:cubicBezTo>
                  <a:pt x="28" y="13"/>
                  <a:pt x="29" y="12"/>
                  <a:pt x="31" y="11"/>
                </a:cubicBezTo>
                <a:cubicBezTo>
                  <a:pt x="32" y="10"/>
                  <a:pt x="32" y="10"/>
                  <a:pt x="32" y="10"/>
                </a:cubicBezTo>
                <a:cubicBezTo>
                  <a:pt x="25" y="11"/>
                  <a:pt x="25" y="11"/>
                  <a:pt x="25" y="11"/>
                </a:cubicBezTo>
                <a:cubicBezTo>
                  <a:pt x="12" y="24"/>
                  <a:pt x="12" y="24"/>
                  <a:pt x="12" y="24"/>
                </a:cubicBezTo>
                <a:cubicBezTo>
                  <a:pt x="20" y="32"/>
                  <a:pt x="20" y="32"/>
                  <a:pt x="20" y="32"/>
                </a:cubicBezTo>
                <a:cubicBezTo>
                  <a:pt x="20" y="32"/>
                  <a:pt x="29" y="24"/>
                  <a:pt x="29" y="24"/>
                </a:cubicBezTo>
                <a:cubicBezTo>
                  <a:pt x="30" y="23"/>
                  <a:pt x="32" y="23"/>
                  <a:pt x="33" y="23"/>
                </a:cubicBezTo>
                <a:cubicBezTo>
                  <a:pt x="35" y="23"/>
                  <a:pt x="37" y="24"/>
                  <a:pt x="38" y="25"/>
                </a:cubicBezTo>
                <a:cubicBezTo>
                  <a:pt x="39" y="26"/>
                  <a:pt x="39" y="27"/>
                  <a:pt x="39" y="29"/>
                </a:cubicBezTo>
                <a:cubicBezTo>
                  <a:pt x="40" y="28"/>
                  <a:pt x="40" y="28"/>
                  <a:pt x="41" y="28"/>
                </a:cubicBezTo>
                <a:cubicBezTo>
                  <a:pt x="43" y="28"/>
                  <a:pt x="44" y="29"/>
                  <a:pt x="46" y="31"/>
                </a:cubicBezTo>
                <a:cubicBezTo>
                  <a:pt x="47" y="33"/>
                  <a:pt x="48" y="36"/>
                  <a:pt x="46" y="38"/>
                </a:cubicBezTo>
                <a:cubicBezTo>
                  <a:pt x="47" y="38"/>
                  <a:pt x="48" y="39"/>
                  <a:pt x="49" y="40"/>
                </a:cubicBezTo>
                <a:cubicBezTo>
                  <a:pt x="51" y="42"/>
                  <a:pt x="51" y="45"/>
                  <a:pt x="49" y="48"/>
                </a:cubicBezTo>
                <a:cubicBezTo>
                  <a:pt x="50" y="48"/>
                  <a:pt x="51" y="49"/>
                  <a:pt x="52" y="49"/>
                </a:cubicBezTo>
                <a:cubicBezTo>
                  <a:pt x="53" y="48"/>
                  <a:pt x="53" y="48"/>
                  <a:pt x="53" y="48"/>
                </a:cubicBezTo>
                <a:cubicBezTo>
                  <a:pt x="58" y="54"/>
                  <a:pt x="58" y="54"/>
                  <a:pt x="58" y="54"/>
                </a:cubicBezTo>
                <a:cubicBezTo>
                  <a:pt x="59" y="54"/>
                  <a:pt x="59" y="54"/>
                  <a:pt x="60" y="55"/>
                </a:cubicBezTo>
                <a:cubicBezTo>
                  <a:pt x="60" y="55"/>
                  <a:pt x="61" y="55"/>
                  <a:pt x="61" y="55"/>
                </a:cubicBezTo>
                <a:cubicBezTo>
                  <a:pt x="62" y="55"/>
                  <a:pt x="62" y="55"/>
                  <a:pt x="63" y="55"/>
                </a:cubicBezTo>
                <a:close/>
                <a:moveTo>
                  <a:pt x="9" y="22"/>
                </a:moveTo>
                <a:cubicBezTo>
                  <a:pt x="22" y="9"/>
                  <a:pt x="22" y="9"/>
                  <a:pt x="22" y="9"/>
                </a:cubicBezTo>
                <a:cubicBezTo>
                  <a:pt x="13" y="0"/>
                  <a:pt x="13" y="0"/>
                  <a:pt x="13" y="0"/>
                </a:cubicBezTo>
                <a:cubicBezTo>
                  <a:pt x="0" y="13"/>
                  <a:pt x="0" y="13"/>
                  <a:pt x="0" y="13"/>
                </a:cubicBezTo>
                <a:lnTo>
                  <a:pt x="9" y="2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Freeform 14">
            <a:extLst>
              <a:ext uri="{FF2B5EF4-FFF2-40B4-BE49-F238E27FC236}">
                <a16:creationId xmlns:a16="http://schemas.microsoft.com/office/drawing/2014/main" id="{961A6EC0-0075-4645-B91F-3518375D9DB0}"/>
              </a:ext>
            </a:extLst>
          </p:cNvPr>
          <p:cNvSpPr>
            <a:spLocks noEditPoints="1"/>
          </p:cNvSpPr>
          <p:nvPr/>
        </p:nvSpPr>
        <p:spPr bwMode="auto">
          <a:xfrm>
            <a:off x="5526088" y="3279775"/>
            <a:ext cx="214313" cy="312738"/>
          </a:xfrm>
          <a:custGeom>
            <a:avLst/>
            <a:gdLst>
              <a:gd name="T0" fmla="*/ 25 w 56"/>
              <a:gd name="T1" fmla="*/ 40 h 82"/>
              <a:gd name="T2" fmla="*/ 30 w 56"/>
              <a:gd name="T3" fmla="*/ 40 h 82"/>
              <a:gd name="T4" fmla="*/ 30 w 56"/>
              <a:gd name="T5" fmla="*/ 65 h 82"/>
              <a:gd name="T6" fmla="*/ 25 w 56"/>
              <a:gd name="T7" fmla="*/ 65 h 82"/>
              <a:gd name="T8" fmla="*/ 25 w 56"/>
              <a:gd name="T9" fmla="*/ 40 h 82"/>
              <a:gd name="T10" fmla="*/ 28 w 56"/>
              <a:gd name="T11" fmla="*/ 0 h 82"/>
              <a:gd name="T12" fmla="*/ 0 w 56"/>
              <a:gd name="T13" fmla="*/ 29 h 82"/>
              <a:gd name="T14" fmla="*/ 5 w 56"/>
              <a:gd name="T15" fmla="*/ 46 h 82"/>
              <a:gd name="T16" fmla="*/ 12 w 56"/>
              <a:gd name="T17" fmla="*/ 59 h 82"/>
              <a:gd name="T18" fmla="*/ 18 w 56"/>
              <a:gd name="T19" fmla="*/ 65 h 82"/>
              <a:gd name="T20" fmla="*/ 21 w 56"/>
              <a:gd name="T21" fmla="*/ 65 h 82"/>
              <a:gd name="T22" fmla="*/ 21 w 56"/>
              <a:gd name="T23" fmla="*/ 40 h 82"/>
              <a:gd name="T24" fmla="*/ 17 w 56"/>
              <a:gd name="T25" fmla="*/ 40 h 82"/>
              <a:gd name="T26" fmla="*/ 9 w 56"/>
              <a:gd name="T27" fmla="*/ 32 h 82"/>
              <a:gd name="T28" fmla="*/ 17 w 56"/>
              <a:gd name="T29" fmla="*/ 24 h 82"/>
              <a:gd name="T30" fmla="*/ 25 w 56"/>
              <a:gd name="T31" fmla="*/ 32 h 82"/>
              <a:gd name="T32" fmla="*/ 24 w 56"/>
              <a:gd name="T33" fmla="*/ 36 h 82"/>
              <a:gd name="T34" fmla="*/ 31 w 56"/>
              <a:gd name="T35" fmla="*/ 36 h 82"/>
              <a:gd name="T36" fmla="*/ 31 w 56"/>
              <a:gd name="T37" fmla="*/ 32 h 82"/>
              <a:gd name="T38" fmla="*/ 39 w 56"/>
              <a:gd name="T39" fmla="*/ 24 h 82"/>
              <a:gd name="T40" fmla="*/ 47 w 56"/>
              <a:gd name="T41" fmla="*/ 32 h 82"/>
              <a:gd name="T42" fmla="*/ 39 w 56"/>
              <a:gd name="T43" fmla="*/ 40 h 82"/>
              <a:gd name="T44" fmla="*/ 35 w 56"/>
              <a:gd name="T45" fmla="*/ 40 h 82"/>
              <a:gd name="T46" fmla="*/ 35 w 56"/>
              <a:gd name="T47" fmla="*/ 65 h 82"/>
              <a:gd name="T48" fmla="*/ 38 w 56"/>
              <a:gd name="T49" fmla="*/ 65 h 82"/>
              <a:gd name="T50" fmla="*/ 43 w 56"/>
              <a:gd name="T51" fmla="*/ 59 h 82"/>
              <a:gd name="T52" fmla="*/ 50 w 56"/>
              <a:gd name="T53" fmla="*/ 46 h 82"/>
              <a:gd name="T54" fmla="*/ 56 w 56"/>
              <a:gd name="T55" fmla="*/ 29 h 82"/>
              <a:gd name="T56" fmla="*/ 28 w 56"/>
              <a:gd name="T57" fmla="*/ 0 h 82"/>
              <a:gd name="T58" fmla="*/ 13 w 56"/>
              <a:gd name="T59" fmla="*/ 32 h 82"/>
              <a:gd name="T60" fmla="*/ 17 w 56"/>
              <a:gd name="T61" fmla="*/ 36 h 82"/>
              <a:gd name="T62" fmla="*/ 21 w 56"/>
              <a:gd name="T63" fmla="*/ 32 h 82"/>
              <a:gd name="T64" fmla="*/ 17 w 56"/>
              <a:gd name="T65" fmla="*/ 28 h 82"/>
              <a:gd name="T66" fmla="*/ 13 w 56"/>
              <a:gd name="T67" fmla="*/ 32 h 82"/>
              <a:gd name="T68" fmla="*/ 43 w 56"/>
              <a:gd name="T69" fmla="*/ 32 h 82"/>
              <a:gd name="T70" fmla="*/ 39 w 56"/>
              <a:gd name="T71" fmla="*/ 28 h 82"/>
              <a:gd name="T72" fmla="*/ 35 w 56"/>
              <a:gd name="T73" fmla="*/ 32 h 82"/>
              <a:gd name="T74" fmla="*/ 39 w 56"/>
              <a:gd name="T75" fmla="*/ 36 h 82"/>
              <a:gd name="T76" fmla="*/ 43 w 56"/>
              <a:gd name="T77" fmla="*/ 32 h 82"/>
              <a:gd name="T78" fmla="*/ 41 w 56"/>
              <a:gd name="T79" fmla="*/ 71 h 82"/>
              <a:gd name="T80" fmla="*/ 39 w 56"/>
              <a:gd name="T81" fmla="*/ 69 h 82"/>
              <a:gd name="T82" fmla="*/ 17 w 56"/>
              <a:gd name="T83" fmla="*/ 69 h 82"/>
              <a:gd name="T84" fmla="*/ 15 w 56"/>
              <a:gd name="T85" fmla="*/ 71 h 82"/>
              <a:gd name="T86" fmla="*/ 17 w 56"/>
              <a:gd name="T87" fmla="*/ 74 h 82"/>
              <a:gd name="T88" fmla="*/ 39 w 56"/>
              <a:gd name="T89" fmla="*/ 74 h 82"/>
              <a:gd name="T90" fmla="*/ 41 w 56"/>
              <a:gd name="T91" fmla="*/ 71 h 82"/>
              <a:gd name="T92" fmla="*/ 38 w 56"/>
              <a:gd name="T93" fmla="*/ 79 h 82"/>
              <a:gd name="T94" fmla="*/ 36 w 56"/>
              <a:gd name="T95" fmla="*/ 77 h 82"/>
              <a:gd name="T96" fmla="*/ 19 w 56"/>
              <a:gd name="T97" fmla="*/ 77 h 82"/>
              <a:gd name="T98" fmla="*/ 17 w 56"/>
              <a:gd name="T99" fmla="*/ 79 h 82"/>
              <a:gd name="T100" fmla="*/ 19 w 56"/>
              <a:gd name="T101" fmla="*/ 82 h 82"/>
              <a:gd name="T102" fmla="*/ 36 w 56"/>
              <a:gd name="T103" fmla="*/ 82 h 82"/>
              <a:gd name="T104" fmla="*/ 38 w 56"/>
              <a:gd name="T105" fmla="*/ 7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82">
                <a:moveTo>
                  <a:pt x="25" y="40"/>
                </a:moveTo>
                <a:cubicBezTo>
                  <a:pt x="30" y="40"/>
                  <a:pt x="30" y="40"/>
                  <a:pt x="30" y="40"/>
                </a:cubicBezTo>
                <a:cubicBezTo>
                  <a:pt x="30" y="65"/>
                  <a:pt x="30" y="65"/>
                  <a:pt x="30" y="65"/>
                </a:cubicBezTo>
                <a:cubicBezTo>
                  <a:pt x="25" y="65"/>
                  <a:pt x="25" y="65"/>
                  <a:pt x="25" y="65"/>
                </a:cubicBezTo>
                <a:lnTo>
                  <a:pt x="25" y="40"/>
                </a:lnTo>
                <a:close/>
                <a:moveTo>
                  <a:pt x="28" y="0"/>
                </a:moveTo>
                <a:cubicBezTo>
                  <a:pt x="12" y="1"/>
                  <a:pt x="0" y="13"/>
                  <a:pt x="0" y="29"/>
                </a:cubicBezTo>
                <a:cubicBezTo>
                  <a:pt x="0" y="35"/>
                  <a:pt x="2" y="41"/>
                  <a:pt x="5" y="46"/>
                </a:cubicBezTo>
                <a:cubicBezTo>
                  <a:pt x="10" y="53"/>
                  <a:pt x="12" y="56"/>
                  <a:pt x="12" y="59"/>
                </a:cubicBezTo>
                <a:cubicBezTo>
                  <a:pt x="12" y="62"/>
                  <a:pt x="14" y="65"/>
                  <a:pt x="18" y="65"/>
                </a:cubicBezTo>
                <a:cubicBezTo>
                  <a:pt x="21" y="65"/>
                  <a:pt x="21" y="65"/>
                  <a:pt x="21" y="65"/>
                </a:cubicBezTo>
                <a:cubicBezTo>
                  <a:pt x="21" y="40"/>
                  <a:pt x="21" y="40"/>
                  <a:pt x="21" y="40"/>
                </a:cubicBezTo>
                <a:cubicBezTo>
                  <a:pt x="17" y="40"/>
                  <a:pt x="17" y="40"/>
                  <a:pt x="17" y="40"/>
                </a:cubicBezTo>
                <a:cubicBezTo>
                  <a:pt x="12" y="40"/>
                  <a:pt x="9" y="37"/>
                  <a:pt x="9" y="32"/>
                </a:cubicBezTo>
                <a:cubicBezTo>
                  <a:pt x="9" y="28"/>
                  <a:pt x="12" y="24"/>
                  <a:pt x="17" y="24"/>
                </a:cubicBezTo>
                <a:cubicBezTo>
                  <a:pt x="21" y="24"/>
                  <a:pt x="25" y="28"/>
                  <a:pt x="25" y="32"/>
                </a:cubicBezTo>
                <a:cubicBezTo>
                  <a:pt x="25" y="33"/>
                  <a:pt x="25" y="35"/>
                  <a:pt x="24" y="36"/>
                </a:cubicBezTo>
                <a:cubicBezTo>
                  <a:pt x="31" y="36"/>
                  <a:pt x="31" y="36"/>
                  <a:pt x="31" y="36"/>
                </a:cubicBezTo>
                <a:cubicBezTo>
                  <a:pt x="31" y="35"/>
                  <a:pt x="31" y="33"/>
                  <a:pt x="31" y="32"/>
                </a:cubicBezTo>
                <a:cubicBezTo>
                  <a:pt x="31" y="28"/>
                  <a:pt x="34" y="24"/>
                  <a:pt x="39" y="24"/>
                </a:cubicBezTo>
                <a:cubicBezTo>
                  <a:pt x="43" y="24"/>
                  <a:pt x="47" y="28"/>
                  <a:pt x="47" y="32"/>
                </a:cubicBezTo>
                <a:cubicBezTo>
                  <a:pt x="47" y="37"/>
                  <a:pt x="43" y="40"/>
                  <a:pt x="39" y="40"/>
                </a:cubicBezTo>
                <a:cubicBezTo>
                  <a:pt x="35" y="40"/>
                  <a:pt x="35" y="40"/>
                  <a:pt x="35" y="40"/>
                </a:cubicBezTo>
                <a:cubicBezTo>
                  <a:pt x="35" y="65"/>
                  <a:pt x="35" y="65"/>
                  <a:pt x="35" y="65"/>
                </a:cubicBezTo>
                <a:cubicBezTo>
                  <a:pt x="38" y="65"/>
                  <a:pt x="38" y="65"/>
                  <a:pt x="38" y="65"/>
                </a:cubicBezTo>
                <a:cubicBezTo>
                  <a:pt x="41" y="65"/>
                  <a:pt x="43" y="62"/>
                  <a:pt x="43" y="59"/>
                </a:cubicBezTo>
                <a:cubicBezTo>
                  <a:pt x="44" y="56"/>
                  <a:pt x="45" y="53"/>
                  <a:pt x="50" y="46"/>
                </a:cubicBezTo>
                <a:cubicBezTo>
                  <a:pt x="54" y="41"/>
                  <a:pt x="56" y="35"/>
                  <a:pt x="56" y="29"/>
                </a:cubicBezTo>
                <a:cubicBezTo>
                  <a:pt x="56" y="13"/>
                  <a:pt x="43" y="1"/>
                  <a:pt x="28" y="0"/>
                </a:cubicBezTo>
                <a:close/>
                <a:moveTo>
                  <a:pt x="13" y="32"/>
                </a:moveTo>
                <a:cubicBezTo>
                  <a:pt x="13" y="34"/>
                  <a:pt x="15" y="36"/>
                  <a:pt x="17" y="36"/>
                </a:cubicBezTo>
                <a:cubicBezTo>
                  <a:pt x="19" y="36"/>
                  <a:pt x="21" y="34"/>
                  <a:pt x="21" y="32"/>
                </a:cubicBezTo>
                <a:cubicBezTo>
                  <a:pt x="21" y="30"/>
                  <a:pt x="19" y="28"/>
                  <a:pt x="17" y="28"/>
                </a:cubicBezTo>
                <a:cubicBezTo>
                  <a:pt x="15" y="28"/>
                  <a:pt x="13" y="30"/>
                  <a:pt x="13" y="32"/>
                </a:cubicBezTo>
                <a:close/>
                <a:moveTo>
                  <a:pt x="43" y="32"/>
                </a:moveTo>
                <a:cubicBezTo>
                  <a:pt x="43" y="30"/>
                  <a:pt x="41" y="28"/>
                  <a:pt x="39" y="28"/>
                </a:cubicBezTo>
                <a:cubicBezTo>
                  <a:pt x="37" y="28"/>
                  <a:pt x="35" y="30"/>
                  <a:pt x="35" y="32"/>
                </a:cubicBezTo>
                <a:cubicBezTo>
                  <a:pt x="35" y="34"/>
                  <a:pt x="37" y="36"/>
                  <a:pt x="39" y="36"/>
                </a:cubicBezTo>
                <a:cubicBezTo>
                  <a:pt x="41" y="36"/>
                  <a:pt x="43" y="34"/>
                  <a:pt x="43" y="32"/>
                </a:cubicBezTo>
                <a:close/>
                <a:moveTo>
                  <a:pt x="41" y="71"/>
                </a:moveTo>
                <a:cubicBezTo>
                  <a:pt x="41" y="70"/>
                  <a:pt x="40" y="69"/>
                  <a:pt x="39" y="69"/>
                </a:cubicBezTo>
                <a:cubicBezTo>
                  <a:pt x="17" y="69"/>
                  <a:pt x="17" y="69"/>
                  <a:pt x="17" y="69"/>
                </a:cubicBezTo>
                <a:cubicBezTo>
                  <a:pt x="16" y="69"/>
                  <a:pt x="15" y="70"/>
                  <a:pt x="15" y="71"/>
                </a:cubicBezTo>
                <a:cubicBezTo>
                  <a:pt x="15" y="73"/>
                  <a:pt x="16" y="74"/>
                  <a:pt x="17" y="74"/>
                </a:cubicBezTo>
                <a:cubicBezTo>
                  <a:pt x="39" y="74"/>
                  <a:pt x="39" y="74"/>
                  <a:pt x="39" y="74"/>
                </a:cubicBezTo>
                <a:cubicBezTo>
                  <a:pt x="40" y="74"/>
                  <a:pt x="41" y="73"/>
                  <a:pt x="41" y="71"/>
                </a:cubicBezTo>
                <a:close/>
                <a:moveTo>
                  <a:pt x="38" y="79"/>
                </a:moveTo>
                <a:cubicBezTo>
                  <a:pt x="38" y="78"/>
                  <a:pt x="37" y="77"/>
                  <a:pt x="36" y="77"/>
                </a:cubicBezTo>
                <a:cubicBezTo>
                  <a:pt x="19" y="77"/>
                  <a:pt x="19" y="77"/>
                  <a:pt x="19" y="77"/>
                </a:cubicBezTo>
                <a:cubicBezTo>
                  <a:pt x="18" y="77"/>
                  <a:pt x="17" y="78"/>
                  <a:pt x="17" y="79"/>
                </a:cubicBezTo>
                <a:cubicBezTo>
                  <a:pt x="17" y="81"/>
                  <a:pt x="18" y="82"/>
                  <a:pt x="19" y="82"/>
                </a:cubicBezTo>
                <a:cubicBezTo>
                  <a:pt x="36" y="82"/>
                  <a:pt x="36" y="82"/>
                  <a:pt x="36" y="82"/>
                </a:cubicBezTo>
                <a:cubicBezTo>
                  <a:pt x="37" y="82"/>
                  <a:pt x="38" y="81"/>
                  <a:pt x="38" y="7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Oval 15">
            <a:extLst>
              <a:ext uri="{FF2B5EF4-FFF2-40B4-BE49-F238E27FC236}">
                <a16:creationId xmlns:a16="http://schemas.microsoft.com/office/drawing/2014/main" id="{735128DA-6975-44EF-AC13-CE480765A31F}"/>
              </a:ext>
            </a:extLst>
          </p:cNvPr>
          <p:cNvSpPr>
            <a:spLocks noChangeArrowheads="1"/>
          </p:cNvSpPr>
          <p:nvPr/>
        </p:nvSpPr>
        <p:spPr bwMode="auto">
          <a:xfrm>
            <a:off x="2635250" y="3108325"/>
            <a:ext cx="652463" cy="655638"/>
          </a:xfrm>
          <a:prstGeom prst="ellipse">
            <a:avLst/>
          </a:prstGeom>
          <a:solidFill>
            <a:schemeClr val="bg2"/>
          </a:solidFill>
          <a:ln>
            <a:noFill/>
          </a:ln>
          <a:effectLst>
            <a:innerShdw blurRad="127000" dist="127000" dir="12840000">
              <a:prstClr val="black">
                <a:alpha val="26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23" name="Group 22">
            <a:extLst>
              <a:ext uri="{FF2B5EF4-FFF2-40B4-BE49-F238E27FC236}">
                <a16:creationId xmlns:a16="http://schemas.microsoft.com/office/drawing/2014/main" id="{C6FE95ED-AFB7-4C3C-8710-61D6DC074FD4}"/>
              </a:ext>
            </a:extLst>
          </p:cNvPr>
          <p:cNvGrpSpPr/>
          <p:nvPr/>
        </p:nvGrpSpPr>
        <p:grpSpPr>
          <a:xfrm>
            <a:off x="7612063" y="1139746"/>
            <a:ext cx="2300923" cy="787559"/>
            <a:chOff x="8321357" y="896461"/>
            <a:chExt cx="2300923" cy="787559"/>
          </a:xfrm>
        </p:grpSpPr>
        <p:sp>
          <p:nvSpPr>
            <p:cNvPr id="24" name="Text Placeholder 53">
              <a:extLst>
                <a:ext uri="{FF2B5EF4-FFF2-40B4-BE49-F238E27FC236}">
                  <a16:creationId xmlns:a16="http://schemas.microsoft.com/office/drawing/2014/main" id="{386D370C-EF25-4181-981A-D03CD2EC809A}"/>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25" name="Text Placeholder 56">
              <a:extLst>
                <a:ext uri="{FF2B5EF4-FFF2-40B4-BE49-F238E27FC236}">
                  <a16:creationId xmlns:a16="http://schemas.microsoft.com/office/drawing/2014/main" id="{9EECD771-2476-4343-BB36-695B842C43A0}"/>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6"/>
                  </a:solidFill>
                </a:rPr>
                <a:t>Title Here</a:t>
              </a:r>
              <a:endParaRPr lang="ru-RU" sz="1400" b="1" dirty="0">
                <a:solidFill>
                  <a:schemeClr val="accent6"/>
                </a:solidFill>
              </a:endParaRPr>
            </a:p>
          </p:txBody>
        </p:sp>
      </p:grpSp>
      <p:grpSp>
        <p:nvGrpSpPr>
          <p:cNvPr id="26" name="Group 25">
            <a:extLst>
              <a:ext uri="{FF2B5EF4-FFF2-40B4-BE49-F238E27FC236}">
                <a16:creationId xmlns:a16="http://schemas.microsoft.com/office/drawing/2014/main" id="{205A306C-4B6D-404A-8A11-271E4B2A19F1}"/>
              </a:ext>
            </a:extLst>
          </p:cNvPr>
          <p:cNvGrpSpPr/>
          <p:nvPr/>
        </p:nvGrpSpPr>
        <p:grpSpPr>
          <a:xfrm>
            <a:off x="7943851" y="3031253"/>
            <a:ext cx="2300923" cy="787559"/>
            <a:chOff x="8321357" y="896461"/>
            <a:chExt cx="2300923" cy="787559"/>
          </a:xfrm>
        </p:grpSpPr>
        <p:sp>
          <p:nvSpPr>
            <p:cNvPr id="27" name="Text Placeholder 53">
              <a:extLst>
                <a:ext uri="{FF2B5EF4-FFF2-40B4-BE49-F238E27FC236}">
                  <a16:creationId xmlns:a16="http://schemas.microsoft.com/office/drawing/2014/main" id="{BFCB8161-F4ED-4DEF-B246-71F5648EEC6C}"/>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28" name="Text Placeholder 56">
              <a:extLst>
                <a:ext uri="{FF2B5EF4-FFF2-40B4-BE49-F238E27FC236}">
                  <a16:creationId xmlns:a16="http://schemas.microsoft.com/office/drawing/2014/main" id="{2610F8EA-BB4D-42DC-A858-C57F4A97ED51}"/>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29" name="Group 28">
            <a:extLst>
              <a:ext uri="{FF2B5EF4-FFF2-40B4-BE49-F238E27FC236}">
                <a16:creationId xmlns:a16="http://schemas.microsoft.com/office/drawing/2014/main" id="{7ADD158E-C042-4750-9293-4E2AEDEF07D3}"/>
              </a:ext>
            </a:extLst>
          </p:cNvPr>
          <p:cNvGrpSpPr/>
          <p:nvPr/>
        </p:nvGrpSpPr>
        <p:grpSpPr>
          <a:xfrm>
            <a:off x="7612063" y="4922759"/>
            <a:ext cx="2300923" cy="787559"/>
            <a:chOff x="8321357" y="896461"/>
            <a:chExt cx="2300923" cy="787559"/>
          </a:xfrm>
        </p:grpSpPr>
        <p:sp>
          <p:nvSpPr>
            <p:cNvPr id="30" name="Text Placeholder 53">
              <a:extLst>
                <a:ext uri="{FF2B5EF4-FFF2-40B4-BE49-F238E27FC236}">
                  <a16:creationId xmlns:a16="http://schemas.microsoft.com/office/drawing/2014/main" id="{5F33DBCD-8EF6-4AF1-A64A-063A7DA4C96A}"/>
                </a:ext>
              </a:extLst>
            </p:cNvPr>
            <p:cNvSpPr txBox="1">
              <a:spLocks/>
            </p:cNvSpPr>
            <p:nvPr/>
          </p:nvSpPr>
          <p:spPr>
            <a:xfrm>
              <a:off x="8321357" y="1148397"/>
              <a:ext cx="2300923" cy="5356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31" name="Text Placeholder 56">
              <a:extLst>
                <a:ext uri="{FF2B5EF4-FFF2-40B4-BE49-F238E27FC236}">
                  <a16:creationId xmlns:a16="http://schemas.microsoft.com/office/drawing/2014/main" id="{6244FF94-396A-48A4-9ECF-70F8663CE32F}"/>
                </a:ext>
              </a:extLst>
            </p:cNvPr>
            <p:cNvSpPr txBox="1">
              <a:spLocks/>
            </p:cNvSpPr>
            <p:nvPr/>
          </p:nvSpPr>
          <p:spPr>
            <a:xfrm>
              <a:off x="8321357" y="896461"/>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1"/>
                  </a:solidFill>
                </a:rPr>
                <a:t>Title Here</a:t>
              </a:r>
              <a:endParaRPr lang="ru-RU" sz="1400" b="1" dirty="0">
                <a:solidFill>
                  <a:schemeClr val="accent1"/>
                </a:solidFill>
              </a:endParaRPr>
            </a:p>
          </p:txBody>
        </p:sp>
      </p:grpSp>
    </p:spTree>
    <p:extLst>
      <p:ext uri="{BB962C8B-B14F-4D97-AF65-F5344CB8AC3E}">
        <p14:creationId xmlns:p14="http://schemas.microsoft.com/office/powerpoint/2010/main" val="388389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125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250"/>
                                        <p:tgtEl>
                                          <p:spTgt spid="21"/>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2" presetClass="entr" presetSubtype="2" decel="100000" fill="hold" nodeType="withEffect">
                                  <p:stCondLst>
                                    <p:cond delay="5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1+#ppt_w/2"/>
                                          </p:val>
                                        </p:tav>
                                        <p:tav tm="100000">
                                          <p:val>
                                            <p:strVal val="#ppt_x"/>
                                          </p:val>
                                        </p:tav>
                                      </p:tavLst>
                                    </p:anim>
                                    <p:anim calcmode="lin" valueType="num">
                                      <p:cBhvr additive="base">
                                        <p:cTn id="32" dur="10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75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000" fill="hold"/>
                                        <p:tgtEl>
                                          <p:spTgt spid="26"/>
                                        </p:tgtEl>
                                        <p:attrNameLst>
                                          <p:attrName>ppt_x</p:attrName>
                                        </p:attrNameLst>
                                      </p:cBhvr>
                                      <p:tavLst>
                                        <p:tav tm="0">
                                          <p:val>
                                            <p:strVal val="1+#ppt_w/2"/>
                                          </p:val>
                                        </p:tav>
                                        <p:tav tm="100000">
                                          <p:val>
                                            <p:strVal val="#ppt_x"/>
                                          </p:val>
                                        </p:tav>
                                      </p:tavLst>
                                    </p:anim>
                                    <p:anim calcmode="lin" valueType="num">
                                      <p:cBhvr additive="base">
                                        <p:cTn id="36" dur="1000" fill="hold"/>
                                        <p:tgtEl>
                                          <p:spTgt spid="2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1000" fill="hold"/>
                                        <p:tgtEl>
                                          <p:spTgt spid="29"/>
                                        </p:tgtEl>
                                        <p:attrNameLst>
                                          <p:attrName>ppt_x</p:attrName>
                                        </p:attrNameLst>
                                      </p:cBhvr>
                                      <p:tavLst>
                                        <p:tav tm="0">
                                          <p:val>
                                            <p:strVal val="1+#ppt_w/2"/>
                                          </p:val>
                                        </p:tav>
                                        <p:tav tm="100000">
                                          <p:val>
                                            <p:strVal val="#ppt_x"/>
                                          </p:val>
                                        </p:tav>
                                      </p:tavLst>
                                    </p:anim>
                                    <p:anim calcmode="lin" valueType="num">
                                      <p:cBhvr additive="base">
                                        <p:cTn id="40"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8FB5BC6D-D084-48BF-885E-09F1B73B7CF3}"/>
              </a:ext>
            </a:extLst>
          </p:cNvPr>
          <p:cNvSpPr>
            <a:spLocks/>
          </p:cNvSpPr>
          <p:nvPr/>
        </p:nvSpPr>
        <p:spPr bwMode="auto">
          <a:xfrm>
            <a:off x="6661150" y="1911350"/>
            <a:ext cx="1958975" cy="1874838"/>
          </a:xfrm>
          <a:custGeom>
            <a:avLst/>
            <a:gdLst>
              <a:gd name="T0" fmla="*/ 166 w 514"/>
              <a:gd name="T1" fmla="*/ 0 h 492"/>
              <a:gd name="T2" fmla="*/ 181 w 514"/>
              <a:gd name="T3" fmla="*/ 97 h 492"/>
              <a:gd name="T4" fmla="*/ 156 w 514"/>
              <a:gd name="T5" fmla="*/ 223 h 492"/>
              <a:gd name="T6" fmla="*/ 1 w 514"/>
              <a:gd name="T7" fmla="*/ 390 h 492"/>
              <a:gd name="T8" fmla="*/ 0 w 514"/>
              <a:gd name="T9" fmla="*/ 390 h 492"/>
              <a:gd name="T10" fmla="*/ 392 w 514"/>
              <a:gd name="T11" fmla="*/ 492 h 492"/>
              <a:gd name="T12" fmla="*/ 392 w 514"/>
              <a:gd name="T13" fmla="*/ 492 h 492"/>
              <a:gd name="T14" fmla="*/ 386 w 514"/>
              <a:gd name="T15" fmla="*/ 319 h 492"/>
              <a:gd name="T16" fmla="*/ 386 w 514"/>
              <a:gd name="T17" fmla="*/ 319 h 492"/>
              <a:gd name="T18" fmla="*/ 514 w 514"/>
              <a:gd name="T19" fmla="*/ 201 h 492"/>
              <a:gd name="T20" fmla="*/ 514 w 514"/>
              <a:gd name="T21" fmla="*/ 201 h 492"/>
              <a:gd name="T22" fmla="*/ 166 w 514"/>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4" h="492">
                <a:moveTo>
                  <a:pt x="166" y="0"/>
                </a:moveTo>
                <a:cubicBezTo>
                  <a:pt x="176" y="31"/>
                  <a:pt x="181" y="63"/>
                  <a:pt x="181" y="97"/>
                </a:cubicBezTo>
                <a:cubicBezTo>
                  <a:pt x="181" y="141"/>
                  <a:pt x="172" y="184"/>
                  <a:pt x="156" y="223"/>
                </a:cubicBezTo>
                <a:cubicBezTo>
                  <a:pt x="125" y="295"/>
                  <a:pt x="70" y="354"/>
                  <a:pt x="1" y="390"/>
                </a:cubicBezTo>
                <a:cubicBezTo>
                  <a:pt x="0" y="390"/>
                  <a:pt x="0" y="390"/>
                  <a:pt x="0" y="390"/>
                </a:cubicBezTo>
                <a:cubicBezTo>
                  <a:pt x="222" y="278"/>
                  <a:pt x="321" y="352"/>
                  <a:pt x="392" y="492"/>
                </a:cubicBezTo>
                <a:cubicBezTo>
                  <a:pt x="392" y="492"/>
                  <a:pt x="392" y="492"/>
                  <a:pt x="392" y="492"/>
                </a:cubicBezTo>
                <a:cubicBezTo>
                  <a:pt x="366" y="440"/>
                  <a:pt x="362" y="377"/>
                  <a:pt x="386" y="319"/>
                </a:cubicBezTo>
                <a:cubicBezTo>
                  <a:pt x="386" y="319"/>
                  <a:pt x="386" y="319"/>
                  <a:pt x="386" y="319"/>
                </a:cubicBezTo>
                <a:cubicBezTo>
                  <a:pt x="410" y="260"/>
                  <a:pt x="458" y="219"/>
                  <a:pt x="514" y="201"/>
                </a:cubicBezTo>
                <a:cubicBezTo>
                  <a:pt x="514" y="201"/>
                  <a:pt x="514" y="201"/>
                  <a:pt x="514" y="201"/>
                </a:cubicBezTo>
                <a:cubicBezTo>
                  <a:pt x="365" y="249"/>
                  <a:pt x="243" y="231"/>
                  <a:pt x="166"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7" name="Freeform 7">
            <a:extLst>
              <a:ext uri="{FF2B5EF4-FFF2-40B4-BE49-F238E27FC236}">
                <a16:creationId xmlns:a16="http://schemas.microsoft.com/office/drawing/2014/main" id="{BD2CD7CB-52C7-4F9C-9E61-0ACC469A4942}"/>
              </a:ext>
            </a:extLst>
          </p:cNvPr>
          <p:cNvSpPr>
            <a:spLocks/>
          </p:cNvSpPr>
          <p:nvPr/>
        </p:nvSpPr>
        <p:spPr bwMode="auto">
          <a:xfrm>
            <a:off x="5710238" y="2863850"/>
            <a:ext cx="1892300" cy="1936750"/>
          </a:xfrm>
          <a:custGeom>
            <a:avLst/>
            <a:gdLst>
              <a:gd name="T0" fmla="*/ 393 w 497"/>
              <a:gd name="T1" fmla="*/ 0 h 508"/>
              <a:gd name="T2" fmla="*/ 335 w 497"/>
              <a:gd name="T3" fmla="*/ 79 h 508"/>
              <a:gd name="T4" fmla="*/ 228 w 497"/>
              <a:gd name="T5" fmla="*/ 150 h 508"/>
              <a:gd name="T6" fmla="*/ 0 w 497"/>
              <a:gd name="T7" fmla="*/ 159 h 508"/>
              <a:gd name="T8" fmla="*/ 0 w 497"/>
              <a:gd name="T9" fmla="*/ 159 h 508"/>
              <a:gd name="T10" fmla="*/ 204 w 497"/>
              <a:gd name="T11" fmla="*/ 508 h 508"/>
              <a:gd name="T12" fmla="*/ 205 w 497"/>
              <a:gd name="T13" fmla="*/ 508 h 508"/>
              <a:gd name="T14" fmla="*/ 323 w 497"/>
              <a:gd name="T15" fmla="*/ 381 h 508"/>
              <a:gd name="T16" fmla="*/ 323 w 497"/>
              <a:gd name="T17" fmla="*/ 381 h 508"/>
              <a:gd name="T18" fmla="*/ 496 w 497"/>
              <a:gd name="T19" fmla="*/ 388 h 508"/>
              <a:gd name="T20" fmla="*/ 497 w 497"/>
              <a:gd name="T21" fmla="*/ 388 h 508"/>
              <a:gd name="T22" fmla="*/ 393 w 497"/>
              <a:gd name="T23"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508">
                <a:moveTo>
                  <a:pt x="393" y="0"/>
                </a:moveTo>
                <a:cubicBezTo>
                  <a:pt x="378" y="28"/>
                  <a:pt x="358" y="55"/>
                  <a:pt x="335" y="79"/>
                </a:cubicBezTo>
                <a:cubicBezTo>
                  <a:pt x="303" y="110"/>
                  <a:pt x="267" y="134"/>
                  <a:pt x="228" y="150"/>
                </a:cubicBezTo>
                <a:cubicBezTo>
                  <a:pt x="155" y="180"/>
                  <a:pt x="74" y="183"/>
                  <a:pt x="0" y="159"/>
                </a:cubicBezTo>
                <a:cubicBezTo>
                  <a:pt x="0" y="159"/>
                  <a:pt x="0" y="159"/>
                  <a:pt x="0" y="159"/>
                </a:cubicBezTo>
                <a:cubicBezTo>
                  <a:pt x="236" y="236"/>
                  <a:pt x="253" y="359"/>
                  <a:pt x="204" y="508"/>
                </a:cubicBezTo>
                <a:cubicBezTo>
                  <a:pt x="205" y="508"/>
                  <a:pt x="205" y="508"/>
                  <a:pt x="205" y="508"/>
                </a:cubicBezTo>
                <a:cubicBezTo>
                  <a:pt x="223" y="453"/>
                  <a:pt x="264" y="405"/>
                  <a:pt x="323" y="381"/>
                </a:cubicBezTo>
                <a:cubicBezTo>
                  <a:pt x="323" y="381"/>
                  <a:pt x="323" y="381"/>
                  <a:pt x="323" y="381"/>
                </a:cubicBezTo>
                <a:cubicBezTo>
                  <a:pt x="381" y="357"/>
                  <a:pt x="444" y="361"/>
                  <a:pt x="496" y="388"/>
                </a:cubicBezTo>
                <a:cubicBezTo>
                  <a:pt x="497" y="388"/>
                  <a:pt x="497" y="388"/>
                  <a:pt x="497" y="388"/>
                </a:cubicBezTo>
                <a:cubicBezTo>
                  <a:pt x="357" y="317"/>
                  <a:pt x="283" y="218"/>
                  <a:pt x="393" y="0"/>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8" name="Freeform 8">
            <a:extLst>
              <a:ext uri="{FF2B5EF4-FFF2-40B4-BE49-F238E27FC236}">
                <a16:creationId xmlns:a16="http://schemas.microsoft.com/office/drawing/2014/main" id="{E993F8AB-FBC6-45D1-833C-F025E9675930}"/>
              </a:ext>
            </a:extLst>
          </p:cNvPr>
          <p:cNvSpPr>
            <a:spLocks/>
          </p:cNvSpPr>
          <p:nvPr/>
        </p:nvSpPr>
        <p:spPr bwMode="auto">
          <a:xfrm>
            <a:off x="4594225" y="2844800"/>
            <a:ext cx="1873250" cy="1955800"/>
          </a:xfrm>
          <a:custGeom>
            <a:avLst/>
            <a:gdLst>
              <a:gd name="T0" fmla="*/ 492 w 492"/>
              <a:gd name="T1" fmla="*/ 165 h 513"/>
              <a:gd name="T2" fmla="*/ 395 w 492"/>
              <a:gd name="T3" fmla="*/ 180 h 513"/>
              <a:gd name="T4" fmla="*/ 269 w 492"/>
              <a:gd name="T5" fmla="*/ 155 h 513"/>
              <a:gd name="T6" fmla="*/ 103 w 492"/>
              <a:gd name="T7" fmla="*/ 0 h 513"/>
              <a:gd name="T8" fmla="*/ 103 w 492"/>
              <a:gd name="T9" fmla="*/ 0 h 513"/>
              <a:gd name="T10" fmla="*/ 0 w 492"/>
              <a:gd name="T11" fmla="*/ 392 h 513"/>
              <a:gd name="T12" fmla="*/ 0 w 492"/>
              <a:gd name="T13" fmla="*/ 392 h 513"/>
              <a:gd name="T14" fmla="*/ 174 w 492"/>
              <a:gd name="T15" fmla="*/ 385 h 513"/>
              <a:gd name="T16" fmla="*/ 291 w 492"/>
              <a:gd name="T17" fmla="*/ 513 h 513"/>
              <a:gd name="T18" fmla="*/ 291 w 492"/>
              <a:gd name="T19" fmla="*/ 513 h 513"/>
              <a:gd name="T20" fmla="*/ 492 w 492"/>
              <a:gd name="T21" fmla="*/ 165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513">
                <a:moveTo>
                  <a:pt x="492" y="165"/>
                </a:moveTo>
                <a:cubicBezTo>
                  <a:pt x="462" y="175"/>
                  <a:pt x="429" y="180"/>
                  <a:pt x="395" y="180"/>
                </a:cubicBezTo>
                <a:cubicBezTo>
                  <a:pt x="351" y="180"/>
                  <a:pt x="308" y="171"/>
                  <a:pt x="269" y="155"/>
                </a:cubicBezTo>
                <a:cubicBezTo>
                  <a:pt x="197" y="125"/>
                  <a:pt x="138" y="69"/>
                  <a:pt x="103" y="0"/>
                </a:cubicBezTo>
                <a:cubicBezTo>
                  <a:pt x="103" y="0"/>
                  <a:pt x="103" y="0"/>
                  <a:pt x="103" y="0"/>
                </a:cubicBezTo>
                <a:cubicBezTo>
                  <a:pt x="214" y="221"/>
                  <a:pt x="140" y="321"/>
                  <a:pt x="0" y="392"/>
                </a:cubicBezTo>
                <a:cubicBezTo>
                  <a:pt x="0" y="392"/>
                  <a:pt x="0" y="392"/>
                  <a:pt x="0" y="392"/>
                </a:cubicBezTo>
                <a:cubicBezTo>
                  <a:pt x="52" y="365"/>
                  <a:pt x="115" y="361"/>
                  <a:pt x="174" y="385"/>
                </a:cubicBezTo>
                <a:cubicBezTo>
                  <a:pt x="232" y="410"/>
                  <a:pt x="273" y="457"/>
                  <a:pt x="291" y="513"/>
                </a:cubicBezTo>
                <a:cubicBezTo>
                  <a:pt x="291" y="513"/>
                  <a:pt x="291" y="513"/>
                  <a:pt x="291" y="513"/>
                </a:cubicBezTo>
                <a:cubicBezTo>
                  <a:pt x="243" y="365"/>
                  <a:pt x="261" y="242"/>
                  <a:pt x="492" y="165"/>
                </a:cubicBezTo>
                <a:close/>
              </a:path>
            </a:pathLst>
          </a:custGeom>
          <a:gradFill>
            <a:gsLst>
              <a:gs pos="27000">
                <a:schemeClr val="accent2">
                  <a:lumMod val="90000"/>
                </a:schemeClr>
              </a:gs>
              <a:gs pos="100000">
                <a:schemeClr val="accent2">
                  <a:lumMod val="76000"/>
                  <a:lumOff val="24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9" name="Freeform 9">
            <a:extLst>
              <a:ext uri="{FF2B5EF4-FFF2-40B4-BE49-F238E27FC236}">
                <a16:creationId xmlns:a16="http://schemas.microsoft.com/office/drawing/2014/main" id="{3F142DEC-F6BC-451C-BB80-A507E4DA89DB}"/>
              </a:ext>
            </a:extLst>
          </p:cNvPr>
          <p:cNvSpPr>
            <a:spLocks/>
          </p:cNvSpPr>
          <p:nvPr/>
        </p:nvSpPr>
        <p:spPr bwMode="auto">
          <a:xfrm>
            <a:off x="3579813" y="1887538"/>
            <a:ext cx="1935163" cy="1895475"/>
          </a:xfrm>
          <a:custGeom>
            <a:avLst/>
            <a:gdLst>
              <a:gd name="T0" fmla="*/ 429 w 508"/>
              <a:gd name="T1" fmla="*/ 335 h 497"/>
              <a:gd name="T2" fmla="*/ 358 w 508"/>
              <a:gd name="T3" fmla="*/ 228 h 497"/>
              <a:gd name="T4" fmla="*/ 350 w 508"/>
              <a:gd name="T5" fmla="*/ 0 h 497"/>
              <a:gd name="T6" fmla="*/ 350 w 508"/>
              <a:gd name="T7" fmla="*/ 0 h 497"/>
              <a:gd name="T8" fmla="*/ 0 w 508"/>
              <a:gd name="T9" fmla="*/ 205 h 497"/>
              <a:gd name="T10" fmla="*/ 0 w 508"/>
              <a:gd name="T11" fmla="*/ 205 h 497"/>
              <a:gd name="T12" fmla="*/ 127 w 508"/>
              <a:gd name="T13" fmla="*/ 323 h 497"/>
              <a:gd name="T14" fmla="*/ 127 w 508"/>
              <a:gd name="T15" fmla="*/ 323 h 497"/>
              <a:gd name="T16" fmla="*/ 120 w 508"/>
              <a:gd name="T17" fmla="*/ 497 h 497"/>
              <a:gd name="T18" fmla="*/ 120 w 508"/>
              <a:gd name="T19" fmla="*/ 497 h 497"/>
              <a:gd name="T20" fmla="*/ 508 w 508"/>
              <a:gd name="T21" fmla="*/ 393 h 497"/>
              <a:gd name="T22" fmla="*/ 429 w 508"/>
              <a:gd name="T23" fmla="*/ 33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8" h="497">
                <a:moveTo>
                  <a:pt x="429" y="335"/>
                </a:moveTo>
                <a:cubicBezTo>
                  <a:pt x="398" y="303"/>
                  <a:pt x="374" y="267"/>
                  <a:pt x="358" y="228"/>
                </a:cubicBezTo>
                <a:cubicBezTo>
                  <a:pt x="328" y="155"/>
                  <a:pt x="325" y="74"/>
                  <a:pt x="350" y="0"/>
                </a:cubicBezTo>
                <a:cubicBezTo>
                  <a:pt x="350" y="0"/>
                  <a:pt x="350" y="0"/>
                  <a:pt x="350" y="0"/>
                </a:cubicBezTo>
                <a:cubicBezTo>
                  <a:pt x="272" y="236"/>
                  <a:pt x="149" y="254"/>
                  <a:pt x="0" y="205"/>
                </a:cubicBezTo>
                <a:cubicBezTo>
                  <a:pt x="0" y="205"/>
                  <a:pt x="0" y="205"/>
                  <a:pt x="0" y="205"/>
                </a:cubicBezTo>
                <a:cubicBezTo>
                  <a:pt x="56" y="223"/>
                  <a:pt x="103" y="265"/>
                  <a:pt x="127" y="323"/>
                </a:cubicBezTo>
                <a:cubicBezTo>
                  <a:pt x="127" y="323"/>
                  <a:pt x="127" y="323"/>
                  <a:pt x="127" y="323"/>
                </a:cubicBezTo>
                <a:cubicBezTo>
                  <a:pt x="151" y="382"/>
                  <a:pt x="147" y="445"/>
                  <a:pt x="120" y="497"/>
                </a:cubicBezTo>
                <a:cubicBezTo>
                  <a:pt x="120" y="497"/>
                  <a:pt x="120" y="497"/>
                  <a:pt x="120" y="497"/>
                </a:cubicBezTo>
                <a:cubicBezTo>
                  <a:pt x="191" y="358"/>
                  <a:pt x="290" y="284"/>
                  <a:pt x="508" y="393"/>
                </a:cubicBezTo>
                <a:cubicBezTo>
                  <a:pt x="480" y="378"/>
                  <a:pt x="453" y="359"/>
                  <a:pt x="429" y="335"/>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 name="Group 2">
            <a:extLst>
              <a:ext uri="{FF2B5EF4-FFF2-40B4-BE49-F238E27FC236}">
                <a16:creationId xmlns:a16="http://schemas.microsoft.com/office/drawing/2014/main" id="{D1657D15-7349-4C57-BC15-60A00340B364}"/>
              </a:ext>
            </a:extLst>
          </p:cNvPr>
          <p:cNvGrpSpPr/>
          <p:nvPr/>
        </p:nvGrpSpPr>
        <p:grpSpPr>
          <a:xfrm>
            <a:off x="2540000" y="2627313"/>
            <a:ext cx="1584325" cy="1587500"/>
            <a:chOff x="2540000" y="2627313"/>
            <a:chExt cx="1584325" cy="1587500"/>
          </a:xfrm>
        </p:grpSpPr>
        <p:sp>
          <p:nvSpPr>
            <p:cNvPr id="10" name="Oval 10">
              <a:extLst>
                <a:ext uri="{FF2B5EF4-FFF2-40B4-BE49-F238E27FC236}">
                  <a16:creationId xmlns:a16="http://schemas.microsoft.com/office/drawing/2014/main" id="{5D0FCCC3-0757-44EF-98A9-7C5F385605BC}"/>
                </a:ext>
              </a:extLst>
            </p:cNvPr>
            <p:cNvSpPr>
              <a:spLocks noChangeArrowheads="1"/>
            </p:cNvSpPr>
            <p:nvPr/>
          </p:nvSpPr>
          <p:spPr bwMode="auto">
            <a:xfrm>
              <a:off x="2540000" y="2627313"/>
              <a:ext cx="1584325" cy="1587500"/>
            </a:xfrm>
            <a:prstGeom prst="ellipse">
              <a:avLst/>
            </a:pr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4" name="Oval 14">
              <a:extLst>
                <a:ext uri="{FF2B5EF4-FFF2-40B4-BE49-F238E27FC236}">
                  <a16:creationId xmlns:a16="http://schemas.microsoft.com/office/drawing/2014/main" id="{4BCCA8C0-AF35-4869-8CF6-80E47926EEC7}"/>
                </a:ext>
              </a:extLst>
            </p:cNvPr>
            <p:cNvSpPr>
              <a:spLocks noChangeArrowheads="1"/>
            </p:cNvSpPr>
            <p:nvPr/>
          </p:nvSpPr>
          <p:spPr bwMode="auto">
            <a:xfrm>
              <a:off x="2773363" y="2863850"/>
              <a:ext cx="1116013" cy="111760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4" name="Group 3">
            <a:extLst>
              <a:ext uri="{FF2B5EF4-FFF2-40B4-BE49-F238E27FC236}">
                <a16:creationId xmlns:a16="http://schemas.microsoft.com/office/drawing/2014/main" id="{00C83301-7480-47DB-8AF7-F0D9F0FA5FB5}"/>
              </a:ext>
            </a:extLst>
          </p:cNvPr>
          <p:cNvGrpSpPr/>
          <p:nvPr/>
        </p:nvGrpSpPr>
        <p:grpSpPr>
          <a:xfrm>
            <a:off x="4159250" y="4252913"/>
            <a:ext cx="1584325" cy="1585913"/>
            <a:chOff x="4159250" y="4252913"/>
            <a:chExt cx="1584325" cy="1585913"/>
          </a:xfrm>
        </p:grpSpPr>
        <p:sp>
          <p:nvSpPr>
            <p:cNvPr id="11" name="Oval 11">
              <a:extLst>
                <a:ext uri="{FF2B5EF4-FFF2-40B4-BE49-F238E27FC236}">
                  <a16:creationId xmlns:a16="http://schemas.microsoft.com/office/drawing/2014/main" id="{DC44C9BF-D901-4EC9-9B8F-3803DDE4BDCB}"/>
                </a:ext>
              </a:extLst>
            </p:cNvPr>
            <p:cNvSpPr>
              <a:spLocks noChangeArrowheads="1"/>
            </p:cNvSpPr>
            <p:nvPr/>
          </p:nvSpPr>
          <p:spPr bwMode="auto">
            <a:xfrm>
              <a:off x="4159250" y="4252913"/>
              <a:ext cx="1584325" cy="1585913"/>
            </a:xfrm>
            <a:prstGeom prst="ellipse">
              <a:avLst/>
            </a:prstGeom>
            <a:solidFill>
              <a:schemeClr val="accent2"/>
            </a:solidFill>
            <a:ln>
              <a:noFill/>
            </a:ln>
            <a:effectLst>
              <a:outerShdw blurRad="330200" dist="127000" dir="2400000" sx="94000" sy="94000" algn="ctr" rotWithShape="0">
                <a:schemeClr val="accent2">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5">
              <a:extLst>
                <a:ext uri="{FF2B5EF4-FFF2-40B4-BE49-F238E27FC236}">
                  <a16:creationId xmlns:a16="http://schemas.microsoft.com/office/drawing/2014/main" id="{E37AFC66-6473-417A-8504-C4DA356B53AC}"/>
                </a:ext>
              </a:extLst>
            </p:cNvPr>
            <p:cNvSpPr>
              <a:spLocks noChangeArrowheads="1"/>
            </p:cNvSpPr>
            <p:nvPr/>
          </p:nvSpPr>
          <p:spPr bwMode="auto">
            <a:xfrm>
              <a:off x="4391025" y="4487863"/>
              <a:ext cx="1116013" cy="111760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5" name="Group 4">
            <a:extLst>
              <a:ext uri="{FF2B5EF4-FFF2-40B4-BE49-F238E27FC236}">
                <a16:creationId xmlns:a16="http://schemas.microsoft.com/office/drawing/2014/main" id="{2A33318F-88A4-4A59-8D03-CFFCD8F8534F}"/>
              </a:ext>
            </a:extLst>
          </p:cNvPr>
          <p:cNvGrpSpPr/>
          <p:nvPr/>
        </p:nvGrpSpPr>
        <p:grpSpPr>
          <a:xfrm>
            <a:off x="6448425" y="4256088"/>
            <a:ext cx="1584325" cy="1585913"/>
            <a:chOff x="6448425" y="4256088"/>
            <a:chExt cx="1584325" cy="1585913"/>
          </a:xfrm>
        </p:grpSpPr>
        <p:sp>
          <p:nvSpPr>
            <p:cNvPr id="12" name="Oval 12">
              <a:extLst>
                <a:ext uri="{FF2B5EF4-FFF2-40B4-BE49-F238E27FC236}">
                  <a16:creationId xmlns:a16="http://schemas.microsoft.com/office/drawing/2014/main" id="{08F89077-2023-4159-8970-3F6F561186F1}"/>
                </a:ext>
              </a:extLst>
            </p:cNvPr>
            <p:cNvSpPr>
              <a:spLocks noChangeArrowheads="1"/>
            </p:cNvSpPr>
            <p:nvPr/>
          </p:nvSpPr>
          <p:spPr bwMode="auto">
            <a:xfrm>
              <a:off x="6448425" y="4256088"/>
              <a:ext cx="1584325" cy="1585913"/>
            </a:xfrm>
            <a:prstGeom prst="ellipse">
              <a:avLst/>
            </a:pr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6" name="Oval 16">
              <a:extLst>
                <a:ext uri="{FF2B5EF4-FFF2-40B4-BE49-F238E27FC236}">
                  <a16:creationId xmlns:a16="http://schemas.microsoft.com/office/drawing/2014/main" id="{5045D5D5-F073-4A7B-9EF3-45D9D1E5F38A}"/>
                </a:ext>
              </a:extLst>
            </p:cNvPr>
            <p:cNvSpPr>
              <a:spLocks noChangeArrowheads="1"/>
            </p:cNvSpPr>
            <p:nvPr/>
          </p:nvSpPr>
          <p:spPr bwMode="auto">
            <a:xfrm>
              <a:off x="6684963" y="4492625"/>
              <a:ext cx="1116013" cy="111760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8" name="Group 27">
            <a:extLst>
              <a:ext uri="{FF2B5EF4-FFF2-40B4-BE49-F238E27FC236}">
                <a16:creationId xmlns:a16="http://schemas.microsoft.com/office/drawing/2014/main" id="{41519C61-6D37-4BDD-995A-030FD0B2A088}"/>
              </a:ext>
            </a:extLst>
          </p:cNvPr>
          <p:cNvGrpSpPr/>
          <p:nvPr/>
        </p:nvGrpSpPr>
        <p:grpSpPr>
          <a:xfrm>
            <a:off x="8070850" y="2638425"/>
            <a:ext cx="1584325" cy="1587500"/>
            <a:chOff x="8070850" y="2638425"/>
            <a:chExt cx="1584325" cy="1587500"/>
          </a:xfrm>
        </p:grpSpPr>
        <p:sp>
          <p:nvSpPr>
            <p:cNvPr id="13" name="Oval 13">
              <a:extLst>
                <a:ext uri="{FF2B5EF4-FFF2-40B4-BE49-F238E27FC236}">
                  <a16:creationId xmlns:a16="http://schemas.microsoft.com/office/drawing/2014/main" id="{A8D074E3-B184-42E0-A5F9-F8DBD4679523}"/>
                </a:ext>
              </a:extLst>
            </p:cNvPr>
            <p:cNvSpPr>
              <a:spLocks noChangeArrowheads="1"/>
            </p:cNvSpPr>
            <p:nvPr/>
          </p:nvSpPr>
          <p:spPr bwMode="auto">
            <a:xfrm>
              <a:off x="8070850" y="2638425"/>
              <a:ext cx="1584325" cy="1587500"/>
            </a:xfrm>
            <a:prstGeom prst="ellipse">
              <a:avLst/>
            </a:pr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7">
              <a:extLst>
                <a:ext uri="{FF2B5EF4-FFF2-40B4-BE49-F238E27FC236}">
                  <a16:creationId xmlns:a16="http://schemas.microsoft.com/office/drawing/2014/main" id="{BACB206E-8966-49A5-A8F6-B43AAF6E50C3}"/>
                </a:ext>
              </a:extLst>
            </p:cNvPr>
            <p:cNvSpPr>
              <a:spLocks noChangeArrowheads="1"/>
            </p:cNvSpPr>
            <p:nvPr/>
          </p:nvSpPr>
          <p:spPr bwMode="auto">
            <a:xfrm>
              <a:off x="8307388" y="2871788"/>
              <a:ext cx="1116013" cy="111760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grpSp>
        <p:nvGrpSpPr>
          <p:cNvPr id="2" name="Group 1">
            <a:extLst>
              <a:ext uri="{FF2B5EF4-FFF2-40B4-BE49-F238E27FC236}">
                <a16:creationId xmlns:a16="http://schemas.microsoft.com/office/drawing/2014/main" id="{5D3ACD7B-9820-49FB-A106-219C17BFC65D}"/>
              </a:ext>
            </a:extLst>
          </p:cNvPr>
          <p:cNvGrpSpPr/>
          <p:nvPr/>
        </p:nvGrpSpPr>
        <p:grpSpPr>
          <a:xfrm>
            <a:off x="4848225" y="1030288"/>
            <a:ext cx="2503488" cy="2501900"/>
            <a:chOff x="4848225" y="1030288"/>
            <a:chExt cx="2503488" cy="2501900"/>
          </a:xfrm>
        </p:grpSpPr>
        <p:sp>
          <p:nvSpPr>
            <p:cNvPr id="18" name="Oval 18">
              <a:extLst>
                <a:ext uri="{FF2B5EF4-FFF2-40B4-BE49-F238E27FC236}">
                  <a16:creationId xmlns:a16="http://schemas.microsoft.com/office/drawing/2014/main" id="{E104E7C1-1600-4503-B811-02BD20C98AE1}"/>
                </a:ext>
              </a:extLst>
            </p:cNvPr>
            <p:cNvSpPr>
              <a:spLocks noChangeArrowheads="1"/>
            </p:cNvSpPr>
            <p:nvPr/>
          </p:nvSpPr>
          <p:spPr bwMode="auto">
            <a:xfrm>
              <a:off x="4848225" y="1030288"/>
              <a:ext cx="2503488" cy="2501900"/>
            </a:xfrm>
            <a:prstGeom prst="ellipse">
              <a:avLst/>
            </a:prstGeom>
            <a:solidFill>
              <a:schemeClr val="accent1"/>
            </a:solidFill>
            <a:ln>
              <a:noFill/>
            </a:ln>
            <a:effectLst>
              <a:outerShdw blurRad="330200" dist="342900" dir="2400000" sx="94000" sy="94000" algn="ctr" rotWithShape="0">
                <a:schemeClr val="accent1">
                  <a:lumMod val="50000"/>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Oval 19">
              <a:extLst>
                <a:ext uri="{FF2B5EF4-FFF2-40B4-BE49-F238E27FC236}">
                  <a16:creationId xmlns:a16="http://schemas.microsoft.com/office/drawing/2014/main" id="{69CB1CC4-3125-444B-AA30-7116A4F704A4}"/>
                </a:ext>
              </a:extLst>
            </p:cNvPr>
            <p:cNvSpPr>
              <a:spLocks noChangeArrowheads="1"/>
            </p:cNvSpPr>
            <p:nvPr/>
          </p:nvSpPr>
          <p:spPr bwMode="auto">
            <a:xfrm>
              <a:off x="5111750" y="1292225"/>
              <a:ext cx="1976438" cy="1976438"/>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sp>
        <p:nvSpPr>
          <p:cNvPr id="20" name="Freeform 20">
            <a:extLst>
              <a:ext uri="{FF2B5EF4-FFF2-40B4-BE49-F238E27FC236}">
                <a16:creationId xmlns:a16="http://schemas.microsoft.com/office/drawing/2014/main" id="{AA7FEBD8-F056-4F5E-978E-3F2BE983B6D3}"/>
              </a:ext>
            </a:extLst>
          </p:cNvPr>
          <p:cNvSpPr>
            <a:spLocks noEditPoints="1"/>
          </p:cNvSpPr>
          <p:nvPr/>
        </p:nvSpPr>
        <p:spPr bwMode="auto">
          <a:xfrm>
            <a:off x="3176588" y="3268663"/>
            <a:ext cx="312738" cy="307975"/>
          </a:xfrm>
          <a:custGeom>
            <a:avLst/>
            <a:gdLst>
              <a:gd name="T0" fmla="*/ 32 w 82"/>
              <a:gd name="T1" fmla="*/ 17 h 81"/>
              <a:gd name="T2" fmla="*/ 41 w 82"/>
              <a:gd name="T3" fmla="*/ 8 h 81"/>
              <a:gd name="T4" fmla="*/ 50 w 82"/>
              <a:gd name="T5" fmla="*/ 17 h 81"/>
              <a:gd name="T6" fmla="*/ 41 w 82"/>
              <a:gd name="T7" fmla="*/ 26 h 81"/>
              <a:gd name="T8" fmla="*/ 32 w 82"/>
              <a:gd name="T9" fmla="*/ 17 h 81"/>
              <a:gd name="T10" fmla="*/ 53 w 82"/>
              <a:gd name="T11" fmla="*/ 30 h 81"/>
              <a:gd name="T12" fmla="*/ 29 w 82"/>
              <a:gd name="T13" fmla="*/ 30 h 81"/>
              <a:gd name="T14" fmla="*/ 26 w 82"/>
              <a:gd name="T15" fmla="*/ 33 h 81"/>
              <a:gd name="T16" fmla="*/ 26 w 82"/>
              <a:gd name="T17" fmla="*/ 53 h 81"/>
              <a:gd name="T18" fmla="*/ 29 w 82"/>
              <a:gd name="T19" fmla="*/ 56 h 81"/>
              <a:gd name="T20" fmla="*/ 32 w 82"/>
              <a:gd name="T21" fmla="*/ 56 h 81"/>
              <a:gd name="T22" fmla="*/ 32 w 82"/>
              <a:gd name="T23" fmla="*/ 78 h 81"/>
              <a:gd name="T24" fmla="*/ 35 w 82"/>
              <a:gd name="T25" fmla="*/ 81 h 81"/>
              <a:gd name="T26" fmla="*/ 47 w 82"/>
              <a:gd name="T27" fmla="*/ 81 h 81"/>
              <a:gd name="T28" fmla="*/ 50 w 82"/>
              <a:gd name="T29" fmla="*/ 78 h 81"/>
              <a:gd name="T30" fmla="*/ 50 w 82"/>
              <a:gd name="T31" fmla="*/ 56 h 81"/>
              <a:gd name="T32" fmla="*/ 53 w 82"/>
              <a:gd name="T33" fmla="*/ 56 h 81"/>
              <a:gd name="T34" fmla="*/ 56 w 82"/>
              <a:gd name="T35" fmla="*/ 53 h 81"/>
              <a:gd name="T36" fmla="*/ 56 w 82"/>
              <a:gd name="T37" fmla="*/ 33 h 81"/>
              <a:gd name="T38" fmla="*/ 53 w 82"/>
              <a:gd name="T39" fmla="*/ 30 h 81"/>
              <a:gd name="T40" fmla="*/ 68 w 82"/>
              <a:gd name="T41" fmla="*/ 17 h 81"/>
              <a:gd name="T42" fmla="*/ 76 w 82"/>
              <a:gd name="T43" fmla="*/ 8 h 81"/>
              <a:gd name="T44" fmla="*/ 68 w 82"/>
              <a:gd name="T45" fmla="*/ 0 h 81"/>
              <a:gd name="T46" fmla="*/ 59 w 82"/>
              <a:gd name="T47" fmla="*/ 8 h 81"/>
              <a:gd name="T48" fmla="*/ 68 w 82"/>
              <a:gd name="T49" fmla="*/ 17 h 81"/>
              <a:gd name="T50" fmla="*/ 79 w 82"/>
              <a:gd name="T51" fmla="*/ 20 h 81"/>
              <a:gd name="T52" fmla="*/ 57 w 82"/>
              <a:gd name="T53" fmla="*/ 20 h 81"/>
              <a:gd name="T54" fmla="*/ 54 w 82"/>
              <a:gd name="T55" fmla="*/ 23 h 81"/>
              <a:gd name="T56" fmla="*/ 54 w 82"/>
              <a:gd name="T57" fmla="*/ 24 h 81"/>
              <a:gd name="T58" fmla="*/ 62 w 82"/>
              <a:gd name="T59" fmla="*/ 33 h 81"/>
              <a:gd name="T60" fmla="*/ 62 w 82"/>
              <a:gd name="T61" fmla="*/ 53 h 81"/>
              <a:gd name="T62" fmla="*/ 59 w 82"/>
              <a:gd name="T63" fmla="*/ 60 h 81"/>
              <a:gd name="T64" fmla="*/ 59 w 82"/>
              <a:gd name="T65" fmla="*/ 65 h 81"/>
              <a:gd name="T66" fmla="*/ 62 w 82"/>
              <a:gd name="T67" fmla="*/ 68 h 81"/>
              <a:gd name="T68" fmla="*/ 73 w 82"/>
              <a:gd name="T69" fmla="*/ 68 h 81"/>
              <a:gd name="T70" fmla="*/ 76 w 82"/>
              <a:gd name="T71" fmla="*/ 65 h 81"/>
              <a:gd name="T72" fmla="*/ 76 w 82"/>
              <a:gd name="T73" fmla="*/ 45 h 81"/>
              <a:gd name="T74" fmla="*/ 79 w 82"/>
              <a:gd name="T75" fmla="*/ 45 h 81"/>
              <a:gd name="T76" fmla="*/ 82 w 82"/>
              <a:gd name="T77" fmla="*/ 42 h 81"/>
              <a:gd name="T78" fmla="*/ 82 w 82"/>
              <a:gd name="T79" fmla="*/ 23 h 81"/>
              <a:gd name="T80" fmla="*/ 79 w 82"/>
              <a:gd name="T81" fmla="*/ 20 h 81"/>
              <a:gd name="T82" fmla="*/ 23 w 82"/>
              <a:gd name="T83" fmla="*/ 8 h 81"/>
              <a:gd name="T84" fmla="*/ 14 w 82"/>
              <a:gd name="T85" fmla="*/ 0 h 81"/>
              <a:gd name="T86" fmla="*/ 6 w 82"/>
              <a:gd name="T87" fmla="*/ 8 h 81"/>
              <a:gd name="T88" fmla="*/ 14 w 82"/>
              <a:gd name="T89" fmla="*/ 17 h 81"/>
              <a:gd name="T90" fmla="*/ 23 w 82"/>
              <a:gd name="T91" fmla="*/ 8 h 81"/>
              <a:gd name="T92" fmla="*/ 0 w 82"/>
              <a:gd name="T93" fmla="*/ 23 h 81"/>
              <a:gd name="T94" fmla="*/ 0 w 82"/>
              <a:gd name="T95" fmla="*/ 42 h 81"/>
              <a:gd name="T96" fmla="*/ 3 w 82"/>
              <a:gd name="T97" fmla="*/ 45 h 81"/>
              <a:gd name="T98" fmla="*/ 6 w 82"/>
              <a:gd name="T99" fmla="*/ 45 h 81"/>
              <a:gd name="T100" fmla="*/ 6 w 82"/>
              <a:gd name="T101" fmla="*/ 65 h 81"/>
              <a:gd name="T102" fmla="*/ 8 w 82"/>
              <a:gd name="T103" fmla="*/ 68 h 81"/>
              <a:gd name="T104" fmla="*/ 20 w 82"/>
              <a:gd name="T105" fmla="*/ 68 h 81"/>
              <a:gd name="T106" fmla="*/ 23 w 82"/>
              <a:gd name="T107" fmla="*/ 65 h 81"/>
              <a:gd name="T108" fmla="*/ 23 w 82"/>
              <a:gd name="T109" fmla="*/ 60 h 81"/>
              <a:gd name="T110" fmla="*/ 20 w 82"/>
              <a:gd name="T111" fmla="*/ 53 h 81"/>
              <a:gd name="T112" fmla="*/ 20 w 82"/>
              <a:gd name="T113" fmla="*/ 33 h 81"/>
              <a:gd name="T114" fmla="*/ 28 w 82"/>
              <a:gd name="T115" fmla="*/ 24 h 81"/>
              <a:gd name="T116" fmla="*/ 28 w 82"/>
              <a:gd name="T117" fmla="*/ 23 h 81"/>
              <a:gd name="T118" fmla="*/ 25 w 82"/>
              <a:gd name="T119" fmla="*/ 20 h 81"/>
              <a:gd name="T120" fmla="*/ 3 w 82"/>
              <a:gd name="T121" fmla="*/ 20 h 81"/>
              <a:gd name="T122" fmla="*/ 0 w 82"/>
              <a:gd name="T123" fmla="*/ 2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 h="81">
                <a:moveTo>
                  <a:pt x="32" y="17"/>
                </a:moveTo>
                <a:cubicBezTo>
                  <a:pt x="32" y="12"/>
                  <a:pt x="36" y="8"/>
                  <a:pt x="41" y="8"/>
                </a:cubicBezTo>
                <a:cubicBezTo>
                  <a:pt x="46" y="8"/>
                  <a:pt x="50" y="12"/>
                  <a:pt x="50" y="17"/>
                </a:cubicBezTo>
                <a:cubicBezTo>
                  <a:pt x="50" y="22"/>
                  <a:pt x="46" y="26"/>
                  <a:pt x="41" y="26"/>
                </a:cubicBezTo>
                <a:cubicBezTo>
                  <a:pt x="36" y="26"/>
                  <a:pt x="32" y="22"/>
                  <a:pt x="32" y="17"/>
                </a:cubicBezTo>
                <a:close/>
                <a:moveTo>
                  <a:pt x="53" y="30"/>
                </a:moveTo>
                <a:cubicBezTo>
                  <a:pt x="29" y="30"/>
                  <a:pt x="29" y="30"/>
                  <a:pt x="29" y="30"/>
                </a:cubicBezTo>
                <a:cubicBezTo>
                  <a:pt x="27" y="30"/>
                  <a:pt x="26" y="31"/>
                  <a:pt x="26" y="33"/>
                </a:cubicBezTo>
                <a:cubicBezTo>
                  <a:pt x="26" y="53"/>
                  <a:pt x="26" y="53"/>
                  <a:pt x="26" y="53"/>
                </a:cubicBezTo>
                <a:cubicBezTo>
                  <a:pt x="26" y="55"/>
                  <a:pt x="27" y="56"/>
                  <a:pt x="29" y="56"/>
                </a:cubicBezTo>
                <a:cubicBezTo>
                  <a:pt x="32" y="56"/>
                  <a:pt x="32" y="56"/>
                  <a:pt x="32" y="56"/>
                </a:cubicBezTo>
                <a:cubicBezTo>
                  <a:pt x="32" y="78"/>
                  <a:pt x="32" y="78"/>
                  <a:pt x="32" y="78"/>
                </a:cubicBezTo>
                <a:cubicBezTo>
                  <a:pt x="32" y="80"/>
                  <a:pt x="33" y="81"/>
                  <a:pt x="35" y="81"/>
                </a:cubicBezTo>
                <a:cubicBezTo>
                  <a:pt x="47" y="81"/>
                  <a:pt x="47" y="81"/>
                  <a:pt x="47" y="81"/>
                </a:cubicBezTo>
                <a:cubicBezTo>
                  <a:pt x="49" y="81"/>
                  <a:pt x="50" y="80"/>
                  <a:pt x="50" y="78"/>
                </a:cubicBezTo>
                <a:cubicBezTo>
                  <a:pt x="50" y="56"/>
                  <a:pt x="50" y="56"/>
                  <a:pt x="50" y="56"/>
                </a:cubicBezTo>
                <a:cubicBezTo>
                  <a:pt x="53" y="56"/>
                  <a:pt x="53" y="56"/>
                  <a:pt x="53" y="56"/>
                </a:cubicBezTo>
                <a:cubicBezTo>
                  <a:pt x="55" y="56"/>
                  <a:pt x="56" y="55"/>
                  <a:pt x="56" y="53"/>
                </a:cubicBezTo>
                <a:cubicBezTo>
                  <a:pt x="56" y="33"/>
                  <a:pt x="56" y="33"/>
                  <a:pt x="56" y="33"/>
                </a:cubicBezTo>
                <a:cubicBezTo>
                  <a:pt x="56" y="31"/>
                  <a:pt x="55" y="30"/>
                  <a:pt x="53" y="30"/>
                </a:cubicBezTo>
                <a:close/>
                <a:moveTo>
                  <a:pt x="68" y="17"/>
                </a:moveTo>
                <a:cubicBezTo>
                  <a:pt x="72" y="17"/>
                  <a:pt x="76" y="13"/>
                  <a:pt x="76" y="8"/>
                </a:cubicBezTo>
                <a:cubicBezTo>
                  <a:pt x="76" y="4"/>
                  <a:pt x="72" y="0"/>
                  <a:pt x="68" y="0"/>
                </a:cubicBezTo>
                <a:cubicBezTo>
                  <a:pt x="63" y="0"/>
                  <a:pt x="59" y="4"/>
                  <a:pt x="59" y="8"/>
                </a:cubicBezTo>
                <a:cubicBezTo>
                  <a:pt x="59" y="13"/>
                  <a:pt x="63" y="17"/>
                  <a:pt x="68" y="17"/>
                </a:cubicBezTo>
                <a:close/>
                <a:moveTo>
                  <a:pt x="79" y="20"/>
                </a:moveTo>
                <a:cubicBezTo>
                  <a:pt x="57" y="20"/>
                  <a:pt x="57" y="20"/>
                  <a:pt x="57" y="20"/>
                </a:cubicBezTo>
                <a:cubicBezTo>
                  <a:pt x="55" y="20"/>
                  <a:pt x="54" y="22"/>
                  <a:pt x="54" y="23"/>
                </a:cubicBezTo>
                <a:cubicBezTo>
                  <a:pt x="54" y="24"/>
                  <a:pt x="54" y="24"/>
                  <a:pt x="54" y="24"/>
                </a:cubicBezTo>
                <a:cubicBezTo>
                  <a:pt x="59" y="24"/>
                  <a:pt x="62" y="28"/>
                  <a:pt x="62" y="33"/>
                </a:cubicBezTo>
                <a:cubicBezTo>
                  <a:pt x="62" y="53"/>
                  <a:pt x="62" y="53"/>
                  <a:pt x="62" y="53"/>
                </a:cubicBezTo>
                <a:cubicBezTo>
                  <a:pt x="62" y="56"/>
                  <a:pt x="61" y="58"/>
                  <a:pt x="59" y="60"/>
                </a:cubicBezTo>
                <a:cubicBezTo>
                  <a:pt x="59" y="65"/>
                  <a:pt x="59" y="65"/>
                  <a:pt x="59" y="65"/>
                </a:cubicBezTo>
                <a:cubicBezTo>
                  <a:pt x="59" y="67"/>
                  <a:pt x="61" y="68"/>
                  <a:pt x="62" y="68"/>
                </a:cubicBezTo>
                <a:cubicBezTo>
                  <a:pt x="73" y="68"/>
                  <a:pt x="73" y="68"/>
                  <a:pt x="73" y="68"/>
                </a:cubicBezTo>
                <a:cubicBezTo>
                  <a:pt x="75" y="68"/>
                  <a:pt x="76" y="67"/>
                  <a:pt x="76" y="65"/>
                </a:cubicBezTo>
                <a:cubicBezTo>
                  <a:pt x="76" y="45"/>
                  <a:pt x="76" y="45"/>
                  <a:pt x="76" y="45"/>
                </a:cubicBezTo>
                <a:cubicBezTo>
                  <a:pt x="79" y="45"/>
                  <a:pt x="79" y="45"/>
                  <a:pt x="79" y="45"/>
                </a:cubicBezTo>
                <a:cubicBezTo>
                  <a:pt x="81" y="45"/>
                  <a:pt x="82" y="44"/>
                  <a:pt x="82" y="42"/>
                </a:cubicBezTo>
                <a:cubicBezTo>
                  <a:pt x="82" y="23"/>
                  <a:pt x="82" y="23"/>
                  <a:pt x="82" y="23"/>
                </a:cubicBezTo>
                <a:cubicBezTo>
                  <a:pt x="82" y="22"/>
                  <a:pt x="81" y="20"/>
                  <a:pt x="79" y="20"/>
                </a:cubicBezTo>
                <a:close/>
                <a:moveTo>
                  <a:pt x="23" y="8"/>
                </a:moveTo>
                <a:cubicBezTo>
                  <a:pt x="23" y="4"/>
                  <a:pt x="19" y="0"/>
                  <a:pt x="14" y="0"/>
                </a:cubicBezTo>
                <a:cubicBezTo>
                  <a:pt x="9" y="0"/>
                  <a:pt x="6" y="4"/>
                  <a:pt x="6" y="8"/>
                </a:cubicBezTo>
                <a:cubicBezTo>
                  <a:pt x="6" y="13"/>
                  <a:pt x="9" y="17"/>
                  <a:pt x="14" y="17"/>
                </a:cubicBezTo>
                <a:cubicBezTo>
                  <a:pt x="19" y="17"/>
                  <a:pt x="23" y="13"/>
                  <a:pt x="23" y="8"/>
                </a:cubicBezTo>
                <a:close/>
                <a:moveTo>
                  <a:pt x="0" y="23"/>
                </a:moveTo>
                <a:cubicBezTo>
                  <a:pt x="0" y="42"/>
                  <a:pt x="0" y="42"/>
                  <a:pt x="0" y="42"/>
                </a:cubicBezTo>
                <a:cubicBezTo>
                  <a:pt x="0" y="44"/>
                  <a:pt x="1" y="45"/>
                  <a:pt x="3" y="45"/>
                </a:cubicBezTo>
                <a:cubicBezTo>
                  <a:pt x="6" y="45"/>
                  <a:pt x="6" y="45"/>
                  <a:pt x="6" y="45"/>
                </a:cubicBezTo>
                <a:cubicBezTo>
                  <a:pt x="6" y="65"/>
                  <a:pt x="6" y="65"/>
                  <a:pt x="6" y="65"/>
                </a:cubicBezTo>
                <a:cubicBezTo>
                  <a:pt x="6" y="67"/>
                  <a:pt x="7" y="68"/>
                  <a:pt x="8" y="68"/>
                </a:cubicBezTo>
                <a:cubicBezTo>
                  <a:pt x="20" y="68"/>
                  <a:pt x="20" y="68"/>
                  <a:pt x="20" y="68"/>
                </a:cubicBezTo>
                <a:cubicBezTo>
                  <a:pt x="21" y="68"/>
                  <a:pt x="23" y="67"/>
                  <a:pt x="23" y="65"/>
                </a:cubicBezTo>
                <a:cubicBezTo>
                  <a:pt x="23" y="60"/>
                  <a:pt x="23" y="60"/>
                  <a:pt x="23" y="60"/>
                </a:cubicBezTo>
                <a:cubicBezTo>
                  <a:pt x="21" y="58"/>
                  <a:pt x="20" y="56"/>
                  <a:pt x="20" y="53"/>
                </a:cubicBezTo>
                <a:cubicBezTo>
                  <a:pt x="20" y="33"/>
                  <a:pt x="20" y="33"/>
                  <a:pt x="20" y="33"/>
                </a:cubicBezTo>
                <a:cubicBezTo>
                  <a:pt x="20" y="28"/>
                  <a:pt x="23" y="24"/>
                  <a:pt x="28" y="24"/>
                </a:cubicBezTo>
                <a:cubicBezTo>
                  <a:pt x="28" y="23"/>
                  <a:pt x="28" y="23"/>
                  <a:pt x="28" y="23"/>
                </a:cubicBezTo>
                <a:cubicBezTo>
                  <a:pt x="28" y="22"/>
                  <a:pt x="27" y="20"/>
                  <a:pt x="25" y="20"/>
                </a:cubicBezTo>
                <a:cubicBezTo>
                  <a:pt x="3" y="20"/>
                  <a:pt x="3" y="20"/>
                  <a:pt x="3" y="20"/>
                </a:cubicBezTo>
                <a:cubicBezTo>
                  <a:pt x="1" y="20"/>
                  <a:pt x="0" y="22"/>
                  <a:pt x="0" y="2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1" name="Freeform 21">
            <a:extLst>
              <a:ext uri="{FF2B5EF4-FFF2-40B4-BE49-F238E27FC236}">
                <a16:creationId xmlns:a16="http://schemas.microsoft.com/office/drawing/2014/main" id="{F0B1EDF3-B6D6-4209-8304-F5BFD2C4B8FF}"/>
              </a:ext>
            </a:extLst>
          </p:cNvPr>
          <p:cNvSpPr>
            <a:spLocks noEditPoints="1"/>
          </p:cNvSpPr>
          <p:nvPr/>
        </p:nvSpPr>
        <p:spPr bwMode="auto">
          <a:xfrm>
            <a:off x="4829175" y="4870450"/>
            <a:ext cx="244475" cy="354013"/>
          </a:xfrm>
          <a:custGeom>
            <a:avLst/>
            <a:gdLst>
              <a:gd name="T0" fmla="*/ 29 w 64"/>
              <a:gd name="T1" fmla="*/ 46 h 93"/>
              <a:gd name="T2" fmla="*/ 34 w 64"/>
              <a:gd name="T3" fmla="*/ 46 h 93"/>
              <a:gd name="T4" fmla="*/ 34 w 64"/>
              <a:gd name="T5" fmla="*/ 73 h 93"/>
              <a:gd name="T6" fmla="*/ 29 w 64"/>
              <a:gd name="T7" fmla="*/ 73 h 93"/>
              <a:gd name="T8" fmla="*/ 29 w 64"/>
              <a:gd name="T9" fmla="*/ 46 h 93"/>
              <a:gd name="T10" fmla="*/ 32 w 64"/>
              <a:gd name="T11" fmla="*/ 0 h 93"/>
              <a:gd name="T12" fmla="*/ 0 w 64"/>
              <a:gd name="T13" fmla="*/ 32 h 93"/>
              <a:gd name="T14" fmla="*/ 6 w 64"/>
              <a:gd name="T15" fmla="*/ 52 h 93"/>
              <a:gd name="T16" fmla="*/ 14 w 64"/>
              <a:gd name="T17" fmla="*/ 67 h 93"/>
              <a:gd name="T18" fmla="*/ 20 w 64"/>
              <a:gd name="T19" fmla="*/ 73 h 93"/>
              <a:gd name="T20" fmla="*/ 24 w 64"/>
              <a:gd name="T21" fmla="*/ 73 h 93"/>
              <a:gd name="T22" fmla="*/ 24 w 64"/>
              <a:gd name="T23" fmla="*/ 46 h 93"/>
              <a:gd name="T24" fmla="*/ 19 w 64"/>
              <a:gd name="T25" fmla="*/ 46 h 93"/>
              <a:gd name="T26" fmla="*/ 10 w 64"/>
              <a:gd name="T27" fmla="*/ 36 h 93"/>
              <a:gd name="T28" fmla="*/ 19 w 64"/>
              <a:gd name="T29" fmla="*/ 27 h 93"/>
              <a:gd name="T30" fmla="*/ 28 w 64"/>
              <a:gd name="T31" fmla="*/ 36 h 93"/>
              <a:gd name="T32" fmla="*/ 27 w 64"/>
              <a:gd name="T33" fmla="*/ 41 h 93"/>
              <a:gd name="T34" fmla="*/ 36 w 64"/>
              <a:gd name="T35" fmla="*/ 41 h 93"/>
              <a:gd name="T36" fmla="*/ 35 w 64"/>
              <a:gd name="T37" fmla="*/ 36 h 93"/>
              <a:gd name="T38" fmla="*/ 44 w 64"/>
              <a:gd name="T39" fmla="*/ 27 h 93"/>
              <a:gd name="T40" fmla="*/ 53 w 64"/>
              <a:gd name="T41" fmla="*/ 36 h 93"/>
              <a:gd name="T42" fmla="*/ 44 w 64"/>
              <a:gd name="T43" fmla="*/ 46 h 93"/>
              <a:gd name="T44" fmla="*/ 39 w 64"/>
              <a:gd name="T45" fmla="*/ 46 h 93"/>
              <a:gd name="T46" fmla="*/ 39 w 64"/>
              <a:gd name="T47" fmla="*/ 73 h 93"/>
              <a:gd name="T48" fmla="*/ 43 w 64"/>
              <a:gd name="T49" fmla="*/ 73 h 93"/>
              <a:gd name="T50" fmla="*/ 50 w 64"/>
              <a:gd name="T51" fmla="*/ 67 h 93"/>
              <a:gd name="T52" fmla="*/ 57 w 64"/>
              <a:gd name="T53" fmla="*/ 52 h 93"/>
              <a:gd name="T54" fmla="*/ 64 w 64"/>
              <a:gd name="T55" fmla="*/ 32 h 93"/>
              <a:gd name="T56" fmla="*/ 32 w 64"/>
              <a:gd name="T57" fmla="*/ 0 h 93"/>
              <a:gd name="T58" fmla="*/ 15 w 64"/>
              <a:gd name="T59" fmla="*/ 36 h 93"/>
              <a:gd name="T60" fmla="*/ 19 w 64"/>
              <a:gd name="T61" fmla="*/ 41 h 93"/>
              <a:gd name="T62" fmla="*/ 23 w 64"/>
              <a:gd name="T63" fmla="*/ 36 h 93"/>
              <a:gd name="T64" fmla="*/ 19 w 64"/>
              <a:gd name="T65" fmla="*/ 32 h 93"/>
              <a:gd name="T66" fmla="*/ 15 w 64"/>
              <a:gd name="T67" fmla="*/ 36 h 93"/>
              <a:gd name="T68" fmla="*/ 48 w 64"/>
              <a:gd name="T69" fmla="*/ 36 h 93"/>
              <a:gd name="T70" fmla="*/ 44 w 64"/>
              <a:gd name="T71" fmla="*/ 32 h 93"/>
              <a:gd name="T72" fmla="*/ 40 w 64"/>
              <a:gd name="T73" fmla="*/ 36 h 93"/>
              <a:gd name="T74" fmla="*/ 44 w 64"/>
              <a:gd name="T75" fmla="*/ 41 h 93"/>
              <a:gd name="T76" fmla="*/ 48 w 64"/>
              <a:gd name="T77" fmla="*/ 36 h 93"/>
              <a:gd name="T78" fmla="*/ 47 w 64"/>
              <a:gd name="T79" fmla="*/ 81 h 93"/>
              <a:gd name="T80" fmla="*/ 44 w 64"/>
              <a:gd name="T81" fmla="*/ 78 h 93"/>
              <a:gd name="T82" fmla="*/ 19 w 64"/>
              <a:gd name="T83" fmla="*/ 78 h 93"/>
              <a:gd name="T84" fmla="*/ 17 w 64"/>
              <a:gd name="T85" fmla="*/ 81 h 93"/>
              <a:gd name="T86" fmla="*/ 19 w 64"/>
              <a:gd name="T87" fmla="*/ 83 h 93"/>
              <a:gd name="T88" fmla="*/ 44 w 64"/>
              <a:gd name="T89" fmla="*/ 83 h 93"/>
              <a:gd name="T90" fmla="*/ 47 w 64"/>
              <a:gd name="T91" fmla="*/ 81 h 93"/>
              <a:gd name="T92" fmla="*/ 44 w 64"/>
              <a:gd name="T93" fmla="*/ 90 h 93"/>
              <a:gd name="T94" fmla="*/ 41 w 64"/>
              <a:gd name="T95" fmla="*/ 88 h 93"/>
              <a:gd name="T96" fmla="*/ 22 w 64"/>
              <a:gd name="T97" fmla="*/ 88 h 93"/>
              <a:gd name="T98" fmla="*/ 20 w 64"/>
              <a:gd name="T99" fmla="*/ 90 h 93"/>
              <a:gd name="T100" fmla="*/ 22 w 64"/>
              <a:gd name="T101" fmla="*/ 93 h 93"/>
              <a:gd name="T102" fmla="*/ 41 w 64"/>
              <a:gd name="T103" fmla="*/ 93 h 93"/>
              <a:gd name="T104" fmla="*/ 44 w 64"/>
              <a:gd name="T105" fmla="*/ 9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4" h="93">
                <a:moveTo>
                  <a:pt x="29" y="46"/>
                </a:moveTo>
                <a:cubicBezTo>
                  <a:pt x="34" y="46"/>
                  <a:pt x="34" y="46"/>
                  <a:pt x="34" y="46"/>
                </a:cubicBezTo>
                <a:cubicBezTo>
                  <a:pt x="34" y="73"/>
                  <a:pt x="34" y="73"/>
                  <a:pt x="34" y="73"/>
                </a:cubicBezTo>
                <a:cubicBezTo>
                  <a:pt x="29" y="73"/>
                  <a:pt x="29" y="73"/>
                  <a:pt x="29" y="73"/>
                </a:cubicBezTo>
                <a:lnTo>
                  <a:pt x="29" y="46"/>
                </a:lnTo>
                <a:close/>
                <a:moveTo>
                  <a:pt x="32" y="0"/>
                </a:moveTo>
                <a:cubicBezTo>
                  <a:pt x="14" y="0"/>
                  <a:pt x="0" y="15"/>
                  <a:pt x="0" y="32"/>
                </a:cubicBezTo>
                <a:cubicBezTo>
                  <a:pt x="0" y="40"/>
                  <a:pt x="2" y="46"/>
                  <a:pt x="6" y="52"/>
                </a:cubicBezTo>
                <a:cubicBezTo>
                  <a:pt x="12" y="60"/>
                  <a:pt x="14" y="63"/>
                  <a:pt x="14" y="67"/>
                </a:cubicBezTo>
                <a:cubicBezTo>
                  <a:pt x="14" y="70"/>
                  <a:pt x="17" y="73"/>
                  <a:pt x="20" y="73"/>
                </a:cubicBezTo>
                <a:cubicBezTo>
                  <a:pt x="24" y="73"/>
                  <a:pt x="24" y="73"/>
                  <a:pt x="24" y="73"/>
                </a:cubicBezTo>
                <a:cubicBezTo>
                  <a:pt x="24" y="46"/>
                  <a:pt x="24" y="46"/>
                  <a:pt x="24" y="46"/>
                </a:cubicBezTo>
                <a:cubicBezTo>
                  <a:pt x="19" y="46"/>
                  <a:pt x="19" y="46"/>
                  <a:pt x="19" y="46"/>
                </a:cubicBezTo>
                <a:cubicBezTo>
                  <a:pt x="14" y="46"/>
                  <a:pt x="10" y="41"/>
                  <a:pt x="10" y="36"/>
                </a:cubicBezTo>
                <a:cubicBezTo>
                  <a:pt x="10" y="31"/>
                  <a:pt x="14" y="27"/>
                  <a:pt x="19" y="27"/>
                </a:cubicBezTo>
                <a:cubicBezTo>
                  <a:pt x="24" y="27"/>
                  <a:pt x="28" y="31"/>
                  <a:pt x="28" y="36"/>
                </a:cubicBezTo>
                <a:cubicBezTo>
                  <a:pt x="28" y="38"/>
                  <a:pt x="28" y="39"/>
                  <a:pt x="27" y="41"/>
                </a:cubicBezTo>
                <a:cubicBezTo>
                  <a:pt x="36" y="41"/>
                  <a:pt x="36" y="41"/>
                  <a:pt x="36" y="41"/>
                </a:cubicBezTo>
                <a:cubicBezTo>
                  <a:pt x="35" y="39"/>
                  <a:pt x="35" y="38"/>
                  <a:pt x="35" y="36"/>
                </a:cubicBezTo>
                <a:cubicBezTo>
                  <a:pt x="35" y="31"/>
                  <a:pt x="39" y="27"/>
                  <a:pt x="44" y="27"/>
                </a:cubicBezTo>
                <a:cubicBezTo>
                  <a:pt x="49" y="27"/>
                  <a:pt x="53" y="31"/>
                  <a:pt x="53" y="36"/>
                </a:cubicBezTo>
                <a:cubicBezTo>
                  <a:pt x="53" y="41"/>
                  <a:pt x="49" y="46"/>
                  <a:pt x="44" y="46"/>
                </a:cubicBezTo>
                <a:cubicBezTo>
                  <a:pt x="39" y="46"/>
                  <a:pt x="39" y="46"/>
                  <a:pt x="39" y="46"/>
                </a:cubicBezTo>
                <a:cubicBezTo>
                  <a:pt x="39" y="73"/>
                  <a:pt x="39" y="73"/>
                  <a:pt x="39" y="73"/>
                </a:cubicBezTo>
                <a:cubicBezTo>
                  <a:pt x="43" y="73"/>
                  <a:pt x="43" y="73"/>
                  <a:pt x="43" y="73"/>
                </a:cubicBezTo>
                <a:cubicBezTo>
                  <a:pt x="47" y="73"/>
                  <a:pt x="50" y="70"/>
                  <a:pt x="50" y="67"/>
                </a:cubicBezTo>
                <a:cubicBezTo>
                  <a:pt x="50" y="63"/>
                  <a:pt x="51" y="60"/>
                  <a:pt x="57" y="52"/>
                </a:cubicBezTo>
                <a:cubicBezTo>
                  <a:pt x="61" y="46"/>
                  <a:pt x="64" y="40"/>
                  <a:pt x="64" y="32"/>
                </a:cubicBezTo>
                <a:cubicBezTo>
                  <a:pt x="64" y="15"/>
                  <a:pt x="49" y="0"/>
                  <a:pt x="32" y="0"/>
                </a:cubicBezTo>
                <a:close/>
                <a:moveTo>
                  <a:pt x="15" y="36"/>
                </a:moveTo>
                <a:cubicBezTo>
                  <a:pt x="15" y="39"/>
                  <a:pt x="17" y="41"/>
                  <a:pt x="19" y="41"/>
                </a:cubicBezTo>
                <a:cubicBezTo>
                  <a:pt x="22" y="41"/>
                  <a:pt x="23" y="39"/>
                  <a:pt x="23" y="36"/>
                </a:cubicBezTo>
                <a:cubicBezTo>
                  <a:pt x="23" y="34"/>
                  <a:pt x="22" y="32"/>
                  <a:pt x="19" y="32"/>
                </a:cubicBezTo>
                <a:cubicBezTo>
                  <a:pt x="17" y="32"/>
                  <a:pt x="15" y="34"/>
                  <a:pt x="15" y="36"/>
                </a:cubicBezTo>
                <a:close/>
                <a:moveTo>
                  <a:pt x="48" y="36"/>
                </a:moveTo>
                <a:cubicBezTo>
                  <a:pt x="48" y="34"/>
                  <a:pt x="47" y="32"/>
                  <a:pt x="44" y="32"/>
                </a:cubicBezTo>
                <a:cubicBezTo>
                  <a:pt x="42" y="32"/>
                  <a:pt x="40" y="34"/>
                  <a:pt x="40" y="36"/>
                </a:cubicBezTo>
                <a:cubicBezTo>
                  <a:pt x="40" y="39"/>
                  <a:pt x="42" y="41"/>
                  <a:pt x="44" y="41"/>
                </a:cubicBezTo>
                <a:cubicBezTo>
                  <a:pt x="47" y="41"/>
                  <a:pt x="48" y="39"/>
                  <a:pt x="48" y="36"/>
                </a:cubicBezTo>
                <a:close/>
                <a:moveTo>
                  <a:pt x="47" y="81"/>
                </a:moveTo>
                <a:cubicBezTo>
                  <a:pt x="47" y="80"/>
                  <a:pt x="45" y="78"/>
                  <a:pt x="44" y="78"/>
                </a:cubicBezTo>
                <a:cubicBezTo>
                  <a:pt x="19" y="78"/>
                  <a:pt x="19" y="78"/>
                  <a:pt x="19" y="78"/>
                </a:cubicBezTo>
                <a:cubicBezTo>
                  <a:pt x="18" y="78"/>
                  <a:pt x="17" y="80"/>
                  <a:pt x="17" y="81"/>
                </a:cubicBezTo>
                <a:cubicBezTo>
                  <a:pt x="17" y="82"/>
                  <a:pt x="18" y="83"/>
                  <a:pt x="19" y="83"/>
                </a:cubicBezTo>
                <a:cubicBezTo>
                  <a:pt x="44" y="83"/>
                  <a:pt x="44" y="83"/>
                  <a:pt x="44" y="83"/>
                </a:cubicBezTo>
                <a:cubicBezTo>
                  <a:pt x="45" y="83"/>
                  <a:pt x="47" y="82"/>
                  <a:pt x="47" y="81"/>
                </a:cubicBezTo>
                <a:close/>
                <a:moveTo>
                  <a:pt x="44" y="90"/>
                </a:moveTo>
                <a:cubicBezTo>
                  <a:pt x="44" y="89"/>
                  <a:pt x="42" y="88"/>
                  <a:pt x="41" y="88"/>
                </a:cubicBezTo>
                <a:cubicBezTo>
                  <a:pt x="22" y="88"/>
                  <a:pt x="22" y="88"/>
                  <a:pt x="22" y="88"/>
                </a:cubicBezTo>
                <a:cubicBezTo>
                  <a:pt x="21" y="88"/>
                  <a:pt x="20" y="89"/>
                  <a:pt x="20" y="90"/>
                </a:cubicBezTo>
                <a:cubicBezTo>
                  <a:pt x="20" y="91"/>
                  <a:pt x="21" y="93"/>
                  <a:pt x="22" y="93"/>
                </a:cubicBezTo>
                <a:cubicBezTo>
                  <a:pt x="41" y="93"/>
                  <a:pt x="41" y="93"/>
                  <a:pt x="41" y="93"/>
                </a:cubicBezTo>
                <a:cubicBezTo>
                  <a:pt x="42" y="93"/>
                  <a:pt x="44" y="91"/>
                  <a:pt x="44" y="9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22">
            <a:extLst>
              <a:ext uri="{FF2B5EF4-FFF2-40B4-BE49-F238E27FC236}">
                <a16:creationId xmlns:a16="http://schemas.microsoft.com/office/drawing/2014/main" id="{89F7D62E-7E25-4354-B338-B6BA5A6D831B}"/>
              </a:ext>
            </a:extLst>
          </p:cNvPr>
          <p:cNvSpPr>
            <a:spLocks noEditPoints="1"/>
          </p:cNvSpPr>
          <p:nvPr/>
        </p:nvSpPr>
        <p:spPr bwMode="auto">
          <a:xfrm>
            <a:off x="7058025" y="4892675"/>
            <a:ext cx="365125" cy="315913"/>
          </a:xfrm>
          <a:custGeom>
            <a:avLst/>
            <a:gdLst>
              <a:gd name="T0" fmla="*/ 67 w 96"/>
              <a:gd name="T1" fmla="*/ 43 h 83"/>
              <a:gd name="T2" fmla="*/ 67 w 96"/>
              <a:gd name="T3" fmla="*/ 47 h 83"/>
              <a:gd name="T4" fmla="*/ 61 w 96"/>
              <a:gd name="T5" fmla="*/ 47 h 83"/>
              <a:gd name="T6" fmla="*/ 61 w 96"/>
              <a:gd name="T7" fmla="*/ 43 h 83"/>
              <a:gd name="T8" fmla="*/ 48 w 96"/>
              <a:gd name="T9" fmla="*/ 34 h 83"/>
              <a:gd name="T10" fmla="*/ 54 w 96"/>
              <a:gd name="T11" fmla="*/ 31 h 83"/>
              <a:gd name="T12" fmla="*/ 64 w 96"/>
              <a:gd name="T13" fmla="*/ 37 h 83"/>
              <a:gd name="T14" fmla="*/ 73 w 96"/>
              <a:gd name="T15" fmla="*/ 31 h 83"/>
              <a:gd name="T16" fmla="*/ 64 w 96"/>
              <a:gd name="T17" fmla="*/ 26 h 83"/>
              <a:gd name="T18" fmla="*/ 49 w 96"/>
              <a:gd name="T19" fmla="*/ 15 h 83"/>
              <a:gd name="T20" fmla="*/ 61 w 96"/>
              <a:gd name="T21" fmla="*/ 4 h 83"/>
              <a:gd name="T22" fmla="*/ 61 w 96"/>
              <a:gd name="T23" fmla="*/ 0 h 83"/>
              <a:gd name="T24" fmla="*/ 67 w 96"/>
              <a:gd name="T25" fmla="*/ 0 h 83"/>
              <a:gd name="T26" fmla="*/ 67 w 96"/>
              <a:gd name="T27" fmla="*/ 4 h 83"/>
              <a:gd name="T28" fmla="*/ 79 w 96"/>
              <a:gd name="T29" fmla="*/ 11 h 83"/>
              <a:gd name="T30" fmla="*/ 73 w 96"/>
              <a:gd name="T31" fmla="*/ 14 h 83"/>
              <a:gd name="T32" fmla="*/ 64 w 96"/>
              <a:gd name="T33" fmla="*/ 10 h 83"/>
              <a:gd name="T34" fmla="*/ 56 w 96"/>
              <a:gd name="T35" fmla="*/ 15 h 83"/>
              <a:gd name="T36" fmla="*/ 65 w 96"/>
              <a:gd name="T37" fmla="*/ 19 h 83"/>
              <a:gd name="T38" fmla="*/ 80 w 96"/>
              <a:gd name="T39" fmla="*/ 31 h 83"/>
              <a:gd name="T40" fmla="*/ 67 w 96"/>
              <a:gd name="T41" fmla="*/ 43 h 83"/>
              <a:gd name="T42" fmla="*/ 92 w 96"/>
              <a:gd name="T43" fmla="*/ 62 h 83"/>
              <a:gd name="T44" fmla="*/ 69 w 96"/>
              <a:gd name="T45" fmla="*/ 69 h 83"/>
              <a:gd name="T46" fmla="*/ 49 w 96"/>
              <a:gd name="T47" fmla="*/ 61 h 83"/>
              <a:gd name="T48" fmla="*/ 70 w 96"/>
              <a:gd name="T49" fmla="*/ 60 h 83"/>
              <a:gd name="T50" fmla="*/ 57 w 96"/>
              <a:gd name="T51" fmla="*/ 52 h 83"/>
              <a:gd name="T52" fmla="*/ 41 w 96"/>
              <a:gd name="T53" fmla="*/ 49 h 83"/>
              <a:gd name="T54" fmla="*/ 20 w 96"/>
              <a:gd name="T55" fmla="*/ 55 h 83"/>
              <a:gd name="T56" fmla="*/ 20 w 96"/>
              <a:gd name="T57" fmla="*/ 77 h 83"/>
              <a:gd name="T58" fmla="*/ 34 w 96"/>
              <a:gd name="T59" fmla="*/ 80 h 83"/>
              <a:gd name="T60" fmla="*/ 71 w 96"/>
              <a:gd name="T61" fmla="*/ 82 h 83"/>
              <a:gd name="T62" fmla="*/ 95 w 96"/>
              <a:gd name="T63" fmla="*/ 65 h 83"/>
              <a:gd name="T64" fmla="*/ 92 w 96"/>
              <a:gd name="T65" fmla="*/ 62 h 83"/>
              <a:gd name="T66" fmla="*/ 0 w 96"/>
              <a:gd name="T67" fmla="*/ 83 h 83"/>
              <a:gd name="T68" fmla="*/ 16 w 96"/>
              <a:gd name="T69" fmla="*/ 83 h 83"/>
              <a:gd name="T70" fmla="*/ 16 w 96"/>
              <a:gd name="T71" fmla="*/ 55 h 83"/>
              <a:gd name="T72" fmla="*/ 0 w 96"/>
              <a:gd name="T73" fmla="*/ 55 h 83"/>
              <a:gd name="T74" fmla="*/ 0 w 96"/>
              <a:gd name="T75"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83">
                <a:moveTo>
                  <a:pt x="67" y="43"/>
                </a:moveTo>
                <a:cubicBezTo>
                  <a:pt x="67" y="47"/>
                  <a:pt x="67" y="47"/>
                  <a:pt x="67" y="47"/>
                </a:cubicBezTo>
                <a:cubicBezTo>
                  <a:pt x="61" y="47"/>
                  <a:pt x="61" y="47"/>
                  <a:pt x="61" y="47"/>
                </a:cubicBezTo>
                <a:cubicBezTo>
                  <a:pt x="61" y="43"/>
                  <a:pt x="61" y="43"/>
                  <a:pt x="61" y="43"/>
                </a:cubicBezTo>
                <a:cubicBezTo>
                  <a:pt x="55" y="42"/>
                  <a:pt x="50" y="40"/>
                  <a:pt x="48" y="34"/>
                </a:cubicBezTo>
                <a:cubicBezTo>
                  <a:pt x="54" y="31"/>
                  <a:pt x="54" y="31"/>
                  <a:pt x="54" y="31"/>
                </a:cubicBezTo>
                <a:cubicBezTo>
                  <a:pt x="55" y="35"/>
                  <a:pt x="60" y="37"/>
                  <a:pt x="64" y="37"/>
                </a:cubicBezTo>
                <a:cubicBezTo>
                  <a:pt x="69" y="37"/>
                  <a:pt x="73" y="36"/>
                  <a:pt x="73" y="31"/>
                </a:cubicBezTo>
                <a:cubicBezTo>
                  <a:pt x="73" y="28"/>
                  <a:pt x="69" y="26"/>
                  <a:pt x="64" y="26"/>
                </a:cubicBezTo>
                <a:cubicBezTo>
                  <a:pt x="57" y="25"/>
                  <a:pt x="49" y="23"/>
                  <a:pt x="49" y="15"/>
                </a:cubicBezTo>
                <a:cubicBezTo>
                  <a:pt x="49" y="8"/>
                  <a:pt x="55" y="5"/>
                  <a:pt x="61" y="4"/>
                </a:cubicBezTo>
                <a:cubicBezTo>
                  <a:pt x="61" y="0"/>
                  <a:pt x="61" y="0"/>
                  <a:pt x="61" y="0"/>
                </a:cubicBezTo>
                <a:cubicBezTo>
                  <a:pt x="67" y="0"/>
                  <a:pt x="67" y="0"/>
                  <a:pt x="67" y="0"/>
                </a:cubicBezTo>
                <a:cubicBezTo>
                  <a:pt x="67" y="4"/>
                  <a:pt x="67" y="4"/>
                  <a:pt x="67" y="4"/>
                </a:cubicBezTo>
                <a:cubicBezTo>
                  <a:pt x="72" y="4"/>
                  <a:pt x="76" y="6"/>
                  <a:pt x="79" y="11"/>
                </a:cubicBezTo>
                <a:cubicBezTo>
                  <a:pt x="73" y="14"/>
                  <a:pt x="73" y="14"/>
                  <a:pt x="73" y="14"/>
                </a:cubicBezTo>
                <a:cubicBezTo>
                  <a:pt x="72" y="12"/>
                  <a:pt x="68" y="10"/>
                  <a:pt x="64" y="10"/>
                </a:cubicBezTo>
                <a:cubicBezTo>
                  <a:pt x="59" y="10"/>
                  <a:pt x="56" y="12"/>
                  <a:pt x="56" y="15"/>
                </a:cubicBezTo>
                <a:cubicBezTo>
                  <a:pt x="56" y="18"/>
                  <a:pt x="60" y="19"/>
                  <a:pt x="65" y="19"/>
                </a:cubicBezTo>
                <a:cubicBezTo>
                  <a:pt x="73" y="20"/>
                  <a:pt x="80" y="22"/>
                  <a:pt x="80" y="31"/>
                </a:cubicBezTo>
                <a:cubicBezTo>
                  <a:pt x="80" y="39"/>
                  <a:pt x="74" y="42"/>
                  <a:pt x="67" y="43"/>
                </a:cubicBezTo>
                <a:close/>
                <a:moveTo>
                  <a:pt x="92" y="62"/>
                </a:moveTo>
                <a:cubicBezTo>
                  <a:pt x="85" y="60"/>
                  <a:pt x="80" y="64"/>
                  <a:pt x="69" y="69"/>
                </a:cubicBezTo>
                <a:cubicBezTo>
                  <a:pt x="67" y="69"/>
                  <a:pt x="50" y="64"/>
                  <a:pt x="49" y="61"/>
                </a:cubicBezTo>
                <a:cubicBezTo>
                  <a:pt x="49" y="59"/>
                  <a:pt x="66" y="63"/>
                  <a:pt x="70" y="60"/>
                </a:cubicBezTo>
                <a:cubicBezTo>
                  <a:pt x="77" y="55"/>
                  <a:pt x="69" y="53"/>
                  <a:pt x="57" y="52"/>
                </a:cubicBezTo>
                <a:cubicBezTo>
                  <a:pt x="57" y="52"/>
                  <a:pt x="52" y="52"/>
                  <a:pt x="41" y="49"/>
                </a:cubicBezTo>
                <a:cubicBezTo>
                  <a:pt x="36" y="48"/>
                  <a:pt x="20" y="55"/>
                  <a:pt x="20" y="55"/>
                </a:cubicBezTo>
                <a:cubicBezTo>
                  <a:pt x="20" y="77"/>
                  <a:pt x="20" y="77"/>
                  <a:pt x="20" y="77"/>
                </a:cubicBezTo>
                <a:cubicBezTo>
                  <a:pt x="20" y="77"/>
                  <a:pt x="30" y="79"/>
                  <a:pt x="34" y="80"/>
                </a:cubicBezTo>
                <a:cubicBezTo>
                  <a:pt x="39" y="81"/>
                  <a:pt x="67" y="82"/>
                  <a:pt x="71" y="82"/>
                </a:cubicBezTo>
                <a:cubicBezTo>
                  <a:pt x="75" y="81"/>
                  <a:pt x="94" y="66"/>
                  <a:pt x="95" y="65"/>
                </a:cubicBezTo>
                <a:cubicBezTo>
                  <a:pt x="96" y="64"/>
                  <a:pt x="96" y="63"/>
                  <a:pt x="92" y="62"/>
                </a:cubicBezTo>
                <a:close/>
                <a:moveTo>
                  <a:pt x="0" y="83"/>
                </a:moveTo>
                <a:cubicBezTo>
                  <a:pt x="16" y="83"/>
                  <a:pt x="16" y="83"/>
                  <a:pt x="16" y="83"/>
                </a:cubicBezTo>
                <a:cubicBezTo>
                  <a:pt x="16" y="55"/>
                  <a:pt x="16" y="55"/>
                  <a:pt x="16" y="55"/>
                </a:cubicBezTo>
                <a:cubicBezTo>
                  <a:pt x="0" y="55"/>
                  <a:pt x="0" y="55"/>
                  <a:pt x="0" y="55"/>
                </a:cubicBezTo>
                <a:lnTo>
                  <a:pt x="0" y="8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23">
            <a:extLst>
              <a:ext uri="{FF2B5EF4-FFF2-40B4-BE49-F238E27FC236}">
                <a16:creationId xmlns:a16="http://schemas.microsoft.com/office/drawing/2014/main" id="{AAAD6210-B113-4D73-85D6-5E4AED3EB1FD}"/>
              </a:ext>
            </a:extLst>
          </p:cNvPr>
          <p:cNvSpPr>
            <a:spLocks noEditPoints="1"/>
          </p:cNvSpPr>
          <p:nvPr/>
        </p:nvSpPr>
        <p:spPr bwMode="auto">
          <a:xfrm>
            <a:off x="8710613" y="3271838"/>
            <a:ext cx="304800" cy="328613"/>
          </a:xfrm>
          <a:custGeom>
            <a:avLst/>
            <a:gdLst>
              <a:gd name="T0" fmla="*/ 0 w 80"/>
              <a:gd name="T1" fmla="*/ 27 h 86"/>
              <a:gd name="T2" fmla="*/ 12 w 80"/>
              <a:gd name="T3" fmla="*/ 17 h 86"/>
              <a:gd name="T4" fmla="*/ 23 w 80"/>
              <a:gd name="T5" fmla="*/ 33 h 86"/>
              <a:gd name="T6" fmla="*/ 17 w 80"/>
              <a:gd name="T7" fmla="*/ 43 h 86"/>
              <a:gd name="T8" fmla="*/ 35 w 80"/>
              <a:gd name="T9" fmla="*/ 64 h 86"/>
              <a:gd name="T10" fmla="*/ 45 w 80"/>
              <a:gd name="T11" fmla="*/ 60 h 86"/>
              <a:gd name="T12" fmla="*/ 59 w 80"/>
              <a:gd name="T13" fmla="*/ 67 h 86"/>
              <a:gd name="T14" fmla="*/ 52 w 80"/>
              <a:gd name="T15" fmla="*/ 82 h 86"/>
              <a:gd name="T16" fmla="*/ 18 w 80"/>
              <a:gd name="T17" fmla="*/ 65 h 86"/>
              <a:gd name="T18" fmla="*/ 0 w 80"/>
              <a:gd name="T19" fmla="*/ 27 h 86"/>
              <a:gd name="T20" fmla="*/ 57 w 80"/>
              <a:gd name="T21" fmla="*/ 36 h 86"/>
              <a:gd name="T22" fmla="*/ 45 w 80"/>
              <a:gd name="T23" fmla="*/ 36 h 86"/>
              <a:gd name="T24" fmla="*/ 45 w 80"/>
              <a:gd name="T25" fmla="*/ 22 h 86"/>
              <a:gd name="T26" fmla="*/ 42 w 80"/>
              <a:gd name="T27" fmla="*/ 19 h 86"/>
              <a:gd name="T28" fmla="*/ 40 w 80"/>
              <a:gd name="T29" fmla="*/ 22 h 86"/>
              <a:gd name="T30" fmla="*/ 40 w 80"/>
              <a:gd name="T31" fmla="*/ 38 h 86"/>
              <a:gd name="T32" fmla="*/ 42 w 80"/>
              <a:gd name="T33" fmla="*/ 41 h 86"/>
              <a:gd name="T34" fmla="*/ 57 w 80"/>
              <a:gd name="T35" fmla="*/ 41 h 86"/>
              <a:gd name="T36" fmla="*/ 60 w 80"/>
              <a:gd name="T37" fmla="*/ 38 h 86"/>
              <a:gd name="T38" fmla="*/ 57 w 80"/>
              <a:gd name="T39" fmla="*/ 36 h 86"/>
              <a:gd name="T40" fmla="*/ 42 w 80"/>
              <a:gd name="T41" fmla="*/ 0 h 86"/>
              <a:gd name="T42" fmla="*/ 14 w 80"/>
              <a:gd name="T43" fmla="*/ 13 h 86"/>
              <a:gd name="T44" fmla="*/ 19 w 80"/>
              <a:gd name="T45" fmla="*/ 16 h 86"/>
              <a:gd name="T46" fmla="*/ 40 w 80"/>
              <a:gd name="T47" fmla="*/ 6 h 86"/>
              <a:gd name="T48" fmla="*/ 40 w 80"/>
              <a:gd name="T49" fmla="*/ 11 h 86"/>
              <a:gd name="T50" fmla="*/ 42 w 80"/>
              <a:gd name="T51" fmla="*/ 13 h 86"/>
              <a:gd name="T52" fmla="*/ 45 w 80"/>
              <a:gd name="T53" fmla="*/ 11 h 86"/>
              <a:gd name="T54" fmla="*/ 45 w 80"/>
              <a:gd name="T55" fmla="*/ 6 h 86"/>
              <a:gd name="T56" fmla="*/ 75 w 80"/>
              <a:gd name="T57" fmla="*/ 36 h 86"/>
              <a:gd name="T58" fmla="*/ 70 w 80"/>
              <a:gd name="T59" fmla="*/ 36 h 86"/>
              <a:gd name="T60" fmla="*/ 67 w 80"/>
              <a:gd name="T61" fmla="*/ 38 h 86"/>
              <a:gd name="T62" fmla="*/ 70 w 80"/>
              <a:gd name="T63" fmla="*/ 41 h 86"/>
              <a:gd name="T64" fmla="*/ 75 w 80"/>
              <a:gd name="T65" fmla="*/ 41 h 86"/>
              <a:gd name="T66" fmla="*/ 62 w 80"/>
              <a:gd name="T67" fmla="*/ 64 h 86"/>
              <a:gd name="T68" fmla="*/ 62 w 80"/>
              <a:gd name="T69" fmla="*/ 64 h 86"/>
              <a:gd name="T70" fmla="*/ 63 w 80"/>
              <a:gd name="T71" fmla="*/ 65 h 86"/>
              <a:gd name="T72" fmla="*/ 63 w 80"/>
              <a:gd name="T73" fmla="*/ 65 h 86"/>
              <a:gd name="T74" fmla="*/ 64 w 80"/>
              <a:gd name="T75" fmla="*/ 69 h 86"/>
              <a:gd name="T76" fmla="*/ 80 w 80"/>
              <a:gd name="T77" fmla="*/ 38 h 86"/>
              <a:gd name="T78" fmla="*/ 42 w 80"/>
              <a:gd name="T7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 h="86">
                <a:moveTo>
                  <a:pt x="0" y="27"/>
                </a:moveTo>
                <a:cubicBezTo>
                  <a:pt x="1" y="23"/>
                  <a:pt x="7" y="19"/>
                  <a:pt x="12" y="17"/>
                </a:cubicBezTo>
                <a:cubicBezTo>
                  <a:pt x="17" y="17"/>
                  <a:pt x="25" y="28"/>
                  <a:pt x="23" y="33"/>
                </a:cubicBezTo>
                <a:cubicBezTo>
                  <a:pt x="22" y="38"/>
                  <a:pt x="17" y="40"/>
                  <a:pt x="17" y="43"/>
                </a:cubicBezTo>
                <a:cubicBezTo>
                  <a:pt x="25" y="57"/>
                  <a:pt x="30" y="61"/>
                  <a:pt x="35" y="64"/>
                </a:cubicBezTo>
                <a:cubicBezTo>
                  <a:pt x="39" y="66"/>
                  <a:pt x="40" y="63"/>
                  <a:pt x="45" y="60"/>
                </a:cubicBezTo>
                <a:cubicBezTo>
                  <a:pt x="49" y="57"/>
                  <a:pt x="56" y="63"/>
                  <a:pt x="59" y="67"/>
                </a:cubicBezTo>
                <a:cubicBezTo>
                  <a:pt x="62" y="72"/>
                  <a:pt x="61" y="75"/>
                  <a:pt x="52" y="82"/>
                </a:cubicBezTo>
                <a:cubicBezTo>
                  <a:pt x="35" y="86"/>
                  <a:pt x="18" y="65"/>
                  <a:pt x="18" y="65"/>
                </a:cubicBezTo>
                <a:cubicBezTo>
                  <a:pt x="1" y="46"/>
                  <a:pt x="0" y="32"/>
                  <a:pt x="0" y="27"/>
                </a:cubicBezTo>
                <a:close/>
                <a:moveTo>
                  <a:pt x="57" y="36"/>
                </a:moveTo>
                <a:cubicBezTo>
                  <a:pt x="45" y="36"/>
                  <a:pt x="45" y="36"/>
                  <a:pt x="45" y="36"/>
                </a:cubicBezTo>
                <a:cubicBezTo>
                  <a:pt x="45" y="22"/>
                  <a:pt x="45" y="22"/>
                  <a:pt x="45" y="22"/>
                </a:cubicBezTo>
                <a:cubicBezTo>
                  <a:pt x="45" y="20"/>
                  <a:pt x="44" y="19"/>
                  <a:pt x="42" y="19"/>
                </a:cubicBezTo>
                <a:cubicBezTo>
                  <a:pt x="41" y="19"/>
                  <a:pt x="40" y="20"/>
                  <a:pt x="40" y="22"/>
                </a:cubicBezTo>
                <a:cubicBezTo>
                  <a:pt x="40" y="38"/>
                  <a:pt x="40" y="38"/>
                  <a:pt x="40" y="38"/>
                </a:cubicBezTo>
                <a:cubicBezTo>
                  <a:pt x="40" y="40"/>
                  <a:pt x="41" y="41"/>
                  <a:pt x="42" y="41"/>
                </a:cubicBezTo>
                <a:cubicBezTo>
                  <a:pt x="57" y="41"/>
                  <a:pt x="57" y="41"/>
                  <a:pt x="57" y="41"/>
                </a:cubicBezTo>
                <a:cubicBezTo>
                  <a:pt x="58" y="41"/>
                  <a:pt x="60" y="40"/>
                  <a:pt x="60" y="38"/>
                </a:cubicBezTo>
                <a:cubicBezTo>
                  <a:pt x="60" y="37"/>
                  <a:pt x="58" y="36"/>
                  <a:pt x="57" y="36"/>
                </a:cubicBezTo>
                <a:close/>
                <a:moveTo>
                  <a:pt x="42" y="0"/>
                </a:moveTo>
                <a:cubicBezTo>
                  <a:pt x="31" y="0"/>
                  <a:pt x="21" y="5"/>
                  <a:pt x="14" y="13"/>
                </a:cubicBezTo>
                <a:cubicBezTo>
                  <a:pt x="16" y="14"/>
                  <a:pt x="17" y="15"/>
                  <a:pt x="19" y="16"/>
                </a:cubicBezTo>
                <a:cubicBezTo>
                  <a:pt x="24" y="10"/>
                  <a:pt x="31" y="7"/>
                  <a:pt x="40" y="6"/>
                </a:cubicBezTo>
                <a:cubicBezTo>
                  <a:pt x="40" y="11"/>
                  <a:pt x="40" y="11"/>
                  <a:pt x="40" y="11"/>
                </a:cubicBezTo>
                <a:cubicBezTo>
                  <a:pt x="40" y="12"/>
                  <a:pt x="41" y="13"/>
                  <a:pt x="42" y="13"/>
                </a:cubicBezTo>
                <a:cubicBezTo>
                  <a:pt x="44" y="13"/>
                  <a:pt x="45" y="12"/>
                  <a:pt x="45" y="11"/>
                </a:cubicBezTo>
                <a:cubicBezTo>
                  <a:pt x="45" y="6"/>
                  <a:pt x="45" y="6"/>
                  <a:pt x="45" y="6"/>
                </a:cubicBezTo>
                <a:cubicBezTo>
                  <a:pt x="61" y="7"/>
                  <a:pt x="73" y="20"/>
                  <a:pt x="75" y="36"/>
                </a:cubicBezTo>
                <a:cubicBezTo>
                  <a:pt x="70" y="36"/>
                  <a:pt x="70" y="36"/>
                  <a:pt x="70" y="36"/>
                </a:cubicBezTo>
                <a:cubicBezTo>
                  <a:pt x="68" y="36"/>
                  <a:pt x="67" y="37"/>
                  <a:pt x="67" y="38"/>
                </a:cubicBezTo>
                <a:cubicBezTo>
                  <a:pt x="67" y="40"/>
                  <a:pt x="68" y="41"/>
                  <a:pt x="70" y="41"/>
                </a:cubicBezTo>
                <a:cubicBezTo>
                  <a:pt x="75" y="41"/>
                  <a:pt x="75" y="41"/>
                  <a:pt x="75" y="41"/>
                </a:cubicBezTo>
                <a:cubicBezTo>
                  <a:pt x="74" y="50"/>
                  <a:pt x="69" y="59"/>
                  <a:pt x="62" y="64"/>
                </a:cubicBezTo>
                <a:cubicBezTo>
                  <a:pt x="62" y="64"/>
                  <a:pt x="62" y="64"/>
                  <a:pt x="62" y="64"/>
                </a:cubicBezTo>
                <a:cubicBezTo>
                  <a:pt x="63" y="65"/>
                  <a:pt x="63" y="65"/>
                  <a:pt x="63" y="65"/>
                </a:cubicBezTo>
                <a:cubicBezTo>
                  <a:pt x="63" y="65"/>
                  <a:pt x="63" y="65"/>
                  <a:pt x="63" y="65"/>
                </a:cubicBezTo>
                <a:cubicBezTo>
                  <a:pt x="64" y="66"/>
                  <a:pt x="64" y="67"/>
                  <a:pt x="64" y="69"/>
                </a:cubicBezTo>
                <a:cubicBezTo>
                  <a:pt x="74" y="62"/>
                  <a:pt x="80" y="51"/>
                  <a:pt x="80" y="38"/>
                </a:cubicBezTo>
                <a:cubicBezTo>
                  <a:pt x="80" y="17"/>
                  <a:pt x="63" y="0"/>
                  <a:pt x="4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1" name="Group 30">
            <a:extLst>
              <a:ext uri="{FF2B5EF4-FFF2-40B4-BE49-F238E27FC236}">
                <a16:creationId xmlns:a16="http://schemas.microsoft.com/office/drawing/2014/main" id="{E82D79E3-5645-4B43-B850-168789659023}"/>
              </a:ext>
            </a:extLst>
          </p:cNvPr>
          <p:cNvGrpSpPr/>
          <p:nvPr/>
        </p:nvGrpSpPr>
        <p:grpSpPr>
          <a:xfrm>
            <a:off x="5346443" y="1856614"/>
            <a:ext cx="1555462" cy="1038478"/>
            <a:chOff x="2517589" y="3071812"/>
            <a:chExt cx="1406712" cy="939167"/>
          </a:xfrm>
        </p:grpSpPr>
        <p:sp>
          <p:nvSpPr>
            <p:cNvPr id="32" name="Text Placeholder 53">
              <a:extLst>
                <a:ext uri="{FF2B5EF4-FFF2-40B4-BE49-F238E27FC236}">
                  <a16:creationId xmlns:a16="http://schemas.microsoft.com/office/drawing/2014/main" id="{DD191781-34E4-447E-AF58-C25D852C4C45}"/>
                </a:ext>
              </a:extLst>
            </p:cNvPr>
            <p:cNvSpPr txBox="1">
              <a:spLocks/>
            </p:cNvSpPr>
            <p:nvPr/>
          </p:nvSpPr>
          <p:spPr>
            <a:xfrm>
              <a:off x="2517589" y="3335444"/>
              <a:ext cx="1406712"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33" name="Text Placeholder 56">
              <a:extLst>
                <a:ext uri="{FF2B5EF4-FFF2-40B4-BE49-F238E27FC236}">
                  <a16:creationId xmlns:a16="http://schemas.microsoft.com/office/drawing/2014/main" id="{EC5EF632-5994-41A8-9632-B7C7C091938C}"/>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tx1">
                      <a:lumMod val="50000"/>
                    </a:schemeClr>
                  </a:solidFill>
                </a:rPr>
                <a:t>Title Here</a:t>
              </a:r>
              <a:endParaRPr lang="ru-RU" sz="1400" b="1" dirty="0">
                <a:solidFill>
                  <a:schemeClr val="tx1">
                    <a:lumMod val="50000"/>
                  </a:schemeClr>
                </a:solidFill>
              </a:endParaRPr>
            </a:p>
          </p:txBody>
        </p:sp>
      </p:grpSp>
    </p:spTree>
    <p:extLst>
      <p:ext uri="{BB962C8B-B14F-4D97-AF65-F5344CB8AC3E}">
        <p14:creationId xmlns:p14="http://schemas.microsoft.com/office/powerpoint/2010/main" val="345965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 presetClass="emph" presetSubtype="0" accel="50000" decel="50000" autoRev="1" fill="hold" nodeType="withEffect">
                                  <p:stCondLst>
                                    <p:cond delay="0"/>
                                  </p:stCondLst>
                                  <p:childTnLst>
                                    <p:animScale>
                                      <p:cBhvr>
                                        <p:cTn id="9" dur="500" fill="hold"/>
                                        <p:tgtEl>
                                          <p:spTgt spid="2"/>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2" presetClass="entr" presetSubtype="12" decel="100000" fill="hold" nodeType="withEffect">
                                  <p:stCondLst>
                                    <p:cond delay="7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0-#ppt_w/2"/>
                                          </p:val>
                                        </p:tav>
                                        <p:tav tm="100000">
                                          <p:val>
                                            <p:strVal val="#ppt_x"/>
                                          </p:val>
                                        </p:tav>
                                      </p:tavLst>
                                    </p:anim>
                                    <p:anim calcmode="lin" valueType="num">
                                      <p:cBhvr additive="base">
                                        <p:cTn id="28" dur="10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00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1000" fill="hold"/>
                                        <p:tgtEl>
                                          <p:spTgt spid="4"/>
                                        </p:tgtEl>
                                        <p:attrNameLst>
                                          <p:attrName>ppt_x</p:attrName>
                                        </p:attrNameLst>
                                      </p:cBhvr>
                                      <p:tavLst>
                                        <p:tav tm="0">
                                          <p:val>
                                            <p:strVal val="#ppt_x"/>
                                          </p:val>
                                        </p:tav>
                                        <p:tav tm="100000">
                                          <p:val>
                                            <p:strVal val="#ppt_x"/>
                                          </p:val>
                                        </p:tav>
                                      </p:tavLst>
                                    </p:anim>
                                    <p:anim calcmode="lin" valueType="num">
                                      <p:cBhvr additive="base">
                                        <p:cTn id="32" dur="10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25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1000" fill="hold"/>
                                        <p:tgtEl>
                                          <p:spTgt spid="5"/>
                                        </p:tgtEl>
                                        <p:attrNameLst>
                                          <p:attrName>ppt_x</p:attrName>
                                        </p:attrNameLst>
                                      </p:cBhvr>
                                      <p:tavLst>
                                        <p:tav tm="0">
                                          <p:val>
                                            <p:strVal val="#ppt_x"/>
                                          </p:val>
                                        </p:tav>
                                        <p:tav tm="100000">
                                          <p:val>
                                            <p:strVal val="#ppt_x"/>
                                          </p:val>
                                        </p:tav>
                                      </p:tavLst>
                                    </p:anim>
                                    <p:anim calcmode="lin" valueType="num">
                                      <p:cBhvr additive="base">
                                        <p:cTn id="36" dur="10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6" decel="100000" fill="hold" nodeType="withEffect">
                                  <p:stCondLst>
                                    <p:cond delay="15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1000" fill="hold"/>
                                        <p:tgtEl>
                                          <p:spTgt spid="28"/>
                                        </p:tgtEl>
                                        <p:attrNameLst>
                                          <p:attrName>ppt_x</p:attrName>
                                        </p:attrNameLst>
                                      </p:cBhvr>
                                      <p:tavLst>
                                        <p:tav tm="0">
                                          <p:val>
                                            <p:strVal val="1+#ppt_w/2"/>
                                          </p:val>
                                        </p:tav>
                                        <p:tav tm="100000">
                                          <p:val>
                                            <p:strVal val="#ppt_x"/>
                                          </p:val>
                                        </p:tav>
                                      </p:tavLst>
                                    </p:anim>
                                    <p:anim calcmode="lin" valueType="num">
                                      <p:cBhvr additive="base">
                                        <p:cTn id="40" dur="1000" fill="hold"/>
                                        <p:tgtEl>
                                          <p:spTgt spid="28"/>
                                        </p:tgtEl>
                                        <p:attrNameLst>
                                          <p:attrName>ppt_y</p:attrName>
                                        </p:attrNameLst>
                                      </p:cBhvr>
                                      <p:tavLst>
                                        <p:tav tm="0">
                                          <p:val>
                                            <p:strVal val="1+#ppt_h/2"/>
                                          </p:val>
                                        </p:tav>
                                        <p:tav tm="100000">
                                          <p:val>
                                            <p:strVal val="#ppt_y"/>
                                          </p:val>
                                        </p:tav>
                                      </p:tavLst>
                                    </p:anim>
                                  </p:childTnLst>
                                </p:cTn>
                              </p:par>
                              <p:par>
                                <p:cTn id="41" presetID="10" presetClass="entr" presetSubtype="0" fill="hold" grpId="0" nodeType="withEffect">
                                  <p:stCondLst>
                                    <p:cond delay="125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17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200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0" grpId="0" animBg="1"/>
      <p:bldP spid="21" grpId="0" animBg="1"/>
      <p:bldP spid="22" grpId="0" animBg="1"/>
      <p:bldP spid="2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6B73629A-3557-4D03-B595-8994045675C6}"/>
              </a:ext>
            </a:extLst>
          </p:cNvPr>
          <p:cNvSpPr>
            <a:spLocks/>
          </p:cNvSpPr>
          <p:nvPr/>
        </p:nvSpPr>
        <p:spPr bwMode="auto">
          <a:xfrm>
            <a:off x="7183438" y="2566988"/>
            <a:ext cx="460375" cy="1131888"/>
          </a:xfrm>
          <a:custGeom>
            <a:avLst/>
            <a:gdLst>
              <a:gd name="T0" fmla="*/ 0 w 121"/>
              <a:gd name="T1" fmla="*/ 297 h 297"/>
              <a:gd name="T2" fmla="*/ 121 w 121"/>
              <a:gd name="T3" fmla="*/ 0 h 297"/>
            </a:gdLst>
            <a:ahLst/>
            <a:cxnLst>
              <a:cxn ang="0">
                <a:pos x="T0" y="T1"/>
              </a:cxn>
              <a:cxn ang="0">
                <a:pos x="T2" y="T3"/>
              </a:cxn>
            </a:cxnLst>
            <a:rect l="0" t="0" r="r" b="b"/>
            <a:pathLst>
              <a:path w="121" h="297">
                <a:moveTo>
                  <a:pt x="0" y="297"/>
                </a:moveTo>
                <a:cubicBezTo>
                  <a:pt x="81" y="297"/>
                  <a:pt x="21" y="0"/>
                  <a:pt x="121" y="0"/>
                </a:cubicBezTo>
              </a:path>
            </a:pathLst>
          </a:custGeom>
          <a:noFill/>
          <a:ln w="38100" cap="rnd">
            <a:gradFill flip="none" rotWithShape="1">
              <a:gsLst>
                <a:gs pos="100000">
                  <a:schemeClr val="accent4">
                    <a:alpha val="0"/>
                  </a:schemeClr>
                </a:gs>
                <a:gs pos="0">
                  <a:schemeClr val="accent4"/>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7">
            <a:extLst>
              <a:ext uri="{FF2B5EF4-FFF2-40B4-BE49-F238E27FC236}">
                <a16:creationId xmlns:a16="http://schemas.microsoft.com/office/drawing/2014/main" id="{EAF5D973-DDDD-403F-970E-DF249A1DA69B}"/>
              </a:ext>
            </a:extLst>
          </p:cNvPr>
          <p:cNvSpPr>
            <a:spLocks/>
          </p:cNvSpPr>
          <p:nvPr/>
        </p:nvSpPr>
        <p:spPr bwMode="auto">
          <a:xfrm>
            <a:off x="7183438" y="4054475"/>
            <a:ext cx="460375" cy="1131888"/>
          </a:xfrm>
          <a:custGeom>
            <a:avLst/>
            <a:gdLst>
              <a:gd name="T0" fmla="*/ 0 w 121"/>
              <a:gd name="T1" fmla="*/ 0 h 297"/>
              <a:gd name="T2" fmla="*/ 121 w 121"/>
              <a:gd name="T3" fmla="*/ 297 h 297"/>
            </a:gdLst>
            <a:ahLst/>
            <a:cxnLst>
              <a:cxn ang="0">
                <a:pos x="T0" y="T1"/>
              </a:cxn>
              <a:cxn ang="0">
                <a:pos x="T2" y="T3"/>
              </a:cxn>
            </a:cxnLst>
            <a:rect l="0" t="0" r="r" b="b"/>
            <a:pathLst>
              <a:path w="121" h="297">
                <a:moveTo>
                  <a:pt x="0" y="0"/>
                </a:moveTo>
                <a:cubicBezTo>
                  <a:pt x="81" y="0"/>
                  <a:pt x="21" y="297"/>
                  <a:pt x="121" y="297"/>
                </a:cubicBezTo>
              </a:path>
            </a:pathLst>
          </a:custGeom>
          <a:noFill/>
          <a:ln w="38100" cap="rnd">
            <a:gradFill flip="none" rotWithShape="1">
              <a:gsLst>
                <a:gs pos="100000">
                  <a:schemeClr val="accent6">
                    <a:alpha val="0"/>
                  </a:schemeClr>
                </a:gs>
                <a:gs pos="0">
                  <a:schemeClr val="accent6"/>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8">
            <a:extLst>
              <a:ext uri="{FF2B5EF4-FFF2-40B4-BE49-F238E27FC236}">
                <a16:creationId xmlns:a16="http://schemas.microsoft.com/office/drawing/2014/main" id="{5DBF5AD2-D038-4E89-ABAA-6F253EE3AAA0}"/>
              </a:ext>
            </a:extLst>
          </p:cNvPr>
          <p:cNvSpPr>
            <a:spLocks/>
          </p:cNvSpPr>
          <p:nvPr/>
        </p:nvSpPr>
        <p:spPr bwMode="auto">
          <a:xfrm>
            <a:off x="4543425" y="2566988"/>
            <a:ext cx="461963" cy="1131888"/>
          </a:xfrm>
          <a:custGeom>
            <a:avLst/>
            <a:gdLst>
              <a:gd name="T0" fmla="*/ 121 w 121"/>
              <a:gd name="T1" fmla="*/ 297 h 297"/>
              <a:gd name="T2" fmla="*/ 0 w 121"/>
              <a:gd name="T3" fmla="*/ 0 h 297"/>
            </a:gdLst>
            <a:ahLst/>
            <a:cxnLst>
              <a:cxn ang="0">
                <a:pos x="T0" y="T1"/>
              </a:cxn>
              <a:cxn ang="0">
                <a:pos x="T2" y="T3"/>
              </a:cxn>
            </a:cxnLst>
            <a:rect l="0" t="0" r="r" b="b"/>
            <a:pathLst>
              <a:path w="121" h="297">
                <a:moveTo>
                  <a:pt x="121" y="297"/>
                </a:moveTo>
                <a:cubicBezTo>
                  <a:pt x="40" y="297"/>
                  <a:pt x="100" y="0"/>
                  <a:pt x="0" y="0"/>
                </a:cubicBezTo>
              </a:path>
            </a:pathLst>
          </a:custGeom>
          <a:noFill/>
          <a:ln w="38100" cap="rnd">
            <a:gradFill flip="none" rotWithShape="1">
              <a:gsLst>
                <a:gs pos="100000">
                  <a:schemeClr val="accent3">
                    <a:alpha val="0"/>
                  </a:schemeClr>
                </a:gs>
                <a:gs pos="0">
                  <a:schemeClr val="accent3"/>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9">
            <a:extLst>
              <a:ext uri="{FF2B5EF4-FFF2-40B4-BE49-F238E27FC236}">
                <a16:creationId xmlns:a16="http://schemas.microsoft.com/office/drawing/2014/main" id="{2C06B34A-4C5B-4B2F-9BB5-5D223043AF6E}"/>
              </a:ext>
            </a:extLst>
          </p:cNvPr>
          <p:cNvSpPr>
            <a:spLocks/>
          </p:cNvSpPr>
          <p:nvPr/>
        </p:nvSpPr>
        <p:spPr bwMode="auto">
          <a:xfrm>
            <a:off x="4543425" y="4054475"/>
            <a:ext cx="461963" cy="1131888"/>
          </a:xfrm>
          <a:custGeom>
            <a:avLst/>
            <a:gdLst>
              <a:gd name="T0" fmla="*/ 121 w 121"/>
              <a:gd name="T1" fmla="*/ 0 h 297"/>
              <a:gd name="T2" fmla="*/ 0 w 121"/>
              <a:gd name="T3" fmla="*/ 297 h 297"/>
            </a:gdLst>
            <a:ahLst/>
            <a:cxnLst>
              <a:cxn ang="0">
                <a:pos x="T0" y="T1"/>
              </a:cxn>
              <a:cxn ang="0">
                <a:pos x="T2" y="T3"/>
              </a:cxn>
            </a:cxnLst>
            <a:rect l="0" t="0" r="r" b="b"/>
            <a:pathLst>
              <a:path w="121" h="297">
                <a:moveTo>
                  <a:pt x="121" y="0"/>
                </a:moveTo>
                <a:cubicBezTo>
                  <a:pt x="40" y="0"/>
                  <a:pt x="100" y="297"/>
                  <a:pt x="0" y="297"/>
                </a:cubicBezTo>
              </a:path>
            </a:pathLst>
          </a:custGeom>
          <a:noFill/>
          <a:ln w="38100" cap="rnd">
            <a:gradFill flip="none" rotWithShape="1">
              <a:gsLst>
                <a:gs pos="100000">
                  <a:schemeClr val="accent1">
                    <a:alpha val="0"/>
                  </a:schemeClr>
                </a:gs>
                <a:gs pos="0">
                  <a:schemeClr val="accent1"/>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Oval 20">
            <a:extLst>
              <a:ext uri="{FF2B5EF4-FFF2-40B4-BE49-F238E27FC236}">
                <a16:creationId xmlns:a16="http://schemas.microsoft.com/office/drawing/2014/main" id="{76907850-34C4-46F3-828F-018F304660D1}"/>
              </a:ext>
            </a:extLst>
          </p:cNvPr>
          <p:cNvSpPr>
            <a:spLocks noChangeArrowheads="1"/>
          </p:cNvSpPr>
          <p:nvPr/>
        </p:nvSpPr>
        <p:spPr bwMode="auto">
          <a:xfrm>
            <a:off x="5122863" y="2906713"/>
            <a:ext cx="1943100" cy="1939925"/>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grpSp>
        <p:nvGrpSpPr>
          <p:cNvPr id="25" name="Group 24">
            <a:extLst>
              <a:ext uri="{FF2B5EF4-FFF2-40B4-BE49-F238E27FC236}">
                <a16:creationId xmlns:a16="http://schemas.microsoft.com/office/drawing/2014/main" id="{04BC1FAB-229A-4F32-9475-F6D126658AB8}"/>
              </a:ext>
            </a:extLst>
          </p:cNvPr>
          <p:cNvGrpSpPr/>
          <p:nvPr/>
        </p:nvGrpSpPr>
        <p:grpSpPr>
          <a:xfrm>
            <a:off x="5410486" y="3527582"/>
            <a:ext cx="1412304" cy="939167"/>
            <a:chOff x="2514793" y="3071812"/>
            <a:chExt cx="1412304" cy="939167"/>
          </a:xfrm>
        </p:grpSpPr>
        <p:sp>
          <p:nvSpPr>
            <p:cNvPr id="26" name="Text Placeholder 53">
              <a:extLst>
                <a:ext uri="{FF2B5EF4-FFF2-40B4-BE49-F238E27FC236}">
                  <a16:creationId xmlns:a16="http://schemas.microsoft.com/office/drawing/2014/main" id="{D9AD727F-C87E-414D-98CF-1D61BD8E2911}"/>
                </a:ext>
              </a:extLst>
            </p:cNvPr>
            <p:cNvSpPr txBox="1">
              <a:spLocks/>
            </p:cNvSpPr>
            <p:nvPr/>
          </p:nvSpPr>
          <p:spPr>
            <a:xfrm>
              <a:off x="2514793" y="3335444"/>
              <a:ext cx="1412304"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 consectetur adipiscing elit</a:t>
              </a:r>
              <a:endParaRPr lang="en-US" sz="800" dirty="0">
                <a:solidFill>
                  <a:schemeClr val="tx1">
                    <a:lumMod val="50000"/>
                  </a:schemeClr>
                </a:solidFill>
                <a:latin typeface="Montserrat Light" panose="00000400000000000000" pitchFamily="50" charset="-52"/>
              </a:endParaRPr>
            </a:p>
          </p:txBody>
        </p:sp>
        <p:sp>
          <p:nvSpPr>
            <p:cNvPr id="27" name="Text Placeholder 56">
              <a:extLst>
                <a:ext uri="{FF2B5EF4-FFF2-40B4-BE49-F238E27FC236}">
                  <a16:creationId xmlns:a16="http://schemas.microsoft.com/office/drawing/2014/main" id="{EF02A0B0-1440-4908-9B1F-17D973CEDC9F}"/>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tx1">
                      <a:lumMod val="50000"/>
                    </a:schemeClr>
                  </a:solidFill>
                </a:rPr>
                <a:t>Title Here</a:t>
              </a:r>
              <a:endParaRPr lang="ru-RU" sz="1200" b="1" dirty="0">
                <a:solidFill>
                  <a:schemeClr val="tx1">
                    <a:lumMod val="50000"/>
                  </a:schemeClr>
                </a:solidFill>
              </a:endParaRPr>
            </a:p>
          </p:txBody>
        </p:sp>
      </p:grpSp>
      <p:grpSp>
        <p:nvGrpSpPr>
          <p:cNvPr id="4" name="Group 3">
            <a:extLst>
              <a:ext uri="{FF2B5EF4-FFF2-40B4-BE49-F238E27FC236}">
                <a16:creationId xmlns:a16="http://schemas.microsoft.com/office/drawing/2014/main" id="{A4A4E8F2-8E44-46A8-A99D-4D3FA2AD9888}"/>
              </a:ext>
            </a:extLst>
          </p:cNvPr>
          <p:cNvGrpSpPr/>
          <p:nvPr/>
        </p:nvGrpSpPr>
        <p:grpSpPr>
          <a:xfrm>
            <a:off x="7804150" y="2009775"/>
            <a:ext cx="2757488" cy="1109663"/>
            <a:chOff x="7804150" y="2009775"/>
            <a:chExt cx="2757488" cy="1109663"/>
          </a:xfrm>
        </p:grpSpPr>
        <p:sp>
          <p:nvSpPr>
            <p:cNvPr id="11" name="Freeform 10">
              <a:extLst>
                <a:ext uri="{FF2B5EF4-FFF2-40B4-BE49-F238E27FC236}">
                  <a16:creationId xmlns:a16="http://schemas.microsoft.com/office/drawing/2014/main" id="{8237782E-45A9-4D49-A9DA-872C16184C21}"/>
                </a:ext>
              </a:extLst>
            </p:cNvPr>
            <p:cNvSpPr>
              <a:spLocks/>
            </p:cNvSpPr>
            <p:nvPr/>
          </p:nvSpPr>
          <p:spPr bwMode="auto">
            <a:xfrm>
              <a:off x="7804150" y="2009775"/>
              <a:ext cx="2757488" cy="1109663"/>
            </a:xfrm>
            <a:custGeom>
              <a:avLst/>
              <a:gdLst>
                <a:gd name="T0" fmla="*/ 579 w 724"/>
                <a:gd name="T1" fmla="*/ 291 h 291"/>
                <a:gd name="T2" fmla="*/ 145 w 724"/>
                <a:gd name="T3" fmla="*/ 291 h 291"/>
                <a:gd name="T4" fmla="*/ 0 w 724"/>
                <a:gd name="T5" fmla="*/ 146 h 291"/>
                <a:gd name="T6" fmla="*/ 145 w 724"/>
                <a:gd name="T7" fmla="*/ 0 h 291"/>
                <a:gd name="T8" fmla="*/ 579 w 724"/>
                <a:gd name="T9" fmla="*/ 0 h 291"/>
                <a:gd name="T10" fmla="*/ 724 w 724"/>
                <a:gd name="T11" fmla="*/ 146 h 291"/>
                <a:gd name="T12" fmla="*/ 579 w 724"/>
                <a:gd name="T13" fmla="*/ 291 h 291"/>
              </a:gdLst>
              <a:ahLst/>
              <a:cxnLst>
                <a:cxn ang="0">
                  <a:pos x="T0" y="T1"/>
                </a:cxn>
                <a:cxn ang="0">
                  <a:pos x="T2" y="T3"/>
                </a:cxn>
                <a:cxn ang="0">
                  <a:pos x="T4" y="T5"/>
                </a:cxn>
                <a:cxn ang="0">
                  <a:pos x="T6" y="T7"/>
                </a:cxn>
                <a:cxn ang="0">
                  <a:pos x="T8" y="T9"/>
                </a:cxn>
                <a:cxn ang="0">
                  <a:pos x="T10" y="T11"/>
                </a:cxn>
                <a:cxn ang="0">
                  <a:pos x="T12" y="T13"/>
                </a:cxn>
              </a:cxnLst>
              <a:rect l="0" t="0" r="r" b="b"/>
              <a:pathLst>
                <a:path w="724" h="291">
                  <a:moveTo>
                    <a:pt x="579" y="291"/>
                  </a:moveTo>
                  <a:cubicBezTo>
                    <a:pt x="145" y="291"/>
                    <a:pt x="145" y="291"/>
                    <a:pt x="145" y="291"/>
                  </a:cubicBezTo>
                  <a:cubicBezTo>
                    <a:pt x="65" y="291"/>
                    <a:pt x="0" y="226"/>
                    <a:pt x="0" y="146"/>
                  </a:cubicBezTo>
                  <a:cubicBezTo>
                    <a:pt x="0" y="65"/>
                    <a:pt x="65" y="0"/>
                    <a:pt x="145" y="0"/>
                  </a:cubicBezTo>
                  <a:cubicBezTo>
                    <a:pt x="579" y="0"/>
                    <a:pt x="579" y="0"/>
                    <a:pt x="579" y="0"/>
                  </a:cubicBezTo>
                  <a:cubicBezTo>
                    <a:pt x="659" y="0"/>
                    <a:pt x="724" y="65"/>
                    <a:pt x="724" y="146"/>
                  </a:cubicBezTo>
                  <a:cubicBezTo>
                    <a:pt x="724" y="226"/>
                    <a:pt x="659" y="291"/>
                    <a:pt x="579" y="291"/>
                  </a:cubicBezTo>
                  <a:close/>
                </a:path>
              </a:pathLst>
            </a:custGeom>
            <a:solidFill>
              <a:schemeClr val="accent4"/>
            </a:solidFill>
            <a:ln>
              <a:noFill/>
            </a:ln>
            <a:effectLst>
              <a:outerShdw blurRad="330200" dist="127000" dir="2400000" sx="94000" sy="94000" algn="ctr" rotWithShape="0">
                <a:schemeClr val="accent4">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2" name="Oval 11">
              <a:extLst>
                <a:ext uri="{FF2B5EF4-FFF2-40B4-BE49-F238E27FC236}">
                  <a16:creationId xmlns:a16="http://schemas.microsoft.com/office/drawing/2014/main" id="{A6CCBD9E-DCB6-4023-A15C-62057B1B64F9}"/>
                </a:ext>
              </a:extLst>
            </p:cNvPr>
            <p:cNvSpPr>
              <a:spLocks noChangeArrowheads="1"/>
            </p:cNvSpPr>
            <p:nvPr/>
          </p:nvSpPr>
          <p:spPr bwMode="auto">
            <a:xfrm>
              <a:off x="7948613" y="2159000"/>
              <a:ext cx="815975" cy="815975"/>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3" name="Freeform 12">
              <a:extLst>
                <a:ext uri="{FF2B5EF4-FFF2-40B4-BE49-F238E27FC236}">
                  <a16:creationId xmlns:a16="http://schemas.microsoft.com/office/drawing/2014/main" id="{2F3DBD5A-07E9-455B-A457-56EC502B21F1}"/>
                </a:ext>
              </a:extLst>
            </p:cNvPr>
            <p:cNvSpPr>
              <a:spLocks noEditPoints="1"/>
            </p:cNvSpPr>
            <p:nvPr/>
          </p:nvSpPr>
          <p:spPr bwMode="auto">
            <a:xfrm>
              <a:off x="8269288" y="2436813"/>
              <a:ext cx="174625" cy="255588"/>
            </a:xfrm>
            <a:custGeom>
              <a:avLst/>
              <a:gdLst>
                <a:gd name="T0" fmla="*/ 21 w 46"/>
                <a:gd name="T1" fmla="*/ 33 h 67"/>
                <a:gd name="T2" fmla="*/ 25 w 46"/>
                <a:gd name="T3" fmla="*/ 33 h 67"/>
                <a:gd name="T4" fmla="*/ 25 w 46"/>
                <a:gd name="T5" fmla="*/ 53 h 67"/>
                <a:gd name="T6" fmla="*/ 21 w 46"/>
                <a:gd name="T7" fmla="*/ 53 h 67"/>
                <a:gd name="T8" fmla="*/ 21 w 46"/>
                <a:gd name="T9" fmla="*/ 33 h 67"/>
                <a:gd name="T10" fmla="*/ 23 w 46"/>
                <a:gd name="T11" fmla="*/ 0 h 67"/>
                <a:gd name="T12" fmla="*/ 0 w 46"/>
                <a:gd name="T13" fmla="*/ 23 h 67"/>
                <a:gd name="T14" fmla="*/ 4 w 46"/>
                <a:gd name="T15" fmla="*/ 38 h 67"/>
                <a:gd name="T16" fmla="*/ 10 w 46"/>
                <a:gd name="T17" fmla="*/ 49 h 67"/>
                <a:gd name="T18" fmla="*/ 15 w 46"/>
                <a:gd name="T19" fmla="*/ 53 h 67"/>
                <a:gd name="T20" fmla="*/ 17 w 46"/>
                <a:gd name="T21" fmla="*/ 53 h 67"/>
                <a:gd name="T22" fmla="*/ 17 w 46"/>
                <a:gd name="T23" fmla="*/ 33 h 67"/>
                <a:gd name="T24" fmla="*/ 14 w 46"/>
                <a:gd name="T25" fmla="*/ 33 h 67"/>
                <a:gd name="T26" fmla="*/ 7 w 46"/>
                <a:gd name="T27" fmla="*/ 26 h 67"/>
                <a:gd name="T28" fmla="*/ 14 w 46"/>
                <a:gd name="T29" fmla="*/ 19 h 67"/>
                <a:gd name="T30" fmla="*/ 21 w 46"/>
                <a:gd name="T31" fmla="*/ 26 h 67"/>
                <a:gd name="T32" fmla="*/ 20 w 46"/>
                <a:gd name="T33" fmla="*/ 29 h 67"/>
                <a:gd name="T34" fmla="*/ 26 w 46"/>
                <a:gd name="T35" fmla="*/ 29 h 67"/>
                <a:gd name="T36" fmla="*/ 25 w 46"/>
                <a:gd name="T37" fmla="*/ 26 h 67"/>
                <a:gd name="T38" fmla="*/ 32 w 46"/>
                <a:gd name="T39" fmla="*/ 19 h 67"/>
                <a:gd name="T40" fmla="*/ 39 w 46"/>
                <a:gd name="T41" fmla="*/ 26 h 67"/>
                <a:gd name="T42" fmla="*/ 32 w 46"/>
                <a:gd name="T43" fmla="*/ 33 h 67"/>
                <a:gd name="T44" fmla="*/ 29 w 46"/>
                <a:gd name="T45" fmla="*/ 33 h 67"/>
                <a:gd name="T46" fmla="*/ 29 w 46"/>
                <a:gd name="T47" fmla="*/ 53 h 67"/>
                <a:gd name="T48" fmla="*/ 31 w 46"/>
                <a:gd name="T49" fmla="*/ 53 h 67"/>
                <a:gd name="T50" fmla="*/ 36 w 46"/>
                <a:gd name="T51" fmla="*/ 49 h 67"/>
                <a:gd name="T52" fmla="*/ 42 w 46"/>
                <a:gd name="T53" fmla="*/ 38 h 67"/>
                <a:gd name="T54" fmla="*/ 46 w 46"/>
                <a:gd name="T55" fmla="*/ 23 h 67"/>
                <a:gd name="T56" fmla="*/ 23 w 46"/>
                <a:gd name="T57" fmla="*/ 0 h 67"/>
                <a:gd name="T58" fmla="*/ 11 w 46"/>
                <a:gd name="T59" fmla="*/ 26 h 67"/>
                <a:gd name="T60" fmla="*/ 14 w 46"/>
                <a:gd name="T61" fmla="*/ 29 h 67"/>
                <a:gd name="T62" fmla="*/ 17 w 46"/>
                <a:gd name="T63" fmla="*/ 26 h 67"/>
                <a:gd name="T64" fmla="*/ 14 w 46"/>
                <a:gd name="T65" fmla="*/ 23 h 67"/>
                <a:gd name="T66" fmla="*/ 11 w 46"/>
                <a:gd name="T67" fmla="*/ 26 h 67"/>
                <a:gd name="T68" fmla="*/ 35 w 46"/>
                <a:gd name="T69" fmla="*/ 26 h 67"/>
                <a:gd name="T70" fmla="*/ 32 w 46"/>
                <a:gd name="T71" fmla="*/ 23 h 67"/>
                <a:gd name="T72" fmla="*/ 29 w 46"/>
                <a:gd name="T73" fmla="*/ 26 h 67"/>
                <a:gd name="T74" fmla="*/ 32 w 46"/>
                <a:gd name="T75" fmla="*/ 29 h 67"/>
                <a:gd name="T76" fmla="*/ 35 w 46"/>
                <a:gd name="T77" fmla="*/ 26 h 67"/>
                <a:gd name="T78" fmla="*/ 34 w 46"/>
                <a:gd name="T79" fmla="*/ 59 h 67"/>
                <a:gd name="T80" fmla="*/ 32 w 46"/>
                <a:gd name="T81" fmla="*/ 57 h 67"/>
                <a:gd name="T82" fmla="*/ 14 w 46"/>
                <a:gd name="T83" fmla="*/ 57 h 67"/>
                <a:gd name="T84" fmla="*/ 12 w 46"/>
                <a:gd name="T85" fmla="*/ 59 h 67"/>
                <a:gd name="T86" fmla="*/ 14 w 46"/>
                <a:gd name="T87" fmla="*/ 61 h 67"/>
                <a:gd name="T88" fmla="*/ 32 w 46"/>
                <a:gd name="T89" fmla="*/ 61 h 67"/>
                <a:gd name="T90" fmla="*/ 34 w 46"/>
                <a:gd name="T91" fmla="*/ 59 h 67"/>
                <a:gd name="T92" fmla="*/ 32 w 46"/>
                <a:gd name="T93" fmla="*/ 66 h 67"/>
                <a:gd name="T94" fmla="*/ 30 w 46"/>
                <a:gd name="T95" fmla="*/ 64 h 67"/>
                <a:gd name="T96" fmla="*/ 16 w 46"/>
                <a:gd name="T97" fmla="*/ 64 h 67"/>
                <a:gd name="T98" fmla="*/ 14 w 46"/>
                <a:gd name="T99" fmla="*/ 66 h 67"/>
                <a:gd name="T100" fmla="*/ 16 w 46"/>
                <a:gd name="T101" fmla="*/ 67 h 67"/>
                <a:gd name="T102" fmla="*/ 30 w 46"/>
                <a:gd name="T103" fmla="*/ 67 h 67"/>
                <a:gd name="T104" fmla="*/ 32 w 46"/>
                <a:gd name="T105"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 h="67">
                  <a:moveTo>
                    <a:pt x="21" y="33"/>
                  </a:moveTo>
                  <a:cubicBezTo>
                    <a:pt x="25" y="33"/>
                    <a:pt x="25" y="33"/>
                    <a:pt x="25" y="33"/>
                  </a:cubicBezTo>
                  <a:cubicBezTo>
                    <a:pt x="25" y="53"/>
                    <a:pt x="25" y="53"/>
                    <a:pt x="25" y="53"/>
                  </a:cubicBezTo>
                  <a:cubicBezTo>
                    <a:pt x="21" y="53"/>
                    <a:pt x="21" y="53"/>
                    <a:pt x="21" y="53"/>
                  </a:cubicBezTo>
                  <a:lnTo>
                    <a:pt x="21" y="33"/>
                  </a:lnTo>
                  <a:close/>
                  <a:moveTo>
                    <a:pt x="23" y="0"/>
                  </a:moveTo>
                  <a:cubicBezTo>
                    <a:pt x="10" y="0"/>
                    <a:pt x="0" y="10"/>
                    <a:pt x="0" y="23"/>
                  </a:cubicBezTo>
                  <a:cubicBezTo>
                    <a:pt x="0" y="29"/>
                    <a:pt x="1" y="34"/>
                    <a:pt x="4" y="38"/>
                  </a:cubicBezTo>
                  <a:cubicBezTo>
                    <a:pt x="9" y="43"/>
                    <a:pt x="10" y="46"/>
                    <a:pt x="10" y="49"/>
                  </a:cubicBezTo>
                  <a:cubicBezTo>
                    <a:pt x="10" y="51"/>
                    <a:pt x="12" y="53"/>
                    <a:pt x="15" y="53"/>
                  </a:cubicBezTo>
                  <a:cubicBezTo>
                    <a:pt x="17" y="53"/>
                    <a:pt x="17" y="53"/>
                    <a:pt x="17" y="53"/>
                  </a:cubicBezTo>
                  <a:cubicBezTo>
                    <a:pt x="17" y="33"/>
                    <a:pt x="17" y="33"/>
                    <a:pt x="17" y="33"/>
                  </a:cubicBezTo>
                  <a:cubicBezTo>
                    <a:pt x="14" y="33"/>
                    <a:pt x="14" y="33"/>
                    <a:pt x="14" y="33"/>
                  </a:cubicBezTo>
                  <a:cubicBezTo>
                    <a:pt x="10" y="33"/>
                    <a:pt x="7" y="30"/>
                    <a:pt x="7" y="26"/>
                  </a:cubicBezTo>
                  <a:cubicBezTo>
                    <a:pt x="7" y="22"/>
                    <a:pt x="10" y="19"/>
                    <a:pt x="14" y="19"/>
                  </a:cubicBezTo>
                  <a:cubicBezTo>
                    <a:pt x="18" y="19"/>
                    <a:pt x="21" y="22"/>
                    <a:pt x="21" y="26"/>
                  </a:cubicBezTo>
                  <a:cubicBezTo>
                    <a:pt x="21" y="27"/>
                    <a:pt x="20" y="28"/>
                    <a:pt x="20" y="29"/>
                  </a:cubicBezTo>
                  <a:cubicBezTo>
                    <a:pt x="26" y="29"/>
                    <a:pt x="26" y="29"/>
                    <a:pt x="26" y="29"/>
                  </a:cubicBezTo>
                  <a:cubicBezTo>
                    <a:pt x="26" y="28"/>
                    <a:pt x="25" y="27"/>
                    <a:pt x="25" y="26"/>
                  </a:cubicBezTo>
                  <a:cubicBezTo>
                    <a:pt x="25" y="22"/>
                    <a:pt x="28" y="19"/>
                    <a:pt x="32" y="19"/>
                  </a:cubicBezTo>
                  <a:cubicBezTo>
                    <a:pt x="36" y="19"/>
                    <a:pt x="39" y="22"/>
                    <a:pt x="39" y="26"/>
                  </a:cubicBezTo>
                  <a:cubicBezTo>
                    <a:pt x="39" y="30"/>
                    <a:pt x="36" y="33"/>
                    <a:pt x="32" y="33"/>
                  </a:cubicBezTo>
                  <a:cubicBezTo>
                    <a:pt x="29" y="33"/>
                    <a:pt x="29" y="33"/>
                    <a:pt x="29" y="33"/>
                  </a:cubicBezTo>
                  <a:cubicBezTo>
                    <a:pt x="29" y="53"/>
                    <a:pt x="29" y="53"/>
                    <a:pt x="29" y="53"/>
                  </a:cubicBezTo>
                  <a:cubicBezTo>
                    <a:pt x="31" y="53"/>
                    <a:pt x="31" y="53"/>
                    <a:pt x="31" y="53"/>
                  </a:cubicBezTo>
                  <a:cubicBezTo>
                    <a:pt x="34" y="53"/>
                    <a:pt x="36" y="51"/>
                    <a:pt x="36" y="49"/>
                  </a:cubicBezTo>
                  <a:cubicBezTo>
                    <a:pt x="36" y="46"/>
                    <a:pt x="37" y="43"/>
                    <a:pt x="42" y="38"/>
                  </a:cubicBezTo>
                  <a:cubicBezTo>
                    <a:pt x="45" y="34"/>
                    <a:pt x="46" y="29"/>
                    <a:pt x="46" y="23"/>
                  </a:cubicBezTo>
                  <a:cubicBezTo>
                    <a:pt x="46" y="10"/>
                    <a:pt x="36" y="0"/>
                    <a:pt x="23" y="0"/>
                  </a:cubicBezTo>
                  <a:close/>
                  <a:moveTo>
                    <a:pt x="11" y="26"/>
                  </a:moveTo>
                  <a:cubicBezTo>
                    <a:pt x="11" y="28"/>
                    <a:pt x="12" y="29"/>
                    <a:pt x="14" y="29"/>
                  </a:cubicBezTo>
                  <a:cubicBezTo>
                    <a:pt x="16" y="29"/>
                    <a:pt x="17" y="28"/>
                    <a:pt x="17" y="26"/>
                  </a:cubicBezTo>
                  <a:cubicBezTo>
                    <a:pt x="17" y="24"/>
                    <a:pt x="16" y="23"/>
                    <a:pt x="14" y="23"/>
                  </a:cubicBezTo>
                  <a:cubicBezTo>
                    <a:pt x="12" y="23"/>
                    <a:pt x="11" y="24"/>
                    <a:pt x="11" y="26"/>
                  </a:cubicBezTo>
                  <a:close/>
                  <a:moveTo>
                    <a:pt x="35" y="26"/>
                  </a:moveTo>
                  <a:cubicBezTo>
                    <a:pt x="35" y="24"/>
                    <a:pt x="34" y="23"/>
                    <a:pt x="32" y="23"/>
                  </a:cubicBezTo>
                  <a:cubicBezTo>
                    <a:pt x="30" y="23"/>
                    <a:pt x="29" y="24"/>
                    <a:pt x="29" y="26"/>
                  </a:cubicBezTo>
                  <a:cubicBezTo>
                    <a:pt x="29" y="28"/>
                    <a:pt x="30" y="29"/>
                    <a:pt x="32" y="29"/>
                  </a:cubicBezTo>
                  <a:cubicBezTo>
                    <a:pt x="34" y="29"/>
                    <a:pt x="35" y="28"/>
                    <a:pt x="35" y="26"/>
                  </a:cubicBezTo>
                  <a:close/>
                  <a:moveTo>
                    <a:pt x="34" y="59"/>
                  </a:moveTo>
                  <a:cubicBezTo>
                    <a:pt x="34" y="58"/>
                    <a:pt x="33" y="57"/>
                    <a:pt x="32" y="57"/>
                  </a:cubicBezTo>
                  <a:cubicBezTo>
                    <a:pt x="14" y="57"/>
                    <a:pt x="14" y="57"/>
                    <a:pt x="14" y="57"/>
                  </a:cubicBezTo>
                  <a:cubicBezTo>
                    <a:pt x="13" y="57"/>
                    <a:pt x="12" y="58"/>
                    <a:pt x="12" y="59"/>
                  </a:cubicBezTo>
                  <a:cubicBezTo>
                    <a:pt x="12" y="60"/>
                    <a:pt x="13" y="61"/>
                    <a:pt x="14" y="61"/>
                  </a:cubicBezTo>
                  <a:cubicBezTo>
                    <a:pt x="32" y="61"/>
                    <a:pt x="32" y="61"/>
                    <a:pt x="32" y="61"/>
                  </a:cubicBezTo>
                  <a:cubicBezTo>
                    <a:pt x="33" y="61"/>
                    <a:pt x="34" y="60"/>
                    <a:pt x="34" y="59"/>
                  </a:cubicBezTo>
                  <a:close/>
                  <a:moveTo>
                    <a:pt x="32" y="66"/>
                  </a:moveTo>
                  <a:cubicBezTo>
                    <a:pt x="32" y="65"/>
                    <a:pt x="31" y="64"/>
                    <a:pt x="30" y="64"/>
                  </a:cubicBezTo>
                  <a:cubicBezTo>
                    <a:pt x="16" y="64"/>
                    <a:pt x="16" y="64"/>
                    <a:pt x="16" y="64"/>
                  </a:cubicBezTo>
                  <a:cubicBezTo>
                    <a:pt x="15" y="64"/>
                    <a:pt x="14" y="65"/>
                    <a:pt x="14" y="66"/>
                  </a:cubicBezTo>
                  <a:cubicBezTo>
                    <a:pt x="14" y="67"/>
                    <a:pt x="15" y="67"/>
                    <a:pt x="16" y="67"/>
                  </a:cubicBezTo>
                  <a:cubicBezTo>
                    <a:pt x="30" y="67"/>
                    <a:pt x="30" y="67"/>
                    <a:pt x="30" y="67"/>
                  </a:cubicBezTo>
                  <a:cubicBezTo>
                    <a:pt x="31" y="67"/>
                    <a:pt x="32" y="67"/>
                    <a:pt x="32" y="6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39" name="Group 38">
              <a:extLst>
                <a:ext uri="{FF2B5EF4-FFF2-40B4-BE49-F238E27FC236}">
                  <a16:creationId xmlns:a16="http://schemas.microsoft.com/office/drawing/2014/main" id="{D4270595-1C3A-462E-8350-1D5F60029066}"/>
                </a:ext>
              </a:extLst>
            </p:cNvPr>
            <p:cNvGrpSpPr/>
            <p:nvPr/>
          </p:nvGrpSpPr>
          <p:grpSpPr>
            <a:xfrm>
              <a:off x="8992163" y="2334141"/>
              <a:ext cx="1255785" cy="658614"/>
              <a:chOff x="8940728" y="2617986"/>
              <a:chExt cx="1255785" cy="658614"/>
            </a:xfrm>
          </p:grpSpPr>
          <p:sp>
            <p:nvSpPr>
              <p:cNvPr id="40" name="Text Placeholder 53">
                <a:extLst>
                  <a:ext uri="{FF2B5EF4-FFF2-40B4-BE49-F238E27FC236}">
                    <a16:creationId xmlns:a16="http://schemas.microsoft.com/office/drawing/2014/main" id="{0115E424-D000-4126-9D78-ADD17D2DAB66}"/>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41" name="Text Placeholder 56">
                <a:extLst>
                  <a:ext uri="{FF2B5EF4-FFF2-40B4-BE49-F238E27FC236}">
                    <a16:creationId xmlns:a16="http://schemas.microsoft.com/office/drawing/2014/main" id="{2F9A2042-C383-43E6-BBD5-ABF9D932CDC9}"/>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2" name="Group 1">
            <a:extLst>
              <a:ext uri="{FF2B5EF4-FFF2-40B4-BE49-F238E27FC236}">
                <a16:creationId xmlns:a16="http://schemas.microsoft.com/office/drawing/2014/main" id="{83990246-7C51-4037-967A-38B90A3D4732}"/>
              </a:ext>
            </a:extLst>
          </p:cNvPr>
          <p:cNvGrpSpPr/>
          <p:nvPr/>
        </p:nvGrpSpPr>
        <p:grpSpPr>
          <a:xfrm>
            <a:off x="1630363" y="2009775"/>
            <a:ext cx="2760663" cy="1109663"/>
            <a:chOff x="1630363" y="2009775"/>
            <a:chExt cx="2760663" cy="1109663"/>
          </a:xfrm>
        </p:grpSpPr>
        <p:sp>
          <p:nvSpPr>
            <p:cNvPr id="16" name="Freeform 15">
              <a:extLst>
                <a:ext uri="{FF2B5EF4-FFF2-40B4-BE49-F238E27FC236}">
                  <a16:creationId xmlns:a16="http://schemas.microsoft.com/office/drawing/2014/main" id="{C3DFC529-E9F5-447C-9FA5-637F3A38215C}"/>
                </a:ext>
              </a:extLst>
            </p:cNvPr>
            <p:cNvSpPr>
              <a:spLocks/>
            </p:cNvSpPr>
            <p:nvPr/>
          </p:nvSpPr>
          <p:spPr bwMode="auto">
            <a:xfrm>
              <a:off x="1630363" y="2009775"/>
              <a:ext cx="2760663" cy="1109663"/>
            </a:xfrm>
            <a:custGeom>
              <a:avLst/>
              <a:gdLst>
                <a:gd name="T0" fmla="*/ 146 w 725"/>
                <a:gd name="T1" fmla="*/ 0 h 291"/>
                <a:gd name="T2" fmla="*/ 579 w 725"/>
                <a:gd name="T3" fmla="*/ 0 h 291"/>
                <a:gd name="T4" fmla="*/ 725 w 725"/>
                <a:gd name="T5" fmla="*/ 146 h 291"/>
                <a:gd name="T6" fmla="*/ 579 w 725"/>
                <a:gd name="T7" fmla="*/ 291 h 291"/>
                <a:gd name="T8" fmla="*/ 146 w 725"/>
                <a:gd name="T9" fmla="*/ 291 h 291"/>
                <a:gd name="T10" fmla="*/ 0 w 725"/>
                <a:gd name="T11" fmla="*/ 146 h 291"/>
                <a:gd name="T12" fmla="*/ 146 w 725"/>
                <a:gd name="T13" fmla="*/ 0 h 291"/>
              </a:gdLst>
              <a:ahLst/>
              <a:cxnLst>
                <a:cxn ang="0">
                  <a:pos x="T0" y="T1"/>
                </a:cxn>
                <a:cxn ang="0">
                  <a:pos x="T2" y="T3"/>
                </a:cxn>
                <a:cxn ang="0">
                  <a:pos x="T4" y="T5"/>
                </a:cxn>
                <a:cxn ang="0">
                  <a:pos x="T6" y="T7"/>
                </a:cxn>
                <a:cxn ang="0">
                  <a:pos x="T8" y="T9"/>
                </a:cxn>
                <a:cxn ang="0">
                  <a:pos x="T10" y="T11"/>
                </a:cxn>
                <a:cxn ang="0">
                  <a:pos x="T12" y="T13"/>
                </a:cxn>
              </a:cxnLst>
              <a:rect l="0" t="0" r="r" b="b"/>
              <a:pathLst>
                <a:path w="725" h="291">
                  <a:moveTo>
                    <a:pt x="146" y="0"/>
                  </a:moveTo>
                  <a:cubicBezTo>
                    <a:pt x="579" y="0"/>
                    <a:pt x="579" y="0"/>
                    <a:pt x="579" y="0"/>
                  </a:cubicBezTo>
                  <a:cubicBezTo>
                    <a:pt x="660" y="0"/>
                    <a:pt x="725" y="65"/>
                    <a:pt x="725" y="146"/>
                  </a:cubicBezTo>
                  <a:cubicBezTo>
                    <a:pt x="725" y="226"/>
                    <a:pt x="660" y="291"/>
                    <a:pt x="579" y="291"/>
                  </a:cubicBezTo>
                  <a:cubicBezTo>
                    <a:pt x="146" y="291"/>
                    <a:pt x="146" y="291"/>
                    <a:pt x="146" y="291"/>
                  </a:cubicBezTo>
                  <a:cubicBezTo>
                    <a:pt x="65" y="291"/>
                    <a:pt x="0" y="226"/>
                    <a:pt x="0" y="146"/>
                  </a:cubicBezTo>
                  <a:cubicBezTo>
                    <a:pt x="0" y="65"/>
                    <a:pt x="65" y="0"/>
                    <a:pt x="146" y="0"/>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7" name="Oval 16">
              <a:extLst>
                <a:ext uri="{FF2B5EF4-FFF2-40B4-BE49-F238E27FC236}">
                  <a16:creationId xmlns:a16="http://schemas.microsoft.com/office/drawing/2014/main" id="{33A66148-AB1B-4C9A-933E-4D76DAF18CC2}"/>
                </a:ext>
              </a:extLst>
            </p:cNvPr>
            <p:cNvSpPr>
              <a:spLocks noChangeArrowheads="1"/>
            </p:cNvSpPr>
            <p:nvPr/>
          </p:nvSpPr>
          <p:spPr bwMode="auto">
            <a:xfrm>
              <a:off x="3427413" y="2159000"/>
              <a:ext cx="815975" cy="815975"/>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C3D01A76-0AE8-460E-83AD-0CEF331ED86F}"/>
                </a:ext>
              </a:extLst>
            </p:cNvPr>
            <p:cNvSpPr>
              <a:spLocks noEditPoints="1"/>
            </p:cNvSpPr>
            <p:nvPr/>
          </p:nvSpPr>
          <p:spPr bwMode="auto">
            <a:xfrm>
              <a:off x="3713163" y="2444750"/>
              <a:ext cx="244475" cy="239713"/>
            </a:xfrm>
            <a:custGeom>
              <a:avLst/>
              <a:gdLst>
                <a:gd name="T0" fmla="*/ 25 w 64"/>
                <a:gd name="T1" fmla="*/ 13 h 63"/>
                <a:gd name="T2" fmla="*/ 32 w 64"/>
                <a:gd name="T3" fmla="*/ 6 h 63"/>
                <a:gd name="T4" fmla="*/ 39 w 64"/>
                <a:gd name="T5" fmla="*/ 13 h 63"/>
                <a:gd name="T6" fmla="*/ 32 w 64"/>
                <a:gd name="T7" fmla="*/ 20 h 63"/>
                <a:gd name="T8" fmla="*/ 25 w 64"/>
                <a:gd name="T9" fmla="*/ 13 h 63"/>
                <a:gd name="T10" fmla="*/ 42 w 64"/>
                <a:gd name="T11" fmla="*/ 23 h 63"/>
                <a:gd name="T12" fmla="*/ 23 w 64"/>
                <a:gd name="T13" fmla="*/ 23 h 63"/>
                <a:gd name="T14" fmla="*/ 21 w 64"/>
                <a:gd name="T15" fmla="*/ 26 h 63"/>
                <a:gd name="T16" fmla="*/ 21 w 64"/>
                <a:gd name="T17" fmla="*/ 42 h 63"/>
                <a:gd name="T18" fmla="*/ 23 w 64"/>
                <a:gd name="T19" fmla="*/ 44 h 63"/>
                <a:gd name="T20" fmla="*/ 25 w 64"/>
                <a:gd name="T21" fmla="*/ 44 h 63"/>
                <a:gd name="T22" fmla="*/ 25 w 64"/>
                <a:gd name="T23" fmla="*/ 61 h 63"/>
                <a:gd name="T24" fmla="*/ 28 w 64"/>
                <a:gd name="T25" fmla="*/ 63 h 63"/>
                <a:gd name="T26" fmla="*/ 37 w 64"/>
                <a:gd name="T27" fmla="*/ 63 h 63"/>
                <a:gd name="T28" fmla="*/ 40 w 64"/>
                <a:gd name="T29" fmla="*/ 61 h 63"/>
                <a:gd name="T30" fmla="*/ 40 w 64"/>
                <a:gd name="T31" fmla="*/ 44 h 63"/>
                <a:gd name="T32" fmla="*/ 42 w 64"/>
                <a:gd name="T33" fmla="*/ 44 h 63"/>
                <a:gd name="T34" fmla="*/ 44 w 64"/>
                <a:gd name="T35" fmla="*/ 42 h 63"/>
                <a:gd name="T36" fmla="*/ 44 w 64"/>
                <a:gd name="T37" fmla="*/ 26 h 63"/>
                <a:gd name="T38" fmla="*/ 42 w 64"/>
                <a:gd name="T39" fmla="*/ 23 h 63"/>
                <a:gd name="T40" fmla="*/ 53 w 64"/>
                <a:gd name="T41" fmla="*/ 13 h 63"/>
                <a:gd name="T42" fmla="*/ 60 w 64"/>
                <a:gd name="T43" fmla="*/ 6 h 63"/>
                <a:gd name="T44" fmla="*/ 53 w 64"/>
                <a:gd name="T45" fmla="*/ 0 h 63"/>
                <a:gd name="T46" fmla="*/ 47 w 64"/>
                <a:gd name="T47" fmla="*/ 6 h 63"/>
                <a:gd name="T48" fmla="*/ 53 w 64"/>
                <a:gd name="T49" fmla="*/ 13 h 63"/>
                <a:gd name="T50" fmla="*/ 62 w 64"/>
                <a:gd name="T51" fmla="*/ 16 h 63"/>
                <a:gd name="T52" fmla="*/ 45 w 64"/>
                <a:gd name="T53" fmla="*/ 16 h 63"/>
                <a:gd name="T54" fmla="*/ 42 w 64"/>
                <a:gd name="T55" fmla="*/ 18 h 63"/>
                <a:gd name="T56" fmla="*/ 42 w 64"/>
                <a:gd name="T57" fmla="*/ 18 h 63"/>
                <a:gd name="T58" fmla="*/ 49 w 64"/>
                <a:gd name="T59" fmla="*/ 26 h 63"/>
                <a:gd name="T60" fmla="*/ 49 w 64"/>
                <a:gd name="T61" fmla="*/ 42 h 63"/>
                <a:gd name="T62" fmla="*/ 47 w 64"/>
                <a:gd name="T63" fmla="*/ 47 h 63"/>
                <a:gd name="T64" fmla="*/ 47 w 64"/>
                <a:gd name="T65" fmla="*/ 51 h 63"/>
                <a:gd name="T66" fmla="*/ 49 w 64"/>
                <a:gd name="T67" fmla="*/ 53 h 63"/>
                <a:gd name="T68" fmla="*/ 58 w 64"/>
                <a:gd name="T69" fmla="*/ 53 h 63"/>
                <a:gd name="T70" fmla="*/ 60 w 64"/>
                <a:gd name="T71" fmla="*/ 51 h 63"/>
                <a:gd name="T72" fmla="*/ 60 w 64"/>
                <a:gd name="T73" fmla="*/ 35 h 63"/>
                <a:gd name="T74" fmla="*/ 62 w 64"/>
                <a:gd name="T75" fmla="*/ 35 h 63"/>
                <a:gd name="T76" fmla="*/ 64 w 64"/>
                <a:gd name="T77" fmla="*/ 33 h 63"/>
                <a:gd name="T78" fmla="*/ 64 w 64"/>
                <a:gd name="T79" fmla="*/ 18 h 63"/>
                <a:gd name="T80" fmla="*/ 62 w 64"/>
                <a:gd name="T81" fmla="*/ 16 h 63"/>
                <a:gd name="T82" fmla="*/ 18 w 64"/>
                <a:gd name="T83" fmla="*/ 6 h 63"/>
                <a:gd name="T84" fmla="*/ 11 w 64"/>
                <a:gd name="T85" fmla="*/ 0 h 63"/>
                <a:gd name="T86" fmla="*/ 5 w 64"/>
                <a:gd name="T87" fmla="*/ 6 h 63"/>
                <a:gd name="T88" fmla="*/ 11 w 64"/>
                <a:gd name="T89" fmla="*/ 13 h 63"/>
                <a:gd name="T90" fmla="*/ 18 w 64"/>
                <a:gd name="T91" fmla="*/ 6 h 63"/>
                <a:gd name="T92" fmla="*/ 0 w 64"/>
                <a:gd name="T93" fmla="*/ 18 h 63"/>
                <a:gd name="T94" fmla="*/ 0 w 64"/>
                <a:gd name="T95" fmla="*/ 33 h 63"/>
                <a:gd name="T96" fmla="*/ 2 w 64"/>
                <a:gd name="T97" fmla="*/ 35 h 63"/>
                <a:gd name="T98" fmla="*/ 5 w 64"/>
                <a:gd name="T99" fmla="*/ 35 h 63"/>
                <a:gd name="T100" fmla="*/ 5 w 64"/>
                <a:gd name="T101" fmla="*/ 51 h 63"/>
                <a:gd name="T102" fmla="*/ 7 w 64"/>
                <a:gd name="T103" fmla="*/ 53 h 63"/>
                <a:gd name="T104" fmla="*/ 16 w 64"/>
                <a:gd name="T105" fmla="*/ 53 h 63"/>
                <a:gd name="T106" fmla="*/ 18 w 64"/>
                <a:gd name="T107" fmla="*/ 51 h 63"/>
                <a:gd name="T108" fmla="*/ 18 w 64"/>
                <a:gd name="T109" fmla="*/ 47 h 63"/>
                <a:gd name="T110" fmla="*/ 16 w 64"/>
                <a:gd name="T111" fmla="*/ 42 h 63"/>
                <a:gd name="T112" fmla="*/ 16 w 64"/>
                <a:gd name="T113" fmla="*/ 26 h 63"/>
                <a:gd name="T114" fmla="*/ 22 w 64"/>
                <a:gd name="T115" fmla="*/ 18 h 63"/>
                <a:gd name="T116" fmla="*/ 22 w 64"/>
                <a:gd name="T117" fmla="*/ 18 h 63"/>
                <a:gd name="T118" fmla="*/ 20 w 64"/>
                <a:gd name="T119" fmla="*/ 16 h 63"/>
                <a:gd name="T120" fmla="*/ 2 w 64"/>
                <a:gd name="T121" fmla="*/ 16 h 63"/>
                <a:gd name="T122" fmla="*/ 0 w 64"/>
                <a:gd name="T123" fmla="*/ 1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 h="63">
                  <a:moveTo>
                    <a:pt x="25" y="13"/>
                  </a:moveTo>
                  <a:cubicBezTo>
                    <a:pt x="25" y="9"/>
                    <a:pt x="28" y="6"/>
                    <a:pt x="32" y="6"/>
                  </a:cubicBezTo>
                  <a:cubicBezTo>
                    <a:pt x="36" y="6"/>
                    <a:pt x="39" y="9"/>
                    <a:pt x="39" y="13"/>
                  </a:cubicBezTo>
                  <a:cubicBezTo>
                    <a:pt x="39" y="17"/>
                    <a:pt x="36" y="20"/>
                    <a:pt x="32" y="20"/>
                  </a:cubicBezTo>
                  <a:cubicBezTo>
                    <a:pt x="28" y="20"/>
                    <a:pt x="25" y="17"/>
                    <a:pt x="25" y="13"/>
                  </a:cubicBezTo>
                  <a:close/>
                  <a:moveTo>
                    <a:pt x="42" y="23"/>
                  </a:moveTo>
                  <a:cubicBezTo>
                    <a:pt x="23" y="23"/>
                    <a:pt x="23" y="23"/>
                    <a:pt x="23" y="23"/>
                  </a:cubicBezTo>
                  <a:cubicBezTo>
                    <a:pt x="22" y="23"/>
                    <a:pt x="21" y="24"/>
                    <a:pt x="21" y="26"/>
                  </a:cubicBezTo>
                  <a:cubicBezTo>
                    <a:pt x="21" y="42"/>
                    <a:pt x="21" y="42"/>
                    <a:pt x="21" y="42"/>
                  </a:cubicBezTo>
                  <a:cubicBezTo>
                    <a:pt x="21" y="43"/>
                    <a:pt x="22" y="44"/>
                    <a:pt x="23" y="44"/>
                  </a:cubicBezTo>
                  <a:cubicBezTo>
                    <a:pt x="25" y="44"/>
                    <a:pt x="25" y="44"/>
                    <a:pt x="25" y="44"/>
                  </a:cubicBezTo>
                  <a:cubicBezTo>
                    <a:pt x="25" y="61"/>
                    <a:pt x="25" y="61"/>
                    <a:pt x="25" y="61"/>
                  </a:cubicBezTo>
                  <a:cubicBezTo>
                    <a:pt x="25" y="62"/>
                    <a:pt x="26" y="63"/>
                    <a:pt x="28" y="63"/>
                  </a:cubicBezTo>
                  <a:cubicBezTo>
                    <a:pt x="37" y="63"/>
                    <a:pt x="37" y="63"/>
                    <a:pt x="37" y="63"/>
                  </a:cubicBezTo>
                  <a:cubicBezTo>
                    <a:pt x="38" y="63"/>
                    <a:pt x="40" y="62"/>
                    <a:pt x="40" y="61"/>
                  </a:cubicBezTo>
                  <a:cubicBezTo>
                    <a:pt x="40" y="44"/>
                    <a:pt x="40" y="44"/>
                    <a:pt x="40" y="44"/>
                  </a:cubicBezTo>
                  <a:cubicBezTo>
                    <a:pt x="42" y="44"/>
                    <a:pt x="42" y="44"/>
                    <a:pt x="42" y="44"/>
                  </a:cubicBezTo>
                  <a:cubicBezTo>
                    <a:pt x="43" y="44"/>
                    <a:pt x="44" y="43"/>
                    <a:pt x="44" y="42"/>
                  </a:cubicBezTo>
                  <a:cubicBezTo>
                    <a:pt x="44" y="26"/>
                    <a:pt x="44" y="26"/>
                    <a:pt x="44" y="26"/>
                  </a:cubicBezTo>
                  <a:cubicBezTo>
                    <a:pt x="44" y="24"/>
                    <a:pt x="43" y="23"/>
                    <a:pt x="42" y="23"/>
                  </a:cubicBezTo>
                  <a:close/>
                  <a:moveTo>
                    <a:pt x="53" y="13"/>
                  </a:moveTo>
                  <a:cubicBezTo>
                    <a:pt x="57" y="13"/>
                    <a:pt x="60" y="10"/>
                    <a:pt x="60" y="6"/>
                  </a:cubicBezTo>
                  <a:cubicBezTo>
                    <a:pt x="60" y="3"/>
                    <a:pt x="57" y="0"/>
                    <a:pt x="53" y="0"/>
                  </a:cubicBezTo>
                  <a:cubicBezTo>
                    <a:pt x="50" y="0"/>
                    <a:pt x="47" y="3"/>
                    <a:pt x="47" y="6"/>
                  </a:cubicBezTo>
                  <a:cubicBezTo>
                    <a:pt x="47" y="10"/>
                    <a:pt x="50" y="13"/>
                    <a:pt x="53" y="13"/>
                  </a:cubicBezTo>
                  <a:close/>
                  <a:moveTo>
                    <a:pt x="62" y="16"/>
                  </a:moveTo>
                  <a:cubicBezTo>
                    <a:pt x="45" y="16"/>
                    <a:pt x="45" y="16"/>
                    <a:pt x="45" y="16"/>
                  </a:cubicBezTo>
                  <a:cubicBezTo>
                    <a:pt x="43" y="16"/>
                    <a:pt x="42" y="17"/>
                    <a:pt x="42" y="18"/>
                  </a:cubicBezTo>
                  <a:cubicBezTo>
                    <a:pt x="42" y="18"/>
                    <a:pt x="42" y="18"/>
                    <a:pt x="42" y="18"/>
                  </a:cubicBezTo>
                  <a:cubicBezTo>
                    <a:pt x="46" y="19"/>
                    <a:pt x="49" y="22"/>
                    <a:pt x="49" y="26"/>
                  </a:cubicBezTo>
                  <a:cubicBezTo>
                    <a:pt x="49" y="42"/>
                    <a:pt x="49" y="42"/>
                    <a:pt x="49" y="42"/>
                  </a:cubicBezTo>
                  <a:cubicBezTo>
                    <a:pt x="49" y="44"/>
                    <a:pt x="48" y="46"/>
                    <a:pt x="47" y="47"/>
                  </a:cubicBezTo>
                  <a:cubicBezTo>
                    <a:pt x="47" y="51"/>
                    <a:pt x="47" y="51"/>
                    <a:pt x="47" y="51"/>
                  </a:cubicBezTo>
                  <a:cubicBezTo>
                    <a:pt x="47" y="52"/>
                    <a:pt x="48" y="53"/>
                    <a:pt x="49" y="53"/>
                  </a:cubicBezTo>
                  <a:cubicBezTo>
                    <a:pt x="58" y="53"/>
                    <a:pt x="58" y="53"/>
                    <a:pt x="58" y="53"/>
                  </a:cubicBezTo>
                  <a:cubicBezTo>
                    <a:pt x="59" y="53"/>
                    <a:pt x="60" y="52"/>
                    <a:pt x="60" y="51"/>
                  </a:cubicBezTo>
                  <a:cubicBezTo>
                    <a:pt x="60" y="35"/>
                    <a:pt x="60" y="35"/>
                    <a:pt x="60" y="35"/>
                  </a:cubicBezTo>
                  <a:cubicBezTo>
                    <a:pt x="62" y="35"/>
                    <a:pt x="62" y="35"/>
                    <a:pt x="62" y="35"/>
                  </a:cubicBezTo>
                  <a:cubicBezTo>
                    <a:pt x="63" y="35"/>
                    <a:pt x="64" y="34"/>
                    <a:pt x="64" y="33"/>
                  </a:cubicBezTo>
                  <a:cubicBezTo>
                    <a:pt x="64" y="18"/>
                    <a:pt x="64" y="18"/>
                    <a:pt x="64" y="18"/>
                  </a:cubicBezTo>
                  <a:cubicBezTo>
                    <a:pt x="64" y="17"/>
                    <a:pt x="63" y="16"/>
                    <a:pt x="62" y="16"/>
                  </a:cubicBezTo>
                  <a:close/>
                  <a:moveTo>
                    <a:pt x="18" y="6"/>
                  </a:moveTo>
                  <a:cubicBezTo>
                    <a:pt x="18" y="3"/>
                    <a:pt x="15" y="0"/>
                    <a:pt x="11" y="0"/>
                  </a:cubicBezTo>
                  <a:cubicBezTo>
                    <a:pt x="8" y="0"/>
                    <a:pt x="5" y="3"/>
                    <a:pt x="5" y="6"/>
                  </a:cubicBezTo>
                  <a:cubicBezTo>
                    <a:pt x="5" y="10"/>
                    <a:pt x="8" y="13"/>
                    <a:pt x="11" y="13"/>
                  </a:cubicBezTo>
                  <a:cubicBezTo>
                    <a:pt x="15" y="13"/>
                    <a:pt x="18" y="10"/>
                    <a:pt x="18" y="6"/>
                  </a:cubicBezTo>
                  <a:close/>
                  <a:moveTo>
                    <a:pt x="0" y="18"/>
                  </a:moveTo>
                  <a:cubicBezTo>
                    <a:pt x="0" y="33"/>
                    <a:pt x="0" y="33"/>
                    <a:pt x="0" y="33"/>
                  </a:cubicBezTo>
                  <a:cubicBezTo>
                    <a:pt x="0" y="34"/>
                    <a:pt x="1" y="35"/>
                    <a:pt x="2" y="35"/>
                  </a:cubicBezTo>
                  <a:cubicBezTo>
                    <a:pt x="5" y="35"/>
                    <a:pt x="5" y="35"/>
                    <a:pt x="5" y="35"/>
                  </a:cubicBezTo>
                  <a:cubicBezTo>
                    <a:pt x="5" y="51"/>
                    <a:pt x="5" y="51"/>
                    <a:pt x="5" y="51"/>
                  </a:cubicBezTo>
                  <a:cubicBezTo>
                    <a:pt x="5" y="52"/>
                    <a:pt x="6" y="53"/>
                    <a:pt x="7" y="53"/>
                  </a:cubicBezTo>
                  <a:cubicBezTo>
                    <a:pt x="16" y="53"/>
                    <a:pt x="16" y="53"/>
                    <a:pt x="16" y="53"/>
                  </a:cubicBezTo>
                  <a:cubicBezTo>
                    <a:pt x="17" y="53"/>
                    <a:pt x="18" y="52"/>
                    <a:pt x="18" y="51"/>
                  </a:cubicBezTo>
                  <a:cubicBezTo>
                    <a:pt x="18" y="47"/>
                    <a:pt x="18" y="47"/>
                    <a:pt x="18" y="47"/>
                  </a:cubicBezTo>
                  <a:cubicBezTo>
                    <a:pt x="16" y="46"/>
                    <a:pt x="16" y="44"/>
                    <a:pt x="16" y="42"/>
                  </a:cubicBezTo>
                  <a:cubicBezTo>
                    <a:pt x="16" y="26"/>
                    <a:pt x="16" y="26"/>
                    <a:pt x="16" y="26"/>
                  </a:cubicBezTo>
                  <a:cubicBezTo>
                    <a:pt x="16" y="22"/>
                    <a:pt x="18" y="19"/>
                    <a:pt x="22" y="18"/>
                  </a:cubicBezTo>
                  <a:cubicBezTo>
                    <a:pt x="22" y="18"/>
                    <a:pt x="22" y="18"/>
                    <a:pt x="22" y="18"/>
                  </a:cubicBezTo>
                  <a:cubicBezTo>
                    <a:pt x="22" y="17"/>
                    <a:pt x="21" y="16"/>
                    <a:pt x="20" y="16"/>
                  </a:cubicBezTo>
                  <a:cubicBezTo>
                    <a:pt x="2" y="16"/>
                    <a:pt x="2" y="16"/>
                    <a:pt x="2" y="16"/>
                  </a:cubicBezTo>
                  <a:cubicBezTo>
                    <a:pt x="1" y="16"/>
                    <a:pt x="0" y="17"/>
                    <a:pt x="0" y="1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2" name="Group 41">
              <a:extLst>
                <a:ext uri="{FF2B5EF4-FFF2-40B4-BE49-F238E27FC236}">
                  <a16:creationId xmlns:a16="http://schemas.microsoft.com/office/drawing/2014/main" id="{64D4F336-5F66-408C-A551-024CEFA9B2C2}"/>
                </a:ext>
              </a:extLst>
            </p:cNvPr>
            <p:cNvGrpSpPr/>
            <p:nvPr/>
          </p:nvGrpSpPr>
          <p:grpSpPr>
            <a:xfrm>
              <a:off x="2018881" y="2334141"/>
              <a:ext cx="1252378" cy="658614"/>
              <a:chOff x="1957921" y="2532261"/>
              <a:chExt cx="1252378" cy="658614"/>
            </a:xfrm>
          </p:grpSpPr>
          <p:sp>
            <p:nvSpPr>
              <p:cNvPr id="43" name="Text Placeholder 53">
                <a:extLst>
                  <a:ext uri="{FF2B5EF4-FFF2-40B4-BE49-F238E27FC236}">
                    <a16:creationId xmlns:a16="http://schemas.microsoft.com/office/drawing/2014/main" id="{3EFC11A5-B74A-400C-BCEA-7B2BF17D949C}"/>
                  </a:ext>
                </a:extLst>
              </p:cNvPr>
              <p:cNvSpPr txBox="1">
                <a:spLocks/>
              </p:cNvSpPr>
              <p:nvPr/>
            </p:nvSpPr>
            <p:spPr>
              <a:xfrm>
                <a:off x="1957921" y="2722006"/>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44" name="Text Placeholder 56">
                <a:extLst>
                  <a:ext uri="{FF2B5EF4-FFF2-40B4-BE49-F238E27FC236}">
                    <a16:creationId xmlns:a16="http://schemas.microsoft.com/office/drawing/2014/main" id="{47074746-9C67-4981-941D-E91E8D685F08}"/>
                  </a:ext>
                </a:extLst>
              </p:cNvPr>
              <p:cNvSpPr txBox="1">
                <a:spLocks/>
              </p:cNvSpPr>
              <p:nvPr/>
            </p:nvSpPr>
            <p:spPr>
              <a:xfrm>
                <a:off x="2192345" y="253226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5" name="Group 4">
            <a:extLst>
              <a:ext uri="{FF2B5EF4-FFF2-40B4-BE49-F238E27FC236}">
                <a16:creationId xmlns:a16="http://schemas.microsoft.com/office/drawing/2014/main" id="{EB5DF179-DD48-41A9-8CB5-B0180038F9E8}"/>
              </a:ext>
            </a:extLst>
          </p:cNvPr>
          <p:cNvGrpSpPr/>
          <p:nvPr/>
        </p:nvGrpSpPr>
        <p:grpSpPr>
          <a:xfrm>
            <a:off x="7804150" y="4629150"/>
            <a:ext cx="2757488" cy="1109663"/>
            <a:chOff x="7804150" y="4629150"/>
            <a:chExt cx="2757488" cy="1109663"/>
          </a:xfrm>
        </p:grpSpPr>
        <p:sp>
          <p:nvSpPr>
            <p:cNvPr id="14" name="Freeform 13">
              <a:extLst>
                <a:ext uri="{FF2B5EF4-FFF2-40B4-BE49-F238E27FC236}">
                  <a16:creationId xmlns:a16="http://schemas.microsoft.com/office/drawing/2014/main" id="{7ECA4290-CE13-48EF-98A3-866488ABB1CA}"/>
                </a:ext>
              </a:extLst>
            </p:cNvPr>
            <p:cNvSpPr>
              <a:spLocks/>
            </p:cNvSpPr>
            <p:nvPr/>
          </p:nvSpPr>
          <p:spPr bwMode="auto">
            <a:xfrm>
              <a:off x="7804150" y="4629150"/>
              <a:ext cx="2757488" cy="1109663"/>
            </a:xfrm>
            <a:custGeom>
              <a:avLst/>
              <a:gdLst>
                <a:gd name="T0" fmla="*/ 579 w 724"/>
                <a:gd name="T1" fmla="*/ 291 h 291"/>
                <a:gd name="T2" fmla="*/ 145 w 724"/>
                <a:gd name="T3" fmla="*/ 291 h 291"/>
                <a:gd name="T4" fmla="*/ 0 w 724"/>
                <a:gd name="T5" fmla="*/ 146 h 291"/>
                <a:gd name="T6" fmla="*/ 145 w 724"/>
                <a:gd name="T7" fmla="*/ 0 h 291"/>
                <a:gd name="T8" fmla="*/ 579 w 724"/>
                <a:gd name="T9" fmla="*/ 0 h 291"/>
                <a:gd name="T10" fmla="*/ 724 w 724"/>
                <a:gd name="T11" fmla="*/ 146 h 291"/>
                <a:gd name="T12" fmla="*/ 579 w 724"/>
                <a:gd name="T13" fmla="*/ 291 h 291"/>
              </a:gdLst>
              <a:ahLst/>
              <a:cxnLst>
                <a:cxn ang="0">
                  <a:pos x="T0" y="T1"/>
                </a:cxn>
                <a:cxn ang="0">
                  <a:pos x="T2" y="T3"/>
                </a:cxn>
                <a:cxn ang="0">
                  <a:pos x="T4" y="T5"/>
                </a:cxn>
                <a:cxn ang="0">
                  <a:pos x="T6" y="T7"/>
                </a:cxn>
                <a:cxn ang="0">
                  <a:pos x="T8" y="T9"/>
                </a:cxn>
                <a:cxn ang="0">
                  <a:pos x="T10" y="T11"/>
                </a:cxn>
                <a:cxn ang="0">
                  <a:pos x="T12" y="T13"/>
                </a:cxn>
              </a:cxnLst>
              <a:rect l="0" t="0" r="r" b="b"/>
              <a:pathLst>
                <a:path w="724" h="291">
                  <a:moveTo>
                    <a:pt x="579" y="291"/>
                  </a:moveTo>
                  <a:cubicBezTo>
                    <a:pt x="145" y="291"/>
                    <a:pt x="145" y="291"/>
                    <a:pt x="145" y="291"/>
                  </a:cubicBezTo>
                  <a:cubicBezTo>
                    <a:pt x="65" y="291"/>
                    <a:pt x="0" y="226"/>
                    <a:pt x="0" y="146"/>
                  </a:cubicBezTo>
                  <a:cubicBezTo>
                    <a:pt x="0" y="66"/>
                    <a:pt x="65" y="0"/>
                    <a:pt x="145" y="0"/>
                  </a:cubicBezTo>
                  <a:cubicBezTo>
                    <a:pt x="579" y="0"/>
                    <a:pt x="579" y="0"/>
                    <a:pt x="579" y="0"/>
                  </a:cubicBezTo>
                  <a:cubicBezTo>
                    <a:pt x="659" y="0"/>
                    <a:pt x="724" y="66"/>
                    <a:pt x="724" y="146"/>
                  </a:cubicBezTo>
                  <a:cubicBezTo>
                    <a:pt x="724" y="226"/>
                    <a:pt x="659" y="291"/>
                    <a:pt x="579" y="291"/>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5" name="Oval 14">
              <a:extLst>
                <a:ext uri="{FF2B5EF4-FFF2-40B4-BE49-F238E27FC236}">
                  <a16:creationId xmlns:a16="http://schemas.microsoft.com/office/drawing/2014/main" id="{403DE59D-7539-4DBB-9BD9-67874A109CED}"/>
                </a:ext>
              </a:extLst>
            </p:cNvPr>
            <p:cNvSpPr>
              <a:spLocks noChangeArrowheads="1"/>
            </p:cNvSpPr>
            <p:nvPr/>
          </p:nvSpPr>
          <p:spPr bwMode="auto">
            <a:xfrm>
              <a:off x="7948613" y="4778375"/>
              <a:ext cx="815975" cy="815975"/>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3" name="Freeform 22">
              <a:extLst>
                <a:ext uri="{FF2B5EF4-FFF2-40B4-BE49-F238E27FC236}">
                  <a16:creationId xmlns:a16="http://schemas.microsoft.com/office/drawing/2014/main" id="{7E2835B3-9B6A-4095-A053-9EABF66CB9E5}"/>
                </a:ext>
              </a:extLst>
            </p:cNvPr>
            <p:cNvSpPr>
              <a:spLocks noEditPoints="1"/>
            </p:cNvSpPr>
            <p:nvPr/>
          </p:nvSpPr>
          <p:spPr bwMode="auto">
            <a:xfrm>
              <a:off x="8215313" y="5060950"/>
              <a:ext cx="285750" cy="247650"/>
            </a:xfrm>
            <a:custGeom>
              <a:avLst/>
              <a:gdLst>
                <a:gd name="T0" fmla="*/ 52 w 75"/>
                <a:gd name="T1" fmla="*/ 34 h 65"/>
                <a:gd name="T2" fmla="*/ 52 w 75"/>
                <a:gd name="T3" fmla="*/ 37 h 65"/>
                <a:gd name="T4" fmla="*/ 47 w 75"/>
                <a:gd name="T5" fmla="*/ 37 h 65"/>
                <a:gd name="T6" fmla="*/ 47 w 75"/>
                <a:gd name="T7" fmla="*/ 34 h 65"/>
                <a:gd name="T8" fmla="*/ 37 w 75"/>
                <a:gd name="T9" fmla="*/ 27 h 65"/>
                <a:gd name="T10" fmla="*/ 41 w 75"/>
                <a:gd name="T11" fmla="*/ 25 h 65"/>
                <a:gd name="T12" fmla="*/ 50 w 75"/>
                <a:gd name="T13" fmla="*/ 30 h 65"/>
                <a:gd name="T14" fmla="*/ 56 w 75"/>
                <a:gd name="T15" fmla="*/ 25 h 65"/>
                <a:gd name="T16" fmla="*/ 50 w 75"/>
                <a:gd name="T17" fmla="*/ 21 h 65"/>
                <a:gd name="T18" fmla="*/ 38 w 75"/>
                <a:gd name="T19" fmla="*/ 12 h 65"/>
                <a:gd name="T20" fmla="*/ 47 w 75"/>
                <a:gd name="T21" fmla="*/ 4 h 65"/>
                <a:gd name="T22" fmla="*/ 47 w 75"/>
                <a:gd name="T23" fmla="*/ 0 h 65"/>
                <a:gd name="T24" fmla="*/ 52 w 75"/>
                <a:gd name="T25" fmla="*/ 0 h 65"/>
                <a:gd name="T26" fmla="*/ 52 w 75"/>
                <a:gd name="T27" fmla="*/ 3 h 65"/>
                <a:gd name="T28" fmla="*/ 61 w 75"/>
                <a:gd name="T29" fmla="*/ 9 h 65"/>
                <a:gd name="T30" fmla="*/ 57 w 75"/>
                <a:gd name="T31" fmla="*/ 11 h 65"/>
                <a:gd name="T32" fmla="*/ 50 w 75"/>
                <a:gd name="T33" fmla="*/ 8 h 65"/>
                <a:gd name="T34" fmla="*/ 44 w 75"/>
                <a:gd name="T35" fmla="*/ 12 h 65"/>
                <a:gd name="T36" fmla="*/ 50 w 75"/>
                <a:gd name="T37" fmla="*/ 16 h 65"/>
                <a:gd name="T38" fmla="*/ 62 w 75"/>
                <a:gd name="T39" fmla="*/ 25 h 65"/>
                <a:gd name="T40" fmla="*/ 52 w 75"/>
                <a:gd name="T41" fmla="*/ 34 h 65"/>
                <a:gd name="T42" fmla="*/ 72 w 75"/>
                <a:gd name="T43" fmla="*/ 49 h 65"/>
                <a:gd name="T44" fmla="*/ 53 w 75"/>
                <a:gd name="T45" fmla="*/ 54 h 65"/>
                <a:gd name="T46" fmla="*/ 38 w 75"/>
                <a:gd name="T47" fmla="*/ 48 h 65"/>
                <a:gd name="T48" fmla="*/ 54 w 75"/>
                <a:gd name="T49" fmla="*/ 48 h 65"/>
                <a:gd name="T50" fmla="*/ 44 w 75"/>
                <a:gd name="T51" fmla="*/ 42 h 65"/>
                <a:gd name="T52" fmla="*/ 32 w 75"/>
                <a:gd name="T53" fmla="*/ 39 h 65"/>
                <a:gd name="T54" fmla="*/ 15 w 75"/>
                <a:gd name="T55" fmla="*/ 44 h 65"/>
                <a:gd name="T56" fmla="*/ 15 w 75"/>
                <a:gd name="T57" fmla="*/ 61 h 65"/>
                <a:gd name="T58" fmla="*/ 26 w 75"/>
                <a:gd name="T59" fmla="*/ 63 h 65"/>
                <a:gd name="T60" fmla="*/ 55 w 75"/>
                <a:gd name="T61" fmla="*/ 65 h 65"/>
                <a:gd name="T62" fmla="*/ 74 w 75"/>
                <a:gd name="T63" fmla="*/ 51 h 65"/>
                <a:gd name="T64" fmla="*/ 72 w 75"/>
                <a:gd name="T65" fmla="*/ 49 h 65"/>
                <a:gd name="T66" fmla="*/ 0 w 75"/>
                <a:gd name="T67" fmla="*/ 65 h 65"/>
                <a:gd name="T68" fmla="*/ 12 w 75"/>
                <a:gd name="T69" fmla="*/ 65 h 65"/>
                <a:gd name="T70" fmla="*/ 12 w 75"/>
                <a:gd name="T71" fmla="*/ 44 h 65"/>
                <a:gd name="T72" fmla="*/ 0 w 75"/>
                <a:gd name="T73" fmla="*/ 44 h 65"/>
                <a:gd name="T74" fmla="*/ 0 w 75"/>
                <a:gd name="T7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65">
                  <a:moveTo>
                    <a:pt x="52" y="34"/>
                  </a:moveTo>
                  <a:cubicBezTo>
                    <a:pt x="52" y="37"/>
                    <a:pt x="52" y="37"/>
                    <a:pt x="52" y="37"/>
                  </a:cubicBezTo>
                  <a:cubicBezTo>
                    <a:pt x="47" y="37"/>
                    <a:pt x="47" y="37"/>
                    <a:pt x="47" y="37"/>
                  </a:cubicBezTo>
                  <a:cubicBezTo>
                    <a:pt x="47" y="34"/>
                    <a:pt x="47" y="34"/>
                    <a:pt x="47" y="34"/>
                  </a:cubicBezTo>
                  <a:cubicBezTo>
                    <a:pt x="42" y="34"/>
                    <a:pt x="39" y="32"/>
                    <a:pt x="37" y="27"/>
                  </a:cubicBezTo>
                  <a:cubicBezTo>
                    <a:pt x="41" y="25"/>
                    <a:pt x="41" y="25"/>
                    <a:pt x="41" y="25"/>
                  </a:cubicBezTo>
                  <a:cubicBezTo>
                    <a:pt x="43" y="28"/>
                    <a:pt x="46" y="30"/>
                    <a:pt x="50" y="30"/>
                  </a:cubicBezTo>
                  <a:cubicBezTo>
                    <a:pt x="53" y="30"/>
                    <a:pt x="56" y="28"/>
                    <a:pt x="56" y="25"/>
                  </a:cubicBezTo>
                  <a:cubicBezTo>
                    <a:pt x="56" y="22"/>
                    <a:pt x="54" y="21"/>
                    <a:pt x="50" y="21"/>
                  </a:cubicBezTo>
                  <a:cubicBezTo>
                    <a:pt x="44" y="20"/>
                    <a:pt x="38" y="18"/>
                    <a:pt x="38" y="12"/>
                  </a:cubicBezTo>
                  <a:cubicBezTo>
                    <a:pt x="38" y="7"/>
                    <a:pt x="42" y="4"/>
                    <a:pt x="47" y="4"/>
                  </a:cubicBezTo>
                  <a:cubicBezTo>
                    <a:pt x="47" y="0"/>
                    <a:pt x="47" y="0"/>
                    <a:pt x="47" y="0"/>
                  </a:cubicBezTo>
                  <a:cubicBezTo>
                    <a:pt x="52" y="0"/>
                    <a:pt x="52" y="0"/>
                    <a:pt x="52" y="0"/>
                  </a:cubicBezTo>
                  <a:cubicBezTo>
                    <a:pt x="52" y="3"/>
                    <a:pt x="52" y="3"/>
                    <a:pt x="52" y="3"/>
                  </a:cubicBezTo>
                  <a:cubicBezTo>
                    <a:pt x="56" y="4"/>
                    <a:pt x="59" y="5"/>
                    <a:pt x="61" y="9"/>
                  </a:cubicBezTo>
                  <a:cubicBezTo>
                    <a:pt x="57" y="11"/>
                    <a:pt x="57" y="11"/>
                    <a:pt x="57" y="11"/>
                  </a:cubicBezTo>
                  <a:cubicBezTo>
                    <a:pt x="56" y="10"/>
                    <a:pt x="53" y="8"/>
                    <a:pt x="50" y="8"/>
                  </a:cubicBezTo>
                  <a:cubicBezTo>
                    <a:pt x="45" y="8"/>
                    <a:pt x="44" y="10"/>
                    <a:pt x="44" y="12"/>
                  </a:cubicBezTo>
                  <a:cubicBezTo>
                    <a:pt x="44" y="15"/>
                    <a:pt x="47" y="15"/>
                    <a:pt x="50" y="16"/>
                  </a:cubicBezTo>
                  <a:cubicBezTo>
                    <a:pt x="56" y="17"/>
                    <a:pt x="62" y="18"/>
                    <a:pt x="62" y="25"/>
                  </a:cubicBezTo>
                  <a:cubicBezTo>
                    <a:pt x="62" y="31"/>
                    <a:pt x="58" y="34"/>
                    <a:pt x="52" y="34"/>
                  </a:cubicBezTo>
                  <a:close/>
                  <a:moveTo>
                    <a:pt x="72" y="49"/>
                  </a:moveTo>
                  <a:cubicBezTo>
                    <a:pt x="66" y="47"/>
                    <a:pt x="62" y="51"/>
                    <a:pt x="53" y="54"/>
                  </a:cubicBezTo>
                  <a:cubicBezTo>
                    <a:pt x="52" y="55"/>
                    <a:pt x="39" y="51"/>
                    <a:pt x="38" y="48"/>
                  </a:cubicBezTo>
                  <a:cubicBezTo>
                    <a:pt x="38" y="47"/>
                    <a:pt x="51" y="50"/>
                    <a:pt x="54" y="48"/>
                  </a:cubicBezTo>
                  <a:cubicBezTo>
                    <a:pt x="59" y="43"/>
                    <a:pt x="54" y="42"/>
                    <a:pt x="44" y="42"/>
                  </a:cubicBezTo>
                  <a:cubicBezTo>
                    <a:pt x="44" y="42"/>
                    <a:pt x="40" y="41"/>
                    <a:pt x="32" y="39"/>
                  </a:cubicBezTo>
                  <a:cubicBezTo>
                    <a:pt x="27" y="38"/>
                    <a:pt x="15" y="44"/>
                    <a:pt x="15" y="44"/>
                  </a:cubicBezTo>
                  <a:cubicBezTo>
                    <a:pt x="15" y="61"/>
                    <a:pt x="15" y="61"/>
                    <a:pt x="15" y="61"/>
                  </a:cubicBezTo>
                  <a:cubicBezTo>
                    <a:pt x="15" y="61"/>
                    <a:pt x="23" y="63"/>
                    <a:pt x="26" y="63"/>
                  </a:cubicBezTo>
                  <a:cubicBezTo>
                    <a:pt x="30" y="64"/>
                    <a:pt x="52" y="65"/>
                    <a:pt x="55" y="65"/>
                  </a:cubicBezTo>
                  <a:cubicBezTo>
                    <a:pt x="58" y="64"/>
                    <a:pt x="73" y="52"/>
                    <a:pt x="74" y="51"/>
                  </a:cubicBezTo>
                  <a:cubicBezTo>
                    <a:pt x="75" y="51"/>
                    <a:pt x="75" y="50"/>
                    <a:pt x="72" y="49"/>
                  </a:cubicBezTo>
                  <a:close/>
                  <a:moveTo>
                    <a:pt x="0" y="65"/>
                  </a:moveTo>
                  <a:cubicBezTo>
                    <a:pt x="12" y="65"/>
                    <a:pt x="12" y="65"/>
                    <a:pt x="12" y="65"/>
                  </a:cubicBezTo>
                  <a:cubicBezTo>
                    <a:pt x="12" y="44"/>
                    <a:pt x="12" y="44"/>
                    <a:pt x="12" y="44"/>
                  </a:cubicBezTo>
                  <a:cubicBezTo>
                    <a:pt x="0" y="44"/>
                    <a:pt x="0" y="44"/>
                    <a:pt x="0" y="44"/>
                  </a:cubicBezTo>
                  <a:lnTo>
                    <a:pt x="0" y="65"/>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5" name="Group 44">
              <a:extLst>
                <a:ext uri="{FF2B5EF4-FFF2-40B4-BE49-F238E27FC236}">
                  <a16:creationId xmlns:a16="http://schemas.microsoft.com/office/drawing/2014/main" id="{4E06A6C0-EDEF-4DF6-A921-41793EFA75E5}"/>
                </a:ext>
              </a:extLst>
            </p:cNvPr>
            <p:cNvGrpSpPr/>
            <p:nvPr/>
          </p:nvGrpSpPr>
          <p:grpSpPr>
            <a:xfrm>
              <a:off x="8992163" y="4939033"/>
              <a:ext cx="1255785" cy="658614"/>
              <a:chOff x="8940728" y="2617986"/>
              <a:chExt cx="1255785" cy="658614"/>
            </a:xfrm>
          </p:grpSpPr>
          <p:sp>
            <p:nvSpPr>
              <p:cNvPr id="46" name="Text Placeholder 53">
                <a:extLst>
                  <a:ext uri="{FF2B5EF4-FFF2-40B4-BE49-F238E27FC236}">
                    <a16:creationId xmlns:a16="http://schemas.microsoft.com/office/drawing/2014/main" id="{5C182880-53DE-409E-856D-A2F527ECF14A}"/>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47" name="Text Placeholder 56">
                <a:extLst>
                  <a:ext uri="{FF2B5EF4-FFF2-40B4-BE49-F238E27FC236}">
                    <a16:creationId xmlns:a16="http://schemas.microsoft.com/office/drawing/2014/main" id="{1A9C38C6-8707-4F28-A472-640AB885BBDC}"/>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3" name="Group 2">
            <a:extLst>
              <a:ext uri="{FF2B5EF4-FFF2-40B4-BE49-F238E27FC236}">
                <a16:creationId xmlns:a16="http://schemas.microsoft.com/office/drawing/2014/main" id="{C2AA5496-CFBE-4B0C-BF34-89C7F750FD30}"/>
              </a:ext>
            </a:extLst>
          </p:cNvPr>
          <p:cNvGrpSpPr/>
          <p:nvPr/>
        </p:nvGrpSpPr>
        <p:grpSpPr>
          <a:xfrm>
            <a:off x="1630363" y="4629150"/>
            <a:ext cx="2760663" cy="1109663"/>
            <a:chOff x="1630363" y="4629150"/>
            <a:chExt cx="2760663" cy="1109663"/>
          </a:xfrm>
        </p:grpSpPr>
        <p:sp>
          <p:nvSpPr>
            <p:cNvPr id="18" name="Freeform 17">
              <a:extLst>
                <a:ext uri="{FF2B5EF4-FFF2-40B4-BE49-F238E27FC236}">
                  <a16:creationId xmlns:a16="http://schemas.microsoft.com/office/drawing/2014/main" id="{9D0320B6-351F-4F30-903C-499F8ACE81D5}"/>
                </a:ext>
              </a:extLst>
            </p:cNvPr>
            <p:cNvSpPr>
              <a:spLocks/>
            </p:cNvSpPr>
            <p:nvPr/>
          </p:nvSpPr>
          <p:spPr bwMode="auto">
            <a:xfrm>
              <a:off x="1630363" y="4629150"/>
              <a:ext cx="2760663" cy="1109663"/>
            </a:xfrm>
            <a:custGeom>
              <a:avLst/>
              <a:gdLst>
                <a:gd name="T0" fmla="*/ 146 w 725"/>
                <a:gd name="T1" fmla="*/ 0 h 291"/>
                <a:gd name="T2" fmla="*/ 579 w 725"/>
                <a:gd name="T3" fmla="*/ 0 h 291"/>
                <a:gd name="T4" fmla="*/ 725 w 725"/>
                <a:gd name="T5" fmla="*/ 146 h 291"/>
                <a:gd name="T6" fmla="*/ 579 w 725"/>
                <a:gd name="T7" fmla="*/ 291 h 291"/>
                <a:gd name="T8" fmla="*/ 146 w 725"/>
                <a:gd name="T9" fmla="*/ 291 h 291"/>
                <a:gd name="T10" fmla="*/ 0 w 725"/>
                <a:gd name="T11" fmla="*/ 146 h 291"/>
                <a:gd name="T12" fmla="*/ 146 w 725"/>
                <a:gd name="T13" fmla="*/ 0 h 291"/>
              </a:gdLst>
              <a:ahLst/>
              <a:cxnLst>
                <a:cxn ang="0">
                  <a:pos x="T0" y="T1"/>
                </a:cxn>
                <a:cxn ang="0">
                  <a:pos x="T2" y="T3"/>
                </a:cxn>
                <a:cxn ang="0">
                  <a:pos x="T4" y="T5"/>
                </a:cxn>
                <a:cxn ang="0">
                  <a:pos x="T6" y="T7"/>
                </a:cxn>
                <a:cxn ang="0">
                  <a:pos x="T8" y="T9"/>
                </a:cxn>
                <a:cxn ang="0">
                  <a:pos x="T10" y="T11"/>
                </a:cxn>
                <a:cxn ang="0">
                  <a:pos x="T12" y="T13"/>
                </a:cxn>
              </a:cxnLst>
              <a:rect l="0" t="0" r="r" b="b"/>
              <a:pathLst>
                <a:path w="725" h="291">
                  <a:moveTo>
                    <a:pt x="146" y="0"/>
                  </a:moveTo>
                  <a:cubicBezTo>
                    <a:pt x="579" y="0"/>
                    <a:pt x="579" y="0"/>
                    <a:pt x="579" y="0"/>
                  </a:cubicBezTo>
                  <a:cubicBezTo>
                    <a:pt x="660" y="0"/>
                    <a:pt x="725" y="66"/>
                    <a:pt x="725" y="146"/>
                  </a:cubicBezTo>
                  <a:cubicBezTo>
                    <a:pt x="725" y="226"/>
                    <a:pt x="660" y="291"/>
                    <a:pt x="579" y="291"/>
                  </a:cubicBezTo>
                  <a:cubicBezTo>
                    <a:pt x="146" y="291"/>
                    <a:pt x="146" y="291"/>
                    <a:pt x="146" y="291"/>
                  </a:cubicBezTo>
                  <a:cubicBezTo>
                    <a:pt x="65" y="291"/>
                    <a:pt x="0" y="226"/>
                    <a:pt x="0" y="146"/>
                  </a:cubicBezTo>
                  <a:cubicBezTo>
                    <a:pt x="0" y="66"/>
                    <a:pt x="65" y="0"/>
                    <a:pt x="146" y="0"/>
                  </a:cubicBezTo>
                  <a:close/>
                </a:path>
              </a:pathLst>
            </a:cu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19" name="Oval 18">
              <a:extLst>
                <a:ext uri="{FF2B5EF4-FFF2-40B4-BE49-F238E27FC236}">
                  <a16:creationId xmlns:a16="http://schemas.microsoft.com/office/drawing/2014/main" id="{CF0D9C94-FC54-4F88-BEFF-F327825F273C}"/>
                </a:ext>
              </a:extLst>
            </p:cNvPr>
            <p:cNvSpPr>
              <a:spLocks noChangeArrowheads="1"/>
            </p:cNvSpPr>
            <p:nvPr/>
          </p:nvSpPr>
          <p:spPr bwMode="auto">
            <a:xfrm>
              <a:off x="3427413" y="4778375"/>
              <a:ext cx="815975" cy="815975"/>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04B9078A-190B-47F9-BB73-45F39C297B96}"/>
                </a:ext>
              </a:extLst>
            </p:cNvPr>
            <p:cNvSpPr>
              <a:spLocks noEditPoints="1"/>
            </p:cNvSpPr>
            <p:nvPr/>
          </p:nvSpPr>
          <p:spPr bwMode="auto">
            <a:xfrm>
              <a:off x="3702050" y="5080000"/>
              <a:ext cx="269875" cy="209550"/>
            </a:xfrm>
            <a:custGeom>
              <a:avLst/>
              <a:gdLst>
                <a:gd name="T0" fmla="*/ 50 w 71"/>
                <a:gd name="T1" fmla="*/ 26 h 55"/>
                <a:gd name="T2" fmla="*/ 62 w 71"/>
                <a:gd name="T3" fmla="*/ 15 h 55"/>
                <a:gd name="T4" fmla="*/ 62 w 71"/>
                <a:gd name="T5" fmla="*/ 55 h 55"/>
                <a:gd name="T6" fmla="*/ 50 w 71"/>
                <a:gd name="T7" fmla="*/ 55 h 55"/>
                <a:gd name="T8" fmla="*/ 50 w 71"/>
                <a:gd name="T9" fmla="*/ 26 h 55"/>
                <a:gd name="T10" fmla="*/ 35 w 71"/>
                <a:gd name="T11" fmla="*/ 55 h 55"/>
                <a:gd name="T12" fmla="*/ 47 w 71"/>
                <a:gd name="T13" fmla="*/ 55 h 55"/>
                <a:gd name="T14" fmla="*/ 47 w 71"/>
                <a:gd name="T15" fmla="*/ 29 h 55"/>
                <a:gd name="T16" fmla="*/ 35 w 71"/>
                <a:gd name="T17" fmla="*/ 39 h 55"/>
                <a:gd name="T18" fmla="*/ 35 w 71"/>
                <a:gd name="T19" fmla="*/ 55 h 55"/>
                <a:gd name="T20" fmla="*/ 20 w 71"/>
                <a:gd name="T21" fmla="*/ 55 h 55"/>
                <a:gd name="T22" fmla="*/ 32 w 71"/>
                <a:gd name="T23" fmla="*/ 55 h 55"/>
                <a:gd name="T24" fmla="*/ 32 w 71"/>
                <a:gd name="T25" fmla="*/ 39 h 55"/>
                <a:gd name="T26" fmla="*/ 20 w 71"/>
                <a:gd name="T27" fmla="*/ 26 h 55"/>
                <a:gd name="T28" fmla="*/ 20 w 71"/>
                <a:gd name="T29" fmla="*/ 55 h 55"/>
                <a:gd name="T30" fmla="*/ 5 w 71"/>
                <a:gd name="T31" fmla="*/ 55 h 55"/>
                <a:gd name="T32" fmla="*/ 17 w 71"/>
                <a:gd name="T33" fmla="*/ 55 h 55"/>
                <a:gd name="T34" fmla="*/ 17 w 71"/>
                <a:gd name="T35" fmla="*/ 25 h 55"/>
                <a:gd name="T36" fmla="*/ 5 w 71"/>
                <a:gd name="T37" fmla="*/ 35 h 55"/>
                <a:gd name="T38" fmla="*/ 5 w 71"/>
                <a:gd name="T39" fmla="*/ 55 h 55"/>
                <a:gd name="T40" fmla="*/ 70 w 71"/>
                <a:gd name="T41" fmla="*/ 0 h 55"/>
                <a:gd name="T42" fmla="*/ 58 w 71"/>
                <a:gd name="T43" fmla="*/ 0 h 55"/>
                <a:gd name="T44" fmla="*/ 57 w 71"/>
                <a:gd name="T45" fmla="*/ 2 h 55"/>
                <a:gd name="T46" fmla="*/ 61 w 71"/>
                <a:gd name="T47" fmla="*/ 6 h 55"/>
                <a:gd name="T48" fmla="*/ 34 w 71"/>
                <a:gd name="T49" fmla="*/ 30 h 55"/>
                <a:gd name="T50" fmla="*/ 20 w 71"/>
                <a:gd name="T51" fmla="*/ 15 h 55"/>
                <a:gd name="T52" fmla="*/ 16 w 71"/>
                <a:gd name="T53" fmla="*/ 14 h 55"/>
                <a:gd name="T54" fmla="*/ 1 w 71"/>
                <a:gd name="T55" fmla="*/ 27 h 55"/>
                <a:gd name="T56" fmla="*/ 0 w 71"/>
                <a:gd name="T57" fmla="*/ 30 h 55"/>
                <a:gd name="T58" fmla="*/ 4 w 71"/>
                <a:gd name="T59" fmla="*/ 31 h 55"/>
                <a:gd name="T60" fmla="*/ 18 w 71"/>
                <a:gd name="T61" fmla="*/ 19 h 55"/>
                <a:gd name="T62" fmla="*/ 32 w 71"/>
                <a:gd name="T63" fmla="*/ 34 h 55"/>
                <a:gd name="T64" fmla="*/ 34 w 71"/>
                <a:gd name="T65" fmla="*/ 35 h 55"/>
                <a:gd name="T66" fmla="*/ 35 w 71"/>
                <a:gd name="T67" fmla="*/ 34 h 55"/>
                <a:gd name="T68" fmla="*/ 64 w 71"/>
                <a:gd name="T69" fmla="*/ 10 h 55"/>
                <a:gd name="T70" fmla="*/ 67 w 71"/>
                <a:gd name="T71" fmla="*/ 14 h 55"/>
                <a:gd name="T72" fmla="*/ 69 w 71"/>
                <a:gd name="T73" fmla="*/ 13 h 55"/>
                <a:gd name="T74" fmla="*/ 71 w 71"/>
                <a:gd name="T75" fmla="*/ 2 h 55"/>
                <a:gd name="T76" fmla="*/ 70 w 71"/>
                <a:gd name="T7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1" h="55">
                  <a:moveTo>
                    <a:pt x="50" y="26"/>
                  </a:moveTo>
                  <a:cubicBezTo>
                    <a:pt x="62" y="15"/>
                    <a:pt x="62" y="15"/>
                    <a:pt x="62" y="15"/>
                  </a:cubicBezTo>
                  <a:cubicBezTo>
                    <a:pt x="62" y="55"/>
                    <a:pt x="62" y="55"/>
                    <a:pt x="62" y="55"/>
                  </a:cubicBezTo>
                  <a:cubicBezTo>
                    <a:pt x="50" y="55"/>
                    <a:pt x="50" y="55"/>
                    <a:pt x="50" y="55"/>
                  </a:cubicBezTo>
                  <a:lnTo>
                    <a:pt x="50" y="26"/>
                  </a:lnTo>
                  <a:close/>
                  <a:moveTo>
                    <a:pt x="35" y="55"/>
                  </a:moveTo>
                  <a:cubicBezTo>
                    <a:pt x="47" y="55"/>
                    <a:pt x="47" y="55"/>
                    <a:pt x="47" y="55"/>
                  </a:cubicBezTo>
                  <a:cubicBezTo>
                    <a:pt x="47" y="29"/>
                    <a:pt x="47" y="29"/>
                    <a:pt x="47" y="29"/>
                  </a:cubicBezTo>
                  <a:cubicBezTo>
                    <a:pt x="35" y="39"/>
                    <a:pt x="35" y="39"/>
                    <a:pt x="35" y="39"/>
                  </a:cubicBezTo>
                  <a:lnTo>
                    <a:pt x="35" y="55"/>
                  </a:lnTo>
                  <a:close/>
                  <a:moveTo>
                    <a:pt x="20" y="55"/>
                  </a:moveTo>
                  <a:cubicBezTo>
                    <a:pt x="32" y="55"/>
                    <a:pt x="32" y="55"/>
                    <a:pt x="32" y="55"/>
                  </a:cubicBezTo>
                  <a:cubicBezTo>
                    <a:pt x="32" y="39"/>
                    <a:pt x="32" y="39"/>
                    <a:pt x="32" y="39"/>
                  </a:cubicBezTo>
                  <a:cubicBezTo>
                    <a:pt x="20" y="26"/>
                    <a:pt x="20" y="26"/>
                    <a:pt x="20" y="26"/>
                  </a:cubicBezTo>
                  <a:lnTo>
                    <a:pt x="20" y="55"/>
                  </a:lnTo>
                  <a:close/>
                  <a:moveTo>
                    <a:pt x="5" y="55"/>
                  </a:moveTo>
                  <a:cubicBezTo>
                    <a:pt x="17" y="55"/>
                    <a:pt x="17" y="55"/>
                    <a:pt x="17" y="55"/>
                  </a:cubicBezTo>
                  <a:cubicBezTo>
                    <a:pt x="17" y="25"/>
                    <a:pt x="17" y="25"/>
                    <a:pt x="17" y="25"/>
                  </a:cubicBezTo>
                  <a:cubicBezTo>
                    <a:pt x="5" y="35"/>
                    <a:pt x="5" y="35"/>
                    <a:pt x="5" y="35"/>
                  </a:cubicBezTo>
                  <a:lnTo>
                    <a:pt x="5" y="55"/>
                  </a:lnTo>
                  <a:close/>
                  <a:moveTo>
                    <a:pt x="70" y="0"/>
                  </a:moveTo>
                  <a:cubicBezTo>
                    <a:pt x="58" y="0"/>
                    <a:pt x="58" y="0"/>
                    <a:pt x="58" y="0"/>
                  </a:cubicBezTo>
                  <a:cubicBezTo>
                    <a:pt x="57" y="0"/>
                    <a:pt x="56" y="1"/>
                    <a:pt x="57" y="2"/>
                  </a:cubicBezTo>
                  <a:cubicBezTo>
                    <a:pt x="61" y="6"/>
                    <a:pt x="61" y="6"/>
                    <a:pt x="61" y="6"/>
                  </a:cubicBezTo>
                  <a:cubicBezTo>
                    <a:pt x="34" y="30"/>
                    <a:pt x="34" y="30"/>
                    <a:pt x="34" y="30"/>
                  </a:cubicBezTo>
                  <a:cubicBezTo>
                    <a:pt x="20" y="15"/>
                    <a:pt x="20" y="15"/>
                    <a:pt x="20" y="15"/>
                  </a:cubicBezTo>
                  <a:cubicBezTo>
                    <a:pt x="19" y="14"/>
                    <a:pt x="17" y="14"/>
                    <a:pt x="16" y="14"/>
                  </a:cubicBezTo>
                  <a:cubicBezTo>
                    <a:pt x="1" y="27"/>
                    <a:pt x="1" y="27"/>
                    <a:pt x="1" y="27"/>
                  </a:cubicBezTo>
                  <a:cubicBezTo>
                    <a:pt x="0" y="28"/>
                    <a:pt x="0" y="29"/>
                    <a:pt x="0" y="30"/>
                  </a:cubicBezTo>
                  <a:cubicBezTo>
                    <a:pt x="1" y="31"/>
                    <a:pt x="3" y="31"/>
                    <a:pt x="4" y="31"/>
                  </a:cubicBezTo>
                  <a:cubicBezTo>
                    <a:pt x="18" y="19"/>
                    <a:pt x="18" y="19"/>
                    <a:pt x="18" y="19"/>
                  </a:cubicBezTo>
                  <a:cubicBezTo>
                    <a:pt x="32" y="34"/>
                    <a:pt x="32" y="34"/>
                    <a:pt x="32" y="34"/>
                  </a:cubicBezTo>
                  <a:cubicBezTo>
                    <a:pt x="32" y="35"/>
                    <a:pt x="33" y="35"/>
                    <a:pt x="34" y="35"/>
                  </a:cubicBezTo>
                  <a:cubicBezTo>
                    <a:pt x="34" y="35"/>
                    <a:pt x="35" y="35"/>
                    <a:pt x="35" y="34"/>
                  </a:cubicBezTo>
                  <a:cubicBezTo>
                    <a:pt x="64" y="10"/>
                    <a:pt x="64" y="10"/>
                    <a:pt x="64" y="10"/>
                  </a:cubicBezTo>
                  <a:cubicBezTo>
                    <a:pt x="67" y="14"/>
                    <a:pt x="67" y="14"/>
                    <a:pt x="67" y="14"/>
                  </a:cubicBezTo>
                  <a:cubicBezTo>
                    <a:pt x="68" y="15"/>
                    <a:pt x="69" y="14"/>
                    <a:pt x="69" y="13"/>
                  </a:cubicBezTo>
                  <a:cubicBezTo>
                    <a:pt x="71" y="2"/>
                    <a:pt x="71" y="2"/>
                    <a:pt x="71" y="2"/>
                  </a:cubicBezTo>
                  <a:cubicBezTo>
                    <a:pt x="71" y="1"/>
                    <a:pt x="70" y="0"/>
                    <a:pt x="7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48" name="Group 47">
              <a:extLst>
                <a:ext uri="{FF2B5EF4-FFF2-40B4-BE49-F238E27FC236}">
                  <a16:creationId xmlns:a16="http://schemas.microsoft.com/office/drawing/2014/main" id="{51DC97F4-A951-4AFF-BA16-D8DBFD5E9162}"/>
                </a:ext>
              </a:extLst>
            </p:cNvPr>
            <p:cNvGrpSpPr/>
            <p:nvPr/>
          </p:nvGrpSpPr>
          <p:grpSpPr>
            <a:xfrm>
              <a:off x="2018881" y="4939033"/>
              <a:ext cx="1252378" cy="658614"/>
              <a:chOff x="1957921" y="2532261"/>
              <a:chExt cx="1252378" cy="658614"/>
            </a:xfrm>
          </p:grpSpPr>
          <p:sp>
            <p:nvSpPr>
              <p:cNvPr id="49" name="Text Placeholder 53">
                <a:extLst>
                  <a:ext uri="{FF2B5EF4-FFF2-40B4-BE49-F238E27FC236}">
                    <a16:creationId xmlns:a16="http://schemas.microsoft.com/office/drawing/2014/main" id="{BE0A8124-94C7-4C61-BCF9-CD5AB7950F2B}"/>
                  </a:ext>
                </a:extLst>
              </p:cNvPr>
              <p:cNvSpPr txBox="1">
                <a:spLocks/>
              </p:cNvSpPr>
              <p:nvPr/>
            </p:nvSpPr>
            <p:spPr>
              <a:xfrm>
                <a:off x="1957921" y="2722006"/>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50" name="Text Placeholder 56">
                <a:extLst>
                  <a:ext uri="{FF2B5EF4-FFF2-40B4-BE49-F238E27FC236}">
                    <a16:creationId xmlns:a16="http://schemas.microsoft.com/office/drawing/2014/main" id="{DBD7D39A-1E4B-4437-A488-99838FFAA5C1}"/>
                  </a:ext>
                </a:extLst>
              </p:cNvPr>
              <p:cNvSpPr txBox="1">
                <a:spLocks/>
              </p:cNvSpPr>
              <p:nvPr/>
            </p:nvSpPr>
            <p:spPr>
              <a:xfrm>
                <a:off x="2192345" y="253226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sp>
        <p:nvSpPr>
          <p:cNvPr id="51" name="Rectangle 50">
            <a:extLst>
              <a:ext uri="{FF2B5EF4-FFF2-40B4-BE49-F238E27FC236}">
                <a16:creationId xmlns:a16="http://schemas.microsoft.com/office/drawing/2014/main" id="{0BB945C1-9AD4-47BF-843F-BEF7D09BE156}"/>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spTree>
    <p:extLst>
      <p:ext uri="{BB962C8B-B14F-4D97-AF65-F5344CB8AC3E}">
        <p14:creationId xmlns:p14="http://schemas.microsoft.com/office/powerpoint/2010/main" val="1545663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6" presetClass="emph" presetSubtype="0" accel="50000" decel="50000" autoRev="1" fill="hold" grpId="1" nodeType="withEffect">
                                  <p:stCondLst>
                                    <p:cond delay="0"/>
                                  </p:stCondLst>
                                  <p:childTnLst>
                                    <p:animScale>
                                      <p:cBhvr>
                                        <p:cTn id="9" dur="500" fill="hold"/>
                                        <p:tgtEl>
                                          <p:spTgt spid="21"/>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22" presetClass="entr" presetSubtype="4"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 presetClass="entr" presetSubtype="8" decel="100000" fill="hold" nodeType="withEffect">
                                  <p:stCondLst>
                                    <p:cond delay="75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000" fill="hold"/>
                                        <p:tgtEl>
                                          <p:spTgt spid="2"/>
                                        </p:tgtEl>
                                        <p:attrNameLst>
                                          <p:attrName>ppt_x</p:attrName>
                                        </p:attrNameLst>
                                      </p:cBhvr>
                                      <p:tavLst>
                                        <p:tav tm="0">
                                          <p:val>
                                            <p:strVal val="0-#ppt_w/2"/>
                                          </p:val>
                                        </p:tav>
                                        <p:tav tm="100000">
                                          <p:val>
                                            <p:strVal val="#ppt_x"/>
                                          </p:val>
                                        </p:tav>
                                      </p:tavLst>
                                    </p:anim>
                                    <p:anim calcmode="lin" valueType="num">
                                      <p:cBhvr additive="base">
                                        <p:cTn id="19" dur="1000" fill="hold"/>
                                        <p:tgtEl>
                                          <p:spTgt spid="2"/>
                                        </p:tgtEl>
                                        <p:attrNameLst>
                                          <p:attrName>ppt_y</p:attrName>
                                        </p:attrNameLst>
                                      </p:cBhvr>
                                      <p:tavLst>
                                        <p:tav tm="0">
                                          <p:val>
                                            <p:strVal val="#ppt_y"/>
                                          </p:val>
                                        </p:tav>
                                        <p:tav tm="100000">
                                          <p:val>
                                            <p:strVal val="#ppt_y"/>
                                          </p:val>
                                        </p:tav>
                                      </p:tavLst>
                                    </p:anim>
                                  </p:childTnLst>
                                </p:cTn>
                              </p:par>
                              <p:par>
                                <p:cTn id="20" presetID="22" presetClass="entr" presetSubtype="1" fill="hold" grpId="0"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par>
                                <p:cTn id="23" presetID="2" presetClass="entr" presetSubtype="8" decel="100000" fill="hold" nodeType="withEffect">
                                  <p:stCondLst>
                                    <p:cond delay="150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1000" fill="hold"/>
                                        <p:tgtEl>
                                          <p:spTgt spid="3"/>
                                        </p:tgtEl>
                                        <p:attrNameLst>
                                          <p:attrName>ppt_x</p:attrName>
                                        </p:attrNameLst>
                                      </p:cBhvr>
                                      <p:tavLst>
                                        <p:tav tm="0">
                                          <p:val>
                                            <p:strVal val="0-#ppt_w/2"/>
                                          </p:val>
                                        </p:tav>
                                        <p:tav tm="100000">
                                          <p:val>
                                            <p:strVal val="#ppt_x"/>
                                          </p:val>
                                        </p:tav>
                                      </p:tavLst>
                                    </p:anim>
                                    <p:anim calcmode="lin" valueType="num">
                                      <p:cBhvr additive="base">
                                        <p:cTn id="26" dur="1000" fill="hold"/>
                                        <p:tgtEl>
                                          <p:spTgt spid="3"/>
                                        </p:tgtEl>
                                        <p:attrNameLst>
                                          <p:attrName>ppt_y</p:attrName>
                                        </p:attrNameLst>
                                      </p:cBhvr>
                                      <p:tavLst>
                                        <p:tav tm="0">
                                          <p:val>
                                            <p:strVal val="#ppt_y"/>
                                          </p:val>
                                        </p:tav>
                                        <p:tav tm="100000">
                                          <p:val>
                                            <p:strVal val="#ppt_y"/>
                                          </p:val>
                                        </p:tav>
                                      </p:tavLst>
                                    </p:anim>
                                  </p:childTnLst>
                                </p:cTn>
                              </p:par>
                              <p:par>
                                <p:cTn id="27" presetID="22" presetClass="entr" presetSubtype="4" fill="hold" grpId="0" nodeType="withEffect">
                                  <p:stCondLst>
                                    <p:cond delay="200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par>
                                <p:cTn id="30" presetID="2" presetClass="entr" presetSubtype="2" decel="100000" fill="hold" nodeType="withEffect">
                                  <p:stCondLst>
                                    <p:cond delay="225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1000" fill="hold"/>
                                        <p:tgtEl>
                                          <p:spTgt spid="4"/>
                                        </p:tgtEl>
                                        <p:attrNameLst>
                                          <p:attrName>ppt_x</p:attrName>
                                        </p:attrNameLst>
                                      </p:cBhvr>
                                      <p:tavLst>
                                        <p:tav tm="0">
                                          <p:val>
                                            <p:strVal val="1+#ppt_w/2"/>
                                          </p:val>
                                        </p:tav>
                                        <p:tav tm="100000">
                                          <p:val>
                                            <p:strVal val="#ppt_x"/>
                                          </p:val>
                                        </p:tav>
                                      </p:tavLst>
                                    </p:anim>
                                    <p:anim calcmode="lin" valueType="num">
                                      <p:cBhvr additive="base">
                                        <p:cTn id="33" dur="1000" fill="hold"/>
                                        <p:tgtEl>
                                          <p:spTgt spid="4"/>
                                        </p:tgtEl>
                                        <p:attrNameLst>
                                          <p:attrName>ppt_y</p:attrName>
                                        </p:attrNameLst>
                                      </p:cBhvr>
                                      <p:tavLst>
                                        <p:tav tm="0">
                                          <p:val>
                                            <p:strVal val="#ppt_y"/>
                                          </p:val>
                                        </p:tav>
                                        <p:tav tm="100000">
                                          <p:val>
                                            <p:strVal val="#ppt_y"/>
                                          </p:val>
                                        </p:tav>
                                      </p:tavLst>
                                    </p:anim>
                                  </p:childTnLst>
                                </p:cTn>
                              </p:par>
                              <p:par>
                                <p:cTn id="34" presetID="22" presetClass="entr" presetSubtype="1" fill="hold" grpId="0" nodeType="withEffect">
                                  <p:stCondLst>
                                    <p:cond delay="2750"/>
                                  </p:stCondLst>
                                  <p:childTnLst>
                                    <p:set>
                                      <p:cBhvr>
                                        <p:cTn id="35" dur="1" fill="hold">
                                          <p:stCondLst>
                                            <p:cond delay="0"/>
                                          </p:stCondLst>
                                        </p:cTn>
                                        <p:tgtEl>
                                          <p:spTgt spid="8"/>
                                        </p:tgtEl>
                                        <p:attrNameLst>
                                          <p:attrName>style.visibility</p:attrName>
                                        </p:attrNameLst>
                                      </p:cBhvr>
                                      <p:to>
                                        <p:strVal val="visible"/>
                                      </p:to>
                                    </p:set>
                                    <p:animEffect transition="in" filter="wipe(up)">
                                      <p:cBhvr>
                                        <p:cTn id="36" dur="500"/>
                                        <p:tgtEl>
                                          <p:spTgt spid="8"/>
                                        </p:tgtEl>
                                      </p:cBhvr>
                                    </p:animEffect>
                                  </p:childTnLst>
                                </p:cTn>
                              </p:par>
                              <p:par>
                                <p:cTn id="37" presetID="2" presetClass="entr" presetSubtype="2" decel="100000" fill="hold" nodeType="withEffect">
                                  <p:stCondLst>
                                    <p:cond delay="30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1000" fill="hold"/>
                                        <p:tgtEl>
                                          <p:spTgt spid="5"/>
                                        </p:tgtEl>
                                        <p:attrNameLst>
                                          <p:attrName>ppt_x</p:attrName>
                                        </p:attrNameLst>
                                      </p:cBhvr>
                                      <p:tavLst>
                                        <p:tav tm="0">
                                          <p:val>
                                            <p:strVal val="1+#ppt_w/2"/>
                                          </p:val>
                                        </p:tav>
                                        <p:tav tm="100000">
                                          <p:val>
                                            <p:strVal val="#ppt_x"/>
                                          </p:val>
                                        </p:tav>
                                      </p:tavLst>
                                    </p:anim>
                                    <p:anim calcmode="lin" valueType="num">
                                      <p:cBhvr additive="base">
                                        <p:cTn id="4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1" grpId="0" animBg="1"/>
      <p:bldP spid="21" grpId="1"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6">
            <a:extLst>
              <a:ext uri="{FF2B5EF4-FFF2-40B4-BE49-F238E27FC236}">
                <a16:creationId xmlns:a16="http://schemas.microsoft.com/office/drawing/2014/main" id="{A5728043-F3FF-4F96-8C45-00858882BF0A}"/>
              </a:ext>
            </a:extLst>
          </p:cNvPr>
          <p:cNvSpPr>
            <a:spLocks/>
          </p:cNvSpPr>
          <p:nvPr/>
        </p:nvSpPr>
        <p:spPr bwMode="auto">
          <a:xfrm>
            <a:off x="7172325" y="4046538"/>
            <a:ext cx="461963" cy="1309688"/>
          </a:xfrm>
          <a:custGeom>
            <a:avLst/>
            <a:gdLst>
              <a:gd name="T0" fmla="*/ 0 w 121"/>
              <a:gd name="T1" fmla="*/ 0 h 344"/>
              <a:gd name="T2" fmla="*/ 121 w 121"/>
              <a:gd name="T3" fmla="*/ 344 h 344"/>
            </a:gdLst>
            <a:ahLst/>
            <a:cxnLst>
              <a:cxn ang="0">
                <a:pos x="T0" y="T1"/>
              </a:cxn>
              <a:cxn ang="0">
                <a:pos x="T2" y="T3"/>
              </a:cxn>
            </a:cxnLst>
            <a:rect l="0" t="0" r="r" b="b"/>
            <a:pathLst>
              <a:path w="121" h="344">
                <a:moveTo>
                  <a:pt x="0" y="0"/>
                </a:moveTo>
                <a:cubicBezTo>
                  <a:pt x="94" y="0"/>
                  <a:pt x="40" y="344"/>
                  <a:pt x="121" y="344"/>
                </a:cubicBezTo>
              </a:path>
            </a:pathLst>
          </a:custGeom>
          <a:noFill/>
          <a:ln w="38100" cap="rnd">
            <a:gradFill flip="none" rotWithShape="1">
              <a:gsLst>
                <a:gs pos="100000">
                  <a:schemeClr val="accent6">
                    <a:alpha val="0"/>
                  </a:schemeClr>
                </a:gs>
                <a:gs pos="0">
                  <a:schemeClr val="accent6"/>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7">
            <a:extLst>
              <a:ext uri="{FF2B5EF4-FFF2-40B4-BE49-F238E27FC236}">
                <a16:creationId xmlns:a16="http://schemas.microsoft.com/office/drawing/2014/main" id="{82864044-9B8D-4507-BFC8-C29E5E6E7D24}"/>
              </a:ext>
            </a:extLst>
          </p:cNvPr>
          <p:cNvSpPr>
            <a:spLocks/>
          </p:cNvSpPr>
          <p:nvPr/>
        </p:nvSpPr>
        <p:spPr bwMode="auto">
          <a:xfrm>
            <a:off x="7172325" y="2198688"/>
            <a:ext cx="461963" cy="1309688"/>
          </a:xfrm>
          <a:custGeom>
            <a:avLst/>
            <a:gdLst>
              <a:gd name="T0" fmla="*/ 0 w 121"/>
              <a:gd name="T1" fmla="*/ 344 h 344"/>
              <a:gd name="T2" fmla="*/ 121 w 121"/>
              <a:gd name="T3" fmla="*/ 0 h 344"/>
            </a:gdLst>
            <a:ahLst/>
            <a:cxnLst>
              <a:cxn ang="0">
                <a:pos x="T0" y="T1"/>
              </a:cxn>
              <a:cxn ang="0">
                <a:pos x="T2" y="T3"/>
              </a:cxn>
            </a:cxnLst>
            <a:rect l="0" t="0" r="r" b="b"/>
            <a:pathLst>
              <a:path w="121" h="344">
                <a:moveTo>
                  <a:pt x="0" y="344"/>
                </a:moveTo>
                <a:cubicBezTo>
                  <a:pt x="94" y="344"/>
                  <a:pt x="40" y="0"/>
                  <a:pt x="121" y="0"/>
                </a:cubicBezTo>
              </a:path>
            </a:pathLst>
          </a:custGeom>
          <a:noFill/>
          <a:ln w="38100" cap="rnd">
            <a:gradFill flip="none" rotWithShape="1">
              <a:gsLst>
                <a:gs pos="100000">
                  <a:schemeClr val="accent3">
                    <a:alpha val="0"/>
                  </a:schemeClr>
                </a:gs>
                <a:gs pos="0">
                  <a:schemeClr val="accent3"/>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8" name="Line 8">
            <a:extLst>
              <a:ext uri="{FF2B5EF4-FFF2-40B4-BE49-F238E27FC236}">
                <a16:creationId xmlns:a16="http://schemas.microsoft.com/office/drawing/2014/main" id="{730D2EA3-D82C-453D-ABCD-77786E03D619}"/>
              </a:ext>
            </a:extLst>
          </p:cNvPr>
          <p:cNvSpPr>
            <a:spLocks noChangeShapeType="1"/>
          </p:cNvSpPr>
          <p:nvPr/>
        </p:nvSpPr>
        <p:spPr bwMode="auto">
          <a:xfrm>
            <a:off x="7204075" y="3775075"/>
            <a:ext cx="962025" cy="0"/>
          </a:xfrm>
          <a:prstGeom prst="line">
            <a:avLst/>
          </a:prstGeom>
          <a:noFill/>
          <a:ln w="38100" cap="rnd">
            <a:gradFill flip="none" rotWithShape="1">
              <a:gsLst>
                <a:gs pos="100000">
                  <a:schemeClr val="accent1">
                    <a:alpha val="0"/>
                  </a:schemeClr>
                </a:gs>
                <a:gs pos="0">
                  <a:schemeClr val="accent1"/>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9" name="Freeform 9">
            <a:extLst>
              <a:ext uri="{FF2B5EF4-FFF2-40B4-BE49-F238E27FC236}">
                <a16:creationId xmlns:a16="http://schemas.microsoft.com/office/drawing/2014/main" id="{FCC34332-40B6-4A0E-BBF5-0FAD655D6A6A}"/>
              </a:ext>
            </a:extLst>
          </p:cNvPr>
          <p:cNvSpPr>
            <a:spLocks/>
          </p:cNvSpPr>
          <p:nvPr/>
        </p:nvSpPr>
        <p:spPr bwMode="auto">
          <a:xfrm>
            <a:off x="4543425" y="2198688"/>
            <a:ext cx="460375" cy="1309688"/>
          </a:xfrm>
          <a:custGeom>
            <a:avLst/>
            <a:gdLst>
              <a:gd name="T0" fmla="*/ 121 w 121"/>
              <a:gd name="T1" fmla="*/ 344 h 344"/>
              <a:gd name="T2" fmla="*/ 0 w 121"/>
              <a:gd name="T3" fmla="*/ 0 h 344"/>
            </a:gdLst>
            <a:ahLst/>
            <a:cxnLst>
              <a:cxn ang="0">
                <a:pos x="T0" y="T1"/>
              </a:cxn>
              <a:cxn ang="0">
                <a:pos x="T2" y="T3"/>
              </a:cxn>
            </a:cxnLst>
            <a:rect l="0" t="0" r="r" b="b"/>
            <a:pathLst>
              <a:path w="121" h="344">
                <a:moveTo>
                  <a:pt x="121" y="344"/>
                </a:moveTo>
                <a:cubicBezTo>
                  <a:pt x="27" y="344"/>
                  <a:pt x="81" y="0"/>
                  <a:pt x="0" y="0"/>
                </a:cubicBezTo>
              </a:path>
            </a:pathLst>
          </a:custGeom>
          <a:noFill/>
          <a:ln w="38100" cap="rnd">
            <a:gradFill flip="none" rotWithShape="1">
              <a:gsLst>
                <a:gs pos="100000">
                  <a:schemeClr val="accent6">
                    <a:alpha val="0"/>
                  </a:schemeClr>
                </a:gs>
                <a:gs pos="0">
                  <a:schemeClr val="accent6"/>
                </a:gs>
              </a:gsLst>
              <a:lin ang="54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10">
            <a:extLst>
              <a:ext uri="{FF2B5EF4-FFF2-40B4-BE49-F238E27FC236}">
                <a16:creationId xmlns:a16="http://schemas.microsoft.com/office/drawing/2014/main" id="{2E4B0784-5860-4AA6-A5E9-6D240890A4C1}"/>
              </a:ext>
            </a:extLst>
          </p:cNvPr>
          <p:cNvSpPr>
            <a:spLocks/>
          </p:cNvSpPr>
          <p:nvPr/>
        </p:nvSpPr>
        <p:spPr bwMode="auto">
          <a:xfrm>
            <a:off x="4543425" y="4046538"/>
            <a:ext cx="460375" cy="1309688"/>
          </a:xfrm>
          <a:custGeom>
            <a:avLst/>
            <a:gdLst>
              <a:gd name="T0" fmla="*/ 121 w 121"/>
              <a:gd name="T1" fmla="*/ 0 h 344"/>
              <a:gd name="T2" fmla="*/ 0 w 121"/>
              <a:gd name="T3" fmla="*/ 344 h 344"/>
            </a:gdLst>
            <a:ahLst/>
            <a:cxnLst>
              <a:cxn ang="0">
                <a:pos x="T0" y="T1"/>
              </a:cxn>
              <a:cxn ang="0">
                <a:pos x="T2" y="T3"/>
              </a:cxn>
            </a:cxnLst>
            <a:rect l="0" t="0" r="r" b="b"/>
            <a:pathLst>
              <a:path w="121" h="344">
                <a:moveTo>
                  <a:pt x="121" y="0"/>
                </a:moveTo>
                <a:cubicBezTo>
                  <a:pt x="27" y="0"/>
                  <a:pt x="81" y="344"/>
                  <a:pt x="0" y="344"/>
                </a:cubicBezTo>
              </a:path>
            </a:pathLst>
          </a:custGeom>
          <a:noFill/>
          <a:ln w="38100" cap="rnd">
            <a:gradFill flip="none" rotWithShape="1">
              <a:gsLst>
                <a:gs pos="100000">
                  <a:schemeClr val="accent3">
                    <a:alpha val="0"/>
                  </a:schemeClr>
                </a:gs>
                <a:gs pos="0">
                  <a:schemeClr val="accent3"/>
                </a:gs>
              </a:gsLst>
              <a:lin ang="162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Line 11">
            <a:extLst>
              <a:ext uri="{FF2B5EF4-FFF2-40B4-BE49-F238E27FC236}">
                <a16:creationId xmlns:a16="http://schemas.microsoft.com/office/drawing/2014/main" id="{BDC2179C-77C7-4F8E-9545-D7F7D509E493}"/>
              </a:ext>
            </a:extLst>
          </p:cNvPr>
          <p:cNvSpPr>
            <a:spLocks noChangeShapeType="1"/>
          </p:cNvSpPr>
          <p:nvPr/>
        </p:nvSpPr>
        <p:spPr bwMode="auto">
          <a:xfrm flipH="1">
            <a:off x="4011613" y="3775075"/>
            <a:ext cx="962025" cy="0"/>
          </a:xfrm>
          <a:prstGeom prst="line">
            <a:avLst/>
          </a:prstGeom>
          <a:noFill/>
          <a:ln w="38100" cap="rnd">
            <a:gradFill flip="none" rotWithShape="1">
              <a:gsLst>
                <a:gs pos="100000">
                  <a:schemeClr val="accent1">
                    <a:alpha val="0"/>
                  </a:schemeClr>
                </a:gs>
                <a:gs pos="0">
                  <a:schemeClr val="accent1"/>
                </a:gs>
              </a:gsLst>
              <a:lin ang="108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Oval 24">
            <a:extLst>
              <a:ext uri="{FF2B5EF4-FFF2-40B4-BE49-F238E27FC236}">
                <a16:creationId xmlns:a16="http://schemas.microsoft.com/office/drawing/2014/main" id="{9634FA69-D10B-474E-B9D7-53F11B231B48}"/>
              </a:ext>
            </a:extLst>
          </p:cNvPr>
          <p:cNvSpPr>
            <a:spLocks noChangeArrowheads="1"/>
          </p:cNvSpPr>
          <p:nvPr/>
        </p:nvSpPr>
        <p:spPr bwMode="auto">
          <a:xfrm>
            <a:off x="5118100" y="2797175"/>
            <a:ext cx="1936750" cy="1938338"/>
          </a:xfrm>
          <a:prstGeom prst="ellipse">
            <a:avLst/>
          </a:prstGeom>
          <a:solidFill>
            <a:schemeClr val="bg2"/>
          </a:solidFill>
          <a:ln>
            <a:noFill/>
          </a:ln>
          <a:effectLst>
            <a:outerShdw blurRad="63500" dist="25400" dir="5400000" algn="ctr" rotWithShape="0">
              <a:prstClr val="black">
                <a:alpha val="4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252000" tIns="360000" rIns="252000" rtlCol="0" anchor="t">
            <a:noAutofit/>
          </a:bodyPr>
          <a:lstStyle/>
          <a:p>
            <a:pPr>
              <a:spcBef>
                <a:spcPts val="1200"/>
              </a:spcBef>
            </a:pPr>
            <a:endParaRPr lang="ru-UA" sz="1400" b="1">
              <a:solidFill>
                <a:schemeClr val="lt1"/>
              </a:solidFill>
            </a:endParaRPr>
          </a:p>
        </p:txBody>
      </p:sp>
      <p:grpSp>
        <p:nvGrpSpPr>
          <p:cNvPr id="52" name="Group 51">
            <a:extLst>
              <a:ext uri="{FF2B5EF4-FFF2-40B4-BE49-F238E27FC236}">
                <a16:creationId xmlns:a16="http://schemas.microsoft.com/office/drawing/2014/main" id="{860843CF-98F0-4ABA-8175-94320CDE083A}"/>
              </a:ext>
            </a:extLst>
          </p:cNvPr>
          <p:cNvGrpSpPr/>
          <p:nvPr/>
        </p:nvGrpSpPr>
        <p:grpSpPr>
          <a:xfrm>
            <a:off x="5372386" y="3429951"/>
            <a:ext cx="1412304" cy="939167"/>
            <a:chOff x="2514793" y="3071812"/>
            <a:chExt cx="1412304" cy="939167"/>
          </a:xfrm>
        </p:grpSpPr>
        <p:sp>
          <p:nvSpPr>
            <p:cNvPr id="53" name="Text Placeholder 53">
              <a:extLst>
                <a:ext uri="{FF2B5EF4-FFF2-40B4-BE49-F238E27FC236}">
                  <a16:creationId xmlns:a16="http://schemas.microsoft.com/office/drawing/2014/main" id="{CE32174C-8215-4B53-AEAB-FE7CCCA9A7ED}"/>
                </a:ext>
              </a:extLst>
            </p:cNvPr>
            <p:cNvSpPr txBox="1">
              <a:spLocks/>
            </p:cNvSpPr>
            <p:nvPr/>
          </p:nvSpPr>
          <p:spPr>
            <a:xfrm>
              <a:off x="2514793" y="3335444"/>
              <a:ext cx="1412304" cy="675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tx1">
                      <a:lumMod val="50000"/>
                    </a:schemeClr>
                  </a:solidFill>
                  <a:latin typeface="Montserrat Light" panose="00000400000000000000" pitchFamily="50" charset="-52"/>
                </a:rPr>
                <a:t>Lorem ipsum dolor sit amet, consectetur adipiscing elit</a:t>
              </a:r>
              <a:endParaRPr lang="en-US" sz="800" dirty="0">
                <a:solidFill>
                  <a:schemeClr val="tx1">
                    <a:lumMod val="50000"/>
                  </a:schemeClr>
                </a:solidFill>
                <a:latin typeface="Montserrat Light" panose="00000400000000000000" pitchFamily="50" charset="-52"/>
              </a:endParaRPr>
            </a:p>
          </p:txBody>
        </p:sp>
        <p:sp>
          <p:nvSpPr>
            <p:cNvPr id="54" name="Text Placeholder 56">
              <a:extLst>
                <a:ext uri="{FF2B5EF4-FFF2-40B4-BE49-F238E27FC236}">
                  <a16:creationId xmlns:a16="http://schemas.microsoft.com/office/drawing/2014/main" id="{5A889549-AF4E-450C-82F7-2EDB6467CA82}"/>
                </a:ext>
              </a:extLst>
            </p:cNvPr>
            <p:cNvSpPr txBox="1">
              <a:spLocks/>
            </p:cNvSpPr>
            <p:nvPr/>
          </p:nvSpPr>
          <p:spPr>
            <a:xfrm>
              <a:off x="2674619" y="3071812"/>
              <a:ext cx="1106806" cy="27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tx1">
                      <a:lumMod val="50000"/>
                    </a:schemeClr>
                  </a:solidFill>
                </a:rPr>
                <a:t>Title Here</a:t>
              </a:r>
              <a:endParaRPr lang="ru-RU" sz="1200" b="1" dirty="0">
                <a:solidFill>
                  <a:schemeClr val="tx1">
                    <a:lumMod val="50000"/>
                  </a:schemeClr>
                </a:solidFill>
              </a:endParaRPr>
            </a:p>
          </p:txBody>
        </p:sp>
      </p:grpSp>
      <p:grpSp>
        <p:nvGrpSpPr>
          <p:cNvPr id="5" name="Group 4">
            <a:extLst>
              <a:ext uri="{FF2B5EF4-FFF2-40B4-BE49-F238E27FC236}">
                <a16:creationId xmlns:a16="http://schemas.microsoft.com/office/drawing/2014/main" id="{7AA58D85-DEEC-4448-B8CC-8D8F68B77B66}"/>
              </a:ext>
            </a:extLst>
          </p:cNvPr>
          <p:cNvGrpSpPr/>
          <p:nvPr/>
        </p:nvGrpSpPr>
        <p:grpSpPr>
          <a:xfrm>
            <a:off x="7866063" y="1692275"/>
            <a:ext cx="2511425" cy="1009650"/>
            <a:chOff x="7866063" y="1692275"/>
            <a:chExt cx="2511425" cy="1009650"/>
          </a:xfrm>
        </p:grpSpPr>
        <p:sp>
          <p:nvSpPr>
            <p:cNvPr id="32" name="Freeform 12">
              <a:extLst>
                <a:ext uri="{FF2B5EF4-FFF2-40B4-BE49-F238E27FC236}">
                  <a16:creationId xmlns:a16="http://schemas.microsoft.com/office/drawing/2014/main" id="{AC6CEA9B-7C8E-4633-82E3-7F11432B0A67}"/>
                </a:ext>
              </a:extLst>
            </p:cNvPr>
            <p:cNvSpPr>
              <a:spLocks/>
            </p:cNvSpPr>
            <p:nvPr/>
          </p:nvSpPr>
          <p:spPr bwMode="auto">
            <a:xfrm>
              <a:off x="7866063" y="1692275"/>
              <a:ext cx="2511425" cy="1009650"/>
            </a:xfrm>
            <a:custGeom>
              <a:avLst/>
              <a:gdLst>
                <a:gd name="T0" fmla="*/ 528 w 660"/>
                <a:gd name="T1" fmla="*/ 265 h 265"/>
                <a:gd name="T2" fmla="*/ 133 w 660"/>
                <a:gd name="T3" fmla="*/ 265 h 265"/>
                <a:gd name="T4" fmla="*/ 0 w 660"/>
                <a:gd name="T5" fmla="*/ 133 h 265"/>
                <a:gd name="T6" fmla="*/ 133 w 660"/>
                <a:gd name="T7" fmla="*/ 0 h 265"/>
                <a:gd name="T8" fmla="*/ 528 w 660"/>
                <a:gd name="T9" fmla="*/ 0 h 265"/>
                <a:gd name="T10" fmla="*/ 660 w 660"/>
                <a:gd name="T11" fmla="*/ 133 h 265"/>
                <a:gd name="T12" fmla="*/ 528 w 660"/>
                <a:gd name="T13" fmla="*/ 265 h 265"/>
              </a:gdLst>
              <a:ahLst/>
              <a:cxnLst>
                <a:cxn ang="0">
                  <a:pos x="T0" y="T1"/>
                </a:cxn>
                <a:cxn ang="0">
                  <a:pos x="T2" y="T3"/>
                </a:cxn>
                <a:cxn ang="0">
                  <a:pos x="T4" y="T5"/>
                </a:cxn>
                <a:cxn ang="0">
                  <a:pos x="T6" y="T7"/>
                </a:cxn>
                <a:cxn ang="0">
                  <a:pos x="T8" y="T9"/>
                </a:cxn>
                <a:cxn ang="0">
                  <a:pos x="T10" y="T11"/>
                </a:cxn>
                <a:cxn ang="0">
                  <a:pos x="T12" y="T13"/>
                </a:cxn>
              </a:cxnLst>
              <a:rect l="0" t="0" r="r" b="b"/>
              <a:pathLst>
                <a:path w="660" h="265">
                  <a:moveTo>
                    <a:pt x="528" y="265"/>
                  </a:moveTo>
                  <a:cubicBezTo>
                    <a:pt x="133" y="265"/>
                    <a:pt x="133" y="265"/>
                    <a:pt x="133" y="265"/>
                  </a:cubicBezTo>
                  <a:cubicBezTo>
                    <a:pt x="60" y="265"/>
                    <a:pt x="0" y="206"/>
                    <a:pt x="0" y="133"/>
                  </a:cubicBezTo>
                  <a:cubicBezTo>
                    <a:pt x="0" y="60"/>
                    <a:pt x="60" y="0"/>
                    <a:pt x="133" y="0"/>
                  </a:cubicBezTo>
                  <a:cubicBezTo>
                    <a:pt x="528" y="0"/>
                    <a:pt x="528" y="0"/>
                    <a:pt x="528" y="0"/>
                  </a:cubicBezTo>
                  <a:cubicBezTo>
                    <a:pt x="601" y="0"/>
                    <a:pt x="660" y="60"/>
                    <a:pt x="660" y="133"/>
                  </a:cubicBezTo>
                  <a:cubicBezTo>
                    <a:pt x="660" y="206"/>
                    <a:pt x="601" y="265"/>
                    <a:pt x="528" y="265"/>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4" name="Oval 14">
              <a:extLst>
                <a:ext uri="{FF2B5EF4-FFF2-40B4-BE49-F238E27FC236}">
                  <a16:creationId xmlns:a16="http://schemas.microsoft.com/office/drawing/2014/main" id="{7215EC2B-02B4-44AC-BD0D-F589A546B5EC}"/>
                </a:ext>
              </a:extLst>
            </p:cNvPr>
            <p:cNvSpPr>
              <a:spLocks noChangeArrowheads="1"/>
            </p:cNvSpPr>
            <p:nvPr/>
          </p:nvSpPr>
          <p:spPr bwMode="auto">
            <a:xfrm>
              <a:off x="7999413" y="1825625"/>
              <a:ext cx="741363" cy="746125"/>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7" name="Freeform 27">
              <a:extLst>
                <a:ext uri="{FF2B5EF4-FFF2-40B4-BE49-F238E27FC236}">
                  <a16:creationId xmlns:a16="http://schemas.microsoft.com/office/drawing/2014/main" id="{4E3909C6-85F5-44DE-8B35-5F2F476AC6FF}"/>
                </a:ext>
              </a:extLst>
            </p:cNvPr>
            <p:cNvSpPr>
              <a:spLocks noEditPoints="1"/>
            </p:cNvSpPr>
            <p:nvPr/>
          </p:nvSpPr>
          <p:spPr bwMode="auto">
            <a:xfrm>
              <a:off x="8288338" y="2079625"/>
              <a:ext cx="163513" cy="236538"/>
            </a:xfrm>
            <a:custGeom>
              <a:avLst/>
              <a:gdLst>
                <a:gd name="T0" fmla="*/ 20 w 43"/>
                <a:gd name="T1" fmla="*/ 30 h 62"/>
                <a:gd name="T2" fmla="*/ 24 w 43"/>
                <a:gd name="T3" fmla="*/ 30 h 62"/>
                <a:gd name="T4" fmla="*/ 24 w 43"/>
                <a:gd name="T5" fmla="*/ 49 h 62"/>
                <a:gd name="T6" fmla="*/ 20 w 43"/>
                <a:gd name="T7" fmla="*/ 49 h 62"/>
                <a:gd name="T8" fmla="*/ 20 w 43"/>
                <a:gd name="T9" fmla="*/ 30 h 62"/>
                <a:gd name="T10" fmla="*/ 22 w 43"/>
                <a:gd name="T11" fmla="*/ 0 h 62"/>
                <a:gd name="T12" fmla="*/ 0 w 43"/>
                <a:gd name="T13" fmla="*/ 22 h 62"/>
                <a:gd name="T14" fmla="*/ 5 w 43"/>
                <a:gd name="T15" fmla="*/ 35 h 62"/>
                <a:gd name="T16" fmla="*/ 10 w 43"/>
                <a:gd name="T17" fmla="*/ 45 h 62"/>
                <a:gd name="T18" fmla="*/ 14 w 43"/>
                <a:gd name="T19" fmla="*/ 49 h 62"/>
                <a:gd name="T20" fmla="*/ 17 w 43"/>
                <a:gd name="T21" fmla="*/ 49 h 62"/>
                <a:gd name="T22" fmla="*/ 17 w 43"/>
                <a:gd name="T23" fmla="*/ 30 h 62"/>
                <a:gd name="T24" fmla="*/ 13 w 43"/>
                <a:gd name="T25" fmla="*/ 30 h 62"/>
                <a:gd name="T26" fmla="*/ 7 w 43"/>
                <a:gd name="T27" fmla="*/ 24 h 62"/>
                <a:gd name="T28" fmla="*/ 13 w 43"/>
                <a:gd name="T29" fmla="*/ 18 h 62"/>
                <a:gd name="T30" fmla="*/ 20 w 43"/>
                <a:gd name="T31" fmla="*/ 24 h 62"/>
                <a:gd name="T32" fmla="*/ 19 w 43"/>
                <a:gd name="T33" fmla="*/ 27 h 62"/>
                <a:gd name="T34" fmla="*/ 25 w 43"/>
                <a:gd name="T35" fmla="*/ 27 h 62"/>
                <a:gd name="T36" fmla="*/ 24 w 43"/>
                <a:gd name="T37" fmla="*/ 24 h 62"/>
                <a:gd name="T38" fmla="*/ 30 w 43"/>
                <a:gd name="T39" fmla="*/ 18 h 62"/>
                <a:gd name="T40" fmla="*/ 36 w 43"/>
                <a:gd name="T41" fmla="*/ 24 h 62"/>
                <a:gd name="T42" fmla="*/ 30 w 43"/>
                <a:gd name="T43" fmla="*/ 30 h 62"/>
                <a:gd name="T44" fmla="*/ 27 w 43"/>
                <a:gd name="T45" fmla="*/ 30 h 62"/>
                <a:gd name="T46" fmla="*/ 27 w 43"/>
                <a:gd name="T47" fmla="*/ 49 h 62"/>
                <a:gd name="T48" fmla="*/ 29 w 43"/>
                <a:gd name="T49" fmla="*/ 49 h 62"/>
                <a:gd name="T50" fmla="*/ 34 w 43"/>
                <a:gd name="T51" fmla="*/ 45 h 62"/>
                <a:gd name="T52" fmla="*/ 39 w 43"/>
                <a:gd name="T53" fmla="*/ 35 h 62"/>
                <a:gd name="T54" fmla="*/ 43 w 43"/>
                <a:gd name="T55" fmla="*/ 22 h 62"/>
                <a:gd name="T56" fmla="*/ 22 w 43"/>
                <a:gd name="T57" fmla="*/ 0 h 62"/>
                <a:gd name="T58" fmla="*/ 10 w 43"/>
                <a:gd name="T59" fmla="*/ 24 h 62"/>
                <a:gd name="T60" fmla="*/ 13 w 43"/>
                <a:gd name="T61" fmla="*/ 27 h 62"/>
                <a:gd name="T62" fmla="*/ 16 w 43"/>
                <a:gd name="T63" fmla="*/ 24 h 62"/>
                <a:gd name="T64" fmla="*/ 13 w 43"/>
                <a:gd name="T65" fmla="*/ 21 h 62"/>
                <a:gd name="T66" fmla="*/ 10 w 43"/>
                <a:gd name="T67" fmla="*/ 24 h 62"/>
                <a:gd name="T68" fmla="*/ 33 w 43"/>
                <a:gd name="T69" fmla="*/ 24 h 62"/>
                <a:gd name="T70" fmla="*/ 30 w 43"/>
                <a:gd name="T71" fmla="*/ 21 h 62"/>
                <a:gd name="T72" fmla="*/ 27 w 43"/>
                <a:gd name="T73" fmla="*/ 24 h 62"/>
                <a:gd name="T74" fmla="*/ 30 w 43"/>
                <a:gd name="T75" fmla="*/ 27 h 62"/>
                <a:gd name="T76" fmla="*/ 33 w 43"/>
                <a:gd name="T77" fmla="*/ 24 h 62"/>
                <a:gd name="T78" fmla="*/ 32 w 43"/>
                <a:gd name="T79" fmla="*/ 54 h 62"/>
                <a:gd name="T80" fmla="*/ 30 w 43"/>
                <a:gd name="T81" fmla="*/ 52 h 62"/>
                <a:gd name="T82" fmla="*/ 13 w 43"/>
                <a:gd name="T83" fmla="*/ 52 h 62"/>
                <a:gd name="T84" fmla="*/ 12 w 43"/>
                <a:gd name="T85" fmla="*/ 54 h 62"/>
                <a:gd name="T86" fmla="*/ 13 w 43"/>
                <a:gd name="T87" fmla="*/ 56 h 62"/>
                <a:gd name="T88" fmla="*/ 30 w 43"/>
                <a:gd name="T89" fmla="*/ 56 h 62"/>
                <a:gd name="T90" fmla="*/ 32 w 43"/>
                <a:gd name="T91" fmla="*/ 54 h 62"/>
                <a:gd name="T92" fmla="*/ 30 w 43"/>
                <a:gd name="T93" fmla="*/ 60 h 62"/>
                <a:gd name="T94" fmla="*/ 28 w 43"/>
                <a:gd name="T95" fmla="*/ 58 h 62"/>
                <a:gd name="T96" fmla="*/ 15 w 43"/>
                <a:gd name="T97" fmla="*/ 58 h 62"/>
                <a:gd name="T98" fmla="*/ 14 w 43"/>
                <a:gd name="T99" fmla="*/ 60 h 62"/>
                <a:gd name="T100" fmla="*/ 15 w 43"/>
                <a:gd name="T101" fmla="*/ 62 h 62"/>
                <a:gd name="T102" fmla="*/ 28 w 43"/>
                <a:gd name="T103" fmla="*/ 62 h 62"/>
                <a:gd name="T104" fmla="*/ 30 w 43"/>
                <a:gd name="T105" fmla="*/ 6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 h="62">
                  <a:moveTo>
                    <a:pt x="20" y="30"/>
                  </a:moveTo>
                  <a:cubicBezTo>
                    <a:pt x="24" y="30"/>
                    <a:pt x="24" y="30"/>
                    <a:pt x="24" y="30"/>
                  </a:cubicBezTo>
                  <a:cubicBezTo>
                    <a:pt x="24" y="49"/>
                    <a:pt x="24" y="49"/>
                    <a:pt x="24" y="49"/>
                  </a:cubicBezTo>
                  <a:cubicBezTo>
                    <a:pt x="20" y="49"/>
                    <a:pt x="20" y="49"/>
                    <a:pt x="20" y="49"/>
                  </a:cubicBezTo>
                  <a:lnTo>
                    <a:pt x="20" y="30"/>
                  </a:lnTo>
                  <a:close/>
                  <a:moveTo>
                    <a:pt x="22" y="0"/>
                  </a:moveTo>
                  <a:cubicBezTo>
                    <a:pt x="10" y="0"/>
                    <a:pt x="0" y="10"/>
                    <a:pt x="0" y="22"/>
                  </a:cubicBezTo>
                  <a:cubicBezTo>
                    <a:pt x="0" y="27"/>
                    <a:pt x="2" y="31"/>
                    <a:pt x="5" y="35"/>
                  </a:cubicBezTo>
                  <a:cubicBezTo>
                    <a:pt x="9" y="40"/>
                    <a:pt x="10" y="42"/>
                    <a:pt x="10" y="45"/>
                  </a:cubicBezTo>
                  <a:cubicBezTo>
                    <a:pt x="10" y="47"/>
                    <a:pt x="12" y="49"/>
                    <a:pt x="14" y="49"/>
                  </a:cubicBezTo>
                  <a:cubicBezTo>
                    <a:pt x="17" y="49"/>
                    <a:pt x="17" y="49"/>
                    <a:pt x="17" y="49"/>
                  </a:cubicBezTo>
                  <a:cubicBezTo>
                    <a:pt x="17" y="30"/>
                    <a:pt x="17" y="30"/>
                    <a:pt x="17" y="30"/>
                  </a:cubicBezTo>
                  <a:cubicBezTo>
                    <a:pt x="13" y="30"/>
                    <a:pt x="13" y="30"/>
                    <a:pt x="13" y="30"/>
                  </a:cubicBezTo>
                  <a:cubicBezTo>
                    <a:pt x="10" y="30"/>
                    <a:pt x="7" y="28"/>
                    <a:pt x="7" y="24"/>
                  </a:cubicBezTo>
                  <a:cubicBezTo>
                    <a:pt x="7" y="21"/>
                    <a:pt x="10" y="18"/>
                    <a:pt x="13" y="18"/>
                  </a:cubicBezTo>
                  <a:cubicBezTo>
                    <a:pt x="17" y="18"/>
                    <a:pt x="20" y="21"/>
                    <a:pt x="20" y="24"/>
                  </a:cubicBezTo>
                  <a:cubicBezTo>
                    <a:pt x="20" y="25"/>
                    <a:pt x="19" y="26"/>
                    <a:pt x="19" y="27"/>
                  </a:cubicBezTo>
                  <a:cubicBezTo>
                    <a:pt x="25" y="27"/>
                    <a:pt x="25" y="27"/>
                    <a:pt x="25" y="27"/>
                  </a:cubicBezTo>
                  <a:cubicBezTo>
                    <a:pt x="24" y="26"/>
                    <a:pt x="24" y="25"/>
                    <a:pt x="24" y="24"/>
                  </a:cubicBezTo>
                  <a:cubicBezTo>
                    <a:pt x="24" y="21"/>
                    <a:pt x="27" y="18"/>
                    <a:pt x="30" y="18"/>
                  </a:cubicBezTo>
                  <a:cubicBezTo>
                    <a:pt x="33" y="18"/>
                    <a:pt x="36" y="21"/>
                    <a:pt x="36" y="24"/>
                  </a:cubicBezTo>
                  <a:cubicBezTo>
                    <a:pt x="36" y="28"/>
                    <a:pt x="33" y="30"/>
                    <a:pt x="30" y="30"/>
                  </a:cubicBezTo>
                  <a:cubicBezTo>
                    <a:pt x="27" y="30"/>
                    <a:pt x="27" y="30"/>
                    <a:pt x="27" y="30"/>
                  </a:cubicBezTo>
                  <a:cubicBezTo>
                    <a:pt x="27" y="49"/>
                    <a:pt x="27" y="49"/>
                    <a:pt x="27" y="49"/>
                  </a:cubicBezTo>
                  <a:cubicBezTo>
                    <a:pt x="29" y="49"/>
                    <a:pt x="29" y="49"/>
                    <a:pt x="29" y="49"/>
                  </a:cubicBezTo>
                  <a:cubicBezTo>
                    <a:pt x="32" y="49"/>
                    <a:pt x="34" y="47"/>
                    <a:pt x="34" y="45"/>
                  </a:cubicBezTo>
                  <a:cubicBezTo>
                    <a:pt x="34" y="42"/>
                    <a:pt x="35" y="40"/>
                    <a:pt x="39" y="35"/>
                  </a:cubicBezTo>
                  <a:cubicBezTo>
                    <a:pt x="41" y="31"/>
                    <a:pt x="43" y="27"/>
                    <a:pt x="43" y="22"/>
                  </a:cubicBezTo>
                  <a:cubicBezTo>
                    <a:pt x="43" y="10"/>
                    <a:pt x="33" y="0"/>
                    <a:pt x="22" y="0"/>
                  </a:cubicBezTo>
                  <a:close/>
                  <a:moveTo>
                    <a:pt x="10" y="24"/>
                  </a:moveTo>
                  <a:cubicBezTo>
                    <a:pt x="10" y="26"/>
                    <a:pt x="12" y="27"/>
                    <a:pt x="13" y="27"/>
                  </a:cubicBezTo>
                  <a:cubicBezTo>
                    <a:pt x="15" y="27"/>
                    <a:pt x="16" y="26"/>
                    <a:pt x="16" y="24"/>
                  </a:cubicBezTo>
                  <a:cubicBezTo>
                    <a:pt x="16" y="23"/>
                    <a:pt x="15" y="21"/>
                    <a:pt x="13" y="21"/>
                  </a:cubicBezTo>
                  <a:cubicBezTo>
                    <a:pt x="12" y="21"/>
                    <a:pt x="10" y="23"/>
                    <a:pt x="10" y="24"/>
                  </a:cubicBezTo>
                  <a:close/>
                  <a:moveTo>
                    <a:pt x="33" y="24"/>
                  </a:moveTo>
                  <a:cubicBezTo>
                    <a:pt x="33" y="23"/>
                    <a:pt x="32" y="21"/>
                    <a:pt x="30" y="21"/>
                  </a:cubicBezTo>
                  <a:cubicBezTo>
                    <a:pt x="28" y="21"/>
                    <a:pt x="27" y="23"/>
                    <a:pt x="27" y="24"/>
                  </a:cubicBezTo>
                  <a:cubicBezTo>
                    <a:pt x="27" y="26"/>
                    <a:pt x="28" y="27"/>
                    <a:pt x="30" y="27"/>
                  </a:cubicBezTo>
                  <a:cubicBezTo>
                    <a:pt x="32" y="27"/>
                    <a:pt x="33" y="26"/>
                    <a:pt x="33" y="24"/>
                  </a:cubicBezTo>
                  <a:close/>
                  <a:moveTo>
                    <a:pt x="32" y="54"/>
                  </a:moveTo>
                  <a:cubicBezTo>
                    <a:pt x="32" y="53"/>
                    <a:pt x="31" y="52"/>
                    <a:pt x="30" y="52"/>
                  </a:cubicBezTo>
                  <a:cubicBezTo>
                    <a:pt x="13" y="52"/>
                    <a:pt x="13" y="52"/>
                    <a:pt x="13" y="52"/>
                  </a:cubicBezTo>
                  <a:cubicBezTo>
                    <a:pt x="12" y="52"/>
                    <a:pt x="12" y="53"/>
                    <a:pt x="12" y="54"/>
                  </a:cubicBezTo>
                  <a:cubicBezTo>
                    <a:pt x="12" y="55"/>
                    <a:pt x="12" y="56"/>
                    <a:pt x="13" y="56"/>
                  </a:cubicBezTo>
                  <a:cubicBezTo>
                    <a:pt x="30" y="56"/>
                    <a:pt x="30" y="56"/>
                    <a:pt x="30" y="56"/>
                  </a:cubicBezTo>
                  <a:cubicBezTo>
                    <a:pt x="31" y="56"/>
                    <a:pt x="32" y="55"/>
                    <a:pt x="32" y="54"/>
                  </a:cubicBezTo>
                  <a:close/>
                  <a:moveTo>
                    <a:pt x="30" y="60"/>
                  </a:moveTo>
                  <a:cubicBezTo>
                    <a:pt x="30" y="59"/>
                    <a:pt x="29" y="58"/>
                    <a:pt x="28" y="58"/>
                  </a:cubicBezTo>
                  <a:cubicBezTo>
                    <a:pt x="15" y="58"/>
                    <a:pt x="15" y="58"/>
                    <a:pt x="15" y="58"/>
                  </a:cubicBezTo>
                  <a:cubicBezTo>
                    <a:pt x="15" y="58"/>
                    <a:pt x="14" y="59"/>
                    <a:pt x="14" y="60"/>
                  </a:cubicBezTo>
                  <a:cubicBezTo>
                    <a:pt x="14" y="61"/>
                    <a:pt x="15" y="62"/>
                    <a:pt x="15" y="62"/>
                  </a:cubicBezTo>
                  <a:cubicBezTo>
                    <a:pt x="28" y="62"/>
                    <a:pt x="28" y="62"/>
                    <a:pt x="28" y="62"/>
                  </a:cubicBezTo>
                  <a:cubicBezTo>
                    <a:pt x="29" y="62"/>
                    <a:pt x="30" y="61"/>
                    <a:pt x="3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5" name="Group 64">
              <a:extLst>
                <a:ext uri="{FF2B5EF4-FFF2-40B4-BE49-F238E27FC236}">
                  <a16:creationId xmlns:a16="http://schemas.microsoft.com/office/drawing/2014/main" id="{17B7E5A4-1646-4605-9E7E-A053FED060F0}"/>
                </a:ext>
              </a:extLst>
            </p:cNvPr>
            <p:cNvGrpSpPr/>
            <p:nvPr/>
          </p:nvGrpSpPr>
          <p:grpSpPr>
            <a:xfrm>
              <a:off x="8938823" y="1960761"/>
              <a:ext cx="1255785" cy="658614"/>
              <a:chOff x="8940728" y="2617986"/>
              <a:chExt cx="1255785" cy="658614"/>
            </a:xfrm>
          </p:grpSpPr>
          <p:sp>
            <p:nvSpPr>
              <p:cNvPr id="66" name="Text Placeholder 53">
                <a:extLst>
                  <a:ext uri="{FF2B5EF4-FFF2-40B4-BE49-F238E27FC236}">
                    <a16:creationId xmlns:a16="http://schemas.microsoft.com/office/drawing/2014/main" id="{8EDC2D2C-9660-4234-AFCA-03DCFC37128B}"/>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67" name="Text Placeholder 56">
                <a:extLst>
                  <a:ext uri="{FF2B5EF4-FFF2-40B4-BE49-F238E27FC236}">
                    <a16:creationId xmlns:a16="http://schemas.microsoft.com/office/drawing/2014/main" id="{D1E7C583-0E55-480D-B142-8D503DDE94D8}"/>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2" name="Group 1">
            <a:extLst>
              <a:ext uri="{FF2B5EF4-FFF2-40B4-BE49-F238E27FC236}">
                <a16:creationId xmlns:a16="http://schemas.microsoft.com/office/drawing/2014/main" id="{7185CE78-7618-4C5B-A84E-0AE96AB2B924}"/>
              </a:ext>
            </a:extLst>
          </p:cNvPr>
          <p:cNvGrpSpPr/>
          <p:nvPr/>
        </p:nvGrpSpPr>
        <p:grpSpPr>
          <a:xfrm>
            <a:off x="1808163" y="1692275"/>
            <a:ext cx="2511425" cy="1009650"/>
            <a:chOff x="1808163" y="1692275"/>
            <a:chExt cx="2511425" cy="1009650"/>
          </a:xfrm>
        </p:grpSpPr>
        <p:sp>
          <p:nvSpPr>
            <p:cNvPr id="33" name="Freeform 13">
              <a:extLst>
                <a:ext uri="{FF2B5EF4-FFF2-40B4-BE49-F238E27FC236}">
                  <a16:creationId xmlns:a16="http://schemas.microsoft.com/office/drawing/2014/main" id="{F6DE951E-44C8-4DEC-876F-BBB530BAE093}"/>
                </a:ext>
              </a:extLst>
            </p:cNvPr>
            <p:cNvSpPr>
              <a:spLocks/>
            </p:cNvSpPr>
            <p:nvPr/>
          </p:nvSpPr>
          <p:spPr bwMode="auto">
            <a:xfrm>
              <a:off x="1808163" y="1692275"/>
              <a:ext cx="2511425" cy="1009650"/>
            </a:xfrm>
            <a:custGeom>
              <a:avLst/>
              <a:gdLst>
                <a:gd name="T0" fmla="*/ 133 w 660"/>
                <a:gd name="T1" fmla="*/ 0 h 265"/>
                <a:gd name="T2" fmla="*/ 528 w 660"/>
                <a:gd name="T3" fmla="*/ 0 h 265"/>
                <a:gd name="T4" fmla="*/ 660 w 660"/>
                <a:gd name="T5" fmla="*/ 133 h 265"/>
                <a:gd name="T6" fmla="*/ 528 w 660"/>
                <a:gd name="T7" fmla="*/ 265 h 265"/>
                <a:gd name="T8" fmla="*/ 133 w 660"/>
                <a:gd name="T9" fmla="*/ 265 h 265"/>
                <a:gd name="T10" fmla="*/ 0 w 660"/>
                <a:gd name="T11" fmla="*/ 133 h 265"/>
                <a:gd name="T12" fmla="*/ 133 w 660"/>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660" h="265">
                  <a:moveTo>
                    <a:pt x="133" y="0"/>
                  </a:moveTo>
                  <a:cubicBezTo>
                    <a:pt x="528" y="0"/>
                    <a:pt x="528" y="0"/>
                    <a:pt x="528" y="0"/>
                  </a:cubicBezTo>
                  <a:cubicBezTo>
                    <a:pt x="601" y="0"/>
                    <a:pt x="660" y="60"/>
                    <a:pt x="660" y="133"/>
                  </a:cubicBezTo>
                  <a:cubicBezTo>
                    <a:pt x="660" y="206"/>
                    <a:pt x="601" y="265"/>
                    <a:pt x="528" y="265"/>
                  </a:cubicBezTo>
                  <a:cubicBezTo>
                    <a:pt x="133" y="265"/>
                    <a:pt x="133" y="265"/>
                    <a:pt x="133" y="265"/>
                  </a:cubicBezTo>
                  <a:cubicBezTo>
                    <a:pt x="60" y="265"/>
                    <a:pt x="0" y="206"/>
                    <a:pt x="0" y="133"/>
                  </a:cubicBezTo>
                  <a:cubicBezTo>
                    <a:pt x="0" y="60"/>
                    <a:pt x="60" y="0"/>
                    <a:pt x="133" y="0"/>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1" name="Oval 21">
              <a:extLst>
                <a:ext uri="{FF2B5EF4-FFF2-40B4-BE49-F238E27FC236}">
                  <a16:creationId xmlns:a16="http://schemas.microsoft.com/office/drawing/2014/main" id="{8BBB2EB0-107D-40E4-9CFC-5EB0266A2F8B}"/>
                </a:ext>
              </a:extLst>
            </p:cNvPr>
            <p:cNvSpPr>
              <a:spLocks noChangeArrowheads="1"/>
            </p:cNvSpPr>
            <p:nvPr/>
          </p:nvSpPr>
          <p:spPr bwMode="auto">
            <a:xfrm>
              <a:off x="3443288" y="1825625"/>
              <a:ext cx="746125" cy="746125"/>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50" name="Freeform 30">
              <a:extLst>
                <a:ext uri="{FF2B5EF4-FFF2-40B4-BE49-F238E27FC236}">
                  <a16:creationId xmlns:a16="http://schemas.microsoft.com/office/drawing/2014/main" id="{628687D8-E26A-4EC8-A664-B9B2CC667F4B}"/>
                </a:ext>
              </a:extLst>
            </p:cNvPr>
            <p:cNvSpPr>
              <a:spLocks noEditPoints="1"/>
            </p:cNvSpPr>
            <p:nvPr/>
          </p:nvSpPr>
          <p:spPr bwMode="auto">
            <a:xfrm>
              <a:off x="3690938" y="2103438"/>
              <a:ext cx="247650" cy="190500"/>
            </a:xfrm>
            <a:custGeom>
              <a:avLst/>
              <a:gdLst>
                <a:gd name="T0" fmla="*/ 47 w 65"/>
                <a:gd name="T1" fmla="*/ 23 h 50"/>
                <a:gd name="T2" fmla="*/ 58 w 65"/>
                <a:gd name="T3" fmla="*/ 14 h 50"/>
                <a:gd name="T4" fmla="*/ 58 w 65"/>
                <a:gd name="T5" fmla="*/ 50 h 50"/>
                <a:gd name="T6" fmla="*/ 47 w 65"/>
                <a:gd name="T7" fmla="*/ 50 h 50"/>
                <a:gd name="T8" fmla="*/ 47 w 65"/>
                <a:gd name="T9" fmla="*/ 23 h 50"/>
                <a:gd name="T10" fmla="*/ 33 w 65"/>
                <a:gd name="T11" fmla="*/ 50 h 50"/>
                <a:gd name="T12" fmla="*/ 44 w 65"/>
                <a:gd name="T13" fmla="*/ 50 h 50"/>
                <a:gd name="T14" fmla="*/ 44 w 65"/>
                <a:gd name="T15" fmla="*/ 26 h 50"/>
                <a:gd name="T16" fmla="*/ 33 w 65"/>
                <a:gd name="T17" fmla="*/ 35 h 50"/>
                <a:gd name="T18" fmla="*/ 33 w 65"/>
                <a:gd name="T19" fmla="*/ 50 h 50"/>
                <a:gd name="T20" fmla="*/ 19 w 65"/>
                <a:gd name="T21" fmla="*/ 50 h 50"/>
                <a:gd name="T22" fmla="*/ 30 w 65"/>
                <a:gd name="T23" fmla="*/ 50 h 50"/>
                <a:gd name="T24" fmla="*/ 30 w 65"/>
                <a:gd name="T25" fmla="*/ 35 h 50"/>
                <a:gd name="T26" fmla="*/ 19 w 65"/>
                <a:gd name="T27" fmla="*/ 24 h 50"/>
                <a:gd name="T28" fmla="*/ 19 w 65"/>
                <a:gd name="T29" fmla="*/ 50 h 50"/>
                <a:gd name="T30" fmla="*/ 5 w 65"/>
                <a:gd name="T31" fmla="*/ 50 h 50"/>
                <a:gd name="T32" fmla="*/ 16 w 65"/>
                <a:gd name="T33" fmla="*/ 50 h 50"/>
                <a:gd name="T34" fmla="*/ 16 w 65"/>
                <a:gd name="T35" fmla="*/ 22 h 50"/>
                <a:gd name="T36" fmla="*/ 5 w 65"/>
                <a:gd name="T37" fmla="*/ 31 h 50"/>
                <a:gd name="T38" fmla="*/ 5 w 65"/>
                <a:gd name="T39" fmla="*/ 50 h 50"/>
                <a:gd name="T40" fmla="*/ 64 w 65"/>
                <a:gd name="T41" fmla="*/ 0 h 50"/>
                <a:gd name="T42" fmla="*/ 54 w 65"/>
                <a:gd name="T43" fmla="*/ 0 h 50"/>
                <a:gd name="T44" fmla="*/ 53 w 65"/>
                <a:gd name="T45" fmla="*/ 2 h 50"/>
                <a:gd name="T46" fmla="*/ 56 w 65"/>
                <a:gd name="T47" fmla="*/ 5 h 50"/>
                <a:gd name="T48" fmla="*/ 31 w 65"/>
                <a:gd name="T49" fmla="*/ 27 h 50"/>
                <a:gd name="T50" fmla="*/ 19 w 65"/>
                <a:gd name="T51" fmla="*/ 13 h 50"/>
                <a:gd name="T52" fmla="*/ 16 w 65"/>
                <a:gd name="T53" fmla="*/ 13 h 50"/>
                <a:gd name="T54" fmla="*/ 1 w 65"/>
                <a:gd name="T55" fmla="*/ 24 h 50"/>
                <a:gd name="T56" fmla="*/ 1 w 65"/>
                <a:gd name="T57" fmla="*/ 27 h 50"/>
                <a:gd name="T58" fmla="*/ 4 w 65"/>
                <a:gd name="T59" fmla="*/ 28 h 50"/>
                <a:gd name="T60" fmla="*/ 17 w 65"/>
                <a:gd name="T61" fmla="*/ 17 h 50"/>
                <a:gd name="T62" fmla="*/ 30 w 65"/>
                <a:gd name="T63" fmla="*/ 31 h 50"/>
                <a:gd name="T64" fmla="*/ 31 w 65"/>
                <a:gd name="T65" fmla="*/ 31 h 50"/>
                <a:gd name="T66" fmla="*/ 33 w 65"/>
                <a:gd name="T67" fmla="*/ 31 h 50"/>
                <a:gd name="T68" fmla="*/ 59 w 65"/>
                <a:gd name="T69" fmla="*/ 8 h 50"/>
                <a:gd name="T70" fmla="*/ 62 w 65"/>
                <a:gd name="T71" fmla="*/ 12 h 50"/>
                <a:gd name="T72" fmla="*/ 64 w 65"/>
                <a:gd name="T73" fmla="*/ 12 h 50"/>
                <a:gd name="T74" fmla="*/ 65 w 65"/>
                <a:gd name="T75" fmla="*/ 1 h 50"/>
                <a:gd name="T76" fmla="*/ 64 w 65"/>
                <a:gd name="T7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 h="50">
                  <a:moveTo>
                    <a:pt x="47" y="23"/>
                  </a:moveTo>
                  <a:cubicBezTo>
                    <a:pt x="58" y="14"/>
                    <a:pt x="58" y="14"/>
                    <a:pt x="58" y="14"/>
                  </a:cubicBezTo>
                  <a:cubicBezTo>
                    <a:pt x="58" y="50"/>
                    <a:pt x="58" y="50"/>
                    <a:pt x="58" y="50"/>
                  </a:cubicBezTo>
                  <a:cubicBezTo>
                    <a:pt x="47" y="50"/>
                    <a:pt x="47" y="50"/>
                    <a:pt x="47" y="50"/>
                  </a:cubicBezTo>
                  <a:lnTo>
                    <a:pt x="47" y="23"/>
                  </a:lnTo>
                  <a:close/>
                  <a:moveTo>
                    <a:pt x="33" y="50"/>
                  </a:moveTo>
                  <a:cubicBezTo>
                    <a:pt x="44" y="50"/>
                    <a:pt x="44" y="50"/>
                    <a:pt x="44" y="50"/>
                  </a:cubicBezTo>
                  <a:cubicBezTo>
                    <a:pt x="44" y="26"/>
                    <a:pt x="44" y="26"/>
                    <a:pt x="44" y="26"/>
                  </a:cubicBezTo>
                  <a:cubicBezTo>
                    <a:pt x="33" y="35"/>
                    <a:pt x="33" y="35"/>
                    <a:pt x="33" y="35"/>
                  </a:cubicBezTo>
                  <a:lnTo>
                    <a:pt x="33" y="50"/>
                  </a:lnTo>
                  <a:close/>
                  <a:moveTo>
                    <a:pt x="19" y="50"/>
                  </a:moveTo>
                  <a:cubicBezTo>
                    <a:pt x="30" y="50"/>
                    <a:pt x="30" y="50"/>
                    <a:pt x="30" y="50"/>
                  </a:cubicBezTo>
                  <a:cubicBezTo>
                    <a:pt x="30" y="35"/>
                    <a:pt x="30" y="35"/>
                    <a:pt x="30" y="35"/>
                  </a:cubicBezTo>
                  <a:cubicBezTo>
                    <a:pt x="19" y="24"/>
                    <a:pt x="19" y="24"/>
                    <a:pt x="19" y="24"/>
                  </a:cubicBezTo>
                  <a:lnTo>
                    <a:pt x="19" y="50"/>
                  </a:lnTo>
                  <a:close/>
                  <a:moveTo>
                    <a:pt x="5" y="50"/>
                  </a:moveTo>
                  <a:cubicBezTo>
                    <a:pt x="16" y="50"/>
                    <a:pt x="16" y="50"/>
                    <a:pt x="16" y="50"/>
                  </a:cubicBezTo>
                  <a:cubicBezTo>
                    <a:pt x="16" y="22"/>
                    <a:pt x="16" y="22"/>
                    <a:pt x="16" y="22"/>
                  </a:cubicBezTo>
                  <a:cubicBezTo>
                    <a:pt x="5" y="31"/>
                    <a:pt x="5" y="31"/>
                    <a:pt x="5" y="31"/>
                  </a:cubicBezTo>
                  <a:lnTo>
                    <a:pt x="5" y="50"/>
                  </a:lnTo>
                  <a:close/>
                  <a:moveTo>
                    <a:pt x="64" y="0"/>
                  </a:moveTo>
                  <a:cubicBezTo>
                    <a:pt x="54" y="0"/>
                    <a:pt x="54" y="0"/>
                    <a:pt x="54" y="0"/>
                  </a:cubicBezTo>
                  <a:cubicBezTo>
                    <a:pt x="53" y="0"/>
                    <a:pt x="52" y="1"/>
                    <a:pt x="53" y="2"/>
                  </a:cubicBezTo>
                  <a:cubicBezTo>
                    <a:pt x="56" y="5"/>
                    <a:pt x="56" y="5"/>
                    <a:pt x="56" y="5"/>
                  </a:cubicBezTo>
                  <a:cubicBezTo>
                    <a:pt x="31" y="27"/>
                    <a:pt x="31" y="27"/>
                    <a:pt x="31" y="27"/>
                  </a:cubicBezTo>
                  <a:cubicBezTo>
                    <a:pt x="19" y="13"/>
                    <a:pt x="19" y="13"/>
                    <a:pt x="19" y="13"/>
                  </a:cubicBezTo>
                  <a:cubicBezTo>
                    <a:pt x="18" y="12"/>
                    <a:pt x="17" y="12"/>
                    <a:pt x="16" y="13"/>
                  </a:cubicBezTo>
                  <a:cubicBezTo>
                    <a:pt x="1" y="24"/>
                    <a:pt x="1" y="24"/>
                    <a:pt x="1" y="24"/>
                  </a:cubicBezTo>
                  <a:cubicBezTo>
                    <a:pt x="1" y="25"/>
                    <a:pt x="0" y="26"/>
                    <a:pt x="1" y="27"/>
                  </a:cubicBezTo>
                  <a:cubicBezTo>
                    <a:pt x="2" y="28"/>
                    <a:pt x="3" y="28"/>
                    <a:pt x="4" y="28"/>
                  </a:cubicBezTo>
                  <a:cubicBezTo>
                    <a:pt x="17" y="17"/>
                    <a:pt x="17" y="17"/>
                    <a:pt x="17" y="17"/>
                  </a:cubicBezTo>
                  <a:cubicBezTo>
                    <a:pt x="30" y="31"/>
                    <a:pt x="30" y="31"/>
                    <a:pt x="30" y="31"/>
                  </a:cubicBezTo>
                  <a:cubicBezTo>
                    <a:pt x="30" y="31"/>
                    <a:pt x="31" y="31"/>
                    <a:pt x="31" y="31"/>
                  </a:cubicBezTo>
                  <a:cubicBezTo>
                    <a:pt x="32" y="31"/>
                    <a:pt x="32" y="31"/>
                    <a:pt x="33" y="31"/>
                  </a:cubicBezTo>
                  <a:cubicBezTo>
                    <a:pt x="59" y="8"/>
                    <a:pt x="59" y="8"/>
                    <a:pt x="59" y="8"/>
                  </a:cubicBezTo>
                  <a:cubicBezTo>
                    <a:pt x="62" y="12"/>
                    <a:pt x="62" y="12"/>
                    <a:pt x="62" y="12"/>
                  </a:cubicBezTo>
                  <a:cubicBezTo>
                    <a:pt x="63" y="13"/>
                    <a:pt x="64" y="12"/>
                    <a:pt x="64" y="12"/>
                  </a:cubicBezTo>
                  <a:cubicBezTo>
                    <a:pt x="65" y="1"/>
                    <a:pt x="65" y="1"/>
                    <a:pt x="65" y="1"/>
                  </a:cubicBezTo>
                  <a:cubicBezTo>
                    <a:pt x="65" y="0"/>
                    <a:pt x="65" y="0"/>
                    <a:pt x="64"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68" name="Group 67">
              <a:extLst>
                <a:ext uri="{FF2B5EF4-FFF2-40B4-BE49-F238E27FC236}">
                  <a16:creationId xmlns:a16="http://schemas.microsoft.com/office/drawing/2014/main" id="{A82C241C-2BC7-4585-AF29-42712AC40487}"/>
                </a:ext>
              </a:extLst>
            </p:cNvPr>
            <p:cNvGrpSpPr/>
            <p:nvPr/>
          </p:nvGrpSpPr>
          <p:grpSpPr>
            <a:xfrm>
              <a:off x="2056981" y="1960761"/>
              <a:ext cx="1252378" cy="658614"/>
              <a:chOff x="1957921" y="2532261"/>
              <a:chExt cx="1252378" cy="658614"/>
            </a:xfrm>
          </p:grpSpPr>
          <p:sp>
            <p:nvSpPr>
              <p:cNvPr id="69" name="Text Placeholder 53">
                <a:extLst>
                  <a:ext uri="{FF2B5EF4-FFF2-40B4-BE49-F238E27FC236}">
                    <a16:creationId xmlns:a16="http://schemas.microsoft.com/office/drawing/2014/main" id="{45C8A311-FFB2-41B1-A66F-5824EA1D68BE}"/>
                  </a:ext>
                </a:extLst>
              </p:cNvPr>
              <p:cNvSpPr txBox="1">
                <a:spLocks/>
              </p:cNvSpPr>
              <p:nvPr/>
            </p:nvSpPr>
            <p:spPr>
              <a:xfrm>
                <a:off x="1957921" y="2722006"/>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70" name="Text Placeholder 56">
                <a:extLst>
                  <a:ext uri="{FF2B5EF4-FFF2-40B4-BE49-F238E27FC236}">
                    <a16:creationId xmlns:a16="http://schemas.microsoft.com/office/drawing/2014/main" id="{49EF36C3-4AF2-476D-B096-94BBDCFACC40}"/>
                  </a:ext>
                </a:extLst>
              </p:cNvPr>
              <p:cNvSpPr txBox="1">
                <a:spLocks/>
              </p:cNvSpPr>
              <p:nvPr/>
            </p:nvSpPr>
            <p:spPr>
              <a:xfrm>
                <a:off x="2192345" y="253226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7" name="Group 6">
            <a:extLst>
              <a:ext uri="{FF2B5EF4-FFF2-40B4-BE49-F238E27FC236}">
                <a16:creationId xmlns:a16="http://schemas.microsoft.com/office/drawing/2014/main" id="{0BF28C80-2071-4720-8A76-18E1C6FF3CC0}"/>
              </a:ext>
            </a:extLst>
          </p:cNvPr>
          <p:cNvGrpSpPr/>
          <p:nvPr/>
        </p:nvGrpSpPr>
        <p:grpSpPr>
          <a:xfrm>
            <a:off x="7866063" y="4849813"/>
            <a:ext cx="2511425" cy="1009650"/>
            <a:chOff x="7866063" y="4849813"/>
            <a:chExt cx="2511425" cy="1009650"/>
          </a:xfrm>
        </p:grpSpPr>
        <p:sp>
          <p:nvSpPr>
            <p:cNvPr id="35" name="Freeform 15">
              <a:extLst>
                <a:ext uri="{FF2B5EF4-FFF2-40B4-BE49-F238E27FC236}">
                  <a16:creationId xmlns:a16="http://schemas.microsoft.com/office/drawing/2014/main" id="{F30FFBC9-CDF9-48F1-9A17-BE603B37E465}"/>
                </a:ext>
              </a:extLst>
            </p:cNvPr>
            <p:cNvSpPr>
              <a:spLocks/>
            </p:cNvSpPr>
            <p:nvPr/>
          </p:nvSpPr>
          <p:spPr bwMode="auto">
            <a:xfrm>
              <a:off x="7866063" y="4849813"/>
              <a:ext cx="2511425" cy="1009650"/>
            </a:xfrm>
            <a:custGeom>
              <a:avLst/>
              <a:gdLst>
                <a:gd name="T0" fmla="*/ 528 w 660"/>
                <a:gd name="T1" fmla="*/ 265 h 265"/>
                <a:gd name="T2" fmla="*/ 133 w 660"/>
                <a:gd name="T3" fmla="*/ 265 h 265"/>
                <a:gd name="T4" fmla="*/ 0 w 660"/>
                <a:gd name="T5" fmla="*/ 133 h 265"/>
                <a:gd name="T6" fmla="*/ 133 w 660"/>
                <a:gd name="T7" fmla="*/ 0 h 265"/>
                <a:gd name="T8" fmla="*/ 528 w 660"/>
                <a:gd name="T9" fmla="*/ 0 h 265"/>
                <a:gd name="T10" fmla="*/ 660 w 660"/>
                <a:gd name="T11" fmla="*/ 133 h 265"/>
                <a:gd name="T12" fmla="*/ 528 w 660"/>
                <a:gd name="T13" fmla="*/ 265 h 265"/>
              </a:gdLst>
              <a:ahLst/>
              <a:cxnLst>
                <a:cxn ang="0">
                  <a:pos x="T0" y="T1"/>
                </a:cxn>
                <a:cxn ang="0">
                  <a:pos x="T2" y="T3"/>
                </a:cxn>
                <a:cxn ang="0">
                  <a:pos x="T4" y="T5"/>
                </a:cxn>
                <a:cxn ang="0">
                  <a:pos x="T6" y="T7"/>
                </a:cxn>
                <a:cxn ang="0">
                  <a:pos x="T8" y="T9"/>
                </a:cxn>
                <a:cxn ang="0">
                  <a:pos x="T10" y="T11"/>
                </a:cxn>
                <a:cxn ang="0">
                  <a:pos x="T12" y="T13"/>
                </a:cxn>
              </a:cxnLst>
              <a:rect l="0" t="0" r="r" b="b"/>
              <a:pathLst>
                <a:path w="660" h="265">
                  <a:moveTo>
                    <a:pt x="528" y="265"/>
                  </a:moveTo>
                  <a:cubicBezTo>
                    <a:pt x="133" y="265"/>
                    <a:pt x="133" y="265"/>
                    <a:pt x="133" y="265"/>
                  </a:cubicBezTo>
                  <a:cubicBezTo>
                    <a:pt x="60" y="265"/>
                    <a:pt x="0" y="206"/>
                    <a:pt x="0" y="133"/>
                  </a:cubicBezTo>
                  <a:cubicBezTo>
                    <a:pt x="0" y="60"/>
                    <a:pt x="60" y="0"/>
                    <a:pt x="133" y="0"/>
                  </a:cubicBezTo>
                  <a:cubicBezTo>
                    <a:pt x="528" y="0"/>
                    <a:pt x="528" y="0"/>
                    <a:pt x="528" y="0"/>
                  </a:cubicBezTo>
                  <a:cubicBezTo>
                    <a:pt x="601" y="0"/>
                    <a:pt x="660" y="60"/>
                    <a:pt x="660" y="133"/>
                  </a:cubicBezTo>
                  <a:cubicBezTo>
                    <a:pt x="660" y="206"/>
                    <a:pt x="601" y="265"/>
                    <a:pt x="528" y="265"/>
                  </a:cubicBezTo>
                  <a:close/>
                </a:path>
              </a:pathLst>
            </a:custGeom>
            <a:solidFill>
              <a:schemeClr val="accent6"/>
            </a:solidFill>
            <a:ln>
              <a:noFill/>
            </a:ln>
            <a:effectLst>
              <a:outerShdw blurRad="330200" dist="127000" dir="2400000" sx="94000" sy="94000" algn="ctr" rotWithShape="0">
                <a:schemeClr val="accent6">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6" name="Oval 16">
              <a:extLst>
                <a:ext uri="{FF2B5EF4-FFF2-40B4-BE49-F238E27FC236}">
                  <a16:creationId xmlns:a16="http://schemas.microsoft.com/office/drawing/2014/main" id="{A8B6EF65-4503-47B2-9DF5-D8759EA452B4}"/>
                </a:ext>
              </a:extLst>
            </p:cNvPr>
            <p:cNvSpPr>
              <a:spLocks noChangeArrowheads="1"/>
            </p:cNvSpPr>
            <p:nvPr/>
          </p:nvSpPr>
          <p:spPr bwMode="auto">
            <a:xfrm>
              <a:off x="7999413" y="4983163"/>
              <a:ext cx="741363" cy="74295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6" name="Freeform 26">
              <a:extLst>
                <a:ext uri="{FF2B5EF4-FFF2-40B4-BE49-F238E27FC236}">
                  <a16:creationId xmlns:a16="http://schemas.microsoft.com/office/drawing/2014/main" id="{B8AAE0E7-9B59-4049-9D69-2BA3DAA99EC9}"/>
                </a:ext>
              </a:extLst>
            </p:cNvPr>
            <p:cNvSpPr>
              <a:spLocks noEditPoints="1"/>
            </p:cNvSpPr>
            <p:nvPr/>
          </p:nvSpPr>
          <p:spPr bwMode="auto">
            <a:xfrm>
              <a:off x="8223250" y="5268913"/>
              <a:ext cx="296863" cy="176213"/>
            </a:xfrm>
            <a:custGeom>
              <a:avLst/>
              <a:gdLst>
                <a:gd name="T0" fmla="*/ 16 w 78"/>
                <a:gd name="T1" fmla="*/ 29 h 46"/>
                <a:gd name="T2" fmla="*/ 16 w 78"/>
                <a:gd name="T3" fmla="*/ 26 h 46"/>
                <a:gd name="T4" fmla="*/ 25 w 78"/>
                <a:gd name="T5" fmla="*/ 20 h 46"/>
                <a:gd name="T6" fmla="*/ 27 w 78"/>
                <a:gd name="T7" fmla="*/ 22 h 46"/>
                <a:gd name="T8" fmla="*/ 19 w 78"/>
                <a:gd name="T9" fmla="*/ 30 h 46"/>
                <a:gd name="T10" fmla="*/ 23 w 78"/>
                <a:gd name="T11" fmla="*/ 35 h 46"/>
                <a:gd name="T12" fmla="*/ 32 w 78"/>
                <a:gd name="T13" fmla="*/ 25 h 46"/>
                <a:gd name="T14" fmla="*/ 29 w 78"/>
                <a:gd name="T15" fmla="*/ 25 h 46"/>
                <a:gd name="T16" fmla="*/ 20 w 78"/>
                <a:gd name="T17" fmla="*/ 35 h 46"/>
                <a:gd name="T18" fmla="*/ 23 w 78"/>
                <a:gd name="T19" fmla="*/ 35 h 46"/>
                <a:gd name="T20" fmla="*/ 35 w 78"/>
                <a:gd name="T21" fmla="*/ 35 h 46"/>
                <a:gd name="T22" fmla="*/ 33 w 78"/>
                <a:gd name="T23" fmla="*/ 31 h 46"/>
                <a:gd name="T24" fmla="*/ 25 w 78"/>
                <a:gd name="T25" fmla="*/ 37 h 46"/>
                <a:gd name="T26" fmla="*/ 27 w 78"/>
                <a:gd name="T27" fmla="*/ 41 h 46"/>
                <a:gd name="T28" fmla="*/ 33 w 78"/>
                <a:gd name="T29" fmla="*/ 45 h 46"/>
                <a:gd name="T30" fmla="*/ 37 w 78"/>
                <a:gd name="T31" fmla="*/ 39 h 46"/>
                <a:gd name="T32" fmla="*/ 34 w 78"/>
                <a:gd name="T33" fmla="*/ 39 h 46"/>
                <a:gd name="T34" fmla="*/ 30 w 78"/>
                <a:gd name="T35" fmla="*/ 45 h 46"/>
                <a:gd name="T36" fmla="*/ 33 w 78"/>
                <a:gd name="T37" fmla="*/ 45 h 46"/>
                <a:gd name="T38" fmla="*/ 78 w 78"/>
                <a:gd name="T39" fmla="*/ 14 h 46"/>
                <a:gd name="T40" fmla="*/ 62 w 78"/>
                <a:gd name="T41" fmla="*/ 6 h 46"/>
                <a:gd name="T42" fmla="*/ 69 w 78"/>
                <a:gd name="T43" fmla="*/ 18 h 46"/>
                <a:gd name="T44" fmla="*/ 62 w 78"/>
                <a:gd name="T45" fmla="*/ 22 h 46"/>
                <a:gd name="T46" fmla="*/ 59 w 78"/>
                <a:gd name="T47" fmla="*/ 7 h 46"/>
                <a:gd name="T48" fmla="*/ 37 w 78"/>
                <a:gd name="T49" fmla="*/ 4 h 46"/>
                <a:gd name="T50" fmla="*/ 36 w 78"/>
                <a:gd name="T51" fmla="*/ 5 h 46"/>
                <a:gd name="T52" fmla="*/ 23 w 78"/>
                <a:gd name="T53" fmla="*/ 12 h 46"/>
                <a:gd name="T54" fmla="*/ 25 w 78"/>
                <a:gd name="T55" fmla="*/ 15 h 46"/>
                <a:gd name="T56" fmla="*/ 38 w 78"/>
                <a:gd name="T57" fmla="*/ 8 h 46"/>
                <a:gd name="T58" fmla="*/ 39 w 78"/>
                <a:gd name="T59" fmla="*/ 8 h 46"/>
                <a:gd name="T60" fmla="*/ 61 w 78"/>
                <a:gd name="T61" fmla="*/ 23 h 46"/>
                <a:gd name="T62" fmla="*/ 42 w 78"/>
                <a:gd name="T63" fmla="*/ 42 h 46"/>
                <a:gd name="T64" fmla="*/ 38 w 78"/>
                <a:gd name="T65" fmla="*/ 44 h 46"/>
                <a:gd name="T66" fmla="*/ 40 w 78"/>
                <a:gd name="T67" fmla="*/ 45 h 46"/>
                <a:gd name="T68" fmla="*/ 47 w 78"/>
                <a:gd name="T69" fmla="*/ 42 h 46"/>
                <a:gd name="T70" fmla="*/ 48 w 78"/>
                <a:gd name="T71" fmla="*/ 39 h 46"/>
                <a:gd name="T72" fmla="*/ 46 w 78"/>
                <a:gd name="T73" fmla="*/ 32 h 46"/>
                <a:gd name="T74" fmla="*/ 51 w 78"/>
                <a:gd name="T75" fmla="*/ 38 h 46"/>
                <a:gd name="T76" fmla="*/ 54 w 78"/>
                <a:gd name="T77" fmla="*/ 39 h 46"/>
                <a:gd name="T78" fmla="*/ 55 w 78"/>
                <a:gd name="T79" fmla="*/ 36 h 46"/>
                <a:gd name="T80" fmla="*/ 51 w 78"/>
                <a:gd name="T81" fmla="*/ 28 h 46"/>
                <a:gd name="T82" fmla="*/ 57 w 78"/>
                <a:gd name="T83" fmla="*/ 34 h 46"/>
                <a:gd name="T84" fmla="*/ 60 w 78"/>
                <a:gd name="T85" fmla="*/ 35 h 46"/>
                <a:gd name="T86" fmla="*/ 56 w 78"/>
                <a:gd name="T87" fmla="*/ 27 h 46"/>
                <a:gd name="T88" fmla="*/ 27 w 78"/>
                <a:gd name="T89" fmla="*/ 17 h 46"/>
                <a:gd name="T90" fmla="*/ 21 w 78"/>
                <a:gd name="T91" fmla="*/ 15 h 46"/>
                <a:gd name="T92" fmla="*/ 23 w 78"/>
                <a:gd name="T93" fmla="*/ 8 h 46"/>
                <a:gd name="T94" fmla="*/ 19 w 78"/>
                <a:gd name="T95" fmla="*/ 8 h 46"/>
                <a:gd name="T96" fmla="*/ 15 w 78"/>
                <a:gd name="T97" fmla="*/ 24 h 46"/>
                <a:gd name="T98" fmla="*/ 25 w 78"/>
                <a:gd name="T99" fmla="*/ 17 h 46"/>
                <a:gd name="T100" fmla="*/ 30 w 78"/>
                <a:gd name="T101" fmla="*/ 22 h 46"/>
                <a:gd name="T102" fmla="*/ 34 w 78"/>
                <a:gd name="T103" fmla="*/ 23 h 46"/>
                <a:gd name="T104" fmla="*/ 37 w 78"/>
                <a:gd name="T105" fmla="*/ 30 h 46"/>
                <a:gd name="T106" fmla="*/ 39 w 78"/>
                <a:gd name="T107" fmla="*/ 37 h 46"/>
                <a:gd name="T108" fmla="*/ 44 w 78"/>
                <a:gd name="T109" fmla="*/ 41 h 46"/>
                <a:gd name="T110" fmla="*/ 46 w 78"/>
                <a:gd name="T111" fmla="*/ 42 h 46"/>
                <a:gd name="T112" fmla="*/ 7 w 78"/>
                <a:gd name="T113" fmla="*/ 17 h 46"/>
                <a:gd name="T114" fmla="*/ 10 w 78"/>
                <a:gd name="T115" fmla="*/ 0 h 46"/>
                <a:gd name="T116" fmla="*/ 7 w 78"/>
                <a:gd name="T117" fmla="*/ 1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46">
                  <a:moveTo>
                    <a:pt x="18" y="30"/>
                  </a:moveTo>
                  <a:cubicBezTo>
                    <a:pt x="17" y="30"/>
                    <a:pt x="17" y="30"/>
                    <a:pt x="16" y="29"/>
                  </a:cubicBezTo>
                  <a:cubicBezTo>
                    <a:pt x="16" y="29"/>
                    <a:pt x="16" y="28"/>
                    <a:pt x="16" y="28"/>
                  </a:cubicBezTo>
                  <a:cubicBezTo>
                    <a:pt x="16" y="27"/>
                    <a:pt x="16" y="27"/>
                    <a:pt x="16" y="26"/>
                  </a:cubicBezTo>
                  <a:cubicBezTo>
                    <a:pt x="23" y="20"/>
                    <a:pt x="23" y="20"/>
                    <a:pt x="23" y="20"/>
                  </a:cubicBezTo>
                  <a:cubicBezTo>
                    <a:pt x="24" y="20"/>
                    <a:pt x="24" y="20"/>
                    <a:pt x="25" y="20"/>
                  </a:cubicBezTo>
                  <a:cubicBezTo>
                    <a:pt x="25" y="20"/>
                    <a:pt x="26" y="20"/>
                    <a:pt x="26" y="21"/>
                  </a:cubicBezTo>
                  <a:cubicBezTo>
                    <a:pt x="27" y="21"/>
                    <a:pt x="27" y="22"/>
                    <a:pt x="27" y="22"/>
                  </a:cubicBezTo>
                  <a:cubicBezTo>
                    <a:pt x="27" y="23"/>
                    <a:pt x="27" y="23"/>
                    <a:pt x="26" y="24"/>
                  </a:cubicBezTo>
                  <a:cubicBezTo>
                    <a:pt x="19" y="30"/>
                    <a:pt x="19" y="30"/>
                    <a:pt x="19" y="30"/>
                  </a:cubicBezTo>
                  <a:cubicBezTo>
                    <a:pt x="19" y="30"/>
                    <a:pt x="18" y="30"/>
                    <a:pt x="18" y="30"/>
                  </a:cubicBezTo>
                  <a:close/>
                  <a:moveTo>
                    <a:pt x="23" y="35"/>
                  </a:moveTo>
                  <a:cubicBezTo>
                    <a:pt x="32" y="28"/>
                    <a:pt x="32" y="28"/>
                    <a:pt x="32" y="28"/>
                  </a:cubicBezTo>
                  <a:cubicBezTo>
                    <a:pt x="33" y="27"/>
                    <a:pt x="33" y="26"/>
                    <a:pt x="32" y="25"/>
                  </a:cubicBezTo>
                  <a:cubicBezTo>
                    <a:pt x="32" y="24"/>
                    <a:pt x="31" y="24"/>
                    <a:pt x="31" y="24"/>
                  </a:cubicBezTo>
                  <a:cubicBezTo>
                    <a:pt x="30" y="24"/>
                    <a:pt x="30" y="24"/>
                    <a:pt x="29" y="25"/>
                  </a:cubicBezTo>
                  <a:cubicBezTo>
                    <a:pt x="20" y="32"/>
                    <a:pt x="20" y="32"/>
                    <a:pt x="20" y="32"/>
                  </a:cubicBezTo>
                  <a:cubicBezTo>
                    <a:pt x="20" y="33"/>
                    <a:pt x="19" y="34"/>
                    <a:pt x="20" y="35"/>
                  </a:cubicBezTo>
                  <a:cubicBezTo>
                    <a:pt x="21" y="36"/>
                    <a:pt x="21" y="36"/>
                    <a:pt x="22" y="36"/>
                  </a:cubicBezTo>
                  <a:cubicBezTo>
                    <a:pt x="22" y="36"/>
                    <a:pt x="23" y="36"/>
                    <a:pt x="23" y="35"/>
                  </a:cubicBezTo>
                  <a:close/>
                  <a:moveTo>
                    <a:pt x="28" y="40"/>
                  </a:moveTo>
                  <a:cubicBezTo>
                    <a:pt x="35" y="35"/>
                    <a:pt x="35" y="35"/>
                    <a:pt x="35" y="35"/>
                  </a:cubicBezTo>
                  <a:cubicBezTo>
                    <a:pt x="36" y="34"/>
                    <a:pt x="36" y="33"/>
                    <a:pt x="35" y="32"/>
                  </a:cubicBezTo>
                  <a:cubicBezTo>
                    <a:pt x="35" y="31"/>
                    <a:pt x="34" y="31"/>
                    <a:pt x="33" y="31"/>
                  </a:cubicBezTo>
                  <a:cubicBezTo>
                    <a:pt x="33" y="31"/>
                    <a:pt x="32" y="31"/>
                    <a:pt x="32" y="32"/>
                  </a:cubicBezTo>
                  <a:cubicBezTo>
                    <a:pt x="25" y="37"/>
                    <a:pt x="25" y="37"/>
                    <a:pt x="25" y="37"/>
                  </a:cubicBezTo>
                  <a:cubicBezTo>
                    <a:pt x="25" y="38"/>
                    <a:pt x="24" y="39"/>
                    <a:pt x="25" y="40"/>
                  </a:cubicBezTo>
                  <a:cubicBezTo>
                    <a:pt x="26" y="40"/>
                    <a:pt x="26" y="41"/>
                    <a:pt x="27" y="41"/>
                  </a:cubicBezTo>
                  <a:cubicBezTo>
                    <a:pt x="27" y="41"/>
                    <a:pt x="28" y="40"/>
                    <a:pt x="28" y="40"/>
                  </a:cubicBezTo>
                  <a:close/>
                  <a:moveTo>
                    <a:pt x="33" y="45"/>
                  </a:moveTo>
                  <a:cubicBezTo>
                    <a:pt x="37" y="42"/>
                    <a:pt x="37" y="42"/>
                    <a:pt x="37" y="42"/>
                  </a:cubicBezTo>
                  <a:cubicBezTo>
                    <a:pt x="38" y="41"/>
                    <a:pt x="38" y="40"/>
                    <a:pt x="37" y="39"/>
                  </a:cubicBezTo>
                  <a:cubicBezTo>
                    <a:pt x="37" y="39"/>
                    <a:pt x="36" y="38"/>
                    <a:pt x="35" y="38"/>
                  </a:cubicBezTo>
                  <a:cubicBezTo>
                    <a:pt x="35" y="38"/>
                    <a:pt x="34" y="39"/>
                    <a:pt x="34" y="39"/>
                  </a:cubicBezTo>
                  <a:cubicBezTo>
                    <a:pt x="30" y="42"/>
                    <a:pt x="30" y="42"/>
                    <a:pt x="30" y="42"/>
                  </a:cubicBezTo>
                  <a:cubicBezTo>
                    <a:pt x="29" y="43"/>
                    <a:pt x="29" y="44"/>
                    <a:pt x="30" y="45"/>
                  </a:cubicBezTo>
                  <a:cubicBezTo>
                    <a:pt x="30" y="46"/>
                    <a:pt x="31" y="46"/>
                    <a:pt x="32" y="46"/>
                  </a:cubicBezTo>
                  <a:cubicBezTo>
                    <a:pt x="32" y="46"/>
                    <a:pt x="33" y="46"/>
                    <a:pt x="33" y="45"/>
                  </a:cubicBezTo>
                  <a:close/>
                  <a:moveTo>
                    <a:pt x="69" y="18"/>
                  </a:moveTo>
                  <a:cubicBezTo>
                    <a:pt x="78" y="14"/>
                    <a:pt x="78" y="14"/>
                    <a:pt x="78" y="14"/>
                  </a:cubicBezTo>
                  <a:cubicBezTo>
                    <a:pt x="71" y="2"/>
                    <a:pt x="71" y="2"/>
                    <a:pt x="71" y="2"/>
                  </a:cubicBezTo>
                  <a:cubicBezTo>
                    <a:pt x="68" y="3"/>
                    <a:pt x="63" y="6"/>
                    <a:pt x="62" y="6"/>
                  </a:cubicBezTo>
                  <a:cubicBezTo>
                    <a:pt x="63" y="8"/>
                    <a:pt x="65" y="11"/>
                    <a:pt x="68" y="18"/>
                  </a:cubicBezTo>
                  <a:lnTo>
                    <a:pt x="69" y="18"/>
                  </a:lnTo>
                  <a:close/>
                  <a:moveTo>
                    <a:pt x="61" y="23"/>
                  </a:moveTo>
                  <a:cubicBezTo>
                    <a:pt x="61" y="23"/>
                    <a:pt x="62" y="22"/>
                    <a:pt x="62" y="22"/>
                  </a:cubicBezTo>
                  <a:cubicBezTo>
                    <a:pt x="63" y="21"/>
                    <a:pt x="65" y="20"/>
                    <a:pt x="66" y="19"/>
                  </a:cubicBezTo>
                  <a:cubicBezTo>
                    <a:pt x="65" y="17"/>
                    <a:pt x="61" y="10"/>
                    <a:pt x="59" y="7"/>
                  </a:cubicBezTo>
                  <a:cubicBezTo>
                    <a:pt x="52" y="5"/>
                    <a:pt x="46" y="4"/>
                    <a:pt x="41" y="4"/>
                  </a:cubicBezTo>
                  <a:cubicBezTo>
                    <a:pt x="40" y="4"/>
                    <a:pt x="39" y="4"/>
                    <a:pt x="37" y="4"/>
                  </a:cubicBezTo>
                  <a:cubicBezTo>
                    <a:pt x="37" y="4"/>
                    <a:pt x="37" y="4"/>
                    <a:pt x="37" y="4"/>
                  </a:cubicBezTo>
                  <a:cubicBezTo>
                    <a:pt x="37" y="4"/>
                    <a:pt x="37" y="4"/>
                    <a:pt x="36" y="5"/>
                  </a:cubicBezTo>
                  <a:cubicBezTo>
                    <a:pt x="24" y="11"/>
                    <a:pt x="24" y="11"/>
                    <a:pt x="24" y="11"/>
                  </a:cubicBezTo>
                  <a:cubicBezTo>
                    <a:pt x="24" y="11"/>
                    <a:pt x="23" y="11"/>
                    <a:pt x="23" y="12"/>
                  </a:cubicBezTo>
                  <a:cubicBezTo>
                    <a:pt x="23" y="12"/>
                    <a:pt x="23" y="13"/>
                    <a:pt x="23" y="13"/>
                  </a:cubicBezTo>
                  <a:cubicBezTo>
                    <a:pt x="24" y="14"/>
                    <a:pt x="24" y="15"/>
                    <a:pt x="25" y="15"/>
                  </a:cubicBezTo>
                  <a:cubicBezTo>
                    <a:pt x="25" y="15"/>
                    <a:pt x="26" y="14"/>
                    <a:pt x="26" y="14"/>
                  </a:cubicBezTo>
                  <a:cubicBezTo>
                    <a:pt x="38" y="8"/>
                    <a:pt x="38" y="8"/>
                    <a:pt x="38" y="8"/>
                  </a:cubicBezTo>
                  <a:cubicBezTo>
                    <a:pt x="39" y="8"/>
                    <a:pt x="39" y="8"/>
                    <a:pt x="39" y="8"/>
                  </a:cubicBezTo>
                  <a:cubicBezTo>
                    <a:pt x="39" y="8"/>
                    <a:pt x="39" y="8"/>
                    <a:pt x="39" y="8"/>
                  </a:cubicBezTo>
                  <a:cubicBezTo>
                    <a:pt x="47" y="14"/>
                    <a:pt x="57" y="24"/>
                    <a:pt x="59" y="26"/>
                  </a:cubicBezTo>
                  <a:cubicBezTo>
                    <a:pt x="60" y="26"/>
                    <a:pt x="60" y="24"/>
                    <a:pt x="61" y="23"/>
                  </a:cubicBezTo>
                  <a:close/>
                  <a:moveTo>
                    <a:pt x="41" y="45"/>
                  </a:moveTo>
                  <a:cubicBezTo>
                    <a:pt x="42" y="45"/>
                    <a:pt x="42" y="43"/>
                    <a:pt x="42" y="42"/>
                  </a:cubicBezTo>
                  <a:cubicBezTo>
                    <a:pt x="40" y="41"/>
                    <a:pt x="40" y="41"/>
                    <a:pt x="40" y="41"/>
                  </a:cubicBezTo>
                  <a:cubicBezTo>
                    <a:pt x="40" y="42"/>
                    <a:pt x="39" y="43"/>
                    <a:pt x="38" y="44"/>
                  </a:cubicBezTo>
                  <a:cubicBezTo>
                    <a:pt x="38" y="44"/>
                    <a:pt x="38" y="44"/>
                    <a:pt x="38" y="44"/>
                  </a:cubicBezTo>
                  <a:cubicBezTo>
                    <a:pt x="39" y="45"/>
                    <a:pt x="39" y="45"/>
                    <a:pt x="40" y="45"/>
                  </a:cubicBezTo>
                  <a:cubicBezTo>
                    <a:pt x="40" y="45"/>
                    <a:pt x="40" y="45"/>
                    <a:pt x="41" y="45"/>
                  </a:cubicBezTo>
                  <a:close/>
                  <a:moveTo>
                    <a:pt x="47" y="42"/>
                  </a:moveTo>
                  <a:cubicBezTo>
                    <a:pt x="48" y="41"/>
                    <a:pt x="49" y="40"/>
                    <a:pt x="48" y="39"/>
                  </a:cubicBezTo>
                  <a:cubicBezTo>
                    <a:pt x="48" y="39"/>
                    <a:pt x="48" y="39"/>
                    <a:pt x="48" y="39"/>
                  </a:cubicBezTo>
                  <a:cubicBezTo>
                    <a:pt x="43" y="34"/>
                    <a:pt x="43" y="34"/>
                    <a:pt x="43" y="34"/>
                  </a:cubicBezTo>
                  <a:cubicBezTo>
                    <a:pt x="46" y="32"/>
                    <a:pt x="46" y="32"/>
                    <a:pt x="46" y="32"/>
                  </a:cubicBezTo>
                  <a:cubicBezTo>
                    <a:pt x="51" y="38"/>
                    <a:pt x="51" y="38"/>
                    <a:pt x="51" y="38"/>
                  </a:cubicBezTo>
                  <a:cubicBezTo>
                    <a:pt x="51" y="38"/>
                    <a:pt x="51" y="38"/>
                    <a:pt x="51" y="38"/>
                  </a:cubicBezTo>
                  <a:cubicBezTo>
                    <a:pt x="52" y="39"/>
                    <a:pt x="52" y="39"/>
                    <a:pt x="53" y="39"/>
                  </a:cubicBezTo>
                  <a:cubicBezTo>
                    <a:pt x="53" y="39"/>
                    <a:pt x="54" y="39"/>
                    <a:pt x="54" y="39"/>
                  </a:cubicBezTo>
                  <a:cubicBezTo>
                    <a:pt x="55" y="38"/>
                    <a:pt x="55" y="38"/>
                    <a:pt x="55" y="37"/>
                  </a:cubicBezTo>
                  <a:cubicBezTo>
                    <a:pt x="55" y="37"/>
                    <a:pt x="55" y="36"/>
                    <a:pt x="55" y="36"/>
                  </a:cubicBezTo>
                  <a:cubicBezTo>
                    <a:pt x="49" y="30"/>
                    <a:pt x="49" y="30"/>
                    <a:pt x="49" y="30"/>
                  </a:cubicBezTo>
                  <a:cubicBezTo>
                    <a:pt x="51" y="28"/>
                    <a:pt x="51" y="28"/>
                    <a:pt x="51" y="28"/>
                  </a:cubicBezTo>
                  <a:cubicBezTo>
                    <a:pt x="57" y="34"/>
                    <a:pt x="57" y="34"/>
                    <a:pt x="57" y="34"/>
                  </a:cubicBezTo>
                  <a:cubicBezTo>
                    <a:pt x="57" y="34"/>
                    <a:pt x="57" y="34"/>
                    <a:pt x="57" y="34"/>
                  </a:cubicBezTo>
                  <a:cubicBezTo>
                    <a:pt x="58" y="35"/>
                    <a:pt x="58" y="35"/>
                    <a:pt x="59" y="35"/>
                  </a:cubicBezTo>
                  <a:cubicBezTo>
                    <a:pt x="59" y="35"/>
                    <a:pt x="60" y="35"/>
                    <a:pt x="60" y="35"/>
                  </a:cubicBezTo>
                  <a:cubicBezTo>
                    <a:pt x="61" y="35"/>
                    <a:pt x="61" y="33"/>
                    <a:pt x="61" y="32"/>
                  </a:cubicBezTo>
                  <a:cubicBezTo>
                    <a:pt x="56" y="27"/>
                    <a:pt x="56" y="27"/>
                    <a:pt x="56" y="27"/>
                  </a:cubicBezTo>
                  <a:cubicBezTo>
                    <a:pt x="53" y="24"/>
                    <a:pt x="45" y="16"/>
                    <a:pt x="38" y="11"/>
                  </a:cubicBezTo>
                  <a:cubicBezTo>
                    <a:pt x="27" y="17"/>
                    <a:pt x="27" y="17"/>
                    <a:pt x="27" y="17"/>
                  </a:cubicBezTo>
                  <a:cubicBezTo>
                    <a:pt x="27" y="17"/>
                    <a:pt x="26" y="17"/>
                    <a:pt x="25" y="17"/>
                  </a:cubicBezTo>
                  <a:cubicBezTo>
                    <a:pt x="23" y="17"/>
                    <a:pt x="22" y="16"/>
                    <a:pt x="21" y="15"/>
                  </a:cubicBezTo>
                  <a:cubicBezTo>
                    <a:pt x="20" y="14"/>
                    <a:pt x="20" y="13"/>
                    <a:pt x="20" y="11"/>
                  </a:cubicBezTo>
                  <a:cubicBezTo>
                    <a:pt x="21" y="10"/>
                    <a:pt x="22" y="9"/>
                    <a:pt x="23" y="8"/>
                  </a:cubicBezTo>
                  <a:cubicBezTo>
                    <a:pt x="24" y="8"/>
                    <a:pt x="24" y="8"/>
                    <a:pt x="24" y="8"/>
                  </a:cubicBezTo>
                  <a:cubicBezTo>
                    <a:pt x="19" y="8"/>
                    <a:pt x="19" y="8"/>
                    <a:pt x="19" y="8"/>
                  </a:cubicBezTo>
                  <a:cubicBezTo>
                    <a:pt x="9" y="18"/>
                    <a:pt x="9" y="18"/>
                    <a:pt x="9" y="18"/>
                  </a:cubicBezTo>
                  <a:cubicBezTo>
                    <a:pt x="15" y="24"/>
                    <a:pt x="15" y="24"/>
                    <a:pt x="15" y="24"/>
                  </a:cubicBezTo>
                  <a:cubicBezTo>
                    <a:pt x="15" y="24"/>
                    <a:pt x="22" y="18"/>
                    <a:pt x="22" y="18"/>
                  </a:cubicBezTo>
                  <a:cubicBezTo>
                    <a:pt x="23" y="18"/>
                    <a:pt x="24" y="17"/>
                    <a:pt x="25" y="17"/>
                  </a:cubicBezTo>
                  <a:cubicBezTo>
                    <a:pt x="26" y="17"/>
                    <a:pt x="28" y="18"/>
                    <a:pt x="28" y="19"/>
                  </a:cubicBezTo>
                  <a:cubicBezTo>
                    <a:pt x="29" y="20"/>
                    <a:pt x="29" y="21"/>
                    <a:pt x="30" y="22"/>
                  </a:cubicBezTo>
                  <a:cubicBezTo>
                    <a:pt x="30" y="22"/>
                    <a:pt x="30" y="22"/>
                    <a:pt x="31" y="22"/>
                  </a:cubicBezTo>
                  <a:cubicBezTo>
                    <a:pt x="32" y="22"/>
                    <a:pt x="34" y="22"/>
                    <a:pt x="34" y="23"/>
                  </a:cubicBezTo>
                  <a:cubicBezTo>
                    <a:pt x="36" y="25"/>
                    <a:pt x="36" y="27"/>
                    <a:pt x="35" y="29"/>
                  </a:cubicBezTo>
                  <a:cubicBezTo>
                    <a:pt x="36" y="29"/>
                    <a:pt x="36" y="29"/>
                    <a:pt x="37" y="30"/>
                  </a:cubicBezTo>
                  <a:cubicBezTo>
                    <a:pt x="38" y="32"/>
                    <a:pt x="38" y="34"/>
                    <a:pt x="37" y="36"/>
                  </a:cubicBezTo>
                  <a:cubicBezTo>
                    <a:pt x="38" y="36"/>
                    <a:pt x="38" y="37"/>
                    <a:pt x="39" y="37"/>
                  </a:cubicBezTo>
                  <a:cubicBezTo>
                    <a:pt x="40" y="37"/>
                    <a:pt x="40" y="37"/>
                    <a:pt x="40" y="37"/>
                  </a:cubicBezTo>
                  <a:cubicBezTo>
                    <a:pt x="44" y="41"/>
                    <a:pt x="44" y="41"/>
                    <a:pt x="44" y="41"/>
                  </a:cubicBezTo>
                  <a:cubicBezTo>
                    <a:pt x="44" y="41"/>
                    <a:pt x="45" y="41"/>
                    <a:pt x="45" y="41"/>
                  </a:cubicBezTo>
                  <a:cubicBezTo>
                    <a:pt x="46" y="42"/>
                    <a:pt x="46" y="42"/>
                    <a:pt x="46" y="42"/>
                  </a:cubicBezTo>
                  <a:cubicBezTo>
                    <a:pt x="47" y="42"/>
                    <a:pt x="47" y="42"/>
                    <a:pt x="47" y="42"/>
                  </a:cubicBezTo>
                  <a:close/>
                  <a:moveTo>
                    <a:pt x="7" y="17"/>
                  </a:moveTo>
                  <a:cubicBezTo>
                    <a:pt x="16" y="6"/>
                    <a:pt x="16" y="6"/>
                    <a:pt x="16" y="6"/>
                  </a:cubicBezTo>
                  <a:cubicBezTo>
                    <a:pt x="10" y="0"/>
                    <a:pt x="10" y="0"/>
                    <a:pt x="10" y="0"/>
                  </a:cubicBezTo>
                  <a:cubicBezTo>
                    <a:pt x="0" y="10"/>
                    <a:pt x="0" y="10"/>
                    <a:pt x="0" y="10"/>
                  </a:cubicBezTo>
                  <a:lnTo>
                    <a:pt x="7" y="17"/>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78" name="Group 77">
              <a:extLst>
                <a:ext uri="{FF2B5EF4-FFF2-40B4-BE49-F238E27FC236}">
                  <a16:creationId xmlns:a16="http://schemas.microsoft.com/office/drawing/2014/main" id="{8F94EABC-98C4-48CB-AA50-2C9E4442992E}"/>
                </a:ext>
              </a:extLst>
            </p:cNvPr>
            <p:cNvGrpSpPr/>
            <p:nvPr/>
          </p:nvGrpSpPr>
          <p:grpSpPr>
            <a:xfrm>
              <a:off x="8938823" y="5115441"/>
              <a:ext cx="1255785" cy="658614"/>
              <a:chOff x="8940728" y="2617986"/>
              <a:chExt cx="1255785" cy="658614"/>
            </a:xfrm>
          </p:grpSpPr>
          <p:sp>
            <p:nvSpPr>
              <p:cNvPr id="79" name="Text Placeholder 53">
                <a:extLst>
                  <a:ext uri="{FF2B5EF4-FFF2-40B4-BE49-F238E27FC236}">
                    <a16:creationId xmlns:a16="http://schemas.microsoft.com/office/drawing/2014/main" id="{787207EF-F31F-4721-AD2D-2476B4B8F108}"/>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0" name="Text Placeholder 56">
                <a:extLst>
                  <a:ext uri="{FF2B5EF4-FFF2-40B4-BE49-F238E27FC236}">
                    <a16:creationId xmlns:a16="http://schemas.microsoft.com/office/drawing/2014/main" id="{F1E6A220-2760-4179-8930-43281FDC5F42}"/>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4" name="Group 3">
            <a:extLst>
              <a:ext uri="{FF2B5EF4-FFF2-40B4-BE49-F238E27FC236}">
                <a16:creationId xmlns:a16="http://schemas.microsoft.com/office/drawing/2014/main" id="{28DFF904-BAC6-4783-B0AF-514C0E3383DB}"/>
              </a:ext>
            </a:extLst>
          </p:cNvPr>
          <p:cNvGrpSpPr/>
          <p:nvPr/>
        </p:nvGrpSpPr>
        <p:grpSpPr>
          <a:xfrm>
            <a:off x="1808163" y="4849813"/>
            <a:ext cx="2511425" cy="1009650"/>
            <a:chOff x="1808163" y="4849813"/>
            <a:chExt cx="2511425" cy="1009650"/>
          </a:xfrm>
        </p:grpSpPr>
        <p:sp>
          <p:nvSpPr>
            <p:cNvPr id="39" name="Freeform 19">
              <a:extLst>
                <a:ext uri="{FF2B5EF4-FFF2-40B4-BE49-F238E27FC236}">
                  <a16:creationId xmlns:a16="http://schemas.microsoft.com/office/drawing/2014/main" id="{4563DAA9-376B-4CD5-BB90-761AB7F5E67B}"/>
                </a:ext>
              </a:extLst>
            </p:cNvPr>
            <p:cNvSpPr>
              <a:spLocks/>
            </p:cNvSpPr>
            <p:nvPr/>
          </p:nvSpPr>
          <p:spPr bwMode="auto">
            <a:xfrm>
              <a:off x="1808163" y="4849813"/>
              <a:ext cx="2511425" cy="1009650"/>
            </a:xfrm>
            <a:custGeom>
              <a:avLst/>
              <a:gdLst>
                <a:gd name="T0" fmla="*/ 133 w 660"/>
                <a:gd name="T1" fmla="*/ 0 h 265"/>
                <a:gd name="T2" fmla="*/ 528 w 660"/>
                <a:gd name="T3" fmla="*/ 0 h 265"/>
                <a:gd name="T4" fmla="*/ 660 w 660"/>
                <a:gd name="T5" fmla="*/ 133 h 265"/>
                <a:gd name="T6" fmla="*/ 528 w 660"/>
                <a:gd name="T7" fmla="*/ 265 h 265"/>
                <a:gd name="T8" fmla="*/ 133 w 660"/>
                <a:gd name="T9" fmla="*/ 265 h 265"/>
                <a:gd name="T10" fmla="*/ 0 w 660"/>
                <a:gd name="T11" fmla="*/ 133 h 265"/>
                <a:gd name="T12" fmla="*/ 133 w 660"/>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660" h="265">
                  <a:moveTo>
                    <a:pt x="133" y="0"/>
                  </a:moveTo>
                  <a:cubicBezTo>
                    <a:pt x="528" y="0"/>
                    <a:pt x="528" y="0"/>
                    <a:pt x="528" y="0"/>
                  </a:cubicBezTo>
                  <a:cubicBezTo>
                    <a:pt x="601" y="0"/>
                    <a:pt x="660" y="60"/>
                    <a:pt x="660" y="133"/>
                  </a:cubicBezTo>
                  <a:cubicBezTo>
                    <a:pt x="660" y="206"/>
                    <a:pt x="601" y="265"/>
                    <a:pt x="528" y="265"/>
                  </a:cubicBezTo>
                  <a:cubicBezTo>
                    <a:pt x="133" y="265"/>
                    <a:pt x="133" y="265"/>
                    <a:pt x="133" y="265"/>
                  </a:cubicBezTo>
                  <a:cubicBezTo>
                    <a:pt x="60" y="265"/>
                    <a:pt x="0" y="206"/>
                    <a:pt x="0" y="133"/>
                  </a:cubicBezTo>
                  <a:cubicBezTo>
                    <a:pt x="0" y="60"/>
                    <a:pt x="60" y="0"/>
                    <a:pt x="133" y="0"/>
                  </a:cubicBezTo>
                  <a:close/>
                </a:path>
              </a:pathLst>
            </a:custGeom>
            <a:solidFill>
              <a:schemeClr val="accent3"/>
            </a:solidFill>
            <a:ln>
              <a:noFill/>
            </a:ln>
            <a:effectLst>
              <a:outerShdw blurRad="330200" dist="127000" dir="2400000" sx="94000" sy="94000" algn="ctr" rotWithShape="0">
                <a:schemeClr val="accent3">
                  <a:lumMod val="50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0" name="Oval 20">
              <a:extLst>
                <a:ext uri="{FF2B5EF4-FFF2-40B4-BE49-F238E27FC236}">
                  <a16:creationId xmlns:a16="http://schemas.microsoft.com/office/drawing/2014/main" id="{57C5486F-4F95-4D07-81C8-71817A628E07}"/>
                </a:ext>
              </a:extLst>
            </p:cNvPr>
            <p:cNvSpPr>
              <a:spLocks noChangeArrowheads="1"/>
            </p:cNvSpPr>
            <p:nvPr/>
          </p:nvSpPr>
          <p:spPr bwMode="auto">
            <a:xfrm>
              <a:off x="3443288" y="4983163"/>
              <a:ext cx="746125" cy="74295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9" name="Freeform 29">
              <a:extLst>
                <a:ext uri="{FF2B5EF4-FFF2-40B4-BE49-F238E27FC236}">
                  <a16:creationId xmlns:a16="http://schemas.microsoft.com/office/drawing/2014/main" id="{57FD0F88-819D-476B-A3C2-6A037159C95E}"/>
                </a:ext>
              </a:extLst>
            </p:cNvPr>
            <p:cNvSpPr>
              <a:spLocks noEditPoints="1"/>
            </p:cNvSpPr>
            <p:nvPr/>
          </p:nvSpPr>
          <p:spPr bwMode="auto">
            <a:xfrm>
              <a:off x="3706813" y="5246688"/>
              <a:ext cx="215900" cy="231775"/>
            </a:xfrm>
            <a:custGeom>
              <a:avLst/>
              <a:gdLst>
                <a:gd name="T0" fmla="*/ 1 w 57"/>
                <a:gd name="T1" fmla="*/ 19 h 61"/>
                <a:gd name="T2" fmla="*/ 9 w 57"/>
                <a:gd name="T3" fmla="*/ 12 h 61"/>
                <a:gd name="T4" fmla="*/ 17 w 57"/>
                <a:gd name="T5" fmla="*/ 23 h 61"/>
                <a:gd name="T6" fmla="*/ 13 w 57"/>
                <a:gd name="T7" fmla="*/ 30 h 61"/>
                <a:gd name="T8" fmla="*/ 25 w 57"/>
                <a:gd name="T9" fmla="*/ 45 h 61"/>
                <a:gd name="T10" fmla="*/ 32 w 57"/>
                <a:gd name="T11" fmla="*/ 42 h 61"/>
                <a:gd name="T12" fmla="*/ 42 w 57"/>
                <a:gd name="T13" fmla="*/ 47 h 61"/>
                <a:gd name="T14" fmla="*/ 37 w 57"/>
                <a:gd name="T15" fmla="*/ 58 h 61"/>
                <a:gd name="T16" fmla="*/ 13 w 57"/>
                <a:gd name="T17" fmla="*/ 46 h 61"/>
                <a:gd name="T18" fmla="*/ 1 w 57"/>
                <a:gd name="T19" fmla="*/ 19 h 61"/>
                <a:gd name="T20" fmla="*/ 41 w 57"/>
                <a:gd name="T21" fmla="*/ 25 h 61"/>
                <a:gd name="T22" fmla="*/ 32 w 57"/>
                <a:gd name="T23" fmla="*/ 25 h 61"/>
                <a:gd name="T24" fmla="*/ 32 w 57"/>
                <a:gd name="T25" fmla="*/ 15 h 61"/>
                <a:gd name="T26" fmla="*/ 31 w 57"/>
                <a:gd name="T27" fmla="*/ 13 h 61"/>
                <a:gd name="T28" fmla="*/ 29 w 57"/>
                <a:gd name="T29" fmla="*/ 15 h 61"/>
                <a:gd name="T30" fmla="*/ 29 w 57"/>
                <a:gd name="T31" fmla="*/ 26 h 61"/>
                <a:gd name="T32" fmla="*/ 31 w 57"/>
                <a:gd name="T33" fmla="*/ 28 h 61"/>
                <a:gd name="T34" fmla="*/ 41 w 57"/>
                <a:gd name="T35" fmla="*/ 28 h 61"/>
                <a:gd name="T36" fmla="*/ 43 w 57"/>
                <a:gd name="T37" fmla="*/ 26 h 61"/>
                <a:gd name="T38" fmla="*/ 41 w 57"/>
                <a:gd name="T39" fmla="*/ 25 h 61"/>
                <a:gd name="T40" fmla="*/ 31 w 57"/>
                <a:gd name="T41" fmla="*/ 0 h 61"/>
                <a:gd name="T42" fmla="*/ 11 w 57"/>
                <a:gd name="T43" fmla="*/ 9 h 61"/>
                <a:gd name="T44" fmla="*/ 14 w 57"/>
                <a:gd name="T45" fmla="*/ 11 h 61"/>
                <a:gd name="T46" fmla="*/ 29 w 57"/>
                <a:gd name="T47" fmla="*/ 3 h 61"/>
                <a:gd name="T48" fmla="*/ 29 w 57"/>
                <a:gd name="T49" fmla="*/ 7 h 61"/>
                <a:gd name="T50" fmla="*/ 31 w 57"/>
                <a:gd name="T51" fmla="*/ 9 h 61"/>
                <a:gd name="T52" fmla="*/ 32 w 57"/>
                <a:gd name="T53" fmla="*/ 7 h 61"/>
                <a:gd name="T54" fmla="*/ 32 w 57"/>
                <a:gd name="T55" fmla="*/ 3 h 61"/>
                <a:gd name="T56" fmla="*/ 53 w 57"/>
                <a:gd name="T57" fmla="*/ 25 h 61"/>
                <a:gd name="T58" fmla="*/ 50 w 57"/>
                <a:gd name="T59" fmla="*/ 25 h 61"/>
                <a:gd name="T60" fmla="*/ 48 w 57"/>
                <a:gd name="T61" fmla="*/ 26 h 61"/>
                <a:gd name="T62" fmla="*/ 50 w 57"/>
                <a:gd name="T63" fmla="*/ 28 h 61"/>
                <a:gd name="T64" fmla="*/ 53 w 57"/>
                <a:gd name="T65" fmla="*/ 28 h 61"/>
                <a:gd name="T66" fmla="*/ 45 w 57"/>
                <a:gd name="T67" fmla="*/ 45 h 61"/>
                <a:gd name="T68" fmla="*/ 45 w 57"/>
                <a:gd name="T69" fmla="*/ 45 h 61"/>
                <a:gd name="T70" fmla="*/ 45 w 57"/>
                <a:gd name="T71" fmla="*/ 45 h 61"/>
                <a:gd name="T72" fmla="*/ 45 w 57"/>
                <a:gd name="T73" fmla="*/ 45 h 61"/>
                <a:gd name="T74" fmla="*/ 46 w 57"/>
                <a:gd name="T75" fmla="*/ 48 h 61"/>
                <a:gd name="T76" fmla="*/ 57 w 57"/>
                <a:gd name="T77" fmla="*/ 26 h 61"/>
                <a:gd name="T78" fmla="*/ 31 w 57"/>
                <a:gd name="T7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1">
                  <a:moveTo>
                    <a:pt x="1" y="19"/>
                  </a:moveTo>
                  <a:cubicBezTo>
                    <a:pt x="1" y="16"/>
                    <a:pt x="6" y="12"/>
                    <a:pt x="9" y="12"/>
                  </a:cubicBezTo>
                  <a:cubicBezTo>
                    <a:pt x="12" y="12"/>
                    <a:pt x="18" y="19"/>
                    <a:pt x="17" y="23"/>
                  </a:cubicBezTo>
                  <a:cubicBezTo>
                    <a:pt x="16" y="26"/>
                    <a:pt x="13" y="28"/>
                    <a:pt x="13" y="30"/>
                  </a:cubicBezTo>
                  <a:cubicBezTo>
                    <a:pt x="19" y="40"/>
                    <a:pt x="22" y="42"/>
                    <a:pt x="25" y="45"/>
                  </a:cubicBezTo>
                  <a:cubicBezTo>
                    <a:pt x="28" y="46"/>
                    <a:pt x="29" y="44"/>
                    <a:pt x="32" y="42"/>
                  </a:cubicBezTo>
                  <a:cubicBezTo>
                    <a:pt x="35" y="40"/>
                    <a:pt x="40" y="44"/>
                    <a:pt x="42" y="47"/>
                  </a:cubicBezTo>
                  <a:cubicBezTo>
                    <a:pt x="44" y="50"/>
                    <a:pt x="44" y="53"/>
                    <a:pt x="37" y="58"/>
                  </a:cubicBezTo>
                  <a:cubicBezTo>
                    <a:pt x="25" y="61"/>
                    <a:pt x="13" y="46"/>
                    <a:pt x="13" y="46"/>
                  </a:cubicBezTo>
                  <a:cubicBezTo>
                    <a:pt x="1" y="32"/>
                    <a:pt x="0" y="22"/>
                    <a:pt x="1" y="19"/>
                  </a:cubicBezTo>
                  <a:close/>
                  <a:moveTo>
                    <a:pt x="41" y="25"/>
                  </a:moveTo>
                  <a:cubicBezTo>
                    <a:pt x="32" y="25"/>
                    <a:pt x="32" y="25"/>
                    <a:pt x="32" y="25"/>
                  </a:cubicBezTo>
                  <a:cubicBezTo>
                    <a:pt x="32" y="15"/>
                    <a:pt x="32" y="15"/>
                    <a:pt x="32" y="15"/>
                  </a:cubicBezTo>
                  <a:cubicBezTo>
                    <a:pt x="32" y="14"/>
                    <a:pt x="32" y="13"/>
                    <a:pt x="31" y="13"/>
                  </a:cubicBezTo>
                  <a:cubicBezTo>
                    <a:pt x="30" y="13"/>
                    <a:pt x="29" y="14"/>
                    <a:pt x="29" y="15"/>
                  </a:cubicBezTo>
                  <a:cubicBezTo>
                    <a:pt x="29" y="26"/>
                    <a:pt x="29" y="26"/>
                    <a:pt x="29" y="26"/>
                  </a:cubicBezTo>
                  <a:cubicBezTo>
                    <a:pt x="29" y="27"/>
                    <a:pt x="30" y="28"/>
                    <a:pt x="31" y="28"/>
                  </a:cubicBezTo>
                  <a:cubicBezTo>
                    <a:pt x="41" y="28"/>
                    <a:pt x="41" y="28"/>
                    <a:pt x="41" y="28"/>
                  </a:cubicBezTo>
                  <a:cubicBezTo>
                    <a:pt x="42" y="28"/>
                    <a:pt x="43" y="27"/>
                    <a:pt x="43" y="26"/>
                  </a:cubicBezTo>
                  <a:cubicBezTo>
                    <a:pt x="43" y="25"/>
                    <a:pt x="42" y="25"/>
                    <a:pt x="41" y="25"/>
                  </a:cubicBezTo>
                  <a:close/>
                  <a:moveTo>
                    <a:pt x="31" y="0"/>
                  </a:moveTo>
                  <a:cubicBezTo>
                    <a:pt x="23" y="0"/>
                    <a:pt x="15" y="3"/>
                    <a:pt x="11" y="9"/>
                  </a:cubicBezTo>
                  <a:cubicBezTo>
                    <a:pt x="12" y="9"/>
                    <a:pt x="13" y="10"/>
                    <a:pt x="14" y="11"/>
                  </a:cubicBezTo>
                  <a:cubicBezTo>
                    <a:pt x="18" y="7"/>
                    <a:pt x="23" y="4"/>
                    <a:pt x="29" y="3"/>
                  </a:cubicBezTo>
                  <a:cubicBezTo>
                    <a:pt x="29" y="7"/>
                    <a:pt x="29" y="7"/>
                    <a:pt x="29" y="7"/>
                  </a:cubicBezTo>
                  <a:cubicBezTo>
                    <a:pt x="29" y="8"/>
                    <a:pt x="30" y="9"/>
                    <a:pt x="31" y="9"/>
                  </a:cubicBezTo>
                  <a:cubicBezTo>
                    <a:pt x="32" y="9"/>
                    <a:pt x="32" y="8"/>
                    <a:pt x="32" y="7"/>
                  </a:cubicBezTo>
                  <a:cubicBezTo>
                    <a:pt x="32" y="3"/>
                    <a:pt x="32" y="3"/>
                    <a:pt x="32" y="3"/>
                  </a:cubicBezTo>
                  <a:cubicBezTo>
                    <a:pt x="44" y="4"/>
                    <a:pt x="53" y="13"/>
                    <a:pt x="53" y="25"/>
                  </a:cubicBezTo>
                  <a:cubicBezTo>
                    <a:pt x="50" y="25"/>
                    <a:pt x="50" y="25"/>
                    <a:pt x="50" y="25"/>
                  </a:cubicBezTo>
                  <a:cubicBezTo>
                    <a:pt x="49" y="25"/>
                    <a:pt x="48" y="25"/>
                    <a:pt x="48" y="26"/>
                  </a:cubicBezTo>
                  <a:cubicBezTo>
                    <a:pt x="48" y="27"/>
                    <a:pt x="49" y="28"/>
                    <a:pt x="50" y="28"/>
                  </a:cubicBezTo>
                  <a:cubicBezTo>
                    <a:pt x="53" y="28"/>
                    <a:pt x="53" y="28"/>
                    <a:pt x="53" y="28"/>
                  </a:cubicBezTo>
                  <a:cubicBezTo>
                    <a:pt x="53" y="35"/>
                    <a:pt x="50" y="41"/>
                    <a:pt x="45" y="45"/>
                  </a:cubicBezTo>
                  <a:cubicBezTo>
                    <a:pt x="45" y="45"/>
                    <a:pt x="45" y="45"/>
                    <a:pt x="45" y="45"/>
                  </a:cubicBezTo>
                  <a:cubicBezTo>
                    <a:pt x="45" y="45"/>
                    <a:pt x="45" y="45"/>
                    <a:pt x="45" y="45"/>
                  </a:cubicBezTo>
                  <a:cubicBezTo>
                    <a:pt x="45" y="45"/>
                    <a:pt x="45" y="45"/>
                    <a:pt x="45" y="45"/>
                  </a:cubicBezTo>
                  <a:cubicBezTo>
                    <a:pt x="46" y="46"/>
                    <a:pt x="46" y="47"/>
                    <a:pt x="46" y="48"/>
                  </a:cubicBezTo>
                  <a:cubicBezTo>
                    <a:pt x="53" y="43"/>
                    <a:pt x="57" y="35"/>
                    <a:pt x="57" y="26"/>
                  </a:cubicBezTo>
                  <a:cubicBezTo>
                    <a:pt x="57" y="12"/>
                    <a:pt x="45" y="0"/>
                    <a:pt x="31"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81" name="Group 80">
              <a:extLst>
                <a:ext uri="{FF2B5EF4-FFF2-40B4-BE49-F238E27FC236}">
                  <a16:creationId xmlns:a16="http://schemas.microsoft.com/office/drawing/2014/main" id="{9E24F49A-2491-4052-AE7A-5790A9A3B024}"/>
                </a:ext>
              </a:extLst>
            </p:cNvPr>
            <p:cNvGrpSpPr/>
            <p:nvPr/>
          </p:nvGrpSpPr>
          <p:grpSpPr>
            <a:xfrm>
              <a:off x="2056981" y="5115441"/>
              <a:ext cx="1252378" cy="658614"/>
              <a:chOff x="1957921" y="2532261"/>
              <a:chExt cx="1252378" cy="658614"/>
            </a:xfrm>
          </p:grpSpPr>
          <p:sp>
            <p:nvSpPr>
              <p:cNvPr id="82" name="Text Placeholder 53">
                <a:extLst>
                  <a:ext uri="{FF2B5EF4-FFF2-40B4-BE49-F238E27FC236}">
                    <a16:creationId xmlns:a16="http://schemas.microsoft.com/office/drawing/2014/main" id="{8D36B45C-F27A-429F-867C-1F270532C1A4}"/>
                  </a:ext>
                </a:extLst>
              </p:cNvPr>
              <p:cNvSpPr txBox="1">
                <a:spLocks/>
              </p:cNvSpPr>
              <p:nvPr/>
            </p:nvSpPr>
            <p:spPr>
              <a:xfrm>
                <a:off x="1957921" y="2722006"/>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3" name="Text Placeholder 56">
                <a:extLst>
                  <a:ext uri="{FF2B5EF4-FFF2-40B4-BE49-F238E27FC236}">
                    <a16:creationId xmlns:a16="http://schemas.microsoft.com/office/drawing/2014/main" id="{67BBBDDB-EF76-477F-A965-0A55D2398DFF}"/>
                  </a:ext>
                </a:extLst>
              </p:cNvPr>
              <p:cNvSpPr txBox="1">
                <a:spLocks/>
              </p:cNvSpPr>
              <p:nvPr/>
            </p:nvSpPr>
            <p:spPr>
              <a:xfrm>
                <a:off x="2192345" y="253226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6" name="Group 5">
            <a:extLst>
              <a:ext uri="{FF2B5EF4-FFF2-40B4-BE49-F238E27FC236}">
                <a16:creationId xmlns:a16="http://schemas.microsoft.com/office/drawing/2014/main" id="{632EC1AF-4A70-48B8-AD16-68AFCBE16278}"/>
              </a:ext>
            </a:extLst>
          </p:cNvPr>
          <p:cNvGrpSpPr/>
          <p:nvPr/>
        </p:nvGrpSpPr>
        <p:grpSpPr>
          <a:xfrm>
            <a:off x="8372475" y="3273425"/>
            <a:ext cx="2511425" cy="1009650"/>
            <a:chOff x="8372475" y="3273425"/>
            <a:chExt cx="2511425" cy="1009650"/>
          </a:xfrm>
        </p:grpSpPr>
        <p:sp>
          <p:nvSpPr>
            <p:cNvPr id="37" name="Freeform 17">
              <a:extLst>
                <a:ext uri="{FF2B5EF4-FFF2-40B4-BE49-F238E27FC236}">
                  <a16:creationId xmlns:a16="http://schemas.microsoft.com/office/drawing/2014/main" id="{143BAC94-29B4-45FB-A5A1-E0B36BA95085}"/>
                </a:ext>
              </a:extLst>
            </p:cNvPr>
            <p:cNvSpPr>
              <a:spLocks/>
            </p:cNvSpPr>
            <p:nvPr/>
          </p:nvSpPr>
          <p:spPr bwMode="auto">
            <a:xfrm>
              <a:off x="8372475" y="3273425"/>
              <a:ext cx="2511425" cy="1009650"/>
            </a:xfrm>
            <a:custGeom>
              <a:avLst/>
              <a:gdLst>
                <a:gd name="T0" fmla="*/ 527 w 660"/>
                <a:gd name="T1" fmla="*/ 265 h 265"/>
                <a:gd name="T2" fmla="*/ 132 w 660"/>
                <a:gd name="T3" fmla="*/ 265 h 265"/>
                <a:gd name="T4" fmla="*/ 0 w 660"/>
                <a:gd name="T5" fmla="*/ 132 h 265"/>
                <a:gd name="T6" fmla="*/ 132 w 660"/>
                <a:gd name="T7" fmla="*/ 0 h 265"/>
                <a:gd name="T8" fmla="*/ 527 w 660"/>
                <a:gd name="T9" fmla="*/ 0 h 265"/>
                <a:gd name="T10" fmla="*/ 660 w 660"/>
                <a:gd name="T11" fmla="*/ 132 h 265"/>
                <a:gd name="T12" fmla="*/ 527 w 660"/>
                <a:gd name="T13" fmla="*/ 265 h 265"/>
              </a:gdLst>
              <a:ahLst/>
              <a:cxnLst>
                <a:cxn ang="0">
                  <a:pos x="T0" y="T1"/>
                </a:cxn>
                <a:cxn ang="0">
                  <a:pos x="T2" y="T3"/>
                </a:cxn>
                <a:cxn ang="0">
                  <a:pos x="T4" y="T5"/>
                </a:cxn>
                <a:cxn ang="0">
                  <a:pos x="T6" y="T7"/>
                </a:cxn>
                <a:cxn ang="0">
                  <a:pos x="T8" y="T9"/>
                </a:cxn>
                <a:cxn ang="0">
                  <a:pos x="T10" y="T11"/>
                </a:cxn>
                <a:cxn ang="0">
                  <a:pos x="T12" y="T13"/>
                </a:cxn>
              </a:cxnLst>
              <a:rect l="0" t="0" r="r" b="b"/>
              <a:pathLst>
                <a:path w="660" h="265">
                  <a:moveTo>
                    <a:pt x="527" y="265"/>
                  </a:moveTo>
                  <a:cubicBezTo>
                    <a:pt x="132" y="265"/>
                    <a:pt x="132" y="265"/>
                    <a:pt x="132" y="265"/>
                  </a:cubicBezTo>
                  <a:cubicBezTo>
                    <a:pt x="59" y="265"/>
                    <a:pt x="0" y="205"/>
                    <a:pt x="0" y="132"/>
                  </a:cubicBezTo>
                  <a:cubicBezTo>
                    <a:pt x="0" y="59"/>
                    <a:pt x="59" y="0"/>
                    <a:pt x="132" y="0"/>
                  </a:cubicBezTo>
                  <a:cubicBezTo>
                    <a:pt x="527" y="0"/>
                    <a:pt x="527" y="0"/>
                    <a:pt x="527" y="0"/>
                  </a:cubicBezTo>
                  <a:cubicBezTo>
                    <a:pt x="601" y="0"/>
                    <a:pt x="660" y="59"/>
                    <a:pt x="660" y="132"/>
                  </a:cubicBezTo>
                  <a:cubicBezTo>
                    <a:pt x="660" y="205"/>
                    <a:pt x="601" y="265"/>
                    <a:pt x="527" y="265"/>
                  </a:cubicBezTo>
                  <a:close/>
                </a:path>
              </a:pathLst>
            </a:cu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38" name="Oval 18">
              <a:extLst>
                <a:ext uri="{FF2B5EF4-FFF2-40B4-BE49-F238E27FC236}">
                  <a16:creationId xmlns:a16="http://schemas.microsoft.com/office/drawing/2014/main" id="{1A73779B-28A6-4888-BF78-E8003C0BD4D6}"/>
                </a:ext>
              </a:extLst>
            </p:cNvPr>
            <p:cNvSpPr>
              <a:spLocks noChangeArrowheads="1"/>
            </p:cNvSpPr>
            <p:nvPr/>
          </p:nvSpPr>
          <p:spPr bwMode="auto">
            <a:xfrm>
              <a:off x="8504238" y="3406775"/>
              <a:ext cx="742950" cy="74295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8" name="Freeform 28">
              <a:extLst>
                <a:ext uri="{FF2B5EF4-FFF2-40B4-BE49-F238E27FC236}">
                  <a16:creationId xmlns:a16="http://schemas.microsoft.com/office/drawing/2014/main" id="{49122C5F-FCAC-4552-8D51-B85AAE354CBF}"/>
                </a:ext>
              </a:extLst>
            </p:cNvPr>
            <p:cNvSpPr>
              <a:spLocks noEditPoints="1"/>
            </p:cNvSpPr>
            <p:nvPr/>
          </p:nvSpPr>
          <p:spPr bwMode="auto">
            <a:xfrm>
              <a:off x="8751888" y="3673475"/>
              <a:ext cx="244475" cy="209550"/>
            </a:xfrm>
            <a:custGeom>
              <a:avLst/>
              <a:gdLst>
                <a:gd name="T0" fmla="*/ 45 w 64"/>
                <a:gd name="T1" fmla="*/ 28 h 55"/>
                <a:gd name="T2" fmla="*/ 45 w 64"/>
                <a:gd name="T3" fmla="*/ 31 h 55"/>
                <a:gd name="T4" fmla="*/ 40 w 64"/>
                <a:gd name="T5" fmla="*/ 31 h 55"/>
                <a:gd name="T6" fmla="*/ 40 w 64"/>
                <a:gd name="T7" fmla="*/ 28 h 55"/>
                <a:gd name="T8" fmla="*/ 32 w 64"/>
                <a:gd name="T9" fmla="*/ 22 h 55"/>
                <a:gd name="T10" fmla="*/ 36 w 64"/>
                <a:gd name="T11" fmla="*/ 20 h 55"/>
                <a:gd name="T12" fmla="*/ 43 w 64"/>
                <a:gd name="T13" fmla="*/ 24 h 55"/>
                <a:gd name="T14" fmla="*/ 49 w 64"/>
                <a:gd name="T15" fmla="*/ 20 h 55"/>
                <a:gd name="T16" fmla="*/ 43 w 64"/>
                <a:gd name="T17" fmla="*/ 17 h 55"/>
                <a:gd name="T18" fmla="*/ 33 w 64"/>
                <a:gd name="T19" fmla="*/ 9 h 55"/>
                <a:gd name="T20" fmla="*/ 40 w 64"/>
                <a:gd name="T21" fmla="*/ 2 h 55"/>
                <a:gd name="T22" fmla="*/ 40 w 64"/>
                <a:gd name="T23" fmla="*/ 0 h 55"/>
                <a:gd name="T24" fmla="*/ 45 w 64"/>
                <a:gd name="T25" fmla="*/ 0 h 55"/>
                <a:gd name="T26" fmla="*/ 45 w 64"/>
                <a:gd name="T27" fmla="*/ 2 h 55"/>
                <a:gd name="T28" fmla="*/ 53 w 64"/>
                <a:gd name="T29" fmla="*/ 7 h 55"/>
                <a:gd name="T30" fmla="*/ 49 w 64"/>
                <a:gd name="T31" fmla="*/ 9 h 55"/>
                <a:gd name="T32" fmla="*/ 43 w 64"/>
                <a:gd name="T33" fmla="*/ 6 h 55"/>
                <a:gd name="T34" fmla="*/ 38 w 64"/>
                <a:gd name="T35" fmla="*/ 9 h 55"/>
                <a:gd name="T36" fmla="*/ 43 w 64"/>
                <a:gd name="T37" fmla="*/ 12 h 55"/>
                <a:gd name="T38" fmla="*/ 53 w 64"/>
                <a:gd name="T39" fmla="*/ 20 h 55"/>
                <a:gd name="T40" fmla="*/ 45 w 64"/>
                <a:gd name="T41" fmla="*/ 28 h 55"/>
                <a:gd name="T42" fmla="*/ 62 w 64"/>
                <a:gd name="T43" fmla="*/ 41 h 55"/>
                <a:gd name="T44" fmla="*/ 46 w 64"/>
                <a:gd name="T45" fmla="*/ 45 h 55"/>
                <a:gd name="T46" fmla="*/ 33 w 64"/>
                <a:gd name="T47" fmla="*/ 40 h 55"/>
                <a:gd name="T48" fmla="*/ 47 w 64"/>
                <a:gd name="T49" fmla="*/ 39 h 55"/>
                <a:gd name="T50" fmla="*/ 38 w 64"/>
                <a:gd name="T51" fmla="*/ 34 h 55"/>
                <a:gd name="T52" fmla="*/ 28 w 64"/>
                <a:gd name="T53" fmla="*/ 32 h 55"/>
                <a:gd name="T54" fmla="*/ 13 w 64"/>
                <a:gd name="T55" fmla="*/ 36 h 55"/>
                <a:gd name="T56" fmla="*/ 13 w 64"/>
                <a:gd name="T57" fmla="*/ 51 h 55"/>
                <a:gd name="T58" fmla="*/ 23 w 64"/>
                <a:gd name="T59" fmla="*/ 53 h 55"/>
                <a:gd name="T60" fmla="*/ 48 w 64"/>
                <a:gd name="T61" fmla="*/ 54 h 55"/>
                <a:gd name="T62" fmla="*/ 64 w 64"/>
                <a:gd name="T63" fmla="*/ 43 h 55"/>
                <a:gd name="T64" fmla="*/ 62 w 64"/>
                <a:gd name="T65" fmla="*/ 41 h 55"/>
                <a:gd name="T66" fmla="*/ 0 w 64"/>
                <a:gd name="T67" fmla="*/ 55 h 55"/>
                <a:gd name="T68" fmla="*/ 11 w 64"/>
                <a:gd name="T69" fmla="*/ 55 h 55"/>
                <a:gd name="T70" fmla="*/ 11 w 64"/>
                <a:gd name="T71" fmla="*/ 36 h 55"/>
                <a:gd name="T72" fmla="*/ 0 w 64"/>
                <a:gd name="T73" fmla="*/ 36 h 55"/>
                <a:gd name="T74" fmla="*/ 0 w 64"/>
                <a:gd name="T7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55">
                  <a:moveTo>
                    <a:pt x="45" y="28"/>
                  </a:moveTo>
                  <a:cubicBezTo>
                    <a:pt x="45" y="31"/>
                    <a:pt x="45" y="31"/>
                    <a:pt x="45" y="31"/>
                  </a:cubicBezTo>
                  <a:cubicBezTo>
                    <a:pt x="40" y="31"/>
                    <a:pt x="40" y="31"/>
                    <a:pt x="40" y="31"/>
                  </a:cubicBezTo>
                  <a:cubicBezTo>
                    <a:pt x="40" y="28"/>
                    <a:pt x="40" y="28"/>
                    <a:pt x="40" y="28"/>
                  </a:cubicBezTo>
                  <a:cubicBezTo>
                    <a:pt x="37" y="28"/>
                    <a:pt x="34" y="26"/>
                    <a:pt x="32" y="22"/>
                  </a:cubicBezTo>
                  <a:cubicBezTo>
                    <a:pt x="36" y="20"/>
                    <a:pt x="36" y="20"/>
                    <a:pt x="36" y="20"/>
                  </a:cubicBezTo>
                  <a:cubicBezTo>
                    <a:pt x="37" y="23"/>
                    <a:pt x="40" y="24"/>
                    <a:pt x="43" y="24"/>
                  </a:cubicBezTo>
                  <a:cubicBezTo>
                    <a:pt x="46" y="24"/>
                    <a:pt x="49" y="23"/>
                    <a:pt x="49" y="20"/>
                  </a:cubicBezTo>
                  <a:cubicBezTo>
                    <a:pt x="49" y="18"/>
                    <a:pt x="46" y="17"/>
                    <a:pt x="43" y="17"/>
                  </a:cubicBezTo>
                  <a:cubicBezTo>
                    <a:pt x="38" y="16"/>
                    <a:pt x="33" y="15"/>
                    <a:pt x="33" y="9"/>
                  </a:cubicBezTo>
                  <a:cubicBezTo>
                    <a:pt x="33" y="5"/>
                    <a:pt x="37" y="3"/>
                    <a:pt x="40" y="2"/>
                  </a:cubicBezTo>
                  <a:cubicBezTo>
                    <a:pt x="40" y="0"/>
                    <a:pt x="40" y="0"/>
                    <a:pt x="40" y="0"/>
                  </a:cubicBezTo>
                  <a:cubicBezTo>
                    <a:pt x="45" y="0"/>
                    <a:pt x="45" y="0"/>
                    <a:pt x="45" y="0"/>
                  </a:cubicBezTo>
                  <a:cubicBezTo>
                    <a:pt x="45" y="2"/>
                    <a:pt x="45" y="2"/>
                    <a:pt x="45" y="2"/>
                  </a:cubicBezTo>
                  <a:cubicBezTo>
                    <a:pt x="48" y="2"/>
                    <a:pt x="51" y="4"/>
                    <a:pt x="53" y="7"/>
                  </a:cubicBezTo>
                  <a:cubicBezTo>
                    <a:pt x="49" y="9"/>
                    <a:pt x="49" y="9"/>
                    <a:pt x="49" y="9"/>
                  </a:cubicBezTo>
                  <a:cubicBezTo>
                    <a:pt x="48" y="7"/>
                    <a:pt x="46" y="6"/>
                    <a:pt x="43" y="6"/>
                  </a:cubicBezTo>
                  <a:cubicBezTo>
                    <a:pt x="39" y="6"/>
                    <a:pt x="38" y="7"/>
                    <a:pt x="38" y="9"/>
                  </a:cubicBezTo>
                  <a:cubicBezTo>
                    <a:pt x="38" y="12"/>
                    <a:pt x="40" y="12"/>
                    <a:pt x="43" y="12"/>
                  </a:cubicBezTo>
                  <a:cubicBezTo>
                    <a:pt x="49" y="13"/>
                    <a:pt x="53" y="14"/>
                    <a:pt x="53" y="20"/>
                  </a:cubicBezTo>
                  <a:cubicBezTo>
                    <a:pt x="53" y="25"/>
                    <a:pt x="50" y="28"/>
                    <a:pt x="45" y="28"/>
                  </a:cubicBezTo>
                  <a:close/>
                  <a:moveTo>
                    <a:pt x="62" y="41"/>
                  </a:moveTo>
                  <a:cubicBezTo>
                    <a:pt x="57" y="39"/>
                    <a:pt x="54" y="42"/>
                    <a:pt x="46" y="45"/>
                  </a:cubicBezTo>
                  <a:cubicBezTo>
                    <a:pt x="45" y="46"/>
                    <a:pt x="34" y="42"/>
                    <a:pt x="33" y="40"/>
                  </a:cubicBezTo>
                  <a:cubicBezTo>
                    <a:pt x="33" y="39"/>
                    <a:pt x="44" y="41"/>
                    <a:pt x="47" y="39"/>
                  </a:cubicBezTo>
                  <a:cubicBezTo>
                    <a:pt x="51" y="36"/>
                    <a:pt x="46" y="35"/>
                    <a:pt x="38" y="34"/>
                  </a:cubicBezTo>
                  <a:cubicBezTo>
                    <a:pt x="38" y="34"/>
                    <a:pt x="35" y="34"/>
                    <a:pt x="28" y="32"/>
                  </a:cubicBezTo>
                  <a:cubicBezTo>
                    <a:pt x="24" y="32"/>
                    <a:pt x="13" y="36"/>
                    <a:pt x="13" y="36"/>
                  </a:cubicBezTo>
                  <a:cubicBezTo>
                    <a:pt x="13" y="51"/>
                    <a:pt x="13" y="51"/>
                    <a:pt x="13" y="51"/>
                  </a:cubicBezTo>
                  <a:cubicBezTo>
                    <a:pt x="13" y="51"/>
                    <a:pt x="20" y="52"/>
                    <a:pt x="23" y="53"/>
                  </a:cubicBezTo>
                  <a:cubicBezTo>
                    <a:pt x="26" y="54"/>
                    <a:pt x="45" y="54"/>
                    <a:pt x="48" y="54"/>
                  </a:cubicBezTo>
                  <a:cubicBezTo>
                    <a:pt x="50" y="54"/>
                    <a:pt x="63" y="43"/>
                    <a:pt x="64" y="43"/>
                  </a:cubicBezTo>
                  <a:cubicBezTo>
                    <a:pt x="64" y="42"/>
                    <a:pt x="64" y="42"/>
                    <a:pt x="62" y="41"/>
                  </a:cubicBezTo>
                  <a:close/>
                  <a:moveTo>
                    <a:pt x="0" y="55"/>
                  </a:moveTo>
                  <a:cubicBezTo>
                    <a:pt x="11" y="55"/>
                    <a:pt x="11" y="55"/>
                    <a:pt x="11" y="55"/>
                  </a:cubicBezTo>
                  <a:cubicBezTo>
                    <a:pt x="11" y="36"/>
                    <a:pt x="11" y="36"/>
                    <a:pt x="11" y="36"/>
                  </a:cubicBezTo>
                  <a:cubicBezTo>
                    <a:pt x="0" y="36"/>
                    <a:pt x="0" y="36"/>
                    <a:pt x="0" y="36"/>
                  </a:cubicBezTo>
                  <a:lnTo>
                    <a:pt x="0" y="5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84" name="Group 83">
              <a:extLst>
                <a:ext uri="{FF2B5EF4-FFF2-40B4-BE49-F238E27FC236}">
                  <a16:creationId xmlns:a16="http://schemas.microsoft.com/office/drawing/2014/main" id="{CA060EE0-1841-43CE-881A-ED729434F6A9}"/>
                </a:ext>
              </a:extLst>
            </p:cNvPr>
            <p:cNvGrpSpPr/>
            <p:nvPr/>
          </p:nvGrpSpPr>
          <p:grpSpPr>
            <a:xfrm>
              <a:off x="9415463" y="3544451"/>
              <a:ext cx="1255785" cy="658614"/>
              <a:chOff x="8940728" y="2617986"/>
              <a:chExt cx="1255785" cy="658614"/>
            </a:xfrm>
          </p:grpSpPr>
          <p:sp>
            <p:nvSpPr>
              <p:cNvPr id="85" name="Text Placeholder 53">
                <a:extLst>
                  <a:ext uri="{FF2B5EF4-FFF2-40B4-BE49-F238E27FC236}">
                    <a16:creationId xmlns:a16="http://schemas.microsoft.com/office/drawing/2014/main" id="{6A122477-A976-4A69-A297-0EC5E0B5F843}"/>
                  </a:ext>
                </a:extLst>
              </p:cNvPr>
              <p:cNvSpPr txBox="1">
                <a:spLocks/>
              </p:cNvSpPr>
              <p:nvPr/>
            </p:nvSpPr>
            <p:spPr>
              <a:xfrm>
                <a:off x="8944135" y="2807731"/>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6" name="Text Placeholder 56">
                <a:extLst>
                  <a:ext uri="{FF2B5EF4-FFF2-40B4-BE49-F238E27FC236}">
                    <a16:creationId xmlns:a16="http://schemas.microsoft.com/office/drawing/2014/main" id="{B155ABDA-EB56-4582-82A8-FC01283FEA3C}"/>
                  </a:ext>
                </a:extLst>
              </p:cNvPr>
              <p:cNvSpPr txBox="1">
                <a:spLocks/>
              </p:cNvSpPr>
              <p:nvPr/>
            </p:nvSpPr>
            <p:spPr>
              <a:xfrm>
                <a:off x="8940728" y="2617986"/>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grpSp>
        <p:nvGrpSpPr>
          <p:cNvPr id="3" name="Group 2">
            <a:extLst>
              <a:ext uri="{FF2B5EF4-FFF2-40B4-BE49-F238E27FC236}">
                <a16:creationId xmlns:a16="http://schemas.microsoft.com/office/drawing/2014/main" id="{45B214F8-0E7D-4F3A-B52F-24E70020DED8}"/>
              </a:ext>
            </a:extLst>
          </p:cNvPr>
          <p:cNvGrpSpPr/>
          <p:nvPr/>
        </p:nvGrpSpPr>
        <p:grpSpPr>
          <a:xfrm>
            <a:off x="1304925" y="3273425"/>
            <a:ext cx="2511425" cy="1009650"/>
            <a:chOff x="1304925" y="3273425"/>
            <a:chExt cx="2511425" cy="1009650"/>
          </a:xfrm>
        </p:grpSpPr>
        <p:sp>
          <p:nvSpPr>
            <p:cNvPr id="42" name="Freeform 22">
              <a:extLst>
                <a:ext uri="{FF2B5EF4-FFF2-40B4-BE49-F238E27FC236}">
                  <a16:creationId xmlns:a16="http://schemas.microsoft.com/office/drawing/2014/main" id="{58BD3CFC-3F00-4217-B9C4-D306A59B69CC}"/>
                </a:ext>
              </a:extLst>
            </p:cNvPr>
            <p:cNvSpPr>
              <a:spLocks/>
            </p:cNvSpPr>
            <p:nvPr/>
          </p:nvSpPr>
          <p:spPr bwMode="auto">
            <a:xfrm>
              <a:off x="1304925" y="3273425"/>
              <a:ext cx="2511425" cy="1009650"/>
            </a:xfrm>
            <a:custGeom>
              <a:avLst/>
              <a:gdLst>
                <a:gd name="T0" fmla="*/ 132 w 660"/>
                <a:gd name="T1" fmla="*/ 0 h 265"/>
                <a:gd name="T2" fmla="*/ 527 w 660"/>
                <a:gd name="T3" fmla="*/ 0 h 265"/>
                <a:gd name="T4" fmla="*/ 660 w 660"/>
                <a:gd name="T5" fmla="*/ 133 h 265"/>
                <a:gd name="T6" fmla="*/ 527 w 660"/>
                <a:gd name="T7" fmla="*/ 265 h 265"/>
                <a:gd name="T8" fmla="*/ 132 w 660"/>
                <a:gd name="T9" fmla="*/ 265 h 265"/>
                <a:gd name="T10" fmla="*/ 0 w 660"/>
                <a:gd name="T11" fmla="*/ 133 h 265"/>
                <a:gd name="T12" fmla="*/ 132 w 660"/>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660" h="265">
                  <a:moveTo>
                    <a:pt x="132" y="0"/>
                  </a:moveTo>
                  <a:cubicBezTo>
                    <a:pt x="527" y="0"/>
                    <a:pt x="527" y="0"/>
                    <a:pt x="527" y="0"/>
                  </a:cubicBezTo>
                  <a:cubicBezTo>
                    <a:pt x="601" y="0"/>
                    <a:pt x="660" y="60"/>
                    <a:pt x="660" y="133"/>
                  </a:cubicBezTo>
                  <a:cubicBezTo>
                    <a:pt x="660" y="206"/>
                    <a:pt x="601" y="265"/>
                    <a:pt x="527" y="265"/>
                  </a:cubicBezTo>
                  <a:cubicBezTo>
                    <a:pt x="132" y="265"/>
                    <a:pt x="132" y="265"/>
                    <a:pt x="132" y="265"/>
                  </a:cubicBezTo>
                  <a:cubicBezTo>
                    <a:pt x="59" y="265"/>
                    <a:pt x="0" y="206"/>
                    <a:pt x="0" y="133"/>
                  </a:cubicBezTo>
                  <a:cubicBezTo>
                    <a:pt x="0" y="60"/>
                    <a:pt x="59" y="0"/>
                    <a:pt x="132" y="0"/>
                  </a:cubicBezTo>
                  <a:close/>
                </a:path>
              </a:pathLst>
            </a:custGeom>
            <a:solidFill>
              <a:schemeClr val="accent1"/>
            </a:solidFill>
            <a:ln>
              <a:noFill/>
            </a:ln>
            <a:effectLst>
              <a:outerShdw blurRad="330200" dist="127000" dir="2400000" sx="94000" sy="94000" algn="ctr" rotWithShape="0">
                <a:schemeClr val="accent1">
                  <a:lumMod val="75000"/>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3" name="Oval 23">
              <a:extLst>
                <a:ext uri="{FF2B5EF4-FFF2-40B4-BE49-F238E27FC236}">
                  <a16:creationId xmlns:a16="http://schemas.microsoft.com/office/drawing/2014/main" id="{A79FE4DE-9793-45CA-8CA1-119F6195D7BB}"/>
                </a:ext>
              </a:extLst>
            </p:cNvPr>
            <p:cNvSpPr>
              <a:spLocks noChangeArrowheads="1"/>
            </p:cNvSpPr>
            <p:nvPr/>
          </p:nvSpPr>
          <p:spPr bwMode="auto">
            <a:xfrm>
              <a:off x="2941638" y="3406775"/>
              <a:ext cx="741363" cy="742950"/>
            </a:xfrm>
            <a:prstGeom prst="ellipse">
              <a:avLst/>
            </a:prstGeom>
            <a:solidFill>
              <a:schemeClr val="bg2"/>
            </a:solidFill>
            <a:ln>
              <a:noFill/>
            </a:ln>
            <a:effectLst>
              <a:outerShdw blurRad="165100" dist="76200" dir="2700000" algn="tl" rotWithShape="0">
                <a:prstClr val="black">
                  <a:alpha val="18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sp>
          <p:nvSpPr>
            <p:cNvPr id="45" name="Freeform 25">
              <a:extLst>
                <a:ext uri="{FF2B5EF4-FFF2-40B4-BE49-F238E27FC236}">
                  <a16:creationId xmlns:a16="http://schemas.microsoft.com/office/drawing/2014/main" id="{C811DA8E-ED00-45A1-8012-59CBBD89AB10}"/>
                </a:ext>
              </a:extLst>
            </p:cNvPr>
            <p:cNvSpPr>
              <a:spLocks noEditPoints="1"/>
            </p:cNvSpPr>
            <p:nvPr/>
          </p:nvSpPr>
          <p:spPr bwMode="auto">
            <a:xfrm>
              <a:off x="3208338" y="3676650"/>
              <a:ext cx="209550" cy="206375"/>
            </a:xfrm>
            <a:custGeom>
              <a:avLst/>
              <a:gdLst>
                <a:gd name="T0" fmla="*/ 21 w 55"/>
                <a:gd name="T1" fmla="*/ 11 h 54"/>
                <a:gd name="T2" fmla="*/ 27 w 55"/>
                <a:gd name="T3" fmla="*/ 5 h 54"/>
                <a:gd name="T4" fmla="*/ 34 w 55"/>
                <a:gd name="T5" fmla="*/ 11 h 54"/>
                <a:gd name="T6" fmla="*/ 27 w 55"/>
                <a:gd name="T7" fmla="*/ 17 h 54"/>
                <a:gd name="T8" fmla="*/ 21 w 55"/>
                <a:gd name="T9" fmla="*/ 11 h 54"/>
                <a:gd name="T10" fmla="*/ 36 w 55"/>
                <a:gd name="T11" fmla="*/ 20 h 54"/>
                <a:gd name="T12" fmla="*/ 20 w 55"/>
                <a:gd name="T13" fmla="*/ 20 h 54"/>
                <a:gd name="T14" fmla="*/ 18 w 55"/>
                <a:gd name="T15" fmla="*/ 22 h 54"/>
                <a:gd name="T16" fmla="*/ 18 w 55"/>
                <a:gd name="T17" fmla="*/ 35 h 54"/>
                <a:gd name="T18" fmla="*/ 20 w 55"/>
                <a:gd name="T19" fmla="*/ 37 h 54"/>
                <a:gd name="T20" fmla="*/ 21 w 55"/>
                <a:gd name="T21" fmla="*/ 37 h 54"/>
                <a:gd name="T22" fmla="*/ 21 w 55"/>
                <a:gd name="T23" fmla="*/ 52 h 54"/>
                <a:gd name="T24" fmla="*/ 24 w 55"/>
                <a:gd name="T25" fmla="*/ 54 h 54"/>
                <a:gd name="T26" fmla="*/ 32 w 55"/>
                <a:gd name="T27" fmla="*/ 54 h 54"/>
                <a:gd name="T28" fmla="*/ 34 w 55"/>
                <a:gd name="T29" fmla="*/ 52 h 54"/>
                <a:gd name="T30" fmla="*/ 34 w 55"/>
                <a:gd name="T31" fmla="*/ 37 h 54"/>
                <a:gd name="T32" fmla="*/ 36 w 55"/>
                <a:gd name="T33" fmla="*/ 37 h 54"/>
                <a:gd name="T34" fmla="*/ 38 w 55"/>
                <a:gd name="T35" fmla="*/ 35 h 54"/>
                <a:gd name="T36" fmla="*/ 38 w 55"/>
                <a:gd name="T37" fmla="*/ 22 h 54"/>
                <a:gd name="T38" fmla="*/ 36 w 55"/>
                <a:gd name="T39" fmla="*/ 20 h 54"/>
                <a:gd name="T40" fmla="*/ 45 w 55"/>
                <a:gd name="T41" fmla="*/ 11 h 54"/>
                <a:gd name="T42" fmla="*/ 51 w 55"/>
                <a:gd name="T43" fmla="*/ 5 h 54"/>
                <a:gd name="T44" fmla="*/ 45 w 55"/>
                <a:gd name="T45" fmla="*/ 0 h 54"/>
                <a:gd name="T46" fmla="*/ 40 w 55"/>
                <a:gd name="T47" fmla="*/ 5 h 54"/>
                <a:gd name="T48" fmla="*/ 45 w 55"/>
                <a:gd name="T49" fmla="*/ 11 h 54"/>
                <a:gd name="T50" fmla="*/ 53 w 55"/>
                <a:gd name="T51" fmla="*/ 13 h 54"/>
                <a:gd name="T52" fmla="*/ 38 w 55"/>
                <a:gd name="T53" fmla="*/ 13 h 54"/>
                <a:gd name="T54" fmla="*/ 36 w 55"/>
                <a:gd name="T55" fmla="*/ 15 h 54"/>
                <a:gd name="T56" fmla="*/ 36 w 55"/>
                <a:gd name="T57" fmla="*/ 16 h 54"/>
                <a:gd name="T58" fmla="*/ 42 w 55"/>
                <a:gd name="T59" fmla="*/ 22 h 54"/>
                <a:gd name="T60" fmla="*/ 42 w 55"/>
                <a:gd name="T61" fmla="*/ 35 h 54"/>
                <a:gd name="T62" fmla="*/ 40 w 55"/>
                <a:gd name="T63" fmla="*/ 40 h 54"/>
                <a:gd name="T64" fmla="*/ 40 w 55"/>
                <a:gd name="T65" fmla="*/ 43 h 54"/>
                <a:gd name="T66" fmla="*/ 42 w 55"/>
                <a:gd name="T67" fmla="*/ 45 h 54"/>
                <a:gd name="T68" fmla="*/ 49 w 55"/>
                <a:gd name="T69" fmla="*/ 45 h 54"/>
                <a:gd name="T70" fmla="*/ 51 w 55"/>
                <a:gd name="T71" fmla="*/ 43 h 54"/>
                <a:gd name="T72" fmla="*/ 51 w 55"/>
                <a:gd name="T73" fmla="*/ 30 h 54"/>
                <a:gd name="T74" fmla="*/ 53 w 55"/>
                <a:gd name="T75" fmla="*/ 30 h 54"/>
                <a:gd name="T76" fmla="*/ 55 w 55"/>
                <a:gd name="T77" fmla="*/ 28 h 54"/>
                <a:gd name="T78" fmla="*/ 55 w 55"/>
                <a:gd name="T79" fmla="*/ 15 h 54"/>
                <a:gd name="T80" fmla="*/ 53 w 55"/>
                <a:gd name="T81" fmla="*/ 13 h 54"/>
                <a:gd name="T82" fmla="*/ 15 w 55"/>
                <a:gd name="T83" fmla="*/ 5 h 54"/>
                <a:gd name="T84" fmla="*/ 10 w 55"/>
                <a:gd name="T85" fmla="*/ 0 h 54"/>
                <a:gd name="T86" fmla="*/ 4 w 55"/>
                <a:gd name="T87" fmla="*/ 5 h 54"/>
                <a:gd name="T88" fmla="*/ 10 w 55"/>
                <a:gd name="T89" fmla="*/ 11 h 54"/>
                <a:gd name="T90" fmla="*/ 15 w 55"/>
                <a:gd name="T91" fmla="*/ 5 h 54"/>
                <a:gd name="T92" fmla="*/ 0 w 55"/>
                <a:gd name="T93" fmla="*/ 15 h 54"/>
                <a:gd name="T94" fmla="*/ 0 w 55"/>
                <a:gd name="T95" fmla="*/ 28 h 54"/>
                <a:gd name="T96" fmla="*/ 2 w 55"/>
                <a:gd name="T97" fmla="*/ 30 h 54"/>
                <a:gd name="T98" fmla="*/ 4 w 55"/>
                <a:gd name="T99" fmla="*/ 30 h 54"/>
                <a:gd name="T100" fmla="*/ 4 w 55"/>
                <a:gd name="T101" fmla="*/ 43 h 54"/>
                <a:gd name="T102" fmla="*/ 6 w 55"/>
                <a:gd name="T103" fmla="*/ 45 h 54"/>
                <a:gd name="T104" fmla="*/ 13 w 55"/>
                <a:gd name="T105" fmla="*/ 45 h 54"/>
                <a:gd name="T106" fmla="*/ 15 w 55"/>
                <a:gd name="T107" fmla="*/ 43 h 54"/>
                <a:gd name="T108" fmla="*/ 15 w 55"/>
                <a:gd name="T109" fmla="*/ 40 h 54"/>
                <a:gd name="T110" fmla="*/ 13 w 55"/>
                <a:gd name="T111" fmla="*/ 35 h 54"/>
                <a:gd name="T112" fmla="*/ 13 w 55"/>
                <a:gd name="T113" fmla="*/ 22 h 54"/>
                <a:gd name="T114" fmla="*/ 19 w 55"/>
                <a:gd name="T115" fmla="*/ 16 h 54"/>
                <a:gd name="T116" fmla="*/ 19 w 55"/>
                <a:gd name="T117" fmla="*/ 15 h 54"/>
                <a:gd name="T118" fmla="*/ 17 w 55"/>
                <a:gd name="T119" fmla="*/ 13 h 54"/>
                <a:gd name="T120" fmla="*/ 2 w 55"/>
                <a:gd name="T121" fmla="*/ 13 h 54"/>
                <a:gd name="T122" fmla="*/ 0 w 55"/>
                <a:gd name="T123"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54">
                  <a:moveTo>
                    <a:pt x="21" y="11"/>
                  </a:moveTo>
                  <a:cubicBezTo>
                    <a:pt x="21" y="8"/>
                    <a:pt x="24" y="5"/>
                    <a:pt x="27" y="5"/>
                  </a:cubicBezTo>
                  <a:cubicBezTo>
                    <a:pt x="31" y="5"/>
                    <a:pt x="34" y="8"/>
                    <a:pt x="34" y="11"/>
                  </a:cubicBezTo>
                  <a:cubicBezTo>
                    <a:pt x="34" y="14"/>
                    <a:pt x="31" y="17"/>
                    <a:pt x="27" y="17"/>
                  </a:cubicBezTo>
                  <a:cubicBezTo>
                    <a:pt x="24" y="17"/>
                    <a:pt x="21" y="14"/>
                    <a:pt x="21" y="11"/>
                  </a:cubicBezTo>
                  <a:close/>
                  <a:moveTo>
                    <a:pt x="36" y="20"/>
                  </a:moveTo>
                  <a:cubicBezTo>
                    <a:pt x="20" y="20"/>
                    <a:pt x="20" y="20"/>
                    <a:pt x="20" y="20"/>
                  </a:cubicBezTo>
                  <a:cubicBezTo>
                    <a:pt x="18" y="20"/>
                    <a:pt x="18" y="21"/>
                    <a:pt x="18" y="22"/>
                  </a:cubicBezTo>
                  <a:cubicBezTo>
                    <a:pt x="18" y="35"/>
                    <a:pt x="18" y="35"/>
                    <a:pt x="18" y="35"/>
                  </a:cubicBezTo>
                  <a:cubicBezTo>
                    <a:pt x="18" y="37"/>
                    <a:pt x="18" y="37"/>
                    <a:pt x="20" y="37"/>
                  </a:cubicBezTo>
                  <a:cubicBezTo>
                    <a:pt x="21" y="37"/>
                    <a:pt x="21" y="37"/>
                    <a:pt x="21" y="37"/>
                  </a:cubicBezTo>
                  <a:cubicBezTo>
                    <a:pt x="21" y="52"/>
                    <a:pt x="21" y="52"/>
                    <a:pt x="21" y="52"/>
                  </a:cubicBezTo>
                  <a:cubicBezTo>
                    <a:pt x="21" y="53"/>
                    <a:pt x="22" y="54"/>
                    <a:pt x="24" y="54"/>
                  </a:cubicBezTo>
                  <a:cubicBezTo>
                    <a:pt x="32" y="54"/>
                    <a:pt x="32" y="54"/>
                    <a:pt x="32" y="54"/>
                  </a:cubicBezTo>
                  <a:cubicBezTo>
                    <a:pt x="33" y="54"/>
                    <a:pt x="34" y="53"/>
                    <a:pt x="34" y="52"/>
                  </a:cubicBezTo>
                  <a:cubicBezTo>
                    <a:pt x="34" y="37"/>
                    <a:pt x="34" y="37"/>
                    <a:pt x="34" y="37"/>
                  </a:cubicBezTo>
                  <a:cubicBezTo>
                    <a:pt x="36" y="37"/>
                    <a:pt x="36" y="37"/>
                    <a:pt x="36" y="37"/>
                  </a:cubicBezTo>
                  <a:cubicBezTo>
                    <a:pt x="37" y="37"/>
                    <a:pt x="38" y="37"/>
                    <a:pt x="38" y="35"/>
                  </a:cubicBezTo>
                  <a:cubicBezTo>
                    <a:pt x="38" y="22"/>
                    <a:pt x="38" y="22"/>
                    <a:pt x="38" y="22"/>
                  </a:cubicBezTo>
                  <a:cubicBezTo>
                    <a:pt x="38" y="21"/>
                    <a:pt x="37" y="20"/>
                    <a:pt x="36" y="20"/>
                  </a:cubicBezTo>
                  <a:close/>
                  <a:moveTo>
                    <a:pt x="45" y="11"/>
                  </a:moveTo>
                  <a:cubicBezTo>
                    <a:pt x="48" y="11"/>
                    <a:pt x="51" y="8"/>
                    <a:pt x="51" y="5"/>
                  </a:cubicBezTo>
                  <a:cubicBezTo>
                    <a:pt x="51" y="2"/>
                    <a:pt x="48" y="0"/>
                    <a:pt x="45" y="0"/>
                  </a:cubicBezTo>
                  <a:cubicBezTo>
                    <a:pt x="42" y="0"/>
                    <a:pt x="40" y="2"/>
                    <a:pt x="40" y="5"/>
                  </a:cubicBezTo>
                  <a:cubicBezTo>
                    <a:pt x="40" y="8"/>
                    <a:pt x="42" y="11"/>
                    <a:pt x="45" y="11"/>
                  </a:cubicBezTo>
                  <a:close/>
                  <a:moveTo>
                    <a:pt x="53" y="13"/>
                  </a:moveTo>
                  <a:cubicBezTo>
                    <a:pt x="38" y="13"/>
                    <a:pt x="38" y="13"/>
                    <a:pt x="38" y="13"/>
                  </a:cubicBezTo>
                  <a:cubicBezTo>
                    <a:pt x="37" y="13"/>
                    <a:pt x="36" y="14"/>
                    <a:pt x="36" y="15"/>
                  </a:cubicBezTo>
                  <a:cubicBezTo>
                    <a:pt x="36" y="16"/>
                    <a:pt x="36" y="16"/>
                    <a:pt x="36" y="16"/>
                  </a:cubicBezTo>
                  <a:cubicBezTo>
                    <a:pt x="39" y="16"/>
                    <a:pt x="42" y="18"/>
                    <a:pt x="42" y="22"/>
                  </a:cubicBezTo>
                  <a:cubicBezTo>
                    <a:pt x="42" y="35"/>
                    <a:pt x="42" y="35"/>
                    <a:pt x="42" y="35"/>
                  </a:cubicBezTo>
                  <a:cubicBezTo>
                    <a:pt x="42" y="37"/>
                    <a:pt x="41" y="39"/>
                    <a:pt x="40" y="40"/>
                  </a:cubicBezTo>
                  <a:cubicBezTo>
                    <a:pt x="40" y="43"/>
                    <a:pt x="40" y="43"/>
                    <a:pt x="40" y="43"/>
                  </a:cubicBezTo>
                  <a:cubicBezTo>
                    <a:pt x="40" y="44"/>
                    <a:pt x="41" y="45"/>
                    <a:pt x="42" y="45"/>
                  </a:cubicBezTo>
                  <a:cubicBezTo>
                    <a:pt x="49" y="45"/>
                    <a:pt x="49" y="45"/>
                    <a:pt x="49" y="45"/>
                  </a:cubicBezTo>
                  <a:cubicBezTo>
                    <a:pt x="50" y="45"/>
                    <a:pt x="51" y="44"/>
                    <a:pt x="51" y="43"/>
                  </a:cubicBezTo>
                  <a:cubicBezTo>
                    <a:pt x="51" y="30"/>
                    <a:pt x="51" y="30"/>
                    <a:pt x="51" y="30"/>
                  </a:cubicBezTo>
                  <a:cubicBezTo>
                    <a:pt x="53" y="30"/>
                    <a:pt x="53" y="30"/>
                    <a:pt x="53" y="30"/>
                  </a:cubicBezTo>
                  <a:cubicBezTo>
                    <a:pt x="54" y="30"/>
                    <a:pt x="55" y="29"/>
                    <a:pt x="55" y="28"/>
                  </a:cubicBezTo>
                  <a:cubicBezTo>
                    <a:pt x="55" y="15"/>
                    <a:pt x="55" y="15"/>
                    <a:pt x="55" y="15"/>
                  </a:cubicBezTo>
                  <a:cubicBezTo>
                    <a:pt x="55" y="14"/>
                    <a:pt x="54" y="13"/>
                    <a:pt x="53" y="13"/>
                  </a:cubicBezTo>
                  <a:close/>
                  <a:moveTo>
                    <a:pt x="15" y="5"/>
                  </a:moveTo>
                  <a:cubicBezTo>
                    <a:pt x="15" y="2"/>
                    <a:pt x="13" y="0"/>
                    <a:pt x="10" y="0"/>
                  </a:cubicBezTo>
                  <a:cubicBezTo>
                    <a:pt x="6" y="0"/>
                    <a:pt x="4" y="2"/>
                    <a:pt x="4" y="5"/>
                  </a:cubicBezTo>
                  <a:cubicBezTo>
                    <a:pt x="4" y="8"/>
                    <a:pt x="6" y="11"/>
                    <a:pt x="10" y="11"/>
                  </a:cubicBezTo>
                  <a:cubicBezTo>
                    <a:pt x="13" y="11"/>
                    <a:pt x="15" y="8"/>
                    <a:pt x="15" y="5"/>
                  </a:cubicBezTo>
                  <a:close/>
                  <a:moveTo>
                    <a:pt x="0" y="15"/>
                  </a:moveTo>
                  <a:cubicBezTo>
                    <a:pt x="0" y="28"/>
                    <a:pt x="0" y="28"/>
                    <a:pt x="0" y="28"/>
                  </a:cubicBezTo>
                  <a:cubicBezTo>
                    <a:pt x="0" y="29"/>
                    <a:pt x="1" y="30"/>
                    <a:pt x="2" y="30"/>
                  </a:cubicBezTo>
                  <a:cubicBezTo>
                    <a:pt x="4" y="30"/>
                    <a:pt x="4" y="30"/>
                    <a:pt x="4" y="30"/>
                  </a:cubicBezTo>
                  <a:cubicBezTo>
                    <a:pt x="4" y="43"/>
                    <a:pt x="4" y="43"/>
                    <a:pt x="4" y="43"/>
                  </a:cubicBezTo>
                  <a:cubicBezTo>
                    <a:pt x="4" y="44"/>
                    <a:pt x="5" y="45"/>
                    <a:pt x="6" y="45"/>
                  </a:cubicBezTo>
                  <a:cubicBezTo>
                    <a:pt x="13" y="45"/>
                    <a:pt x="13" y="45"/>
                    <a:pt x="13" y="45"/>
                  </a:cubicBezTo>
                  <a:cubicBezTo>
                    <a:pt x="14" y="45"/>
                    <a:pt x="15" y="44"/>
                    <a:pt x="15" y="43"/>
                  </a:cubicBezTo>
                  <a:cubicBezTo>
                    <a:pt x="15" y="40"/>
                    <a:pt x="15" y="40"/>
                    <a:pt x="15" y="40"/>
                  </a:cubicBezTo>
                  <a:cubicBezTo>
                    <a:pt x="14" y="39"/>
                    <a:pt x="13" y="37"/>
                    <a:pt x="13" y="35"/>
                  </a:cubicBezTo>
                  <a:cubicBezTo>
                    <a:pt x="13" y="22"/>
                    <a:pt x="13" y="22"/>
                    <a:pt x="13" y="22"/>
                  </a:cubicBezTo>
                  <a:cubicBezTo>
                    <a:pt x="13" y="18"/>
                    <a:pt x="16" y="16"/>
                    <a:pt x="19" y="16"/>
                  </a:cubicBezTo>
                  <a:cubicBezTo>
                    <a:pt x="19" y="15"/>
                    <a:pt x="19" y="15"/>
                    <a:pt x="19" y="15"/>
                  </a:cubicBezTo>
                  <a:cubicBezTo>
                    <a:pt x="19" y="14"/>
                    <a:pt x="18" y="13"/>
                    <a:pt x="17" y="13"/>
                  </a:cubicBezTo>
                  <a:cubicBezTo>
                    <a:pt x="2" y="13"/>
                    <a:pt x="2" y="13"/>
                    <a:pt x="2" y="13"/>
                  </a:cubicBezTo>
                  <a:cubicBezTo>
                    <a:pt x="1" y="13"/>
                    <a:pt x="0" y="14"/>
                    <a:pt x="0" y="1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UA"/>
            </a:p>
          </p:txBody>
        </p:sp>
        <p:grpSp>
          <p:nvGrpSpPr>
            <p:cNvPr id="87" name="Group 86">
              <a:extLst>
                <a:ext uri="{FF2B5EF4-FFF2-40B4-BE49-F238E27FC236}">
                  <a16:creationId xmlns:a16="http://schemas.microsoft.com/office/drawing/2014/main" id="{17FE9D2B-6E3D-43E8-97A1-866D23673DBB}"/>
                </a:ext>
              </a:extLst>
            </p:cNvPr>
            <p:cNvGrpSpPr/>
            <p:nvPr/>
          </p:nvGrpSpPr>
          <p:grpSpPr>
            <a:xfrm>
              <a:off x="1535401" y="3536831"/>
              <a:ext cx="1252378" cy="658614"/>
              <a:chOff x="1957921" y="2532261"/>
              <a:chExt cx="1252378" cy="658614"/>
            </a:xfrm>
          </p:grpSpPr>
          <p:sp>
            <p:nvSpPr>
              <p:cNvPr id="88" name="Text Placeholder 53">
                <a:extLst>
                  <a:ext uri="{FF2B5EF4-FFF2-40B4-BE49-F238E27FC236}">
                    <a16:creationId xmlns:a16="http://schemas.microsoft.com/office/drawing/2014/main" id="{BA3722AF-5F46-4536-B03B-F111DE2C6FD5}"/>
                  </a:ext>
                </a:extLst>
              </p:cNvPr>
              <p:cNvSpPr txBox="1">
                <a:spLocks/>
              </p:cNvSpPr>
              <p:nvPr/>
            </p:nvSpPr>
            <p:spPr>
              <a:xfrm>
                <a:off x="1957921" y="2722006"/>
                <a:ext cx="1252378" cy="468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700">
                    <a:solidFill>
                      <a:schemeClr val="bg2"/>
                    </a:solidFill>
                    <a:latin typeface="Montserrat Light" panose="00000400000000000000" pitchFamily="50" charset="-52"/>
                  </a:rPr>
                  <a:t>Lorem ipsum dolor sit amet, consectetur</a:t>
                </a:r>
                <a:endParaRPr lang="en-US" sz="700" dirty="0">
                  <a:solidFill>
                    <a:schemeClr val="bg2"/>
                  </a:solidFill>
                  <a:latin typeface="Montserrat Light" panose="00000400000000000000" pitchFamily="50" charset="-52"/>
                </a:endParaRPr>
              </a:p>
            </p:txBody>
          </p:sp>
          <p:sp>
            <p:nvSpPr>
              <p:cNvPr id="89" name="Text Placeholder 56">
                <a:extLst>
                  <a:ext uri="{FF2B5EF4-FFF2-40B4-BE49-F238E27FC236}">
                    <a16:creationId xmlns:a16="http://schemas.microsoft.com/office/drawing/2014/main" id="{E1838205-1AD7-43CE-BC8F-A1764D362FCE}"/>
                  </a:ext>
                </a:extLst>
              </p:cNvPr>
              <p:cNvSpPr txBox="1">
                <a:spLocks/>
              </p:cNvSpPr>
              <p:nvPr/>
            </p:nvSpPr>
            <p:spPr>
              <a:xfrm>
                <a:off x="2192345" y="2532261"/>
                <a:ext cx="1004729" cy="21867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grpSp>
      <p:sp>
        <p:nvSpPr>
          <p:cNvPr id="90" name="Rectangle 89">
            <a:extLst>
              <a:ext uri="{FF2B5EF4-FFF2-40B4-BE49-F238E27FC236}">
                <a16:creationId xmlns:a16="http://schemas.microsoft.com/office/drawing/2014/main" id="{B2A718BB-DE66-4490-A503-49DB66345C04}"/>
              </a:ext>
            </a:extLst>
          </p:cNvPr>
          <p:cNvSpPr>
            <a:spLocks noChangeArrowheads="1"/>
          </p:cNvSpPr>
          <p:nvPr/>
        </p:nvSpPr>
        <p:spPr bwMode="auto">
          <a:xfrm>
            <a:off x="4375985" y="373063"/>
            <a:ext cx="3440044"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ctr"/>
            <a:r>
              <a:rPr lang="en-US" altLang="ru-UA" sz="2300" b="1">
                <a:solidFill>
                  <a:schemeClr val="tx1">
                    <a:lumMod val="50000"/>
                  </a:schemeClr>
                </a:solidFill>
                <a:latin typeface="Montserrat" panose="00000500000000000000" pitchFamily="50" charset="-52"/>
              </a:rPr>
              <a:t>Flowchart Infographic</a:t>
            </a:r>
            <a:endParaRPr kumimoji="0" lang="ru-UA" altLang="ru-UA" sz="1800" b="0" i="0" u="none" strike="noStrike" cap="none" normalizeH="0" baseline="0">
              <a:ln>
                <a:noFill/>
              </a:ln>
              <a:solidFill>
                <a:schemeClr val="tx1">
                  <a:lumMod val="50000"/>
                </a:schemeClr>
              </a:solidFill>
              <a:effectLst/>
              <a:latin typeface="Arial" panose="020B0604020202020204" pitchFamily="34" charset="0"/>
            </a:endParaRPr>
          </a:p>
        </p:txBody>
      </p:sp>
    </p:spTree>
    <p:extLst>
      <p:ext uri="{BB962C8B-B14F-4D97-AF65-F5344CB8AC3E}">
        <p14:creationId xmlns:p14="http://schemas.microsoft.com/office/powerpoint/2010/main" val="319334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4"/>
                                        </p:tgtEl>
                                      </p:cBhvr>
                                      <p:by x="105000" y="105000"/>
                                    </p:animScale>
                                  </p:childTnLst>
                                </p:cTn>
                              </p:par>
                              <p:par>
                                <p:cTn id="10" presetID="10" presetClass="entr" presetSubtype="0" fill="hold" nodeType="withEffect">
                                  <p:stCondLst>
                                    <p:cond delay="25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par>
                                <p:cTn id="13" presetID="22" presetClass="entr" presetSubtype="4" fill="hold" grpId="0" nodeType="withEffect">
                                  <p:stCondLst>
                                    <p:cond delay="50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31"/>
                                        </p:tgtEl>
                                        <p:attrNameLst>
                                          <p:attrName>style.visibility</p:attrName>
                                        </p:attrNameLst>
                                      </p:cBhvr>
                                      <p:to>
                                        <p:strVal val="visible"/>
                                      </p:to>
                                    </p:set>
                                    <p:animEffect transition="in" filter="wipe(right)">
                                      <p:cBhvr>
                                        <p:cTn id="18" dur="500"/>
                                        <p:tgtEl>
                                          <p:spTgt spid="31"/>
                                        </p:tgtEl>
                                      </p:cBhvr>
                                    </p:animEffect>
                                  </p:childTnLst>
                                </p:cTn>
                              </p:par>
                              <p:par>
                                <p:cTn id="19" presetID="22" presetClass="entr" presetSubtype="1" fill="hold" grpId="0" nodeType="withEffect">
                                  <p:stCondLst>
                                    <p:cond delay="1500"/>
                                  </p:stCondLst>
                                  <p:childTnLst>
                                    <p:set>
                                      <p:cBhvr>
                                        <p:cTn id="20" dur="1" fill="hold">
                                          <p:stCondLst>
                                            <p:cond delay="0"/>
                                          </p:stCondLst>
                                        </p:cTn>
                                        <p:tgtEl>
                                          <p:spTgt spid="30"/>
                                        </p:tgtEl>
                                        <p:attrNameLst>
                                          <p:attrName>style.visibility</p:attrName>
                                        </p:attrNameLst>
                                      </p:cBhvr>
                                      <p:to>
                                        <p:strVal val="visible"/>
                                      </p:to>
                                    </p:set>
                                    <p:animEffect transition="in" filter="wipe(up)">
                                      <p:cBhvr>
                                        <p:cTn id="21" dur="500"/>
                                        <p:tgtEl>
                                          <p:spTgt spid="30"/>
                                        </p:tgtEl>
                                      </p:cBhvr>
                                    </p:animEffect>
                                  </p:childTnLst>
                                </p:cTn>
                              </p:par>
                              <p:par>
                                <p:cTn id="22" presetID="22" presetClass="entr" presetSubtype="4" fill="hold" grpId="0" nodeType="withEffect">
                                  <p:stCondLst>
                                    <p:cond delay="200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par>
                                <p:cTn id="25" presetID="22" presetClass="entr" presetSubtype="8" fill="hold" grpId="0" nodeType="withEffect">
                                  <p:stCondLst>
                                    <p:cond delay="25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par>
                                <p:cTn id="28" presetID="22" presetClass="entr" presetSubtype="1" fill="hold" grpId="0" nodeType="withEffect">
                                  <p:stCondLst>
                                    <p:cond delay="3000"/>
                                  </p:stCondLst>
                                  <p:childTnLst>
                                    <p:set>
                                      <p:cBhvr>
                                        <p:cTn id="29" dur="1" fill="hold">
                                          <p:stCondLst>
                                            <p:cond delay="0"/>
                                          </p:stCondLst>
                                        </p:cTn>
                                        <p:tgtEl>
                                          <p:spTgt spid="26"/>
                                        </p:tgtEl>
                                        <p:attrNameLst>
                                          <p:attrName>style.visibility</p:attrName>
                                        </p:attrNameLst>
                                      </p:cBhvr>
                                      <p:to>
                                        <p:strVal val="visible"/>
                                      </p:to>
                                    </p:set>
                                    <p:animEffect transition="in" filter="wipe(up)">
                                      <p:cBhvr>
                                        <p:cTn id="30" dur="500"/>
                                        <p:tgtEl>
                                          <p:spTgt spid="26"/>
                                        </p:tgtEl>
                                      </p:cBhvr>
                                    </p:animEffect>
                                  </p:childTnLst>
                                </p:cTn>
                              </p:par>
                              <p:par>
                                <p:cTn id="31" presetID="2" presetClass="entr" presetSubtype="8" decel="100000" fill="hold" nodeType="withEffect">
                                  <p:stCondLst>
                                    <p:cond delay="75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1000" fill="hold"/>
                                        <p:tgtEl>
                                          <p:spTgt spid="2"/>
                                        </p:tgtEl>
                                        <p:attrNameLst>
                                          <p:attrName>ppt_x</p:attrName>
                                        </p:attrNameLst>
                                      </p:cBhvr>
                                      <p:tavLst>
                                        <p:tav tm="0">
                                          <p:val>
                                            <p:strVal val="0-#ppt_w/2"/>
                                          </p:val>
                                        </p:tav>
                                        <p:tav tm="100000">
                                          <p:val>
                                            <p:strVal val="#ppt_x"/>
                                          </p:val>
                                        </p:tav>
                                      </p:tavLst>
                                    </p:anim>
                                    <p:anim calcmode="lin" valueType="num">
                                      <p:cBhvr additive="base">
                                        <p:cTn id="34" dur="1000" fill="hold"/>
                                        <p:tgtEl>
                                          <p:spTgt spid="2"/>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125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000" fill="hold"/>
                                        <p:tgtEl>
                                          <p:spTgt spid="3"/>
                                        </p:tgtEl>
                                        <p:attrNameLst>
                                          <p:attrName>ppt_x</p:attrName>
                                        </p:attrNameLst>
                                      </p:cBhvr>
                                      <p:tavLst>
                                        <p:tav tm="0">
                                          <p:val>
                                            <p:strVal val="0-#ppt_w/2"/>
                                          </p:val>
                                        </p:tav>
                                        <p:tav tm="100000">
                                          <p:val>
                                            <p:strVal val="#ppt_x"/>
                                          </p:val>
                                        </p:tav>
                                      </p:tavLst>
                                    </p:anim>
                                    <p:anim calcmode="lin" valueType="num">
                                      <p:cBhvr additive="base">
                                        <p:cTn id="38" dur="1000" fill="hold"/>
                                        <p:tgtEl>
                                          <p:spTgt spid="3"/>
                                        </p:tgtEl>
                                        <p:attrNameLst>
                                          <p:attrName>ppt_y</p:attrName>
                                        </p:attrNameLst>
                                      </p:cBhvr>
                                      <p:tavLst>
                                        <p:tav tm="0">
                                          <p:val>
                                            <p:strVal val="#ppt_y"/>
                                          </p:val>
                                        </p:tav>
                                        <p:tav tm="100000">
                                          <p:val>
                                            <p:strVal val="#ppt_y"/>
                                          </p:val>
                                        </p:tav>
                                      </p:tavLst>
                                    </p:anim>
                                  </p:childTnLst>
                                </p:cTn>
                              </p:par>
                              <p:par>
                                <p:cTn id="39" presetID="2" presetClass="entr" presetSubtype="8" decel="100000" fill="hold" nodeType="withEffect">
                                  <p:stCondLst>
                                    <p:cond delay="175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1000" fill="hold"/>
                                        <p:tgtEl>
                                          <p:spTgt spid="4"/>
                                        </p:tgtEl>
                                        <p:attrNameLst>
                                          <p:attrName>ppt_x</p:attrName>
                                        </p:attrNameLst>
                                      </p:cBhvr>
                                      <p:tavLst>
                                        <p:tav tm="0">
                                          <p:val>
                                            <p:strVal val="0-#ppt_w/2"/>
                                          </p:val>
                                        </p:tav>
                                        <p:tav tm="100000">
                                          <p:val>
                                            <p:strVal val="#ppt_x"/>
                                          </p:val>
                                        </p:tav>
                                      </p:tavLst>
                                    </p:anim>
                                    <p:anim calcmode="lin" valueType="num">
                                      <p:cBhvr additive="base">
                                        <p:cTn id="42" dur="100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25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1000" fill="hold"/>
                                        <p:tgtEl>
                                          <p:spTgt spid="5"/>
                                        </p:tgtEl>
                                        <p:attrNameLst>
                                          <p:attrName>ppt_x</p:attrName>
                                        </p:attrNameLst>
                                      </p:cBhvr>
                                      <p:tavLst>
                                        <p:tav tm="0">
                                          <p:val>
                                            <p:strVal val="1+#ppt_w/2"/>
                                          </p:val>
                                        </p:tav>
                                        <p:tav tm="100000">
                                          <p:val>
                                            <p:strVal val="#ppt_x"/>
                                          </p:val>
                                        </p:tav>
                                      </p:tavLst>
                                    </p:anim>
                                    <p:anim calcmode="lin" valueType="num">
                                      <p:cBhvr additive="base">
                                        <p:cTn id="46" dur="1000" fill="hold"/>
                                        <p:tgtEl>
                                          <p:spTgt spid="5"/>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275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1000" fill="hold"/>
                                        <p:tgtEl>
                                          <p:spTgt spid="6"/>
                                        </p:tgtEl>
                                        <p:attrNameLst>
                                          <p:attrName>ppt_x</p:attrName>
                                        </p:attrNameLst>
                                      </p:cBhvr>
                                      <p:tavLst>
                                        <p:tav tm="0">
                                          <p:val>
                                            <p:strVal val="1+#ppt_w/2"/>
                                          </p:val>
                                        </p:tav>
                                        <p:tav tm="100000">
                                          <p:val>
                                            <p:strVal val="#ppt_x"/>
                                          </p:val>
                                        </p:tav>
                                      </p:tavLst>
                                    </p:anim>
                                    <p:anim calcmode="lin" valueType="num">
                                      <p:cBhvr additive="base">
                                        <p:cTn id="50" dur="1000" fill="hold"/>
                                        <p:tgtEl>
                                          <p:spTgt spid="6"/>
                                        </p:tgtEl>
                                        <p:attrNameLst>
                                          <p:attrName>ppt_y</p:attrName>
                                        </p:attrNameLst>
                                      </p:cBhvr>
                                      <p:tavLst>
                                        <p:tav tm="0">
                                          <p:val>
                                            <p:strVal val="#ppt_y"/>
                                          </p:val>
                                        </p:tav>
                                        <p:tav tm="100000">
                                          <p:val>
                                            <p:strVal val="#ppt_y"/>
                                          </p:val>
                                        </p:tav>
                                      </p:tavLst>
                                    </p:anim>
                                  </p:childTnLst>
                                </p:cTn>
                              </p:par>
                              <p:par>
                                <p:cTn id="51" presetID="2" presetClass="entr" presetSubtype="2" decel="100000" fill="hold" nodeType="withEffect">
                                  <p:stCondLst>
                                    <p:cond delay="325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1000" fill="hold"/>
                                        <p:tgtEl>
                                          <p:spTgt spid="7"/>
                                        </p:tgtEl>
                                        <p:attrNameLst>
                                          <p:attrName>ppt_x</p:attrName>
                                        </p:attrNameLst>
                                      </p:cBhvr>
                                      <p:tavLst>
                                        <p:tav tm="0">
                                          <p:val>
                                            <p:strVal val="1+#ppt_w/2"/>
                                          </p:val>
                                        </p:tav>
                                        <p:tav tm="100000">
                                          <p:val>
                                            <p:strVal val="#ppt_x"/>
                                          </p:val>
                                        </p:tav>
                                      </p:tavLst>
                                    </p:anim>
                                    <p:anim calcmode="lin" valueType="num">
                                      <p:cBhvr additive="base">
                                        <p:cTn id="54"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44" grpId="0" animBg="1"/>
      <p:bldP spid="44"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A4EFB8-87C6-AF98-5C15-88BA3171A757}"/>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5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2" name="Group 1">
            <a:extLst>
              <a:ext uri="{FF2B5EF4-FFF2-40B4-BE49-F238E27FC236}">
                <a16:creationId xmlns:a16="http://schemas.microsoft.com/office/drawing/2014/main" id="{5A0DC89D-E171-C21A-2ED9-F5BAAF6D3B8E}"/>
              </a:ext>
            </a:extLst>
          </p:cNvPr>
          <p:cNvGrpSpPr/>
          <p:nvPr/>
        </p:nvGrpSpPr>
        <p:grpSpPr>
          <a:xfrm>
            <a:off x="1018342" y="1732547"/>
            <a:ext cx="3993067" cy="4541253"/>
            <a:chOff x="4284320" y="1949986"/>
            <a:chExt cx="3624599" cy="4122200"/>
          </a:xfrm>
        </p:grpSpPr>
        <p:sp>
          <p:nvSpPr>
            <p:cNvPr id="8" name="Freeform: Shape 7">
              <a:extLst>
                <a:ext uri="{FF2B5EF4-FFF2-40B4-BE49-F238E27FC236}">
                  <a16:creationId xmlns:a16="http://schemas.microsoft.com/office/drawing/2014/main" id="{500BC047-A755-EC40-96DD-60FC20896A68}"/>
                </a:ext>
              </a:extLst>
            </p:cNvPr>
            <p:cNvSpPr/>
            <p:nvPr/>
          </p:nvSpPr>
          <p:spPr>
            <a:xfrm>
              <a:off x="4284320" y="5139088"/>
              <a:ext cx="3624599" cy="933098"/>
            </a:xfrm>
            <a:custGeom>
              <a:avLst/>
              <a:gdLst>
                <a:gd name="connsiteX0" fmla="*/ 3617471 w 3624599"/>
                <a:gd name="connsiteY0" fmla="*/ 590210 h 933098"/>
                <a:gd name="connsiteX1" fmla="*/ 3316595 w 3624599"/>
                <a:gd name="connsiteY1" fmla="*/ 0 h 933098"/>
                <a:gd name="connsiteX2" fmla="*/ 3322284 w 3624599"/>
                <a:gd name="connsiteY2" fmla="*/ 28031 h 933098"/>
                <a:gd name="connsiteX3" fmla="*/ 1785916 w 3624599"/>
                <a:gd name="connsiteY3" fmla="*/ 285665 h 933098"/>
                <a:gd name="connsiteX4" fmla="*/ 302271 w 3624599"/>
                <a:gd name="connsiteY4" fmla="*/ 18879 h 933098"/>
                <a:gd name="connsiteX5" fmla="*/ 308001 w 3624599"/>
                <a:gd name="connsiteY5" fmla="*/ 82 h 933098"/>
                <a:gd name="connsiteX6" fmla="*/ 7166 w 3624599"/>
                <a:gd name="connsiteY6" fmla="*/ 590333 h 933098"/>
                <a:gd name="connsiteX7" fmla="*/ 282 w 3624599"/>
                <a:gd name="connsiteY7" fmla="*/ 612923 h 933098"/>
                <a:gd name="connsiteX8" fmla="*/ 1780681 w 3624599"/>
                <a:gd name="connsiteY8" fmla="*/ 933049 h 933098"/>
                <a:gd name="connsiteX9" fmla="*/ 3624314 w 3624599"/>
                <a:gd name="connsiteY9" fmla="*/ 623888 h 933098"/>
                <a:gd name="connsiteX10" fmla="*/ 3624314 w 3624599"/>
                <a:gd name="connsiteY10" fmla="*/ 623888 h 933098"/>
                <a:gd name="connsiteX11" fmla="*/ 3617471 w 3624599"/>
                <a:gd name="connsiteY11" fmla="*/ 590251 h 93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24599" h="933098">
                  <a:moveTo>
                    <a:pt x="3617471" y="590210"/>
                  </a:moveTo>
                  <a:cubicBezTo>
                    <a:pt x="3517179" y="393459"/>
                    <a:pt x="3416887" y="196750"/>
                    <a:pt x="3316595" y="0"/>
                  </a:cubicBezTo>
                  <a:cubicBezTo>
                    <a:pt x="3321294" y="9234"/>
                    <a:pt x="3323232" y="18550"/>
                    <a:pt x="3322284" y="28031"/>
                  </a:cubicBezTo>
                  <a:cubicBezTo>
                    <a:pt x="3307732" y="172842"/>
                    <a:pt x="2619869" y="288180"/>
                    <a:pt x="1785916" y="285665"/>
                  </a:cubicBezTo>
                  <a:cubicBezTo>
                    <a:pt x="951963" y="283151"/>
                    <a:pt x="287720" y="163691"/>
                    <a:pt x="302271" y="18879"/>
                  </a:cubicBezTo>
                  <a:cubicBezTo>
                    <a:pt x="302889" y="12531"/>
                    <a:pt x="304827" y="6266"/>
                    <a:pt x="308001" y="82"/>
                  </a:cubicBezTo>
                  <a:cubicBezTo>
                    <a:pt x="207709" y="196833"/>
                    <a:pt x="107417" y="393542"/>
                    <a:pt x="7166" y="590333"/>
                  </a:cubicBezTo>
                  <a:cubicBezTo>
                    <a:pt x="3374" y="597794"/>
                    <a:pt x="1065" y="605297"/>
                    <a:pt x="282" y="612923"/>
                  </a:cubicBezTo>
                  <a:cubicBezTo>
                    <a:pt x="-17196" y="786713"/>
                    <a:pt x="779905" y="930040"/>
                    <a:pt x="1780681" y="933049"/>
                  </a:cubicBezTo>
                  <a:cubicBezTo>
                    <a:pt x="2781416" y="936099"/>
                    <a:pt x="3606836" y="797677"/>
                    <a:pt x="3624314" y="623888"/>
                  </a:cubicBezTo>
                  <a:lnTo>
                    <a:pt x="3624314" y="623888"/>
                  </a:lnTo>
                  <a:cubicBezTo>
                    <a:pt x="3625468" y="612552"/>
                    <a:pt x="3623118" y="601340"/>
                    <a:pt x="3617471" y="590251"/>
                  </a:cubicBezTo>
                  <a:close/>
                </a:path>
              </a:pathLst>
            </a:custGeom>
            <a:gradFill>
              <a:gsLst>
                <a:gs pos="0">
                  <a:schemeClr val="accent1"/>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85CD4F49-212C-C2F6-8446-B797C47815AE}"/>
                </a:ext>
              </a:extLst>
            </p:cNvPr>
            <p:cNvSpPr/>
            <p:nvPr/>
          </p:nvSpPr>
          <p:spPr>
            <a:xfrm>
              <a:off x="5794583" y="1949986"/>
              <a:ext cx="604025" cy="645761"/>
            </a:xfrm>
            <a:custGeom>
              <a:avLst/>
              <a:gdLst>
                <a:gd name="connsiteX0" fmla="*/ 301995 w 604025"/>
                <a:gd name="connsiteY0" fmla="*/ 0 h 645761"/>
                <a:gd name="connsiteX1" fmla="*/ 602871 w 604025"/>
                <a:gd name="connsiteY1" fmla="*/ 590210 h 645761"/>
                <a:gd name="connsiteX2" fmla="*/ 601464 w 604025"/>
                <a:gd name="connsiteY2" fmla="*/ 588880 h 645761"/>
                <a:gd name="connsiteX3" fmla="*/ 604025 w 604025"/>
                <a:gd name="connsiteY3" fmla="*/ 594227 h 645761"/>
                <a:gd name="connsiteX4" fmla="*/ 296760 w 604025"/>
                <a:gd name="connsiteY4" fmla="*/ 645754 h 645761"/>
                <a:gd name="connsiteX5" fmla="*/ 47 w 604025"/>
                <a:gd name="connsiteY5" fmla="*/ 592414 h 645761"/>
                <a:gd name="connsiteX6" fmla="*/ 2158 w 604025"/>
                <a:gd name="connsiteY6" fmla="*/ 589320 h 645761"/>
                <a:gd name="connsiteX7" fmla="*/ 1160 w 604025"/>
                <a:gd name="connsiteY7" fmla="*/ 590251 h 645761"/>
                <a:gd name="connsiteX8" fmla="*/ 301995 w 604025"/>
                <a:gd name="connsiteY8" fmla="*/ 0 h 64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025" h="645761">
                  <a:moveTo>
                    <a:pt x="301995" y="0"/>
                  </a:moveTo>
                  <a:cubicBezTo>
                    <a:pt x="402287" y="196750"/>
                    <a:pt x="502579" y="393459"/>
                    <a:pt x="602871" y="590210"/>
                  </a:cubicBezTo>
                  <a:lnTo>
                    <a:pt x="601464" y="588880"/>
                  </a:lnTo>
                  <a:lnTo>
                    <a:pt x="604025" y="594227"/>
                  </a:lnTo>
                  <a:cubicBezTo>
                    <a:pt x="601099" y="623206"/>
                    <a:pt x="463542" y="646249"/>
                    <a:pt x="296760" y="645754"/>
                  </a:cubicBezTo>
                  <a:cubicBezTo>
                    <a:pt x="129978" y="645260"/>
                    <a:pt x="-2879" y="621351"/>
                    <a:pt x="47" y="592414"/>
                  </a:cubicBezTo>
                  <a:lnTo>
                    <a:pt x="2158" y="589320"/>
                  </a:lnTo>
                  <a:lnTo>
                    <a:pt x="1160" y="590251"/>
                  </a:lnTo>
                  <a:cubicBezTo>
                    <a:pt x="101452" y="393501"/>
                    <a:pt x="201744" y="196792"/>
                    <a:pt x="301995" y="0"/>
                  </a:cubicBezTo>
                  <a:close/>
                </a:path>
              </a:pathLst>
            </a:custGeom>
            <a:gradFill>
              <a:gsLst>
                <a:gs pos="0">
                  <a:schemeClr val="accent5"/>
                </a:gs>
                <a:gs pos="58600">
                  <a:srgbClr val="ADCB7A">
                    <a:lumMod val="86000"/>
                    <a:lumOff val="14000"/>
                  </a:srgbClr>
                </a:gs>
                <a:gs pos="100000">
                  <a:schemeClr val="accent5">
                    <a:lumMod val="60000"/>
                    <a:lumOff val="40000"/>
                  </a:schemeClr>
                </a:gs>
              </a:gsLst>
              <a:lin ang="0" scaled="1"/>
            </a:gradFill>
            <a:ln w="4118"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80F22687-CDCA-57D9-5932-97EDF6738E16}"/>
                </a:ext>
              </a:extLst>
            </p:cNvPr>
            <p:cNvSpPr/>
            <p:nvPr/>
          </p:nvSpPr>
          <p:spPr>
            <a:xfrm>
              <a:off x="4586385" y="4900292"/>
              <a:ext cx="3020465" cy="524502"/>
            </a:xfrm>
            <a:custGeom>
              <a:avLst/>
              <a:gdLst>
                <a:gd name="connsiteX0" fmla="*/ 3020466 w 3020465"/>
                <a:gd name="connsiteY0" fmla="*/ 262251 h 524502"/>
                <a:gd name="connsiteX1" fmla="*/ 1510233 w 3020465"/>
                <a:gd name="connsiteY1" fmla="*/ 524503 h 524502"/>
                <a:gd name="connsiteX2" fmla="*/ 0 w 3020465"/>
                <a:gd name="connsiteY2" fmla="*/ 262251 h 524502"/>
                <a:gd name="connsiteX3" fmla="*/ 1510233 w 3020465"/>
                <a:gd name="connsiteY3" fmla="*/ 0 h 524502"/>
                <a:gd name="connsiteX4" fmla="*/ 3020466 w 3020465"/>
                <a:gd name="connsiteY4" fmla="*/ 262251 h 52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0465" h="524502">
                  <a:moveTo>
                    <a:pt x="3020466" y="262251"/>
                  </a:moveTo>
                  <a:cubicBezTo>
                    <a:pt x="3020466" y="407089"/>
                    <a:pt x="2344312" y="524503"/>
                    <a:pt x="1510233" y="524503"/>
                  </a:cubicBezTo>
                  <a:cubicBezTo>
                    <a:pt x="676154" y="524503"/>
                    <a:pt x="0" y="407089"/>
                    <a:pt x="0" y="262251"/>
                  </a:cubicBezTo>
                  <a:cubicBezTo>
                    <a:pt x="0" y="117414"/>
                    <a:pt x="676154" y="0"/>
                    <a:pt x="1510233" y="0"/>
                  </a:cubicBezTo>
                  <a:cubicBezTo>
                    <a:pt x="2344312" y="0"/>
                    <a:pt x="3020466" y="117414"/>
                    <a:pt x="3020466" y="262251"/>
                  </a:cubicBezTo>
                  <a:close/>
                </a:path>
              </a:pathLst>
            </a:custGeom>
            <a:gradFill>
              <a:gsLst>
                <a:gs pos="0">
                  <a:schemeClr val="accent1"/>
                </a:gs>
                <a:gs pos="52900">
                  <a:srgbClr val="D8A52A">
                    <a:lumMod val="91000"/>
                    <a:lumOff val="9000"/>
                  </a:srgbClr>
                </a:gs>
                <a:gs pos="100000">
                  <a:schemeClr val="accent1">
                    <a:lumMod val="75000"/>
                  </a:schemeClr>
                </a:gs>
              </a:gsLst>
              <a:lin ang="0" scaled="1"/>
            </a:gradFill>
            <a:ln w="4118"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1D84B74-41DB-B1B4-7064-9D3461FB9EB5}"/>
                </a:ext>
              </a:extLst>
            </p:cNvPr>
            <p:cNvSpPr/>
            <p:nvPr/>
          </p:nvSpPr>
          <p:spPr>
            <a:xfrm>
              <a:off x="4661903" y="4162685"/>
              <a:ext cx="2869430" cy="1030992"/>
            </a:xfrm>
            <a:custGeom>
              <a:avLst/>
              <a:gdLst>
                <a:gd name="connsiteX0" fmla="*/ 1454501 w 2869430"/>
                <a:gd name="connsiteY0" fmla="*/ 30 h 1030992"/>
                <a:gd name="connsiteX1" fmla="*/ 2562989 w 2869430"/>
                <a:gd name="connsiteY1" fmla="*/ 179096 h 1030992"/>
                <a:gd name="connsiteX2" fmla="*/ 2863865 w 2869430"/>
                <a:gd name="connsiteY2" fmla="*/ 769306 h 1030992"/>
                <a:gd name="connsiteX3" fmla="*/ 2863824 w 2869430"/>
                <a:gd name="connsiteY3" fmla="*/ 769347 h 1030992"/>
                <a:gd name="connsiteX4" fmla="*/ 2860166 w 2869430"/>
                <a:gd name="connsiteY4" fmla="*/ 765890 h 1030992"/>
                <a:gd name="connsiteX5" fmla="*/ 2869430 w 2869430"/>
                <a:gd name="connsiteY5" fmla="*/ 781849 h 1030992"/>
                <a:gd name="connsiteX6" fmla="*/ 1434715 w 2869430"/>
                <a:gd name="connsiteY6" fmla="*/ 1030992 h 1030992"/>
                <a:gd name="connsiteX7" fmla="*/ 0 w 2869430"/>
                <a:gd name="connsiteY7" fmla="*/ 781849 h 1030992"/>
                <a:gd name="connsiteX8" fmla="*/ 9059 w 2869430"/>
                <a:gd name="connsiteY8" fmla="*/ 766244 h 1030992"/>
                <a:gd name="connsiteX9" fmla="*/ 5688 w 2869430"/>
                <a:gd name="connsiteY9" fmla="*/ 769388 h 1030992"/>
                <a:gd name="connsiteX10" fmla="*/ 306523 w 2869430"/>
                <a:gd name="connsiteY10" fmla="*/ 179137 h 1030992"/>
                <a:gd name="connsiteX11" fmla="*/ 1454501 w 2869430"/>
                <a:gd name="connsiteY11" fmla="*/ 30 h 103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69430" h="1030992">
                  <a:moveTo>
                    <a:pt x="1454501" y="30"/>
                  </a:moveTo>
                  <a:cubicBezTo>
                    <a:pt x="2039105" y="1802"/>
                    <a:pt x="2512534" y="80164"/>
                    <a:pt x="2562989" y="179096"/>
                  </a:cubicBezTo>
                  <a:cubicBezTo>
                    <a:pt x="2663281" y="375846"/>
                    <a:pt x="2763573" y="572555"/>
                    <a:pt x="2863865" y="769306"/>
                  </a:cubicBezTo>
                  <a:lnTo>
                    <a:pt x="2863824" y="769347"/>
                  </a:lnTo>
                  <a:lnTo>
                    <a:pt x="2860166" y="765890"/>
                  </a:lnTo>
                  <a:lnTo>
                    <a:pt x="2869430" y="781849"/>
                  </a:lnTo>
                  <a:cubicBezTo>
                    <a:pt x="2869430" y="919447"/>
                    <a:pt x="2227087" y="1030992"/>
                    <a:pt x="1434715" y="1030992"/>
                  </a:cubicBezTo>
                  <a:cubicBezTo>
                    <a:pt x="642344" y="1030992"/>
                    <a:pt x="0" y="919447"/>
                    <a:pt x="0" y="781849"/>
                  </a:cubicBezTo>
                  <a:lnTo>
                    <a:pt x="9059" y="766244"/>
                  </a:lnTo>
                  <a:lnTo>
                    <a:pt x="5688" y="769388"/>
                  </a:lnTo>
                  <a:lnTo>
                    <a:pt x="306523" y="179137"/>
                  </a:lnTo>
                  <a:cubicBezTo>
                    <a:pt x="358462" y="77238"/>
                    <a:pt x="856377" y="-1784"/>
                    <a:pt x="1454501" y="30"/>
                  </a:cubicBezTo>
                  <a:close/>
                </a:path>
              </a:pathLst>
            </a:custGeom>
            <a:gradFill>
              <a:gsLst>
                <a:gs pos="51700">
                  <a:srgbClr val="F5834F">
                    <a:lumMod val="79000"/>
                    <a:lumOff val="21000"/>
                  </a:srgbClr>
                </a:gs>
                <a:gs pos="0">
                  <a:schemeClr val="accent2"/>
                </a:gs>
                <a:gs pos="100000">
                  <a:schemeClr val="accent2">
                    <a:lumMod val="60000"/>
                    <a:lumOff val="40000"/>
                  </a:schemeClr>
                </a:gs>
              </a:gsLst>
              <a:lin ang="0" scaled="1"/>
            </a:gradFill>
            <a:ln w="4118"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E5D98A4F-8FEA-9D98-B2CF-C6B4FD88A005}"/>
                </a:ext>
              </a:extLst>
            </p:cNvPr>
            <p:cNvSpPr/>
            <p:nvPr/>
          </p:nvSpPr>
          <p:spPr>
            <a:xfrm>
              <a:off x="4963933" y="4162715"/>
              <a:ext cx="2265370" cy="393335"/>
            </a:xfrm>
            <a:custGeom>
              <a:avLst/>
              <a:gdLst>
                <a:gd name="connsiteX0" fmla="*/ 2265370 w 2265370"/>
                <a:gd name="connsiteY0" fmla="*/ 196668 h 393335"/>
                <a:gd name="connsiteX1" fmla="*/ 1132685 w 2265370"/>
                <a:gd name="connsiteY1" fmla="*/ 393336 h 393335"/>
                <a:gd name="connsiteX2" fmla="*/ 0 w 2265370"/>
                <a:gd name="connsiteY2" fmla="*/ 196668 h 393335"/>
                <a:gd name="connsiteX3" fmla="*/ 1132685 w 2265370"/>
                <a:gd name="connsiteY3" fmla="*/ 0 h 393335"/>
                <a:gd name="connsiteX4" fmla="*/ 2265370 w 2265370"/>
                <a:gd name="connsiteY4" fmla="*/ 196668 h 39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370" h="393335">
                  <a:moveTo>
                    <a:pt x="2265370" y="196668"/>
                  </a:moveTo>
                  <a:cubicBezTo>
                    <a:pt x="2265370" y="305284"/>
                    <a:pt x="1758250" y="393336"/>
                    <a:pt x="1132685" y="393336"/>
                  </a:cubicBezTo>
                  <a:cubicBezTo>
                    <a:pt x="507120" y="393336"/>
                    <a:pt x="0" y="305285"/>
                    <a:pt x="0" y="196668"/>
                  </a:cubicBezTo>
                  <a:cubicBezTo>
                    <a:pt x="0" y="88051"/>
                    <a:pt x="507120" y="0"/>
                    <a:pt x="1132685" y="0"/>
                  </a:cubicBezTo>
                  <a:cubicBezTo>
                    <a:pt x="1758250" y="0"/>
                    <a:pt x="2265370" y="88051"/>
                    <a:pt x="2265370" y="196668"/>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2554E318-C7F5-0071-00E4-34A414B4EECC}"/>
                </a:ext>
              </a:extLst>
            </p:cNvPr>
            <p:cNvSpPr/>
            <p:nvPr/>
          </p:nvSpPr>
          <p:spPr>
            <a:xfrm>
              <a:off x="5039451" y="3425079"/>
              <a:ext cx="2114334" cy="904771"/>
            </a:xfrm>
            <a:custGeom>
              <a:avLst/>
              <a:gdLst>
                <a:gd name="connsiteX0" fmla="*/ 1070317 w 2114334"/>
                <a:gd name="connsiteY0" fmla="*/ 19 h 904771"/>
                <a:gd name="connsiteX1" fmla="*/ 1809295 w 2114334"/>
                <a:gd name="connsiteY1" fmla="*/ 119396 h 904771"/>
                <a:gd name="connsiteX2" fmla="*/ 2110171 w 2114334"/>
                <a:gd name="connsiteY2" fmla="*/ 709606 h 904771"/>
                <a:gd name="connsiteX3" fmla="*/ 2110171 w 2114334"/>
                <a:gd name="connsiteY3" fmla="*/ 709689 h 904771"/>
                <a:gd name="connsiteX4" fmla="*/ 2104575 w 2114334"/>
                <a:gd name="connsiteY4" fmla="*/ 704402 h 904771"/>
                <a:gd name="connsiteX5" fmla="*/ 2114334 w 2114334"/>
                <a:gd name="connsiteY5" fmla="*/ 721211 h 904771"/>
                <a:gd name="connsiteX6" fmla="*/ 1057167 w 2114334"/>
                <a:gd name="connsiteY6" fmla="*/ 904771 h 904771"/>
                <a:gd name="connsiteX7" fmla="*/ 0 w 2114334"/>
                <a:gd name="connsiteY7" fmla="*/ 721211 h 904771"/>
                <a:gd name="connsiteX8" fmla="*/ 9672 w 2114334"/>
                <a:gd name="connsiteY8" fmla="*/ 704553 h 904771"/>
                <a:gd name="connsiteX9" fmla="*/ 4163 w 2114334"/>
                <a:gd name="connsiteY9" fmla="*/ 709689 h 904771"/>
                <a:gd name="connsiteX10" fmla="*/ 304998 w 2114334"/>
                <a:gd name="connsiteY10" fmla="*/ 119438 h 904771"/>
                <a:gd name="connsiteX11" fmla="*/ 1070317 w 2114334"/>
                <a:gd name="connsiteY11" fmla="*/ 19 h 90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4334" h="904771">
                  <a:moveTo>
                    <a:pt x="1070317" y="19"/>
                  </a:moveTo>
                  <a:cubicBezTo>
                    <a:pt x="1460066" y="1214"/>
                    <a:pt x="1775699" y="53442"/>
                    <a:pt x="1809295" y="119396"/>
                  </a:cubicBezTo>
                  <a:cubicBezTo>
                    <a:pt x="1909587" y="316147"/>
                    <a:pt x="2009879" y="512856"/>
                    <a:pt x="2110171" y="709606"/>
                  </a:cubicBezTo>
                  <a:lnTo>
                    <a:pt x="2110171" y="709689"/>
                  </a:lnTo>
                  <a:lnTo>
                    <a:pt x="2104575" y="704402"/>
                  </a:lnTo>
                  <a:lnTo>
                    <a:pt x="2114334" y="721211"/>
                  </a:lnTo>
                  <a:cubicBezTo>
                    <a:pt x="2114334" y="822589"/>
                    <a:pt x="1641025" y="904771"/>
                    <a:pt x="1057167" y="904771"/>
                  </a:cubicBezTo>
                  <a:cubicBezTo>
                    <a:pt x="473310" y="904771"/>
                    <a:pt x="0" y="822589"/>
                    <a:pt x="0" y="721211"/>
                  </a:cubicBezTo>
                  <a:lnTo>
                    <a:pt x="9672" y="704553"/>
                  </a:lnTo>
                  <a:lnTo>
                    <a:pt x="4163" y="709689"/>
                  </a:lnTo>
                  <a:cubicBezTo>
                    <a:pt x="104455" y="512938"/>
                    <a:pt x="204747" y="316229"/>
                    <a:pt x="304998" y="119438"/>
                  </a:cubicBezTo>
                  <a:cubicBezTo>
                    <a:pt x="339624" y="51505"/>
                    <a:pt x="671581" y="-1177"/>
                    <a:pt x="1070317" y="19"/>
                  </a:cubicBezTo>
                  <a:close/>
                </a:path>
              </a:pathLst>
            </a:custGeom>
            <a:gradFill>
              <a:gsLst>
                <a:gs pos="0">
                  <a:schemeClr val="accent3"/>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978A2E18-09EC-7FFA-615A-9D1032886BFC}"/>
                </a:ext>
              </a:extLst>
            </p:cNvPr>
            <p:cNvSpPr/>
            <p:nvPr/>
          </p:nvSpPr>
          <p:spPr>
            <a:xfrm>
              <a:off x="5341481" y="3425139"/>
              <a:ext cx="1510274" cy="262251"/>
            </a:xfrm>
            <a:custGeom>
              <a:avLst/>
              <a:gdLst>
                <a:gd name="connsiteX0" fmla="*/ 1510274 w 1510274"/>
                <a:gd name="connsiteY0" fmla="*/ 131126 h 262251"/>
                <a:gd name="connsiteX1" fmla="*/ 755137 w 1510274"/>
                <a:gd name="connsiteY1" fmla="*/ 262251 h 262251"/>
                <a:gd name="connsiteX2" fmla="*/ 0 w 1510274"/>
                <a:gd name="connsiteY2" fmla="*/ 131126 h 262251"/>
                <a:gd name="connsiteX3" fmla="*/ 755137 w 1510274"/>
                <a:gd name="connsiteY3" fmla="*/ 0 h 262251"/>
                <a:gd name="connsiteX4" fmla="*/ 1510274 w 1510274"/>
                <a:gd name="connsiteY4" fmla="*/ 131126 h 262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0274" h="262251">
                  <a:moveTo>
                    <a:pt x="1510274" y="131126"/>
                  </a:moveTo>
                  <a:cubicBezTo>
                    <a:pt x="1510274" y="203544"/>
                    <a:pt x="1172188" y="262251"/>
                    <a:pt x="755137" y="262251"/>
                  </a:cubicBezTo>
                  <a:cubicBezTo>
                    <a:pt x="338087" y="262251"/>
                    <a:pt x="0" y="203544"/>
                    <a:pt x="0" y="131126"/>
                  </a:cubicBezTo>
                  <a:cubicBezTo>
                    <a:pt x="0" y="58707"/>
                    <a:pt x="338087" y="0"/>
                    <a:pt x="755137" y="0"/>
                  </a:cubicBezTo>
                  <a:cubicBezTo>
                    <a:pt x="1172188" y="0"/>
                    <a:pt x="1510274" y="58707"/>
                    <a:pt x="1510274" y="131126"/>
                  </a:cubicBez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3EE33177-CD01-0C40-4496-CD347192725D}"/>
                </a:ext>
              </a:extLst>
            </p:cNvPr>
            <p:cNvSpPr/>
            <p:nvPr/>
          </p:nvSpPr>
          <p:spPr>
            <a:xfrm>
              <a:off x="5416999" y="2687511"/>
              <a:ext cx="1359239" cy="769579"/>
            </a:xfrm>
            <a:custGeom>
              <a:avLst/>
              <a:gdLst>
                <a:gd name="connsiteX0" fmla="*/ 686214 w 1359239"/>
                <a:gd name="connsiteY0" fmla="*/ 10 h 769579"/>
                <a:gd name="connsiteX1" fmla="*/ 1055724 w 1359239"/>
                <a:gd name="connsiteY1" fmla="*/ 59698 h 769579"/>
                <a:gd name="connsiteX2" fmla="*/ 1345273 w 1359239"/>
                <a:gd name="connsiteY2" fmla="*/ 627689 h 769579"/>
                <a:gd name="connsiteX3" fmla="*/ 1345432 w 1359239"/>
                <a:gd name="connsiteY3" fmla="*/ 627778 h 769579"/>
                <a:gd name="connsiteX4" fmla="*/ 1359239 w 1359239"/>
                <a:gd name="connsiteY4" fmla="*/ 651562 h 769579"/>
                <a:gd name="connsiteX5" fmla="*/ 679619 w 1359239"/>
                <a:gd name="connsiteY5" fmla="*/ 769579 h 769579"/>
                <a:gd name="connsiteX6" fmla="*/ 0 w 1359239"/>
                <a:gd name="connsiteY6" fmla="*/ 651562 h 769579"/>
                <a:gd name="connsiteX7" fmla="*/ 13808 w 1359239"/>
                <a:gd name="connsiteY7" fmla="*/ 627778 h 769579"/>
                <a:gd name="connsiteX8" fmla="*/ 14105 w 1359239"/>
                <a:gd name="connsiteY8" fmla="*/ 627611 h 769579"/>
                <a:gd name="connsiteX9" fmla="*/ 303555 w 1359239"/>
                <a:gd name="connsiteY9" fmla="*/ 59698 h 769579"/>
                <a:gd name="connsiteX10" fmla="*/ 686214 w 1359239"/>
                <a:gd name="connsiteY10" fmla="*/ 10 h 769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9239" h="769579">
                  <a:moveTo>
                    <a:pt x="686214" y="10"/>
                  </a:moveTo>
                  <a:cubicBezTo>
                    <a:pt x="881068" y="587"/>
                    <a:pt x="1038905" y="26721"/>
                    <a:pt x="1055724" y="59698"/>
                  </a:cubicBezTo>
                  <a:lnTo>
                    <a:pt x="1345273" y="627689"/>
                  </a:lnTo>
                  <a:lnTo>
                    <a:pt x="1345432" y="627778"/>
                  </a:lnTo>
                  <a:cubicBezTo>
                    <a:pt x="1354485" y="635460"/>
                    <a:pt x="1359239" y="643415"/>
                    <a:pt x="1359239" y="651562"/>
                  </a:cubicBezTo>
                  <a:cubicBezTo>
                    <a:pt x="1359239" y="716741"/>
                    <a:pt x="1054963" y="769579"/>
                    <a:pt x="679619" y="769579"/>
                  </a:cubicBezTo>
                  <a:cubicBezTo>
                    <a:pt x="304276" y="769579"/>
                    <a:pt x="0" y="716741"/>
                    <a:pt x="0" y="651562"/>
                  </a:cubicBezTo>
                  <a:cubicBezTo>
                    <a:pt x="0" y="643415"/>
                    <a:pt x="4755" y="635460"/>
                    <a:pt x="13808" y="627778"/>
                  </a:cubicBezTo>
                  <a:lnTo>
                    <a:pt x="14105" y="627611"/>
                  </a:lnTo>
                  <a:lnTo>
                    <a:pt x="303555" y="59698"/>
                  </a:lnTo>
                  <a:cubicBezTo>
                    <a:pt x="320868" y="25732"/>
                    <a:pt x="486826" y="-609"/>
                    <a:pt x="686214" y="10"/>
                  </a:cubicBezTo>
                  <a:close/>
                </a:path>
              </a:pathLst>
            </a:custGeom>
            <a:gradFill>
              <a:gsLst>
                <a:gs pos="0">
                  <a:schemeClr val="accent4"/>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0486E594-9FC8-7239-8490-940E836C1A0E}"/>
                </a:ext>
              </a:extLst>
            </p:cNvPr>
            <p:cNvSpPr/>
            <p:nvPr/>
          </p:nvSpPr>
          <p:spPr>
            <a:xfrm>
              <a:off x="5719070" y="2687562"/>
              <a:ext cx="755095" cy="131084"/>
            </a:xfrm>
            <a:custGeom>
              <a:avLst/>
              <a:gdLst>
                <a:gd name="connsiteX0" fmla="*/ 755096 w 755095"/>
                <a:gd name="connsiteY0" fmla="*/ 65542 h 131084"/>
                <a:gd name="connsiteX1" fmla="*/ 377548 w 755095"/>
                <a:gd name="connsiteY1" fmla="*/ 131084 h 131084"/>
                <a:gd name="connsiteX2" fmla="*/ 0 w 755095"/>
                <a:gd name="connsiteY2" fmla="*/ 65542 h 131084"/>
                <a:gd name="connsiteX3" fmla="*/ 377548 w 755095"/>
                <a:gd name="connsiteY3" fmla="*/ 0 h 131084"/>
                <a:gd name="connsiteX4" fmla="*/ 755096 w 755095"/>
                <a:gd name="connsiteY4" fmla="*/ 65542 h 131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095" h="131084">
                  <a:moveTo>
                    <a:pt x="755096" y="65542"/>
                  </a:moveTo>
                  <a:cubicBezTo>
                    <a:pt x="755096" y="101740"/>
                    <a:pt x="586062" y="131084"/>
                    <a:pt x="377548" y="131084"/>
                  </a:cubicBezTo>
                  <a:cubicBezTo>
                    <a:pt x="169034" y="131084"/>
                    <a:pt x="0" y="101740"/>
                    <a:pt x="0" y="65542"/>
                  </a:cubicBezTo>
                  <a:cubicBezTo>
                    <a:pt x="0" y="29344"/>
                    <a:pt x="169034" y="0"/>
                    <a:pt x="377548" y="0"/>
                  </a:cubicBezTo>
                  <a:cubicBezTo>
                    <a:pt x="586062" y="0"/>
                    <a:pt x="755096" y="29344"/>
                    <a:pt x="755096" y="65542"/>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tlCol="0" anchor="ctr"/>
            <a:lstStyle/>
            <a:p>
              <a:endParaRPr lang="en-ID"/>
            </a:p>
          </p:txBody>
        </p:sp>
      </p:grpSp>
      <p:pic>
        <p:nvPicPr>
          <p:cNvPr id="28" name="Graphic 27" descr="Lightbulb and gear outline">
            <a:extLst>
              <a:ext uri="{FF2B5EF4-FFF2-40B4-BE49-F238E27FC236}">
                <a16:creationId xmlns:a16="http://schemas.microsoft.com/office/drawing/2014/main" id="{82FA60E6-5D52-C15E-DABA-BA96EED6E0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45501" y="5685221"/>
            <a:ext cx="425192" cy="425192"/>
          </a:xfrm>
          <a:prstGeom prst="rect">
            <a:avLst/>
          </a:prstGeom>
        </p:spPr>
      </p:pic>
      <p:pic>
        <p:nvPicPr>
          <p:cNvPr id="30" name="Graphic 29" descr="Eye outline">
            <a:extLst>
              <a:ext uri="{FF2B5EF4-FFF2-40B4-BE49-F238E27FC236}">
                <a16:creationId xmlns:a16="http://schemas.microsoft.com/office/drawing/2014/main" id="{5A6C5FA9-BA28-3F6D-F34D-D2DF19AB808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60999" y="2846699"/>
            <a:ext cx="409694" cy="409694"/>
          </a:xfrm>
          <a:prstGeom prst="rect">
            <a:avLst/>
          </a:prstGeom>
        </p:spPr>
      </p:pic>
      <p:pic>
        <p:nvPicPr>
          <p:cNvPr id="32" name="Graphic 31" descr="Playbook outline">
            <a:extLst>
              <a:ext uri="{FF2B5EF4-FFF2-40B4-BE49-F238E27FC236}">
                <a16:creationId xmlns:a16="http://schemas.microsoft.com/office/drawing/2014/main" id="{0CEAC5F5-4216-C858-5E4C-0B5888436DF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29276" y="3755309"/>
            <a:ext cx="441417" cy="441417"/>
          </a:xfrm>
          <a:prstGeom prst="rect">
            <a:avLst/>
          </a:prstGeom>
        </p:spPr>
      </p:pic>
      <p:pic>
        <p:nvPicPr>
          <p:cNvPr id="34" name="Graphic 33" descr="Bullseye outline">
            <a:extLst>
              <a:ext uri="{FF2B5EF4-FFF2-40B4-BE49-F238E27FC236}">
                <a16:creationId xmlns:a16="http://schemas.microsoft.com/office/drawing/2014/main" id="{92702EC2-31A6-1278-6193-4790C384BDE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45501" y="4748089"/>
            <a:ext cx="396555" cy="396555"/>
          </a:xfrm>
          <a:prstGeom prst="rect">
            <a:avLst/>
          </a:prstGeom>
        </p:spPr>
      </p:pic>
      <p:pic>
        <p:nvPicPr>
          <p:cNvPr id="13" name="Graphic 12" descr="Clipboard Badge outline">
            <a:extLst>
              <a:ext uri="{FF2B5EF4-FFF2-40B4-BE49-F238E27FC236}">
                <a16:creationId xmlns:a16="http://schemas.microsoft.com/office/drawing/2014/main" id="{1CF80CE4-4B67-F063-AF61-56B9E87FAD5B}"/>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860999" y="2017403"/>
            <a:ext cx="320512" cy="320512"/>
          </a:xfrm>
          <a:prstGeom prst="rect">
            <a:avLst/>
          </a:prstGeom>
        </p:spPr>
      </p:pic>
      <p:grpSp>
        <p:nvGrpSpPr>
          <p:cNvPr id="47" name="Group 46">
            <a:extLst>
              <a:ext uri="{FF2B5EF4-FFF2-40B4-BE49-F238E27FC236}">
                <a16:creationId xmlns:a16="http://schemas.microsoft.com/office/drawing/2014/main" id="{3EBF2B2C-5441-977F-CB56-3000EE715DF6}"/>
              </a:ext>
            </a:extLst>
          </p:cNvPr>
          <p:cNvGrpSpPr/>
          <p:nvPr/>
        </p:nvGrpSpPr>
        <p:grpSpPr>
          <a:xfrm>
            <a:off x="6217920" y="1597795"/>
            <a:ext cx="5107420" cy="4340992"/>
            <a:chOff x="6217920" y="1597795"/>
            <a:chExt cx="5107420" cy="4340992"/>
          </a:xfrm>
        </p:grpSpPr>
        <p:sp>
          <p:nvSpPr>
            <p:cNvPr id="3" name="Rectangle: Rounded Corners 2">
              <a:extLst>
                <a:ext uri="{FF2B5EF4-FFF2-40B4-BE49-F238E27FC236}">
                  <a16:creationId xmlns:a16="http://schemas.microsoft.com/office/drawing/2014/main" id="{96BC84F7-1B66-A473-CC9C-422997759E0F}"/>
                </a:ext>
              </a:extLst>
            </p:cNvPr>
            <p:cNvSpPr/>
            <p:nvPr/>
          </p:nvSpPr>
          <p:spPr>
            <a:xfrm>
              <a:off x="6217920" y="1597795"/>
              <a:ext cx="5107420" cy="776804"/>
            </a:xfrm>
            <a:prstGeom prst="roundRect">
              <a:avLst>
                <a:gd name="adj" fmla="val 4320"/>
              </a:avLst>
            </a:prstGeom>
            <a:solidFill>
              <a:schemeClr val="bg1"/>
            </a:solidFill>
            <a:ln>
              <a:solidFill>
                <a:schemeClr val="accent5"/>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Rounded Corners 4">
              <a:extLst>
                <a:ext uri="{FF2B5EF4-FFF2-40B4-BE49-F238E27FC236}">
                  <a16:creationId xmlns:a16="http://schemas.microsoft.com/office/drawing/2014/main" id="{95C999C5-131E-FC3D-7869-3B37F4E2748E}"/>
                </a:ext>
              </a:extLst>
            </p:cNvPr>
            <p:cNvSpPr/>
            <p:nvPr/>
          </p:nvSpPr>
          <p:spPr>
            <a:xfrm>
              <a:off x="6217920" y="2488842"/>
              <a:ext cx="5107420" cy="776804"/>
            </a:xfrm>
            <a:prstGeom prst="roundRect">
              <a:avLst>
                <a:gd name="adj" fmla="val 4320"/>
              </a:avLst>
            </a:prstGeom>
            <a:solidFill>
              <a:schemeClr val="bg1"/>
            </a:solidFill>
            <a:ln>
              <a:solidFill>
                <a:schemeClr val="accent4"/>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C585F47A-93C9-B073-3627-CF77AC2BA653}"/>
                </a:ext>
              </a:extLst>
            </p:cNvPr>
            <p:cNvSpPr/>
            <p:nvPr/>
          </p:nvSpPr>
          <p:spPr>
            <a:xfrm>
              <a:off x="6217920" y="3379889"/>
              <a:ext cx="5107420" cy="776804"/>
            </a:xfrm>
            <a:prstGeom prst="roundRect">
              <a:avLst>
                <a:gd name="adj" fmla="val 4320"/>
              </a:avLst>
            </a:prstGeom>
            <a:solidFill>
              <a:schemeClr val="bg1"/>
            </a:solidFill>
            <a:ln>
              <a:solidFill>
                <a:schemeClr val="accent3"/>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D05BA3AC-02B3-43D6-6943-DC701AD28EE7}"/>
                </a:ext>
              </a:extLst>
            </p:cNvPr>
            <p:cNvSpPr/>
            <p:nvPr/>
          </p:nvSpPr>
          <p:spPr>
            <a:xfrm>
              <a:off x="6217920" y="4270936"/>
              <a:ext cx="5107420" cy="776804"/>
            </a:xfrm>
            <a:prstGeom prst="roundRect">
              <a:avLst>
                <a:gd name="adj" fmla="val 4320"/>
              </a:avLst>
            </a:prstGeom>
            <a:solidFill>
              <a:schemeClr val="bg1"/>
            </a:solidFill>
            <a:ln>
              <a:solidFill>
                <a:schemeClr val="accent2"/>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2331B1C0-A85B-D4DE-36B2-EC29588C2818}"/>
                </a:ext>
              </a:extLst>
            </p:cNvPr>
            <p:cNvSpPr/>
            <p:nvPr/>
          </p:nvSpPr>
          <p:spPr>
            <a:xfrm>
              <a:off x="6217920" y="5161983"/>
              <a:ext cx="5107420" cy="776804"/>
            </a:xfrm>
            <a:prstGeom prst="roundRect">
              <a:avLst>
                <a:gd name="adj" fmla="val 4320"/>
              </a:avLst>
            </a:prstGeom>
            <a:solidFill>
              <a:schemeClr val="bg1"/>
            </a:solidFill>
            <a:ln>
              <a:solidFill>
                <a:schemeClr val="accent1"/>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5" name="Graphic 14" descr="Clipboard Badge outline">
              <a:extLst>
                <a:ext uri="{FF2B5EF4-FFF2-40B4-BE49-F238E27FC236}">
                  <a16:creationId xmlns:a16="http://schemas.microsoft.com/office/drawing/2014/main" id="{B7CF3D30-F3AB-F6E8-D4BB-0314BB74042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311937" y="1700429"/>
              <a:ext cx="553647" cy="553647"/>
            </a:xfrm>
            <a:prstGeom prst="rect">
              <a:avLst/>
            </a:prstGeom>
          </p:spPr>
        </p:pic>
        <p:sp>
          <p:nvSpPr>
            <p:cNvPr id="16" name="TextBox 15">
              <a:extLst>
                <a:ext uri="{FF2B5EF4-FFF2-40B4-BE49-F238E27FC236}">
                  <a16:creationId xmlns:a16="http://schemas.microsoft.com/office/drawing/2014/main" id="{91DAEB6B-6428-EBA0-E9EB-94DC36DE68AE}"/>
                </a:ext>
              </a:extLst>
            </p:cNvPr>
            <p:cNvSpPr txBox="1"/>
            <p:nvPr/>
          </p:nvSpPr>
          <p:spPr>
            <a:xfrm>
              <a:off x="7118510" y="170502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F2120B26-12BD-A3B6-E853-26F3978E4ACE}"/>
                </a:ext>
              </a:extLst>
            </p:cNvPr>
            <p:cNvSpPr txBox="1"/>
            <p:nvPr/>
          </p:nvSpPr>
          <p:spPr>
            <a:xfrm>
              <a:off x="7118510" y="1937579"/>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21" name="TextBox 20">
              <a:extLst>
                <a:ext uri="{FF2B5EF4-FFF2-40B4-BE49-F238E27FC236}">
                  <a16:creationId xmlns:a16="http://schemas.microsoft.com/office/drawing/2014/main" id="{A86B1436-D123-DA13-D4BC-30609CC43C20}"/>
                </a:ext>
              </a:extLst>
            </p:cNvPr>
            <p:cNvSpPr txBox="1"/>
            <p:nvPr/>
          </p:nvSpPr>
          <p:spPr>
            <a:xfrm>
              <a:off x="7118510" y="257698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FECA5D90-6802-3D39-8A6C-552399990963}"/>
                </a:ext>
              </a:extLst>
            </p:cNvPr>
            <p:cNvSpPr txBox="1"/>
            <p:nvPr/>
          </p:nvSpPr>
          <p:spPr>
            <a:xfrm>
              <a:off x="7118510" y="2809540"/>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27" name="TextBox 26">
              <a:extLst>
                <a:ext uri="{FF2B5EF4-FFF2-40B4-BE49-F238E27FC236}">
                  <a16:creationId xmlns:a16="http://schemas.microsoft.com/office/drawing/2014/main" id="{B3D77C32-6351-E24D-6C84-52AF117DE639}"/>
                </a:ext>
              </a:extLst>
            </p:cNvPr>
            <p:cNvSpPr txBox="1"/>
            <p:nvPr/>
          </p:nvSpPr>
          <p:spPr>
            <a:xfrm>
              <a:off x="7118510" y="346381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9" name="TextBox 28">
              <a:extLst>
                <a:ext uri="{FF2B5EF4-FFF2-40B4-BE49-F238E27FC236}">
                  <a16:creationId xmlns:a16="http://schemas.microsoft.com/office/drawing/2014/main" id="{D0254335-6754-1F38-4A32-4BB0576D6C44}"/>
                </a:ext>
              </a:extLst>
            </p:cNvPr>
            <p:cNvSpPr txBox="1"/>
            <p:nvPr/>
          </p:nvSpPr>
          <p:spPr>
            <a:xfrm>
              <a:off x="7118510" y="3696368"/>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31" name="TextBox 30">
              <a:extLst>
                <a:ext uri="{FF2B5EF4-FFF2-40B4-BE49-F238E27FC236}">
                  <a16:creationId xmlns:a16="http://schemas.microsoft.com/office/drawing/2014/main" id="{92B4A6D6-A10A-CFEC-178D-B974F6AFAEB5}"/>
                </a:ext>
              </a:extLst>
            </p:cNvPr>
            <p:cNvSpPr txBox="1"/>
            <p:nvPr/>
          </p:nvSpPr>
          <p:spPr>
            <a:xfrm>
              <a:off x="7118510" y="435728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B66FA82A-F27E-73EB-E45C-72EE67442040}"/>
                </a:ext>
              </a:extLst>
            </p:cNvPr>
            <p:cNvSpPr txBox="1"/>
            <p:nvPr/>
          </p:nvSpPr>
          <p:spPr>
            <a:xfrm>
              <a:off x="7118510" y="4589840"/>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35" name="TextBox 34">
              <a:extLst>
                <a:ext uri="{FF2B5EF4-FFF2-40B4-BE49-F238E27FC236}">
                  <a16:creationId xmlns:a16="http://schemas.microsoft.com/office/drawing/2014/main" id="{474B785D-7921-9712-52F4-1742410D25B1}"/>
                </a:ext>
              </a:extLst>
            </p:cNvPr>
            <p:cNvSpPr txBox="1"/>
            <p:nvPr/>
          </p:nvSpPr>
          <p:spPr>
            <a:xfrm>
              <a:off x="7118510" y="526728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6" name="TextBox 35">
              <a:extLst>
                <a:ext uri="{FF2B5EF4-FFF2-40B4-BE49-F238E27FC236}">
                  <a16:creationId xmlns:a16="http://schemas.microsoft.com/office/drawing/2014/main" id="{15316881-CFA3-9BDD-ED67-93E3FBD202DE}"/>
                </a:ext>
              </a:extLst>
            </p:cNvPr>
            <p:cNvSpPr txBox="1"/>
            <p:nvPr/>
          </p:nvSpPr>
          <p:spPr>
            <a:xfrm>
              <a:off x="7118510" y="5499839"/>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pic>
          <p:nvPicPr>
            <p:cNvPr id="37" name="Graphic 36" descr="Eye outline">
              <a:extLst>
                <a:ext uri="{FF2B5EF4-FFF2-40B4-BE49-F238E27FC236}">
                  <a16:creationId xmlns:a16="http://schemas.microsoft.com/office/drawing/2014/main" id="{CEB05847-1A8D-2C31-3F0F-740CD00EE40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328895" y="2617379"/>
              <a:ext cx="519730" cy="519730"/>
            </a:xfrm>
            <a:prstGeom prst="rect">
              <a:avLst/>
            </a:prstGeom>
          </p:spPr>
        </p:pic>
        <p:pic>
          <p:nvPicPr>
            <p:cNvPr id="38" name="Graphic 37" descr="Playbook outline">
              <a:extLst>
                <a:ext uri="{FF2B5EF4-FFF2-40B4-BE49-F238E27FC236}">
                  <a16:creationId xmlns:a16="http://schemas.microsoft.com/office/drawing/2014/main" id="{77751883-D831-F24A-2FA8-B7B66DA08B5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387319" y="3529159"/>
              <a:ext cx="478265" cy="478265"/>
            </a:xfrm>
            <a:prstGeom prst="rect">
              <a:avLst/>
            </a:prstGeom>
          </p:spPr>
        </p:pic>
        <p:pic>
          <p:nvPicPr>
            <p:cNvPr id="39" name="Graphic 38" descr="Bullseye outline">
              <a:extLst>
                <a:ext uri="{FF2B5EF4-FFF2-40B4-BE49-F238E27FC236}">
                  <a16:creationId xmlns:a16="http://schemas.microsoft.com/office/drawing/2014/main" id="{5BA80988-C137-9D82-7192-7DBCE2D3DA2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414929" y="4447407"/>
              <a:ext cx="423862" cy="423862"/>
            </a:xfrm>
            <a:prstGeom prst="rect">
              <a:avLst/>
            </a:prstGeom>
          </p:spPr>
        </p:pic>
        <p:pic>
          <p:nvPicPr>
            <p:cNvPr id="40" name="Graphic 39" descr="Lightbulb and gear outline">
              <a:extLst>
                <a:ext uri="{FF2B5EF4-FFF2-40B4-BE49-F238E27FC236}">
                  <a16:creationId xmlns:a16="http://schemas.microsoft.com/office/drawing/2014/main" id="{CAB53CA0-2F4D-BB1F-53D0-1FAEC75B488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414929" y="5313641"/>
              <a:ext cx="473488" cy="473488"/>
            </a:xfrm>
            <a:prstGeom prst="rect">
              <a:avLst/>
            </a:prstGeom>
          </p:spPr>
        </p:pic>
        <p:cxnSp>
          <p:nvCxnSpPr>
            <p:cNvPr id="42" name="Straight Connector 41">
              <a:extLst>
                <a:ext uri="{FF2B5EF4-FFF2-40B4-BE49-F238E27FC236}">
                  <a16:creationId xmlns:a16="http://schemas.microsoft.com/office/drawing/2014/main" id="{D86FE336-00AB-6D4F-D0D8-FB24235EA6DF}"/>
                </a:ext>
              </a:extLst>
            </p:cNvPr>
            <p:cNvCxnSpPr>
              <a:cxnSpLocks/>
            </p:cNvCxnSpPr>
            <p:nvPr/>
          </p:nvCxnSpPr>
          <p:spPr>
            <a:xfrm>
              <a:off x="6978650" y="1725433"/>
              <a:ext cx="0" cy="521529"/>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57BA301-17D7-BC2E-C75F-3243B7E6DE00}"/>
                </a:ext>
              </a:extLst>
            </p:cNvPr>
            <p:cNvCxnSpPr>
              <a:cxnSpLocks/>
            </p:cNvCxnSpPr>
            <p:nvPr/>
          </p:nvCxnSpPr>
          <p:spPr>
            <a:xfrm>
              <a:off x="6978650" y="2616480"/>
              <a:ext cx="0" cy="521529"/>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0C77EF7-A0A9-7793-7816-483020A8374E}"/>
                </a:ext>
              </a:extLst>
            </p:cNvPr>
            <p:cNvCxnSpPr>
              <a:cxnSpLocks/>
            </p:cNvCxnSpPr>
            <p:nvPr/>
          </p:nvCxnSpPr>
          <p:spPr>
            <a:xfrm>
              <a:off x="6978650" y="3507527"/>
              <a:ext cx="0" cy="521529"/>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7968D26-7510-9655-35DF-D034A74CC52E}"/>
                </a:ext>
              </a:extLst>
            </p:cNvPr>
            <p:cNvCxnSpPr>
              <a:cxnSpLocks/>
            </p:cNvCxnSpPr>
            <p:nvPr/>
          </p:nvCxnSpPr>
          <p:spPr>
            <a:xfrm>
              <a:off x="6978650" y="4398574"/>
              <a:ext cx="0" cy="52152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E08A5C6-01A9-39F9-BE06-74D0D38A9CF1}"/>
                </a:ext>
              </a:extLst>
            </p:cNvPr>
            <p:cNvCxnSpPr>
              <a:cxnSpLocks/>
            </p:cNvCxnSpPr>
            <p:nvPr/>
          </p:nvCxnSpPr>
          <p:spPr>
            <a:xfrm>
              <a:off x="6978650" y="5289621"/>
              <a:ext cx="0" cy="52152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588927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aphic 3">
            <a:extLst>
              <a:ext uri="{FF2B5EF4-FFF2-40B4-BE49-F238E27FC236}">
                <a16:creationId xmlns:a16="http://schemas.microsoft.com/office/drawing/2014/main" id="{9C581585-812E-37C0-38FC-ACA0E08E66F4}"/>
              </a:ext>
            </a:extLst>
          </p:cNvPr>
          <p:cNvGrpSpPr/>
          <p:nvPr/>
        </p:nvGrpSpPr>
        <p:grpSpPr>
          <a:xfrm>
            <a:off x="4148347" y="2124884"/>
            <a:ext cx="3894710" cy="3596998"/>
            <a:chOff x="4148347" y="2124884"/>
            <a:chExt cx="3894710" cy="3596998"/>
          </a:xfrm>
        </p:grpSpPr>
        <p:sp>
          <p:nvSpPr>
            <p:cNvPr id="6" name="Freeform: Shape 5">
              <a:extLst>
                <a:ext uri="{FF2B5EF4-FFF2-40B4-BE49-F238E27FC236}">
                  <a16:creationId xmlns:a16="http://schemas.microsoft.com/office/drawing/2014/main" id="{A01141C2-D983-4154-39E3-17B03BF51EDB}"/>
                </a:ext>
              </a:extLst>
            </p:cNvPr>
            <p:cNvSpPr/>
            <p:nvPr/>
          </p:nvSpPr>
          <p:spPr>
            <a:xfrm>
              <a:off x="6638627" y="3341793"/>
              <a:ext cx="1061037" cy="486982"/>
            </a:xfrm>
            <a:custGeom>
              <a:avLst/>
              <a:gdLst>
                <a:gd name="connsiteX0" fmla="*/ 1061038 w 1061037"/>
                <a:gd name="connsiteY0" fmla="*/ 0 h 486982"/>
                <a:gd name="connsiteX1" fmla="*/ 704935 w 1061037"/>
                <a:gd name="connsiteY1" fmla="*/ 416795 h 486982"/>
                <a:gd name="connsiteX2" fmla="*/ 0 w 1061037"/>
                <a:gd name="connsiteY2" fmla="*/ 486982 h 486982"/>
                <a:gd name="connsiteX3" fmla="*/ 337715 w 1061037"/>
                <a:gd name="connsiteY3" fmla="*/ 41764 h 486982"/>
                <a:gd name="connsiteX4" fmla="*/ 1061038 w 1061037"/>
                <a:gd name="connsiteY4" fmla="*/ 0 h 486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1037" h="486982">
                  <a:moveTo>
                    <a:pt x="1061038" y="0"/>
                  </a:moveTo>
                  <a:lnTo>
                    <a:pt x="704935" y="416795"/>
                  </a:lnTo>
                  <a:lnTo>
                    <a:pt x="0" y="486982"/>
                  </a:lnTo>
                  <a:lnTo>
                    <a:pt x="337715" y="41764"/>
                  </a:lnTo>
                  <a:lnTo>
                    <a:pt x="1061038" y="0"/>
                  </a:ln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 name="Freeform: Shape 6">
              <a:extLst>
                <a:ext uri="{FF2B5EF4-FFF2-40B4-BE49-F238E27FC236}">
                  <a16:creationId xmlns:a16="http://schemas.microsoft.com/office/drawing/2014/main" id="{034E87E9-2AD8-2C55-04D6-40EB4D1301A4}"/>
                </a:ext>
              </a:extLst>
            </p:cNvPr>
            <p:cNvSpPr/>
            <p:nvPr/>
          </p:nvSpPr>
          <p:spPr>
            <a:xfrm>
              <a:off x="5802572" y="2851626"/>
              <a:ext cx="1173769" cy="977149"/>
            </a:xfrm>
            <a:custGeom>
              <a:avLst/>
              <a:gdLst>
                <a:gd name="connsiteX0" fmla="*/ 1173769 w 1173769"/>
                <a:gd name="connsiteY0" fmla="*/ 531931 h 977149"/>
                <a:gd name="connsiteX1" fmla="*/ 836054 w 1173769"/>
                <a:gd name="connsiteY1" fmla="*/ 977150 h 977149"/>
                <a:gd name="connsiteX2" fmla="*/ 468234 w 1173769"/>
                <a:gd name="connsiteY2" fmla="*/ 633306 h 977149"/>
                <a:gd name="connsiteX3" fmla="*/ 0 w 1173769"/>
                <a:gd name="connsiteY3" fmla="*/ 482836 h 977149"/>
                <a:gd name="connsiteX4" fmla="*/ 285255 w 1173769"/>
                <a:gd name="connsiteY4" fmla="*/ 0 h 977149"/>
                <a:gd name="connsiteX5" fmla="*/ 536438 w 1173769"/>
                <a:gd name="connsiteY5" fmla="*/ 56967 h 977149"/>
                <a:gd name="connsiteX6" fmla="*/ 777645 w 1173769"/>
                <a:gd name="connsiteY6" fmla="*/ 171141 h 977149"/>
                <a:gd name="connsiteX7" fmla="*/ 994997 w 1173769"/>
                <a:gd name="connsiteY7" fmla="*/ 332006 h 977149"/>
                <a:gd name="connsiteX8" fmla="*/ 1173709 w 1173769"/>
                <a:gd name="connsiteY8" fmla="*/ 531931 h 97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769" h="977149">
                  <a:moveTo>
                    <a:pt x="1173769" y="531931"/>
                  </a:moveTo>
                  <a:lnTo>
                    <a:pt x="836054" y="977150"/>
                  </a:lnTo>
                  <a:cubicBezTo>
                    <a:pt x="742312" y="835814"/>
                    <a:pt x="611071" y="717915"/>
                    <a:pt x="468234" y="633306"/>
                  </a:cubicBezTo>
                  <a:cubicBezTo>
                    <a:pt x="328100" y="550259"/>
                    <a:pt x="164651" y="492030"/>
                    <a:pt x="0" y="482836"/>
                  </a:cubicBezTo>
                  <a:lnTo>
                    <a:pt x="285255" y="0"/>
                  </a:lnTo>
                  <a:cubicBezTo>
                    <a:pt x="368542" y="7992"/>
                    <a:pt x="453331" y="27702"/>
                    <a:pt x="536438" y="56967"/>
                  </a:cubicBezTo>
                  <a:cubicBezTo>
                    <a:pt x="618944" y="86051"/>
                    <a:pt x="700368" y="124750"/>
                    <a:pt x="777645" y="171141"/>
                  </a:cubicBezTo>
                  <a:cubicBezTo>
                    <a:pt x="854803" y="217411"/>
                    <a:pt x="928235" y="271674"/>
                    <a:pt x="994997" y="332006"/>
                  </a:cubicBezTo>
                  <a:cubicBezTo>
                    <a:pt x="1061999" y="392639"/>
                    <a:pt x="1122631" y="459821"/>
                    <a:pt x="1173709" y="531931"/>
                  </a:cubicBez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8" name="Freeform: Shape 7">
              <a:extLst>
                <a:ext uri="{FF2B5EF4-FFF2-40B4-BE49-F238E27FC236}">
                  <a16:creationId xmlns:a16="http://schemas.microsoft.com/office/drawing/2014/main" id="{5B434460-72BA-730C-B768-6F25BE41A4BF}"/>
                </a:ext>
              </a:extLst>
            </p:cNvPr>
            <p:cNvSpPr/>
            <p:nvPr/>
          </p:nvSpPr>
          <p:spPr>
            <a:xfrm>
              <a:off x="5456865" y="2135213"/>
              <a:ext cx="631021" cy="1199248"/>
            </a:xfrm>
            <a:custGeom>
              <a:avLst/>
              <a:gdLst>
                <a:gd name="connsiteX0" fmla="*/ 631022 w 631021"/>
                <a:gd name="connsiteY0" fmla="*/ 716412 h 1199248"/>
                <a:gd name="connsiteX1" fmla="*/ 345767 w 631021"/>
                <a:gd name="connsiteY1" fmla="*/ 1199248 h 1199248"/>
                <a:gd name="connsiteX2" fmla="*/ 0 w 631021"/>
                <a:gd name="connsiteY2" fmla="*/ 497078 h 1199248"/>
                <a:gd name="connsiteX3" fmla="*/ 245955 w 631021"/>
                <a:gd name="connsiteY3" fmla="*/ 0 h 1199248"/>
                <a:gd name="connsiteX4" fmla="*/ 631022 w 631021"/>
                <a:gd name="connsiteY4" fmla="*/ 716412 h 1199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021" h="1199248">
                  <a:moveTo>
                    <a:pt x="631022" y="716412"/>
                  </a:moveTo>
                  <a:lnTo>
                    <a:pt x="345767" y="1199248"/>
                  </a:lnTo>
                  <a:lnTo>
                    <a:pt x="0" y="497078"/>
                  </a:lnTo>
                  <a:lnTo>
                    <a:pt x="245955" y="0"/>
                  </a:lnTo>
                  <a:lnTo>
                    <a:pt x="631022" y="716412"/>
                  </a:ln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 name="Freeform: Shape 8">
              <a:extLst>
                <a:ext uri="{FF2B5EF4-FFF2-40B4-BE49-F238E27FC236}">
                  <a16:creationId xmlns:a16="http://schemas.microsoft.com/office/drawing/2014/main" id="{737691E4-6E74-6CF8-8C5F-793BACD57591}"/>
                </a:ext>
              </a:extLst>
            </p:cNvPr>
            <p:cNvSpPr/>
            <p:nvPr/>
          </p:nvSpPr>
          <p:spPr>
            <a:xfrm>
              <a:off x="5702880" y="2135153"/>
              <a:ext cx="1996904" cy="1206645"/>
            </a:xfrm>
            <a:custGeom>
              <a:avLst/>
              <a:gdLst>
                <a:gd name="connsiteX0" fmla="*/ 1996784 w 1996904"/>
                <a:gd name="connsiteY0" fmla="*/ 1206640 h 1206645"/>
                <a:gd name="connsiteX1" fmla="*/ 1625779 w 1996904"/>
                <a:gd name="connsiteY1" fmla="*/ 780230 h 1206645"/>
                <a:gd name="connsiteX2" fmla="*/ 685946 w 1996904"/>
                <a:gd name="connsiteY2" fmla="*/ 175768 h 1206645"/>
                <a:gd name="connsiteX3" fmla="*/ 0 w 1996904"/>
                <a:gd name="connsiteY3" fmla="*/ 0 h 1206645"/>
                <a:gd name="connsiteX4" fmla="*/ 0 w 1996904"/>
                <a:gd name="connsiteY4" fmla="*/ 0 h 1206645"/>
                <a:gd name="connsiteX5" fmla="*/ 3185 w 1996904"/>
                <a:gd name="connsiteY5" fmla="*/ 5949 h 1206645"/>
                <a:gd name="connsiteX6" fmla="*/ 40562 w 1996904"/>
                <a:gd name="connsiteY6" fmla="*/ 18088 h 1206645"/>
                <a:gd name="connsiteX7" fmla="*/ 146864 w 1996904"/>
                <a:gd name="connsiteY7" fmla="*/ 33351 h 1206645"/>
                <a:gd name="connsiteX8" fmla="*/ 408924 w 1996904"/>
                <a:gd name="connsiteY8" fmla="*/ 92721 h 1206645"/>
                <a:gd name="connsiteX9" fmla="*/ 762623 w 1996904"/>
                <a:gd name="connsiteY9" fmla="*/ 220656 h 1206645"/>
                <a:gd name="connsiteX10" fmla="*/ 953233 w 1996904"/>
                <a:gd name="connsiteY10" fmla="*/ 312597 h 1206645"/>
                <a:gd name="connsiteX11" fmla="*/ 1142642 w 1996904"/>
                <a:gd name="connsiteY11" fmla="*/ 420942 h 1206645"/>
                <a:gd name="connsiteX12" fmla="*/ 1234763 w 1996904"/>
                <a:gd name="connsiteY12" fmla="*/ 480072 h 1206645"/>
                <a:gd name="connsiteX13" fmla="*/ 1323879 w 1996904"/>
                <a:gd name="connsiteY13" fmla="*/ 542086 h 1206645"/>
                <a:gd name="connsiteX14" fmla="*/ 1345752 w 1996904"/>
                <a:gd name="connsiteY14" fmla="*/ 557770 h 1206645"/>
                <a:gd name="connsiteX15" fmla="*/ 1367205 w 1996904"/>
                <a:gd name="connsiteY15" fmla="*/ 573815 h 1206645"/>
                <a:gd name="connsiteX16" fmla="*/ 1409629 w 1996904"/>
                <a:gd name="connsiteY16" fmla="*/ 605844 h 1206645"/>
                <a:gd name="connsiteX17" fmla="*/ 1490933 w 1996904"/>
                <a:gd name="connsiteY17" fmla="*/ 671043 h 1206645"/>
                <a:gd name="connsiteX18" fmla="*/ 1763689 w 1996904"/>
                <a:gd name="connsiteY18" fmla="*/ 926493 h 1206645"/>
                <a:gd name="connsiteX19" fmla="*/ 1935671 w 1996904"/>
                <a:gd name="connsiteY19" fmla="*/ 1127199 h 1206645"/>
                <a:gd name="connsiteX20" fmla="*/ 1980620 w 1996904"/>
                <a:gd name="connsiteY20" fmla="*/ 1186088 h 1206645"/>
                <a:gd name="connsiteX21" fmla="*/ 1992458 w 1996904"/>
                <a:gd name="connsiteY21" fmla="*/ 1201592 h 1206645"/>
                <a:gd name="connsiteX22" fmla="*/ 1996905 w 1996904"/>
                <a:gd name="connsiteY22" fmla="*/ 1206640 h 1206645"/>
                <a:gd name="connsiteX23" fmla="*/ 1996905 w 1996904"/>
                <a:gd name="connsiteY23" fmla="*/ 1206640 h 1206645"/>
                <a:gd name="connsiteX24" fmla="*/ 1996905 w 1996904"/>
                <a:gd name="connsiteY24" fmla="*/ 1206640 h 120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96904" h="1206645">
                  <a:moveTo>
                    <a:pt x="1996784" y="1206640"/>
                  </a:moveTo>
                  <a:cubicBezTo>
                    <a:pt x="1891263" y="1055509"/>
                    <a:pt x="1767114" y="913032"/>
                    <a:pt x="1625779" y="780230"/>
                  </a:cubicBezTo>
                  <a:cubicBezTo>
                    <a:pt x="1350259" y="521475"/>
                    <a:pt x="1022399" y="312657"/>
                    <a:pt x="685946" y="175768"/>
                  </a:cubicBezTo>
                  <a:cubicBezTo>
                    <a:pt x="464989" y="85871"/>
                    <a:pt x="233216" y="23436"/>
                    <a:pt x="0" y="0"/>
                  </a:cubicBezTo>
                  <a:lnTo>
                    <a:pt x="0" y="0"/>
                  </a:lnTo>
                  <a:cubicBezTo>
                    <a:pt x="0" y="0"/>
                    <a:pt x="3185" y="5949"/>
                    <a:pt x="3185" y="5949"/>
                  </a:cubicBezTo>
                  <a:cubicBezTo>
                    <a:pt x="9314" y="11357"/>
                    <a:pt x="23556" y="16225"/>
                    <a:pt x="40562" y="18088"/>
                  </a:cubicBezTo>
                  <a:cubicBezTo>
                    <a:pt x="43446" y="18628"/>
                    <a:pt x="82025" y="22655"/>
                    <a:pt x="146864" y="33351"/>
                  </a:cubicBezTo>
                  <a:cubicBezTo>
                    <a:pt x="211643" y="44107"/>
                    <a:pt x="302621" y="62315"/>
                    <a:pt x="408924" y="92721"/>
                  </a:cubicBezTo>
                  <a:cubicBezTo>
                    <a:pt x="515226" y="122947"/>
                    <a:pt x="636911" y="165192"/>
                    <a:pt x="762623" y="220656"/>
                  </a:cubicBezTo>
                  <a:cubicBezTo>
                    <a:pt x="825659" y="247938"/>
                    <a:pt x="889416" y="279186"/>
                    <a:pt x="953233" y="312597"/>
                  </a:cubicBezTo>
                  <a:cubicBezTo>
                    <a:pt x="1017111" y="345887"/>
                    <a:pt x="1080508" y="382423"/>
                    <a:pt x="1142642" y="420942"/>
                  </a:cubicBezTo>
                  <a:cubicBezTo>
                    <a:pt x="1173890" y="439931"/>
                    <a:pt x="1204296" y="460182"/>
                    <a:pt x="1234763" y="480072"/>
                  </a:cubicBezTo>
                  <a:cubicBezTo>
                    <a:pt x="1264808" y="500623"/>
                    <a:pt x="1294854" y="520874"/>
                    <a:pt x="1323879" y="542086"/>
                  </a:cubicBezTo>
                  <a:cubicBezTo>
                    <a:pt x="1331210" y="547314"/>
                    <a:pt x="1338481" y="552542"/>
                    <a:pt x="1345752" y="557770"/>
                  </a:cubicBezTo>
                  <a:cubicBezTo>
                    <a:pt x="1353023" y="562998"/>
                    <a:pt x="1360054" y="568467"/>
                    <a:pt x="1367205" y="573815"/>
                  </a:cubicBezTo>
                  <a:cubicBezTo>
                    <a:pt x="1381386" y="584571"/>
                    <a:pt x="1395688" y="595087"/>
                    <a:pt x="1409629" y="605844"/>
                  </a:cubicBezTo>
                  <a:cubicBezTo>
                    <a:pt x="1437271" y="627657"/>
                    <a:pt x="1464733" y="648989"/>
                    <a:pt x="1490933" y="671043"/>
                  </a:cubicBezTo>
                  <a:cubicBezTo>
                    <a:pt x="1596634" y="757996"/>
                    <a:pt x="1688755" y="846811"/>
                    <a:pt x="1763689" y="926493"/>
                  </a:cubicBezTo>
                  <a:cubicBezTo>
                    <a:pt x="1838743" y="1006174"/>
                    <a:pt x="1896371" y="1076902"/>
                    <a:pt x="1935671" y="1127199"/>
                  </a:cubicBezTo>
                  <a:cubicBezTo>
                    <a:pt x="1955261" y="1152377"/>
                    <a:pt x="1970344" y="1172387"/>
                    <a:pt x="1980620" y="1186088"/>
                  </a:cubicBezTo>
                  <a:cubicBezTo>
                    <a:pt x="1985728" y="1192939"/>
                    <a:pt x="1989694" y="1198167"/>
                    <a:pt x="1992458" y="1201592"/>
                  </a:cubicBezTo>
                  <a:cubicBezTo>
                    <a:pt x="1995162" y="1205077"/>
                    <a:pt x="1996724" y="1206760"/>
                    <a:pt x="1996905" y="1206640"/>
                  </a:cubicBezTo>
                  <a:lnTo>
                    <a:pt x="1996905" y="1206640"/>
                  </a:lnTo>
                  <a:lnTo>
                    <a:pt x="1996905" y="1206640"/>
                  </a:lnTo>
                  <a:close/>
                </a:path>
              </a:pathLst>
            </a:custGeom>
            <a:solidFill>
              <a:srgbClr val="B3B3B3"/>
            </a:solidFill>
            <a:ln w="5999"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E5988E39-CDE1-041B-5D53-9167C5587DDC}"/>
                </a:ext>
              </a:extLst>
            </p:cNvPr>
            <p:cNvSpPr/>
            <p:nvPr/>
          </p:nvSpPr>
          <p:spPr>
            <a:xfrm>
              <a:off x="5702820" y="2135213"/>
              <a:ext cx="1996844" cy="1248403"/>
            </a:xfrm>
            <a:custGeom>
              <a:avLst/>
              <a:gdLst>
                <a:gd name="connsiteX0" fmla="*/ 0 w 1996844"/>
                <a:gd name="connsiteY0" fmla="*/ 0 h 1248403"/>
                <a:gd name="connsiteX1" fmla="*/ 685946 w 1996844"/>
                <a:gd name="connsiteY1" fmla="*/ 175768 h 1248403"/>
                <a:gd name="connsiteX2" fmla="*/ 1625779 w 1996844"/>
                <a:gd name="connsiteY2" fmla="*/ 780230 h 1248403"/>
                <a:gd name="connsiteX3" fmla="*/ 1996844 w 1996844"/>
                <a:gd name="connsiteY3" fmla="*/ 1206640 h 1248403"/>
                <a:gd name="connsiteX4" fmla="*/ 1273582 w 1996844"/>
                <a:gd name="connsiteY4" fmla="*/ 1248403 h 1248403"/>
                <a:gd name="connsiteX5" fmla="*/ 1094869 w 1996844"/>
                <a:gd name="connsiteY5" fmla="*/ 1048479 h 1248403"/>
                <a:gd name="connsiteX6" fmla="*/ 877518 w 1996844"/>
                <a:gd name="connsiteY6" fmla="*/ 887613 h 1248403"/>
                <a:gd name="connsiteX7" fmla="*/ 636310 w 1996844"/>
                <a:gd name="connsiteY7" fmla="*/ 773439 h 1248403"/>
                <a:gd name="connsiteX8" fmla="*/ 385127 w 1996844"/>
                <a:gd name="connsiteY8" fmla="*/ 716472 h 1248403"/>
                <a:gd name="connsiteX9" fmla="*/ 0 w 1996844"/>
                <a:gd name="connsiteY9" fmla="*/ 0 h 124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6844" h="1248403">
                  <a:moveTo>
                    <a:pt x="0" y="0"/>
                  </a:moveTo>
                  <a:cubicBezTo>
                    <a:pt x="233216" y="23436"/>
                    <a:pt x="464989" y="85871"/>
                    <a:pt x="685946" y="175768"/>
                  </a:cubicBezTo>
                  <a:cubicBezTo>
                    <a:pt x="1022399" y="312657"/>
                    <a:pt x="1350258" y="521475"/>
                    <a:pt x="1625779" y="780230"/>
                  </a:cubicBezTo>
                  <a:cubicBezTo>
                    <a:pt x="1767114" y="913032"/>
                    <a:pt x="1891263" y="1055449"/>
                    <a:pt x="1996844" y="1206640"/>
                  </a:cubicBezTo>
                  <a:lnTo>
                    <a:pt x="1273582" y="1248403"/>
                  </a:lnTo>
                  <a:cubicBezTo>
                    <a:pt x="1222504" y="1176293"/>
                    <a:pt x="1161871" y="1109111"/>
                    <a:pt x="1094869" y="1048479"/>
                  </a:cubicBezTo>
                  <a:cubicBezTo>
                    <a:pt x="1028107" y="988086"/>
                    <a:pt x="954675" y="933884"/>
                    <a:pt x="877518" y="887613"/>
                  </a:cubicBezTo>
                  <a:cubicBezTo>
                    <a:pt x="800240" y="841223"/>
                    <a:pt x="718816" y="802524"/>
                    <a:pt x="636310" y="773439"/>
                  </a:cubicBezTo>
                  <a:cubicBezTo>
                    <a:pt x="553143" y="744115"/>
                    <a:pt x="468414" y="724404"/>
                    <a:pt x="385127" y="716472"/>
                  </a:cubicBezTo>
                  <a:lnTo>
                    <a:pt x="0" y="0"/>
                  </a:lnTo>
                  <a:close/>
                </a:path>
              </a:pathLst>
            </a:custGeom>
            <a:gradFill>
              <a:gsLst>
                <a:gs pos="0">
                  <a:schemeClr val="accent3"/>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1" name="Freeform: Shape 10">
              <a:extLst>
                <a:ext uri="{FF2B5EF4-FFF2-40B4-BE49-F238E27FC236}">
                  <a16:creationId xmlns:a16="http://schemas.microsoft.com/office/drawing/2014/main" id="{AE32C1CF-975A-6CD1-A975-C03BBFA27AD2}"/>
                </a:ext>
              </a:extLst>
            </p:cNvPr>
            <p:cNvSpPr/>
            <p:nvPr/>
          </p:nvSpPr>
          <p:spPr>
            <a:xfrm>
              <a:off x="6670175" y="3535588"/>
              <a:ext cx="464026" cy="985622"/>
            </a:xfrm>
            <a:custGeom>
              <a:avLst/>
              <a:gdLst>
                <a:gd name="connsiteX0" fmla="*/ 370525 w 464026"/>
                <a:gd name="connsiteY0" fmla="*/ 550079 h 985622"/>
                <a:gd name="connsiteX1" fmla="*/ 0 w 464026"/>
                <a:gd name="connsiteY1" fmla="*/ 985623 h 985622"/>
                <a:gd name="connsiteX2" fmla="*/ 69586 w 464026"/>
                <a:gd name="connsiteY2" fmla="*/ 870187 h 985622"/>
                <a:gd name="connsiteX3" fmla="*/ 100653 w 464026"/>
                <a:gd name="connsiteY3" fmla="*/ 737204 h 985622"/>
                <a:gd name="connsiteX4" fmla="*/ 93503 w 464026"/>
                <a:gd name="connsiteY4" fmla="*/ 592443 h 985622"/>
                <a:gd name="connsiteX5" fmla="*/ 48194 w 464026"/>
                <a:gd name="connsiteY5" fmla="*/ 440892 h 985622"/>
                <a:gd name="connsiteX6" fmla="*/ 395463 w 464026"/>
                <a:gd name="connsiteY6" fmla="*/ 0 h 985622"/>
                <a:gd name="connsiteX7" fmla="*/ 449425 w 464026"/>
                <a:gd name="connsiteY7" fmla="*/ 154856 h 985622"/>
                <a:gd name="connsiteX8" fmla="*/ 463607 w 464026"/>
                <a:gd name="connsiteY8" fmla="*/ 301660 h 985622"/>
                <a:gd name="connsiteX9" fmla="*/ 437527 w 464026"/>
                <a:gd name="connsiteY9" fmla="*/ 435424 h 985622"/>
                <a:gd name="connsiteX10" fmla="*/ 370525 w 464026"/>
                <a:gd name="connsiteY10" fmla="*/ 550199 h 98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026" h="985622">
                  <a:moveTo>
                    <a:pt x="370525" y="550079"/>
                  </a:moveTo>
                  <a:cubicBezTo>
                    <a:pt x="246977" y="695260"/>
                    <a:pt x="123488" y="840441"/>
                    <a:pt x="0" y="985623"/>
                  </a:cubicBezTo>
                  <a:cubicBezTo>
                    <a:pt x="29445" y="951010"/>
                    <a:pt x="52700" y="912191"/>
                    <a:pt x="69586" y="870187"/>
                  </a:cubicBezTo>
                  <a:cubicBezTo>
                    <a:pt x="86232" y="828663"/>
                    <a:pt x="96688" y="784075"/>
                    <a:pt x="100653" y="737204"/>
                  </a:cubicBezTo>
                  <a:cubicBezTo>
                    <a:pt x="104620" y="690873"/>
                    <a:pt x="102276" y="642319"/>
                    <a:pt x="93503" y="592443"/>
                  </a:cubicBezTo>
                  <a:cubicBezTo>
                    <a:pt x="84789" y="543048"/>
                    <a:pt x="69766" y="492271"/>
                    <a:pt x="48194" y="440892"/>
                  </a:cubicBezTo>
                  <a:lnTo>
                    <a:pt x="395463" y="0"/>
                  </a:lnTo>
                  <a:cubicBezTo>
                    <a:pt x="420221" y="52760"/>
                    <a:pt x="438128" y="104620"/>
                    <a:pt x="449425" y="154856"/>
                  </a:cubicBezTo>
                  <a:cubicBezTo>
                    <a:pt x="460843" y="205694"/>
                    <a:pt x="465530" y="254849"/>
                    <a:pt x="463607" y="301660"/>
                  </a:cubicBezTo>
                  <a:cubicBezTo>
                    <a:pt x="461624" y="349012"/>
                    <a:pt x="452911" y="393901"/>
                    <a:pt x="437527" y="435424"/>
                  </a:cubicBezTo>
                  <a:cubicBezTo>
                    <a:pt x="421963" y="477488"/>
                    <a:pt x="399549" y="516067"/>
                    <a:pt x="370525" y="550199"/>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2D2C9F0-13AF-5874-C962-1354446B63C4}"/>
                </a:ext>
              </a:extLst>
            </p:cNvPr>
            <p:cNvSpPr/>
            <p:nvPr/>
          </p:nvSpPr>
          <p:spPr>
            <a:xfrm>
              <a:off x="6455528" y="4219611"/>
              <a:ext cx="921264" cy="1425793"/>
            </a:xfrm>
            <a:custGeom>
              <a:avLst/>
              <a:gdLst>
                <a:gd name="connsiteX0" fmla="*/ 921265 w 921264"/>
                <a:gd name="connsiteY0" fmla="*/ 1029730 h 1425793"/>
                <a:gd name="connsiteX1" fmla="*/ 485240 w 921264"/>
                <a:gd name="connsiteY1" fmla="*/ 1425794 h 1425793"/>
                <a:gd name="connsiteX2" fmla="*/ 0 w 921264"/>
                <a:gd name="connsiteY2" fmla="*/ 440592 h 1425793"/>
                <a:gd name="connsiteX3" fmla="*/ 367701 w 921264"/>
                <a:gd name="connsiteY3" fmla="*/ 0 h 1425793"/>
                <a:gd name="connsiteX4" fmla="*/ 921265 w 921264"/>
                <a:gd name="connsiteY4" fmla="*/ 1029730 h 1425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1264" h="1425793">
                  <a:moveTo>
                    <a:pt x="921265" y="1029730"/>
                  </a:moveTo>
                  <a:lnTo>
                    <a:pt x="485240" y="1425794"/>
                  </a:lnTo>
                  <a:lnTo>
                    <a:pt x="0" y="440592"/>
                  </a:lnTo>
                  <a:lnTo>
                    <a:pt x="367701" y="0"/>
                  </a:lnTo>
                  <a:lnTo>
                    <a:pt x="921265" y="1029730"/>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0DF276B4-8E9B-AC8E-3B11-E5D2FCB5518C}"/>
                </a:ext>
              </a:extLst>
            </p:cNvPr>
            <p:cNvSpPr/>
            <p:nvPr/>
          </p:nvSpPr>
          <p:spPr>
            <a:xfrm>
              <a:off x="6940707" y="5033558"/>
              <a:ext cx="804626" cy="603439"/>
            </a:xfrm>
            <a:custGeom>
              <a:avLst/>
              <a:gdLst>
                <a:gd name="connsiteX0" fmla="*/ 804627 w 804626"/>
                <a:gd name="connsiteY0" fmla="*/ 60 h 603439"/>
                <a:gd name="connsiteX1" fmla="*/ 363374 w 804626"/>
                <a:gd name="connsiteY1" fmla="*/ 391857 h 603439"/>
                <a:gd name="connsiteX2" fmla="*/ 0 w 804626"/>
                <a:gd name="connsiteY2" fmla="*/ 603440 h 603439"/>
                <a:gd name="connsiteX3" fmla="*/ 436025 w 804626"/>
                <a:gd name="connsiteY3" fmla="*/ 207316 h 603439"/>
                <a:gd name="connsiteX4" fmla="*/ 541846 w 804626"/>
                <a:gd name="connsiteY4" fmla="*/ 166634 h 603439"/>
                <a:gd name="connsiteX5" fmla="*/ 638534 w 804626"/>
                <a:gd name="connsiteY5" fmla="*/ 118200 h 603439"/>
                <a:gd name="connsiteX6" fmla="*/ 726087 w 804626"/>
                <a:gd name="connsiteY6" fmla="*/ 62495 h 603439"/>
                <a:gd name="connsiteX7" fmla="*/ 804627 w 804626"/>
                <a:gd name="connsiteY7" fmla="*/ 0 h 603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4626" h="603439">
                  <a:moveTo>
                    <a:pt x="804627" y="60"/>
                  </a:moveTo>
                  <a:lnTo>
                    <a:pt x="363374" y="391857"/>
                  </a:lnTo>
                  <a:cubicBezTo>
                    <a:pt x="256591" y="486682"/>
                    <a:pt x="132742" y="555727"/>
                    <a:pt x="0" y="603440"/>
                  </a:cubicBezTo>
                  <a:lnTo>
                    <a:pt x="436025" y="207316"/>
                  </a:lnTo>
                  <a:cubicBezTo>
                    <a:pt x="472680" y="195117"/>
                    <a:pt x="507954" y="181597"/>
                    <a:pt x="541846" y="166634"/>
                  </a:cubicBezTo>
                  <a:cubicBezTo>
                    <a:pt x="575437" y="151851"/>
                    <a:pt x="607707" y="135687"/>
                    <a:pt x="638534" y="118200"/>
                  </a:cubicBezTo>
                  <a:cubicBezTo>
                    <a:pt x="669120" y="100894"/>
                    <a:pt x="698265" y="82325"/>
                    <a:pt x="726087" y="62495"/>
                  </a:cubicBezTo>
                  <a:cubicBezTo>
                    <a:pt x="753609" y="42845"/>
                    <a:pt x="779809" y="21993"/>
                    <a:pt x="804627" y="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 name="Freeform: Shape 13">
              <a:extLst>
                <a:ext uri="{FF2B5EF4-FFF2-40B4-BE49-F238E27FC236}">
                  <a16:creationId xmlns:a16="http://schemas.microsoft.com/office/drawing/2014/main" id="{F6D0AEBC-684B-D001-976C-8EA6A72DFAEA}"/>
                </a:ext>
              </a:extLst>
            </p:cNvPr>
            <p:cNvSpPr/>
            <p:nvPr/>
          </p:nvSpPr>
          <p:spPr>
            <a:xfrm>
              <a:off x="6814761" y="3481926"/>
              <a:ext cx="1228296" cy="1767354"/>
            </a:xfrm>
            <a:custGeom>
              <a:avLst/>
              <a:gdLst>
                <a:gd name="connsiteX0" fmla="*/ 967355 w 1228296"/>
                <a:gd name="connsiteY0" fmla="*/ 60 h 1767354"/>
                <a:gd name="connsiteX1" fmla="*/ 1178096 w 1228296"/>
                <a:gd name="connsiteY1" fmla="*/ 483197 h 1767354"/>
                <a:gd name="connsiteX2" fmla="*/ 1184526 w 1228296"/>
                <a:gd name="connsiteY2" fmla="*/ 1148771 h 1767354"/>
                <a:gd name="connsiteX3" fmla="*/ 1075219 w 1228296"/>
                <a:gd name="connsiteY3" fmla="*/ 1383609 h 1767354"/>
                <a:gd name="connsiteX4" fmla="*/ 993795 w 1228296"/>
                <a:gd name="connsiteY4" fmla="*/ 1488950 h 1767354"/>
                <a:gd name="connsiteX5" fmla="*/ 905160 w 1228296"/>
                <a:gd name="connsiteY5" fmla="*/ 1574821 h 1767354"/>
                <a:gd name="connsiteX6" fmla="*/ 802343 w 1228296"/>
                <a:gd name="connsiteY6" fmla="*/ 1650416 h 1767354"/>
                <a:gd name="connsiteX7" fmla="*/ 685165 w 1228296"/>
                <a:gd name="connsiteY7" fmla="*/ 1714895 h 1767354"/>
                <a:gd name="connsiteX8" fmla="*/ 553504 w 1228296"/>
                <a:gd name="connsiteY8" fmla="*/ 1767355 h 1767354"/>
                <a:gd name="connsiteX9" fmla="*/ 0 w 1228296"/>
                <a:gd name="connsiteY9" fmla="*/ 737625 h 1767354"/>
                <a:gd name="connsiteX10" fmla="*/ 188027 w 1228296"/>
                <a:gd name="connsiteY10" fmla="*/ 634628 h 1767354"/>
                <a:gd name="connsiteX11" fmla="*/ 289882 w 1228296"/>
                <a:gd name="connsiteY11" fmla="*/ 473101 h 1767354"/>
                <a:gd name="connsiteX12" fmla="*/ 307429 w 1228296"/>
                <a:gd name="connsiteY12" fmla="*/ 273837 h 1767354"/>
                <a:gd name="connsiteX13" fmla="*/ 242350 w 1228296"/>
                <a:gd name="connsiteY13" fmla="*/ 53542 h 1767354"/>
                <a:gd name="connsiteX14" fmla="*/ 967355 w 1228296"/>
                <a:gd name="connsiteY14" fmla="*/ 0 h 1767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28296" h="1767354">
                  <a:moveTo>
                    <a:pt x="967355" y="60"/>
                  </a:moveTo>
                  <a:cubicBezTo>
                    <a:pt x="1057252" y="149748"/>
                    <a:pt x="1131585" y="311815"/>
                    <a:pt x="1178096" y="483197"/>
                  </a:cubicBezTo>
                  <a:cubicBezTo>
                    <a:pt x="1236866" y="700067"/>
                    <a:pt x="1250266" y="930879"/>
                    <a:pt x="1184526" y="1148771"/>
                  </a:cubicBezTo>
                  <a:cubicBezTo>
                    <a:pt x="1159648" y="1231277"/>
                    <a:pt x="1123653" y="1310057"/>
                    <a:pt x="1075219" y="1383609"/>
                  </a:cubicBezTo>
                  <a:cubicBezTo>
                    <a:pt x="1051002" y="1420386"/>
                    <a:pt x="1023841" y="1455539"/>
                    <a:pt x="993795" y="1488950"/>
                  </a:cubicBezTo>
                  <a:cubicBezTo>
                    <a:pt x="966394" y="1519357"/>
                    <a:pt x="936828" y="1548020"/>
                    <a:pt x="905160" y="1574821"/>
                  </a:cubicBezTo>
                  <a:cubicBezTo>
                    <a:pt x="873071" y="1601922"/>
                    <a:pt x="838819" y="1627161"/>
                    <a:pt x="802343" y="1650416"/>
                  </a:cubicBezTo>
                  <a:cubicBezTo>
                    <a:pt x="765507" y="1673972"/>
                    <a:pt x="726447" y="1695485"/>
                    <a:pt x="685165" y="1714895"/>
                  </a:cubicBezTo>
                  <a:cubicBezTo>
                    <a:pt x="643461" y="1734544"/>
                    <a:pt x="599594" y="1752031"/>
                    <a:pt x="553504" y="1767355"/>
                  </a:cubicBezTo>
                  <a:lnTo>
                    <a:pt x="0" y="737625"/>
                  </a:lnTo>
                  <a:cubicBezTo>
                    <a:pt x="76377" y="715811"/>
                    <a:pt x="139293" y="680417"/>
                    <a:pt x="188027" y="634628"/>
                  </a:cubicBezTo>
                  <a:cubicBezTo>
                    <a:pt x="235800" y="589739"/>
                    <a:pt x="269932" y="534875"/>
                    <a:pt x="289882" y="473101"/>
                  </a:cubicBezTo>
                  <a:cubicBezTo>
                    <a:pt x="309472" y="412529"/>
                    <a:pt x="315481" y="345226"/>
                    <a:pt x="307429" y="273837"/>
                  </a:cubicBezTo>
                  <a:cubicBezTo>
                    <a:pt x="299497" y="203711"/>
                    <a:pt x="277984" y="129497"/>
                    <a:pt x="242350" y="53542"/>
                  </a:cubicBezTo>
                  <a:lnTo>
                    <a:pt x="967355" y="0"/>
                  </a:lnTo>
                  <a:close/>
                </a:path>
              </a:pathLst>
            </a:custGeom>
            <a:gradFill>
              <a:gsLst>
                <a:gs pos="0">
                  <a:schemeClr val="accent4"/>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15" name="Freeform: Shape 14">
              <a:extLst>
                <a:ext uri="{FF2B5EF4-FFF2-40B4-BE49-F238E27FC236}">
                  <a16:creationId xmlns:a16="http://schemas.microsoft.com/office/drawing/2014/main" id="{D58ECC67-CE39-889C-9E60-018315EEDE33}"/>
                </a:ext>
              </a:extLst>
            </p:cNvPr>
            <p:cNvSpPr/>
            <p:nvPr/>
          </p:nvSpPr>
          <p:spPr>
            <a:xfrm>
              <a:off x="5287046" y="2852166"/>
              <a:ext cx="634987" cy="723983"/>
            </a:xfrm>
            <a:custGeom>
              <a:avLst/>
              <a:gdLst>
                <a:gd name="connsiteX0" fmla="*/ 60 w 634987"/>
                <a:gd name="connsiteY0" fmla="*/ 723924 h 723983"/>
                <a:gd name="connsiteX1" fmla="*/ 270773 w 634987"/>
                <a:gd name="connsiteY1" fmla="*/ 220236 h 723983"/>
                <a:gd name="connsiteX2" fmla="*/ 332126 w 634987"/>
                <a:gd name="connsiteY2" fmla="*/ 136288 h 723983"/>
                <a:gd name="connsiteX3" fmla="*/ 414752 w 634987"/>
                <a:gd name="connsiteY3" fmla="*/ 70788 h 723983"/>
                <a:gd name="connsiteX4" fmla="*/ 516367 w 634987"/>
                <a:gd name="connsiteY4" fmla="*/ 24998 h 723983"/>
                <a:gd name="connsiteX5" fmla="*/ 634988 w 634987"/>
                <a:gd name="connsiteY5" fmla="*/ 0 h 723983"/>
                <a:gd name="connsiteX6" fmla="*/ 356103 w 634987"/>
                <a:gd name="connsiteY6" fmla="*/ 489807 h 723983"/>
                <a:gd name="connsiteX7" fmla="*/ 241388 w 634987"/>
                <a:gd name="connsiteY7" fmla="*/ 519672 h 723983"/>
                <a:gd name="connsiteX8" fmla="*/ 142477 w 634987"/>
                <a:gd name="connsiteY8" fmla="*/ 569548 h 723983"/>
                <a:gd name="connsiteX9" fmla="*/ 61293 w 634987"/>
                <a:gd name="connsiteY9" fmla="*/ 638113 h 723983"/>
                <a:gd name="connsiteX10" fmla="*/ 0 w 634987"/>
                <a:gd name="connsiteY10" fmla="*/ 723984 h 723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4987" h="723983">
                  <a:moveTo>
                    <a:pt x="60" y="723924"/>
                  </a:moveTo>
                  <a:cubicBezTo>
                    <a:pt x="90318" y="556028"/>
                    <a:pt x="180515" y="388132"/>
                    <a:pt x="270773" y="220236"/>
                  </a:cubicBezTo>
                  <a:cubicBezTo>
                    <a:pt x="287298" y="189469"/>
                    <a:pt x="307849" y="161406"/>
                    <a:pt x="332126" y="136288"/>
                  </a:cubicBezTo>
                  <a:cubicBezTo>
                    <a:pt x="356163" y="111410"/>
                    <a:pt x="383805" y="89476"/>
                    <a:pt x="414752" y="70788"/>
                  </a:cubicBezTo>
                  <a:cubicBezTo>
                    <a:pt x="445399" y="52280"/>
                    <a:pt x="479411" y="36896"/>
                    <a:pt x="516367" y="24998"/>
                  </a:cubicBezTo>
                  <a:cubicBezTo>
                    <a:pt x="553023" y="13220"/>
                    <a:pt x="592623" y="4747"/>
                    <a:pt x="634988" y="0"/>
                  </a:cubicBezTo>
                  <a:lnTo>
                    <a:pt x="356103" y="489807"/>
                  </a:lnTo>
                  <a:cubicBezTo>
                    <a:pt x="315241" y="496297"/>
                    <a:pt x="276962" y="506392"/>
                    <a:pt x="241388" y="519672"/>
                  </a:cubicBezTo>
                  <a:cubicBezTo>
                    <a:pt x="205513" y="533073"/>
                    <a:pt x="172463" y="549838"/>
                    <a:pt x="142477" y="569548"/>
                  </a:cubicBezTo>
                  <a:cubicBezTo>
                    <a:pt x="112191" y="589439"/>
                    <a:pt x="85030" y="612394"/>
                    <a:pt x="61293" y="638113"/>
                  </a:cubicBezTo>
                  <a:cubicBezTo>
                    <a:pt x="37317" y="664072"/>
                    <a:pt x="16766" y="692796"/>
                    <a:pt x="0" y="723984"/>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6" name="Freeform: Shape 15">
              <a:extLst>
                <a:ext uri="{FF2B5EF4-FFF2-40B4-BE49-F238E27FC236}">
                  <a16:creationId xmlns:a16="http://schemas.microsoft.com/office/drawing/2014/main" id="{4E49432A-1FFE-3B2E-4303-ABFB8A6C2678}"/>
                </a:ext>
              </a:extLst>
            </p:cNvPr>
            <p:cNvSpPr/>
            <p:nvPr/>
          </p:nvSpPr>
          <p:spPr>
            <a:xfrm>
              <a:off x="4197336" y="3449493"/>
              <a:ext cx="1349717" cy="606084"/>
            </a:xfrm>
            <a:custGeom>
              <a:avLst/>
              <a:gdLst>
                <a:gd name="connsiteX0" fmla="*/ 1349718 w 1349717"/>
                <a:gd name="connsiteY0" fmla="*/ 0 h 606084"/>
                <a:gd name="connsiteX1" fmla="*/ 1067287 w 1349717"/>
                <a:gd name="connsiteY1" fmla="*/ 499782 h 606084"/>
                <a:gd name="connsiteX2" fmla="*/ 0 w 1349717"/>
                <a:gd name="connsiteY2" fmla="*/ 606084 h 606084"/>
                <a:gd name="connsiteX3" fmla="*/ 221678 w 1349717"/>
                <a:gd name="connsiteY3" fmla="*/ 65079 h 606084"/>
                <a:gd name="connsiteX4" fmla="*/ 1349718 w 1349717"/>
                <a:gd name="connsiteY4" fmla="*/ 0 h 606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717" h="606084">
                  <a:moveTo>
                    <a:pt x="1349718" y="0"/>
                  </a:moveTo>
                  <a:lnTo>
                    <a:pt x="1067287" y="499782"/>
                  </a:lnTo>
                  <a:lnTo>
                    <a:pt x="0" y="606084"/>
                  </a:lnTo>
                  <a:lnTo>
                    <a:pt x="221678" y="65079"/>
                  </a:lnTo>
                  <a:lnTo>
                    <a:pt x="1349718" y="0"/>
                  </a:ln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7" name="Freeform: Shape 16">
              <a:extLst>
                <a:ext uri="{FF2B5EF4-FFF2-40B4-BE49-F238E27FC236}">
                  <a16:creationId xmlns:a16="http://schemas.microsoft.com/office/drawing/2014/main" id="{08E1A03E-5A69-D61E-0F36-2A40620FACD2}"/>
                </a:ext>
              </a:extLst>
            </p:cNvPr>
            <p:cNvSpPr/>
            <p:nvPr/>
          </p:nvSpPr>
          <p:spPr>
            <a:xfrm>
              <a:off x="4148347" y="2739572"/>
              <a:ext cx="274275" cy="1307353"/>
            </a:xfrm>
            <a:custGeom>
              <a:avLst/>
              <a:gdLst>
                <a:gd name="connsiteX0" fmla="*/ 65998 w 274275"/>
                <a:gd name="connsiteY0" fmla="*/ 553624 h 1307353"/>
                <a:gd name="connsiteX1" fmla="*/ 270189 w 274275"/>
                <a:gd name="connsiteY1" fmla="*/ 0 h 1307353"/>
                <a:gd name="connsiteX2" fmla="*/ 255407 w 274275"/>
                <a:gd name="connsiteY2" fmla="*/ 43266 h 1307353"/>
                <a:gd name="connsiteX3" fmla="*/ 242607 w 274275"/>
                <a:gd name="connsiteY3" fmla="*/ 87914 h 1307353"/>
                <a:gd name="connsiteX4" fmla="*/ 231731 w 274275"/>
                <a:gd name="connsiteY4" fmla="*/ 133944 h 1307353"/>
                <a:gd name="connsiteX5" fmla="*/ 222897 w 274275"/>
                <a:gd name="connsiteY5" fmla="*/ 181357 h 1307353"/>
                <a:gd name="connsiteX6" fmla="*/ 209737 w 274275"/>
                <a:gd name="connsiteY6" fmla="*/ 316863 h 1307353"/>
                <a:gd name="connsiteX7" fmla="*/ 213403 w 274275"/>
                <a:gd name="connsiteY7" fmla="*/ 459881 h 1307353"/>
                <a:gd name="connsiteX8" fmla="*/ 234675 w 274275"/>
                <a:gd name="connsiteY8" fmla="*/ 609930 h 1307353"/>
                <a:gd name="connsiteX9" fmla="*/ 274275 w 274275"/>
                <a:gd name="connsiteY9" fmla="*/ 766348 h 1307353"/>
                <a:gd name="connsiteX10" fmla="*/ 52597 w 274275"/>
                <a:gd name="connsiteY10" fmla="*/ 1307353 h 1307353"/>
                <a:gd name="connsiteX11" fmla="*/ 18886 w 274275"/>
                <a:gd name="connsiteY11" fmla="*/ 1155742 h 1307353"/>
                <a:gd name="connsiteX12" fmla="*/ 2181 w 274275"/>
                <a:gd name="connsiteY12" fmla="*/ 1009419 h 1307353"/>
                <a:gd name="connsiteX13" fmla="*/ 17204 w 274275"/>
                <a:gd name="connsiteY13" fmla="*/ 734800 h 1307353"/>
                <a:gd name="connsiteX14" fmla="*/ 65818 w 274275"/>
                <a:gd name="connsiteY14" fmla="*/ 553564 h 13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4275" h="1307353">
                  <a:moveTo>
                    <a:pt x="65998" y="553624"/>
                  </a:moveTo>
                  <a:cubicBezTo>
                    <a:pt x="134082" y="369083"/>
                    <a:pt x="202166" y="184541"/>
                    <a:pt x="270189" y="0"/>
                  </a:cubicBezTo>
                  <a:cubicBezTo>
                    <a:pt x="264961" y="14242"/>
                    <a:pt x="260034" y="28664"/>
                    <a:pt x="255407" y="43266"/>
                  </a:cubicBezTo>
                  <a:cubicBezTo>
                    <a:pt x="250780" y="57928"/>
                    <a:pt x="246513" y="72831"/>
                    <a:pt x="242607" y="87914"/>
                  </a:cubicBezTo>
                  <a:cubicBezTo>
                    <a:pt x="238641" y="103057"/>
                    <a:pt x="235036" y="118381"/>
                    <a:pt x="231731" y="133944"/>
                  </a:cubicBezTo>
                  <a:cubicBezTo>
                    <a:pt x="228426" y="149568"/>
                    <a:pt x="225481" y="165372"/>
                    <a:pt x="222897" y="181357"/>
                  </a:cubicBezTo>
                  <a:cubicBezTo>
                    <a:pt x="215746" y="225464"/>
                    <a:pt x="211360" y="270713"/>
                    <a:pt x="209737" y="316863"/>
                  </a:cubicBezTo>
                  <a:cubicBezTo>
                    <a:pt x="208115" y="363554"/>
                    <a:pt x="209316" y="411267"/>
                    <a:pt x="213403" y="459881"/>
                  </a:cubicBezTo>
                  <a:cubicBezTo>
                    <a:pt x="217549" y="509036"/>
                    <a:pt x="224640" y="559032"/>
                    <a:pt x="234675" y="609930"/>
                  </a:cubicBezTo>
                  <a:cubicBezTo>
                    <a:pt x="244831" y="661308"/>
                    <a:pt x="258051" y="713468"/>
                    <a:pt x="274275" y="766348"/>
                  </a:cubicBezTo>
                  <a:lnTo>
                    <a:pt x="52597" y="1307353"/>
                  </a:lnTo>
                  <a:cubicBezTo>
                    <a:pt x="38536" y="1256215"/>
                    <a:pt x="27299" y="1205678"/>
                    <a:pt x="18886" y="1155742"/>
                  </a:cubicBezTo>
                  <a:cubicBezTo>
                    <a:pt x="10533" y="1106287"/>
                    <a:pt x="5005" y="1057432"/>
                    <a:pt x="2181" y="1009419"/>
                  </a:cubicBezTo>
                  <a:cubicBezTo>
                    <a:pt x="-3288" y="916277"/>
                    <a:pt x="1460" y="824397"/>
                    <a:pt x="17204" y="734800"/>
                  </a:cubicBezTo>
                  <a:cubicBezTo>
                    <a:pt x="28020" y="673387"/>
                    <a:pt x="44004" y="612814"/>
                    <a:pt x="65818" y="553564"/>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E3C46226-D5E8-B071-8FBF-0A265997260C}"/>
                </a:ext>
              </a:extLst>
            </p:cNvPr>
            <p:cNvSpPr/>
            <p:nvPr/>
          </p:nvSpPr>
          <p:spPr>
            <a:xfrm>
              <a:off x="4349013" y="2124884"/>
              <a:ext cx="1573081" cy="1406558"/>
            </a:xfrm>
            <a:custGeom>
              <a:avLst/>
              <a:gdLst>
                <a:gd name="connsiteX0" fmla="*/ 1192761 w 1573081"/>
                <a:gd name="connsiteY0" fmla="*/ 414 h 1406558"/>
                <a:gd name="connsiteX1" fmla="*/ 1573081 w 1573081"/>
                <a:gd name="connsiteY1" fmla="*/ 727283 h 1406558"/>
                <a:gd name="connsiteX2" fmla="*/ 1368169 w 1573081"/>
                <a:gd name="connsiteY2" fmla="*/ 789237 h 1406558"/>
                <a:gd name="connsiteX3" fmla="*/ 1226353 w 1573081"/>
                <a:gd name="connsiteY3" fmla="*/ 918194 h 1406558"/>
                <a:gd name="connsiteX4" fmla="*/ 1162355 w 1573081"/>
                <a:gd name="connsiteY4" fmla="*/ 1105980 h 1406558"/>
                <a:gd name="connsiteX5" fmla="*/ 1193302 w 1573081"/>
                <a:gd name="connsiteY5" fmla="*/ 1341479 h 1406558"/>
                <a:gd name="connsiteX6" fmla="*/ 65262 w 1573081"/>
                <a:gd name="connsiteY6" fmla="*/ 1406558 h 1406558"/>
                <a:gd name="connsiteX7" fmla="*/ 25662 w 1573081"/>
                <a:gd name="connsiteY7" fmla="*/ 1250140 h 1406558"/>
                <a:gd name="connsiteX8" fmla="*/ 4390 w 1573081"/>
                <a:gd name="connsiteY8" fmla="*/ 1100091 h 1406558"/>
                <a:gd name="connsiteX9" fmla="*/ 724 w 1573081"/>
                <a:gd name="connsiteY9" fmla="*/ 957073 h 1406558"/>
                <a:gd name="connsiteX10" fmla="*/ 13884 w 1573081"/>
                <a:gd name="connsiteY10" fmla="*/ 821566 h 1406558"/>
                <a:gd name="connsiteX11" fmla="*/ 46994 w 1573081"/>
                <a:gd name="connsiteY11" fmla="*/ 681613 h 1406558"/>
                <a:gd name="connsiteX12" fmla="*/ 97952 w 1573081"/>
                <a:gd name="connsiteY12" fmla="*/ 554459 h 1406558"/>
                <a:gd name="connsiteX13" fmla="*/ 165435 w 1573081"/>
                <a:gd name="connsiteY13" fmla="*/ 439985 h 1406558"/>
                <a:gd name="connsiteX14" fmla="*/ 567027 w 1573081"/>
                <a:gd name="connsiteY14" fmla="*/ 114649 h 1406558"/>
                <a:gd name="connsiteX15" fmla="*/ 1192761 w 1573081"/>
                <a:gd name="connsiteY15" fmla="*/ 414 h 140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73081" h="1406558">
                  <a:moveTo>
                    <a:pt x="1192761" y="414"/>
                  </a:moveTo>
                  <a:lnTo>
                    <a:pt x="1573081" y="727283"/>
                  </a:lnTo>
                  <a:cubicBezTo>
                    <a:pt x="1494962" y="736056"/>
                    <a:pt x="1426157" y="757268"/>
                    <a:pt x="1368169" y="789237"/>
                  </a:cubicBezTo>
                  <a:cubicBezTo>
                    <a:pt x="1309099" y="821747"/>
                    <a:pt x="1261206" y="865373"/>
                    <a:pt x="1226353" y="918194"/>
                  </a:cubicBezTo>
                  <a:cubicBezTo>
                    <a:pt x="1190778" y="972036"/>
                    <a:pt x="1168785" y="1035372"/>
                    <a:pt x="1162355" y="1105980"/>
                  </a:cubicBezTo>
                  <a:cubicBezTo>
                    <a:pt x="1155805" y="1177910"/>
                    <a:pt x="1165420" y="1257291"/>
                    <a:pt x="1193302" y="1341479"/>
                  </a:cubicBezTo>
                  <a:lnTo>
                    <a:pt x="65262" y="1406558"/>
                  </a:lnTo>
                  <a:cubicBezTo>
                    <a:pt x="49038" y="1353678"/>
                    <a:pt x="35817" y="1301458"/>
                    <a:pt x="25662" y="1250140"/>
                  </a:cubicBezTo>
                  <a:cubicBezTo>
                    <a:pt x="15627" y="1199302"/>
                    <a:pt x="8536" y="1149246"/>
                    <a:pt x="4390" y="1100091"/>
                  </a:cubicBezTo>
                  <a:cubicBezTo>
                    <a:pt x="303" y="1051477"/>
                    <a:pt x="-959" y="1003764"/>
                    <a:pt x="724" y="957073"/>
                  </a:cubicBezTo>
                  <a:cubicBezTo>
                    <a:pt x="2346" y="910863"/>
                    <a:pt x="6733" y="865674"/>
                    <a:pt x="13884" y="821566"/>
                  </a:cubicBezTo>
                  <a:cubicBezTo>
                    <a:pt x="21756" y="773072"/>
                    <a:pt x="32813" y="726441"/>
                    <a:pt x="46994" y="681613"/>
                  </a:cubicBezTo>
                  <a:cubicBezTo>
                    <a:pt x="60996" y="637386"/>
                    <a:pt x="78002" y="594961"/>
                    <a:pt x="97952" y="554459"/>
                  </a:cubicBezTo>
                  <a:cubicBezTo>
                    <a:pt x="117602" y="514438"/>
                    <a:pt x="140136" y="476280"/>
                    <a:pt x="165435" y="439985"/>
                  </a:cubicBezTo>
                  <a:cubicBezTo>
                    <a:pt x="259599" y="304779"/>
                    <a:pt x="393783" y="192047"/>
                    <a:pt x="567027" y="114649"/>
                  </a:cubicBezTo>
                  <a:cubicBezTo>
                    <a:pt x="763226" y="26855"/>
                    <a:pt x="980578" y="-4032"/>
                    <a:pt x="1192761" y="414"/>
                  </a:cubicBezTo>
                  <a:close/>
                </a:path>
              </a:pathLst>
            </a:custGeom>
            <a:gradFill>
              <a:gsLst>
                <a:gs pos="51700">
                  <a:srgbClr val="F5834F">
                    <a:lumMod val="79000"/>
                    <a:lumOff val="21000"/>
                  </a:srgbClr>
                </a:gs>
                <a:gs pos="0">
                  <a:schemeClr val="accent2"/>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9" name="Freeform: Shape 18">
              <a:extLst>
                <a:ext uri="{FF2B5EF4-FFF2-40B4-BE49-F238E27FC236}">
                  <a16:creationId xmlns:a16="http://schemas.microsoft.com/office/drawing/2014/main" id="{59C48A75-B05D-2383-60D6-9A55103D5C39}"/>
                </a:ext>
              </a:extLst>
            </p:cNvPr>
            <p:cNvSpPr/>
            <p:nvPr/>
          </p:nvSpPr>
          <p:spPr>
            <a:xfrm>
              <a:off x="4256054" y="3717492"/>
              <a:ext cx="2944128" cy="2004390"/>
            </a:xfrm>
            <a:custGeom>
              <a:avLst/>
              <a:gdLst>
                <a:gd name="connsiteX0" fmla="*/ 2944129 w 2944128"/>
                <a:gd name="connsiteY0" fmla="*/ 1568932 h 2004390"/>
                <a:gd name="connsiteX1" fmla="*/ 2513993 w 2944128"/>
                <a:gd name="connsiteY1" fmla="*/ 1968421 h 2004390"/>
                <a:gd name="connsiteX2" fmla="*/ 1857131 w 2944128"/>
                <a:gd name="connsiteY2" fmla="*/ 1977795 h 2004390"/>
                <a:gd name="connsiteX3" fmla="*/ 874033 w 2944128"/>
                <a:gd name="connsiteY3" fmla="*/ 1574400 h 2004390"/>
                <a:gd name="connsiteX4" fmla="*/ 0 w 2944128"/>
                <a:gd name="connsiteY4" fmla="*/ 533674 h 2004390"/>
                <a:gd name="connsiteX5" fmla="*/ 230511 w 2944128"/>
                <a:gd name="connsiteY5" fmla="*/ 0 h 2004390"/>
                <a:gd name="connsiteX6" fmla="*/ 310433 w 2944128"/>
                <a:gd name="connsiteY6" fmla="*/ 163149 h 2004390"/>
                <a:gd name="connsiteX7" fmla="*/ 408082 w 2944128"/>
                <a:gd name="connsiteY7" fmla="*/ 325456 h 2004390"/>
                <a:gd name="connsiteX8" fmla="*/ 523218 w 2944128"/>
                <a:gd name="connsiteY8" fmla="*/ 485661 h 2004390"/>
                <a:gd name="connsiteX9" fmla="*/ 655359 w 2944128"/>
                <a:gd name="connsiteY9" fmla="*/ 642440 h 2004390"/>
                <a:gd name="connsiteX10" fmla="*/ 819770 w 2944128"/>
                <a:gd name="connsiteY10" fmla="*/ 809254 h 2004390"/>
                <a:gd name="connsiteX11" fmla="*/ 999684 w 2944128"/>
                <a:gd name="connsiteY11" fmla="*/ 964831 h 2004390"/>
                <a:gd name="connsiteX12" fmla="*/ 1193299 w 2944128"/>
                <a:gd name="connsiteY12" fmla="*/ 1107429 h 2004390"/>
                <a:gd name="connsiteX13" fmla="*/ 1398692 w 2944128"/>
                <a:gd name="connsiteY13" fmla="*/ 1235544 h 2004390"/>
                <a:gd name="connsiteX14" fmla="*/ 1611056 w 2944128"/>
                <a:gd name="connsiteY14" fmla="*/ 1346353 h 2004390"/>
                <a:gd name="connsiteX15" fmla="*/ 1825583 w 2944128"/>
                <a:gd name="connsiteY15" fmla="*/ 1437452 h 2004390"/>
                <a:gd name="connsiteX16" fmla="*/ 2040050 w 2944128"/>
                <a:gd name="connsiteY16" fmla="*/ 1508300 h 2004390"/>
                <a:gd name="connsiteX17" fmla="*/ 2252354 w 2944128"/>
                <a:gd name="connsiteY17" fmla="*/ 1558656 h 2004390"/>
                <a:gd name="connsiteX18" fmla="*/ 2438157 w 2944128"/>
                <a:gd name="connsiteY18" fmla="*/ 1586058 h 2004390"/>
                <a:gd name="connsiteX19" fmla="*/ 2615968 w 2944128"/>
                <a:gd name="connsiteY19" fmla="*/ 1596514 h 2004390"/>
                <a:gd name="connsiteX20" fmla="*/ 2784826 w 2944128"/>
                <a:gd name="connsiteY20" fmla="*/ 1590565 h 2004390"/>
                <a:gd name="connsiteX21" fmla="*/ 2943948 w 2944128"/>
                <a:gd name="connsiteY21" fmla="*/ 1568872 h 200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44128" h="2004390">
                  <a:moveTo>
                    <a:pt x="2944129" y="1568932"/>
                  </a:moveTo>
                  <a:lnTo>
                    <a:pt x="2513993" y="1968421"/>
                  </a:lnTo>
                  <a:cubicBezTo>
                    <a:pt x="2296942" y="2016134"/>
                    <a:pt x="2072620" y="2013370"/>
                    <a:pt x="1857131" y="1977795"/>
                  </a:cubicBezTo>
                  <a:cubicBezTo>
                    <a:pt x="1505535" y="1919687"/>
                    <a:pt x="1166619" y="1772823"/>
                    <a:pt x="874033" y="1574400"/>
                  </a:cubicBezTo>
                  <a:cubicBezTo>
                    <a:pt x="493833" y="1316487"/>
                    <a:pt x="167656" y="950709"/>
                    <a:pt x="0" y="533674"/>
                  </a:cubicBezTo>
                  <a:lnTo>
                    <a:pt x="230511" y="0"/>
                  </a:lnTo>
                  <a:cubicBezTo>
                    <a:pt x="254308" y="54623"/>
                    <a:pt x="280988" y="109066"/>
                    <a:pt x="310433" y="163149"/>
                  </a:cubicBezTo>
                  <a:cubicBezTo>
                    <a:pt x="340119" y="217652"/>
                    <a:pt x="372688" y="271794"/>
                    <a:pt x="408082" y="325456"/>
                  </a:cubicBezTo>
                  <a:cubicBezTo>
                    <a:pt x="443656" y="379479"/>
                    <a:pt x="482055" y="432900"/>
                    <a:pt x="523218" y="485661"/>
                  </a:cubicBezTo>
                  <a:cubicBezTo>
                    <a:pt x="564561" y="538721"/>
                    <a:pt x="608668" y="591001"/>
                    <a:pt x="655359" y="642440"/>
                  </a:cubicBezTo>
                  <a:cubicBezTo>
                    <a:pt x="707519" y="699827"/>
                    <a:pt x="762382" y="755472"/>
                    <a:pt x="819770" y="809254"/>
                  </a:cubicBezTo>
                  <a:cubicBezTo>
                    <a:pt x="877338" y="863156"/>
                    <a:pt x="937369" y="915075"/>
                    <a:pt x="999684" y="964831"/>
                  </a:cubicBezTo>
                  <a:cubicBezTo>
                    <a:pt x="1062059" y="1014647"/>
                    <a:pt x="1126658" y="1062240"/>
                    <a:pt x="1193299" y="1107429"/>
                  </a:cubicBezTo>
                  <a:cubicBezTo>
                    <a:pt x="1259941" y="1152617"/>
                    <a:pt x="1328445" y="1195403"/>
                    <a:pt x="1398692" y="1235544"/>
                  </a:cubicBezTo>
                  <a:cubicBezTo>
                    <a:pt x="1468819" y="1275625"/>
                    <a:pt x="1539728" y="1312641"/>
                    <a:pt x="1611056" y="1346353"/>
                  </a:cubicBezTo>
                  <a:cubicBezTo>
                    <a:pt x="1682205" y="1380004"/>
                    <a:pt x="1753834" y="1410410"/>
                    <a:pt x="1825583" y="1437452"/>
                  </a:cubicBezTo>
                  <a:cubicBezTo>
                    <a:pt x="1897032" y="1464433"/>
                    <a:pt x="1968601" y="1488049"/>
                    <a:pt x="2040050" y="1508300"/>
                  </a:cubicBezTo>
                  <a:cubicBezTo>
                    <a:pt x="2111079" y="1528430"/>
                    <a:pt x="2181927" y="1545256"/>
                    <a:pt x="2252354" y="1558656"/>
                  </a:cubicBezTo>
                  <a:cubicBezTo>
                    <a:pt x="2315270" y="1570615"/>
                    <a:pt x="2377285" y="1579749"/>
                    <a:pt x="2438157" y="1586058"/>
                  </a:cubicBezTo>
                  <a:cubicBezTo>
                    <a:pt x="2498609" y="1592308"/>
                    <a:pt x="2557920" y="1595793"/>
                    <a:pt x="2615968" y="1596514"/>
                  </a:cubicBezTo>
                  <a:cubicBezTo>
                    <a:pt x="2673536" y="1597235"/>
                    <a:pt x="2729902" y="1595252"/>
                    <a:pt x="2784826" y="1590565"/>
                  </a:cubicBezTo>
                  <a:cubicBezTo>
                    <a:pt x="2839269" y="1585938"/>
                    <a:pt x="2892330" y="1578727"/>
                    <a:pt x="2943948" y="1568872"/>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0" name="Freeform: Shape 19">
              <a:extLst>
                <a:ext uri="{FF2B5EF4-FFF2-40B4-BE49-F238E27FC236}">
                  <a16:creationId xmlns:a16="http://schemas.microsoft.com/office/drawing/2014/main" id="{A2154475-4C0B-27A3-DEE6-12F3DC512783}"/>
                </a:ext>
              </a:extLst>
            </p:cNvPr>
            <p:cNvSpPr/>
            <p:nvPr/>
          </p:nvSpPr>
          <p:spPr>
            <a:xfrm>
              <a:off x="4486746" y="3641950"/>
              <a:ext cx="2713436" cy="1680726"/>
            </a:xfrm>
            <a:custGeom>
              <a:avLst/>
              <a:gdLst>
                <a:gd name="connsiteX0" fmla="*/ 1137414 w 2713436"/>
                <a:gd name="connsiteY0" fmla="*/ 0 h 1680726"/>
                <a:gd name="connsiteX1" fmla="*/ 1590445 w 2713436"/>
                <a:gd name="connsiteY1" fmla="*/ 434823 h 1680726"/>
                <a:gd name="connsiteX2" fmla="*/ 2163538 w 2713436"/>
                <a:gd name="connsiteY2" fmla="*/ 601938 h 1680726"/>
                <a:gd name="connsiteX3" fmla="*/ 2713437 w 2713436"/>
                <a:gd name="connsiteY3" fmla="*/ 1652940 h 1680726"/>
                <a:gd name="connsiteX4" fmla="*/ 2554314 w 2713436"/>
                <a:gd name="connsiteY4" fmla="*/ 1674633 h 1680726"/>
                <a:gd name="connsiteX5" fmla="*/ 2385457 w 2713436"/>
                <a:gd name="connsiteY5" fmla="*/ 1680582 h 1680726"/>
                <a:gd name="connsiteX6" fmla="*/ 2207646 w 2713436"/>
                <a:gd name="connsiteY6" fmla="*/ 1670126 h 1680726"/>
                <a:gd name="connsiteX7" fmla="*/ 2021842 w 2713436"/>
                <a:gd name="connsiteY7" fmla="*/ 1642725 h 1680726"/>
                <a:gd name="connsiteX8" fmla="*/ 1809539 w 2713436"/>
                <a:gd name="connsiteY8" fmla="*/ 1592368 h 1680726"/>
                <a:gd name="connsiteX9" fmla="*/ 1595072 w 2713436"/>
                <a:gd name="connsiteY9" fmla="*/ 1521520 h 1680726"/>
                <a:gd name="connsiteX10" fmla="*/ 1380545 w 2713436"/>
                <a:gd name="connsiteY10" fmla="*/ 1430421 h 1680726"/>
                <a:gd name="connsiteX11" fmla="*/ 1168181 w 2713436"/>
                <a:gd name="connsiteY11" fmla="*/ 1319612 h 1680726"/>
                <a:gd name="connsiteX12" fmla="*/ 962788 w 2713436"/>
                <a:gd name="connsiteY12" fmla="*/ 1191497 h 1680726"/>
                <a:gd name="connsiteX13" fmla="*/ 769173 w 2713436"/>
                <a:gd name="connsiteY13" fmla="*/ 1048899 h 1680726"/>
                <a:gd name="connsiteX14" fmla="*/ 589258 w 2713436"/>
                <a:gd name="connsiteY14" fmla="*/ 893322 h 1680726"/>
                <a:gd name="connsiteX15" fmla="*/ 424848 w 2713436"/>
                <a:gd name="connsiteY15" fmla="*/ 726508 h 1680726"/>
                <a:gd name="connsiteX16" fmla="*/ 292706 w 2713436"/>
                <a:gd name="connsiteY16" fmla="*/ 569729 h 1680726"/>
                <a:gd name="connsiteX17" fmla="*/ 177571 w 2713436"/>
                <a:gd name="connsiteY17" fmla="*/ 409524 h 1680726"/>
                <a:gd name="connsiteX18" fmla="*/ 79922 w 2713436"/>
                <a:gd name="connsiteY18" fmla="*/ 247217 h 1680726"/>
                <a:gd name="connsiteX19" fmla="*/ 0 w 2713436"/>
                <a:gd name="connsiteY19" fmla="*/ 84068 h 1680726"/>
                <a:gd name="connsiteX20" fmla="*/ 1137534 w 2713436"/>
                <a:gd name="connsiteY20" fmla="*/ 60 h 168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13436" h="1680726">
                  <a:moveTo>
                    <a:pt x="1137414" y="0"/>
                  </a:moveTo>
                  <a:cubicBezTo>
                    <a:pt x="1243416" y="176309"/>
                    <a:pt x="1408307" y="328341"/>
                    <a:pt x="1590445" y="434823"/>
                  </a:cubicBezTo>
                  <a:cubicBezTo>
                    <a:pt x="1760143" y="534034"/>
                    <a:pt x="1965356" y="605123"/>
                    <a:pt x="2163538" y="601938"/>
                  </a:cubicBezTo>
                  <a:lnTo>
                    <a:pt x="2713437" y="1652940"/>
                  </a:lnTo>
                  <a:cubicBezTo>
                    <a:pt x="2661818" y="1662735"/>
                    <a:pt x="2608757" y="1670006"/>
                    <a:pt x="2554314" y="1674633"/>
                  </a:cubicBezTo>
                  <a:cubicBezTo>
                    <a:pt x="2499330" y="1679320"/>
                    <a:pt x="2443025" y="1681303"/>
                    <a:pt x="2385457" y="1680582"/>
                  </a:cubicBezTo>
                  <a:cubicBezTo>
                    <a:pt x="2327408" y="1679861"/>
                    <a:pt x="2268098" y="1676376"/>
                    <a:pt x="2207646" y="1670126"/>
                  </a:cubicBezTo>
                  <a:cubicBezTo>
                    <a:pt x="2146773" y="1663817"/>
                    <a:pt x="2084758" y="1654683"/>
                    <a:pt x="2021842" y="1642725"/>
                  </a:cubicBezTo>
                  <a:cubicBezTo>
                    <a:pt x="1951415" y="1629324"/>
                    <a:pt x="1880567" y="1612498"/>
                    <a:pt x="1809539" y="1592368"/>
                  </a:cubicBezTo>
                  <a:cubicBezTo>
                    <a:pt x="1738090" y="1572117"/>
                    <a:pt x="1666521" y="1548441"/>
                    <a:pt x="1595072" y="1521520"/>
                  </a:cubicBezTo>
                  <a:cubicBezTo>
                    <a:pt x="1523262" y="1494418"/>
                    <a:pt x="1451693" y="1464072"/>
                    <a:pt x="1380545" y="1430421"/>
                  </a:cubicBezTo>
                  <a:cubicBezTo>
                    <a:pt x="1309156" y="1396649"/>
                    <a:pt x="1238308" y="1359693"/>
                    <a:pt x="1168181" y="1319612"/>
                  </a:cubicBezTo>
                  <a:cubicBezTo>
                    <a:pt x="1097934" y="1279471"/>
                    <a:pt x="1029429" y="1236686"/>
                    <a:pt x="962788" y="1191497"/>
                  </a:cubicBezTo>
                  <a:cubicBezTo>
                    <a:pt x="896146" y="1146308"/>
                    <a:pt x="831548" y="1098715"/>
                    <a:pt x="769173" y="1048899"/>
                  </a:cubicBezTo>
                  <a:cubicBezTo>
                    <a:pt x="706858" y="999143"/>
                    <a:pt x="646826" y="947224"/>
                    <a:pt x="589258" y="893322"/>
                  </a:cubicBezTo>
                  <a:cubicBezTo>
                    <a:pt x="531871" y="839600"/>
                    <a:pt x="477007" y="783895"/>
                    <a:pt x="424848" y="726508"/>
                  </a:cubicBezTo>
                  <a:cubicBezTo>
                    <a:pt x="378096" y="675069"/>
                    <a:pt x="334049" y="622790"/>
                    <a:pt x="292706" y="569729"/>
                  </a:cubicBezTo>
                  <a:cubicBezTo>
                    <a:pt x="251543" y="516968"/>
                    <a:pt x="213205" y="463547"/>
                    <a:pt x="177571" y="409524"/>
                  </a:cubicBezTo>
                  <a:cubicBezTo>
                    <a:pt x="142177" y="355862"/>
                    <a:pt x="109667" y="301720"/>
                    <a:pt x="79922" y="247217"/>
                  </a:cubicBezTo>
                  <a:cubicBezTo>
                    <a:pt x="50417" y="193074"/>
                    <a:pt x="23736" y="138691"/>
                    <a:pt x="0" y="84068"/>
                  </a:cubicBezTo>
                  <a:lnTo>
                    <a:pt x="1137534" y="60"/>
                  </a:lnTo>
                  <a:close/>
                </a:path>
              </a:pathLst>
            </a:custGeom>
            <a:gradFill>
              <a:gsLst>
                <a:gs pos="0">
                  <a:schemeClr val="accent1"/>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30" name="Group 29">
            <a:extLst>
              <a:ext uri="{FF2B5EF4-FFF2-40B4-BE49-F238E27FC236}">
                <a16:creationId xmlns:a16="http://schemas.microsoft.com/office/drawing/2014/main" id="{93436774-3BA8-5826-DD46-F6B2E0B8FE0D}"/>
              </a:ext>
            </a:extLst>
          </p:cNvPr>
          <p:cNvGrpSpPr/>
          <p:nvPr/>
        </p:nvGrpSpPr>
        <p:grpSpPr>
          <a:xfrm>
            <a:off x="7019992" y="1912293"/>
            <a:ext cx="4368724" cy="802970"/>
            <a:chOff x="7019992" y="1912293"/>
            <a:chExt cx="4368724" cy="802970"/>
          </a:xfrm>
        </p:grpSpPr>
        <p:grpSp>
          <p:nvGrpSpPr>
            <p:cNvPr id="27" name="Group 26">
              <a:extLst>
                <a:ext uri="{FF2B5EF4-FFF2-40B4-BE49-F238E27FC236}">
                  <a16:creationId xmlns:a16="http://schemas.microsoft.com/office/drawing/2014/main" id="{5E50DFF9-CFE6-2D59-301E-1188CEE890E9}"/>
                </a:ext>
              </a:extLst>
            </p:cNvPr>
            <p:cNvGrpSpPr/>
            <p:nvPr/>
          </p:nvGrpSpPr>
          <p:grpSpPr>
            <a:xfrm>
              <a:off x="7019992" y="2144849"/>
              <a:ext cx="1198591" cy="408917"/>
              <a:chOff x="7019992" y="2144849"/>
              <a:chExt cx="1198591" cy="408917"/>
            </a:xfrm>
          </p:grpSpPr>
          <p:cxnSp>
            <p:nvCxnSpPr>
              <p:cNvPr id="24" name="Straight Connector 23">
                <a:extLst>
                  <a:ext uri="{FF2B5EF4-FFF2-40B4-BE49-F238E27FC236}">
                    <a16:creationId xmlns:a16="http://schemas.microsoft.com/office/drawing/2014/main" id="{059344F0-B906-693F-E0F7-BA8C0EF955C9}"/>
                  </a:ext>
                </a:extLst>
              </p:cNvPr>
              <p:cNvCxnSpPr/>
              <p:nvPr/>
            </p:nvCxnSpPr>
            <p:spPr>
              <a:xfrm flipV="1">
                <a:off x="7019992" y="2144849"/>
                <a:ext cx="408917" cy="408917"/>
              </a:xfrm>
              <a:prstGeom prst="line">
                <a:avLst/>
              </a:prstGeom>
              <a:ln w="12700">
                <a:solidFill>
                  <a:schemeClr val="accent3"/>
                </a:solidFill>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9C48A4B0-C7FA-1383-F31B-6C55F902DAC0}"/>
                  </a:ext>
                </a:extLst>
              </p:cNvPr>
              <p:cNvCxnSpPr/>
              <p:nvPr/>
            </p:nvCxnSpPr>
            <p:spPr>
              <a:xfrm>
                <a:off x="7428909" y="2144849"/>
                <a:ext cx="789674" cy="0"/>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15067549-187B-8456-14D3-BC008159FF92}"/>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9" name="TextBox 28">
              <a:extLst>
                <a:ext uri="{FF2B5EF4-FFF2-40B4-BE49-F238E27FC236}">
                  <a16:creationId xmlns:a16="http://schemas.microsoft.com/office/drawing/2014/main" id="{6593FCA9-DC8B-361D-4CDA-818432152406}"/>
                </a:ext>
              </a:extLst>
            </p:cNvPr>
            <p:cNvSpPr txBox="1"/>
            <p:nvPr/>
          </p:nvSpPr>
          <p:spPr>
            <a:xfrm>
              <a:off x="8479476"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32" name="Group 31">
            <a:extLst>
              <a:ext uri="{FF2B5EF4-FFF2-40B4-BE49-F238E27FC236}">
                <a16:creationId xmlns:a16="http://schemas.microsoft.com/office/drawing/2014/main" id="{DEEE67C0-E3F1-E689-C89A-6DD5DD9E59F6}"/>
              </a:ext>
            </a:extLst>
          </p:cNvPr>
          <p:cNvGrpSpPr/>
          <p:nvPr/>
        </p:nvGrpSpPr>
        <p:grpSpPr>
          <a:xfrm flipV="1">
            <a:off x="8043056" y="4526295"/>
            <a:ext cx="1072477" cy="282803"/>
            <a:chOff x="7146106" y="2144849"/>
            <a:chExt cx="1072477" cy="282803"/>
          </a:xfrm>
        </p:grpSpPr>
        <p:cxnSp>
          <p:nvCxnSpPr>
            <p:cNvPr id="35" name="Straight Connector 34">
              <a:extLst>
                <a:ext uri="{FF2B5EF4-FFF2-40B4-BE49-F238E27FC236}">
                  <a16:creationId xmlns:a16="http://schemas.microsoft.com/office/drawing/2014/main" id="{5B99F50B-B5B5-EE17-0F90-6555DE1E1A28}"/>
                </a:ext>
              </a:extLst>
            </p:cNvPr>
            <p:cNvCxnSpPr>
              <a:cxnSpLocks/>
            </p:cNvCxnSpPr>
            <p:nvPr/>
          </p:nvCxnSpPr>
          <p:spPr>
            <a:xfrm flipV="1">
              <a:off x="7146106" y="2144849"/>
              <a:ext cx="282803" cy="282803"/>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F99A4AD2-CBDC-4BAF-0F14-6828B81A3446}"/>
                </a:ext>
              </a:extLst>
            </p:cNvPr>
            <p:cNvCxnSpPr/>
            <p:nvPr/>
          </p:nvCxnSpPr>
          <p:spPr>
            <a:xfrm>
              <a:off x="7428909" y="2144849"/>
              <a:ext cx="789674"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EEF5CCF6-7740-8890-24FB-95BE0A8CF8C2}"/>
              </a:ext>
            </a:extLst>
          </p:cNvPr>
          <p:cNvGrpSpPr/>
          <p:nvPr/>
        </p:nvGrpSpPr>
        <p:grpSpPr>
          <a:xfrm rot="5400000">
            <a:off x="9990788" y="3833177"/>
            <a:ext cx="832729" cy="2179045"/>
            <a:chOff x="10653243" y="3698020"/>
            <a:chExt cx="832729" cy="2179045"/>
          </a:xfrm>
        </p:grpSpPr>
        <p:sp>
          <p:nvSpPr>
            <p:cNvPr id="33" name="TextBox 32">
              <a:extLst>
                <a:ext uri="{FF2B5EF4-FFF2-40B4-BE49-F238E27FC236}">
                  <a16:creationId xmlns:a16="http://schemas.microsoft.com/office/drawing/2014/main" id="{5F353F71-9782-04AF-A1AE-B43EBA392C2F}"/>
                </a:ext>
              </a:extLst>
            </p:cNvPr>
            <p:cNvSpPr txBox="1"/>
            <p:nvPr/>
          </p:nvSpPr>
          <p:spPr>
            <a:xfrm rot="16200000">
              <a:off x="9804318" y="4751140"/>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4" name="TextBox 33">
              <a:extLst>
                <a:ext uri="{FF2B5EF4-FFF2-40B4-BE49-F238E27FC236}">
                  <a16:creationId xmlns:a16="http://schemas.microsoft.com/office/drawing/2014/main" id="{67AFC011-50E2-01C1-532F-A73AC6740151}"/>
                </a:ext>
              </a:extLst>
            </p:cNvPr>
            <p:cNvSpPr txBox="1"/>
            <p:nvPr/>
          </p:nvSpPr>
          <p:spPr>
            <a:xfrm rot="16200000">
              <a:off x="10111244" y="4502335"/>
              <a:ext cx="2179044"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48" name="Group 47">
            <a:extLst>
              <a:ext uri="{FF2B5EF4-FFF2-40B4-BE49-F238E27FC236}">
                <a16:creationId xmlns:a16="http://schemas.microsoft.com/office/drawing/2014/main" id="{86C2FD4B-27B4-6DE4-3160-7B105EF4857B}"/>
              </a:ext>
            </a:extLst>
          </p:cNvPr>
          <p:cNvGrpSpPr/>
          <p:nvPr/>
        </p:nvGrpSpPr>
        <p:grpSpPr>
          <a:xfrm flipH="1">
            <a:off x="3526894" y="2236662"/>
            <a:ext cx="1198591" cy="408917"/>
            <a:chOff x="7019992" y="2144849"/>
            <a:chExt cx="1198591" cy="408917"/>
          </a:xfrm>
        </p:grpSpPr>
        <p:cxnSp>
          <p:nvCxnSpPr>
            <p:cNvPr id="51" name="Straight Connector 50">
              <a:extLst>
                <a:ext uri="{FF2B5EF4-FFF2-40B4-BE49-F238E27FC236}">
                  <a16:creationId xmlns:a16="http://schemas.microsoft.com/office/drawing/2014/main" id="{8546E58D-DB05-189C-6A6A-0B62F0512223}"/>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D70BB062-72E3-8454-E2D4-B7B2DD560E47}"/>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712DC68B-0B32-E958-4150-22E780F8AF92}"/>
              </a:ext>
            </a:extLst>
          </p:cNvPr>
          <p:cNvSpPr txBox="1"/>
          <p:nvPr/>
        </p:nvSpPr>
        <p:spPr>
          <a:xfrm flipH="1">
            <a:off x="1291151" y="2004106"/>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0" name="TextBox 49">
            <a:extLst>
              <a:ext uri="{FF2B5EF4-FFF2-40B4-BE49-F238E27FC236}">
                <a16:creationId xmlns:a16="http://schemas.microsoft.com/office/drawing/2014/main" id="{9C963B71-9DCD-A3CF-3DA1-2882525F61CA}"/>
              </a:ext>
            </a:extLst>
          </p:cNvPr>
          <p:cNvSpPr txBox="1"/>
          <p:nvPr/>
        </p:nvSpPr>
        <p:spPr>
          <a:xfrm flipH="1">
            <a:off x="356761" y="2236663"/>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nvGrpSpPr>
          <p:cNvPr id="42" name="Group 41">
            <a:extLst>
              <a:ext uri="{FF2B5EF4-FFF2-40B4-BE49-F238E27FC236}">
                <a16:creationId xmlns:a16="http://schemas.microsoft.com/office/drawing/2014/main" id="{80BBC60B-E8CF-0ABE-F40C-6E2CD21EC389}"/>
              </a:ext>
            </a:extLst>
          </p:cNvPr>
          <p:cNvGrpSpPr/>
          <p:nvPr/>
        </p:nvGrpSpPr>
        <p:grpSpPr>
          <a:xfrm flipH="1" flipV="1">
            <a:off x="3955313" y="5256816"/>
            <a:ext cx="1072477" cy="282803"/>
            <a:chOff x="7146106" y="2144849"/>
            <a:chExt cx="1072477" cy="282803"/>
          </a:xfrm>
        </p:grpSpPr>
        <p:cxnSp>
          <p:nvCxnSpPr>
            <p:cNvPr id="46" name="Straight Connector 45">
              <a:extLst>
                <a:ext uri="{FF2B5EF4-FFF2-40B4-BE49-F238E27FC236}">
                  <a16:creationId xmlns:a16="http://schemas.microsoft.com/office/drawing/2014/main" id="{FA7D201C-6252-D85A-3CF4-03796F912478}"/>
                </a:ext>
              </a:extLst>
            </p:cNvPr>
            <p:cNvCxnSpPr>
              <a:cxnSpLocks/>
            </p:cNvCxnSpPr>
            <p:nvPr/>
          </p:nvCxnSpPr>
          <p:spPr>
            <a:xfrm flipV="1">
              <a:off x="7146106" y="2144849"/>
              <a:ext cx="282803" cy="282803"/>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1E8ED28F-3276-E68E-E5EF-683C67034B41}"/>
                </a:ext>
              </a:extLst>
            </p:cNvPr>
            <p:cNvCxnSpPr/>
            <p:nvPr/>
          </p:nvCxnSpPr>
          <p:spPr>
            <a:xfrm>
              <a:off x="7428909" y="2144849"/>
              <a:ext cx="789674"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A2011D36-DB17-A67A-56C3-53598A25DE98}"/>
              </a:ext>
            </a:extLst>
          </p:cNvPr>
          <p:cNvGrpSpPr/>
          <p:nvPr/>
        </p:nvGrpSpPr>
        <p:grpSpPr>
          <a:xfrm rot="16200000" flipH="1">
            <a:off x="2247331" y="4563700"/>
            <a:ext cx="832729" cy="2179044"/>
            <a:chOff x="10653244" y="3698022"/>
            <a:chExt cx="832729" cy="2179044"/>
          </a:xfrm>
        </p:grpSpPr>
        <p:sp>
          <p:nvSpPr>
            <p:cNvPr id="44" name="TextBox 43">
              <a:extLst>
                <a:ext uri="{FF2B5EF4-FFF2-40B4-BE49-F238E27FC236}">
                  <a16:creationId xmlns:a16="http://schemas.microsoft.com/office/drawing/2014/main" id="{71A0A068-A617-1C1B-0DB6-3C86F37F0BEC}"/>
                </a:ext>
              </a:extLst>
            </p:cNvPr>
            <p:cNvSpPr txBox="1"/>
            <p:nvPr/>
          </p:nvSpPr>
          <p:spPr>
            <a:xfrm rot="16200000">
              <a:off x="9804319" y="4751141"/>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B65A453C-2404-0EE5-B2E4-050DE911BA00}"/>
                </a:ext>
              </a:extLst>
            </p:cNvPr>
            <p:cNvSpPr txBox="1"/>
            <p:nvPr/>
          </p:nvSpPr>
          <p:spPr>
            <a:xfrm rot="16200000">
              <a:off x="10111245" y="4502337"/>
              <a:ext cx="2179044"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sp>
        <p:nvSpPr>
          <p:cNvPr id="55" name="TextBox 54">
            <a:extLst>
              <a:ext uri="{FF2B5EF4-FFF2-40B4-BE49-F238E27FC236}">
                <a16:creationId xmlns:a16="http://schemas.microsoft.com/office/drawing/2014/main" id="{7CC5A0A9-F83B-535B-489E-C7A7B7A9931E}"/>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4 Option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56" name="TextBox 55">
            <a:extLst>
              <a:ext uri="{FF2B5EF4-FFF2-40B4-BE49-F238E27FC236}">
                <a16:creationId xmlns:a16="http://schemas.microsoft.com/office/drawing/2014/main" id="{D02CDFCD-7B5A-5BBD-CF3D-14C6B15F0566}"/>
              </a:ext>
            </a:extLst>
          </p:cNvPr>
          <p:cNvSpPr txBox="1"/>
          <p:nvPr/>
        </p:nvSpPr>
        <p:spPr>
          <a:xfrm flipH="1">
            <a:off x="5363317" y="4247855"/>
            <a:ext cx="919341" cy="400110"/>
          </a:xfrm>
          <a:prstGeom prst="rect">
            <a:avLst/>
          </a:prstGeom>
          <a:noFill/>
        </p:spPr>
        <p:txBody>
          <a:bodyPr wrap="square" rtlCol="0">
            <a:spAutoFit/>
          </a:bodyPr>
          <a:lstStyle/>
          <a:p>
            <a:pPr algn="ctr"/>
            <a:r>
              <a:rPr lang="en-US" sz="2000" b="1" dirty="0">
                <a:solidFill>
                  <a:schemeClr val="bg2"/>
                </a:solidFill>
                <a:latin typeface="Poppins SemiBold" panose="00000700000000000000" pitchFamily="2" charset="0"/>
                <a:cs typeface="Poppins SemiBold" panose="00000700000000000000" pitchFamily="2" charset="0"/>
              </a:rPr>
              <a:t>40%</a:t>
            </a:r>
            <a:endParaRPr lang="en-ID" sz="2000" b="1" dirty="0">
              <a:solidFill>
                <a:schemeClr val="bg2"/>
              </a:solidFill>
              <a:latin typeface="Poppins SemiBold" panose="00000700000000000000" pitchFamily="2" charset="0"/>
              <a:cs typeface="Poppins SemiBold" panose="00000700000000000000" pitchFamily="2" charset="0"/>
            </a:endParaRPr>
          </a:p>
        </p:txBody>
      </p:sp>
      <p:sp>
        <p:nvSpPr>
          <p:cNvPr id="57" name="TextBox 56">
            <a:extLst>
              <a:ext uri="{FF2B5EF4-FFF2-40B4-BE49-F238E27FC236}">
                <a16:creationId xmlns:a16="http://schemas.microsoft.com/office/drawing/2014/main" id="{B880D1C7-BAD1-149E-E487-36A02FBBF5BE}"/>
              </a:ext>
            </a:extLst>
          </p:cNvPr>
          <p:cNvSpPr txBox="1"/>
          <p:nvPr/>
        </p:nvSpPr>
        <p:spPr>
          <a:xfrm flipH="1">
            <a:off x="7101392" y="4037513"/>
            <a:ext cx="919341" cy="400110"/>
          </a:xfrm>
          <a:prstGeom prst="rect">
            <a:avLst/>
          </a:prstGeom>
          <a:noFill/>
        </p:spPr>
        <p:txBody>
          <a:bodyPr wrap="square" rtlCol="0">
            <a:spAutoFit/>
          </a:bodyPr>
          <a:lstStyle/>
          <a:p>
            <a:pPr algn="ctr"/>
            <a:r>
              <a:rPr lang="en-US" sz="2000" b="1" dirty="0">
                <a:solidFill>
                  <a:schemeClr val="bg2"/>
                </a:solidFill>
                <a:latin typeface="Poppins SemiBold" panose="00000700000000000000" pitchFamily="2" charset="0"/>
                <a:cs typeface="Poppins SemiBold" panose="00000700000000000000" pitchFamily="2" charset="0"/>
              </a:rPr>
              <a:t>20%</a:t>
            </a:r>
            <a:endParaRPr lang="en-ID" sz="2000" b="1" dirty="0">
              <a:solidFill>
                <a:schemeClr val="bg2"/>
              </a:solidFill>
              <a:latin typeface="Poppins SemiBold" panose="00000700000000000000" pitchFamily="2" charset="0"/>
              <a:cs typeface="Poppins SemiBold" panose="00000700000000000000" pitchFamily="2" charset="0"/>
            </a:endParaRPr>
          </a:p>
        </p:txBody>
      </p:sp>
      <p:sp>
        <p:nvSpPr>
          <p:cNvPr id="58" name="TextBox 57">
            <a:extLst>
              <a:ext uri="{FF2B5EF4-FFF2-40B4-BE49-F238E27FC236}">
                <a16:creationId xmlns:a16="http://schemas.microsoft.com/office/drawing/2014/main" id="{70A356B2-998F-8145-1883-1DC6695E396F}"/>
              </a:ext>
            </a:extLst>
          </p:cNvPr>
          <p:cNvSpPr txBox="1"/>
          <p:nvPr/>
        </p:nvSpPr>
        <p:spPr>
          <a:xfrm flipH="1">
            <a:off x="6312519" y="2596350"/>
            <a:ext cx="919341" cy="400110"/>
          </a:xfrm>
          <a:prstGeom prst="rect">
            <a:avLst/>
          </a:prstGeom>
          <a:noFill/>
        </p:spPr>
        <p:txBody>
          <a:bodyPr wrap="square" rtlCol="0">
            <a:spAutoFit/>
          </a:bodyPr>
          <a:lstStyle/>
          <a:p>
            <a:pPr algn="ctr"/>
            <a:r>
              <a:rPr lang="en-US" sz="2000" b="1" dirty="0">
                <a:solidFill>
                  <a:schemeClr val="bg2"/>
                </a:solidFill>
                <a:latin typeface="Poppins SemiBold" panose="00000700000000000000" pitchFamily="2" charset="0"/>
                <a:cs typeface="Poppins SemiBold" panose="00000700000000000000" pitchFamily="2" charset="0"/>
              </a:rPr>
              <a:t>20%</a:t>
            </a:r>
            <a:endParaRPr lang="en-ID" sz="2000" b="1" dirty="0">
              <a:solidFill>
                <a:schemeClr val="bg2"/>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6E9838C2-CD57-CFC5-118A-C1C6620E4F30}"/>
              </a:ext>
            </a:extLst>
          </p:cNvPr>
          <p:cNvSpPr txBox="1"/>
          <p:nvPr/>
        </p:nvSpPr>
        <p:spPr>
          <a:xfrm flipH="1">
            <a:off x="4553848" y="2596350"/>
            <a:ext cx="919341" cy="400110"/>
          </a:xfrm>
          <a:prstGeom prst="rect">
            <a:avLst/>
          </a:prstGeom>
          <a:noFill/>
        </p:spPr>
        <p:txBody>
          <a:bodyPr wrap="square" rtlCol="0">
            <a:spAutoFit/>
          </a:bodyPr>
          <a:lstStyle/>
          <a:p>
            <a:pPr algn="ctr"/>
            <a:r>
              <a:rPr lang="en-US" sz="2000" b="1" dirty="0">
                <a:solidFill>
                  <a:schemeClr val="bg2"/>
                </a:solidFill>
                <a:latin typeface="Poppins SemiBold" panose="00000700000000000000" pitchFamily="2" charset="0"/>
                <a:cs typeface="Poppins SemiBold" panose="00000700000000000000" pitchFamily="2" charset="0"/>
              </a:rPr>
              <a:t>20%</a:t>
            </a:r>
            <a:endParaRPr lang="en-ID" sz="2000" b="1" dirty="0">
              <a:solidFill>
                <a:schemeClr val="bg2"/>
              </a:solidFill>
              <a:latin typeface="Poppins SemiBold" panose="00000700000000000000" pitchFamily="2" charset="0"/>
              <a:cs typeface="Poppins SemiBold" panose="00000700000000000000" pitchFamily="2" charset="0"/>
            </a:endParaRPr>
          </a:p>
        </p:txBody>
      </p:sp>
    </p:spTree>
    <p:extLst>
      <p:ext uri="{BB962C8B-B14F-4D97-AF65-F5344CB8AC3E}">
        <p14:creationId xmlns:p14="http://schemas.microsoft.com/office/powerpoint/2010/main" val="11735117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C4BB44E3-F37F-F470-FC44-F7289BF5DD08}"/>
              </a:ext>
            </a:extLst>
          </p:cNvPr>
          <p:cNvGrpSpPr/>
          <p:nvPr/>
        </p:nvGrpSpPr>
        <p:grpSpPr>
          <a:xfrm>
            <a:off x="4654146" y="2333059"/>
            <a:ext cx="2572121" cy="4110199"/>
            <a:chOff x="4014787" y="2154638"/>
            <a:chExt cx="2883708" cy="4608110"/>
          </a:xfrm>
        </p:grpSpPr>
        <p:sp>
          <p:nvSpPr>
            <p:cNvPr id="6" name="Freeform: Shape 5">
              <a:extLst>
                <a:ext uri="{FF2B5EF4-FFF2-40B4-BE49-F238E27FC236}">
                  <a16:creationId xmlns:a16="http://schemas.microsoft.com/office/drawing/2014/main" id="{1AA756F4-34A8-77F6-0855-6BB7423F513D}"/>
                </a:ext>
              </a:extLst>
            </p:cNvPr>
            <p:cNvSpPr/>
            <p:nvPr/>
          </p:nvSpPr>
          <p:spPr>
            <a:xfrm>
              <a:off x="5077695" y="5853370"/>
              <a:ext cx="906939" cy="909378"/>
            </a:xfrm>
            <a:custGeom>
              <a:avLst/>
              <a:gdLst>
                <a:gd name="connsiteX0" fmla="*/ 453470 w 906939"/>
                <a:gd name="connsiteY0" fmla="*/ 909379 h 909378"/>
                <a:gd name="connsiteX1" fmla="*/ 906939 w 906939"/>
                <a:gd name="connsiteY1" fmla="*/ 415961 h 909378"/>
                <a:gd name="connsiteX2" fmla="*/ 453470 w 906939"/>
                <a:gd name="connsiteY2" fmla="*/ 0 h 909378"/>
                <a:gd name="connsiteX3" fmla="*/ 0 w 906939"/>
                <a:gd name="connsiteY3" fmla="*/ 415961 h 909378"/>
                <a:gd name="connsiteX4" fmla="*/ 453470 w 906939"/>
                <a:gd name="connsiteY4" fmla="*/ 909379 h 909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939" h="909378">
                  <a:moveTo>
                    <a:pt x="453470" y="909379"/>
                  </a:moveTo>
                  <a:lnTo>
                    <a:pt x="906939" y="415961"/>
                  </a:lnTo>
                  <a:lnTo>
                    <a:pt x="453470" y="0"/>
                  </a:lnTo>
                  <a:lnTo>
                    <a:pt x="0" y="415961"/>
                  </a:lnTo>
                  <a:lnTo>
                    <a:pt x="453470" y="909379"/>
                  </a:lnTo>
                  <a:close/>
                </a:path>
              </a:pathLst>
            </a:custGeom>
            <a:solidFill>
              <a:srgbClr val="00B587"/>
            </a:solidFill>
            <a:ln w="6582" cap="flat">
              <a:noFill/>
              <a:prstDash val="solid"/>
              <a:miter/>
            </a:ln>
          </p:spPr>
          <p:txBody>
            <a:bodyPr rtlCol="0" anchor="ctr"/>
            <a:lstStyle/>
            <a:p>
              <a:endParaRPr lang="en-ID"/>
            </a:p>
          </p:txBody>
        </p:sp>
        <p:grpSp>
          <p:nvGrpSpPr>
            <p:cNvPr id="21" name="Group 20">
              <a:extLst>
                <a:ext uri="{FF2B5EF4-FFF2-40B4-BE49-F238E27FC236}">
                  <a16:creationId xmlns:a16="http://schemas.microsoft.com/office/drawing/2014/main" id="{1B88AC05-7146-629E-9401-05D18716D516}"/>
                </a:ext>
              </a:extLst>
            </p:cNvPr>
            <p:cNvGrpSpPr/>
            <p:nvPr/>
          </p:nvGrpSpPr>
          <p:grpSpPr>
            <a:xfrm>
              <a:off x="4014787" y="2154638"/>
              <a:ext cx="2883708" cy="4114693"/>
              <a:chOff x="4014787" y="2154638"/>
              <a:chExt cx="2883708" cy="4114693"/>
            </a:xfrm>
          </p:grpSpPr>
          <p:sp>
            <p:nvSpPr>
              <p:cNvPr id="5" name="Freeform: Shape 4">
                <a:extLst>
                  <a:ext uri="{FF2B5EF4-FFF2-40B4-BE49-F238E27FC236}">
                    <a16:creationId xmlns:a16="http://schemas.microsoft.com/office/drawing/2014/main" id="{BA592CA5-E6DE-7FB5-CF09-8A02CDC8A773}"/>
                  </a:ext>
                </a:extLst>
              </p:cNvPr>
              <p:cNvSpPr/>
              <p:nvPr/>
            </p:nvSpPr>
            <p:spPr>
              <a:xfrm>
                <a:off x="4797465" y="2154638"/>
                <a:ext cx="1467398" cy="377067"/>
              </a:xfrm>
              <a:custGeom>
                <a:avLst/>
                <a:gdLst>
                  <a:gd name="connsiteX0" fmla="*/ 733699 w 1467398"/>
                  <a:gd name="connsiteY0" fmla="*/ 377067 h 377067"/>
                  <a:gd name="connsiteX1" fmla="*/ 1467399 w 1467398"/>
                  <a:gd name="connsiteY1" fmla="*/ 162561 h 377067"/>
                  <a:gd name="connsiteX2" fmla="*/ 733699 w 1467398"/>
                  <a:gd name="connsiteY2" fmla="*/ 0 h 377067"/>
                  <a:gd name="connsiteX3" fmla="*/ 0 w 1467398"/>
                  <a:gd name="connsiteY3" fmla="*/ 162561 h 377067"/>
                  <a:gd name="connsiteX4" fmla="*/ 733699 w 1467398"/>
                  <a:gd name="connsiteY4" fmla="*/ 377067 h 377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398" h="377067">
                    <a:moveTo>
                      <a:pt x="733699" y="377067"/>
                    </a:moveTo>
                    <a:lnTo>
                      <a:pt x="1467399" y="162561"/>
                    </a:lnTo>
                    <a:lnTo>
                      <a:pt x="733699" y="0"/>
                    </a:lnTo>
                    <a:lnTo>
                      <a:pt x="0" y="162561"/>
                    </a:lnTo>
                    <a:lnTo>
                      <a:pt x="733699" y="377067"/>
                    </a:lnTo>
                    <a:close/>
                  </a:path>
                </a:pathLst>
              </a:custGeom>
              <a:gradFill>
                <a:gsLst>
                  <a:gs pos="0">
                    <a:schemeClr val="accent3"/>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 name="Freeform: Shape 6">
                <a:extLst>
                  <a:ext uri="{FF2B5EF4-FFF2-40B4-BE49-F238E27FC236}">
                    <a16:creationId xmlns:a16="http://schemas.microsoft.com/office/drawing/2014/main" id="{D5CFDFC7-2321-FF39-4160-D51C06E743F3}"/>
                  </a:ext>
                </a:extLst>
              </p:cNvPr>
              <p:cNvSpPr/>
              <p:nvPr/>
            </p:nvSpPr>
            <p:spPr>
              <a:xfrm>
                <a:off x="5531164" y="5497925"/>
                <a:ext cx="835744" cy="771406"/>
              </a:xfrm>
              <a:custGeom>
                <a:avLst/>
                <a:gdLst>
                  <a:gd name="connsiteX0" fmla="*/ 835745 w 835744"/>
                  <a:gd name="connsiteY0" fmla="*/ 355445 h 771406"/>
                  <a:gd name="connsiteX1" fmla="*/ 387483 w 835744"/>
                  <a:gd name="connsiteY1" fmla="*/ 0 h 771406"/>
                  <a:gd name="connsiteX2" fmla="*/ 0 w 835744"/>
                  <a:gd name="connsiteY2" fmla="*/ 355445 h 771406"/>
                  <a:gd name="connsiteX3" fmla="*/ 453470 w 835744"/>
                  <a:gd name="connsiteY3" fmla="*/ 771406 h 771406"/>
                  <a:gd name="connsiteX4" fmla="*/ 835745 w 835744"/>
                  <a:gd name="connsiteY4" fmla="*/ 355445 h 771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44" h="771406">
                    <a:moveTo>
                      <a:pt x="835745" y="355445"/>
                    </a:moveTo>
                    <a:lnTo>
                      <a:pt x="387483" y="0"/>
                    </a:lnTo>
                    <a:lnTo>
                      <a:pt x="0" y="355445"/>
                    </a:lnTo>
                    <a:lnTo>
                      <a:pt x="453470" y="771406"/>
                    </a:lnTo>
                    <a:lnTo>
                      <a:pt x="835745" y="355445"/>
                    </a:lnTo>
                    <a:close/>
                  </a:path>
                </a:pathLst>
              </a:custGeom>
              <a:solidFill>
                <a:srgbClr val="009587"/>
              </a:solidFill>
              <a:ln w="6582"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96C3039C-6CFB-CDEF-DA71-80115B568691}"/>
                  </a:ext>
                </a:extLst>
              </p:cNvPr>
              <p:cNvSpPr/>
              <p:nvPr/>
            </p:nvSpPr>
            <p:spPr>
              <a:xfrm>
                <a:off x="4695419" y="5497925"/>
                <a:ext cx="835744" cy="771406"/>
              </a:xfrm>
              <a:custGeom>
                <a:avLst/>
                <a:gdLst>
                  <a:gd name="connsiteX0" fmla="*/ 0 w 835744"/>
                  <a:gd name="connsiteY0" fmla="*/ 355445 h 771406"/>
                  <a:gd name="connsiteX1" fmla="*/ 448262 w 835744"/>
                  <a:gd name="connsiteY1" fmla="*/ 0 h 771406"/>
                  <a:gd name="connsiteX2" fmla="*/ 835745 w 835744"/>
                  <a:gd name="connsiteY2" fmla="*/ 355445 h 771406"/>
                  <a:gd name="connsiteX3" fmla="*/ 382275 w 835744"/>
                  <a:gd name="connsiteY3" fmla="*/ 771406 h 771406"/>
                  <a:gd name="connsiteX4" fmla="*/ 0 w 835744"/>
                  <a:gd name="connsiteY4" fmla="*/ 355445 h 771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44" h="771406">
                    <a:moveTo>
                      <a:pt x="0" y="355445"/>
                    </a:moveTo>
                    <a:lnTo>
                      <a:pt x="448262" y="0"/>
                    </a:lnTo>
                    <a:lnTo>
                      <a:pt x="835745" y="355445"/>
                    </a:lnTo>
                    <a:lnTo>
                      <a:pt x="382275" y="771406"/>
                    </a:lnTo>
                    <a:lnTo>
                      <a:pt x="0" y="355445"/>
                    </a:lnTo>
                    <a:close/>
                  </a:path>
                </a:pathLst>
              </a:custGeom>
              <a:solidFill>
                <a:srgbClr val="0095BD"/>
              </a:solidFill>
              <a:ln w="6582"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0839646C-19CF-3C69-0C7C-F999D83F76D2}"/>
                  </a:ext>
                </a:extLst>
              </p:cNvPr>
              <p:cNvSpPr/>
              <p:nvPr/>
            </p:nvSpPr>
            <p:spPr>
              <a:xfrm>
                <a:off x="5143681" y="5190667"/>
                <a:ext cx="774965" cy="662702"/>
              </a:xfrm>
              <a:custGeom>
                <a:avLst/>
                <a:gdLst>
                  <a:gd name="connsiteX0" fmla="*/ 387483 w 774965"/>
                  <a:gd name="connsiteY0" fmla="*/ 662703 h 662702"/>
                  <a:gd name="connsiteX1" fmla="*/ 0 w 774965"/>
                  <a:gd name="connsiteY1" fmla="*/ 307257 h 662702"/>
                  <a:gd name="connsiteX2" fmla="*/ 387483 w 774965"/>
                  <a:gd name="connsiteY2" fmla="*/ 0 h 662702"/>
                  <a:gd name="connsiteX3" fmla="*/ 774966 w 774965"/>
                  <a:gd name="connsiteY3" fmla="*/ 307257 h 662702"/>
                  <a:gd name="connsiteX4" fmla="*/ 387483 w 774965"/>
                  <a:gd name="connsiteY4" fmla="*/ 662703 h 662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965" h="662702">
                    <a:moveTo>
                      <a:pt x="387483" y="662703"/>
                    </a:moveTo>
                    <a:lnTo>
                      <a:pt x="0" y="307257"/>
                    </a:lnTo>
                    <a:lnTo>
                      <a:pt x="387483" y="0"/>
                    </a:lnTo>
                    <a:lnTo>
                      <a:pt x="774966" y="307257"/>
                    </a:lnTo>
                    <a:lnTo>
                      <a:pt x="387483" y="662703"/>
                    </a:lnTo>
                    <a:close/>
                  </a:path>
                </a:pathLst>
              </a:custGeom>
              <a:solidFill>
                <a:srgbClr val="009572"/>
              </a:solidFill>
              <a:ln w="6582"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F381DEC7-3325-026C-BC7C-69300D9A920A}"/>
                  </a:ext>
                </a:extLst>
              </p:cNvPr>
              <p:cNvSpPr/>
              <p:nvPr/>
            </p:nvSpPr>
            <p:spPr>
              <a:xfrm>
                <a:off x="4797465" y="2310848"/>
                <a:ext cx="733699" cy="3542521"/>
              </a:xfrm>
              <a:custGeom>
                <a:avLst/>
                <a:gdLst>
                  <a:gd name="connsiteX0" fmla="*/ 346216 w 733699"/>
                  <a:gd name="connsiteY0" fmla="*/ 3187077 h 3542521"/>
                  <a:gd name="connsiteX1" fmla="*/ 0 w 733699"/>
                  <a:gd name="connsiteY1" fmla="*/ 0 h 3542521"/>
                  <a:gd name="connsiteX2" fmla="*/ 733699 w 733699"/>
                  <a:gd name="connsiteY2" fmla="*/ 214507 h 3542521"/>
                  <a:gd name="connsiteX3" fmla="*/ 733699 w 733699"/>
                  <a:gd name="connsiteY3" fmla="*/ 3542522 h 3542521"/>
                  <a:gd name="connsiteX4" fmla="*/ 346216 w 733699"/>
                  <a:gd name="connsiteY4" fmla="*/ 3187077 h 3542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99" h="3542521">
                    <a:moveTo>
                      <a:pt x="346216" y="3187077"/>
                    </a:moveTo>
                    <a:lnTo>
                      <a:pt x="0" y="0"/>
                    </a:lnTo>
                    <a:lnTo>
                      <a:pt x="733699" y="214507"/>
                    </a:lnTo>
                    <a:lnTo>
                      <a:pt x="733699" y="3542522"/>
                    </a:lnTo>
                    <a:lnTo>
                      <a:pt x="346216" y="3187077"/>
                    </a:ln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1" name="Freeform: Shape 10">
                <a:extLst>
                  <a:ext uri="{FF2B5EF4-FFF2-40B4-BE49-F238E27FC236}">
                    <a16:creationId xmlns:a16="http://schemas.microsoft.com/office/drawing/2014/main" id="{29498DC2-4B2E-E59E-AD27-0D6481990DC9}"/>
                  </a:ext>
                </a:extLst>
              </p:cNvPr>
              <p:cNvSpPr/>
              <p:nvPr/>
            </p:nvSpPr>
            <p:spPr>
              <a:xfrm>
                <a:off x="5531164" y="2310848"/>
                <a:ext cx="733699" cy="3542521"/>
              </a:xfrm>
              <a:custGeom>
                <a:avLst/>
                <a:gdLst>
                  <a:gd name="connsiteX0" fmla="*/ 733699 w 733699"/>
                  <a:gd name="connsiteY0" fmla="*/ 0 h 3542521"/>
                  <a:gd name="connsiteX1" fmla="*/ 0 w 733699"/>
                  <a:gd name="connsiteY1" fmla="*/ 214507 h 3542521"/>
                  <a:gd name="connsiteX2" fmla="*/ 0 w 733699"/>
                  <a:gd name="connsiteY2" fmla="*/ 3542522 h 3542521"/>
                  <a:gd name="connsiteX3" fmla="*/ 387483 w 733699"/>
                  <a:gd name="connsiteY3" fmla="*/ 3187077 h 3542521"/>
                  <a:gd name="connsiteX4" fmla="*/ 733699 w 733699"/>
                  <a:gd name="connsiteY4" fmla="*/ 0 h 3542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99" h="3542521">
                    <a:moveTo>
                      <a:pt x="733699" y="0"/>
                    </a:moveTo>
                    <a:lnTo>
                      <a:pt x="0" y="214507"/>
                    </a:lnTo>
                    <a:lnTo>
                      <a:pt x="0" y="3542522"/>
                    </a:lnTo>
                    <a:lnTo>
                      <a:pt x="387483" y="3187077"/>
                    </a:lnTo>
                    <a:lnTo>
                      <a:pt x="733699" y="0"/>
                    </a:ln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65E3F7F9-541A-1309-E427-187B409DF57D}"/>
                  </a:ext>
                </a:extLst>
              </p:cNvPr>
              <p:cNvSpPr/>
              <p:nvPr/>
            </p:nvSpPr>
            <p:spPr>
              <a:xfrm>
                <a:off x="4014787" y="2961773"/>
                <a:ext cx="1516377" cy="659736"/>
              </a:xfrm>
              <a:custGeom>
                <a:avLst/>
                <a:gdLst>
                  <a:gd name="connsiteX0" fmla="*/ 1516378 w 1516377"/>
                  <a:gd name="connsiteY0" fmla="*/ 282866 h 659736"/>
                  <a:gd name="connsiteX1" fmla="*/ 632313 w 1516377"/>
                  <a:gd name="connsiteY1" fmla="*/ 659736 h 659736"/>
                  <a:gd name="connsiteX2" fmla="*/ 0 w 1516377"/>
                  <a:gd name="connsiteY2" fmla="*/ 282866 h 659736"/>
                  <a:gd name="connsiteX3" fmla="*/ 852687 w 1516377"/>
                  <a:gd name="connsiteY3" fmla="*/ 0 h 659736"/>
                  <a:gd name="connsiteX4" fmla="*/ 1516378 w 1516377"/>
                  <a:gd name="connsiteY4" fmla="*/ 282866 h 659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77" h="659736">
                    <a:moveTo>
                      <a:pt x="1516378" y="282866"/>
                    </a:moveTo>
                    <a:lnTo>
                      <a:pt x="632313" y="659736"/>
                    </a:lnTo>
                    <a:lnTo>
                      <a:pt x="0" y="282866"/>
                    </a:lnTo>
                    <a:lnTo>
                      <a:pt x="852687" y="0"/>
                    </a:lnTo>
                    <a:lnTo>
                      <a:pt x="1516378" y="282866"/>
                    </a:lnTo>
                    <a:close/>
                  </a:path>
                </a:pathLst>
              </a:custGeom>
              <a:gradFill>
                <a:gsLst>
                  <a:gs pos="0">
                    <a:schemeClr val="accent1"/>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2838812C-F5A7-719C-EB8C-6EAD584269D8}"/>
                  </a:ext>
                </a:extLst>
              </p:cNvPr>
              <p:cNvSpPr/>
              <p:nvPr/>
            </p:nvSpPr>
            <p:spPr>
              <a:xfrm>
                <a:off x="5531164" y="3500302"/>
                <a:ext cx="1367330" cy="742137"/>
              </a:xfrm>
              <a:custGeom>
                <a:avLst/>
                <a:gdLst>
                  <a:gd name="connsiteX0" fmla="*/ 0 w 1367330"/>
                  <a:gd name="connsiteY0" fmla="*/ 323474 h 742137"/>
                  <a:gd name="connsiteX1" fmla="*/ 605879 w 1367330"/>
                  <a:gd name="connsiteY1" fmla="*/ 0 h 742137"/>
                  <a:gd name="connsiteX2" fmla="*/ 1367331 w 1367330"/>
                  <a:gd name="connsiteY2" fmla="*/ 323474 h 742137"/>
                  <a:gd name="connsiteX3" fmla="*/ 784327 w 1367330"/>
                  <a:gd name="connsiteY3" fmla="*/ 742137 h 742137"/>
                  <a:gd name="connsiteX4" fmla="*/ 0 w 1367330"/>
                  <a:gd name="connsiteY4" fmla="*/ 323474 h 742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7330" h="742137">
                    <a:moveTo>
                      <a:pt x="0" y="323474"/>
                    </a:moveTo>
                    <a:lnTo>
                      <a:pt x="605879" y="0"/>
                    </a:lnTo>
                    <a:lnTo>
                      <a:pt x="1367331" y="323474"/>
                    </a:lnTo>
                    <a:lnTo>
                      <a:pt x="784327" y="742137"/>
                    </a:lnTo>
                    <a:lnTo>
                      <a:pt x="0" y="323474"/>
                    </a:lnTo>
                    <a:close/>
                  </a:path>
                </a:pathLst>
              </a:custGeom>
              <a:gradFill>
                <a:gsLst>
                  <a:gs pos="0">
                    <a:schemeClr val="accent4"/>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 name="Freeform: Shape 13">
                <a:extLst>
                  <a:ext uri="{FF2B5EF4-FFF2-40B4-BE49-F238E27FC236}">
                    <a16:creationId xmlns:a16="http://schemas.microsoft.com/office/drawing/2014/main" id="{466AF1EE-F0D5-1415-00A4-4C3A6628120B}"/>
                  </a:ext>
                </a:extLst>
              </p:cNvPr>
              <p:cNvSpPr/>
              <p:nvPr/>
            </p:nvSpPr>
            <p:spPr>
              <a:xfrm>
                <a:off x="4014787" y="3238289"/>
                <a:ext cx="1062908" cy="3031041"/>
              </a:xfrm>
              <a:custGeom>
                <a:avLst/>
                <a:gdLst>
                  <a:gd name="connsiteX0" fmla="*/ 0 w 1062908"/>
                  <a:gd name="connsiteY0" fmla="*/ 0 h 3031041"/>
                  <a:gd name="connsiteX1" fmla="*/ 680633 w 1062908"/>
                  <a:gd name="connsiteY1" fmla="*/ 2615081 h 3031041"/>
                  <a:gd name="connsiteX2" fmla="*/ 1062908 w 1062908"/>
                  <a:gd name="connsiteY2" fmla="*/ 3031042 h 3031041"/>
                  <a:gd name="connsiteX3" fmla="*/ 632313 w 1062908"/>
                  <a:gd name="connsiteY3" fmla="*/ 376870 h 3031041"/>
                  <a:gd name="connsiteX4" fmla="*/ 0 w 1062908"/>
                  <a:gd name="connsiteY4" fmla="*/ 0 h 3031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2908" h="3031041">
                    <a:moveTo>
                      <a:pt x="0" y="0"/>
                    </a:moveTo>
                    <a:lnTo>
                      <a:pt x="680633" y="2615081"/>
                    </a:lnTo>
                    <a:lnTo>
                      <a:pt x="1062908" y="3031042"/>
                    </a:lnTo>
                    <a:lnTo>
                      <a:pt x="632313" y="376870"/>
                    </a:lnTo>
                    <a:lnTo>
                      <a:pt x="0" y="0"/>
                    </a:ln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 name="Freeform: Shape 14">
                <a:extLst>
                  <a:ext uri="{FF2B5EF4-FFF2-40B4-BE49-F238E27FC236}">
                    <a16:creationId xmlns:a16="http://schemas.microsoft.com/office/drawing/2014/main" id="{ACF492A1-704A-3FFF-EA29-5818977F0BA6}"/>
                  </a:ext>
                </a:extLst>
              </p:cNvPr>
              <p:cNvSpPr/>
              <p:nvPr/>
            </p:nvSpPr>
            <p:spPr>
              <a:xfrm>
                <a:off x="4647099" y="3238289"/>
                <a:ext cx="884064" cy="3031041"/>
              </a:xfrm>
              <a:custGeom>
                <a:avLst/>
                <a:gdLst>
                  <a:gd name="connsiteX0" fmla="*/ 884065 w 884064"/>
                  <a:gd name="connsiteY0" fmla="*/ 0 h 3031041"/>
                  <a:gd name="connsiteX1" fmla="*/ 884065 w 884064"/>
                  <a:gd name="connsiteY1" fmla="*/ 2615081 h 3031041"/>
                  <a:gd name="connsiteX2" fmla="*/ 430595 w 884064"/>
                  <a:gd name="connsiteY2" fmla="*/ 3031042 h 3031041"/>
                  <a:gd name="connsiteX3" fmla="*/ 0 w 884064"/>
                  <a:gd name="connsiteY3" fmla="*/ 376870 h 3031041"/>
                  <a:gd name="connsiteX4" fmla="*/ 884065 w 884064"/>
                  <a:gd name="connsiteY4" fmla="*/ 0 h 3031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4" h="3031041">
                    <a:moveTo>
                      <a:pt x="884065" y="0"/>
                    </a:moveTo>
                    <a:lnTo>
                      <a:pt x="884065" y="2615081"/>
                    </a:lnTo>
                    <a:lnTo>
                      <a:pt x="430595" y="3031042"/>
                    </a:lnTo>
                    <a:lnTo>
                      <a:pt x="0" y="376870"/>
                    </a:lnTo>
                    <a:lnTo>
                      <a:pt x="884065" y="0"/>
                    </a:ln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6" name="Freeform: Shape 15">
                <a:extLst>
                  <a:ext uri="{FF2B5EF4-FFF2-40B4-BE49-F238E27FC236}">
                    <a16:creationId xmlns:a16="http://schemas.microsoft.com/office/drawing/2014/main" id="{F0B42097-297E-4EF6-1B41-8155821FE5B5}"/>
                  </a:ext>
                </a:extLst>
              </p:cNvPr>
              <p:cNvSpPr/>
              <p:nvPr/>
            </p:nvSpPr>
            <p:spPr>
              <a:xfrm>
                <a:off x="5984634" y="3811076"/>
                <a:ext cx="913861" cy="2458255"/>
              </a:xfrm>
              <a:custGeom>
                <a:avLst/>
                <a:gdLst>
                  <a:gd name="connsiteX0" fmla="*/ 913861 w 913861"/>
                  <a:gd name="connsiteY0" fmla="*/ 0 h 2458255"/>
                  <a:gd name="connsiteX1" fmla="*/ 330857 w 913861"/>
                  <a:gd name="connsiteY1" fmla="*/ 418663 h 2458255"/>
                  <a:gd name="connsiteX2" fmla="*/ 0 w 913861"/>
                  <a:gd name="connsiteY2" fmla="*/ 2458255 h 2458255"/>
                  <a:gd name="connsiteX3" fmla="*/ 382275 w 913861"/>
                  <a:gd name="connsiteY3" fmla="*/ 2042294 h 2458255"/>
                  <a:gd name="connsiteX4" fmla="*/ 913861 w 913861"/>
                  <a:gd name="connsiteY4" fmla="*/ 0 h 245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861" h="2458255">
                    <a:moveTo>
                      <a:pt x="913861" y="0"/>
                    </a:moveTo>
                    <a:lnTo>
                      <a:pt x="330857" y="418663"/>
                    </a:lnTo>
                    <a:lnTo>
                      <a:pt x="0" y="2458255"/>
                    </a:lnTo>
                    <a:lnTo>
                      <a:pt x="382275" y="2042294"/>
                    </a:lnTo>
                    <a:lnTo>
                      <a:pt x="913861" y="0"/>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7" name="Freeform: Shape 16">
                <a:extLst>
                  <a:ext uri="{FF2B5EF4-FFF2-40B4-BE49-F238E27FC236}">
                    <a16:creationId xmlns:a16="http://schemas.microsoft.com/office/drawing/2014/main" id="{7EEF26FA-96D0-141B-EC33-551AE0A5997F}"/>
                  </a:ext>
                </a:extLst>
              </p:cNvPr>
              <p:cNvSpPr/>
              <p:nvPr/>
            </p:nvSpPr>
            <p:spPr>
              <a:xfrm>
                <a:off x="5531164" y="3811076"/>
                <a:ext cx="784326" cy="2458255"/>
              </a:xfrm>
              <a:custGeom>
                <a:avLst/>
                <a:gdLst>
                  <a:gd name="connsiteX0" fmla="*/ 0 w 784326"/>
                  <a:gd name="connsiteY0" fmla="*/ 0 h 2458255"/>
                  <a:gd name="connsiteX1" fmla="*/ 0 w 784326"/>
                  <a:gd name="connsiteY1" fmla="*/ 2042294 h 2458255"/>
                  <a:gd name="connsiteX2" fmla="*/ 453470 w 784326"/>
                  <a:gd name="connsiteY2" fmla="*/ 2458255 h 2458255"/>
                  <a:gd name="connsiteX3" fmla="*/ 784327 w 784326"/>
                  <a:gd name="connsiteY3" fmla="*/ 418663 h 2458255"/>
                  <a:gd name="connsiteX4" fmla="*/ 0 w 784326"/>
                  <a:gd name="connsiteY4" fmla="*/ 0 h 2458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326" h="2458255">
                    <a:moveTo>
                      <a:pt x="0" y="0"/>
                    </a:moveTo>
                    <a:lnTo>
                      <a:pt x="0" y="2042294"/>
                    </a:lnTo>
                    <a:lnTo>
                      <a:pt x="453470" y="2458255"/>
                    </a:lnTo>
                    <a:lnTo>
                      <a:pt x="784327" y="418663"/>
                    </a:lnTo>
                    <a:lnTo>
                      <a:pt x="0" y="0"/>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D999B04F-BFE3-6AE6-A603-5B77A3A3E76C}"/>
                  </a:ext>
                </a:extLst>
              </p:cNvPr>
              <p:cNvSpPr/>
              <p:nvPr/>
            </p:nvSpPr>
            <p:spPr>
              <a:xfrm>
                <a:off x="4826338" y="4287639"/>
                <a:ext cx="1409651" cy="1010764"/>
              </a:xfrm>
              <a:custGeom>
                <a:avLst/>
                <a:gdLst>
                  <a:gd name="connsiteX0" fmla="*/ 704826 w 1409651"/>
                  <a:gd name="connsiteY0" fmla="*/ 1010765 h 1010764"/>
                  <a:gd name="connsiteX1" fmla="*/ 1409652 w 1409651"/>
                  <a:gd name="connsiteY1" fmla="*/ 438506 h 1010764"/>
                  <a:gd name="connsiteX2" fmla="*/ 704826 w 1409651"/>
                  <a:gd name="connsiteY2" fmla="*/ 0 h 1010764"/>
                  <a:gd name="connsiteX3" fmla="*/ 0 w 1409651"/>
                  <a:gd name="connsiteY3" fmla="*/ 438506 h 1010764"/>
                  <a:gd name="connsiteX4" fmla="*/ 704826 w 1409651"/>
                  <a:gd name="connsiteY4" fmla="*/ 1010765 h 1010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51" h="1010764">
                    <a:moveTo>
                      <a:pt x="704826" y="1010765"/>
                    </a:moveTo>
                    <a:lnTo>
                      <a:pt x="1409652" y="438506"/>
                    </a:lnTo>
                    <a:lnTo>
                      <a:pt x="704826" y="0"/>
                    </a:lnTo>
                    <a:lnTo>
                      <a:pt x="0" y="438506"/>
                    </a:lnTo>
                    <a:lnTo>
                      <a:pt x="704826" y="1010765"/>
                    </a:lnTo>
                    <a:close/>
                  </a:path>
                </a:pathLst>
              </a:custGeom>
              <a:gradFill>
                <a:gsLst>
                  <a:gs pos="51700">
                    <a:srgbClr val="F5834F">
                      <a:lumMod val="79000"/>
                      <a:lumOff val="21000"/>
                    </a:srgbClr>
                  </a:gs>
                  <a:gs pos="0">
                    <a:schemeClr val="accent2"/>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19" name="Freeform: Shape 18">
              <a:extLst>
                <a:ext uri="{FF2B5EF4-FFF2-40B4-BE49-F238E27FC236}">
                  <a16:creationId xmlns:a16="http://schemas.microsoft.com/office/drawing/2014/main" id="{0768E4EA-99C7-F202-E4B5-94D0FB2F9D45}"/>
                </a:ext>
              </a:extLst>
            </p:cNvPr>
            <p:cNvSpPr/>
            <p:nvPr/>
          </p:nvSpPr>
          <p:spPr>
            <a:xfrm>
              <a:off x="4826338" y="4719795"/>
              <a:ext cx="704825" cy="2042953"/>
            </a:xfrm>
            <a:custGeom>
              <a:avLst/>
              <a:gdLst>
                <a:gd name="connsiteX0" fmla="*/ 0 w 704825"/>
                <a:gd name="connsiteY0" fmla="*/ 0 h 2042953"/>
                <a:gd name="connsiteX1" fmla="*/ 704826 w 704825"/>
                <a:gd name="connsiteY1" fmla="*/ 572259 h 2042953"/>
                <a:gd name="connsiteX2" fmla="*/ 704826 w 704825"/>
                <a:gd name="connsiteY2" fmla="*/ 2042954 h 2042953"/>
                <a:gd name="connsiteX3" fmla="*/ 251356 w 704825"/>
                <a:gd name="connsiteY3" fmla="*/ 1549536 h 2042953"/>
                <a:gd name="connsiteX4" fmla="*/ 0 w 704825"/>
                <a:gd name="connsiteY4" fmla="*/ 0 h 204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4825" h="2042953">
                  <a:moveTo>
                    <a:pt x="0" y="0"/>
                  </a:moveTo>
                  <a:lnTo>
                    <a:pt x="704826" y="572259"/>
                  </a:lnTo>
                  <a:lnTo>
                    <a:pt x="704826" y="2042954"/>
                  </a:lnTo>
                  <a:lnTo>
                    <a:pt x="251356" y="1549536"/>
                  </a:lnTo>
                  <a:lnTo>
                    <a:pt x="0" y="0"/>
                  </a:ln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0" name="Freeform: Shape 19">
              <a:extLst>
                <a:ext uri="{FF2B5EF4-FFF2-40B4-BE49-F238E27FC236}">
                  <a16:creationId xmlns:a16="http://schemas.microsoft.com/office/drawing/2014/main" id="{8E468B57-94A8-9B2B-C7A7-BCB96386889F}"/>
                </a:ext>
              </a:extLst>
            </p:cNvPr>
            <p:cNvSpPr/>
            <p:nvPr/>
          </p:nvSpPr>
          <p:spPr>
            <a:xfrm>
              <a:off x="5531164" y="4719795"/>
              <a:ext cx="704826" cy="2042953"/>
            </a:xfrm>
            <a:custGeom>
              <a:avLst/>
              <a:gdLst>
                <a:gd name="connsiteX0" fmla="*/ 704826 w 704826"/>
                <a:gd name="connsiteY0" fmla="*/ 0 h 2042953"/>
                <a:gd name="connsiteX1" fmla="*/ 0 w 704826"/>
                <a:gd name="connsiteY1" fmla="*/ 572259 h 2042953"/>
                <a:gd name="connsiteX2" fmla="*/ 0 w 704826"/>
                <a:gd name="connsiteY2" fmla="*/ 2042954 h 2042953"/>
                <a:gd name="connsiteX3" fmla="*/ 453470 w 704826"/>
                <a:gd name="connsiteY3" fmla="*/ 1549536 h 2042953"/>
                <a:gd name="connsiteX4" fmla="*/ 704826 w 704826"/>
                <a:gd name="connsiteY4" fmla="*/ 0 h 204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4826" h="2042953">
                  <a:moveTo>
                    <a:pt x="704826" y="0"/>
                  </a:moveTo>
                  <a:lnTo>
                    <a:pt x="0" y="572259"/>
                  </a:lnTo>
                  <a:lnTo>
                    <a:pt x="0" y="2042954"/>
                  </a:lnTo>
                  <a:lnTo>
                    <a:pt x="453470" y="1549536"/>
                  </a:lnTo>
                  <a:lnTo>
                    <a:pt x="704826" y="0"/>
                  </a:ln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2" name="Group 1">
            <a:extLst>
              <a:ext uri="{FF2B5EF4-FFF2-40B4-BE49-F238E27FC236}">
                <a16:creationId xmlns:a16="http://schemas.microsoft.com/office/drawing/2014/main" id="{0C3CF732-433E-62D5-BC70-740FE6E0C545}"/>
              </a:ext>
            </a:extLst>
          </p:cNvPr>
          <p:cNvGrpSpPr/>
          <p:nvPr/>
        </p:nvGrpSpPr>
        <p:grpSpPr>
          <a:xfrm>
            <a:off x="6019439" y="1787613"/>
            <a:ext cx="4314384" cy="691412"/>
            <a:chOff x="7019992" y="1820153"/>
            <a:chExt cx="4577719" cy="733613"/>
          </a:xfrm>
        </p:grpSpPr>
        <p:grpSp>
          <p:nvGrpSpPr>
            <p:cNvPr id="3" name="Group 2">
              <a:extLst>
                <a:ext uri="{FF2B5EF4-FFF2-40B4-BE49-F238E27FC236}">
                  <a16:creationId xmlns:a16="http://schemas.microsoft.com/office/drawing/2014/main" id="{209FA81E-E89E-AC14-47DD-6A6F900E7C06}"/>
                </a:ext>
              </a:extLst>
            </p:cNvPr>
            <p:cNvGrpSpPr/>
            <p:nvPr/>
          </p:nvGrpSpPr>
          <p:grpSpPr>
            <a:xfrm>
              <a:off x="7019992" y="2144849"/>
              <a:ext cx="1198591" cy="408917"/>
              <a:chOff x="7019992" y="2144849"/>
              <a:chExt cx="1198591" cy="408917"/>
            </a:xfrm>
          </p:grpSpPr>
          <p:cxnSp>
            <p:nvCxnSpPr>
              <p:cNvPr id="25" name="Straight Connector 24">
                <a:extLst>
                  <a:ext uri="{FF2B5EF4-FFF2-40B4-BE49-F238E27FC236}">
                    <a16:creationId xmlns:a16="http://schemas.microsoft.com/office/drawing/2014/main" id="{48D561DE-6773-7718-45E2-143331631BCA}"/>
                  </a:ext>
                </a:extLst>
              </p:cNvPr>
              <p:cNvCxnSpPr>
                <a:cxnSpLocks/>
              </p:cNvCxnSpPr>
              <p:nvPr/>
            </p:nvCxnSpPr>
            <p:spPr>
              <a:xfrm flipV="1">
                <a:off x="7019992" y="2153064"/>
                <a:ext cx="176011" cy="400702"/>
              </a:xfrm>
              <a:prstGeom prst="line">
                <a:avLst/>
              </a:prstGeom>
              <a:ln w="12700">
                <a:solidFill>
                  <a:schemeClr val="accent3"/>
                </a:solidFill>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D86D17C8-3FA6-C9D9-8BEC-FE5926FF77A9}"/>
                  </a:ext>
                </a:extLst>
              </p:cNvPr>
              <p:cNvCxnSpPr>
                <a:cxnSpLocks/>
              </p:cNvCxnSpPr>
              <p:nvPr/>
            </p:nvCxnSpPr>
            <p:spPr>
              <a:xfrm>
                <a:off x="7196003" y="2144849"/>
                <a:ext cx="1022580" cy="0"/>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8B5934F4-C91D-5B66-B266-02DC53ADA98A}"/>
                </a:ext>
              </a:extLst>
            </p:cNvPr>
            <p:cNvSpPr txBox="1"/>
            <p:nvPr/>
          </p:nvSpPr>
          <p:spPr>
            <a:xfrm>
              <a:off x="8300479" y="1914016"/>
              <a:ext cx="975454" cy="489843"/>
            </a:xfrm>
            <a:prstGeom prst="rect">
              <a:avLst/>
            </a:prstGeom>
            <a:noFill/>
          </p:spPr>
          <p:txBody>
            <a:bodyPr wrap="square" rtlCol="0">
              <a:spAutoFit/>
            </a:bodyPr>
            <a:lstStyle/>
            <a:p>
              <a:pPr algn="r"/>
              <a:r>
                <a:rPr lang="en-US" sz="2400" b="1" dirty="0">
                  <a:solidFill>
                    <a:schemeClr val="accent3"/>
                  </a:solidFill>
                  <a:latin typeface="Poppins SemiBold" panose="00000700000000000000" pitchFamily="2" charset="0"/>
                  <a:cs typeface="Poppins SemiBold" panose="00000700000000000000" pitchFamily="2" charset="0"/>
                </a:rPr>
                <a:t>90%</a:t>
              </a:r>
              <a:endParaRPr lang="en-ID" sz="2400" b="1" dirty="0">
                <a:solidFill>
                  <a:schemeClr val="accent3"/>
                </a:solidFill>
                <a:latin typeface="Poppins SemiBold" panose="00000700000000000000"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8298550C-AF7C-C683-1781-9E1C71C1E585}"/>
                </a:ext>
              </a:extLst>
            </p:cNvPr>
            <p:cNvSpPr txBox="1"/>
            <p:nvPr/>
          </p:nvSpPr>
          <p:spPr>
            <a:xfrm>
              <a:off x="9360095" y="1820153"/>
              <a:ext cx="2237616" cy="605229"/>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36" name="Group 35">
            <a:extLst>
              <a:ext uri="{FF2B5EF4-FFF2-40B4-BE49-F238E27FC236}">
                <a16:creationId xmlns:a16="http://schemas.microsoft.com/office/drawing/2014/main" id="{D71988C3-8E62-6A86-64CB-A962F34B47CF}"/>
              </a:ext>
            </a:extLst>
          </p:cNvPr>
          <p:cNvGrpSpPr/>
          <p:nvPr/>
        </p:nvGrpSpPr>
        <p:grpSpPr>
          <a:xfrm>
            <a:off x="6661098" y="3086021"/>
            <a:ext cx="4314384" cy="691412"/>
            <a:chOff x="6661098" y="3086021"/>
            <a:chExt cx="4314384" cy="691412"/>
          </a:xfrm>
        </p:grpSpPr>
        <p:grpSp>
          <p:nvGrpSpPr>
            <p:cNvPr id="31" name="Group 30">
              <a:extLst>
                <a:ext uri="{FF2B5EF4-FFF2-40B4-BE49-F238E27FC236}">
                  <a16:creationId xmlns:a16="http://schemas.microsoft.com/office/drawing/2014/main" id="{2E20B053-4932-DDFA-5AA9-571BF8EA2334}"/>
                </a:ext>
              </a:extLst>
            </p:cNvPr>
            <p:cNvGrpSpPr/>
            <p:nvPr/>
          </p:nvGrpSpPr>
          <p:grpSpPr>
            <a:xfrm>
              <a:off x="6661098" y="3392039"/>
              <a:ext cx="1129642" cy="385394"/>
              <a:chOff x="7019992" y="2144849"/>
              <a:chExt cx="1198591" cy="408917"/>
            </a:xfrm>
          </p:grpSpPr>
          <p:cxnSp>
            <p:nvCxnSpPr>
              <p:cNvPr id="34" name="Straight Connector 33">
                <a:extLst>
                  <a:ext uri="{FF2B5EF4-FFF2-40B4-BE49-F238E27FC236}">
                    <a16:creationId xmlns:a16="http://schemas.microsoft.com/office/drawing/2014/main" id="{02FEFD08-614F-57FF-00FE-4615E9E621DD}"/>
                  </a:ext>
                </a:extLst>
              </p:cNvPr>
              <p:cNvCxnSpPr>
                <a:cxnSpLocks/>
              </p:cNvCxnSpPr>
              <p:nvPr/>
            </p:nvCxnSpPr>
            <p:spPr>
              <a:xfrm flipV="1">
                <a:off x="7019992" y="2153064"/>
                <a:ext cx="176011" cy="400702"/>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A7E6FA20-62CF-7B84-CC3A-47DBE9054C45}"/>
                  </a:ext>
                </a:extLst>
              </p:cNvPr>
              <p:cNvCxnSpPr>
                <a:cxnSpLocks/>
              </p:cNvCxnSpPr>
              <p:nvPr/>
            </p:nvCxnSpPr>
            <p:spPr>
              <a:xfrm>
                <a:off x="7196003" y="2144849"/>
                <a:ext cx="1022580"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32" name="TextBox 31">
              <a:extLst>
                <a:ext uri="{FF2B5EF4-FFF2-40B4-BE49-F238E27FC236}">
                  <a16:creationId xmlns:a16="http://schemas.microsoft.com/office/drawing/2014/main" id="{29A742E0-5270-E314-4FC4-FB9F9708CAFF}"/>
                </a:ext>
              </a:extLst>
            </p:cNvPr>
            <p:cNvSpPr txBox="1"/>
            <p:nvPr/>
          </p:nvSpPr>
          <p:spPr>
            <a:xfrm>
              <a:off x="7867925" y="3174485"/>
              <a:ext cx="919341" cy="461665"/>
            </a:xfrm>
            <a:prstGeom prst="rect">
              <a:avLst/>
            </a:prstGeom>
            <a:noFill/>
          </p:spPr>
          <p:txBody>
            <a:bodyPr wrap="square" rtlCol="0">
              <a:spAutoFit/>
            </a:bodyPr>
            <a:lstStyle/>
            <a:p>
              <a:pPr algn="r"/>
              <a:r>
                <a:rPr lang="en-US" sz="2400" b="1" dirty="0">
                  <a:solidFill>
                    <a:schemeClr val="accent4"/>
                  </a:solidFill>
                  <a:latin typeface="Poppins SemiBold" panose="00000700000000000000" pitchFamily="2" charset="0"/>
                  <a:cs typeface="Poppins SemiBold" panose="00000700000000000000" pitchFamily="2" charset="0"/>
                </a:rPr>
                <a:t>60%</a:t>
              </a:r>
              <a:endParaRPr lang="en-ID" sz="2400" b="1" dirty="0">
                <a:solidFill>
                  <a:schemeClr val="accent4"/>
                </a:solidFill>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29FD5729-73C9-B578-6B7C-CB4A8070C415}"/>
                </a:ext>
              </a:extLst>
            </p:cNvPr>
            <p:cNvSpPr txBox="1"/>
            <p:nvPr/>
          </p:nvSpPr>
          <p:spPr>
            <a:xfrm>
              <a:off x="8866586" y="3086021"/>
              <a:ext cx="2108896"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37" name="Group 36">
            <a:extLst>
              <a:ext uri="{FF2B5EF4-FFF2-40B4-BE49-F238E27FC236}">
                <a16:creationId xmlns:a16="http://schemas.microsoft.com/office/drawing/2014/main" id="{A1668770-1AAB-610C-F6F7-D14228CD5252}"/>
              </a:ext>
            </a:extLst>
          </p:cNvPr>
          <p:cNvGrpSpPr/>
          <p:nvPr/>
        </p:nvGrpSpPr>
        <p:grpSpPr>
          <a:xfrm flipH="1">
            <a:off x="1022234" y="2603431"/>
            <a:ext cx="4331655" cy="691412"/>
            <a:chOff x="6661098" y="3086021"/>
            <a:chExt cx="4331655" cy="691412"/>
          </a:xfrm>
        </p:grpSpPr>
        <p:grpSp>
          <p:nvGrpSpPr>
            <p:cNvPr id="38" name="Group 37">
              <a:extLst>
                <a:ext uri="{FF2B5EF4-FFF2-40B4-BE49-F238E27FC236}">
                  <a16:creationId xmlns:a16="http://schemas.microsoft.com/office/drawing/2014/main" id="{D87554A0-D419-F1C1-A3A0-EEEBC2FBE5B1}"/>
                </a:ext>
              </a:extLst>
            </p:cNvPr>
            <p:cNvGrpSpPr/>
            <p:nvPr/>
          </p:nvGrpSpPr>
          <p:grpSpPr>
            <a:xfrm>
              <a:off x="6661098" y="3392039"/>
              <a:ext cx="1129642" cy="385394"/>
              <a:chOff x="7019992" y="2144849"/>
              <a:chExt cx="1198591" cy="408917"/>
            </a:xfrm>
          </p:grpSpPr>
          <p:cxnSp>
            <p:nvCxnSpPr>
              <p:cNvPr id="41" name="Straight Connector 40">
                <a:extLst>
                  <a:ext uri="{FF2B5EF4-FFF2-40B4-BE49-F238E27FC236}">
                    <a16:creationId xmlns:a16="http://schemas.microsoft.com/office/drawing/2014/main" id="{FF262F1F-772F-BD3F-A558-CEB95D2325D9}"/>
                  </a:ext>
                </a:extLst>
              </p:cNvPr>
              <p:cNvCxnSpPr>
                <a:cxnSpLocks/>
              </p:cNvCxnSpPr>
              <p:nvPr/>
            </p:nvCxnSpPr>
            <p:spPr>
              <a:xfrm flipV="1">
                <a:off x="7019992" y="2153064"/>
                <a:ext cx="176011" cy="400702"/>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1EE75DCF-3575-D7A0-9359-57A12B16C602}"/>
                  </a:ext>
                </a:extLst>
              </p:cNvPr>
              <p:cNvCxnSpPr>
                <a:cxnSpLocks/>
              </p:cNvCxnSpPr>
              <p:nvPr/>
            </p:nvCxnSpPr>
            <p:spPr>
              <a:xfrm>
                <a:off x="7196003" y="2144849"/>
                <a:ext cx="1022580"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39" name="TextBox 38">
              <a:extLst>
                <a:ext uri="{FF2B5EF4-FFF2-40B4-BE49-F238E27FC236}">
                  <a16:creationId xmlns:a16="http://schemas.microsoft.com/office/drawing/2014/main" id="{9FC8FCAB-5D95-426B-E7EC-7AD85FB71272}"/>
                </a:ext>
              </a:extLst>
            </p:cNvPr>
            <p:cNvSpPr txBox="1"/>
            <p:nvPr/>
          </p:nvSpPr>
          <p:spPr>
            <a:xfrm>
              <a:off x="7867925" y="3174485"/>
              <a:ext cx="919341" cy="461665"/>
            </a:xfrm>
            <a:prstGeom prst="rect">
              <a:avLst/>
            </a:prstGeom>
            <a:noFill/>
          </p:spPr>
          <p:txBody>
            <a:bodyPr wrap="square" rtlCol="0">
              <a:spAutoFit/>
            </a:bodyPr>
            <a:lstStyle/>
            <a:p>
              <a:r>
                <a:rPr lang="en-US" sz="2400" b="1" dirty="0">
                  <a:solidFill>
                    <a:schemeClr val="accent1"/>
                  </a:solidFill>
                  <a:latin typeface="Poppins SemiBold" panose="00000700000000000000" pitchFamily="2" charset="0"/>
                  <a:cs typeface="Poppins SemiBold" panose="00000700000000000000" pitchFamily="2" charset="0"/>
                </a:rPr>
                <a:t>70%</a:t>
              </a:r>
              <a:endParaRPr lang="en-ID" sz="2400" b="1" dirty="0">
                <a:solidFill>
                  <a:schemeClr val="accent1"/>
                </a:solidFill>
                <a:latin typeface="Poppins SemiBold" panose="00000700000000000000" pitchFamily="2" charset="0"/>
                <a:cs typeface="Poppins SemiBold" panose="00000700000000000000" pitchFamily="2" charset="0"/>
              </a:endParaRPr>
            </a:p>
          </p:txBody>
        </p:sp>
        <p:sp>
          <p:nvSpPr>
            <p:cNvPr id="40" name="TextBox 39">
              <a:extLst>
                <a:ext uri="{FF2B5EF4-FFF2-40B4-BE49-F238E27FC236}">
                  <a16:creationId xmlns:a16="http://schemas.microsoft.com/office/drawing/2014/main" id="{D0167949-AF70-DD16-7736-A70B18530E21}"/>
                </a:ext>
              </a:extLst>
            </p:cNvPr>
            <p:cNvSpPr txBox="1"/>
            <p:nvPr/>
          </p:nvSpPr>
          <p:spPr>
            <a:xfrm>
              <a:off x="8866586" y="3086021"/>
              <a:ext cx="2126167"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43" name="Group 42">
            <a:extLst>
              <a:ext uri="{FF2B5EF4-FFF2-40B4-BE49-F238E27FC236}">
                <a16:creationId xmlns:a16="http://schemas.microsoft.com/office/drawing/2014/main" id="{6E3BBB3B-189D-0158-F34C-CDF3732C99B9}"/>
              </a:ext>
            </a:extLst>
          </p:cNvPr>
          <p:cNvGrpSpPr/>
          <p:nvPr/>
        </p:nvGrpSpPr>
        <p:grpSpPr>
          <a:xfrm flipH="1">
            <a:off x="1629510" y="4069142"/>
            <a:ext cx="4331657" cy="691412"/>
            <a:chOff x="6661098" y="3086021"/>
            <a:chExt cx="4331657" cy="691412"/>
          </a:xfrm>
        </p:grpSpPr>
        <p:grpSp>
          <p:nvGrpSpPr>
            <p:cNvPr id="44" name="Group 43">
              <a:extLst>
                <a:ext uri="{FF2B5EF4-FFF2-40B4-BE49-F238E27FC236}">
                  <a16:creationId xmlns:a16="http://schemas.microsoft.com/office/drawing/2014/main" id="{527A0CC0-A421-D13F-0BC0-49DE353486B3}"/>
                </a:ext>
              </a:extLst>
            </p:cNvPr>
            <p:cNvGrpSpPr/>
            <p:nvPr/>
          </p:nvGrpSpPr>
          <p:grpSpPr>
            <a:xfrm>
              <a:off x="6661098" y="3392039"/>
              <a:ext cx="1129642" cy="385394"/>
              <a:chOff x="7019992" y="2144849"/>
              <a:chExt cx="1198591" cy="408917"/>
            </a:xfrm>
          </p:grpSpPr>
          <p:cxnSp>
            <p:nvCxnSpPr>
              <p:cNvPr id="47" name="Straight Connector 46">
                <a:extLst>
                  <a:ext uri="{FF2B5EF4-FFF2-40B4-BE49-F238E27FC236}">
                    <a16:creationId xmlns:a16="http://schemas.microsoft.com/office/drawing/2014/main" id="{4DA2DF3E-0D8B-02D6-76CC-77E6574CF3D7}"/>
                  </a:ext>
                </a:extLst>
              </p:cNvPr>
              <p:cNvCxnSpPr>
                <a:cxnSpLocks/>
              </p:cNvCxnSpPr>
              <p:nvPr/>
            </p:nvCxnSpPr>
            <p:spPr>
              <a:xfrm flipV="1">
                <a:off x="7019992" y="2153064"/>
                <a:ext cx="176011" cy="400702"/>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59A383DE-8C02-5872-8839-FEEE37CF9127}"/>
                  </a:ext>
                </a:extLst>
              </p:cNvPr>
              <p:cNvCxnSpPr>
                <a:cxnSpLocks/>
              </p:cNvCxnSpPr>
              <p:nvPr/>
            </p:nvCxnSpPr>
            <p:spPr>
              <a:xfrm>
                <a:off x="7196003" y="2144849"/>
                <a:ext cx="1022580"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489BF930-CA87-678A-9FF5-C03E86DC050C}"/>
                </a:ext>
              </a:extLst>
            </p:cNvPr>
            <p:cNvSpPr txBox="1"/>
            <p:nvPr/>
          </p:nvSpPr>
          <p:spPr>
            <a:xfrm>
              <a:off x="7867925" y="3174485"/>
              <a:ext cx="919341" cy="461665"/>
            </a:xfrm>
            <a:prstGeom prst="rect">
              <a:avLst/>
            </a:prstGeom>
            <a:noFill/>
          </p:spPr>
          <p:txBody>
            <a:bodyPr wrap="square" rtlCol="0">
              <a:spAutoFit/>
            </a:bodyPr>
            <a:lstStyle/>
            <a:p>
              <a:r>
                <a:rPr lang="en-US" sz="2400" b="1" dirty="0">
                  <a:solidFill>
                    <a:schemeClr val="accent2"/>
                  </a:solidFill>
                  <a:latin typeface="Poppins SemiBold" panose="00000700000000000000" pitchFamily="2" charset="0"/>
                  <a:cs typeface="Poppins SemiBold" panose="00000700000000000000" pitchFamily="2" charset="0"/>
                </a:rPr>
                <a:t>40%</a:t>
              </a:r>
              <a:endParaRPr lang="en-ID" sz="2400" b="1" dirty="0">
                <a:solidFill>
                  <a:schemeClr val="accent2"/>
                </a:solidFill>
                <a:latin typeface="Poppins SemiBold" panose="00000700000000000000" pitchFamily="2" charset="0"/>
                <a:cs typeface="Poppins SemiBold" panose="00000700000000000000" pitchFamily="2" charset="0"/>
              </a:endParaRPr>
            </a:p>
          </p:txBody>
        </p:sp>
        <p:sp>
          <p:nvSpPr>
            <p:cNvPr id="46" name="TextBox 45">
              <a:extLst>
                <a:ext uri="{FF2B5EF4-FFF2-40B4-BE49-F238E27FC236}">
                  <a16:creationId xmlns:a16="http://schemas.microsoft.com/office/drawing/2014/main" id="{DA0EAEB6-2D3A-A01C-33D5-1407E79AA38B}"/>
                </a:ext>
              </a:extLst>
            </p:cNvPr>
            <p:cNvSpPr txBox="1"/>
            <p:nvPr/>
          </p:nvSpPr>
          <p:spPr>
            <a:xfrm>
              <a:off x="8866586" y="3086021"/>
              <a:ext cx="2126169"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sp>
        <p:nvSpPr>
          <p:cNvPr id="50" name="TextBox 49">
            <a:extLst>
              <a:ext uri="{FF2B5EF4-FFF2-40B4-BE49-F238E27FC236}">
                <a16:creationId xmlns:a16="http://schemas.microsoft.com/office/drawing/2014/main" id="{0C452B89-7C83-C7F4-4638-40F0213167A0}"/>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4 Option 3D </a:t>
            </a:r>
            <a:r>
              <a:rPr lang="en-US" sz="3200" b="1" dirty="0" err="1">
                <a:solidFill>
                  <a:schemeClr val="accent2"/>
                </a:solidFill>
                <a:latin typeface="+mj-lt"/>
              </a:rPr>
              <a:t>Inforgraphic</a:t>
            </a:r>
            <a:endParaRPr lang="en-ID" sz="3200" b="1" dirty="0">
              <a:solidFill>
                <a:schemeClr val="accent2"/>
              </a:solidFill>
              <a:latin typeface="+mj-lt"/>
            </a:endParaRPr>
          </a:p>
        </p:txBody>
      </p:sp>
    </p:spTree>
    <p:extLst>
      <p:ext uri="{BB962C8B-B14F-4D97-AF65-F5344CB8AC3E}">
        <p14:creationId xmlns:p14="http://schemas.microsoft.com/office/powerpoint/2010/main" val="3230857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578BC8B-8FFC-4F76-AECA-7A70597F5A65}"/>
              </a:ext>
            </a:extLst>
          </p:cNvPr>
          <p:cNvGrpSpPr/>
          <p:nvPr/>
        </p:nvGrpSpPr>
        <p:grpSpPr>
          <a:xfrm>
            <a:off x="5149850" y="1122857"/>
            <a:ext cx="1897063" cy="998043"/>
            <a:chOff x="5149850" y="1122857"/>
            <a:chExt cx="1897063" cy="998043"/>
          </a:xfrm>
        </p:grpSpPr>
        <p:sp>
          <p:nvSpPr>
            <p:cNvPr id="6" name="Rectangle 01"/>
            <p:cNvSpPr>
              <a:spLocks noChangeArrowheads="1"/>
            </p:cNvSpPr>
            <p:nvPr/>
          </p:nvSpPr>
          <p:spPr bwMode="auto">
            <a:xfrm>
              <a:off x="5149851" y="1122857"/>
              <a:ext cx="1897062" cy="835025"/>
            </a:xfrm>
            <a:prstGeom prst="rect">
              <a:avLst/>
            </a:prstGeom>
            <a:solidFill>
              <a:schemeClr val="accent2"/>
            </a:solidFill>
            <a:ln>
              <a:noFill/>
            </a:ln>
            <a:effectLst>
              <a:outerShdw blurRad="190500" dist="127000" dir="5400000" sx="94000" sy="94000" algn="ctr" rotWithShape="0">
                <a:schemeClr val="accent2">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46" name="01"/>
            <p:cNvGrpSpPr/>
            <p:nvPr/>
          </p:nvGrpSpPr>
          <p:grpSpPr>
            <a:xfrm>
              <a:off x="5149850" y="1949450"/>
              <a:ext cx="1897063" cy="171450"/>
              <a:chOff x="5149850" y="1949450"/>
              <a:chExt cx="1897063" cy="171450"/>
            </a:xfrm>
            <a:solidFill>
              <a:schemeClr val="accent2">
                <a:lumMod val="75000"/>
              </a:schemeClr>
            </a:solidFill>
          </p:grpSpPr>
          <p:sp>
            <p:nvSpPr>
              <p:cNvPr id="7" name="Freeform 7"/>
              <p:cNvSpPr>
                <a:spLocks/>
              </p:cNvSpPr>
              <p:nvPr/>
            </p:nvSpPr>
            <p:spPr bwMode="auto">
              <a:xfrm>
                <a:off x="5149850" y="1949450"/>
                <a:ext cx="171450" cy="171450"/>
              </a:xfrm>
              <a:custGeom>
                <a:avLst/>
                <a:gdLst>
                  <a:gd name="T0" fmla="*/ 0 w 108"/>
                  <a:gd name="T1" fmla="*/ 0 h 108"/>
                  <a:gd name="T2" fmla="*/ 108 w 108"/>
                  <a:gd name="T3" fmla="*/ 108 h 108"/>
                  <a:gd name="T4" fmla="*/ 108 w 108"/>
                  <a:gd name="T5" fmla="*/ 0 h 108"/>
                  <a:gd name="T6" fmla="*/ 0 w 108"/>
                  <a:gd name="T7" fmla="*/ 0 h 108"/>
                </a:gdLst>
                <a:ahLst/>
                <a:cxnLst>
                  <a:cxn ang="0">
                    <a:pos x="T0" y="T1"/>
                  </a:cxn>
                  <a:cxn ang="0">
                    <a:pos x="T2" y="T3"/>
                  </a:cxn>
                  <a:cxn ang="0">
                    <a:pos x="T4" y="T5"/>
                  </a:cxn>
                  <a:cxn ang="0">
                    <a:pos x="T6" y="T7"/>
                  </a:cxn>
                </a:cxnLst>
                <a:rect l="0" t="0" r="r" b="b"/>
                <a:pathLst>
                  <a:path w="108" h="108">
                    <a:moveTo>
                      <a:pt x="0" y="0"/>
                    </a:moveTo>
                    <a:lnTo>
                      <a:pt x="108" y="108"/>
                    </a:lnTo>
                    <a:lnTo>
                      <a:pt x="108"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6875463" y="1949450"/>
                <a:ext cx="171450" cy="171450"/>
              </a:xfrm>
              <a:custGeom>
                <a:avLst/>
                <a:gdLst>
                  <a:gd name="T0" fmla="*/ 108 w 108"/>
                  <a:gd name="T1" fmla="*/ 0 h 108"/>
                  <a:gd name="T2" fmla="*/ 0 w 108"/>
                  <a:gd name="T3" fmla="*/ 108 h 108"/>
                  <a:gd name="T4" fmla="*/ 0 w 108"/>
                  <a:gd name="T5" fmla="*/ 0 h 108"/>
                  <a:gd name="T6" fmla="*/ 108 w 108"/>
                  <a:gd name="T7" fmla="*/ 0 h 108"/>
                </a:gdLst>
                <a:ahLst/>
                <a:cxnLst>
                  <a:cxn ang="0">
                    <a:pos x="T0" y="T1"/>
                  </a:cxn>
                  <a:cxn ang="0">
                    <a:pos x="T2" y="T3"/>
                  </a:cxn>
                  <a:cxn ang="0">
                    <a:pos x="T4" y="T5"/>
                  </a:cxn>
                  <a:cxn ang="0">
                    <a:pos x="T6" y="T7"/>
                  </a:cxn>
                </a:cxnLst>
                <a:rect l="0" t="0" r="r" b="b"/>
                <a:pathLst>
                  <a:path w="108" h="108">
                    <a:moveTo>
                      <a:pt x="108" y="0"/>
                    </a:moveTo>
                    <a:lnTo>
                      <a:pt x="0" y="108"/>
                    </a:lnTo>
                    <a:lnTo>
                      <a:pt x="0" y="0"/>
                    </a:lnTo>
                    <a:lnTo>
                      <a:pt x="108" y="0"/>
                    </a:lnTo>
                    <a:close/>
                  </a:path>
                </a:pathLst>
              </a:custGeom>
              <a:grpFill/>
              <a:ln>
                <a:noFill/>
              </a:ln>
            </p:spPr>
            <p:txBody>
              <a:bodyPr vert="horz" wrap="square" lIns="91440" tIns="45720" rIns="91440" bIns="45720" numCol="1" anchor="t" anchorCtr="0" compatLnSpc="1">
                <a:prstTxWarp prst="textNoShape">
                  <a:avLst/>
                </a:prstTxWarp>
              </a:bodyPr>
              <a:lstStyle/>
              <a:p>
                <a:endParaRPr lang="ru-RU"/>
              </a:p>
            </p:txBody>
          </p:sp>
        </p:grpSp>
      </p:grpSp>
      <p:grpSp>
        <p:nvGrpSpPr>
          <p:cNvPr id="57" name="Group 56">
            <a:extLst>
              <a:ext uri="{FF2B5EF4-FFF2-40B4-BE49-F238E27FC236}">
                <a16:creationId xmlns:a16="http://schemas.microsoft.com/office/drawing/2014/main" id="{3FD9075E-3201-44AE-A896-28F1C53C2ED3}"/>
              </a:ext>
            </a:extLst>
          </p:cNvPr>
          <p:cNvGrpSpPr/>
          <p:nvPr/>
        </p:nvGrpSpPr>
        <p:grpSpPr>
          <a:xfrm>
            <a:off x="6423025" y="4741863"/>
            <a:ext cx="1895475" cy="1006475"/>
            <a:chOff x="6423025" y="4741863"/>
            <a:chExt cx="1895475" cy="1006475"/>
          </a:xfrm>
        </p:grpSpPr>
        <p:sp>
          <p:nvSpPr>
            <p:cNvPr id="9" name="Rectangle 9"/>
            <p:cNvSpPr>
              <a:spLocks noChangeArrowheads="1"/>
            </p:cNvSpPr>
            <p:nvPr/>
          </p:nvSpPr>
          <p:spPr bwMode="auto">
            <a:xfrm>
              <a:off x="6423025" y="4741863"/>
              <a:ext cx="1895475" cy="835025"/>
            </a:xfrm>
            <a:prstGeom prst="rect">
              <a:avLst/>
            </a:prstGeom>
            <a:solidFill>
              <a:schemeClr val="accent4"/>
            </a:solidFill>
            <a:ln>
              <a:noFill/>
            </a:ln>
            <a:effectLst>
              <a:outerShdw blurRad="190500" dist="127000" dir="5400000" sx="94000" sy="94000" algn="ctr" rotWithShape="0">
                <a:schemeClr val="accent4">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51" name="Group 50"/>
            <p:cNvGrpSpPr/>
            <p:nvPr/>
          </p:nvGrpSpPr>
          <p:grpSpPr>
            <a:xfrm>
              <a:off x="6423025" y="5576888"/>
              <a:ext cx="1895475" cy="171450"/>
              <a:chOff x="6423025" y="5576888"/>
              <a:chExt cx="1895475" cy="171450"/>
            </a:xfrm>
            <a:solidFill>
              <a:schemeClr val="accent4">
                <a:lumMod val="75000"/>
              </a:schemeClr>
            </a:solidFill>
          </p:grpSpPr>
          <p:sp>
            <p:nvSpPr>
              <p:cNvPr id="10" name="Freeform 10"/>
              <p:cNvSpPr>
                <a:spLocks/>
              </p:cNvSpPr>
              <p:nvPr/>
            </p:nvSpPr>
            <p:spPr bwMode="auto">
              <a:xfrm>
                <a:off x="6423025" y="5576888"/>
                <a:ext cx="171450" cy="171450"/>
              </a:xfrm>
              <a:custGeom>
                <a:avLst/>
                <a:gdLst>
                  <a:gd name="T0" fmla="*/ 0 w 108"/>
                  <a:gd name="T1" fmla="*/ 0 h 108"/>
                  <a:gd name="T2" fmla="*/ 108 w 108"/>
                  <a:gd name="T3" fmla="*/ 108 h 108"/>
                  <a:gd name="T4" fmla="*/ 108 w 108"/>
                  <a:gd name="T5" fmla="*/ 0 h 108"/>
                  <a:gd name="T6" fmla="*/ 0 w 108"/>
                  <a:gd name="T7" fmla="*/ 0 h 108"/>
                </a:gdLst>
                <a:ahLst/>
                <a:cxnLst>
                  <a:cxn ang="0">
                    <a:pos x="T0" y="T1"/>
                  </a:cxn>
                  <a:cxn ang="0">
                    <a:pos x="T2" y="T3"/>
                  </a:cxn>
                  <a:cxn ang="0">
                    <a:pos x="T4" y="T5"/>
                  </a:cxn>
                  <a:cxn ang="0">
                    <a:pos x="T6" y="T7"/>
                  </a:cxn>
                </a:cxnLst>
                <a:rect l="0" t="0" r="r" b="b"/>
                <a:pathLst>
                  <a:path w="108" h="108">
                    <a:moveTo>
                      <a:pt x="0" y="0"/>
                    </a:moveTo>
                    <a:lnTo>
                      <a:pt x="108" y="108"/>
                    </a:lnTo>
                    <a:lnTo>
                      <a:pt x="10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8151813" y="5576888"/>
                <a:ext cx="166687" cy="171450"/>
              </a:xfrm>
              <a:custGeom>
                <a:avLst/>
                <a:gdLst>
                  <a:gd name="T0" fmla="*/ 105 w 105"/>
                  <a:gd name="T1" fmla="*/ 0 h 108"/>
                  <a:gd name="T2" fmla="*/ 0 w 105"/>
                  <a:gd name="T3" fmla="*/ 108 h 108"/>
                  <a:gd name="T4" fmla="*/ 0 w 105"/>
                  <a:gd name="T5" fmla="*/ 0 h 108"/>
                  <a:gd name="T6" fmla="*/ 105 w 105"/>
                  <a:gd name="T7" fmla="*/ 0 h 108"/>
                </a:gdLst>
                <a:ahLst/>
                <a:cxnLst>
                  <a:cxn ang="0">
                    <a:pos x="T0" y="T1"/>
                  </a:cxn>
                  <a:cxn ang="0">
                    <a:pos x="T2" y="T3"/>
                  </a:cxn>
                  <a:cxn ang="0">
                    <a:pos x="T4" y="T5"/>
                  </a:cxn>
                  <a:cxn ang="0">
                    <a:pos x="T6" y="T7"/>
                  </a:cxn>
                </a:cxnLst>
                <a:rect l="0" t="0" r="r" b="b"/>
                <a:pathLst>
                  <a:path w="105" h="108">
                    <a:moveTo>
                      <a:pt x="105" y="0"/>
                    </a:moveTo>
                    <a:lnTo>
                      <a:pt x="0" y="108"/>
                    </a:lnTo>
                    <a:lnTo>
                      <a:pt x="0" y="0"/>
                    </a:ln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58" name="Group 57">
            <a:extLst>
              <a:ext uri="{FF2B5EF4-FFF2-40B4-BE49-F238E27FC236}">
                <a16:creationId xmlns:a16="http://schemas.microsoft.com/office/drawing/2014/main" id="{9B98FBD1-3C55-4E1A-9749-37D083FAC543}"/>
              </a:ext>
            </a:extLst>
          </p:cNvPr>
          <p:cNvGrpSpPr/>
          <p:nvPr/>
        </p:nvGrpSpPr>
        <p:grpSpPr>
          <a:xfrm>
            <a:off x="8970963" y="4741863"/>
            <a:ext cx="1895475" cy="1006475"/>
            <a:chOff x="8970963" y="4741863"/>
            <a:chExt cx="1895475" cy="1006475"/>
          </a:xfrm>
        </p:grpSpPr>
        <p:sp>
          <p:nvSpPr>
            <p:cNvPr id="12" name="Rectangle 12"/>
            <p:cNvSpPr>
              <a:spLocks noChangeArrowheads="1"/>
            </p:cNvSpPr>
            <p:nvPr/>
          </p:nvSpPr>
          <p:spPr bwMode="auto">
            <a:xfrm>
              <a:off x="8970963" y="4741863"/>
              <a:ext cx="1895475" cy="835025"/>
            </a:xfrm>
            <a:prstGeom prst="rect">
              <a:avLst/>
            </a:prstGeom>
            <a:solidFill>
              <a:schemeClr val="accent4"/>
            </a:solidFill>
            <a:ln>
              <a:noFill/>
            </a:ln>
            <a:effectLst>
              <a:outerShdw blurRad="190500" dist="127000" dir="5400000" sx="94000" sy="94000" algn="ctr" rotWithShape="0">
                <a:schemeClr val="accent4">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52" name="Group 51"/>
            <p:cNvGrpSpPr/>
            <p:nvPr/>
          </p:nvGrpSpPr>
          <p:grpSpPr>
            <a:xfrm>
              <a:off x="8970963" y="5576888"/>
              <a:ext cx="1895475" cy="171450"/>
              <a:chOff x="8970963" y="5576888"/>
              <a:chExt cx="1895475" cy="171450"/>
            </a:xfrm>
            <a:solidFill>
              <a:schemeClr val="accent4">
                <a:lumMod val="75000"/>
              </a:schemeClr>
            </a:solidFill>
          </p:grpSpPr>
          <p:sp>
            <p:nvSpPr>
              <p:cNvPr id="13" name="Freeform 13"/>
              <p:cNvSpPr>
                <a:spLocks/>
              </p:cNvSpPr>
              <p:nvPr/>
            </p:nvSpPr>
            <p:spPr bwMode="auto">
              <a:xfrm>
                <a:off x="8970963" y="5576888"/>
                <a:ext cx="169862" cy="171450"/>
              </a:xfrm>
              <a:custGeom>
                <a:avLst/>
                <a:gdLst>
                  <a:gd name="T0" fmla="*/ 0 w 107"/>
                  <a:gd name="T1" fmla="*/ 0 h 108"/>
                  <a:gd name="T2" fmla="*/ 107 w 107"/>
                  <a:gd name="T3" fmla="*/ 108 h 108"/>
                  <a:gd name="T4" fmla="*/ 107 w 107"/>
                  <a:gd name="T5" fmla="*/ 0 h 108"/>
                  <a:gd name="T6" fmla="*/ 0 w 107"/>
                  <a:gd name="T7" fmla="*/ 0 h 108"/>
                </a:gdLst>
                <a:ahLst/>
                <a:cxnLst>
                  <a:cxn ang="0">
                    <a:pos x="T0" y="T1"/>
                  </a:cxn>
                  <a:cxn ang="0">
                    <a:pos x="T2" y="T3"/>
                  </a:cxn>
                  <a:cxn ang="0">
                    <a:pos x="T4" y="T5"/>
                  </a:cxn>
                  <a:cxn ang="0">
                    <a:pos x="T6" y="T7"/>
                  </a:cxn>
                </a:cxnLst>
                <a:rect l="0" t="0" r="r" b="b"/>
                <a:pathLst>
                  <a:path w="107" h="108">
                    <a:moveTo>
                      <a:pt x="0" y="0"/>
                    </a:moveTo>
                    <a:lnTo>
                      <a:pt x="107" y="108"/>
                    </a:lnTo>
                    <a:lnTo>
                      <a:pt x="1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10694988" y="5576888"/>
                <a:ext cx="171450" cy="171450"/>
              </a:xfrm>
              <a:custGeom>
                <a:avLst/>
                <a:gdLst>
                  <a:gd name="T0" fmla="*/ 108 w 108"/>
                  <a:gd name="T1" fmla="*/ 0 h 108"/>
                  <a:gd name="T2" fmla="*/ 0 w 108"/>
                  <a:gd name="T3" fmla="*/ 108 h 108"/>
                  <a:gd name="T4" fmla="*/ 0 w 108"/>
                  <a:gd name="T5" fmla="*/ 0 h 108"/>
                  <a:gd name="T6" fmla="*/ 108 w 108"/>
                  <a:gd name="T7" fmla="*/ 0 h 108"/>
                </a:gdLst>
                <a:ahLst/>
                <a:cxnLst>
                  <a:cxn ang="0">
                    <a:pos x="T0" y="T1"/>
                  </a:cxn>
                  <a:cxn ang="0">
                    <a:pos x="T2" y="T3"/>
                  </a:cxn>
                  <a:cxn ang="0">
                    <a:pos x="T4" y="T5"/>
                  </a:cxn>
                  <a:cxn ang="0">
                    <a:pos x="T6" y="T7"/>
                  </a:cxn>
                </a:cxnLst>
                <a:rect l="0" t="0" r="r" b="b"/>
                <a:pathLst>
                  <a:path w="108" h="108">
                    <a:moveTo>
                      <a:pt x="108" y="0"/>
                    </a:moveTo>
                    <a:lnTo>
                      <a:pt x="0" y="108"/>
                    </a:lnTo>
                    <a:lnTo>
                      <a:pt x="0" y="0"/>
                    </a:ln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56" name="Group 55">
            <a:extLst>
              <a:ext uri="{FF2B5EF4-FFF2-40B4-BE49-F238E27FC236}">
                <a16:creationId xmlns:a16="http://schemas.microsoft.com/office/drawing/2014/main" id="{4BBE99FF-D858-4B3E-80EF-66EF2E01B990}"/>
              </a:ext>
            </a:extLst>
          </p:cNvPr>
          <p:cNvGrpSpPr/>
          <p:nvPr/>
        </p:nvGrpSpPr>
        <p:grpSpPr>
          <a:xfrm>
            <a:off x="3878263" y="4741863"/>
            <a:ext cx="1897062" cy="1006475"/>
            <a:chOff x="3878263" y="4741863"/>
            <a:chExt cx="1897062" cy="1006475"/>
          </a:xfrm>
        </p:grpSpPr>
        <p:sp>
          <p:nvSpPr>
            <p:cNvPr id="15" name="Rectangle 15"/>
            <p:cNvSpPr>
              <a:spLocks noChangeArrowheads="1"/>
            </p:cNvSpPr>
            <p:nvPr/>
          </p:nvSpPr>
          <p:spPr bwMode="auto">
            <a:xfrm>
              <a:off x="3878263" y="4741863"/>
              <a:ext cx="1897062" cy="835025"/>
            </a:xfrm>
            <a:prstGeom prst="rect">
              <a:avLst/>
            </a:prstGeom>
            <a:solidFill>
              <a:schemeClr val="accent4"/>
            </a:solidFill>
            <a:ln>
              <a:noFill/>
            </a:ln>
            <a:effectLst>
              <a:outerShdw blurRad="190500" dist="127000" dir="5400000" sx="94000" sy="94000" algn="ctr" rotWithShape="0">
                <a:schemeClr val="accent4">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50" name="Group 49"/>
            <p:cNvGrpSpPr/>
            <p:nvPr/>
          </p:nvGrpSpPr>
          <p:grpSpPr>
            <a:xfrm>
              <a:off x="3878263" y="5576888"/>
              <a:ext cx="1897062" cy="171450"/>
              <a:chOff x="3878263" y="5576888"/>
              <a:chExt cx="1897062" cy="171450"/>
            </a:xfrm>
            <a:solidFill>
              <a:schemeClr val="accent4">
                <a:lumMod val="75000"/>
              </a:schemeClr>
            </a:solidFill>
          </p:grpSpPr>
          <p:sp>
            <p:nvSpPr>
              <p:cNvPr id="16" name="Freeform 16"/>
              <p:cNvSpPr>
                <a:spLocks/>
              </p:cNvSpPr>
              <p:nvPr/>
            </p:nvSpPr>
            <p:spPr bwMode="auto">
              <a:xfrm>
                <a:off x="3878263" y="5576888"/>
                <a:ext cx="168275" cy="171450"/>
              </a:xfrm>
              <a:custGeom>
                <a:avLst/>
                <a:gdLst>
                  <a:gd name="T0" fmla="*/ 0 w 106"/>
                  <a:gd name="T1" fmla="*/ 0 h 108"/>
                  <a:gd name="T2" fmla="*/ 106 w 106"/>
                  <a:gd name="T3" fmla="*/ 108 h 108"/>
                  <a:gd name="T4" fmla="*/ 106 w 106"/>
                  <a:gd name="T5" fmla="*/ 0 h 108"/>
                  <a:gd name="T6" fmla="*/ 0 w 106"/>
                  <a:gd name="T7" fmla="*/ 0 h 108"/>
                </a:gdLst>
                <a:ahLst/>
                <a:cxnLst>
                  <a:cxn ang="0">
                    <a:pos x="T0" y="T1"/>
                  </a:cxn>
                  <a:cxn ang="0">
                    <a:pos x="T2" y="T3"/>
                  </a:cxn>
                  <a:cxn ang="0">
                    <a:pos x="T4" y="T5"/>
                  </a:cxn>
                  <a:cxn ang="0">
                    <a:pos x="T6" y="T7"/>
                  </a:cxn>
                </a:cxnLst>
                <a:rect l="0" t="0" r="r" b="b"/>
                <a:pathLst>
                  <a:path w="106" h="108">
                    <a:moveTo>
                      <a:pt x="0" y="0"/>
                    </a:moveTo>
                    <a:lnTo>
                      <a:pt x="106" y="108"/>
                    </a:lnTo>
                    <a:lnTo>
                      <a:pt x="10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5603875" y="5576888"/>
                <a:ext cx="171450" cy="171450"/>
              </a:xfrm>
              <a:custGeom>
                <a:avLst/>
                <a:gdLst>
                  <a:gd name="T0" fmla="*/ 108 w 108"/>
                  <a:gd name="T1" fmla="*/ 0 h 108"/>
                  <a:gd name="T2" fmla="*/ 0 w 108"/>
                  <a:gd name="T3" fmla="*/ 108 h 108"/>
                  <a:gd name="T4" fmla="*/ 0 w 108"/>
                  <a:gd name="T5" fmla="*/ 0 h 108"/>
                  <a:gd name="T6" fmla="*/ 108 w 108"/>
                  <a:gd name="T7" fmla="*/ 0 h 108"/>
                </a:gdLst>
                <a:ahLst/>
                <a:cxnLst>
                  <a:cxn ang="0">
                    <a:pos x="T0" y="T1"/>
                  </a:cxn>
                  <a:cxn ang="0">
                    <a:pos x="T2" y="T3"/>
                  </a:cxn>
                  <a:cxn ang="0">
                    <a:pos x="T4" y="T5"/>
                  </a:cxn>
                  <a:cxn ang="0">
                    <a:pos x="T6" y="T7"/>
                  </a:cxn>
                </a:cxnLst>
                <a:rect l="0" t="0" r="r" b="b"/>
                <a:pathLst>
                  <a:path w="108" h="108">
                    <a:moveTo>
                      <a:pt x="108" y="0"/>
                    </a:moveTo>
                    <a:lnTo>
                      <a:pt x="0" y="108"/>
                    </a:lnTo>
                    <a:lnTo>
                      <a:pt x="0" y="0"/>
                    </a:ln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3" name="Group 2">
            <a:extLst>
              <a:ext uri="{FF2B5EF4-FFF2-40B4-BE49-F238E27FC236}">
                <a16:creationId xmlns:a16="http://schemas.microsoft.com/office/drawing/2014/main" id="{269CB249-66D7-4009-B9E0-88EE3C10AE9A}"/>
              </a:ext>
            </a:extLst>
          </p:cNvPr>
          <p:cNvGrpSpPr/>
          <p:nvPr/>
        </p:nvGrpSpPr>
        <p:grpSpPr>
          <a:xfrm>
            <a:off x="2609850" y="3008313"/>
            <a:ext cx="1893888" cy="1006475"/>
            <a:chOff x="2609850" y="3008313"/>
            <a:chExt cx="1893888" cy="1006475"/>
          </a:xfrm>
        </p:grpSpPr>
        <p:sp>
          <p:nvSpPr>
            <p:cNvPr id="18" name="Rectangle 18"/>
            <p:cNvSpPr>
              <a:spLocks noChangeArrowheads="1"/>
            </p:cNvSpPr>
            <p:nvPr/>
          </p:nvSpPr>
          <p:spPr bwMode="auto">
            <a:xfrm>
              <a:off x="2609850" y="3008313"/>
              <a:ext cx="1893887" cy="835025"/>
            </a:xfrm>
            <a:prstGeom prst="rect">
              <a:avLst/>
            </a:prstGeom>
            <a:solidFill>
              <a:schemeClr val="accent3"/>
            </a:solidFill>
            <a:ln>
              <a:noFill/>
            </a:ln>
            <a:effectLst>
              <a:outerShdw blurRad="190500" dist="127000" dir="5400000" sx="94000" sy="94000" algn="ctr" rotWithShape="0">
                <a:schemeClr val="accent3">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47" name="Group 46"/>
            <p:cNvGrpSpPr/>
            <p:nvPr/>
          </p:nvGrpSpPr>
          <p:grpSpPr>
            <a:xfrm>
              <a:off x="2609850" y="3843338"/>
              <a:ext cx="1893888" cy="171450"/>
              <a:chOff x="2609850" y="3843338"/>
              <a:chExt cx="1893888" cy="171450"/>
            </a:xfrm>
            <a:solidFill>
              <a:schemeClr val="accent3">
                <a:lumMod val="75000"/>
              </a:schemeClr>
            </a:solidFill>
          </p:grpSpPr>
          <p:sp>
            <p:nvSpPr>
              <p:cNvPr id="19" name="Freeform 19"/>
              <p:cNvSpPr>
                <a:spLocks/>
              </p:cNvSpPr>
              <p:nvPr/>
            </p:nvSpPr>
            <p:spPr bwMode="auto">
              <a:xfrm>
                <a:off x="2609850" y="3843338"/>
                <a:ext cx="168275" cy="171450"/>
              </a:xfrm>
              <a:custGeom>
                <a:avLst/>
                <a:gdLst>
                  <a:gd name="T0" fmla="*/ 0 w 106"/>
                  <a:gd name="T1" fmla="*/ 0 h 108"/>
                  <a:gd name="T2" fmla="*/ 106 w 106"/>
                  <a:gd name="T3" fmla="*/ 108 h 108"/>
                  <a:gd name="T4" fmla="*/ 106 w 106"/>
                  <a:gd name="T5" fmla="*/ 0 h 108"/>
                  <a:gd name="T6" fmla="*/ 0 w 106"/>
                  <a:gd name="T7" fmla="*/ 0 h 108"/>
                </a:gdLst>
                <a:ahLst/>
                <a:cxnLst>
                  <a:cxn ang="0">
                    <a:pos x="T0" y="T1"/>
                  </a:cxn>
                  <a:cxn ang="0">
                    <a:pos x="T2" y="T3"/>
                  </a:cxn>
                  <a:cxn ang="0">
                    <a:pos x="T4" y="T5"/>
                  </a:cxn>
                  <a:cxn ang="0">
                    <a:pos x="T6" y="T7"/>
                  </a:cxn>
                </a:cxnLst>
                <a:rect l="0" t="0" r="r" b="b"/>
                <a:pathLst>
                  <a:path w="106" h="108">
                    <a:moveTo>
                      <a:pt x="0" y="0"/>
                    </a:moveTo>
                    <a:lnTo>
                      <a:pt x="106" y="108"/>
                    </a:lnTo>
                    <a:lnTo>
                      <a:pt x="10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4335463" y="3843338"/>
                <a:ext cx="168275" cy="171450"/>
              </a:xfrm>
              <a:custGeom>
                <a:avLst/>
                <a:gdLst>
                  <a:gd name="T0" fmla="*/ 106 w 106"/>
                  <a:gd name="T1" fmla="*/ 0 h 108"/>
                  <a:gd name="T2" fmla="*/ 0 w 106"/>
                  <a:gd name="T3" fmla="*/ 108 h 108"/>
                  <a:gd name="T4" fmla="*/ 0 w 106"/>
                  <a:gd name="T5" fmla="*/ 0 h 108"/>
                  <a:gd name="T6" fmla="*/ 106 w 106"/>
                  <a:gd name="T7" fmla="*/ 0 h 108"/>
                </a:gdLst>
                <a:ahLst/>
                <a:cxnLst>
                  <a:cxn ang="0">
                    <a:pos x="T0" y="T1"/>
                  </a:cxn>
                  <a:cxn ang="0">
                    <a:pos x="T2" y="T3"/>
                  </a:cxn>
                  <a:cxn ang="0">
                    <a:pos x="T4" y="T5"/>
                  </a:cxn>
                  <a:cxn ang="0">
                    <a:pos x="T6" y="T7"/>
                  </a:cxn>
                </a:cxnLst>
                <a:rect l="0" t="0" r="r" b="b"/>
                <a:pathLst>
                  <a:path w="106" h="108">
                    <a:moveTo>
                      <a:pt x="106" y="0"/>
                    </a:moveTo>
                    <a:lnTo>
                      <a:pt x="0" y="108"/>
                    </a:lnTo>
                    <a:lnTo>
                      <a:pt x="0" y="0"/>
                    </a:lnTo>
                    <a:lnTo>
                      <a:pt x="1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4" name="Group 3">
            <a:extLst>
              <a:ext uri="{FF2B5EF4-FFF2-40B4-BE49-F238E27FC236}">
                <a16:creationId xmlns:a16="http://schemas.microsoft.com/office/drawing/2014/main" id="{A0606536-8593-46A3-84EF-54E2E07ADEB9}"/>
              </a:ext>
            </a:extLst>
          </p:cNvPr>
          <p:cNvGrpSpPr/>
          <p:nvPr/>
        </p:nvGrpSpPr>
        <p:grpSpPr>
          <a:xfrm>
            <a:off x="7697788" y="3008313"/>
            <a:ext cx="1893887" cy="1006475"/>
            <a:chOff x="7697788" y="3008313"/>
            <a:chExt cx="1893887" cy="1006475"/>
          </a:xfrm>
        </p:grpSpPr>
        <p:sp>
          <p:nvSpPr>
            <p:cNvPr id="21" name="Rectangle 21"/>
            <p:cNvSpPr>
              <a:spLocks noChangeArrowheads="1"/>
            </p:cNvSpPr>
            <p:nvPr/>
          </p:nvSpPr>
          <p:spPr bwMode="auto">
            <a:xfrm>
              <a:off x="7697788" y="3008313"/>
              <a:ext cx="1893887" cy="835025"/>
            </a:xfrm>
            <a:prstGeom prst="rect">
              <a:avLst/>
            </a:prstGeom>
            <a:solidFill>
              <a:schemeClr val="accent3"/>
            </a:solidFill>
            <a:ln>
              <a:noFill/>
            </a:ln>
            <a:effectLst>
              <a:outerShdw blurRad="190500" dist="127000" dir="5400000" sx="94000" sy="94000" algn="ctr" rotWithShape="0">
                <a:schemeClr val="accent3">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48" name="Group 47"/>
            <p:cNvGrpSpPr/>
            <p:nvPr/>
          </p:nvGrpSpPr>
          <p:grpSpPr>
            <a:xfrm>
              <a:off x="7697788" y="3843338"/>
              <a:ext cx="1893887" cy="171450"/>
              <a:chOff x="7697788" y="3843338"/>
              <a:chExt cx="1893887" cy="171450"/>
            </a:xfrm>
            <a:solidFill>
              <a:schemeClr val="accent3">
                <a:lumMod val="75000"/>
              </a:schemeClr>
            </a:solidFill>
          </p:grpSpPr>
          <p:sp>
            <p:nvSpPr>
              <p:cNvPr id="22" name="Freeform 22"/>
              <p:cNvSpPr>
                <a:spLocks/>
              </p:cNvSpPr>
              <p:nvPr/>
            </p:nvSpPr>
            <p:spPr bwMode="auto">
              <a:xfrm>
                <a:off x="7697788" y="3843338"/>
                <a:ext cx="168275" cy="171450"/>
              </a:xfrm>
              <a:custGeom>
                <a:avLst/>
                <a:gdLst>
                  <a:gd name="T0" fmla="*/ 0 w 106"/>
                  <a:gd name="T1" fmla="*/ 0 h 108"/>
                  <a:gd name="T2" fmla="*/ 106 w 106"/>
                  <a:gd name="T3" fmla="*/ 108 h 108"/>
                  <a:gd name="T4" fmla="*/ 106 w 106"/>
                  <a:gd name="T5" fmla="*/ 0 h 108"/>
                  <a:gd name="T6" fmla="*/ 0 w 106"/>
                  <a:gd name="T7" fmla="*/ 0 h 108"/>
                </a:gdLst>
                <a:ahLst/>
                <a:cxnLst>
                  <a:cxn ang="0">
                    <a:pos x="T0" y="T1"/>
                  </a:cxn>
                  <a:cxn ang="0">
                    <a:pos x="T2" y="T3"/>
                  </a:cxn>
                  <a:cxn ang="0">
                    <a:pos x="T4" y="T5"/>
                  </a:cxn>
                  <a:cxn ang="0">
                    <a:pos x="T6" y="T7"/>
                  </a:cxn>
                </a:cxnLst>
                <a:rect l="0" t="0" r="r" b="b"/>
                <a:pathLst>
                  <a:path w="106" h="108">
                    <a:moveTo>
                      <a:pt x="0" y="0"/>
                    </a:moveTo>
                    <a:lnTo>
                      <a:pt x="106" y="108"/>
                    </a:lnTo>
                    <a:lnTo>
                      <a:pt x="10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9423400" y="3843338"/>
                <a:ext cx="168275" cy="171450"/>
              </a:xfrm>
              <a:custGeom>
                <a:avLst/>
                <a:gdLst>
                  <a:gd name="T0" fmla="*/ 106 w 106"/>
                  <a:gd name="T1" fmla="*/ 0 h 108"/>
                  <a:gd name="T2" fmla="*/ 0 w 106"/>
                  <a:gd name="T3" fmla="*/ 108 h 108"/>
                  <a:gd name="T4" fmla="*/ 0 w 106"/>
                  <a:gd name="T5" fmla="*/ 0 h 108"/>
                  <a:gd name="T6" fmla="*/ 106 w 106"/>
                  <a:gd name="T7" fmla="*/ 0 h 108"/>
                </a:gdLst>
                <a:ahLst/>
                <a:cxnLst>
                  <a:cxn ang="0">
                    <a:pos x="T0" y="T1"/>
                  </a:cxn>
                  <a:cxn ang="0">
                    <a:pos x="T2" y="T3"/>
                  </a:cxn>
                  <a:cxn ang="0">
                    <a:pos x="T4" y="T5"/>
                  </a:cxn>
                  <a:cxn ang="0">
                    <a:pos x="T6" y="T7"/>
                  </a:cxn>
                </a:cxnLst>
                <a:rect l="0" t="0" r="r" b="b"/>
                <a:pathLst>
                  <a:path w="106" h="108">
                    <a:moveTo>
                      <a:pt x="106" y="0"/>
                    </a:moveTo>
                    <a:lnTo>
                      <a:pt x="0" y="108"/>
                    </a:lnTo>
                    <a:lnTo>
                      <a:pt x="0" y="0"/>
                    </a:lnTo>
                    <a:lnTo>
                      <a:pt x="1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5" name="Group 4">
            <a:extLst>
              <a:ext uri="{FF2B5EF4-FFF2-40B4-BE49-F238E27FC236}">
                <a16:creationId xmlns:a16="http://schemas.microsoft.com/office/drawing/2014/main" id="{19771518-97AD-44BB-B8DF-B7629E504906}"/>
              </a:ext>
            </a:extLst>
          </p:cNvPr>
          <p:cNvGrpSpPr/>
          <p:nvPr/>
        </p:nvGrpSpPr>
        <p:grpSpPr>
          <a:xfrm>
            <a:off x="1330325" y="4741863"/>
            <a:ext cx="1897063" cy="1006475"/>
            <a:chOff x="1330325" y="4741863"/>
            <a:chExt cx="1897063" cy="1006475"/>
          </a:xfrm>
        </p:grpSpPr>
        <p:sp>
          <p:nvSpPr>
            <p:cNvPr id="24" name="Rectangle 24"/>
            <p:cNvSpPr>
              <a:spLocks noChangeArrowheads="1"/>
            </p:cNvSpPr>
            <p:nvPr/>
          </p:nvSpPr>
          <p:spPr bwMode="auto">
            <a:xfrm>
              <a:off x="1330325" y="4741863"/>
              <a:ext cx="1897062" cy="835025"/>
            </a:xfrm>
            <a:prstGeom prst="rect">
              <a:avLst/>
            </a:prstGeom>
            <a:solidFill>
              <a:schemeClr val="accent4"/>
            </a:solidFill>
            <a:ln>
              <a:noFill/>
            </a:ln>
            <a:effectLst>
              <a:outerShdw blurRad="190500" dist="127000" dir="5400000" sx="94000" sy="94000" algn="ctr" rotWithShape="0">
                <a:schemeClr val="accent4">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49" name="Group 48"/>
            <p:cNvGrpSpPr/>
            <p:nvPr/>
          </p:nvGrpSpPr>
          <p:grpSpPr>
            <a:xfrm>
              <a:off x="1330325" y="5576888"/>
              <a:ext cx="1897063" cy="171450"/>
              <a:chOff x="1330325" y="5576888"/>
              <a:chExt cx="1897063" cy="171450"/>
            </a:xfrm>
            <a:solidFill>
              <a:schemeClr val="accent4">
                <a:lumMod val="75000"/>
              </a:schemeClr>
            </a:solidFill>
          </p:grpSpPr>
          <p:sp>
            <p:nvSpPr>
              <p:cNvPr id="25" name="Freeform 25"/>
              <p:cNvSpPr>
                <a:spLocks/>
              </p:cNvSpPr>
              <p:nvPr/>
            </p:nvSpPr>
            <p:spPr bwMode="auto">
              <a:xfrm>
                <a:off x="1330325" y="5576888"/>
                <a:ext cx="171450" cy="171450"/>
              </a:xfrm>
              <a:custGeom>
                <a:avLst/>
                <a:gdLst>
                  <a:gd name="T0" fmla="*/ 0 w 108"/>
                  <a:gd name="T1" fmla="*/ 0 h 108"/>
                  <a:gd name="T2" fmla="*/ 108 w 108"/>
                  <a:gd name="T3" fmla="*/ 108 h 108"/>
                  <a:gd name="T4" fmla="*/ 108 w 108"/>
                  <a:gd name="T5" fmla="*/ 0 h 108"/>
                  <a:gd name="T6" fmla="*/ 0 w 108"/>
                  <a:gd name="T7" fmla="*/ 0 h 108"/>
                </a:gdLst>
                <a:ahLst/>
                <a:cxnLst>
                  <a:cxn ang="0">
                    <a:pos x="T0" y="T1"/>
                  </a:cxn>
                  <a:cxn ang="0">
                    <a:pos x="T2" y="T3"/>
                  </a:cxn>
                  <a:cxn ang="0">
                    <a:pos x="T4" y="T5"/>
                  </a:cxn>
                  <a:cxn ang="0">
                    <a:pos x="T6" y="T7"/>
                  </a:cxn>
                </a:cxnLst>
                <a:rect l="0" t="0" r="r" b="b"/>
                <a:pathLst>
                  <a:path w="108" h="108">
                    <a:moveTo>
                      <a:pt x="0" y="0"/>
                    </a:moveTo>
                    <a:lnTo>
                      <a:pt x="108" y="108"/>
                    </a:lnTo>
                    <a:lnTo>
                      <a:pt x="10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3055938" y="5576888"/>
                <a:ext cx="171450" cy="171450"/>
              </a:xfrm>
              <a:custGeom>
                <a:avLst/>
                <a:gdLst>
                  <a:gd name="T0" fmla="*/ 108 w 108"/>
                  <a:gd name="T1" fmla="*/ 0 h 108"/>
                  <a:gd name="T2" fmla="*/ 0 w 108"/>
                  <a:gd name="T3" fmla="*/ 108 h 108"/>
                  <a:gd name="T4" fmla="*/ 0 w 108"/>
                  <a:gd name="T5" fmla="*/ 0 h 108"/>
                  <a:gd name="T6" fmla="*/ 108 w 108"/>
                  <a:gd name="T7" fmla="*/ 0 h 108"/>
                </a:gdLst>
                <a:ahLst/>
                <a:cxnLst>
                  <a:cxn ang="0">
                    <a:pos x="T0" y="T1"/>
                  </a:cxn>
                  <a:cxn ang="0">
                    <a:pos x="T2" y="T3"/>
                  </a:cxn>
                  <a:cxn ang="0">
                    <a:pos x="T4" y="T5"/>
                  </a:cxn>
                  <a:cxn ang="0">
                    <a:pos x="T6" y="T7"/>
                  </a:cxn>
                </a:cxnLst>
                <a:rect l="0" t="0" r="r" b="b"/>
                <a:pathLst>
                  <a:path w="108" h="108">
                    <a:moveTo>
                      <a:pt x="108" y="0"/>
                    </a:moveTo>
                    <a:lnTo>
                      <a:pt x="0" y="108"/>
                    </a:lnTo>
                    <a:lnTo>
                      <a:pt x="0" y="0"/>
                    </a:ln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sp>
        <p:nvSpPr>
          <p:cNvPr id="27" name="Oval 27"/>
          <p:cNvSpPr>
            <a:spLocks noChangeArrowheads="1"/>
          </p:cNvSpPr>
          <p:nvPr/>
        </p:nvSpPr>
        <p:spPr bwMode="auto">
          <a:xfrm>
            <a:off x="3505200" y="2771775"/>
            <a:ext cx="103187" cy="103187"/>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28" name="Oval 28"/>
          <p:cNvSpPr>
            <a:spLocks noChangeArrowheads="1"/>
          </p:cNvSpPr>
          <p:nvPr/>
        </p:nvSpPr>
        <p:spPr bwMode="auto">
          <a:xfrm>
            <a:off x="8593138" y="2771775"/>
            <a:ext cx="103187" cy="103187"/>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29" name="Oval 29"/>
          <p:cNvSpPr>
            <a:spLocks noChangeArrowheads="1"/>
          </p:cNvSpPr>
          <p:nvPr/>
        </p:nvSpPr>
        <p:spPr bwMode="auto">
          <a:xfrm>
            <a:off x="4781550" y="4556125"/>
            <a:ext cx="101600" cy="103187"/>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30" name="Oval 30"/>
          <p:cNvSpPr>
            <a:spLocks noChangeArrowheads="1"/>
          </p:cNvSpPr>
          <p:nvPr/>
        </p:nvSpPr>
        <p:spPr bwMode="auto">
          <a:xfrm>
            <a:off x="2225675" y="4556125"/>
            <a:ext cx="103187" cy="103187"/>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31" name="Oval 31"/>
          <p:cNvSpPr>
            <a:spLocks noChangeArrowheads="1"/>
          </p:cNvSpPr>
          <p:nvPr/>
        </p:nvSpPr>
        <p:spPr bwMode="auto">
          <a:xfrm>
            <a:off x="7313613" y="4556125"/>
            <a:ext cx="103187" cy="103187"/>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32" name="Oval 32"/>
          <p:cNvSpPr>
            <a:spLocks noChangeArrowheads="1"/>
          </p:cNvSpPr>
          <p:nvPr/>
        </p:nvSpPr>
        <p:spPr bwMode="auto">
          <a:xfrm>
            <a:off x="9869488" y="4556125"/>
            <a:ext cx="106362" cy="103187"/>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p:cNvSpPr>
          <p:nvPr/>
        </p:nvSpPr>
        <p:spPr bwMode="auto">
          <a:xfrm>
            <a:off x="3554413" y="2078038"/>
            <a:ext cx="2544762" cy="731837"/>
          </a:xfrm>
          <a:custGeom>
            <a:avLst/>
            <a:gdLst>
              <a:gd name="T0" fmla="*/ 668 w 668"/>
              <a:gd name="T1" fmla="*/ 0 h 192"/>
              <a:gd name="T2" fmla="*/ 0 w 668"/>
              <a:gd name="T3" fmla="*/ 167 h 192"/>
            </a:gdLst>
            <a:ahLst/>
            <a:cxnLst>
              <a:cxn ang="0">
                <a:pos x="T0" y="T1"/>
              </a:cxn>
              <a:cxn ang="0">
                <a:pos x="T2" y="T3"/>
              </a:cxn>
            </a:cxnLst>
            <a:rect l="0" t="0" r="r" b="b"/>
            <a:pathLst>
              <a:path w="668" h="192">
                <a:moveTo>
                  <a:pt x="668" y="0"/>
                </a:moveTo>
                <a:cubicBezTo>
                  <a:pt x="668" y="192"/>
                  <a:pt x="0" y="59"/>
                  <a:pt x="0" y="167"/>
                </a:cubicBezTo>
              </a:path>
            </a:pathLst>
          </a:custGeom>
          <a:noFill/>
          <a:ln w="9525" cap="rnd">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Freeform 34"/>
          <p:cNvSpPr>
            <a:spLocks/>
          </p:cNvSpPr>
          <p:nvPr/>
        </p:nvSpPr>
        <p:spPr bwMode="auto">
          <a:xfrm>
            <a:off x="6099175" y="2078038"/>
            <a:ext cx="2543175" cy="731837"/>
          </a:xfrm>
          <a:custGeom>
            <a:avLst/>
            <a:gdLst>
              <a:gd name="T0" fmla="*/ 0 w 668"/>
              <a:gd name="T1" fmla="*/ 0 h 192"/>
              <a:gd name="T2" fmla="*/ 668 w 668"/>
              <a:gd name="T3" fmla="*/ 167 h 192"/>
            </a:gdLst>
            <a:ahLst/>
            <a:cxnLst>
              <a:cxn ang="0">
                <a:pos x="T0" y="T1"/>
              </a:cxn>
              <a:cxn ang="0">
                <a:pos x="T2" y="T3"/>
              </a:cxn>
            </a:cxnLst>
            <a:rect l="0" t="0" r="r" b="b"/>
            <a:pathLst>
              <a:path w="668" h="192">
                <a:moveTo>
                  <a:pt x="0" y="0"/>
                </a:moveTo>
                <a:cubicBezTo>
                  <a:pt x="0" y="192"/>
                  <a:pt x="668" y="59"/>
                  <a:pt x="668" y="167"/>
                </a:cubicBezTo>
              </a:path>
            </a:pathLst>
          </a:custGeom>
          <a:noFill/>
          <a:ln w="9525" cap="rnd">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5" name="Freeform 35"/>
          <p:cNvSpPr>
            <a:spLocks/>
          </p:cNvSpPr>
          <p:nvPr/>
        </p:nvSpPr>
        <p:spPr bwMode="auto">
          <a:xfrm>
            <a:off x="2279650" y="4029075"/>
            <a:ext cx="1274762" cy="503237"/>
          </a:xfrm>
          <a:custGeom>
            <a:avLst/>
            <a:gdLst>
              <a:gd name="T0" fmla="*/ 0 w 335"/>
              <a:gd name="T1" fmla="*/ 124 h 132"/>
              <a:gd name="T2" fmla="*/ 335 w 335"/>
              <a:gd name="T3" fmla="*/ 0 h 132"/>
            </a:gdLst>
            <a:ahLst/>
            <a:cxnLst>
              <a:cxn ang="0">
                <a:pos x="T0" y="T1"/>
              </a:cxn>
              <a:cxn ang="0">
                <a:pos x="T2" y="T3"/>
              </a:cxn>
            </a:cxnLst>
            <a:rect l="0" t="0" r="r" b="b"/>
            <a:pathLst>
              <a:path w="335" h="132">
                <a:moveTo>
                  <a:pt x="0" y="124"/>
                </a:moveTo>
                <a:cubicBezTo>
                  <a:pt x="0" y="39"/>
                  <a:pt x="335" y="132"/>
                  <a:pt x="335" y="0"/>
                </a:cubicBezTo>
              </a:path>
            </a:pathLst>
          </a:custGeom>
          <a:noFill/>
          <a:ln w="9525" cap="rnd">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6"/>
          <p:cNvSpPr>
            <a:spLocks/>
          </p:cNvSpPr>
          <p:nvPr/>
        </p:nvSpPr>
        <p:spPr bwMode="auto">
          <a:xfrm>
            <a:off x="3554413" y="4029075"/>
            <a:ext cx="1279525" cy="503237"/>
          </a:xfrm>
          <a:custGeom>
            <a:avLst/>
            <a:gdLst>
              <a:gd name="T0" fmla="*/ 336 w 336"/>
              <a:gd name="T1" fmla="*/ 124 h 132"/>
              <a:gd name="T2" fmla="*/ 0 w 336"/>
              <a:gd name="T3" fmla="*/ 0 h 132"/>
            </a:gdLst>
            <a:ahLst/>
            <a:cxnLst>
              <a:cxn ang="0">
                <a:pos x="T0" y="T1"/>
              </a:cxn>
              <a:cxn ang="0">
                <a:pos x="T2" y="T3"/>
              </a:cxn>
            </a:cxnLst>
            <a:rect l="0" t="0" r="r" b="b"/>
            <a:pathLst>
              <a:path w="336" h="132">
                <a:moveTo>
                  <a:pt x="336" y="124"/>
                </a:moveTo>
                <a:cubicBezTo>
                  <a:pt x="336" y="39"/>
                  <a:pt x="0" y="132"/>
                  <a:pt x="0" y="0"/>
                </a:cubicBezTo>
              </a:path>
            </a:pathLst>
          </a:custGeom>
          <a:noFill/>
          <a:ln w="9525" cap="rnd">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Freeform 37"/>
          <p:cNvSpPr>
            <a:spLocks/>
          </p:cNvSpPr>
          <p:nvPr/>
        </p:nvSpPr>
        <p:spPr bwMode="auto">
          <a:xfrm>
            <a:off x="8642350" y="4029075"/>
            <a:ext cx="1276350" cy="503237"/>
          </a:xfrm>
          <a:custGeom>
            <a:avLst/>
            <a:gdLst>
              <a:gd name="T0" fmla="*/ 335 w 335"/>
              <a:gd name="T1" fmla="*/ 124 h 132"/>
              <a:gd name="T2" fmla="*/ 0 w 335"/>
              <a:gd name="T3" fmla="*/ 0 h 132"/>
            </a:gdLst>
            <a:ahLst/>
            <a:cxnLst>
              <a:cxn ang="0">
                <a:pos x="T0" y="T1"/>
              </a:cxn>
              <a:cxn ang="0">
                <a:pos x="T2" y="T3"/>
              </a:cxn>
            </a:cxnLst>
            <a:rect l="0" t="0" r="r" b="b"/>
            <a:pathLst>
              <a:path w="335" h="132">
                <a:moveTo>
                  <a:pt x="335" y="124"/>
                </a:moveTo>
                <a:cubicBezTo>
                  <a:pt x="335" y="39"/>
                  <a:pt x="0" y="132"/>
                  <a:pt x="0" y="0"/>
                </a:cubicBezTo>
              </a:path>
            </a:pathLst>
          </a:custGeom>
          <a:noFill/>
          <a:ln w="9525" cap="rnd">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8" name="Freeform 38"/>
          <p:cNvSpPr>
            <a:spLocks/>
          </p:cNvSpPr>
          <p:nvPr/>
        </p:nvSpPr>
        <p:spPr bwMode="auto">
          <a:xfrm>
            <a:off x="7362825" y="4029075"/>
            <a:ext cx="1279525" cy="503237"/>
          </a:xfrm>
          <a:custGeom>
            <a:avLst/>
            <a:gdLst>
              <a:gd name="T0" fmla="*/ 0 w 336"/>
              <a:gd name="T1" fmla="*/ 124 h 132"/>
              <a:gd name="T2" fmla="*/ 336 w 336"/>
              <a:gd name="T3" fmla="*/ 0 h 132"/>
            </a:gdLst>
            <a:ahLst/>
            <a:cxnLst>
              <a:cxn ang="0">
                <a:pos x="T0" y="T1"/>
              </a:cxn>
              <a:cxn ang="0">
                <a:pos x="T2" y="T3"/>
              </a:cxn>
            </a:cxnLst>
            <a:rect l="0" t="0" r="r" b="b"/>
            <a:pathLst>
              <a:path w="336" h="132">
                <a:moveTo>
                  <a:pt x="0" y="124"/>
                </a:moveTo>
                <a:cubicBezTo>
                  <a:pt x="0" y="39"/>
                  <a:pt x="336" y="132"/>
                  <a:pt x="336" y="0"/>
                </a:cubicBezTo>
              </a:path>
            </a:pathLst>
          </a:custGeom>
          <a:noFill/>
          <a:ln w="9525" cap="rnd">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9" name="Rectangle 39"/>
          <p:cNvSpPr>
            <a:spLocks noChangeArrowheads="1"/>
          </p:cNvSpPr>
          <p:nvPr/>
        </p:nvSpPr>
        <p:spPr bwMode="auto">
          <a:xfrm>
            <a:off x="3113750" y="3294380"/>
            <a:ext cx="94416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ru-RU" altLang="ru-RU" sz="1400" b="1" dirty="0">
                <a:solidFill>
                  <a:srgbClr val="FFFFFF"/>
                </a:solidFill>
                <a:latin typeface="+mj-lt"/>
              </a:rPr>
              <a:t>BUSINESS</a:t>
            </a:r>
          </a:p>
        </p:txBody>
      </p:sp>
      <p:sp>
        <p:nvSpPr>
          <p:cNvPr id="40" name="Rectangle 40"/>
          <p:cNvSpPr>
            <a:spLocks noChangeArrowheads="1"/>
          </p:cNvSpPr>
          <p:nvPr/>
        </p:nvSpPr>
        <p:spPr bwMode="auto">
          <a:xfrm>
            <a:off x="5644079" y="1379538"/>
            <a:ext cx="945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400" b="1" i="0" u="none" strike="noStrike" cap="none" normalizeH="0" baseline="0" dirty="0">
                <a:ln>
                  <a:noFill/>
                </a:ln>
                <a:solidFill>
                  <a:srgbClr val="FFFFFF"/>
                </a:solidFill>
                <a:effectLst/>
                <a:latin typeface="+mj-lt"/>
              </a:rPr>
              <a:t>CREATIVE</a:t>
            </a:r>
            <a:endParaRPr kumimoji="0" lang="ru-RU" altLang="ru-RU" sz="1400" b="0" i="0" u="none" strike="noStrike" cap="none" normalizeH="0" baseline="0" dirty="0">
              <a:ln>
                <a:noFill/>
              </a:ln>
              <a:solidFill>
                <a:schemeClr val="tx1"/>
              </a:solidFill>
              <a:effectLst/>
              <a:latin typeface="+mj-lt"/>
            </a:endParaRPr>
          </a:p>
        </p:txBody>
      </p:sp>
      <p:sp>
        <p:nvSpPr>
          <p:cNvPr id="41" name="Rectangle 41"/>
          <p:cNvSpPr>
            <a:spLocks noChangeArrowheads="1"/>
          </p:cNvSpPr>
          <p:nvPr/>
        </p:nvSpPr>
        <p:spPr bwMode="auto">
          <a:xfrm>
            <a:off x="1799089" y="5043593"/>
            <a:ext cx="9842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ru-RU" altLang="ru-RU" sz="1400" b="1" dirty="0">
                <a:solidFill>
                  <a:srgbClr val="FFFFFF"/>
                </a:solidFill>
                <a:latin typeface="+mj-lt"/>
              </a:rPr>
              <a:t>STRATEGY</a:t>
            </a:r>
          </a:p>
        </p:txBody>
      </p:sp>
      <p:sp>
        <p:nvSpPr>
          <p:cNvPr id="42" name="Rectangle 42"/>
          <p:cNvSpPr>
            <a:spLocks noChangeArrowheads="1"/>
          </p:cNvSpPr>
          <p:nvPr/>
        </p:nvSpPr>
        <p:spPr bwMode="auto">
          <a:xfrm>
            <a:off x="4294810" y="5043593"/>
            <a:ext cx="111889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ru-RU" altLang="ru-RU" sz="1400" b="1">
                <a:solidFill>
                  <a:srgbClr val="FFFFFF"/>
                </a:solidFill>
                <a:latin typeface="+mj-lt"/>
              </a:rPr>
              <a:t>EFFICIENCY</a:t>
            </a:r>
          </a:p>
        </p:txBody>
      </p:sp>
      <p:sp>
        <p:nvSpPr>
          <p:cNvPr id="43" name="Rectangle 43"/>
          <p:cNvSpPr>
            <a:spLocks noChangeArrowheads="1"/>
          </p:cNvSpPr>
          <p:nvPr/>
        </p:nvSpPr>
        <p:spPr bwMode="auto">
          <a:xfrm>
            <a:off x="6886933" y="5043593"/>
            <a:ext cx="92493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ru-RU" altLang="ru-RU" sz="1400" b="1">
                <a:solidFill>
                  <a:srgbClr val="FFFFFF"/>
                </a:solidFill>
                <a:latin typeface="+mj-lt"/>
              </a:rPr>
              <a:t>TRAINING</a:t>
            </a:r>
          </a:p>
        </p:txBody>
      </p:sp>
      <p:sp>
        <p:nvSpPr>
          <p:cNvPr id="44" name="Rectangle 44"/>
          <p:cNvSpPr>
            <a:spLocks noChangeArrowheads="1"/>
          </p:cNvSpPr>
          <p:nvPr/>
        </p:nvSpPr>
        <p:spPr bwMode="auto">
          <a:xfrm>
            <a:off x="9430279" y="5043593"/>
            <a:ext cx="103233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ru-RU" altLang="ru-RU" sz="1400" b="1">
                <a:solidFill>
                  <a:srgbClr val="FFFFFF"/>
                </a:solidFill>
                <a:latin typeface="+mj-lt"/>
              </a:rPr>
              <a:t>PROGRESS</a:t>
            </a:r>
          </a:p>
        </p:txBody>
      </p:sp>
      <p:sp>
        <p:nvSpPr>
          <p:cNvPr id="45" name="Rectangle 45"/>
          <p:cNvSpPr>
            <a:spLocks noChangeArrowheads="1"/>
          </p:cNvSpPr>
          <p:nvPr/>
        </p:nvSpPr>
        <p:spPr bwMode="auto">
          <a:xfrm>
            <a:off x="8113632" y="3294380"/>
            <a:ext cx="11653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ru-RU" altLang="ru-RU" sz="1400" b="1" dirty="0">
                <a:solidFill>
                  <a:srgbClr val="FFFFFF"/>
                </a:solidFill>
                <a:latin typeface="+mj-lt"/>
              </a:rPr>
              <a:t>TEAMWORK</a:t>
            </a:r>
          </a:p>
        </p:txBody>
      </p:sp>
    </p:spTree>
    <p:extLst>
      <p:ext uri="{BB962C8B-B14F-4D97-AF65-F5344CB8AC3E}">
        <p14:creationId xmlns:p14="http://schemas.microsoft.com/office/powerpoint/2010/main" val="329318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50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par>
                                <p:cTn id="12" presetID="22" presetClass="entr" presetSubtype="8" fill="hold" grpId="0" nodeType="withEffect">
                                  <p:stCondLst>
                                    <p:cond delay="50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500"/>
                                        <p:tgtEl>
                                          <p:spTgt spid="34"/>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2" presetClass="entr" presetSubtype="4" decel="100000" fill="hold"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ppt_x"/>
                                          </p:val>
                                        </p:tav>
                                        <p:tav tm="100000">
                                          <p:val>
                                            <p:strVal val="#ppt_x"/>
                                          </p:val>
                                        </p:tav>
                                      </p:tavLst>
                                    </p:anim>
                                    <p:anim calcmode="lin" valueType="num">
                                      <p:cBhvr additive="base">
                                        <p:cTn id="24" dur="10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000" fill="hold"/>
                                        <p:tgtEl>
                                          <p:spTgt spid="4"/>
                                        </p:tgtEl>
                                        <p:attrNameLst>
                                          <p:attrName>ppt_x</p:attrName>
                                        </p:attrNameLst>
                                      </p:cBhvr>
                                      <p:tavLst>
                                        <p:tav tm="0">
                                          <p:val>
                                            <p:strVal val="#ppt_x"/>
                                          </p:val>
                                        </p:tav>
                                        <p:tav tm="100000">
                                          <p:val>
                                            <p:strVal val="#ppt_x"/>
                                          </p:val>
                                        </p:tav>
                                      </p:tavLst>
                                    </p:anim>
                                    <p:anim calcmode="lin" valueType="num">
                                      <p:cBhvr additive="base">
                                        <p:cTn id="28" dur="1000" fill="hold"/>
                                        <p:tgtEl>
                                          <p:spTgt spid="4"/>
                                        </p:tgtEl>
                                        <p:attrNameLst>
                                          <p:attrName>ppt_y</p:attrName>
                                        </p:attrNameLst>
                                      </p:cBhvr>
                                      <p:tavLst>
                                        <p:tav tm="0">
                                          <p:val>
                                            <p:strVal val="1+#ppt_h/2"/>
                                          </p:val>
                                        </p:tav>
                                        <p:tav tm="100000">
                                          <p:val>
                                            <p:strVal val="#ppt_y"/>
                                          </p:val>
                                        </p:tav>
                                      </p:tavLst>
                                    </p:anim>
                                  </p:childTnLst>
                                </p:cTn>
                              </p:par>
                              <p:par>
                                <p:cTn id="29" presetID="22" presetClass="entr" presetSubtype="2" fill="hold" grpId="0" nodeType="withEffect">
                                  <p:stCondLst>
                                    <p:cond delay="1250"/>
                                  </p:stCondLst>
                                  <p:childTnLst>
                                    <p:set>
                                      <p:cBhvr>
                                        <p:cTn id="30" dur="1" fill="hold">
                                          <p:stCondLst>
                                            <p:cond delay="0"/>
                                          </p:stCondLst>
                                        </p:cTn>
                                        <p:tgtEl>
                                          <p:spTgt spid="35"/>
                                        </p:tgtEl>
                                        <p:attrNameLst>
                                          <p:attrName>style.visibility</p:attrName>
                                        </p:attrNameLst>
                                      </p:cBhvr>
                                      <p:to>
                                        <p:strVal val="visible"/>
                                      </p:to>
                                    </p:set>
                                    <p:animEffect transition="in" filter="wipe(right)">
                                      <p:cBhvr>
                                        <p:cTn id="31" dur="500"/>
                                        <p:tgtEl>
                                          <p:spTgt spid="35"/>
                                        </p:tgtEl>
                                      </p:cBhvr>
                                    </p:animEffect>
                                  </p:childTnLst>
                                </p:cTn>
                              </p:par>
                              <p:par>
                                <p:cTn id="32" presetID="22" presetClass="entr" presetSubtype="8" fill="hold" grpId="0" nodeType="withEffect">
                                  <p:stCondLst>
                                    <p:cond delay="125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par>
                                <p:cTn id="35" presetID="22" presetClass="entr" presetSubtype="2" fill="hold" grpId="0" nodeType="withEffect">
                                  <p:stCondLst>
                                    <p:cond delay="1250"/>
                                  </p:stCondLst>
                                  <p:childTnLst>
                                    <p:set>
                                      <p:cBhvr>
                                        <p:cTn id="36" dur="1" fill="hold">
                                          <p:stCondLst>
                                            <p:cond delay="0"/>
                                          </p:stCondLst>
                                        </p:cTn>
                                        <p:tgtEl>
                                          <p:spTgt spid="38"/>
                                        </p:tgtEl>
                                        <p:attrNameLst>
                                          <p:attrName>style.visibility</p:attrName>
                                        </p:attrNameLst>
                                      </p:cBhvr>
                                      <p:to>
                                        <p:strVal val="visible"/>
                                      </p:to>
                                    </p:set>
                                    <p:animEffect transition="in" filter="wipe(right)">
                                      <p:cBhvr>
                                        <p:cTn id="37" dur="500"/>
                                        <p:tgtEl>
                                          <p:spTgt spid="38"/>
                                        </p:tgtEl>
                                      </p:cBhvr>
                                    </p:animEffect>
                                  </p:childTnLst>
                                </p:cTn>
                              </p:par>
                              <p:par>
                                <p:cTn id="38" presetID="22" presetClass="entr" presetSubtype="8" fill="hold" grpId="0" nodeType="withEffect">
                                  <p:stCondLst>
                                    <p:cond delay="125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par>
                                <p:cTn id="53" presetID="2" presetClass="entr" presetSubtype="4" decel="100000" fill="hold" nodeType="withEffect">
                                  <p:stCondLst>
                                    <p:cond delay="175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1000" fill="hold"/>
                                        <p:tgtEl>
                                          <p:spTgt spid="5"/>
                                        </p:tgtEl>
                                        <p:attrNameLst>
                                          <p:attrName>ppt_x</p:attrName>
                                        </p:attrNameLst>
                                      </p:cBhvr>
                                      <p:tavLst>
                                        <p:tav tm="0">
                                          <p:val>
                                            <p:strVal val="#ppt_x"/>
                                          </p:val>
                                        </p:tav>
                                        <p:tav tm="100000">
                                          <p:val>
                                            <p:strVal val="#ppt_x"/>
                                          </p:val>
                                        </p:tav>
                                      </p:tavLst>
                                    </p:anim>
                                    <p:anim calcmode="lin" valueType="num">
                                      <p:cBhvr additive="base">
                                        <p:cTn id="56" dur="1000" fill="hold"/>
                                        <p:tgtEl>
                                          <p:spTgt spid="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75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1000" fill="hold"/>
                                        <p:tgtEl>
                                          <p:spTgt spid="56"/>
                                        </p:tgtEl>
                                        <p:attrNameLst>
                                          <p:attrName>ppt_x</p:attrName>
                                        </p:attrNameLst>
                                      </p:cBhvr>
                                      <p:tavLst>
                                        <p:tav tm="0">
                                          <p:val>
                                            <p:strVal val="#ppt_x"/>
                                          </p:val>
                                        </p:tav>
                                        <p:tav tm="100000">
                                          <p:val>
                                            <p:strVal val="#ppt_x"/>
                                          </p:val>
                                        </p:tav>
                                      </p:tavLst>
                                    </p:anim>
                                    <p:anim calcmode="lin" valueType="num">
                                      <p:cBhvr additive="base">
                                        <p:cTn id="60" dur="1000" fill="hold"/>
                                        <p:tgtEl>
                                          <p:spTgt spid="56"/>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75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1000" fill="hold"/>
                                        <p:tgtEl>
                                          <p:spTgt spid="57"/>
                                        </p:tgtEl>
                                        <p:attrNameLst>
                                          <p:attrName>ppt_x</p:attrName>
                                        </p:attrNameLst>
                                      </p:cBhvr>
                                      <p:tavLst>
                                        <p:tav tm="0">
                                          <p:val>
                                            <p:strVal val="#ppt_x"/>
                                          </p:val>
                                        </p:tav>
                                        <p:tav tm="100000">
                                          <p:val>
                                            <p:strVal val="#ppt_x"/>
                                          </p:val>
                                        </p:tav>
                                      </p:tavLst>
                                    </p:anim>
                                    <p:anim calcmode="lin" valueType="num">
                                      <p:cBhvr additive="base">
                                        <p:cTn id="64" dur="1000" fill="hold"/>
                                        <p:tgtEl>
                                          <p:spTgt spid="57"/>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75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1000" fill="hold"/>
                                        <p:tgtEl>
                                          <p:spTgt spid="58"/>
                                        </p:tgtEl>
                                        <p:attrNameLst>
                                          <p:attrName>ppt_x</p:attrName>
                                        </p:attrNameLst>
                                      </p:cBhvr>
                                      <p:tavLst>
                                        <p:tav tm="0">
                                          <p:val>
                                            <p:strVal val="#ppt_x"/>
                                          </p:val>
                                        </p:tav>
                                        <p:tav tm="100000">
                                          <p:val>
                                            <p:strVal val="#ppt_x"/>
                                          </p:val>
                                        </p:tav>
                                      </p:tavLst>
                                    </p:anim>
                                    <p:anim calcmode="lin" valueType="num">
                                      <p:cBhvr additive="base">
                                        <p:cTn id="68" dur="1000" fill="hold"/>
                                        <p:tgtEl>
                                          <p:spTgt spid="58"/>
                                        </p:tgtEl>
                                        <p:attrNameLst>
                                          <p:attrName>ppt_y</p:attrName>
                                        </p:attrNameLst>
                                      </p:cBhvr>
                                      <p:tavLst>
                                        <p:tav tm="0">
                                          <p:val>
                                            <p:strVal val="1+#ppt_h/2"/>
                                          </p:val>
                                        </p:tav>
                                        <p:tav tm="100000">
                                          <p:val>
                                            <p:strVal val="#ppt_y"/>
                                          </p:val>
                                        </p:tav>
                                      </p:tavLst>
                                    </p:anim>
                                  </p:childTnLst>
                                </p:cTn>
                              </p:par>
                              <p:par>
                                <p:cTn id="69" presetID="10" presetClass="entr" presetSubtype="0" fill="hold" grpId="0" nodeType="withEffect">
                                  <p:stCondLst>
                                    <p:cond delay="50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grpId="0" nodeType="withEffect">
                                  <p:stCondLst>
                                    <p:cond delay="125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par>
                                <p:cTn id="75" presetID="10" presetClass="entr" presetSubtype="0" fill="hold" grpId="0" nodeType="withEffect">
                                  <p:stCondLst>
                                    <p:cond delay="125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500"/>
                                        <p:tgtEl>
                                          <p:spTgt spid="45"/>
                                        </p:tgtEl>
                                      </p:cBhvr>
                                    </p:animEffect>
                                  </p:childTnLst>
                                </p:cTn>
                              </p:par>
                              <p:par>
                                <p:cTn id="78" presetID="10" presetClass="entr" presetSubtype="0" fill="hold" grpId="0" nodeType="withEffect">
                                  <p:stCondLst>
                                    <p:cond delay="225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par>
                                <p:cTn id="81" presetID="10" presetClass="entr" presetSubtype="0" fill="hold" grpId="0" nodeType="withEffect">
                                  <p:stCondLst>
                                    <p:cond delay="225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childTnLst>
                                </p:cTn>
                              </p:par>
                              <p:par>
                                <p:cTn id="84" presetID="10" presetClass="entr" presetSubtype="0" fill="hold" grpId="0" nodeType="withEffect">
                                  <p:stCondLst>
                                    <p:cond delay="225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par>
                                <p:cTn id="87" presetID="10" presetClass="entr" presetSubtype="0" fill="hold" grpId="0" nodeType="withEffect">
                                  <p:stCondLst>
                                    <p:cond delay="225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p:bldP spid="40" grpId="0"/>
      <p:bldP spid="41" grpId="0"/>
      <p:bldP spid="42" grpId="0"/>
      <p:bldP spid="43" grpId="0"/>
      <p:bldP spid="44" grpId="0"/>
      <p:bldP spid="4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Shape 42">
            <a:extLst>
              <a:ext uri="{FF2B5EF4-FFF2-40B4-BE49-F238E27FC236}">
                <a16:creationId xmlns:a16="http://schemas.microsoft.com/office/drawing/2014/main" id="{2DA871AA-AE90-E865-C455-E37AE8EA4687}"/>
              </a:ext>
            </a:extLst>
          </p:cNvPr>
          <p:cNvSpPr/>
          <p:nvPr/>
        </p:nvSpPr>
        <p:spPr>
          <a:xfrm rot="18900000">
            <a:off x="1181553" y="2136274"/>
            <a:ext cx="1037400" cy="1037402"/>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4" name="Freeform: Shape 43">
            <a:extLst>
              <a:ext uri="{FF2B5EF4-FFF2-40B4-BE49-F238E27FC236}">
                <a16:creationId xmlns:a16="http://schemas.microsoft.com/office/drawing/2014/main" id="{B9632742-8CAA-D1DB-FCEA-4237BFAE6BA1}"/>
              </a:ext>
            </a:extLst>
          </p:cNvPr>
          <p:cNvSpPr/>
          <p:nvPr/>
        </p:nvSpPr>
        <p:spPr>
          <a:xfrm rot="18900000">
            <a:off x="3412828" y="2144560"/>
            <a:ext cx="1030535" cy="1030537"/>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7" name="Freeform: Shape 46">
            <a:extLst>
              <a:ext uri="{FF2B5EF4-FFF2-40B4-BE49-F238E27FC236}">
                <a16:creationId xmlns:a16="http://schemas.microsoft.com/office/drawing/2014/main" id="{01883D73-9697-BA1F-C583-0254BF3D4FA2}"/>
              </a:ext>
            </a:extLst>
          </p:cNvPr>
          <p:cNvSpPr/>
          <p:nvPr/>
        </p:nvSpPr>
        <p:spPr>
          <a:xfrm rot="18900000">
            <a:off x="10065761" y="2149551"/>
            <a:ext cx="1026398" cy="1026400"/>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6" name="Freeform: Shape 45">
            <a:extLst>
              <a:ext uri="{FF2B5EF4-FFF2-40B4-BE49-F238E27FC236}">
                <a16:creationId xmlns:a16="http://schemas.microsoft.com/office/drawing/2014/main" id="{E49384C4-FD9C-5E56-1426-9104578FC889}"/>
              </a:ext>
            </a:extLst>
          </p:cNvPr>
          <p:cNvSpPr/>
          <p:nvPr/>
        </p:nvSpPr>
        <p:spPr>
          <a:xfrm rot="18900000">
            <a:off x="7848836" y="2151811"/>
            <a:ext cx="1024526" cy="1024528"/>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5" name="Freeform: Shape 44">
            <a:extLst>
              <a:ext uri="{FF2B5EF4-FFF2-40B4-BE49-F238E27FC236}">
                <a16:creationId xmlns:a16="http://schemas.microsoft.com/office/drawing/2014/main" id="{0B1E13D4-CAC1-D09E-232C-9C66EC97D139}"/>
              </a:ext>
            </a:extLst>
          </p:cNvPr>
          <p:cNvSpPr/>
          <p:nvPr/>
        </p:nvSpPr>
        <p:spPr>
          <a:xfrm rot="18900000">
            <a:off x="5644528" y="2153873"/>
            <a:ext cx="1022819" cy="1022821"/>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 name="Freeform: Shape 4">
            <a:extLst>
              <a:ext uri="{FF2B5EF4-FFF2-40B4-BE49-F238E27FC236}">
                <a16:creationId xmlns:a16="http://schemas.microsoft.com/office/drawing/2014/main" id="{FF980EC8-FD32-7CF8-4EF3-881ED3CDEC72}"/>
              </a:ext>
            </a:extLst>
          </p:cNvPr>
          <p:cNvSpPr/>
          <p:nvPr/>
        </p:nvSpPr>
        <p:spPr>
          <a:xfrm>
            <a:off x="670829" y="4050705"/>
            <a:ext cx="1978893" cy="444177"/>
          </a:xfrm>
          <a:custGeom>
            <a:avLst/>
            <a:gdLst>
              <a:gd name="connsiteX0" fmla="*/ 0 w 2272548"/>
              <a:gd name="connsiteY0" fmla="*/ 0 h 510090"/>
              <a:gd name="connsiteX1" fmla="*/ 0 w 2272548"/>
              <a:gd name="connsiteY1" fmla="*/ 321987 h 510090"/>
              <a:gd name="connsiteX2" fmla="*/ 2108 w 2272548"/>
              <a:gd name="connsiteY2" fmla="*/ 321987 h 510090"/>
              <a:gd name="connsiteX3" fmla="*/ 1136274 w 2272548"/>
              <a:gd name="connsiteY3" fmla="*/ 510090 h 510090"/>
              <a:gd name="connsiteX4" fmla="*/ 2270440 w 2272548"/>
              <a:gd name="connsiteY4" fmla="*/ 321987 h 510090"/>
              <a:gd name="connsiteX5" fmla="*/ 2272548 w 2272548"/>
              <a:gd name="connsiteY5" fmla="*/ 321987 h 510090"/>
              <a:gd name="connsiteX6" fmla="*/ 2272548 w 2272548"/>
              <a:gd name="connsiteY6" fmla="*/ 0 h 510090"/>
              <a:gd name="connsiteX7" fmla="*/ 0 w 2272548"/>
              <a:gd name="connsiteY7" fmla="*/ 0 h 5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2548" h="510090">
                <a:moveTo>
                  <a:pt x="0" y="0"/>
                </a:moveTo>
                <a:lnTo>
                  <a:pt x="0" y="321987"/>
                </a:lnTo>
                <a:lnTo>
                  <a:pt x="2108" y="321987"/>
                </a:lnTo>
                <a:cubicBezTo>
                  <a:pt x="37539" y="426912"/>
                  <a:pt x="531726" y="510090"/>
                  <a:pt x="1136274" y="510090"/>
                </a:cubicBezTo>
                <a:cubicBezTo>
                  <a:pt x="1740823" y="510090"/>
                  <a:pt x="2235009" y="426912"/>
                  <a:pt x="2270440" y="321987"/>
                </a:cubicBezTo>
                <a:lnTo>
                  <a:pt x="2272548" y="321987"/>
                </a:lnTo>
                <a:lnTo>
                  <a:pt x="2272548" y="0"/>
                </a:lnTo>
                <a:lnTo>
                  <a:pt x="0" y="0"/>
                </a:ln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 name="Freeform: Shape 5">
            <a:extLst>
              <a:ext uri="{FF2B5EF4-FFF2-40B4-BE49-F238E27FC236}">
                <a16:creationId xmlns:a16="http://schemas.microsoft.com/office/drawing/2014/main" id="{0BB471A8-8256-82E4-7E00-591F7300618A}"/>
              </a:ext>
            </a:extLst>
          </p:cNvPr>
          <p:cNvSpPr/>
          <p:nvPr/>
        </p:nvSpPr>
        <p:spPr>
          <a:xfrm>
            <a:off x="670829" y="3878696"/>
            <a:ext cx="1978893" cy="348591"/>
          </a:xfrm>
          <a:custGeom>
            <a:avLst/>
            <a:gdLst>
              <a:gd name="connsiteX0" fmla="*/ 2272548 w 2272548"/>
              <a:gd name="connsiteY0" fmla="*/ 200160 h 400320"/>
              <a:gd name="connsiteX1" fmla="*/ 1136274 w 2272548"/>
              <a:gd name="connsiteY1" fmla="*/ 400320 h 400320"/>
              <a:gd name="connsiteX2" fmla="*/ 0 w 2272548"/>
              <a:gd name="connsiteY2" fmla="*/ 200160 h 400320"/>
              <a:gd name="connsiteX3" fmla="*/ 1136274 w 2272548"/>
              <a:gd name="connsiteY3" fmla="*/ 0 h 400320"/>
              <a:gd name="connsiteX4" fmla="*/ 2272548 w 2272548"/>
              <a:gd name="connsiteY4" fmla="*/ 200160 h 40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548" h="400320">
                <a:moveTo>
                  <a:pt x="2272548" y="200160"/>
                </a:moveTo>
                <a:cubicBezTo>
                  <a:pt x="2272548" y="310705"/>
                  <a:pt x="1763821" y="400320"/>
                  <a:pt x="1136274" y="400320"/>
                </a:cubicBezTo>
                <a:cubicBezTo>
                  <a:pt x="508727" y="400320"/>
                  <a:pt x="0" y="310705"/>
                  <a:pt x="0" y="200160"/>
                </a:cubicBezTo>
                <a:cubicBezTo>
                  <a:pt x="0" y="89615"/>
                  <a:pt x="508727" y="0"/>
                  <a:pt x="1136274" y="0"/>
                </a:cubicBezTo>
                <a:cubicBezTo>
                  <a:pt x="1763821" y="0"/>
                  <a:pt x="2272548" y="89615"/>
                  <a:pt x="2272548" y="200160"/>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1" name="Freeform: Shape 10">
            <a:extLst>
              <a:ext uri="{FF2B5EF4-FFF2-40B4-BE49-F238E27FC236}">
                <a16:creationId xmlns:a16="http://schemas.microsoft.com/office/drawing/2014/main" id="{DFE6AEA3-213D-40AA-355E-C6E70246911C}"/>
              </a:ext>
            </a:extLst>
          </p:cNvPr>
          <p:cNvSpPr/>
          <p:nvPr/>
        </p:nvSpPr>
        <p:spPr>
          <a:xfrm rot="18900000">
            <a:off x="1151778" y="2139352"/>
            <a:ext cx="1008536" cy="1008538"/>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 name="Oval 11">
            <a:extLst>
              <a:ext uri="{FF2B5EF4-FFF2-40B4-BE49-F238E27FC236}">
                <a16:creationId xmlns:a16="http://schemas.microsoft.com/office/drawing/2014/main" id="{3B8498D6-3227-C0BB-0E6A-5D8E8A9C7685}"/>
              </a:ext>
            </a:extLst>
          </p:cNvPr>
          <p:cNvSpPr/>
          <p:nvPr/>
        </p:nvSpPr>
        <p:spPr>
          <a:xfrm>
            <a:off x="1254239" y="2241813"/>
            <a:ext cx="803615" cy="803615"/>
          </a:xfrm>
          <a:prstGeom prst="ellipse">
            <a:avLst/>
          </a:pr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5" name="Straight Arrow Connector 14">
            <a:extLst>
              <a:ext uri="{FF2B5EF4-FFF2-40B4-BE49-F238E27FC236}">
                <a16:creationId xmlns:a16="http://schemas.microsoft.com/office/drawing/2014/main" id="{3EC2FF79-2AA4-F667-18D2-29F3A4297188}"/>
              </a:ext>
            </a:extLst>
          </p:cNvPr>
          <p:cNvCxnSpPr>
            <a:cxnSpLocks/>
          </p:cNvCxnSpPr>
          <p:nvPr/>
        </p:nvCxnSpPr>
        <p:spPr>
          <a:xfrm>
            <a:off x="1666027" y="3159927"/>
            <a:ext cx="0" cy="655242"/>
          </a:xfrm>
          <a:prstGeom prst="straightConnector1">
            <a:avLst/>
          </a:prstGeom>
          <a:ln w="9525">
            <a:gradFill>
              <a:gsLst>
                <a:gs pos="0">
                  <a:schemeClr val="accent1"/>
                </a:gs>
                <a:gs pos="60900">
                  <a:srgbClr val="D5A327"/>
                </a:gs>
                <a:gs pos="100000">
                  <a:schemeClr val="accent1">
                    <a:lumMod val="74000"/>
                    <a:lumOff val="26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A349EAED-4775-337F-4C49-861A5DCD0C7B}"/>
              </a:ext>
            </a:extLst>
          </p:cNvPr>
          <p:cNvGrpSpPr/>
          <p:nvPr/>
        </p:nvGrpSpPr>
        <p:grpSpPr>
          <a:xfrm>
            <a:off x="2888692" y="2139352"/>
            <a:ext cx="1978893" cy="2355530"/>
            <a:chOff x="978021" y="2304604"/>
            <a:chExt cx="2272548" cy="2705075"/>
          </a:xfrm>
        </p:grpSpPr>
        <p:sp>
          <p:nvSpPr>
            <p:cNvPr id="19" name="Freeform: Shape 18">
              <a:extLst>
                <a:ext uri="{FF2B5EF4-FFF2-40B4-BE49-F238E27FC236}">
                  <a16:creationId xmlns:a16="http://schemas.microsoft.com/office/drawing/2014/main" id="{3189BF27-970B-9467-1541-DEF6DDA53730}"/>
                </a:ext>
              </a:extLst>
            </p:cNvPr>
            <p:cNvSpPr/>
            <p:nvPr/>
          </p:nvSpPr>
          <p:spPr>
            <a:xfrm>
              <a:off x="978021" y="4499589"/>
              <a:ext cx="2272548" cy="510090"/>
            </a:xfrm>
            <a:custGeom>
              <a:avLst/>
              <a:gdLst>
                <a:gd name="connsiteX0" fmla="*/ 0 w 2272548"/>
                <a:gd name="connsiteY0" fmla="*/ 0 h 510090"/>
                <a:gd name="connsiteX1" fmla="*/ 0 w 2272548"/>
                <a:gd name="connsiteY1" fmla="*/ 321987 h 510090"/>
                <a:gd name="connsiteX2" fmla="*/ 2108 w 2272548"/>
                <a:gd name="connsiteY2" fmla="*/ 321987 h 510090"/>
                <a:gd name="connsiteX3" fmla="*/ 1136274 w 2272548"/>
                <a:gd name="connsiteY3" fmla="*/ 510090 h 510090"/>
                <a:gd name="connsiteX4" fmla="*/ 2270440 w 2272548"/>
                <a:gd name="connsiteY4" fmla="*/ 321987 h 510090"/>
                <a:gd name="connsiteX5" fmla="*/ 2272548 w 2272548"/>
                <a:gd name="connsiteY5" fmla="*/ 321987 h 510090"/>
                <a:gd name="connsiteX6" fmla="*/ 2272548 w 2272548"/>
                <a:gd name="connsiteY6" fmla="*/ 0 h 510090"/>
                <a:gd name="connsiteX7" fmla="*/ 0 w 2272548"/>
                <a:gd name="connsiteY7" fmla="*/ 0 h 5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2548" h="510090">
                  <a:moveTo>
                    <a:pt x="0" y="0"/>
                  </a:moveTo>
                  <a:lnTo>
                    <a:pt x="0" y="321987"/>
                  </a:lnTo>
                  <a:lnTo>
                    <a:pt x="2108" y="321987"/>
                  </a:lnTo>
                  <a:cubicBezTo>
                    <a:pt x="37539" y="426912"/>
                    <a:pt x="531726" y="510090"/>
                    <a:pt x="1136274" y="510090"/>
                  </a:cubicBezTo>
                  <a:cubicBezTo>
                    <a:pt x="1740823" y="510090"/>
                    <a:pt x="2235009" y="426912"/>
                    <a:pt x="2270440" y="321987"/>
                  </a:cubicBezTo>
                  <a:lnTo>
                    <a:pt x="2272548" y="321987"/>
                  </a:lnTo>
                  <a:lnTo>
                    <a:pt x="2272548" y="0"/>
                  </a:lnTo>
                  <a:lnTo>
                    <a:pt x="0" y="0"/>
                  </a:ln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0" name="Freeform: Shape 19">
              <a:extLst>
                <a:ext uri="{FF2B5EF4-FFF2-40B4-BE49-F238E27FC236}">
                  <a16:creationId xmlns:a16="http://schemas.microsoft.com/office/drawing/2014/main" id="{D8A725C8-33DF-C59B-C29E-B0BF76A86FCF}"/>
                </a:ext>
              </a:extLst>
            </p:cNvPr>
            <p:cNvSpPr/>
            <p:nvPr/>
          </p:nvSpPr>
          <p:spPr>
            <a:xfrm>
              <a:off x="978021" y="4302055"/>
              <a:ext cx="2272548" cy="400320"/>
            </a:xfrm>
            <a:custGeom>
              <a:avLst/>
              <a:gdLst>
                <a:gd name="connsiteX0" fmla="*/ 2272548 w 2272548"/>
                <a:gd name="connsiteY0" fmla="*/ 200160 h 400320"/>
                <a:gd name="connsiteX1" fmla="*/ 1136274 w 2272548"/>
                <a:gd name="connsiteY1" fmla="*/ 400320 h 400320"/>
                <a:gd name="connsiteX2" fmla="*/ 0 w 2272548"/>
                <a:gd name="connsiteY2" fmla="*/ 200160 h 400320"/>
                <a:gd name="connsiteX3" fmla="*/ 1136274 w 2272548"/>
                <a:gd name="connsiteY3" fmla="*/ 0 h 400320"/>
                <a:gd name="connsiteX4" fmla="*/ 2272548 w 2272548"/>
                <a:gd name="connsiteY4" fmla="*/ 200160 h 40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548" h="400320">
                  <a:moveTo>
                    <a:pt x="2272548" y="200160"/>
                  </a:moveTo>
                  <a:cubicBezTo>
                    <a:pt x="2272548" y="310705"/>
                    <a:pt x="1763821" y="400320"/>
                    <a:pt x="1136274" y="400320"/>
                  </a:cubicBezTo>
                  <a:cubicBezTo>
                    <a:pt x="508727" y="400320"/>
                    <a:pt x="0" y="310705"/>
                    <a:pt x="0" y="200160"/>
                  </a:cubicBezTo>
                  <a:cubicBezTo>
                    <a:pt x="0" y="89615"/>
                    <a:pt x="508727" y="0"/>
                    <a:pt x="1136274" y="0"/>
                  </a:cubicBezTo>
                  <a:cubicBezTo>
                    <a:pt x="1763821" y="0"/>
                    <a:pt x="2272548" y="89615"/>
                    <a:pt x="2272548" y="200160"/>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1" name="Freeform: Shape 20">
              <a:extLst>
                <a:ext uri="{FF2B5EF4-FFF2-40B4-BE49-F238E27FC236}">
                  <a16:creationId xmlns:a16="http://schemas.microsoft.com/office/drawing/2014/main" id="{EDF5CAF2-5E08-57F2-1836-BDD0A581BBE0}"/>
                </a:ext>
              </a:extLst>
            </p:cNvPr>
            <p:cNvSpPr/>
            <p:nvPr/>
          </p:nvSpPr>
          <p:spPr>
            <a:xfrm rot="18900000">
              <a:off x="1530340" y="2304604"/>
              <a:ext cx="1158196" cy="1158198"/>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2" name="Oval 21">
              <a:extLst>
                <a:ext uri="{FF2B5EF4-FFF2-40B4-BE49-F238E27FC236}">
                  <a16:creationId xmlns:a16="http://schemas.microsoft.com/office/drawing/2014/main" id="{10E8A18F-10F0-833C-FF5F-DAD519276ACF}"/>
                </a:ext>
              </a:extLst>
            </p:cNvPr>
            <p:cNvSpPr/>
            <p:nvPr/>
          </p:nvSpPr>
          <p:spPr>
            <a:xfrm>
              <a:off x="1648005" y="2422270"/>
              <a:ext cx="922866" cy="922866"/>
            </a:xfrm>
            <a:prstGeom prst="ellipse">
              <a:avLst/>
            </a:pr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3" name="Straight Arrow Connector 22">
              <a:extLst>
                <a:ext uri="{FF2B5EF4-FFF2-40B4-BE49-F238E27FC236}">
                  <a16:creationId xmlns:a16="http://schemas.microsoft.com/office/drawing/2014/main" id="{0A3FD53B-271B-1499-EDAD-5333A3C10F5A}"/>
                </a:ext>
              </a:extLst>
            </p:cNvPr>
            <p:cNvCxnSpPr>
              <a:cxnSpLocks/>
            </p:cNvCxnSpPr>
            <p:nvPr/>
          </p:nvCxnSpPr>
          <p:spPr>
            <a:xfrm>
              <a:off x="2120900" y="3476625"/>
              <a:ext cx="0" cy="752475"/>
            </a:xfrm>
            <a:prstGeom prst="straightConnector1">
              <a:avLst/>
            </a:prstGeom>
            <a:ln w="9525">
              <a:gradFill>
                <a:gsLst>
                  <a:gs pos="54600">
                    <a:srgbClr val="DB8E44"/>
                  </a:gs>
                  <a:gs pos="0">
                    <a:schemeClr val="accent2">
                      <a:lumMod val="75000"/>
                    </a:schemeClr>
                  </a:gs>
                  <a:gs pos="100000">
                    <a:schemeClr val="accent1">
                      <a:lumMod val="74000"/>
                      <a:lumOff val="26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2C4368AD-85C7-150E-0138-5246179DBE83}"/>
              </a:ext>
            </a:extLst>
          </p:cNvPr>
          <p:cNvGrpSpPr/>
          <p:nvPr/>
        </p:nvGrpSpPr>
        <p:grpSpPr>
          <a:xfrm>
            <a:off x="5106554" y="2139352"/>
            <a:ext cx="1978893" cy="2355530"/>
            <a:chOff x="978021" y="2304604"/>
            <a:chExt cx="2272548" cy="2705075"/>
          </a:xfrm>
        </p:grpSpPr>
        <p:sp>
          <p:nvSpPr>
            <p:cNvPr id="25" name="Freeform: Shape 24">
              <a:extLst>
                <a:ext uri="{FF2B5EF4-FFF2-40B4-BE49-F238E27FC236}">
                  <a16:creationId xmlns:a16="http://schemas.microsoft.com/office/drawing/2014/main" id="{BECC9F38-7C44-BF08-4AEB-6B4B3662037D}"/>
                </a:ext>
              </a:extLst>
            </p:cNvPr>
            <p:cNvSpPr/>
            <p:nvPr/>
          </p:nvSpPr>
          <p:spPr>
            <a:xfrm>
              <a:off x="978021" y="4499589"/>
              <a:ext cx="2272548" cy="510090"/>
            </a:xfrm>
            <a:custGeom>
              <a:avLst/>
              <a:gdLst>
                <a:gd name="connsiteX0" fmla="*/ 0 w 2272548"/>
                <a:gd name="connsiteY0" fmla="*/ 0 h 510090"/>
                <a:gd name="connsiteX1" fmla="*/ 0 w 2272548"/>
                <a:gd name="connsiteY1" fmla="*/ 321987 h 510090"/>
                <a:gd name="connsiteX2" fmla="*/ 2108 w 2272548"/>
                <a:gd name="connsiteY2" fmla="*/ 321987 h 510090"/>
                <a:gd name="connsiteX3" fmla="*/ 1136274 w 2272548"/>
                <a:gd name="connsiteY3" fmla="*/ 510090 h 510090"/>
                <a:gd name="connsiteX4" fmla="*/ 2270440 w 2272548"/>
                <a:gd name="connsiteY4" fmla="*/ 321987 h 510090"/>
                <a:gd name="connsiteX5" fmla="*/ 2272548 w 2272548"/>
                <a:gd name="connsiteY5" fmla="*/ 321987 h 510090"/>
                <a:gd name="connsiteX6" fmla="*/ 2272548 w 2272548"/>
                <a:gd name="connsiteY6" fmla="*/ 0 h 510090"/>
                <a:gd name="connsiteX7" fmla="*/ 0 w 2272548"/>
                <a:gd name="connsiteY7" fmla="*/ 0 h 5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2548" h="510090">
                  <a:moveTo>
                    <a:pt x="0" y="0"/>
                  </a:moveTo>
                  <a:lnTo>
                    <a:pt x="0" y="321987"/>
                  </a:lnTo>
                  <a:lnTo>
                    <a:pt x="2108" y="321987"/>
                  </a:lnTo>
                  <a:cubicBezTo>
                    <a:pt x="37539" y="426912"/>
                    <a:pt x="531726" y="510090"/>
                    <a:pt x="1136274" y="510090"/>
                  </a:cubicBezTo>
                  <a:cubicBezTo>
                    <a:pt x="1740823" y="510090"/>
                    <a:pt x="2235009" y="426912"/>
                    <a:pt x="2270440" y="321987"/>
                  </a:cubicBezTo>
                  <a:lnTo>
                    <a:pt x="2272548" y="321987"/>
                  </a:lnTo>
                  <a:lnTo>
                    <a:pt x="2272548" y="0"/>
                  </a:lnTo>
                  <a:lnTo>
                    <a:pt x="0" y="0"/>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6" name="Freeform: Shape 25">
              <a:extLst>
                <a:ext uri="{FF2B5EF4-FFF2-40B4-BE49-F238E27FC236}">
                  <a16:creationId xmlns:a16="http://schemas.microsoft.com/office/drawing/2014/main" id="{5B333E9B-F9DF-E256-CFCC-CA9312E870DA}"/>
                </a:ext>
              </a:extLst>
            </p:cNvPr>
            <p:cNvSpPr/>
            <p:nvPr/>
          </p:nvSpPr>
          <p:spPr>
            <a:xfrm>
              <a:off x="978021" y="4302055"/>
              <a:ext cx="2272548" cy="400320"/>
            </a:xfrm>
            <a:custGeom>
              <a:avLst/>
              <a:gdLst>
                <a:gd name="connsiteX0" fmla="*/ 2272548 w 2272548"/>
                <a:gd name="connsiteY0" fmla="*/ 200160 h 400320"/>
                <a:gd name="connsiteX1" fmla="*/ 1136274 w 2272548"/>
                <a:gd name="connsiteY1" fmla="*/ 400320 h 400320"/>
                <a:gd name="connsiteX2" fmla="*/ 0 w 2272548"/>
                <a:gd name="connsiteY2" fmla="*/ 200160 h 400320"/>
                <a:gd name="connsiteX3" fmla="*/ 1136274 w 2272548"/>
                <a:gd name="connsiteY3" fmla="*/ 0 h 400320"/>
                <a:gd name="connsiteX4" fmla="*/ 2272548 w 2272548"/>
                <a:gd name="connsiteY4" fmla="*/ 200160 h 40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548" h="400320">
                  <a:moveTo>
                    <a:pt x="2272548" y="200160"/>
                  </a:moveTo>
                  <a:cubicBezTo>
                    <a:pt x="2272548" y="310705"/>
                    <a:pt x="1763821" y="400320"/>
                    <a:pt x="1136274" y="400320"/>
                  </a:cubicBezTo>
                  <a:cubicBezTo>
                    <a:pt x="508727" y="400320"/>
                    <a:pt x="0" y="310705"/>
                    <a:pt x="0" y="200160"/>
                  </a:cubicBezTo>
                  <a:cubicBezTo>
                    <a:pt x="0" y="89615"/>
                    <a:pt x="508727" y="0"/>
                    <a:pt x="1136274" y="0"/>
                  </a:cubicBezTo>
                  <a:cubicBezTo>
                    <a:pt x="1763821" y="0"/>
                    <a:pt x="2272548" y="89615"/>
                    <a:pt x="2272548" y="200160"/>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7" name="Freeform: Shape 26">
              <a:extLst>
                <a:ext uri="{FF2B5EF4-FFF2-40B4-BE49-F238E27FC236}">
                  <a16:creationId xmlns:a16="http://schemas.microsoft.com/office/drawing/2014/main" id="{6208F46F-AF46-D49D-9DCE-75E738B61149}"/>
                </a:ext>
              </a:extLst>
            </p:cNvPr>
            <p:cNvSpPr/>
            <p:nvPr/>
          </p:nvSpPr>
          <p:spPr>
            <a:xfrm rot="18900000">
              <a:off x="1530340" y="2304604"/>
              <a:ext cx="1158196" cy="1158198"/>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8" name="Oval 27">
              <a:extLst>
                <a:ext uri="{FF2B5EF4-FFF2-40B4-BE49-F238E27FC236}">
                  <a16:creationId xmlns:a16="http://schemas.microsoft.com/office/drawing/2014/main" id="{E63295DD-0284-84FC-DBE2-430DE3DDFB61}"/>
                </a:ext>
              </a:extLst>
            </p:cNvPr>
            <p:cNvSpPr/>
            <p:nvPr/>
          </p:nvSpPr>
          <p:spPr>
            <a:xfrm>
              <a:off x="1648005" y="2422270"/>
              <a:ext cx="922866" cy="922866"/>
            </a:xfrm>
            <a:prstGeom prst="ellipse">
              <a:avLst/>
            </a:pr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9" name="Straight Arrow Connector 28">
              <a:extLst>
                <a:ext uri="{FF2B5EF4-FFF2-40B4-BE49-F238E27FC236}">
                  <a16:creationId xmlns:a16="http://schemas.microsoft.com/office/drawing/2014/main" id="{28AD7117-7FAF-A8A9-3B56-7C91C6ADF6CA}"/>
                </a:ext>
              </a:extLst>
            </p:cNvPr>
            <p:cNvCxnSpPr>
              <a:cxnSpLocks/>
            </p:cNvCxnSpPr>
            <p:nvPr/>
          </p:nvCxnSpPr>
          <p:spPr>
            <a:xfrm>
              <a:off x="2120900" y="3476625"/>
              <a:ext cx="0" cy="752475"/>
            </a:xfrm>
            <a:prstGeom prst="straightConnector1">
              <a:avLst/>
            </a:prstGeom>
            <a:ln w="9525">
              <a:gradFill>
                <a:gsLst>
                  <a:gs pos="0">
                    <a:schemeClr val="accent4"/>
                  </a:gs>
                  <a:gs pos="57500">
                    <a:srgbClr val="279FC6"/>
                  </a:gs>
                  <a:gs pos="100000">
                    <a:schemeClr val="accent4">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3F6EFC35-85C1-2205-885F-45710D32A16E}"/>
              </a:ext>
            </a:extLst>
          </p:cNvPr>
          <p:cNvGrpSpPr/>
          <p:nvPr/>
        </p:nvGrpSpPr>
        <p:grpSpPr>
          <a:xfrm>
            <a:off x="7324416" y="2139352"/>
            <a:ext cx="1978893" cy="2355530"/>
            <a:chOff x="978021" y="2304604"/>
            <a:chExt cx="2272548" cy="2705075"/>
          </a:xfrm>
        </p:grpSpPr>
        <p:sp>
          <p:nvSpPr>
            <p:cNvPr id="31" name="Freeform: Shape 30">
              <a:extLst>
                <a:ext uri="{FF2B5EF4-FFF2-40B4-BE49-F238E27FC236}">
                  <a16:creationId xmlns:a16="http://schemas.microsoft.com/office/drawing/2014/main" id="{3CFECB3E-F54B-AFFD-9D9A-21D2941D7983}"/>
                </a:ext>
              </a:extLst>
            </p:cNvPr>
            <p:cNvSpPr/>
            <p:nvPr/>
          </p:nvSpPr>
          <p:spPr>
            <a:xfrm>
              <a:off x="978021" y="4499589"/>
              <a:ext cx="2272548" cy="510090"/>
            </a:xfrm>
            <a:custGeom>
              <a:avLst/>
              <a:gdLst>
                <a:gd name="connsiteX0" fmla="*/ 0 w 2272548"/>
                <a:gd name="connsiteY0" fmla="*/ 0 h 510090"/>
                <a:gd name="connsiteX1" fmla="*/ 0 w 2272548"/>
                <a:gd name="connsiteY1" fmla="*/ 321987 h 510090"/>
                <a:gd name="connsiteX2" fmla="*/ 2108 w 2272548"/>
                <a:gd name="connsiteY2" fmla="*/ 321987 h 510090"/>
                <a:gd name="connsiteX3" fmla="*/ 1136274 w 2272548"/>
                <a:gd name="connsiteY3" fmla="*/ 510090 h 510090"/>
                <a:gd name="connsiteX4" fmla="*/ 2270440 w 2272548"/>
                <a:gd name="connsiteY4" fmla="*/ 321987 h 510090"/>
                <a:gd name="connsiteX5" fmla="*/ 2272548 w 2272548"/>
                <a:gd name="connsiteY5" fmla="*/ 321987 h 510090"/>
                <a:gd name="connsiteX6" fmla="*/ 2272548 w 2272548"/>
                <a:gd name="connsiteY6" fmla="*/ 0 h 510090"/>
                <a:gd name="connsiteX7" fmla="*/ 0 w 2272548"/>
                <a:gd name="connsiteY7" fmla="*/ 0 h 5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2548" h="510090">
                  <a:moveTo>
                    <a:pt x="0" y="0"/>
                  </a:moveTo>
                  <a:lnTo>
                    <a:pt x="0" y="321987"/>
                  </a:lnTo>
                  <a:lnTo>
                    <a:pt x="2108" y="321987"/>
                  </a:lnTo>
                  <a:cubicBezTo>
                    <a:pt x="37539" y="426912"/>
                    <a:pt x="531726" y="510090"/>
                    <a:pt x="1136274" y="510090"/>
                  </a:cubicBezTo>
                  <a:cubicBezTo>
                    <a:pt x="1740823" y="510090"/>
                    <a:pt x="2235009" y="426912"/>
                    <a:pt x="2270440" y="321987"/>
                  </a:cubicBezTo>
                  <a:lnTo>
                    <a:pt x="2272548" y="321987"/>
                  </a:lnTo>
                  <a:lnTo>
                    <a:pt x="2272548" y="0"/>
                  </a:lnTo>
                  <a:lnTo>
                    <a:pt x="0" y="0"/>
                  </a:ln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2" name="Freeform: Shape 31">
              <a:extLst>
                <a:ext uri="{FF2B5EF4-FFF2-40B4-BE49-F238E27FC236}">
                  <a16:creationId xmlns:a16="http://schemas.microsoft.com/office/drawing/2014/main" id="{5976C35B-3FC4-98DE-C9A4-68763C535D2F}"/>
                </a:ext>
              </a:extLst>
            </p:cNvPr>
            <p:cNvSpPr/>
            <p:nvPr/>
          </p:nvSpPr>
          <p:spPr>
            <a:xfrm>
              <a:off x="978021" y="4302055"/>
              <a:ext cx="2272548" cy="400320"/>
            </a:xfrm>
            <a:custGeom>
              <a:avLst/>
              <a:gdLst>
                <a:gd name="connsiteX0" fmla="*/ 2272548 w 2272548"/>
                <a:gd name="connsiteY0" fmla="*/ 200160 h 400320"/>
                <a:gd name="connsiteX1" fmla="*/ 1136274 w 2272548"/>
                <a:gd name="connsiteY1" fmla="*/ 400320 h 400320"/>
                <a:gd name="connsiteX2" fmla="*/ 0 w 2272548"/>
                <a:gd name="connsiteY2" fmla="*/ 200160 h 400320"/>
                <a:gd name="connsiteX3" fmla="*/ 1136274 w 2272548"/>
                <a:gd name="connsiteY3" fmla="*/ 0 h 400320"/>
                <a:gd name="connsiteX4" fmla="*/ 2272548 w 2272548"/>
                <a:gd name="connsiteY4" fmla="*/ 200160 h 40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548" h="400320">
                  <a:moveTo>
                    <a:pt x="2272548" y="200160"/>
                  </a:moveTo>
                  <a:cubicBezTo>
                    <a:pt x="2272548" y="310705"/>
                    <a:pt x="1763821" y="400320"/>
                    <a:pt x="1136274" y="400320"/>
                  </a:cubicBezTo>
                  <a:cubicBezTo>
                    <a:pt x="508727" y="400320"/>
                    <a:pt x="0" y="310705"/>
                    <a:pt x="0" y="200160"/>
                  </a:cubicBezTo>
                  <a:cubicBezTo>
                    <a:pt x="0" y="89615"/>
                    <a:pt x="508727" y="0"/>
                    <a:pt x="1136274" y="0"/>
                  </a:cubicBezTo>
                  <a:cubicBezTo>
                    <a:pt x="1763821" y="0"/>
                    <a:pt x="2272548" y="89615"/>
                    <a:pt x="2272548" y="200160"/>
                  </a:cubicBezTo>
                  <a:close/>
                </a:path>
              </a:pathLst>
            </a:custGeom>
            <a:gradFill>
              <a:gsLst>
                <a:gs pos="0">
                  <a:schemeClr val="accent3">
                    <a:lumMod val="67000"/>
                    <a:lumOff val="33000"/>
                  </a:schemeClr>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3" name="Freeform: Shape 32">
              <a:extLst>
                <a:ext uri="{FF2B5EF4-FFF2-40B4-BE49-F238E27FC236}">
                  <a16:creationId xmlns:a16="http://schemas.microsoft.com/office/drawing/2014/main" id="{12B63CC0-881D-86B6-1AA0-81228D81BCA5}"/>
                </a:ext>
              </a:extLst>
            </p:cNvPr>
            <p:cNvSpPr/>
            <p:nvPr/>
          </p:nvSpPr>
          <p:spPr>
            <a:xfrm rot="18900000">
              <a:off x="1530340" y="2304604"/>
              <a:ext cx="1158196" cy="1158198"/>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3">
                    <a:lumMod val="67000"/>
                    <a:lumOff val="33000"/>
                  </a:schemeClr>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4" name="Oval 33">
              <a:extLst>
                <a:ext uri="{FF2B5EF4-FFF2-40B4-BE49-F238E27FC236}">
                  <a16:creationId xmlns:a16="http://schemas.microsoft.com/office/drawing/2014/main" id="{C6E9914E-6EA6-985A-89EB-CE6ACD842C15}"/>
                </a:ext>
              </a:extLst>
            </p:cNvPr>
            <p:cNvSpPr/>
            <p:nvPr/>
          </p:nvSpPr>
          <p:spPr>
            <a:xfrm>
              <a:off x="1648005" y="2422270"/>
              <a:ext cx="922866" cy="922866"/>
            </a:xfrm>
            <a:prstGeom prst="ellipse">
              <a:avLst/>
            </a:pr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35" name="Straight Arrow Connector 34">
              <a:extLst>
                <a:ext uri="{FF2B5EF4-FFF2-40B4-BE49-F238E27FC236}">
                  <a16:creationId xmlns:a16="http://schemas.microsoft.com/office/drawing/2014/main" id="{96FA2901-A2F4-E39E-181F-71740E1DE3AF}"/>
                </a:ext>
              </a:extLst>
            </p:cNvPr>
            <p:cNvCxnSpPr>
              <a:cxnSpLocks/>
            </p:cNvCxnSpPr>
            <p:nvPr/>
          </p:nvCxnSpPr>
          <p:spPr>
            <a:xfrm>
              <a:off x="2120900" y="3476625"/>
              <a:ext cx="0" cy="752475"/>
            </a:xfrm>
            <a:prstGeom prst="straightConnector1">
              <a:avLst/>
            </a:prstGeom>
            <a:ln w="9525">
              <a:gradFill>
                <a:gsLst>
                  <a:gs pos="0">
                    <a:schemeClr val="accent3"/>
                  </a:gs>
                  <a:gs pos="51100">
                    <a:srgbClr val="892FE1"/>
                  </a:gs>
                  <a:gs pos="100000">
                    <a:schemeClr val="accent3">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02E870EA-B28B-1173-594D-AFF7297CBF97}"/>
              </a:ext>
            </a:extLst>
          </p:cNvPr>
          <p:cNvGrpSpPr/>
          <p:nvPr/>
        </p:nvGrpSpPr>
        <p:grpSpPr>
          <a:xfrm>
            <a:off x="9542279" y="2139352"/>
            <a:ext cx="1978893" cy="2355530"/>
            <a:chOff x="978021" y="2304604"/>
            <a:chExt cx="2272548" cy="2705075"/>
          </a:xfrm>
        </p:grpSpPr>
        <p:sp>
          <p:nvSpPr>
            <p:cNvPr id="37" name="Freeform: Shape 36">
              <a:extLst>
                <a:ext uri="{FF2B5EF4-FFF2-40B4-BE49-F238E27FC236}">
                  <a16:creationId xmlns:a16="http://schemas.microsoft.com/office/drawing/2014/main" id="{7C35202F-27BF-987C-9284-C8E04C89F74E}"/>
                </a:ext>
              </a:extLst>
            </p:cNvPr>
            <p:cNvSpPr/>
            <p:nvPr/>
          </p:nvSpPr>
          <p:spPr>
            <a:xfrm>
              <a:off x="978021" y="4499589"/>
              <a:ext cx="2272548" cy="510090"/>
            </a:xfrm>
            <a:custGeom>
              <a:avLst/>
              <a:gdLst>
                <a:gd name="connsiteX0" fmla="*/ 0 w 2272548"/>
                <a:gd name="connsiteY0" fmla="*/ 0 h 510090"/>
                <a:gd name="connsiteX1" fmla="*/ 0 w 2272548"/>
                <a:gd name="connsiteY1" fmla="*/ 321987 h 510090"/>
                <a:gd name="connsiteX2" fmla="*/ 2108 w 2272548"/>
                <a:gd name="connsiteY2" fmla="*/ 321987 h 510090"/>
                <a:gd name="connsiteX3" fmla="*/ 1136274 w 2272548"/>
                <a:gd name="connsiteY3" fmla="*/ 510090 h 510090"/>
                <a:gd name="connsiteX4" fmla="*/ 2270440 w 2272548"/>
                <a:gd name="connsiteY4" fmla="*/ 321987 h 510090"/>
                <a:gd name="connsiteX5" fmla="*/ 2272548 w 2272548"/>
                <a:gd name="connsiteY5" fmla="*/ 321987 h 510090"/>
                <a:gd name="connsiteX6" fmla="*/ 2272548 w 2272548"/>
                <a:gd name="connsiteY6" fmla="*/ 0 h 510090"/>
                <a:gd name="connsiteX7" fmla="*/ 0 w 2272548"/>
                <a:gd name="connsiteY7" fmla="*/ 0 h 5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2548" h="510090">
                  <a:moveTo>
                    <a:pt x="0" y="0"/>
                  </a:moveTo>
                  <a:lnTo>
                    <a:pt x="0" y="321987"/>
                  </a:lnTo>
                  <a:lnTo>
                    <a:pt x="2108" y="321987"/>
                  </a:lnTo>
                  <a:cubicBezTo>
                    <a:pt x="37539" y="426912"/>
                    <a:pt x="531726" y="510090"/>
                    <a:pt x="1136274" y="510090"/>
                  </a:cubicBezTo>
                  <a:cubicBezTo>
                    <a:pt x="1740823" y="510090"/>
                    <a:pt x="2235009" y="426912"/>
                    <a:pt x="2270440" y="321987"/>
                  </a:cubicBezTo>
                  <a:lnTo>
                    <a:pt x="2272548" y="321987"/>
                  </a:lnTo>
                  <a:lnTo>
                    <a:pt x="2272548" y="0"/>
                  </a:lnTo>
                  <a:lnTo>
                    <a:pt x="0" y="0"/>
                  </a:ln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8" name="Freeform: Shape 37">
              <a:extLst>
                <a:ext uri="{FF2B5EF4-FFF2-40B4-BE49-F238E27FC236}">
                  <a16:creationId xmlns:a16="http://schemas.microsoft.com/office/drawing/2014/main" id="{0E678E39-3C6E-04C7-B82B-414EBD780608}"/>
                </a:ext>
              </a:extLst>
            </p:cNvPr>
            <p:cNvSpPr/>
            <p:nvPr/>
          </p:nvSpPr>
          <p:spPr>
            <a:xfrm>
              <a:off x="978021" y="4302055"/>
              <a:ext cx="2272548" cy="400320"/>
            </a:xfrm>
            <a:custGeom>
              <a:avLst/>
              <a:gdLst>
                <a:gd name="connsiteX0" fmla="*/ 2272548 w 2272548"/>
                <a:gd name="connsiteY0" fmla="*/ 200160 h 400320"/>
                <a:gd name="connsiteX1" fmla="*/ 1136274 w 2272548"/>
                <a:gd name="connsiteY1" fmla="*/ 400320 h 400320"/>
                <a:gd name="connsiteX2" fmla="*/ 0 w 2272548"/>
                <a:gd name="connsiteY2" fmla="*/ 200160 h 400320"/>
                <a:gd name="connsiteX3" fmla="*/ 1136274 w 2272548"/>
                <a:gd name="connsiteY3" fmla="*/ 0 h 400320"/>
                <a:gd name="connsiteX4" fmla="*/ 2272548 w 2272548"/>
                <a:gd name="connsiteY4" fmla="*/ 200160 h 40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548" h="400320">
                  <a:moveTo>
                    <a:pt x="2272548" y="200160"/>
                  </a:moveTo>
                  <a:cubicBezTo>
                    <a:pt x="2272548" y="310705"/>
                    <a:pt x="1763821" y="400320"/>
                    <a:pt x="1136274" y="400320"/>
                  </a:cubicBezTo>
                  <a:cubicBezTo>
                    <a:pt x="508727" y="400320"/>
                    <a:pt x="0" y="310705"/>
                    <a:pt x="0" y="200160"/>
                  </a:cubicBezTo>
                  <a:cubicBezTo>
                    <a:pt x="0" y="89615"/>
                    <a:pt x="508727" y="0"/>
                    <a:pt x="1136274" y="0"/>
                  </a:cubicBezTo>
                  <a:cubicBezTo>
                    <a:pt x="1763821" y="0"/>
                    <a:pt x="2272548" y="89615"/>
                    <a:pt x="2272548" y="200160"/>
                  </a:cubicBez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9" name="Freeform: Shape 38">
              <a:extLst>
                <a:ext uri="{FF2B5EF4-FFF2-40B4-BE49-F238E27FC236}">
                  <a16:creationId xmlns:a16="http://schemas.microsoft.com/office/drawing/2014/main" id="{B806B6C1-244D-4BDD-1A2A-BD241189D238}"/>
                </a:ext>
              </a:extLst>
            </p:cNvPr>
            <p:cNvSpPr/>
            <p:nvPr/>
          </p:nvSpPr>
          <p:spPr>
            <a:xfrm rot="18900000">
              <a:off x="1530340" y="2304604"/>
              <a:ext cx="1158196" cy="1158198"/>
            </a:xfrm>
            <a:custGeom>
              <a:avLst/>
              <a:gdLst>
                <a:gd name="connsiteX0" fmla="*/ 2067877 w 2067876"/>
                <a:gd name="connsiteY0" fmla="*/ 1033939 h 2067877"/>
                <a:gd name="connsiteX1" fmla="*/ 1033938 w 2067876"/>
                <a:gd name="connsiteY1" fmla="*/ 2067877 h 2067877"/>
                <a:gd name="connsiteX2" fmla="*/ 0 w 2067876"/>
                <a:gd name="connsiteY2" fmla="*/ 1033939 h 2067877"/>
                <a:gd name="connsiteX3" fmla="*/ 1033938 w 2067876"/>
                <a:gd name="connsiteY3" fmla="*/ 0 h 2067877"/>
                <a:gd name="connsiteX4" fmla="*/ 2067877 w 2067876"/>
                <a:gd name="connsiteY4" fmla="*/ 1033939 h 2067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876" h="2067877">
                  <a:moveTo>
                    <a:pt x="2067877" y="1033939"/>
                  </a:moveTo>
                  <a:cubicBezTo>
                    <a:pt x="2067877" y="1604967"/>
                    <a:pt x="1604967" y="2067877"/>
                    <a:pt x="1033938" y="2067877"/>
                  </a:cubicBezTo>
                  <a:cubicBezTo>
                    <a:pt x="462910" y="2067877"/>
                    <a:pt x="0" y="1604967"/>
                    <a:pt x="0" y="1033939"/>
                  </a:cubicBezTo>
                  <a:cubicBezTo>
                    <a:pt x="0" y="462910"/>
                    <a:pt x="462910" y="0"/>
                    <a:pt x="1033938" y="0"/>
                  </a:cubicBezTo>
                  <a:cubicBezTo>
                    <a:pt x="1604967" y="0"/>
                    <a:pt x="2067877" y="462910"/>
                    <a:pt x="2067877" y="1033939"/>
                  </a:cubicBez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0" name="Oval 39">
              <a:extLst>
                <a:ext uri="{FF2B5EF4-FFF2-40B4-BE49-F238E27FC236}">
                  <a16:creationId xmlns:a16="http://schemas.microsoft.com/office/drawing/2014/main" id="{3B2F90CF-B525-7C03-E2CA-F8AAEBC68EBB}"/>
                </a:ext>
              </a:extLst>
            </p:cNvPr>
            <p:cNvSpPr/>
            <p:nvPr/>
          </p:nvSpPr>
          <p:spPr>
            <a:xfrm>
              <a:off x="1648005" y="2422270"/>
              <a:ext cx="922866" cy="922866"/>
            </a:xfrm>
            <a:prstGeom prst="ellipse">
              <a:avLst/>
            </a:pr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1" name="Straight Arrow Connector 40">
              <a:extLst>
                <a:ext uri="{FF2B5EF4-FFF2-40B4-BE49-F238E27FC236}">
                  <a16:creationId xmlns:a16="http://schemas.microsoft.com/office/drawing/2014/main" id="{3AA6C1EA-B42E-71A1-389F-43987920A06B}"/>
                </a:ext>
              </a:extLst>
            </p:cNvPr>
            <p:cNvCxnSpPr>
              <a:cxnSpLocks/>
            </p:cNvCxnSpPr>
            <p:nvPr/>
          </p:nvCxnSpPr>
          <p:spPr>
            <a:xfrm>
              <a:off x="2120900" y="3476625"/>
              <a:ext cx="0" cy="752475"/>
            </a:xfrm>
            <a:prstGeom prst="straightConnector1">
              <a:avLst/>
            </a:prstGeom>
            <a:ln w="9525">
              <a:gradFill>
                <a:gsLst>
                  <a:gs pos="0">
                    <a:schemeClr val="accent5"/>
                  </a:gs>
                  <a:gs pos="50600">
                    <a:srgbClr val="82A644"/>
                  </a:gs>
                  <a:gs pos="100000">
                    <a:schemeClr val="accent5">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grpSp>
      <p:pic>
        <p:nvPicPr>
          <p:cNvPr id="2" name="Graphic 1" descr="Lightbulb and gear outline">
            <a:extLst>
              <a:ext uri="{FF2B5EF4-FFF2-40B4-BE49-F238E27FC236}">
                <a16:creationId xmlns:a16="http://schemas.microsoft.com/office/drawing/2014/main" id="{777736E9-ECC9-394F-751C-DB735A4549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75810" y="2376758"/>
            <a:ext cx="487607" cy="487607"/>
          </a:xfrm>
          <a:prstGeom prst="rect">
            <a:avLst/>
          </a:prstGeom>
        </p:spPr>
      </p:pic>
      <p:pic>
        <p:nvPicPr>
          <p:cNvPr id="3" name="Graphic 2" descr="Eye outline">
            <a:extLst>
              <a:ext uri="{FF2B5EF4-FFF2-40B4-BE49-F238E27FC236}">
                <a16:creationId xmlns:a16="http://schemas.microsoft.com/office/drawing/2014/main" id="{7A4C4967-6015-1B71-4065-98D09FE5C73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592869" y="2344839"/>
            <a:ext cx="582041" cy="582041"/>
          </a:xfrm>
          <a:prstGeom prst="rect">
            <a:avLst/>
          </a:prstGeom>
        </p:spPr>
      </p:pic>
      <p:pic>
        <p:nvPicPr>
          <p:cNvPr id="4" name="Graphic 3" descr="Playbook outline">
            <a:extLst>
              <a:ext uri="{FF2B5EF4-FFF2-40B4-BE49-F238E27FC236}">
                <a16:creationId xmlns:a16="http://schemas.microsoft.com/office/drawing/2014/main" id="{54D24C6E-E29A-0C82-9B28-0DA35FFF079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84141" y="2383070"/>
            <a:ext cx="543810" cy="543810"/>
          </a:xfrm>
          <a:prstGeom prst="rect">
            <a:avLst/>
          </a:prstGeom>
        </p:spPr>
      </p:pic>
      <p:pic>
        <p:nvPicPr>
          <p:cNvPr id="7" name="Graphic 6" descr="Bullseye outline">
            <a:extLst>
              <a:ext uri="{FF2B5EF4-FFF2-40B4-BE49-F238E27FC236}">
                <a16:creationId xmlns:a16="http://schemas.microsoft.com/office/drawing/2014/main" id="{B3691A90-4BA0-6CB2-60FE-770F5C5E4E3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846172" y="2383070"/>
            <a:ext cx="499656" cy="499656"/>
          </a:xfrm>
          <a:prstGeom prst="rect">
            <a:avLst/>
          </a:prstGeom>
        </p:spPr>
      </p:pic>
      <p:pic>
        <p:nvPicPr>
          <p:cNvPr id="8" name="Graphic 7" descr="Clipboard Badge outline">
            <a:extLst>
              <a:ext uri="{FF2B5EF4-FFF2-40B4-BE49-F238E27FC236}">
                <a16:creationId xmlns:a16="http://schemas.microsoft.com/office/drawing/2014/main" id="{CD4C46A1-4016-E580-C2D8-9DE6F8FC3B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323402" y="2423921"/>
            <a:ext cx="428149" cy="428149"/>
          </a:xfrm>
          <a:prstGeom prst="rect">
            <a:avLst/>
          </a:prstGeom>
        </p:spPr>
      </p:pic>
      <p:grpSp>
        <p:nvGrpSpPr>
          <p:cNvPr id="14" name="Group 13">
            <a:extLst>
              <a:ext uri="{FF2B5EF4-FFF2-40B4-BE49-F238E27FC236}">
                <a16:creationId xmlns:a16="http://schemas.microsoft.com/office/drawing/2014/main" id="{9885BF0D-E7B4-A450-8808-4C403B453524}"/>
              </a:ext>
            </a:extLst>
          </p:cNvPr>
          <p:cNvGrpSpPr/>
          <p:nvPr/>
        </p:nvGrpSpPr>
        <p:grpSpPr>
          <a:xfrm>
            <a:off x="666599" y="4749218"/>
            <a:ext cx="1978893" cy="802970"/>
            <a:chOff x="1070428" y="4756735"/>
            <a:chExt cx="2909241" cy="802970"/>
          </a:xfrm>
        </p:grpSpPr>
        <p:sp>
          <p:nvSpPr>
            <p:cNvPr id="9" name="TextBox 8">
              <a:extLst>
                <a:ext uri="{FF2B5EF4-FFF2-40B4-BE49-F238E27FC236}">
                  <a16:creationId xmlns:a16="http://schemas.microsoft.com/office/drawing/2014/main" id="{9EC01E3B-1482-A4DE-DCC9-603D7CB13701}"/>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C07502A3-816A-E5C7-0B58-31ECEEC3FF3A}"/>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48" name="Group 47">
            <a:extLst>
              <a:ext uri="{FF2B5EF4-FFF2-40B4-BE49-F238E27FC236}">
                <a16:creationId xmlns:a16="http://schemas.microsoft.com/office/drawing/2014/main" id="{A6719612-6462-E534-1C08-C5465FA51B32}"/>
              </a:ext>
            </a:extLst>
          </p:cNvPr>
          <p:cNvGrpSpPr/>
          <p:nvPr/>
        </p:nvGrpSpPr>
        <p:grpSpPr>
          <a:xfrm>
            <a:off x="2897328" y="4749218"/>
            <a:ext cx="1978893" cy="802970"/>
            <a:chOff x="1070428" y="4756735"/>
            <a:chExt cx="2909241" cy="802970"/>
          </a:xfrm>
        </p:grpSpPr>
        <p:sp>
          <p:nvSpPr>
            <p:cNvPr id="49" name="TextBox 48">
              <a:extLst>
                <a:ext uri="{FF2B5EF4-FFF2-40B4-BE49-F238E27FC236}">
                  <a16:creationId xmlns:a16="http://schemas.microsoft.com/office/drawing/2014/main" id="{19DEB826-552E-4AC1-F87E-573CEAE0DA3F}"/>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0" name="TextBox 49">
              <a:extLst>
                <a:ext uri="{FF2B5EF4-FFF2-40B4-BE49-F238E27FC236}">
                  <a16:creationId xmlns:a16="http://schemas.microsoft.com/office/drawing/2014/main" id="{1D68F840-0964-F12B-E1A5-DE7BDEE41631}"/>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51" name="Group 50">
            <a:extLst>
              <a:ext uri="{FF2B5EF4-FFF2-40B4-BE49-F238E27FC236}">
                <a16:creationId xmlns:a16="http://schemas.microsoft.com/office/drawing/2014/main" id="{27CEBF33-13C1-9106-C307-4DD383C80630}"/>
              </a:ext>
            </a:extLst>
          </p:cNvPr>
          <p:cNvGrpSpPr/>
          <p:nvPr/>
        </p:nvGrpSpPr>
        <p:grpSpPr>
          <a:xfrm>
            <a:off x="5128057" y="4749218"/>
            <a:ext cx="1978893" cy="802970"/>
            <a:chOff x="1070428" y="4756735"/>
            <a:chExt cx="2909241" cy="802970"/>
          </a:xfrm>
        </p:grpSpPr>
        <p:sp>
          <p:nvSpPr>
            <p:cNvPr id="52" name="TextBox 51">
              <a:extLst>
                <a:ext uri="{FF2B5EF4-FFF2-40B4-BE49-F238E27FC236}">
                  <a16:creationId xmlns:a16="http://schemas.microsoft.com/office/drawing/2014/main" id="{375AA283-168F-53F3-DD52-6831B8C5B3EC}"/>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3" name="TextBox 52">
              <a:extLst>
                <a:ext uri="{FF2B5EF4-FFF2-40B4-BE49-F238E27FC236}">
                  <a16:creationId xmlns:a16="http://schemas.microsoft.com/office/drawing/2014/main" id="{2E8B879F-6DC4-4026-F371-E8B6C995D8B6}"/>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54" name="Group 53">
            <a:extLst>
              <a:ext uri="{FF2B5EF4-FFF2-40B4-BE49-F238E27FC236}">
                <a16:creationId xmlns:a16="http://schemas.microsoft.com/office/drawing/2014/main" id="{CD0EF60A-6E93-FF01-2296-851E29A03915}"/>
              </a:ext>
            </a:extLst>
          </p:cNvPr>
          <p:cNvGrpSpPr/>
          <p:nvPr/>
        </p:nvGrpSpPr>
        <p:grpSpPr>
          <a:xfrm>
            <a:off x="7358786" y="4749218"/>
            <a:ext cx="1978893" cy="802970"/>
            <a:chOff x="1070428" y="4756735"/>
            <a:chExt cx="2909241" cy="802970"/>
          </a:xfrm>
        </p:grpSpPr>
        <p:sp>
          <p:nvSpPr>
            <p:cNvPr id="55" name="TextBox 54">
              <a:extLst>
                <a:ext uri="{FF2B5EF4-FFF2-40B4-BE49-F238E27FC236}">
                  <a16:creationId xmlns:a16="http://schemas.microsoft.com/office/drawing/2014/main" id="{6EF6397A-A24F-D537-4388-239ECB144715}"/>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6" name="TextBox 55">
              <a:extLst>
                <a:ext uri="{FF2B5EF4-FFF2-40B4-BE49-F238E27FC236}">
                  <a16:creationId xmlns:a16="http://schemas.microsoft.com/office/drawing/2014/main" id="{5DFF1156-98A9-8FD6-B016-B282BCECE555}"/>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57" name="Group 56">
            <a:extLst>
              <a:ext uri="{FF2B5EF4-FFF2-40B4-BE49-F238E27FC236}">
                <a16:creationId xmlns:a16="http://schemas.microsoft.com/office/drawing/2014/main" id="{B97EEBDF-EBC3-8CAD-9898-1A92E45F0562}"/>
              </a:ext>
            </a:extLst>
          </p:cNvPr>
          <p:cNvGrpSpPr/>
          <p:nvPr/>
        </p:nvGrpSpPr>
        <p:grpSpPr>
          <a:xfrm>
            <a:off x="9589513" y="4749218"/>
            <a:ext cx="1978893" cy="802970"/>
            <a:chOff x="1070428" y="4756735"/>
            <a:chExt cx="2909241" cy="802970"/>
          </a:xfrm>
        </p:grpSpPr>
        <p:sp>
          <p:nvSpPr>
            <p:cNvPr id="58" name="TextBox 57">
              <a:extLst>
                <a:ext uri="{FF2B5EF4-FFF2-40B4-BE49-F238E27FC236}">
                  <a16:creationId xmlns:a16="http://schemas.microsoft.com/office/drawing/2014/main" id="{0642F06F-2536-24E5-305D-8C04F711B9C3}"/>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00620150-BE4C-BB35-243B-61704BFAC445}"/>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sp>
        <p:nvSpPr>
          <p:cNvPr id="61" name="TextBox 60">
            <a:extLst>
              <a:ext uri="{FF2B5EF4-FFF2-40B4-BE49-F238E27FC236}">
                <a16:creationId xmlns:a16="http://schemas.microsoft.com/office/drawing/2014/main" id="{A4A4ABFA-8E8E-6435-C498-D12231ECBB4F}"/>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5 Option 3D </a:t>
            </a:r>
            <a:r>
              <a:rPr lang="en-US" sz="3200" b="1" dirty="0" err="1">
                <a:solidFill>
                  <a:schemeClr val="accent2"/>
                </a:solidFill>
                <a:latin typeface="+mj-lt"/>
              </a:rPr>
              <a:t>Inforgraphic</a:t>
            </a:r>
            <a:endParaRPr lang="en-ID" sz="3200" b="1" dirty="0">
              <a:solidFill>
                <a:schemeClr val="accent2"/>
              </a:solidFill>
              <a:latin typeface="+mj-lt"/>
            </a:endParaRPr>
          </a:p>
        </p:txBody>
      </p:sp>
    </p:spTree>
    <p:extLst>
      <p:ext uri="{BB962C8B-B14F-4D97-AF65-F5344CB8AC3E}">
        <p14:creationId xmlns:p14="http://schemas.microsoft.com/office/powerpoint/2010/main" val="19580817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B7F502A-75C3-5D11-C15C-A39B69E01BA2}"/>
              </a:ext>
            </a:extLst>
          </p:cNvPr>
          <p:cNvGrpSpPr/>
          <p:nvPr/>
        </p:nvGrpSpPr>
        <p:grpSpPr>
          <a:xfrm>
            <a:off x="3601155" y="2705125"/>
            <a:ext cx="4989691" cy="4050183"/>
            <a:chOff x="3303409" y="2489225"/>
            <a:chExt cx="5585183" cy="4533550"/>
          </a:xfrm>
        </p:grpSpPr>
        <p:grpSp>
          <p:nvGrpSpPr>
            <p:cNvPr id="90" name="Group 89">
              <a:extLst>
                <a:ext uri="{FF2B5EF4-FFF2-40B4-BE49-F238E27FC236}">
                  <a16:creationId xmlns:a16="http://schemas.microsoft.com/office/drawing/2014/main" id="{FB95F907-F919-C948-C46B-F0EE3035C899}"/>
                </a:ext>
              </a:extLst>
            </p:cNvPr>
            <p:cNvGrpSpPr/>
            <p:nvPr/>
          </p:nvGrpSpPr>
          <p:grpSpPr>
            <a:xfrm rot="18632627">
              <a:off x="4911515" y="4596318"/>
              <a:ext cx="2292785" cy="2560130"/>
              <a:chOff x="6096000" y="3144747"/>
              <a:chExt cx="2292785" cy="2560130"/>
            </a:xfrm>
          </p:grpSpPr>
          <p:cxnSp>
            <p:nvCxnSpPr>
              <p:cNvPr id="91" name="Straight Connector 90">
                <a:extLst>
                  <a:ext uri="{FF2B5EF4-FFF2-40B4-BE49-F238E27FC236}">
                    <a16:creationId xmlns:a16="http://schemas.microsoft.com/office/drawing/2014/main" id="{A5D1B3E5-1096-C512-E5FD-7F939257D2B1}"/>
                  </a:ext>
                </a:extLst>
              </p:cNvPr>
              <p:cNvCxnSpPr>
                <a:cxnSpLocks/>
              </p:cNvCxnSpPr>
              <p:nvPr/>
            </p:nvCxnSpPr>
            <p:spPr>
              <a:xfrm>
                <a:off x="6244168" y="3220005"/>
                <a:ext cx="2144617" cy="2484872"/>
              </a:xfrm>
              <a:prstGeom prst="line">
                <a:avLst/>
              </a:prstGeom>
              <a:ln w="177800">
                <a:gradFill>
                  <a:gsLst>
                    <a:gs pos="0">
                      <a:schemeClr val="accent4"/>
                    </a:gs>
                    <a:gs pos="53400">
                      <a:srgbClr val="60C5E6">
                        <a:lumMod val="95000"/>
                        <a:lumOff val="5000"/>
                      </a:srgbClr>
                    </a:gs>
                    <a:gs pos="100000">
                      <a:schemeClr val="accent4">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DD3C871-5222-667B-B9B6-AA439EF87025}"/>
                  </a:ext>
                </a:extLst>
              </p:cNvPr>
              <p:cNvCxnSpPr>
                <a:cxnSpLocks/>
              </p:cNvCxnSpPr>
              <p:nvPr/>
            </p:nvCxnSpPr>
            <p:spPr>
              <a:xfrm>
                <a:off x="6096000" y="3144747"/>
                <a:ext cx="2144617" cy="2484872"/>
              </a:xfrm>
              <a:prstGeom prst="line">
                <a:avLst/>
              </a:prstGeom>
              <a:ln w="79375">
                <a:gradFill>
                  <a:gsLst>
                    <a:gs pos="0">
                      <a:schemeClr val="accent4"/>
                    </a:gs>
                    <a:gs pos="49400">
                      <a:srgbClr val="29A2C9">
                        <a:lumMod val="92000"/>
                      </a:srgbClr>
                    </a:gs>
                    <a:gs pos="100000">
                      <a:schemeClr val="accent4">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2CEFD9C0-8C61-A687-FB42-D957B34C3EE0}"/>
                </a:ext>
              </a:extLst>
            </p:cNvPr>
            <p:cNvGrpSpPr/>
            <p:nvPr/>
          </p:nvGrpSpPr>
          <p:grpSpPr>
            <a:xfrm>
              <a:off x="3303409" y="2489225"/>
              <a:ext cx="5585183" cy="3599603"/>
              <a:chOff x="3303409" y="2489225"/>
              <a:chExt cx="5585183" cy="3599603"/>
            </a:xfrm>
          </p:grpSpPr>
          <p:grpSp>
            <p:nvGrpSpPr>
              <p:cNvPr id="87" name="Group 86">
                <a:extLst>
                  <a:ext uri="{FF2B5EF4-FFF2-40B4-BE49-F238E27FC236}">
                    <a16:creationId xmlns:a16="http://schemas.microsoft.com/office/drawing/2014/main" id="{3488310B-6EA0-46D4-DE5D-A51C918E518A}"/>
                  </a:ext>
                </a:extLst>
              </p:cNvPr>
              <p:cNvGrpSpPr/>
              <p:nvPr/>
            </p:nvGrpSpPr>
            <p:grpSpPr>
              <a:xfrm flipV="1">
                <a:off x="3877300" y="3195547"/>
                <a:ext cx="2292784" cy="2560130"/>
                <a:chOff x="6096000" y="3144747"/>
                <a:chExt cx="2292784" cy="2560130"/>
              </a:xfrm>
            </p:grpSpPr>
            <p:cxnSp>
              <p:nvCxnSpPr>
                <p:cNvPr id="88" name="Straight Connector 87">
                  <a:extLst>
                    <a:ext uri="{FF2B5EF4-FFF2-40B4-BE49-F238E27FC236}">
                      <a16:creationId xmlns:a16="http://schemas.microsoft.com/office/drawing/2014/main" id="{7CF76A4E-CD97-20B1-A742-469AD99645B7}"/>
                    </a:ext>
                  </a:extLst>
                </p:cNvPr>
                <p:cNvCxnSpPr>
                  <a:cxnSpLocks/>
                </p:cNvCxnSpPr>
                <p:nvPr/>
              </p:nvCxnSpPr>
              <p:spPr>
                <a:xfrm>
                  <a:off x="6244167" y="3220005"/>
                  <a:ext cx="2144617" cy="2484872"/>
                </a:xfrm>
                <a:prstGeom prst="line">
                  <a:avLst/>
                </a:prstGeom>
                <a:ln w="177800">
                  <a:gradFill>
                    <a:gsLst>
                      <a:gs pos="0">
                        <a:schemeClr val="accent3"/>
                      </a:gs>
                      <a:gs pos="50600">
                        <a:srgbClr val="8930E1">
                          <a:alpha val="99000"/>
                        </a:srgbClr>
                      </a:gs>
                      <a:gs pos="100000">
                        <a:schemeClr val="accent3">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F31C977-C04C-8993-974E-233DA5CBB7CF}"/>
                    </a:ext>
                  </a:extLst>
                </p:cNvPr>
                <p:cNvCxnSpPr>
                  <a:cxnSpLocks/>
                </p:cNvCxnSpPr>
                <p:nvPr/>
              </p:nvCxnSpPr>
              <p:spPr>
                <a:xfrm>
                  <a:off x="6096000" y="3144747"/>
                  <a:ext cx="2144617" cy="2484872"/>
                </a:xfrm>
                <a:prstGeom prst="line">
                  <a:avLst/>
                </a:prstGeom>
                <a:ln w="79375">
                  <a:gradFill>
                    <a:gsLst>
                      <a:gs pos="0">
                        <a:schemeClr val="accent3"/>
                      </a:gs>
                      <a:gs pos="50600">
                        <a:srgbClr val="B16FF1"/>
                      </a:gs>
                      <a:gs pos="100000">
                        <a:schemeClr val="accent3">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0A0091A8-9588-2D4A-5EC8-37F997A772EA}"/>
                  </a:ext>
                </a:extLst>
              </p:cNvPr>
              <p:cNvGrpSpPr/>
              <p:nvPr/>
            </p:nvGrpSpPr>
            <p:grpSpPr>
              <a:xfrm>
                <a:off x="6096000" y="3195547"/>
                <a:ext cx="2292784" cy="2560130"/>
                <a:chOff x="6096000" y="3144747"/>
                <a:chExt cx="2292784" cy="2560130"/>
              </a:xfrm>
            </p:grpSpPr>
            <p:cxnSp>
              <p:nvCxnSpPr>
                <p:cNvPr id="85" name="Straight Connector 84">
                  <a:extLst>
                    <a:ext uri="{FF2B5EF4-FFF2-40B4-BE49-F238E27FC236}">
                      <a16:creationId xmlns:a16="http://schemas.microsoft.com/office/drawing/2014/main" id="{650ECA28-8E96-9044-DB04-B3ADC344E725}"/>
                    </a:ext>
                  </a:extLst>
                </p:cNvPr>
                <p:cNvCxnSpPr>
                  <a:cxnSpLocks/>
                </p:cNvCxnSpPr>
                <p:nvPr/>
              </p:nvCxnSpPr>
              <p:spPr>
                <a:xfrm>
                  <a:off x="6244167" y="3220005"/>
                  <a:ext cx="2144617" cy="2484872"/>
                </a:xfrm>
                <a:prstGeom prst="line">
                  <a:avLst/>
                </a:prstGeom>
                <a:ln w="177800">
                  <a:gradFill>
                    <a:gsLst>
                      <a:gs pos="0">
                        <a:schemeClr val="accent1"/>
                      </a:gs>
                      <a:gs pos="55700">
                        <a:srgbClr val="EEC86A">
                          <a:lumMod val="99000"/>
                          <a:lumOff val="1000"/>
                        </a:srgbClr>
                      </a:gs>
                      <a:gs pos="100000">
                        <a:schemeClr val="accent1">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C5C2CB8-72F4-8980-060D-CEA42DC3FED7}"/>
                    </a:ext>
                  </a:extLst>
                </p:cNvPr>
                <p:cNvCxnSpPr>
                  <a:cxnSpLocks/>
                </p:cNvCxnSpPr>
                <p:nvPr/>
              </p:nvCxnSpPr>
              <p:spPr>
                <a:xfrm>
                  <a:off x="6096000" y="3144747"/>
                  <a:ext cx="2144617" cy="2484872"/>
                </a:xfrm>
                <a:prstGeom prst="line">
                  <a:avLst/>
                </a:prstGeom>
                <a:ln w="79375">
                  <a:gradFill>
                    <a:gsLst>
                      <a:gs pos="0">
                        <a:schemeClr val="accent1">
                          <a:lumMod val="76000"/>
                        </a:schemeClr>
                      </a:gs>
                      <a:gs pos="54600">
                        <a:srgbClr val="D7A52A"/>
                      </a:gs>
                      <a:gs pos="100000">
                        <a:schemeClr val="accent1">
                          <a:lumMod val="72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7F3D7A28-EC03-BD42-AC51-47A4145C4ADB}"/>
                  </a:ext>
                </a:extLst>
              </p:cNvPr>
              <p:cNvGrpSpPr/>
              <p:nvPr/>
            </p:nvGrpSpPr>
            <p:grpSpPr>
              <a:xfrm>
                <a:off x="5370419" y="2489225"/>
                <a:ext cx="1451162" cy="1190605"/>
                <a:chOff x="5117844" y="1783124"/>
                <a:chExt cx="2221270" cy="1625745"/>
              </a:xfrm>
            </p:grpSpPr>
            <p:grpSp>
              <p:nvGrpSpPr>
                <p:cNvPr id="9" name="Graphic 2">
                  <a:extLst>
                    <a:ext uri="{FF2B5EF4-FFF2-40B4-BE49-F238E27FC236}">
                      <a16:creationId xmlns:a16="http://schemas.microsoft.com/office/drawing/2014/main" id="{2DE41491-49DA-9E56-7E6A-D59A77FDE37A}"/>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10" name="Freeform: Shape 9">
                    <a:extLst>
                      <a:ext uri="{FF2B5EF4-FFF2-40B4-BE49-F238E27FC236}">
                        <a16:creationId xmlns:a16="http://schemas.microsoft.com/office/drawing/2014/main" id="{B20F99EC-CD28-F584-2CE5-C566DC04CEC8}"/>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FC8ECCC5-CECF-9796-7814-BAFC22FBEC8B}"/>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15E3B22-9B9D-21C0-3574-D432450A1177}"/>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grpSp>
            <p:sp>
              <p:nvSpPr>
                <p:cNvPr id="24" name="Freeform: Shape 23">
                  <a:extLst>
                    <a:ext uri="{FF2B5EF4-FFF2-40B4-BE49-F238E27FC236}">
                      <a16:creationId xmlns:a16="http://schemas.microsoft.com/office/drawing/2014/main" id="{766FAFB7-B352-0002-DC4D-B59F6B35C3CC}"/>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20" name="Freeform: Shape 19">
                  <a:extLst>
                    <a:ext uri="{FF2B5EF4-FFF2-40B4-BE49-F238E27FC236}">
                      <a16:creationId xmlns:a16="http://schemas.microsoft.com/office/drawing/2014/main" id="{814C6BC1-AA1F-EF74-34FB-57D3C2EFE518}"/>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77" name="Group 76">
                <a:extLst>
                  <a:ext uri="{FF2B5EF4-FFF2-40B4-BE49-F238E27FC236}">
                    <a16:creationId xmlns:a16="http://schemas.microsoft.com/office/drawing/2014/main" id="{FFA87BCB-316C-5652-1AE9-3CA5B090914F}"/>
                  </a:ext>
                </a:extLst>
              </p:cNvPr>
              <p:cNvGrpSpPr/>
              <p:nvPr/>
            </p:nvGrpSpPr>
            <p:grpSpPr>
              <a:xfrm>
                <a:off x="7437430" y="4898223"/>
                <a:ext cx="1451162" cy="1190605"/>
                <a:chOff x="8147483" y="4307596"/>
                <a:chExt cx="1799330" cy="1476259"/>
              </a:xfrm>
            </p:grpSpPr>
            <p:grpSp>
              <p:nvGrpSpPr>
                <p:cNvPr id="64" name="Graphic 2">
                  <a:extLst>
                    <a:ext uri="{FF2B5EF4-FFF2-40B4-BE49-F238E27FC236}">
                      <a16:creationId xmlns:a16="http://schemas.microsoft.com/office/drawing/2014/main" id="{B4266769-3D3A-6D0A-C83A-0FC0363108E1}"/>
                    </a:ext>
                  </a:extLst>
                </p:cNvPr>
                <p:cNvGrpSpPr/>
                <p:nvPr/>
              </p:nvGrpSpPr>
              <p:grpSpPr>
                <a:xfrm>
                  <a:off x="8147483" y="4980748"/>
                  <a:ext cx="1799330" cy="803107"/>
                  <a:chOff x="5117844" y="2524439"/>
                  <a:chExt cx="2221270" cy="884430"/>
                </a:xfrm>
                <a:gradFill>
                  <a:gsLst>
                    <a:gs pos="0">
                      <a:schemeClr val="accent4">
                        <a:lumMod val="75000"/>
                      </a:schemeClr>
                    </a:gs>
                    <a:gs pos="48900">
                      <a:srgbClr val="187796">
                        <a:lumMod val="85000"/>
                        <a:lumOff val="15000"/>
                      </a:srgbClr>
                    </a:gs>
                    <a:gs pos="100000">
                      <a:schemeClr val="accent4">
                        <a:lumMod val="50000"/>
                      </a:schemeClr>
                    </a:gs>
                  </a:gsLst>
                  <a:lin ang="0" scaled="1"/>
                </a:gradFill>
              </p:grpSpPr>
              <p:sp>
                <p:nvSpPr>
                  <p:cNvPr id="67" name="Freeform: Shape 66">
                    <a:extLst>
                      <a:ext uri="{FF2B5EF4-FFF2-40B4-BE49-F238E27FC236}">
                        <a16:creationId xmlns:a16="http://schemas.microsoft.com/office/drawing/2014/main" id="{2B349E03-48E0-C95D-AD81-FC970006022E}"/>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496BED1A-CB7E-5E49-B729-B7E0A01A470B}"/>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F0A69451-2ABC-66C8-987B-E507EECF80F8}"/>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dirty="0"/>
                  </a:p>
                </p:txBody>
              </p:sp>
            </p:grpSp>
            <p:sp>
              <p:nvSpPr>
                <p:cNvPr id="65" name="Freeform: Shape 64">
                  <a:extLst>
                    <a:ext uri="{FF2B5EF4-FFF2-40B4-BE49-F238E27FC236}">
                      <a16:creationId xmlns:a16="http://schemas.microsoft.com/office/drawing/2014/main" id="{FFE9B33D-70B8-0FC7-BF28-9B9EE3F3871C}"/>
                    </a:ext>
                  </a:extLst>
                </p:cNvPr>
                <p:cNvSpPr/>
                <p:nvPr/>
              </p:nvSpPr>
              <p:spPr>
                <a:xfrm>
                  <a:off x="8241949" y="4464395"/>
                  <a:ext cx="1610646" cy="1132833"/>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6" name="Freeform: Shape 65">
                  <a:extLst>
                    <a:ext uri="{FF2B5EF4-FFF2-40B4-BE49-F238E27FC236}">
                      <a16:creationId xmlns:a16="http://schemas.microsoft.com/office/drawing/2014/main" id="{6E6BCD84-D315-2C21-98E8-36376E9CEF0B}"/>
                    </a:ext>
                  </a:extLst>
                </p:cNvPr>
                <p:cNvSpPr/>
                <p:nvPr/>
              </p:nvSpPr>
              <p:spPr>
                <a:xfrm>
                  <a:off x="8241828" y="4307596"/>
                  <a:ext cx="1610808" cy="718986"/>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70" name="Group 69">
                <a:extLst>
                  <a:ext uri="{FF2B5EF4-FFF2-40B4-BE49-F238E27FC236}">
                    <a16:creationId xmlns:a16="http://schemas.microsoft.com/office/drawing/2014/main" id="{7ABBC156-7D4F-76E3-6208-5F7069FAC8BC}"/>
                  </a:ext>
                </a:extLst>
              </p:cNvPr>
              <p:cNvGrpSpPr/>
              <p:nvPr/>
            </p:nvGrpSpPr>
            <p:grpSpPr>
              <a:xfrm>
                <a:off x="3303409" y="4898223"/>
                <a:ext cx="1451162" cy="1190605"/>
                <a:chOff x="5117844" y="1783124"/>
                <a:chExt cx="2221270" cy="1625745"/>
              </a:xfrm>
            </p:grpSpPr>
            <p:grpSp>
              <p:nvGrpSpPr>
                <p:cNvPr id="71" name="Graphic 2">
                  <a:extLst>
                    <a:ext uri="{FF2B5EF4-FFF2-40B4-BE49-F238E27FC236}">
                      <a16:creationId xmlns:a16="http://schemas.microsoft.com/office/drawing/2014/main" id="{71A99888-9722-FCDE-7758-EF711F21FE8F}"/>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74" name="Freeform: Shape 73">
                    <a:extLst>
                      <a:ext uri="{FF2B5EF4-FFF2-40B4-BE49-F238E27FC236}">
                        <a16:creationId xmlns:a16="http://schemas.microsoft.com/office/drawing/2014/main" id="{D22082E1-FA0B-9205-E22F-8B3EB4D5FDAC}"/>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65B2AF46-2F3A-96A7-1CDB-0CCD1FA5791F}"/>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51DA90E2-1B02-777D-D376-29F92BF239D2}"/>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3">
                          <a:lumMod val="75000"/>
                        </a:schemeClr>
                      </a:gs>
                      <a:gs pos="54600">
                        <a:srgbClr val="6111AE">
                          <a:lumMod val="79000"/>
                          <a:lumOff val="21000"/>
                        </a:srgbClr>
                      </a:gs>
                      <a:gs pos="100000">
                        <a:schemeClr val="accent3">
                          <a:lumMod val="50000"/>
                        </a:schemeClr>
                      </a:gs>
                    </a:gsLst>
                    <a:lin ang="0" scaled="1"/>
                  </a:gradFill>
                  <a:ln w="9525" cap="flat">
                    <a:noFill/>
                    <a:prstDash val="solid"/>
                    <a:miter/>
                  </a:ln>
                </p:spPr>
                <p:txBody>
                  <a:bodyPr rtlCol="0" anchor="ctr"/>
                  <a:lstStyle/>
                  <a:p>
                    <a:endParaRPr lang="en-ID"/>
                  </a:p>
                </p:txBody>
              </p:sp>
            </p:grpSp>
            <p:sp>
              <p:nvSpPr>
                <p:cNvPr id="72" name="Freeform: Shape 71">
                  <a:extLst>
                    <a:ext uri="{FF2B5EF4-FFF2-40B4-BE49-F238E27FC236}">
                      <a16:creationId xmlns:a16="http://schemas.microsoft.com/office/drawing/2014/main" id="{33662780-98D1-1C19-B8FA-C2793E694731}"/>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1890C96C-A0FC-CCCF-724A-4B9107F70CC9}"/>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3">
                        <a:lumMod val="67000"/>
                        <a:lumOff val="33000"/>
                      </a:schemeClr>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grpSp>
        <p:nvGrpSpPr>
          <p:cNvPr id="15" name="Group 14">
            <a:extLst>
              <a:ext uri="{FF2B5EF4-FFF2-40B4-BE49-F238E27FC236}">
                <a16:creationId xmlns:a16="http://schemas.microsoft.com/office/drawing/2014/main" id="{A5B7898A-5DF7-F5A1-2539-0EBF50B4F320}"/>
              </a:ext>
            </a:extLst>
          </p:cNvPr>
          <p:cNvGrpSpPr/>
          <p:nvPr/>
        </p:nvGrpSpPr>
        <p:grpSpPr>
          <a:xfrm>
            <a:off x="4897595" y="1725383"/>
            <a:ext cx="2396812" cy="802970"/>
            <a:chOff x="809492" y="4756735"/>
            <a:chExt cx="3523639" cy="802970"/>
          </a:xfrm>
        </p:grpSpPr>
        <p:sp>
          <p:nvSpPr>
            <p:cNvPr id="16" name="TextBox 15">
              <a:extLst>
                <a:ext uri="{FF2B5EF4-FFF2-40B4-BE49-F238E27FC236}">
                  <a16:creationId xmlns:a16="http://schemas.microsoft.com/office/drawing/2014/main" id="{34932999-2660-BD47-C2B9-07B6A80FE930}"/>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E8245A49-34B3-F9FC-9001-738D14BFFAD9}"/>
                </a:ext>
              </a:extLst>
            </p:cNvPr>
            <p:cNvSpPr txBox="1"/>
            <p:nvPr/>
          </p:nvSpPr>
          <p:spPr>
            <a:xfrm>
              <a:off x="809492" y="4989292"/>
              <a:ext cx="3523639"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18" name="Group 17">
            <a:extLst>
              <a:ext uri="{FF2B5EF4-FFF2-40B4-BE49-F238E27FC236}">
                <a16:creationId xmlns:a16="http://schemas.microsoft.com/office/drawing/2014/main" id="{4372504F-D8CF-57B2-4DAD-69AC98753ABA}"/>
              </a:ext>
            </a:extLst>
          </p:cNvPr>
          <p:cNvGrpSpPr/>
          <p:nvPr/>
        </p:nvGrpSpPr>
        <p:grpSpPr>
          <a:xfrm>
            <a:off x="8861317" y="5116294"/>
            <a:ext cx="2396812" cy="802970"/>
            <a:chOff x="809492" y="4756735"/>
            <a:chExt cx="3523639" cy="802970"/>
          </a:xfrm>
        </p:grpSpPr>
        <p:sp>
          <p:nvSpPr>
            <p:cNvPr id="19" name="TextBox 18">
              <a:extLst>
                <a:ext uri="{FF2B5EF4-FFF2-40B4-BE49-F238E27FC236}">
                  <a16:creationId xmlns:a16="http://schemas.microsoft.com/office/drawing/2014/main" id="{5C2C3237-D792-D267-8DF6-CAFF2FA1B5CC}"/>
                </a:ext>
              </a:extLst>
            </p:cNvPr>
            <p:cNvSpPr txBox="1"/>
            <p:nvPr/>
          </p:nvSpPr>
          <p:spPr>
            <a:xfrm>
              <a:off x="809492" y="4756735"/>
              <a:ext cx="290924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1" name="TextBox 20">
              <a:extLst>
                <a:ext uri="{FF2B5EF4-FFF2-40B4-BE49-F238E27FC236}">
                  <a16:creationId xmlns:a16="http://schemas.microsoft.com/office/drawing/2014/main" id="{EF6ED27E-8AD9-1441-57E8-F91E1299D6D8}"/>
                </a:ext>
              </a:extLst>
            </p:cNvPr>
            <p:cNvSpPr txBox="1"/>
            <p:nvPr/>
          </p:nvSpPr>
          <p:spPr>
            <a:xfrm>
              <a:off x="809492" y="4989292"/>
              <a:ext cx="3523639"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22" name="Group 21">
            <a:extLst>
              <a:ext uri="{FF2B5EF4-FFF2-40B4-BE49-F238E27FC236}">
                <a16:creationId xmlns:a16="http://schemas.microsoft.com/office/drawing/2014/main" id="{4F1C9737-1BD4-8204-EBE8-C8C9ED80C8FD}"/>
              </a:ext>
            </a:extLst>
          </p:cNvPr>
          <p:cNvGrpSpPr/>
          <p:nvPr/>
        </p:nvGrpSpPr>
        <p:grpSpPr>
          <a:xfrm>
            <a:off x="832718" y="5116294"/>
            <a:ext cx="2396812" cy="802970"/>
            <a:chOff x="809492" y="4756735"/>
            <a:chExt cx="3523639" cy="802970"/>
          </a:xfrm>
        </p:grpSpPr>
        <p:sp>
          <p:nvSpPr>
            <p:cNvPr id="23" name="TextBox 22">
              <a:extLst>
                <a:ext uri="{FF2B5EF4-FFF2-40B4-BE49-F238E27FC236}">
                  <a16:creationId xmlns:a16="http://schemas.microsoft.com/office/drawing/2014/main" id="{940ABC3B-C8F2-6FBE-D41D-714F6C92DB7E}"/>
                </a:ext>
              </a:extLst>
            </p:cNvPr>
            <p:cNvSpPr txBox="1"/>
            <p:nvPr/>
          </p:nvSpPr>
          <p:spPr>
            <a:xfrm>
              <a:off x="1423891" y="4756735"/>
              <a:ext cx="290924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5" name="TextBox 24">
              <a:extLst>
                <a:ext uri="{FF2B5EF4-FFF2-40B4-BE49-F238E27FC236}">
                  <a16:creationId xmlns:a16="http://schemas.microsoft.com/office/drawing/2014/main" id="{1D155087-2862-C5A7-2511-B8C8148CDD3A}"/>
                </a:ext>
              </a:extLst>
            </p:cNvPr>
            <p:cNvSpPr txBox="1"/>
            <p:nvPr/>
          </p:nvSpPr>
          <p:spPr>
            <a:xfrm>
              <a:off x="809492" y="4989292"/>
              <a:ext cx="3523639"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pic>
        <p:nvPicPr>
          <p:cNvPr id="26" name="Graphic 25" descr="Lightbulb and gear outline">
            <a:extLst>
              <a:ext uri="{FF2B5EF4-FFF2-40B4-BE49-F238E27FC236}">
                <a16:creationId xmlns:a16="http://schemas.microsoft.com/office/drawing/2014/main" id="{87D2B4BB-22E6-6599-D9FD-C10EA3F8330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46642" y="4875521"/>
            <a:ext cx="393768" cy="393768"/>
          </a:xfrm>
          <a:prstGeom prst="rect">
            <a:avLst/>
          </a:prstGeom>
        </p:spPr>
      </p:pic>
      <p:pic>
        <p:nvPicPr>
          <p:cNvPr id="27" name="Graphic 26" descr="Eye outline">
            <a:extLst>
              <a:ext uri="{FF2B5EF4-FFF2-40B4-BE49-F238E27FC236}">
                <a16:creationId xmlns:a16="http://schemas.microsoft.com/office/drawing/2014/main" id="{79F78FF2-5D4B-BD60-58FA-8BF9F755B4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51970" y="2674353"/>
            <a:ext cx="529899" cy="529899"/>
          </a:xfrm>
          <a:prstGeom prst="rect">
            <a:avLst/>
          </a:prstGeom>
        </p:spPr>
      </p:pic>
      <p:pic>
        <p:nvPicPr>
          <p:cNvPr id="28" name="Graphic 27" descr="Bullseye outline">
            <a:extLst>
              <a:ext uri="{FF2B5EF4-FFF2-40B4-BE49-F238E27FC236}">
                <a16:creationId xmlns:a16="http://schemas.microsoft.com/office/drawing/2014/main" id="{970872D2-0E96-E490-C688-0384DFBBCA4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78649" y="4895177"/>
            <a:ext cx="398233" cy="398233"/>
          </a:xfrm>
          <a:prstGeom prst="rect">
            <a:avLst/>
          </a:prstGeom>
        </p:spPr>
      </p:pic>
      <p:sp>
        <p:nvSpPr>
          <p:cNvPr id="31" name="TextBox 30">
            <a:extLst>
              <a:ext uri="{FF2B5EF4-FFF2-40B4-BE49-F238E27FC236}">
                <a16:creationId xmlns:a16="http://schemas.microsoft.com/office/drawing/2014/main" id="{385D3AFE-3920-ED30-69B3-EEF862242E32}"/>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3 Option 3D </a:t>
            </a:r>
            <a:r>
              <a:rPr lang="en-US" sz="3200" b="1" dirty="0" err="1">
                <a:solidFill>
                  <a:schemeClr val="accent2"/>
                </a:solidFill>
                <a:latin typeface="+mj-lt"/>
              </a:rPr>
              <a:t>Inforgraphic</a:t>
            </a:r>
            <a:endParaRPr lang="en-ID" sz="3200" b="1" dirty="0">
              <a:solidFill>
                <a:schemeClr val="accent2"/>
              </a:solidFill>
              <a:latin typeface="+mj-lt"/>
            </a:endParaRPr>
          </a:p>
        </p:txBody>
      </p:sp>
    </p:spTree>
    <p:extLst>
      <p:ext uri="{BB962C8B-B14F-4D97-AF65-F5344CB8AC3E}">
        <p14:creationId xmlns:p14="http://schemas.microsoft.com/office/powerpoint/2010/main" val="33062398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57D47488-F5D7-7380-2ECF-C24226652087}"/>
              </a:ext>
            </a:extLst>
          </p:cNvPr>
          <p:cNvGrpSpPr/>
          <p:nvPr/>
        </p:nvGrpSpPr>
        <p:grpSpPr>
          <a:xfrm rot="17231086" flipV="1">
            <a:off x="3895809" y="4479486"/>
            <a:ext cx="890929" cy="1147647"/>
            <a:chOff x="6080761" y="3220005"/>
            <a:chExt cx="2308023" cy="2521926"/>
          </a:xfrm>
        </p:grpSpPr>
        <p:cxnSp>
          <p:nvCxnSpPr>
            <p:cNvPr id="73" name="Straight Connector 72">
              <a:extLst>
                <a:ext uri="{FF2B5EF4-FFF2-40B4-BE49-F238E27FC236}">
                  <a16:creationId xmlns:a16="http://schemas.microsoft.com/office/drawing/2014/main" id="{60356447-4F13-3FD3-B8E4-E9692C533FCD}"/>
                </a:ext>
              </a:extLst>
            </p:cNvPr>
            <p:cNvCxnSpPr>
              <a:cxnSpLocks/>
            </p:cNvCxnSpPr>
            <p:nvPr/>
          </p:nvCxnSpPr>
          <p:spPr>
            <a:xfrm>
              <a:off x="6244167" y="3220005"/>
              <a:ext cx="2144617" cy="2484872"/>
            </a:xfrm>
            <a:prstGeom prst="line">
              <a:avLst/>
            </a:prstGeom>
            <a:ln w="177800">
              <a:gradFill>
                <a:gsLst>
                  <a:gs pos="0">
                    <a:schemeClr val="accent5"/>
                  </a:gs>
                  <a:gs pos="51700">
                    <a:srgbClr val="81A544">
                      <a:lumMod val="79000"/>
                      <a:lumOff val="21000"/>
                    </a:srgbClr>
                  </a:gs>
                  <a:gs pos="100000">
                    <a:schemeClr val="accent5">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81E492C5-AD77-B798-DD52-F6B492A0EF36}"/>
                </a:ext>
              </a:extLst>
            </p:cNvPr>
            <p:cNvCxnSpPr>
              <a:cxnSpLocks/>
            </p:cNvCxnSpPr>
            <p:nvPr/>
          </p:nvCxnSpPr>
          <p:spPr>
            <a:xfrm>
              <a:off x="6080761" y="3257550"/>
              <a:ext cx="2144193" cy="2484381"/>
            </a:xfrm>
            <a:prstGeom prst="line">
              <a:avLst/>
            </a:prstGeom>
            <a:ln w="79375">
              <a:gradFill>
                <a:gsLst>
                  <a:gs pos="0">
                    <a:schemeClr val="accent5">
                      <a:lumMod val="75000"/>
                    </a:schemeClr>
                  </a:gs>
                  <a:gs pos="54600">
                    <a:srgbClr val="5C762E">
                      <a:lumMod val="82000"/>
                      <a:lumOff val="18000"/>
                    </a:srgbClr>
                  </a:gs>
                  <a:gs pos="100000">
                    <a:schemeClr val="accent5">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73B4190B-AC10-706A-EAAD-F02F558E7CA4}"/>
              </a:ext>
            </a:extLst>
          </p:cNvPr>
          <p:cNvGrpSpPr/>
          <p:nvPr/>
        </p:nvGrpSpPr>
        <p:grpSpPr>
          <a:xfrm rot="18390691">
            <a:off x="6007829" y="4853854"/>
            <a:ext cx="62701" cy="1975173"/>
            <a:chOff x="7568224" y="2811469"/>
            <a:chExt cx="162432" cy="4340392"/>
          </a:xfrm>
        </p:grpSpPr>
        <p:cxnSp>
          <p:nvCxnSpPr>
            <p:cNvPr id="70" name="Straight Connector 69">
              <a:extLst>
                <a:ext uri="{FF2B5EF4-FFF2-40B4-BE49-F238E27FC236}">
                  <a16:creationId xmlns:a16="http://schemas.microsoft.com/office/drawing/2014/main" id="{409EDD9B-38AD-9FAA-882D-7A2766799731}"/>
                </a:ext>
              </a:extLst>
            </p:cNvPr>
            <p:cNvCxnSpPr>
              <a:cxnSpLocks/>
            </p:cNvCxnSpPr>
            <p:nvPr/>
          </p:nvCxnSpPr>
          <p:spPr>
            <a:xfrm rot="3209309">
              <a:off x="5601887" y="4913813"/>
              <a:ext cx="4231114" cy="26425"/>
            </a:xfrm>
            <a:prstGeom prst="line">
              <a:avLst/>
            </a:prstGeom>
            <a:ln w="177800">
              <a:gradFill>
                <a:gsLst>
                  <a:gs pos="0">
                    <a:schemeClr val="accent2"/>
                  </a:gs>
                  <a:gs pos="51700">
                    <a:srgbClr val="F5834F">
                      <a:lumMod val="76000"/>
                      <a:lumOff val="24000"/>
                    </a:srgbClr>
                  </a:gs>
                  <a:gs pos="100000">
                    <a:schemeClr val="accent2">
                      <a:lumMod val="60000"/>
                      <a:lumOff val="40000"/>
                    </a:schemeClr>
                  </a:gs>
                </a:gsLst>
                <a:lin ang="7200000" scaled="0"/>
              </a:gra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0BA9A982-9708-B10A-E15F-09C374FE0159}"/>
                </a:ext>
              </a:extLst>
            </p:cNvPr>
            <p:cNvCxnSpPr>
              <a:cxnSpLocks/>
            </p:cNvCxnSpPr>
            <p:nvPr/>
          </p:nvCxnSpPr>
          <p:spPr>
            <a:xfrm rot="3209309">
              <a:off x="5426426" y="4983144"/>
              <a:ext cx="4310515" cy="26920"/>
            </a:xfrm>
            <a:prstGeom prst="line">
              <a:avLst/>
            </a:prstGeom>
            <a:ln w="79375">
              <a:gradFill>
                <a:gsLst>
                  <a:gs pos="0">
                    <a:schemeClr val="accent2">
                      <a:lumMod val="75000"/>
                    </a:schemeClr>
                  </a:gs>
                  <a:gs pos="53400">
                    <a:srgbClr val="A1390A">
                      <a:lumMod val="76000"/>
                      <a:lumOff val="24000"/>
                    </a:srgbClr>
                  </a:gs>
                  <a:gs pos="100000">
                    <a:schemeClr val="accent2">
                      <a:lumMod val="50000"/>
                    </a:schemeClr>
                  </a:gs>
                </a:gsLst>
                <a:lin ang="7200000" scaled="0"/>
              </a:gra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0FC1B9B2-41AA-1456-EC49-13CC06253364}"/>
              </a:ext>
            </a:extLst>
          </p:cNvPr>
          <p:cNvGrpSpPr/>
          <p:nvPr/>
        </p:nvGrpSpPr>
        <p:grpSpPr>
          <a:xfrm rot="18390691">
            <a:off x="6007827" y="1864943"/>
            <a:ext cx="62701" cy="1975173"/>
            <a:chOff x="7568224" y="2811469"/>
            <a:chExt cx="162432" cy="4340392"/>
          </a:xfrm>
        </p:grpSpPr>
        <p:cxnSp>
          <p:nvCxnSpPr>
            <p:cNvPr id="65" name="Straight Connector 64">
              <a:extLst>
                <a:ext uri="{FF2B5EF4-FFF2-40B4-BE49-F238E27FC236}">
                  <a16:creationId xmlns:a16="http://schemas.microsoft.com/office/drawing/2014/main" id="{A10975CB-B9EA-7B05-21FD-DBC981254CDA}"/>
                </a:ext>
              </a:extLst>
            </p:cNvPr>
            <p:cNvCxnSpPr>
              <a:cxnSpLocks/>
            </p:cNvCxnSpPr>
            <p:nvPr/>
          </p:nvCxnSpPr>
          <p:spPr>
            <a:xfrm rot="3209309">
              <a:off x="5601887" y="4913813"/>
              <a:ext cx="4231114" cy="26425"/>
            </a:xfrm>
            <a:prstGeom prst="line">
              <a:avLst/>
            </a:prstGeom>
            <a:ln w="177800">
              <a:gradFill>
                <a:gsLst>
                  <a:gs pos="0">
                    <a:schemeClr val="accent1"/>
                  </a:gs>
                  <a:gs pos="55700">
                    <a:srgbClr val="EEC86A">
                      <a:lumMod val="99000"/>
                      <a:lumOff val="1000"/>
                    </a:srgbClr>
                  </a:gs>
                  <a:gs pos="100000">
                    <a:schemeClr val="accent1">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E0000EE-999A-6FED-C79E-DCF86469134E}"/>
                </a:ext>
              </a:extLst>
            </p:cNvPr>
            <p:cNvCxnSpPr>
              <a:cxnSpLocks/>
            </p:cNvCxnSpPr>
            <p:nvPr/>
          </p:nvCxnSpPr>
          <p:spPr>
            <a:xfrm rot="3209309">
              <a:off x="5426426" y="4983144"/>
              <a:ext cx="4310515" cy="26920"/>
            </a:xfrm>
            <a:prstGeom prst="line">
              <a:avLst/>
            </a:prstGeom>
            <a:ln w="79375">
              <a:gradFill>
                <a:gsLst>
                  <a:gs pos="0">
                    <a:schemeClr val="accent1">
                      <a:lumMod val="76000"/>
                    </a:schemeClr>
                  </a:gs>
                  <a:gs pos="54600">
                    <a:srgbClr val="D7A52A"/>
                  </a:gs>
                  <a:gs pos="100000">
                    <a:schemeClr val="accent1">
                      <a:lumMod val="72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2D27997B-5E6D-FE6D-25A4-EECB0B3F4812}"/>
              </a:ext>
            </a:extLst>
          </p:cNvPr>
          <p:cNvGrpSpPr/>
          <p:nvPr/>
        </p:nvGrpSpPr>
        <p:grpSpPr>
          <a:xfrm rot="4368914" flipH="1" flipV="1">
            <a:off x="7424405" y="4479485"/>
            <a:ext cx="890929" cy="1147647"/>
            <a:chOff x="6080761" y="3220005"/>
            <a:chExt cx="2308023" cy="2521926"/>
          </a:xfrm>
        </p:grpSpPr>
        <p:cxnSp>
          <p:nvCxnSpPr>
            <p:cNvPr id="60" name="Straight Connector 59">
              <a:extLst>
                <a:ext uri="{FF2B5EF4-FFF2-40B4-BE49-F238E27FC236}">
                  <a16:creationId xmlns:a16="http://schemas.microsoft.com/office/drawing/2014/main" id="{FD27789A-D13A-4781-0D02-65B5B97CA407}"/>
                </a:ext>
              </a:extLst>
            </p:cNvPr>
            <p:cNvCxnSpPr>
              <a:cxnSpLocks/>
            </p:cNvCxnSpPr>
            <p:nvPr/>
          </p:nvCxnSpPr>
          <p:spPr>
            <a:xfrm>
              <a:off x="6244167" y="3220005"/>
              <a:ext cx="2144617" cy="2484872"/>
            </a:xfrm>
            <a:prstGeom prst="line">
              <a:avLst/>
            </a:prstGeom>
            <a:ln w="177800">
              <a:gradFill>
                <a:gsLst>
                  <a:gs pos="0">
                    <a:schemeClr val="accent3"/>
                  </a:gs>
                  <a:gs pos="55700">
                    <a:srgbClr val="B373F1">
                      <a:lumMod val="87000"/>
                      <a:lumOff val="13000"/>
                    </a:srgbClr>
                  </a:gs>
                  <a:gs pos="100000">
                    <a:schemeClr val="accent3">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2F7DA84-5FD7-BBD2-C5A0-F39E9297288A}"/>
                </a:ext>
              </a:extLst>
            </p:cNvPr>
            <p:cNvCxnSpPr>
              <a:cxnSpLocks/>
            </p:cNvCxnSpPr>
            <p:nvPr/>
          </p:nvCxnSpPr>
          <p:spPr>
            <a:xfrm>
              <a:off x="6080761" y="3257550"/>
              <a:ext cx="2144193" cy="2484381"/>
            </a:xfrm>
            <a:prstGeom prst="line">
              <a:avLst/>
            </a:prstGeom>
            <a:ln w="79375">
              <a:gradFill>
                <a:gsLst>
                  <a:gs pos="0">
                    <a:schemeClr val="accent3">
                      <a:lumMod val="75000"/>
                    </a:schemeClr>
                  </a:gs>
                  <a:gs pos="52300">
                    <a:srgbClr val="6211B0">
                      <a:lumMod val="61000"/>
                      <a:lumOff val="39000"/>
                    </a:srgbClr>
                  </a:gs>
                  <a:gs pos="100000">
                    <a:schemeClr val="accent3">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F19D25CC-6F53-AC38-66F1-8B39345E0881}"/>
              </a:ext>
            </a:extLst>
          </p:cNvPr>
          <p:cNvGrpSpPr/>
          <p:nvPr/>
        </p:nvGrpSpPr>
        <p:grpSpPr>
          <a:xfrm>
            <a:off x="3945365" y="2986148"/>
            <a:ext cx="4301270" cy="1147648"/>
            <a:chOff x="3968855" y="2937618"/>
            <a:chExt cx="4254289" cy="1135112"/>
          </a:xfrm>
        </p:grpSpPr>
        <p:grpSp>
          <p:nvGrpSpPr>
            <p:cNvPr id="53" name="Group 52">
              <a:extLst>
                <a:ext uri="{FF2B5EF4-FFF2-40B4-BE49-F238E27FC236}">
                  <a16:creationId xmlns:a16="http://schemas.microsoft.com/office/drawing/2014/main" id="{936D1EAB-BECD-A365-EBB8-60F3AAD8CEBE}"/>
                </a:ext>
              </a:extLst>
            </p:cNvPr>
            <p:cNvGrpSpPr/>
            <p:nvPr/>
          </p:nvGrpSpPr>
          <p:grpSpPr>
            <a:xfrm flipH="1">
              <a:off x="3968855" y="2937618"/>
              <a:ext cx="881197" cy="1135112"/>
              <a:chOff x="6080761" y="3220005"/>
              <a:chExt cx="2308023" cy="2521926"/>
            </a:xfrm>
          </p:grpSpPr>
          <p:cxnSp>
            <p:nvCxnSpPr>
              <p:cNvPr id="54" name="Straight Connector 53">
                <a:extLst>
                  <a:ext uri="{FF2B5EF4-FFF2-40B4-BE49-F238E27FC236}">
                    <a16:creationId xmlns:a16="http://schemas.microsoft.com/office/drawing/2014/main" id="{954D0404-3B28-D6D4-E527-84DB0EF61177}"/>
                  </a:ext>
                </a:extLst>
              </p:cNvPr>
              <p:cNvCxnSpPr>
                <a:cxnSpLocks/>
              </p:cNvCxnSpPr>
              <p:nvPr/>
            </p:nvCxnSpPr>
            <p:spPr>
              <a:xfrm>
                <a:off x="6244167" y="3220005"/>
                <a:ext cx="2144617" cy="2484872"/>
              </a:xfrm>
              <a:prstGeom prst="line">
                <a:avLst/>
              </a:prstGeom>
              <a:ln w="177800">
                <a:gradFill>
                  <a:gsLst>
                    <a:gs pos="0">
                      <a:schemeClr val="accent6"/>
                    </a:gs>
                    <a:gs pos="56900">
                      <a:srgbClr val="E22CBD">
                        <a:lumMod val="67000"/>
                        <a:lumOff val="33000"/>
                      </a:srgbClr>
                    </a:gs>
                    <a:gs pos="100000">
                      <a:schemeClr val="accent6">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2A7CB49-FDA0-BC77-8E48-66FD0FDFFA90}"/>
                  </a:ext>
                </a:extLst>
              </p:cNvPr>
              <p:cNvCxnSpPr>
                <a:cxnSpLocks/>
              </p:cNvCxnSpPr>
              <p:nvPr/>
            </p:nvCxnSpPr>
            <p:spPr>
              <a:xfrm>
                <a:off x="6080761" y="3257550"/>
                <a:ext cx="2144193" cy="2484381"/>
              </a:xfrm>
              <a:prstGeom prst="line">
                <a:avLst/>
              </a:prstGeom>
              <a:ln w="79375">
                <a:gradFill>
                  <a:gsLst>
                    <a:gs pos="0">
                      <a:schemeClr val="accent6">
                        <a:lumMod val="75000"/>
                      </a:schemeClr>
                    </a:gs>
                    <a:gs pos="55200">
                      <a:srgbClr val="B11090">
                        <a:lumMod val="82000"/>
                        <a:lumOff val="18000"/>
                      </a:srgbClr>
                    </a:gs>
                    <a:gs pos="100000">
                      <a:schemeClr val="accent6">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5185AB78-9A7E-47DA-627B-21D702204EB4}"/>
                </a:ext>
              </a:extLst>
            </p:cNvPr>
            <p:cNvGrpSpPr/>
            <p:nvPr/>
          </p:nvGrpSpPr>
          <p:grpSpPr>
            <a:xfrm>
              <a:off x="7341947" y="2937618"/>
              <a:ext cx="881197" cy="1135112"/>
              <a:chOff x="6080761" y="3220005"/>
              <a:chExt cx="2308023" cy="2521926"/>
            </a:xfrm>
          </p:grpSpPr>
          <p:cxnSp>
            <p:nvCxnSpPr>
              <p:cNvPr id="49" name="Straight Connector 48">
                <a:extLst>
                  <a:ext uri="{FF2B5EF4-FFF2-40B4-BE49-F238E27FC236}">
                    <a16:creationId xmlns:a16="http://schemas.microsoft.com/office/drawing/2014/main" id="{F45855BA-D203-A2FA-6592-42971173123B}"/>
                  </a:ext>
                </a:extLst>
              </p:cNvPr>
              <p:cNvCxnSpPr>
                <a:cxnSpLocks/>
              </p:cNvCxnSpPr>
              <p:nvPr/>
            </p:nvCxnSpPr>
            <p:spPr>
              <a:xfrm>
                <a:off x="6244167" y="3220005"/>
                <a:ext cx="2144617" cy="2484872"/>
              </a:xfrm>
              <a:prstGeom prst="line">
                <a:avLst/>
              </a:prstGeom>
              <a:ln w="177800">
                <a:gradFill>
                  <a:gsLst>
                    <a:gs pos="0">
                      <a:schemeClr val="accent4"/>
                    </a:gs>
                    <a:gs pos="53400">
                      <a:srgbClr val="60C5E6">
                        <a:lumMod val="95000"/>
                        <a:lumOff val="5000"/>
                      </a:srgbClr>
                    </a:gs>
                    <a:gs pos="100000">
                      <a:schemeClr val="accent4">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FE5B5FE-F55A-2B86-B986-0223428E0135}"/>
                  </a:ext>
                </a:extLst>
              </p:cNvPr>
              <p:cNvCxnSpPr>
                <a:cxnSpLocks/>
              </p:cNvCxnSpPr>
              <p:nvPr/>
            </p:nvCxnSpPr>
            <p:spPr>
              <a:xfrm>
                <a:off x="6080761" y="3257550"/>
                <a:ext cx="2144193" cy="2484381"/>
              </a:xfrm>
              <a:prstGeom prst="line">
                <a:avLst/>
              </a:prstGeom>
              <a:ln w="79375">
                <a:gradFill>
                  <a:gsLst>
                    <a:gs pos="0">
                      <a:schemeClr val="accent4"/>
                    </a:gs>
                    <a:gs pos="49400">
                      <a:srgbClr val="29A2C9">
                        <a:lumMod val="92000"/>
                      </a:srgbClr>
                    </a:gs>
                    <a:gs pos="100000">
                      <a:schemeClr val="accent4">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grpSp>
        <p:nvGrpSpPr>
          <p:cNvPr id="4" name="Group 3">
            <a:extLst>
              <a:ext uri="{FF2B5EF4-FFF2-40B4-BE49-F238E27FC236}">
                <a16:creationId xmlns:a16="http://schemas.microsoft.com/office/drawing/2014/main" id="{AC8A903B-5693-E0B5-60BB-77289F0E06CF}"/>
              </a:ext>
            </a:extLst>
          </p:cNvPr>
          <p:cNvGrpSpPr/>
          <p:nvPr/>
        </p:nvGrpSpPr>
        <p:grpSpPr>
          <a:xfrm>
            <a:off x="4370098" y="2049599"/>
            <a:ext cx="1204616" cy="988328"/>
            <a:chOff x="5117844" y="1783124"/>
            <a:chExt cx="2221270" cy="1625745"/>
          </a:xfrm>
        </p:grpSpPr>
        <p:grpSp>
          <p:nvGrpSpPr>
            <p:cNvPr id="5" name="Graphic 2">
              <a:extLst>
                <a:ext uri="{FF2B5EF4-FFF2-40B4-BE49-F238E27FC236}">
                  <a16:creationId xmlns:a16="http://schemas.microsoft.com/office/drawing/2014/main" id="{84EBA842-920B-DA57-2324-0BEE3E43F3B9}"/>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8" name="Freeform: Shape 7">
                <a:extLst>
                  <a:ext uri="{FF2B5EF4-FFF2-40B4-BE49-F238E27FC236}">
                    <a16:creationId xmlns:a16="http://schemas.microsoft.com/office/drawing/2014/main" id="{1AA1E5ED-B0FB-E4D6-FB39-38D713951D1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0941E23-A75C-BF35-DD23-0C6B6F91F039}"/>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0D18D9AE-47F0-95D8-D167-0577B8261649}"/>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grpSp>
        <p:sp>
          <p:nvSpPr>
            <p:cNvPr id="6" name="Freeform: Shape 5">
              <a:extLst>
                <a:ext uri="{FF2B5EF4-FFF2-40B4-BE49-F238E27FC236}">
                  <a16:creationId xmlns:a16="http://schemas.microsoft.com/office/drawing/2014/main" id="{83BF1CC9-F789-95F5-2BBA-61262CAEA6FD}"/>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7" name="Freeform: Shape 6">
              <a:extLst>
                <a:ext uri="{FF2B5EF4-FFF2-40B4-BE49-F238E27FC236}">
                  <a16:creationId xmlns:a16="http://schemas.microsoft.com/office/drawing/2014/main" id="{CA69E842-C478-6888-193E-E25BC7676990}"/>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11" name="Group 10">
            <a:extLst>
              <a:ext uri="{FF2B5EF4-FFF2-40B4-BE49-F238E27FC236}">
                <a16:creationId xmlns:a16="http://schemas.microsoft.com/office/drawing/2014/main" id="{6784DFEE-F9D7-7D50-30B9-6E9E91A23977}"/>
              </a:ext>
            </a:extLst>
          </p:cNvPr>
          <p:cNvGrpSpPr/>
          <p:nvPr/>
        </p:nvGrpSpPr>
        <p:grpSpPr>
          <a:xfrm>
            <a:off x="6680338" y="2049599"/>
            <a:ext cx="1204616" cy="988328"/>
            <a:chOff x="5117844" y="1783124"/>
            <a:chExt cx="2221270" cy="1625745"/>
          </a:xfrm>
        </p:grpSpPr>
        <p:grpSp>
          <p:nvGrpSpPr>
            <p:cNvPr id="12" name="Graphic 2">
              <a:extLst>
                <a:ext uri="{FF2B5EF4-FFF2-40B4-BE49-F238E27FC236}">
                  <a16:creationId xmlns:a16="http://schemas.microsoft.com/office/drawing/2014/main" id="{26727749-D0D6-F206-BF8C-ACFA4348E8BC}"/>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15" name="Freeform: Shape 14">
                <a:extLst>
                  <a:ext uri="{FF2B5EF4-FFF2-40B4-BE49-F238E27FC236}">
                    <a16:creationId xmlns:a16="http://schemas.microsoft.com/office/drawing/2014/main" id="{D29925D1-F39A-B713-FCFE-537B629289B0}"/>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6FF89616-0ED1-7C76-9353-E82C03DB3C82}"/>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5CCE3289-E430-2E0B-6B8B-7198BA1F271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4">
                      <a:lumMod val="75000"/>
                    </a:schemeClr>
                  </a:gs>
                  <a:gs pos="54000">
                    <a:srgbClr val="177493">
                      <a:lumMod val="88000"/>
                      <a:lumOff val="12000"/>
                    </a:srgbClr>
                  </a:gs>
                  <a:gs pos="100000">
                    <a:schemeClr val="accent4">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AAE76CE7-A2F8-89B1-124B-B20799AA93E6}"/>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14" name="Freeform: Shape 13">
              <a:extLst>
                <a:ext uri="{FF2B5EF4-FFF2-40B4-BE49-F238E27FC236}">
                  <a16:creationId xmlns:a16="http://schemas.microsoft.com/office/drawing/2014/main" id="{2D8D32FC-8C68-2F8F-E767-A28BE5A34B16}"/>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18" name="Group 17">
            <a:extLst>
              <a:ext uri="{FF2B5EF4-FFF2-40B4-BE49-F238E27FC236}">
                <a16:creationId xmlns:a16="http://schemas.microsoft.com/office/drawing/2014/main" id="{809A0EDA-68B0-182C-F59B-7F5ABABE782B}"/>
              </a:ext>
            </a:extLst>
          </p:cNvPr>
          <p:cNvGrpSpPr/>
          <p:nvPr/>
        </p:nvGrpSpPr>
        <p:grpSpPr>
          <a:xfrm>
            <a:off x="4370098" y="5054577"/>
            <a:ext cx="1204616" cy="988328"/>
            <a:chOff x="5117844" y="1783124"/>
            <a:chExt cx="2221270" cy="1625745"/>
          </a:xfrm>
        </p:grpSpPr>
        <p:grpSp>
          <p:nvGrpSpPr>
            <p:cNvPr id="19" name="Graphic 2">
              <a:extLst>
                <a:ext uri="{FF2B5EF4-FFF2-40B4-BE49-F238E27FC236}">
                  <a16:creationId xmlns:a16="http://schemas.microsoft.com/office/drawing/2014/main" id="{D28EF973-007F-3490-5718-CAC214CEF3B3}"/>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22" name="Freeform: Shape 21">
                <a:extLst>
                  <a:ext uri="{FF2B5EF4-FFF2-40B4-BE49-F238E27FC236}">
                    <a16:creationId xmlns:a16="http://schemas.microsoft.com/office/drawing/2014/main" id="{0A0A03ED-5F18-347E-9BA6-5FAC54066660}"/>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07A9516E-62C6-290A-8C39-004ECF77F4F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7126B4D-1778-94E7-18CA-7B4EDFCB7DBA}"/>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tlCol="0" anchor="ctr"/>
              <a:lstStyle/>
              <a:p>
                <a:endParaRPr lang="en-ID"/>
              </a:p>
            </p:txBody>
          </p:sp>
        </p:grpSp>
        <p:sp>
          <p:nvSpPr>
            <p:cNvPr id="20" name="Freeform: Shape 19">
              <a:extLst>
                <a:ext uri="{FF2B5EF4-FFF2-40B4-BE49-F238E27FC236}">
                  <a16:creationId xmlns:a16="http://schemas.microsoft.com/office/drawing/2014/main" id="{3AD166B9-C24D-00EF-004F-6AF097C6F52E}"/>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21" name="Freeform: Shape 20">
              <a:extLst>
                <a:ext uri="{FF2B5EF4-FFF2-40B4-BE49-F238E27FC236}">
                  <a16:creationId xmlns:a16="http://schemas.microsoft.com/office/drawing/2014/main" id="{EE9067F5-54D1-F965-3A85-7BF868662D14}"/>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25" name="Group 24">
            <a:extLst>
              <a:ext uri="{FF2B5EF4-FFF2-40B4-BE49-F238E27FC236}">
                <a16:creationId xmlns:a16="http://schemas.microsoft.com/office/drawing/2014/main" id="{63FB0E25-546A-2370-FD4D-C8B844E56CE9}"/>
              </a:ext>
            </a:extLst>
          </p:cNvPr>
          <p:cNvGrpSpPr/>
          <p:nvPr/>
        </p:nvGrpSpPr>
        <p:grpSpPr>
          <a:xfrm>
            <a:off x="6680338" y="5054577"/>
            <a:ext cx="1204616" cy="988328"/>
            <a:chOff x="5117844" y="1783124"/>
            <a:chExt cx="2221270" cy="1625745"/>
          </a:xfrm>
        </p:grpSpPr>
        <p:grpSp>
          <p:nvGrpSpPr>
            <p:cNvPr id="26" name="Graphic 2">
              <a:extLst>
                <a:ext uri="{FF2B5EF4-FFF2-40B4-BE49-F238E27FC236}">
                  <a16:creationId xmlns:a16="http://schemas.microsoft.com/office/drawing/2014/main" id="{AF741EBE-0495-D7EE-AEAA-5F74FC01852B}"/>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29" name="Freeform: Shape 28">
                <a:extLst>
                  <a:ext uri="{FF2B5EF4-FFF2-40B4-BE49-F238E27FC236}">
                    <a16:creationId xmlns:a16="http://schemas.microsoft.com/office/drawing/2014/main" id="{4AE6DAD2-849D-6E74-BC7B-BD1685C5FCB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21E69AC6-0164-4279-0940-85267A6EA519}"/>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67715F70-36F2-9059-F071-17A3D357F5B8}"/>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2">
                      <a:lumMod val="75000"/>
                    </a:schemeClr>
                  </a:gs>
                  <a:gs pos="50000">
                    <a:srgbClr val="A33A0A">
                      <a:lumMod val="79000"/>
                      <a:lumOff val="21000"/>
                    </a:srgbClr>
                  </a:gs>
                  <a:gs pos="100000">
                    <a:schemeClr val="accent2">
                      <a:lumMod val="50000"/>
                    </a:schemeClr>
                  </a:gs>
                </a:gsLst>
                <a:lin ang="0" scaled="1"/>
              </a:gradFill>
              <a:ln w="9525" cap="flat">
                <a:noFill/>
                <a:prstDash val="solid"/>
                <a:miter/>
              </a:ln>
            </p:spPr>
            <p:txBody>
              <a:bodyPr rtlCol="0" anchor="ctr"/>
              <a:lstStyle/>
              <a:p>
                <a:endParaRPr lang="en-ID"/>
              </a:p>
            </p:txBody>
          </p:sp>
        </p:grpSp>
        <p:sp>
          <p:nvSpPr>
            <p:cNvPr id="27" name="Freeform: Shape 26">
              <a:extLst>
                <a:ext uri="{FF2B5EF4-FFF2-40B4-BE49-F238E27FC236}">
                  <a16:creationId xmlns:a16="http://schemas.microsoft.com/office/drawing/2014/main" id="{67C6FC5C-7673-7D22-B0BB-45E8BEFB8D35}"/>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28" name="Freeform: Shape 27">
              <a:extLst>
                <a:ext uri="{FF2B5EF4-FFF2-40B4-BE49-F238E27FC236}">
                  <a16:creationId xmlns:a16="http://schemas.microsoft.com/office/drawing/2014/main" id="{3438C7B0-26FC-2C61-6F99-E097BA2F3611}"/>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32" name="Group 31">
            <a:extLst>
              <a:ext uri="{FF2B5EF4-FFF2-40B4-BE49-F238E27FC236}">
                <a16:creationId xmlns:a16="http://schemas.microsoft.com/office/drawing/2014/main" id="{8EBA31CE-3647-C0AB-0606-45D6CB52D331}"/>
              </a:ext>
            </a:extLst>
          </p:cNvPr>
          <p:cNvGrpSpPr/>
          <p:nvPr/>
        </p:nvGrpSpPr>
        <p:grpSpPr>
          <a:xfrm>
            <a:off x="7644327" y="3652448"/>
            <a:ext cx="1204616" cy="988328"/>
            <a:chOff x="5117844" y="1783124"/>
            <a:chExt cx="2221270" cy="1625745"/>
          </a:xfrm>
        </p:grpSpPr>
        <p:grpSp>
          <p:nvGrpSpPr>
            <p:cNvPr id="33" name="Graphic 2">
              <a:extLst>
                <a:ext uri="{FF2B5EF4-FFF2-40B4-BE49-F238E27FC236}">
                  <a16:creationId xmlns:a16="http://schemas.microsoft.com/office/drawing/2014/main" id="{4601D662-93B8-D84F-0462-D70E3B92CF11}"/>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36" name="Freeform: Shape 35">
                <a:extLst>
                  <a:ext uri="{FF2B5EF4-FFF2-40B4-BE49-F238E27FC236}">
                    <a16:creationId xmlns:a16="http://schemas.microsoft.com/office/drawing/2014/main" id="{5236DF9F-7724-278E-354C-0666FB542219}"/>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2A48ED8-9DAE-4A92-7B25-95F27ACAA40F}"/>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BB82BF0-76C2-7CBE-FE6E-8E3B9ACBCE43}"/>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3">
                      <a:lumMod val="75000"/>
                    </a:schemeClr>
                  </a:gs>
                  <a:gs pos="54600">
                    <a:srgbClr val="6111AE">
                      <a:lumMod val="64000"/>
                      <a:lumOff val="36000"/>
                    </a:srgbClr>
                  </a:gs>
                  <a:gs pos="100000">
                    <a:schemeClr val="accent3">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34" name="Freeform: Shape 33">
              <a:extLst>
                <a:ext uri="{FF2B5EF4-FFF2-40B4-BE49-F238E27FC236}">
                  <a16:creationId xmlns:a16="http://schemas.microsoft.com/office/drawing/2014/main" id="{F518B55B-71A0-A7DC-83E8-C4F561EAD783}"/>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35" name="Freeform: Shape 34">
              <a:extLst>
                <a:ext uri="{FF2B5EF4-FFF2-40B4-BE49-F238E27FC236}">
                  <a16:creationId xmlns:a16="http://schemas.microsoft.com/office/drawing/2014/main" id="{A34D8D02-768B-7AFA-CD16-9EEEDE090FA6}"/>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3">
                    <a:lumMod val="67000"/>
                    <a:lumOff val="33000"/>
                  </a:schemeClr>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39" name="Group 38">
            <a:extLst>
              <a:ext uri="{FF2B5EF4-FFF2-40B4-BE49-F238E27FC236}">
                <a16:creationId xmlns:a16="http://schemas.microsoft.com/office/drawing/2014/main" id="{8686024C-4B43-0879-B91F-639FFE359291}"/>
              </a:ext>
            </a:extLst>
          </p:cNvPr>
          <p:cNvGrpSpPr/>
          <p:nvPr/>
        </p:nvGrpSpPr>
        <p:grpSpPr>
          <a:xfrm>
            <a:off x="3343057" y="3652448"/>
            <a:ext cx="1204616" cy="988328"/>
            <a:chOff x="5117844" y="1783124"/>
            <a:chExt cx="2221270" cy="1625745"/>
          </a:xfrm>
        </p:grpSpPr>
        <p:grpSp>
          <p:nvGrpSpPr>
            <p:cNvPr id="40" name="Graphic 2">
              <a:extLst>
                <a:ext uri="{FF2B5EF4-FFF2-40B4-BE49-F238E27FC236}">
                  <a16:creationId xmlns:a16="http://schemas.microsoft.com/office/drawing/2014/main" id="{5E1D6667-C5E8-68FD-A6EF-091900838048}"/>
                </a:ext>
              </a:extLst>
            </p:cNvPr>
            <p:cNvGrpSpPr/>
            <p:nvPr/>
          </p:nvGrpSpPr>
          <p:grpSpPr>
            <a:xfrm>
              <a:off x="5117844" y="2524439"/>
              <a:ext cx="2221270" cy="884430"/>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43" name="Freeform: Shape 42">
                <a:extLst>
                  <a:ext uri="{FF2B5EF4-FFF2-40B4-BE49-F238E27FC236}">
                    <a16:creationId xmlns:a16="http://schemas.microsoft.com/office/drawing/2014/main" id="{DCBBD74A-BCF9-05C8-793F-37B0528396C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B9E3367-65EA-F191-EA6C-E988DF86EDA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CEC72DD-21D5-FD49-0C20-0C01D3FD1BF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6">
                      <a:lumMod val="75000"/>
                    </a:schemeClr>
                  </a:gs>
                  <a:gs pos="49000">
                    <a:srgbClr val="D913B1">
                      <a:lumMod val="91000"/>
                      <a:lumOff val="9000"/>
                    </a:srgbClr>
                  </a:gs>
                  <a:gs pos="100000">
                    <a:schemeClr val="accent6">
                      <a:lumMod val="75000"/>
                    </a:schemeClr>
                  </a:gs>
                </a:gsLst>
                <a:lin ang="0" scaled="1"/>
              </a:gradFill>
              <a:ln w="9525"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EE0C6928-85DD-4C17-C9D8-13C8E5BF109A}"/>
                </a:ext>
              </a:extLst>
            </p:cNvPr>
            <p:cNvSpPr/>
            <p:nvPr/>
          </p:nvSpPr>
          <p:spPr>
            <a:xfrm>
              <a:off x="5234462" y="1955800"/>
              <a:ext cx="1988340" cy="1247544"/>
            </a:xfrm>
            <a:custGeom>
              <a:avLst/>
              <a:gdLst>
                <a:gd name="connsiteX0" fmla="*/ 1080864 w 1988340"/>
                <a:gd name="connsiteY0" fmla="*/ 2093 h 1183660"/>
                <a:gd name="connsiteX1" fmla="*/ 1619722 w 1988340"/>
                <a:gd name="connsiteY1" fmla="*/ 124509 h 1183660"/>
                <a:gd name="connsiteX2" fmla="*/ 1791458 w 1988340"/>
                <a:gd name="connsiteY2" fmla="*/ 224768 h 1183660"/>
                <a:gd name="connsiteX3" fmla="*/ 1988340 w 1988340"/>
                <a:gd name="connsiteY3" fmla="*/ 224768 h 1183660"/>
                <a:gd name="connsiteX4" fmla="*/ 1988340 w 1988340"/>
                <a:gd name="connsiteY4" fmla="*/ 551159 h 1183660"/>
                <a:gd name="connsiteX5" fmla="*/ 1988340 w 1988340"/>
                <a:gd name="connsiteY5" fmla="*/ 558608 h 1183660"/>
                <a:gd name="connsiteX6" fmla="*/ 1988340 w 1988340"/>
                <a:gd name="connsiteY6" fmla="*/ 787760 h 1183660"/>
                <a:gd name="connsiteX7" fmla="*/ 1988149 w 1988340"/>
                <a:gd name="connsiteY7" fmla="*/ 787760 h 1183660"/>
                <a:gd name="connsiteX8" fmla="*/ 1766693 w 1988340"/>
                <a:gd name="connsiteY8" fmla="*/ 1036934 h 1183660"/>
                <a:gd name="connsiteX9" fmla="*/ 368328 w 1988340"/>
                <a:gd name="connsiteY9" fmla="*/ 1095418 h 1183660"/>
                <a:gd name="connsiteX10" fmla="*/ 1711 w 1988340"/>
                <a:gd name="connsiteY10" fmla="*/ 764234 h 1183660"/>
                <a:gd name="connsiteX11" fmla="*/ 1711 w 1988340"/>
                <a:gd name="connsiteY11" fmla="*/ 590830 h 1183660"/>
                <a:gd name="connsiteX12" fmla="*/ 1646 w 1988340"/>
                <a:gd name="connsiteY12" fmla="*/ 590512 h 1183660"/>
                <a:gd name="connsiteX13" fmla="*/ 1711 w 1988340"/>
                <a:gd name="connsiteY13" fmla="*/ 525413 h 1183660"/>
                <a:gd name="connsiteX14" fmla="*/ 1711 w 1988340"/>
                <a:gd name="connsiteY14" fmla="*/ 224768 h 1183660"/>
                <a:gd name="connsiteX15" fmla="*/ 197068 w 1988340"/>
                <a:gd name="connsiteY15" fmla="*/ 224768 h 1183660"/>
                <a:gd name="connsiteX16" fmla="*/ 221357 w 1988340"/>
                <a:gd name="connsiteY16" fmla="*/ 207028 h 1183660"/>
                <a:gd name="connsiteX17" fmla="*/ 1080864 w 1988340"/>
                <a:gd name="connsiteY17" fmla="*/ 2093 h 118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340" h="1183660">
                  <a:moveTo>
                    <a:pt x="1080864" y="2093"/>
                  </a:moveTo>
                  <a:cubicBezTo>
                    <a:pt x="1271648" y="11384"/>
                    <a:pt x="1459702" y="51684"/>
                    <a:pt x="1619722" y="124509"/>
                  </a:cubicBezTo>
                  <a:cubicBezTo>
                    <a:pt x="1685731" y="154480"/>
                    <a:pt x="1742976" y="188213"/>
                    <a:pt x="1791458" y="224768"/>
                  </a:cubicBezTo>
                  <a:lnTo>
                    <a:pt x="1988340" y="224768"/>
                  </a:lnTo>
                  <a:lnTo>
                    <a:pt x="1988340" y="551159"/>
                  </a:lnTo>
                  <a:lnTo>
                    <a:pt x="1988340" y="558608"/>
                  </a:lnTo>
                  <a:lnTo>
                    <a:pt x="1988340" y="787760"/>
                  </a:lnTo>
                  <a:lnTo>
                    <a:pt x="1988149" y="787760"/>
                  </a:lnTo>
                  <a:cubicBezTo>
                    <a:pt x="1988245" y="875390"/>
                    <a:pt x="1915950" y="963592"/>
                    <a:pt x="1766693" y="1036934"/>
                  </a:cubicBezTo>
                  <a:cubicBezTo>
                    <a:pt x="1421126" y="1206765"/>
                    <a:pt x="795048" y="1233054"/>
                    <a:pt x="368328" y="1095418"/>
                  </a:cubicBezTo>
                  <a:cubicBezTo>
                    <a:pt x="109343" y="1011884"/>
                    <a:pt x="-16387" y="887297"/>
                    <a:pt x="1711" y="764234"/>
                  </a:cubicBezTo>
                  <a:lnTo>
                    <a:pt x="1711" y="590830"/>
                  </a:lnTo>
                  <a:lnTo>
                    <a:pt x="1646" y="590512"/>
                  </a:lnTo>
                  <a:cubicBezTo>
                    <a:pt x="-566" y="568857"/>
                    <a:pt x="-551" y="547118"/>
                    <a:pt x="1711" y="525413"/>
                  </a:cubicBezTo>
                  <a:lnTo>
                    <a:pt x="1711" y="224768"/>
                  </a:lnTo>
                  <a:lnTo>
                    <a:pt x="197068" y="224768"/>
                  </a:lnTo>
                  <a:cubicBezTo>
                    <a:pt x="204974" y="218855"/>
                    <a:pt x="212975" y="212807"/>
                    <a:pt x="221357" y="207028"/>
                  </a:cubicBezTo>
                  <a:cubicBezTo>
                    <a:pt x="437337" y="57261"/>
                    <a:pt x="762891" y="-13391"/>
                    <a:pt x="1080864" y="2093"/>
                  </a:cubicBezTo>
                  <a:close/>
                </a:path>
              </a:pathLst>
            </a:custGeom>
            <a:gradFill>
              <a:gsLst>
                <a:gs pos="0">
                  <a:schemeClr val="accent6"/>
                </a:gs>
                <a:gs pos="53400">
                  <a:srgbClr val="E32EBF">
                    <a:lumMod val="73000"/>
                    <a:lumOff val="27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42" name="Freeform: Shape 41">
              <a:extLst>
                <a:ext uri="{FF2B5EF4-FFF2-40B4-BE49-F238E27FC236}">
                  <a16:creationId xmlns:a16="http://schemas.microsoft.com/office/drawing/2014/main" id="{C1E4C9F3-D7BB-C986-1BD9-7C0B28B94EA6}"/>
                </a:ext>
              </a:extLst>
            </p:cNvPr>
            <p:cNvSpPr/>
            <p:nvPr/>
          </p:nvSpPr>
          <p:spPr>
            <a:xfrm>
              <a:off x="5234313" y="1783124"/>
              <a:ext cx="1988540" cy="791791"/>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57" name="TextBox 56">
            <a:extLst>
              <a:ext uri="{FF2B5EF4-FFF2-40B4-BE49-F238E27FC236}">
                <a16:creationId xmlns:a16="http://schemas.microsoft.com/office/drawing/2014/main" id="{DC4F35E0-100A-857A-0317-29264BF17504}"/>
              </a:ext>
            </a:extLst>
          </p:cNvPr>
          <p:cNvSpPr txBox="1"/>
          <p:nvPr/>
        </p:nvSpPr>
        <p:spPr>
          <a:xfrm>
            <a:off x="4512735" y="2030054"/>
            <a:ext cx="919341" cy="461665"/>
          </a:xfrm>
          <a:prstGeom prst="rect">
            <a:avLst/>
          </a:prstGeom>
          <a:noFill/>
        </p:spPr>
        <p:txBody>
          <a:bodyPr wrap="square" rtlCol="0">
            <a:spAutoFit/>
          </a:bodyPr>
          <a:lstStyle/>
          <a:p>
            <a:pPr algn="ctr"/>
            <a:r>
              <a:rPr lang="en-US" sz="2400" b="1" dirty="0">
                <a:solidFill>
                  <a:schemeClr val="bg2"/>
                </a:solidFill>
                <a:latin typeface="Poppins SemiBold" panose="00000700000000000000" pitchFamily="2" charset="0"/>
                <a:cs typeface="Poppins SemiBold" panose="00000700000000000000" pitchFamily="2" charset="0"/>
              </a:rPr>
              <a:t>01</a:t>
            </a:r>
            <a:endParaRPr lang="en-ID" sz="2400" b="1" dirty="0">
              <a:solidFill>
                <a:schemeClr val="bg2"/>
              </a:solidFill>
              <a:latin typeface="Poppins SemiBold" panose="00000700000000000000" pitchFamily="2" charset="0"/>
              <a:cs typeface="Poppins SemiBold" panose="00000700000000000000" pitchFamily="2" charset="0"/>
            </a:endParaRPr>
          </a:p>
        </p:txBody>
      </p:sp>
      <p:sp>
        <p:nvSpPr>
          <p:cNvPr id="58" name="TextBox 57">
            <a:extLst>
              <a:ext uri="{FF2B5EF4-FFF2-40B4-BE49-F238E27FC236}">
                <a16:creationId xmlns:a16="http://schemas.microsoft.com/office/drawing/2014/main" id="{1AFE2106-FDE4-39CF-4DFF-F54C90E2B6B8}"/>
              </a:ext>
            </a:extLst>
          </p:cNvPr>
          <p:cNvSpPr txBox="1"/>
          <p:nvPr/>
        </p:nvSpPr>
        <p:spPr>
          <a:xfrm>
            <a:off x="6788148" y="2035821"/>
            <a:ext cx="919341" cy="461665"/>
          </a:xfrm>
          <a:prstGeom prst="rect">
            <a:avLst/>
          </a:prstGeom>
          <a:noFill/>
        </p:spPr>
        <p:txBody>
          <a:bodyPr wrap="square" rtlCol="0">
            <a:spAutoFit/>
          </a:bodyPr>
          <a:lstStyle/>
          <a:p>
            <a:pPr algn="ctr"/>
            <a:r>
              <a:rPr lang="en-US" sz="2400" b="1" dirty="0">
                <a:solidFill>
                  <a:schemeClr val="bg2"/>
                </a:solidFill>
                <a:latin typeface="Poppins SemiBold" panose="00000700000000000000" pitchFamily="2" charset="0"/>
                <a:cs typeface="Poppins SemiBold" panose="00000700000000000000" pitchFamily="2" charset="0"/>
              </a:rPr>
              <a:t>02</a:t>
            </a:r>
            <a:endParaRPr lang="en-ID" sz="2400" b="1" dirty="0">
              <a:solidFill>
                <a:schemeClr val="bg2"/>
              </a:solidFill>
              <a:latin typeface="Poppins SemiBold" panose="00000700000000000000" pitchFamily="2" charset="0"/>
              <a:cs typeface="Poppins SemiBold" panose="00000700000000000000" pitchFamily="2" charset="0"/>
            </a:endParaRPr>
          </a:p>
        </p:txBody>
      </p:sp>
      <p:sp>
        <p:nvSpPr>
          <p:cNvPr id="62" name="TextBox 61">
            <a:extLst>
              <a:ext uri="{FF2B5EF4-FFF2-40B4-BE49-F238E27FC236}">
                <a16:creationId xmlns:a16="http://schemas.microsoft.com/office/drawing/2014/main" id="{EFE78C9E-381D-515B-95F0-EA2E5D3AFEE7}"/>
              </a:ext>
            </a:extLst>
          </p:cNvPr>
          <p:cNvSpPr txBox="1"/>
          <p:nvPr/>
        </p:nvSpPr>
        <p:spPr>
          <a:xfrm>
            <a:off x="7769550" y="3656657"/>
            <a:ext cx="919341" cy="461665"/>
          </a:xfrm>
          <a:prstGeom prst="rect">
            <a:avLst/>
          </a:prstGeom>
          <a:noFill/>
        </p:spPr>
        <p:txBody>
          <a:bodyPr wrap="square" rtlCol="0">
            <a:spAutoFit/>
          </a:bodyPr>
          <a:lstStyle/>
          <a:p>
            <a:pPr algn="ctr"/>
            <a:r>
              <a:rPr lang="en-US" sz="2400" b="1" dirty="0">
                <a:solidFill>
                  <a:schemeClr val="bg2"/>
                </a:solidFill>
                <a:latin typeface="Poppins SemiBold" panose="00000700000000000000" pitchFamily="2" charset="0"/>
                <a:cs typeface="Poppins SemiBold" panose="00000700000000000000" pitchFamily="2" charset="0"/>
              </a:rPr>
              <a:t>03</a:t>
            </a:r>
            <a:endParaRPr lang="en-ID" sz="2400" b="1" dirty="0">
              <a:solidFill>
                <a:schemeClr val="bg2"/>
              </a:solidFill>
              <a:latin typeface="Poppins SemiBold" panose="00000700000000000000" pitchFamily="2" charset="0"/>
              <a:cs typeface="Poppins SemiBold" panose="00000700000000000000" pitchFamily="2" charset="0"/>
            </a:endParaRPr>
          </a:p>
        </p:txBody>
      </p:sp>
      <p:sp>
        <p:nvSpPr>
          <p:cNvPr id="63" name="TextBox 62">
            <a:extLst>
              <a:ext uri="{FF2B5EF4-FFF2-40B4-BE49-F238E27FC236}">
                <a16:creationId xmlns:a16="http://schemas.microsoft.com/office/drawing/2014/main" id="{11488D88-353B-6C99-9BA8-F6BF18F01E23}"/>
              </a:ext>
            </a:extLst>
          </p:cNvPr>
          <p:cNvSpPr txBox="1"/>
          <p:nvPr/>
        </p:nvSpPr>
        <p:spPr>
          <a:xfrm>
            <a:off x="6788148" y="5055008"/>
            <a:ext cx="919341" cy="461665"/>
          </a:xfrm>
          <a:prstGeom prst="rect">
            <a:avLst/>
          </a:prstGeom>
          <a:noFill/>
        </p:spPr>
        <p:txBody>
          <a:bodyPr wrap="square" rtlCol="0">
            <a:spAutoFit/>
          </a:bodyPr>
          <a:lstStyle/>
          <a:p>
            <a:pPr algn="ctr"/>
            <a:r>
              <a:rPr lang="en-US" sz="2400" b="1" dirty="0">
                <a:solidFill>
                  <a:schemeClr val="bg2"/>
                </a:solidFill>
                <a:latin typeface="Poppins SemiBold" panose="00000700000000000000" pitchFamily="2" charset="0"/>
                <a:cs typeface="Poppins SemiBold" panose="00000700000000000000" pitchFamily="2" charset="0"/>
              </a:rPr>
              <a:t>04</a:t>
            </a:r>
            <a:endParaRPr lang="en-ID" sz="2400" b="1" dirty="0">
              <a:solidFill>
                <a:schemeClr val="bg2"/>
              </a:solidFill>
              <a:latin typeface="Poppins SemiBold" panose="00000700000000000000" pitchFamily="2" charset="0"/>
              <a:cs typeface="Poppins SemiBold" panose="00000700000000000000" pitchFamily="2" charset="0"/>
            </a:endParaRPr>
          </a:p>
        </p:txBody>
      </p:sp>
      <p:sp>
        <p:nvSpPr>
          <p:cNvPr id="67" name="TextBox 66">
            <a:extLst>
              <a:ext uri="{FF2B5EF4-FFF2-40B4-BE49-F238E27FC236}">
                <a16:creationId xmlns:a16="http://schemas.microsoft.com/office/drawing/2014/main" id="{4B3B7879-E09F-6EBB-FF2E-096B74A2B5D6}"/>
              </a:ext>
            </a:extLst>
          </p:cNvPr>
          <p:cNvSpPr txBox="1"/>
          <p:nvPr/>
        </p:nvSpPr>
        <p:spPr>
          <a:xfrm>
            <a:off x="4510698" y="5055008"/>
            <a:ext cx="919341" cy="461665"/>
          </a:xfrm>
          <a:prstGeom prst="rect">
            <a:avLst/>
          </a:prstGeom>
          <a:noFill/>
        </p:spPr>
        <p:txBody>
          <a:bodyPr wrap="square" rtlCol="0">
            <a:spAutoFit/>
          </a:bodyPr>
          <a:lstStyle/>
          <a:p>
            <a:pPr algn="ctr"/>
            <a:r>
              <a:rPr lang="en-US" sz="2400" b="1" dirty="0">
                <a:solidFill>
                  <a:schemeClr val="bg2"/>
                </a:solidFill>
                <a:latin typeface="Poppins SemiBold" panose="00000700000000000000" pitchFamily="2" charset="0"/>
                <a:cs typeface="Poppins SemiBold" panose="00000700000000000000" pitchFamily="2" charset="0"/>
              </a:rPr>
              <a:t>05</a:t>
            </a:r>
            <a:endParaRPr lang="en-ID" sz="2400" b="1" dirty="0">
              <a:solidFill>
                <a:schemeClr val="bg2"/>
              </a:solidFill>
              <a:latin typeface="Poppins SemiBold" panose="00000700000000000000" pitchFamily="2" charset="0"/>
              <a:cs typeface="Poppins SemiBold" panose="00000700000000000000" pitchFamily="2" charset="0"/>
            </a:endParaRPr>
          </a:p>
        </p:txBody>
      </p:sp>
      <p:sp>
        <p:nvSpPr>
          <p:cNvPr id="68" name="TextBox 67">
            <a:extLst>
              <a:ext uri="{FF2B5EF4-FFF2-40B4-BE49-F238E27FC236}">
                <a16:creationId xmlns:a16="http://schemas.microsoft.com/office/drawing/2014/main" id="{30B48175-CD5E-9FA8-C207-24A76DE72C3F}"/>
              </a:ext>
            </a:extLst>
          </p:cNvPr>
          <p:cNvSpPr txBox="1"/>
          <p:nvPr/>
        </p:nvSpPr>
        <p:spPr>
          <a:xfrm>
            <a:off x="3464789" y="3656657"/>
            <a:ext cx="919341" cy="461665"/>
          </a:xfrm>
          <a:prstGeom prst="rect">
            <a:avLst/>
          </a:prstGeom>
          <a:noFill/>
        </p:spPr>
        <p:txBody>
          <a:bodyPr wrap="square" rtlCol="0">
            <a:spAutoFit/>
          </a:bodyPr>
          <a:lstStyle/>
          <a:p>
            <a:pPr algn="ctr"/>
            <a:r>
              <a:rPr lang="en-US" sz="2400" b="1" dirty="0">
                <a:solidFill>
                  <a:schemeClr val="bg2"/>
                </a:solidFill>
                <a:latin typeface="Poppins SemiBold" panose="00000700000000000000" pitchFamily="2" charset="0"/>
                <a:cs typeface="Poppins SemiBold" panose="00000700000000000000" pitchFamily="2" charset="0"/>
              </a:rPr>
              <a:t>06</a:t>
            </a:r>
            <a:endParaRPr lang="en-ID" sz="2400" b="1" dirty="0">
              <a:solidFill>
                <a:schemeClr val="bg2"/>
              </a:solidFill>
              <a:latin typeface="Poppins SemiBold" panose="00000700000000000000" pitchFamily="2" charset="0"/>
              <a:cs typeface="Poppins SemiBold" panose="00000700000000000000" pitchFamily="2" charset="0"/>
            </a:endParaRPr>
          </a:p>
        </p:txBody>
      </p:sp>
      <p:grpSp>
        <p:nvGrpSpPr>
          <p:cNvPr id="77" name="Group 76">
            <a:extLst>
              <a:ext uri="{FF2B5EF4-FFF2-40B4-BE49-F238E27FC236}">
                <a16:creationId xmlns:a16="http://schemas.microsoft.com/office/drawing/2014/main" id="{6A44C1B2-304F-A343-9A2F-3CFF699DAFB2}"/>
              </a:ext>
            </a:extLst>
          </p:cNvPr>
          <p:cNvGrpSpPr/>
          <p:nvPr/>
        </p:nvGrpSpPr>
        <p:grpSpPr>
          <a:xfrm>
            <a:off x="8212412" y="2063947"/>
            <a:ext cx="2381624" cy="802970"/>
            <a:chOff x="8362576" y="2054872"/>
            <a:chExt cx="2381624" cy="802970"/>
          </a:xfrm>
        </p:grpSpPr>
        <p:sp>
          <p:nvSpPr>
            <p:cNvPr id="75" name="TextBox 74">
              <a:extLst>
                <a:ext uri="{FF2B5EF4-FFF2-40B4-BE49-F238E27FC236}">
                  <a16:creationId xmlns:a16="http://schemas.microsoft.com/office/drawing/2014/main" id="{971574E9-6C72-2A88-37A5-0C755B946770}"/>
                </a:ext>
              </a:extLst>
            </p:cNvPr>
            <p:cNvSpPr txBox="1"/>
            <p:nvPr/>
          </p:nvSpPr>
          <p:spPr>
            <a:xfrm>
              <a:off x="8362576" y="205487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76" name="TextBox 75">
              <a:extLst>
                <a:ext uri="{FF2B5EF4-FFF2-40B4-BE49-F238E27FC236}">
                  <a16:creationId xmlns:a16="http://schemas.microsoft.com/office/drawing/2014/main" id="{7C3EEA48-9DAA-FF23-9366-42610AB435B8}"/>
                </a:ext>
              </a:extLst>
            </p:cNvPr>
            <p:cNvSpPr txBox="1"/>
            <p:nvPr/>
          </p:nvSpPr>
          <p:spPr>
            <a:xfrm>
              <a:off x="8362576" y="2287429"/>
              <a:ext cx="2381624"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78" name="Group 77">
            <a:extLst>
              <a:ext uri="{FF2B5EF4-FFF2-40B4-BE49-F238E27FC236}">
                <a16:creationId xmlns:a16="http://schemas.microsoft.com/office/drawing/2014/main" id="{A824AA3A-439F-3FDB-0DED-DE4C0E10F112}"/>
              </a:ext>
            </a:extLst>
          </p:cNvPr>
          <p:cNvGrpSpPr/>
          <p:nvPr/>
        </p:nvGrpSpPr>
        <p:grpSpPr>
          <a:xfrm>
            <a:off x="8212412" y="5138110"/>
            <a:ext cx="2381624" cy="802970"/>
            <a:chOff x="8362576" y="2054872"/>
            <a:chExt cx="2381624" cy="802970"/>
          </a:xfrm>
        </p:grpSpPr>
        <p:sp>
          <p:nvSpPr>
            <p:cNvPr id="79" name="TextBox 78">
              <a:extLst>
                <a:ext uri="{FF2B5EF4-FFF2-40B4-BE49-F238E27FC236}">
                  <a16:creationId xmlns:a16="http://schemas.microsoft.com/office/drawing/2014/main" id="{AA8D66B4-C4F3-664A-1E21-BCD0FCC5F504}"/>
                </a:ext>
              </a:extLst>
            </p:cNvPr>
            <p:cNvSpPr txBox="1"/>
            <p:nvPr/>
          </p:nvSpPr>
          <p:spPr>
            <a:xfrm>
              <a:off x="8362576" y="205487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0" name="TextBox 79">
              <a:extLst>
                <a:ext uri="{FF2B5EF4-FFF2-40B4-BE49-F238E27FC236}">
                  <a16:creationId xmlns:a16="http://schemas.microsoft.com/office/drawing/2014/main" id="{370F6D63-B8BC-73BD-9E06-521020B57280}"/>
                </a:ext>
              </a:extLst>
            </p:cNvPr>
            <p:cNvSpPr txBox="1"/>
            <p:nvPr/>
          </p:nvSpPr>
          <p:spPr>
            <a:xfrm>
              <a:off x="8362576" y="2287429"/>
              <a:ext cx="2381624"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81" name="Group 80">
            <a:extLst>
              <a:ext uri="{FF2B5EF4-FFF2-40B4-BE49-F238E27FC236}">
                <a16:creationId xmlns:a16="http://schemas.microsoft.com/office/drawing/2014/main" id="{19684F7C-5BE5-928E-C831-DE0308EADE87}"/>
              </a:ext>
            </a:extLst>
          </p:cNvPr>
          <p:cNvGrpSpPr/>
          <p:nvPr/>
        </p:nvGrpSpPr>
        <p:grpSpPr>
          <a:xfrm>
            <a:off x="9146614" y="3601028"/>
            <a:ext cx="2381624" cy="802970"/>
            <a:chOff x="8362576" y="2054872"/>
            <a:chExt cx="2381624" cy="802970"/>
          </a:xfrm>
        </p:grpSpPr>
        <p:sp>
          <p:nvSpPr>
            <p:cNvPr id="82" name="TextBox 81">
              <a:extLst>
                <a:ext uri="{FF2B5EF4-FFF2-40B4-BE49-F238E27FC236}">
                  <a16:creationId xmlns:a16="http://schemas.microsoft.com/office/drawing/2014/main" id="{3DEFA964-F211-CB40-A7A4-8D25E8220E7B}"/>
                </a:ext>
              </a:extLst>
            </p:cNvPr>
            <p:cNvSpPr txBox="1"/>
            <p:nvPr/>
          </p:nvSpPr>
          <p:spPr>
            <a:xfrm>
              <a:off x="8362576" y="205487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3" name="TextBox 82">
              <a:extLst>
                <a:ext uri="{FF2B5EF4-FFF2-40B4-BE49-F238E27FC236}">
                  <a16:creationId xmlns:a16="http://schemas.microsoft.com/office/drawing/2014/main" id="{F0AD0D35-18F3-F753-ECE2-4523AA4D0301}"/>
                </a:ext>
              </a:extLst>
            </p:cNvPr>
            <p:cNvSpPr txBox="1"/>
            <p:nvPr/>
          </p:nvSpPr>
          <p:spPr>
            <a:xfrm>
              <a:off x="8362576" y="2287429"/>
              <a:ext cx="2381624"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84" name="Group 83">
            <a:extLst>
              <a:ext uri="{FF2B5EF4-FFF2-40B4-BE49-F238E27FC236}">
                <a16:creationId xmlns:a16="http://schemas.microsoft.com/office/drawing/2014/main" id="{D376790F-3675-621C-074C-BB6B168C85F6}"/>
              </a:ext>
            </a:extLst>
          </p:cNvPr>
          <p:cNvGrpSpPr/>
          <p:nvPr/>
        </p:nvGrpSpPr>
        <p:grpSpPr>
          <a:xfrm>
            <a:off x="1706013" y="2063947"/>
            <a:ext cx="2381624" cy="802970"/>
            <a:chOff x="8362576" y="2054872"/>
            <a:chExt cx="2381624" cy="802970"/>
          </a:xfrm>
        </p:grpSpPr>
        <p:sp>
          <p:nvSpPr>
            <p:cNvPr id="85" name="TextBox 84">
              <a:extLst>
                <a:ext uri="{FF2B5EF4-FFF2-40B4-BE49-F238E27FC236}">
                  <a16:creationId xmlns:a16="http://schemas.microsoft.com/office/drawing/2014/main" id="{0803D04F-242D-41F0-99FE-3E41F7A86844}"/>
                </a:ext>
              </a:extLst>
            </p:cNvPr>
            <p:cNvSpPr txBox="1"/>
            <p:nvPr/>
          </p:nvSpPr>
          <p:spPr>
            <a:xfrm>
              <a:off x="8769350" y="2054872"/>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6" name="TextBox 85">
              <a:extLst>
                <a:ext uri="{FF2B5EF4-FFF2-40B4-BE49-F238E27FC236}">
                  <a16:creationId xmlns:a16="http://schemas.microsoft.com/office/drawing/2014/main" id="{5341FED5-A56A-26A2-3F8D-391D0DBAE1D5}"/>
                </a:ext>
              </a:extLst>
            </p:cNvPr>
            <p:cNvSpPr txBox="1"/>
            <p:nvPr/>
          </p:nvSpPr>
          <p:spPr>
            <a:xfrm>
              <a:off x="8362576" y="2287429"/>
              <a:ext cx="2381624"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87" name="Group 86">
            <a:extLst>
              <a:ext uri="{FF2B5EF4-FFF2-40B4-BE49-F238E27FC236}">
                <a16:creationId xmlns:a16="http://schemas.microsoft.com/office/drawing/2014/main" id="{F6E8E063-2966-13AB-FF50-3DCD4021C7B4}"/>
              </a:ext>
            </a:extLst>
          </p:cNvPr>
          <p:cNvGrpSpPr/>
          <p:nvPr/>
        </p:nvGrpSpPr>
        <p:grpSpPr>
          <a:xfrm>
            <a:off x="1706013" y="5138110"/>
            <a:ext cx="2381624" cy="802970"/>
            <a:chOff x="8362576" y="2054872"/>
            <a:chExt cx="2381624" cy="802970"/>
          </a:xfrm>
        </p:grpSpPr>
        <p:sp>
          <p:nvSpPr>
            <p:cNvPr id="88" name="TextBox 87">
              <a:extLst>
                <a:ext uri="{FF2B5EF4-FFF2-40B4-BE49-F238E27FC236}">
                  <a16:creationId xmlns:a16="http://schemas.microsoft.com/office/drawing/2014/main" id="{6C752C05-9E31-25ED-B3DE-DD997275EEC4}"/>
                </a:ext>
              </a:extLst>
            </p:cNvPr>
            <p:cNvSpPr txBox="1"/>
            <p:nvPr/>
          </p:nvSpPr>
          <p:spPr>
            <a:xfrm>
              <a:off x="8769350" y="2054872"/>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9" name="TextBox 88">
              <a:extLst>
                <a:ext uri="{FF2B5EF4-FFF2-40B4-BE49-F238E27FC236}">
                  <a16:creationId xmlns:a16="http://schemas.microsoft.com/office/drawing/2014/main" id="{0EE81EB8-63F2-6653-5AAB-2A6742791E6A}"/>
                </a:ext>
              </a:extLst>
            </p:cNvPr>
            <p:cNvSpPr txBox="1"/>
            <p:nvPr/>
          </p:nvSpPr>
          <p:spPr>
            <a:xfrm>
              <a:off x="8362576" y="2287429"/>
              <a:ext cx="2381624"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90" name="Group 89">
            <a:extLst>
              <a:ext uri="{FF2B5EF4-FFF2-40B4-BE49-F238E27FC236}">
                <a16:creationId xmlns:a16="http://schemas.microsoft.com/office/drawing/2014/main" id="{D01ACA7B-0763-0F90-8A33-8D7532A965FC}"/>
              </a:ext>
            </a:extLst>
          </p:cNvPr>
          <p:cNvGrpSpPr/>
          <p:nvPr/>
        </p:nvGrpSpPr>
        <p:grpSpPr>
          <a:xfrm>
            <a:off x="725650" y="3601028"/>
            <a:ext cx="2381624" cy="802970"/>
            <a:chOff x="8362576" y="2054872"/>
            <a:chExt cx="2381624" cy="802970"/>
          </a:xfrm>
        </p:grpSpPr>
        <p:sp>
          <p:nvSpPr>
            <p:cNvPr id="91" name="TextBox 90">
              <a:extLst>
                <a:ext uri="{FF2B5EF4-FFF2-40B4-BE49-F238E27FC236}">
                  <a16:creationId xmlns:a16="http://schemas.microsoft.com/office/drawing/2014/main" id="{B6922B1D-C403-419F-9059-99A0916284FC}"/>
                </a:ext>
              </a:extLst>
            </p:cNvPr>
            <p:cNvSpPr txBox="1"/>
            <p:nvPr/>
          </p:nvSpPr>
          <p:spPr>
            <a:xfrm>
              <a:off x="8769350" y="2054872"/>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92" name="TextBox 91">
              <a:extLst>
                <a:ext uri="{FF2B5EF4-FFF2-40B4-BE49-F238E27FC236}">
                  <a16:creationId xmlns:a16="http://schemas.microsoft.com/office/drawing/2014/main" id="{D3BBE37A-F86F-4292-E389-5E4B741945A6}"/>
                </a:ext>
              </a:extLst>
            </p:cNvPr>
            <p:cNvSpPr txBox="1"/>
            <p:nvPr/>
          </p:nvSpPr>
          <p:spPr>
            <a:xfrm>
              <a:off x="8362576" y="2287429"/>
              <a:ext cx="2381624"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sp>
        <p:nvSpPr>
          <p:cNvPr id="94" name="TextBox 93">
            <a:extLst>
              <a:ext uri="{FF2B5EF4-FFF2-40B4-BE49-F238E27FC236}">
                <a16:creationId xmlns:a16="http://schemas.microsoft.com/office/drawing/2014/main" id="{8BE349AD-70B3-3E29-4A99-A08B11769C51}"/>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6 Option 3D </a:t>
            </a:r>
            <a:r>
              <a:rPr lang="en-US" sz="3200" b="1" dirty="0" err="1">
                <a:solidFill>
                  <a:schemeClr val="accent2"/>
                </a:solidFill>
                <a:latin typeface="+mj-lt"/>
              </a:rPr>
              <a:t>Inforgraphic</a:t>
            </a:r>
            <a:endParaRPr lang="en-ID" sz="3200" b="1" dirty="0">
              <a:solidFill>
                <a:schemeClr val="accent2"/>
              </a:solidFill>
              <a:latin typeface="+mj-lt"/>
            </a:endParaRPr>
          </a:p>
        </p:txBody>
      </p:sp>
    </p:spTree>
    <p:extLst>
      <p:ext uri="{BB962C8B-B14F-4D97-AF65-F5344CB8AC3E}">
        <p14:creationId xmlns:p14="http://schemas.microsoft.com/office/powerpoint/2010/main" val="9379167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740342D-4018-891F-5B44-2BCBDC8F8694}"/>
              </a:ext>
            </a:extLst>
          </p:cNvPr>
          <p:cNvGrpSpPr/>
          <p:nvPr/>
        </p:nvGrpSpPr>
        <p:grpSpPr>
          <a:xfrm>
            <a:off x="1178767" y="1836745"/>
            <a:ext cx="3026865" cy="4329104"/>
            <a:chOff x="4582978" y="1836745"/>
            <a:chExt cx="3026865" cy="4329104"/>
          </a:xfrm>
        </p:grpSpPr>
        <p:sp>
          <p:nvSpPr>
            <p:cNvPr id="6" name="Freeform: Shape 5">
              <a:extLst>
                <a:ext uri="{FF2B5EF4-FFF2-40B4-BE49-F238E27FC236}">
                  <a16:creationId xmlns:a16="http://schemas.microsoft.com/office/drawing/2014/main" id="{BAB50A1F-226B-E2C8-569C-FAEAB3179939}"/>
                </a:ext>
              </a:extLst>
            </p:cNvPr>
            <p:cNvSpPr/>
            <p:nvPr/>
          </p:nvSpPr>
          <p:spPr>
            <a:xfrm>
              <a:off x="6099376" y="5019459"/>
              <a:ext cx="1510467" cy="1146390"/>
            </a:xfrm>
            <a:custGeom>
              <a:avLst/>
              <a:gdLst>
                <a:gd name="connsiteX0" fmla="*/ 0 w 1510467"/>
                <a:gd name="connsiteY0" fmla="*/ 1146390 h 1146390"/>
                <a:gd name="connsiteX1" fmla="*/ 1510468 w 1510467"/>
                <a:gd name="connsiteY1" fmla="*/ 391135 h 1146390"/>
                <a:gd name="connsiteX2" fmla="*/ 1407868 w 1510467"/>
                <a:gd name="connsiteY2" fmla="*/ 0 h 1146390"/>
                <a:gd name="connsiteX3" fmla="*/ 0 w 1510467"/>
                <a:gd name="connsiteY3" fmla="*/ 527934 h 1146390"/>
                <a:gd name="connsiteX4" fmla="*/ 0 w 1510467"/>
                <a:gd name="connsiteY4" fmla="*/ 1146390 h 1146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0467" h="1146390">
                  <a:moveTo>
                    <a:pt x="0" y="1146390"/>
                  </a:moveTo>
                  <a:lnTo>
                    <a:pt x="1510468" y="391135"/>
                  </a:lnTo>
                  <a:lnTo>
                    <a:pt x="1407868" y="0"/>
                  </a:lnTo>
                  <a:lnTo>
                    <a:pt x="0" y="527934"/>
                  </a:lnTo>
                  <a:lnTo>
                    <a:pt x="0" y="1146390"/>
                  </a:lnTo>
                  <a:close/>
                </a:path>
              </a:pathLst>
            </a:custGeom>
            <a:gradFill>
              <a:gsLst>
                <a:gs pos="0">
                  <a:schemeClr val="accent1">
                    <a:lumMod val="96000"/>
                    <a:lumOff val="4000"/>
                  </a:schemeClr>
                </a:gs>
                <a:gs pos="48900">
                  <a:srgbClr val="A77D13">
                    <a:lumMod val="91000"/>
                    <a:lumOff val="9000"/>
                  </a:srgbClr>
                </a:gs>
                <a:gs pos="100000">
                  <a:schemeClr val="accent1">
                    <a:lumMod val="50000"/>
                  </a:schemeClr>
                </a:gs>
              </a:gsLst>
              <a:lin ang="0" scaled="1"/>
            </a:gradFill>
            <a:ln w="4320"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408678B3-441A-233C-BE8B-4F44D951B649}"/>
                </a:ext>
              </a:extLst>
            </p:cNvPr>
            <p:cNvSpPr/>
            <p:nvPr/>
          </p:nvSpPr>
          <p:spPr>
            <a:xfrm>
              <a:off x="4582978" y="5019459"/>
              <a:ext cx="1516398" cy="1146390"/>
            </a:xfrm>
            <a:custGeom>
              <a:avLst/>
              <a:gdLst>
                <a:gd name="connsiteX0" fmla="*/ 108487 w 1516398"/>
                <a:gd name="connsiteY0" fmla="*/ 0 h 1146390"/>
                <a:gd name="connsiteX1" fmla="*/ 0 w 1516398"/>
                <a:gd name="connsiteY1" fmla="*/ 388191 h 1146390"/>
                <a:gd name="connsiteX2" fmla="*/ 1516399 w 1516398"/>
                <a:gd name="connsiteY2" fmla="*/ 1146390 h 1146390"/>
                <a:gd name="connsiteX3" fmla="*/ 1516399 w 1516398"/>
                <a:gd name="connsiteY3" fmla="*/ 527934 h 1146390"/>
                <a:gd name="connsiteX4" fmla="*/ 108487 w 1516398"/>
                <a:gd name="connsiteY4" fmla="*/ 0 h 1146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98" h="1146390">
                  <a:moveTo>
                    <a:pt x="108487" y="0"/>
                  </a:moveTo>
                  <a:lnTo>
                    <a:pt x="0" y="388191"/>
                  </a:lnTo>
                  <a:lnTo>
                    <a:pt x="1516399" y="1146390"/>
                  </a:lnTo>
                  <a:lnTo>
                    <a:pt x="1516399" y="527934"/>
                  </a:lnTo>
                  <a:lnTo>
                    <a:pt x="108487" y="0"/>
                  </a:lnTo>
                  <a:close/>
                </a:path>
              </a:pathLst>
            </a:custGeom>
            <a:gradFill>
              <a:gsLst>
                <a:gs pos="0">
                  <a:schemeClr val="accent1"/>
                </a:gs>
                <a:gs pos="55200">
                  <a:srgbClr val="D7A529">
                    <a:lumMod val="79000"/>
                    <a:lumOff val="21000"/>
                  </a:srgbClr>
                </a:gs>
                <a:gs pos="100000">
                  <a:schemeClr val="accent1">
                    <a:lumMod val="75000"/>
                  </a:schemeClr>
                </a:gs>
              </a:gsLst>
              <a:lin ang="0" scaled="1"/>
            </a:gradFill>
            <a:ln w="4320"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AB69407E-3219-8D4F-C4D6-E1FA52828964}"/>
                </a:ext>
              </a:extLst>
            </p:cNvPr>
            <p:cNvSpPr/>
            <p:nvPr/>
          </p:nvSpPr>
          <p:spPr>
            <a:xfrm>
              <a:off x="4691465" y="4776207"/>
              <a:ext cx="2815779" cy="771186"/>
            </a:xfrm>
            <a:custGeom>
              <a:avLst/>
              <a:gdLst>
                <a:gd name="connsiteX0" fmla="*/ 0 w 2815779"/>
                <a:gd name="connsiteY0" fmla="*/ 243252 h 771186"/>
                <a:gd name="connsiteX1" fmla="*/ 1420120 w 2815779"/>
                <a:gd name="connsiteY1" fmla="*/ 0 h 771186"/>
                <a:gd name="connsiteX2" fmla="*/ 2815779 w 2815779"/>
                <a:gd name="connsiteY2" fmla="*/ 243252 h 771186"/>
                <a:gd name="connsiteX3" fmla="*/ 1407911 w 2815779"/>
                <a:gd name="connsiteY3" fmla="*/ 771187 h 771186"/>
                <a:gd name="connsiteX4" fmla="*/ 0 w 2815779"/>
                <a:gd name="connsiteY4" fmla="*/ 243252 h 771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5779" h="771186">
                  <a:moveTo>
                    <a:pt x="0" y="243252"/>
                  </a:moveTo>
                  <a:lnTo>
                    <a:pt x="1420120" y="0"/>
                  </a:lnTo>
                  <a:lnTo>
                    <a:pt x="2815779" y="243252"/>
                  </a:lnTo>
                  <a:lnTo>
                    <a:pt x="1407911" y="771187"/>
                  </a:lnTo>
                  <a:lnTo>
                    <a:pt x="0" y="243252"/>
                  </a:lnTo>
                  <a:close/>
                </a:path>
              </a:pathLst>
            </a:custGeom>
            <a:gradFill>
              <a:gsLst>
                <a:gs pos="0">
                  <a:schemeClr val="accent1">
                    <a:lumMod val="79000"/>
                    <a:lumOff val="21000"/>
                  </a:schemeClr>
                </a:gs>
                <a:gs pos="50000">
                  <a:srgbClr val="EEC666"/>
                </a:gs>
                <a:gs pos="100000">
                  <a:schemeClr val="accent1">
                    <a:lumMod val="60000"/>
                    <a:lumOff val="40000"/>
                  </a:schemeClr>
                </a:gs>
              </a:gsLst>
              <a:lin ang="0" scaled="1"/>
            </a:gradFill>
            <a:ln w="4320"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DC38B539-5F66-BD7E-5005-DF1075E3F783}"/>
                </a:ext>
              </a:extLst>
            </p:cNvPr>
            <p:cNvSpPr/>
            <p:nvPr/>
          </p:nvSpPr>
          <p:spPr>
            <a:xfrm>
              <a:off x="6111584" y="4400570"/>
              <a:ext cx="1280072" cy="833785"/>
            </a:xfrm>
            <a:custGeom>
              <a:avLst/>
              <a:gdLst>
                <a:gd name="connsiteX0" fmla="*/ 1280073 w 1280072"/>
                <a:gd name="connsiteY0" fmla="*/ 433776 h 833785"/>
                <a:gd name="connsiteX1" fmla="*/ 1156737 w 1280072"/>
                <a:gd name="connsiteY1" fmla="*/ 0 h 833785"/>
                <a:gd name="connsiteX2" fmla="*/ 0 w 1280072"/>
                <a:gd name="connsiteY2" fmla="*/ 216888 h 833785"/>
                <a:gd name="connsiteX3" fmla="*/ 0 w 1280072"/>
                <a:gd name="connsiteY3" fmla="*/ 833786 h 833785"/>
                <a:gd name="connsiteX4" fmla="*/ 1280073 w 1280072"/>
                <a:gd name="connsiteY4" fmla="*/ 433776 h 833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0072" h="833785">
                  <a:moveTo>
                    <a:pt x="1280073" y="433776"/>
                  </a:moveTo>
                  <a:lnTo>
                    <a:pt x="1156737" y="0"/>
                  </a:lnTo>
                  <a:lnTo>
                    <a:pt x="0" y="216888"/>
                  </a:lnTo>
                  <a:lnTo>
                    <a:pt x="0" y="833786"/>
                  </a:lnTo>
                  <a:lnTo>
                    <a:pt x="1280073" y="433776"/>
                  </a:lnTo>
                  <a:close/>
                </a:path>
              </a:pathLst>
            </a:custGeom>
            <a:gradFill>
              <a:gsLst>
                <a:gs pos="0">
                  <a:schemeClr val="accent2">
                    <a:lumMod val="87000"/>
                    <a:lumOff val="13000"/>
                  </a:schemeClr>
                </a:gs>
                <a:gs pos="56900">
                  <a:srgbClr val="9E380A">
                    <a:lumMod val="97000"/>
                    <a:lumOff val="3000"/>
                  </a:srgbClr>
                </a:gs>
                <a:gs pos="100000">
                  <a:schemeClr val="accent2">
                    <a:lumMod val="50000"/>
                  </a:schemeClr>
                </a:gs>
              </a:gsLst>
              <a:lin ang="0" scaled="1"/>
            </a:gradFill>
            <a:ln w="4320"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1E1AA4A3-99D9-1737-94E7-B757C68921B8}"/>
                </a:ext>
              </a:extLst>
            </p:cNvPr>
            <p:cNvSpPr/>
            <p:nvPr/>
          </p:nvSpPr>
          <p:spPr>
            <a:xfrm>
              <a:off x="6099376" y="2764428"/>
              <a:ext cx="743220" cy="664863"/>
            </a:xfrm>
            <a:custGeom>
              <a:avLst/>
              <a:gdLst>
                <a:gd name="connsiteX0" fmla="*/ 743221 w 743220"/>
                <a:gd name="connsiteY0" fmla="*/ 664864 h 664863"/>
                <a:gd name="connsiteX1" fmla="*/ 579148 w 743220"/>
                <a:gd name="connsiteY1" fmla="*/ 108574 h 664863"/>
                <a:gd name="connsiteX2" fmla="*/ 0 w 743220"/>
                <a:gd name="connsiteY2" fmla="*/ 0 h 664863"/>
                <a:gd name="connsiteX3" fmla="*/ 12208 w 743220"/>
                <a:gd name="connsiteY3" fmla="*/ 619192 h 664863"/>
                <a:gd name="connsiteX4" fmla="*/ 743221 w 743220"/>
                <a:gd name="connsiteY4" fmla="*/ 664864 h 664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3220" h="664863">
                  <a:moveTo>
                    <a:pt x="743221" y="664864"/>
                  </a:moveTo>
                  <a:lnTo>
                    <a:pt x="579148" y="108574"/>
                  </a:lnTo>
                  <a:lnTo>
                    <a:pt x="0" y="0"/>
                  </a:lnTo>
                  <a:lnTo>
                    <a:pt x="12208" y="619192"/>
                  </a:lnTo>
                  <a:lnTo>
                    <a:pt x="743221" y="664864"/>
                  </a:lnTo>
                  <a:close/>
                </a:path>
              </a:pathLst>
            </a:custGeom>
            <a:gradFill>
              <a:gsLst>
                <a:gs pos="0">
                  <a:schemeClr val="accent4">
                    <a:lumMod val="85000"/>
                    <a:lumOff val="15000"/>
                  </a:schemeClr>
                </a:gs>
                <a:gs pos="55200">
                  <a:srgbClr val="279FC7"/>
                </a:gs>
                <a:gs pos="100000">
                  <a:schemeClr val="accent4">
                    <a:lumMod val="75000"/>
                  </a:schemeClr>
                </a:gs>
              </a:gsLst>
              <a:lin ang="0" scaled="1"/>
            </a:gradFill>
            <a:ln w="4320"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817C396-BE02-F9F0-42F5-1008DCBCDA6F}"/>
                </a:ext>
              </a:extLst>
            </p:cNvPr>
            <p:cNvSpPr/>
            <p:nvPr/>
          </p:nvSpPr>
          <p:spPr>
            <a:xfrm>
              <a:off x="6099376" y="1836745"/>
              <a:ext cx="401784" cy="718891"/>
            </a:xfrm>
            <a:custGeom>
              <a:avLst/>
              <a:gdLst>
                <a:gd name="connsiteX0" fmla="*/ 401784 w 401784"/>
                <a:gd name="connsiteY0" fmla="*/ 718891 h 718891"/>
                <a:gd name="connsiteX1" fmla="*/ 209399 w 401784"/>
                <a:gd name="connsiteY1" fmla="*/ 78530 h 718891"/>
                <a:gd name="connsiteX2" fmla="*/ 0 w 401784"/>
                <a:gd name="connsiteY2" fmla="*/ 0 h 718891"/>
                <a:gd name="connsiteX3" fmla="*/ 12208 w 401784"/>
                <a:gd name="connsiteY3" fmla="*/ 621486 h 718891"/>
                <a:gd name="connsiteX4" fmla="*/ 401784 w 401784"/>
                <a:gd name="connsiteY4" fmla="*/ 718891 h 718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1784" h="718891">
                  <a:moveTo>
                    <a:pt x="401784" y="718891"/>
                  </a:moveTo>
                  <a:lnTo>
                    <a:pt x="209399" y="78530"/>
                  </a:lnTo>
                  <a:lnTo>
                    <a:pt x="0" y="0"/>
                  </a:lnTo>
                  <a:lnTo>
                    <a:pt x="12208" y="621486"/>
                  </a:lnTo>
                  <a:lnTo>
                    <a:pt x="401784" y="718891"/>
                  </a:lnTo>
                  <a:close/>
                </a:path>
              </a:pathLst>
            </a:custGeom>
            <a:gradFill>
              <a:gsLst>
                <a:gs pos="0">
                  <a:schemeClr val="accent5">
                    <a:lumMod val="85000"/>
                    <a:lumOff val="15000"/>
                  </a:schemeClr>
                </a:gs>
                <a:gs pos="48900">
                  <a:srgbClr val="82A645">
                    <a:lumMod val="94000"/>
                    <a:lumOff val="6000"/>
                  </a:srgbClr>
                </a:gs>
                <a:gs pos="100000">
                  <a:schemeClr val="accent5">
                    <a:lumMod val="75000"/>
                  </a:schemeClr>
                </a:gs>
              </a:gsLst>
              <a:lin ang="0" scaled="1"/>
            </a:gradFill>
            <a:ln w="4320"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AD80FA9C-78B4-BBB8-8E0A-E63D3BA4982B}"/>
                </a:ext>
              </a:extLst>
            </p:cNvPr>
            <p:cNvSpPr/>
            <p:nvPr/>
          </p:nvSpPr>
          <p:spPr>
            <a:xfrm>
              <a:off x="5702629" y="1836745"/>
              <a:ext cx="414035" cy="718891"/>
            </a:xfrm>
            <a:custGeom>
              <a:avLst/>
              <a:gdLst>
                <a:gd name="connsiteX0" fmla="*/ 192429 w 414035"/>
                <a:gd name="connsiteY0" fmla="*/ 78530 h 718891"/>
                <a:gd name="connsiteX1" fmla="*/ 401828 w 414035"/>
                <a:gd name="connsiteY1" fmla="*/ 0 h 718891"/>
                <a:gd name="connsiteX2" fmla="*/ 414036 w 414035"/>
                <a:gd name="connsiteY2" fmla="*/ 621486 h 718891"/>
                <a:gd name="connsiteX3" fmla="*/ 0 w 414035"/>
                <a:gd name="connsiteY3" fmla="*/ 718891 h 718891"/>
                <a:gd name="connsiteX4" fmla="*/ 192429 w 414035"/>
                <a:gd name="connsiteY4" fmla="*/ 78530 h 718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35" h="718891">
                  <a:moveTo>
                    <a:pt x="192429" y="78530"/>
                  </a:moveTo>
                  <a:lnTo>
                    <a:pt x="401828" y="0"/>
                  </a:lnTo>
                  <a:lnTo>
                    <a:pt x="414036" y="621486"/>
                  </a:lnTo>
                  <a:lnTo>
                    <a:pt x="0" y="718891"/>
                  </a:lnTo>
                  <a:lnTo>
                    <a:pt x="192429" y="78530"/>
                  </a:lnTo>
                  <a:close/>
                </a:path>
              </a:pathLst>
            </a:custGeom>
            <a:gradFill>
              <a:gsLst>
                <a:gs pos="0">
                  <a:schemeClr val="accent5"/>
                </a:gs>
                <a:gs pos="51100">
                  <a:srgbClr val="AAC975">
                    <a:lumMod val="91000"/>
                    <a:lumOff val="9000"/>
                  </a:srgbClr>
                </a:gs>
                <a:gs pos="100000">
                  <a:schemeClr val="accent5">
                    <a:lumMod val="60000"/>
                    <a:lumOff val="40000"/>
                  </a:schemeClr>
                </a:gs>
              </a:gsLst>
              <a:lin ang="0" scaled="1"/>
            </a:gradFill>
            <a:ln w="4320"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4EC228AD-C4CF-5BEF-2E93-A6520B0378E8}"/>
                </a:ext>
              </a:extLst>
            </p:cNvPr>
            <p:cNvSpPr/>
            <p:nvPr/>
          </p:nvSpPr>
          <p:spPr>
            <a:xfrm>
              <a:off x="5361192" y="2764428"/>
              <a:ext cx="755472" cy="664863"/>
            </a:xfrm>
            <a:custGeom>
              <a:avLst/>
              <a:gdLst>
                <a:gd name="connsiteX0" fmla="*/ 149008 w 755472"/>
                <a:gd name="connsiteY0" fmla="*/ 111388 h 664863"/>
                <a:gd name="connsiteX1" fmla="*/ 0 w 755472"/>
                <a:gd name="connsiteY1" fmla="*/ 664864 h 664863"/>
                <a:gd name="connsiteX2" fmla="*/ 755472 w 755472"/>
                <a:gd name="connsiteY2" fmla="*/ 619192 h 664863"/>
                <a:gd name="connsiteX3" fmla="*/ 743264 w 755472"/>
                <a:gd name="connsiteY3" fmla="*/ 0 h 664863"/>
                <a:gd name="connsiteX4" fmla="*/ 149008 w 755472"/>
                <a:gd name="connsiteY4" fmla="*/ 111388 h 664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472" h="664863">
                  <a:moveTo>
                    <a:pt x="149008" y="111388"/>
                  </a:moveTo>
                  <a:lnTo>
                    <a:pt x="0" y="664864"/>
                  </a:lnTo>
                  <a:lnTo>
                    <a:pt x="755472" y="619192"/>
                  </a:lnTo>
                  <a:lnTo>
                    <a:pt x="743264" y="0"/>
                  </a:lnTo>
                  <a:lnTo>
                    <a:pt x="149008" y="111388"/>
                  </a:lnTo>
                  <a:close/>
                </a:path>
              </a:pathLst>
            </a:custGeom>
            <a:gradFill>
              <a:gsLst>
                <a:gs pos="0">
                  <a:schemeClr val="accent4"/>
                </a:gs>
                <a:gs pos="50600">
                  <a:srgbClr val="5EC4E6">
                    <a:lumMod val="70000"/>
                    <a:lumOff val="30000"/>
                  </a:srgbClr>
                </a:gs>
                <a:gs pos="100000">
                  <a:schemeClr val="accent4">
                    <a:lumMod val="60000"/>
                    <a:lumOff val="40000"/>
                  </a:schemeClr>
                </a:gs>
              </a:gsLst>
              <a:lin ang="0" scaled="1"/>
            </a:gradFill>
            <a:ln w="4320"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E7009341-5751-4FEE-17D4-CA341555BDBA}"/>
                </a:ext>
              </a:extLst>
            </p:cNvPr>
            <p:cNvSpPr/>
            <p:nvPr/>
          </p:nvSpPr>
          <p:spPr>
            <a:xfrm>
              <a:off x="4807052" y="4400570"/>
              <a:ext cx="1304532" cy="833785"/>
            </a:xfrm>
            <a:custGeom>
              <a:avLst/>
              <a:gdLst>
                <a:gd name="connsiteX0" fmla="*/ 123379 w 1304532"/>
                <a:gd name="connsiteY0" fmla="*/ 0 h 833785"/>
                <a:gd name="connsiteX1" fmla="*/ 0 w 1304532"/>
                <a:gd name="connsiteY1" fmla="*/ 433776 h 833785"/>
                <a:gd name="connsiteX2" fmla="*/ 1304532 w 1304532"/>
                <a:gd name="connsiteY2" fmla="*/ 833786 h 833785"/>
                <a:gd name="connsiteX3" fmla="*/ 1304532 w 1304532"/>
                <a:gd name="connsiteY3" fmla="*/ 216888 h 833785"/>
                <a:gd name="connsiteX4" fmla="*/ 123379 w 1304532"/>
                <a:gd name="connsiteY4" fmla="*/ 0 h 833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4532" h="833785">
                  <a:moveTo>
                    <a:pt x="123379" y="0"/>
                  </a:moveTo>
                  <a:lnTo>
                    <a:pt x="0" y="433776"/>
                  </a:lnTo>
                  <a:lnTo>
                    <a:pt x="1304532" y="833786"/>
                  </a:lnTo>
                  <a:lnTo>
                    <a:pt x="1304532" y="216888"/>
                  </a:lnTo>
                  <a:lnTo>
                    <a:pt x="123379" y="0"/>
                  </a:lnTo>
                  <a:close/>
                </a:path>
              </a:pathLst>
            </a:custGeom>
            <a:gradFill>
              <a:gsLst>
                <a:gs pos="0">
                  <a:schemeClr val="accent2"/>
                </a:gs>
                <a:gs pos="54600">
                  <a:srgbClr val="D95316">
                    <a:lumMod val="85000"/>
                    <a:lumOff val="15000"/>
                  </a:srgbClr>
                </a:gs>
                <a:gs pos="100000">
                  <a:schemeClr val="accent2">
                    <a:lumMod val="75000"/>
                  </a:schemeClr>
                </a:gs>
              </a:gsLst>
              <a:lin ang="0" scaled="1"/>
            </a:gradFill>
            <a:ln w="4320"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9C622CF0-3666-E34A-81FF-9754B0A26046}"/>
                </a:ext>
              </a:extLst>
            </p:cNvPr>
            <p:cNvSpPr/>
            <p:nvPr/>
          </p:nvSpPr>
          <p:spPr>
            <a:xfrm>
              <a:off x="4930431" y="4296758"/>
              <a:ext cx="2337889" cy="320700"/>
            </a:xfrm>
            <a:custGeom>
              <a:avLst/>
              <a:gdLst>
                <a:gd name="connsiteX0" fmla="*/ 0 w 2337889"/>
                <a:gd name="connsiteY0" fmla="*/ 103812 h 320700"/>
                <a:gd name="connsiteX1" fmla="*/ 1181153 w 2337889"/>
                <a:gd name="connsiteY1" fmla="*/ 0 h 320700"/>
                <a:gd name="connsiteX2" fmla="*/ 2337890 w 2337889"/>
                <a:gd name="connsiteY2" fmla="*/ 103812 h 320700"/>
                <a:gd name="connsiteX3" fmla="*/ 1181153 w 2337889"/>
                <a:gd name="connsiteY3" fmla="*/ 320700 h 320700"/>
                <a:gd name="connsiteX4" fmla="*/ 0 w 2337889"/>
                <a:gd name="connsiteY4" fmla="*/ 103812 h 32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7889" h="320700">
                  <a:moveTo>
                    <a:pt x="0" y="103812"/>
                  </a:moveTo>
                  <a:lnTo>
                    <a:pt x="1181153" y="0"/>
                  </a:lnTo>
                  <a:lnTo>
                    <a:pt x="2337890" y="103812"/>
                  </a:lnTo>
                  <a:lnTo>
                    <a:pt x="1181153" y="320700"/>
                  </a:lnTo>
                  <a:lnTo>
                    <a:pt x="0" y="103812"/>
                  </a:lnTo>
                  <a:close/>
                </a:path>
              </a:pathLst>
            </a:custGeom>
            <a:gradFill>
              <a:gsLst>
                <a:gs pos="0">
                  <a:schemeClr val="accent2">
                    <a:lumMod val="85000"/>
                    <a:lumOff val="15000"/>
                  </a:schemeClr>
                </a:gs>
                <a:gs pos="60900">
                  <a:srgbClr val="F58958"/>
                </a:gs>
                <a:gs pos="100000">
                  <a:schemeClr val="accent2">
                    <a:lumMod val="60000"/>
                    <a:lumOff val="40000"/>
                  </a:schemeClr>
                </a:gs>
              </a:gsLst>
              <a:lin ang="0" scaled="1"/>
            </a:gradFill>
            <a:ln w="4320"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598C7DBE-A09D-1926-857F-FB54A440FA7B}"/>
                </a:ext>
              </a:extLst>
            </p:cNvPr>
            <p:cNvSpPr/>
            <p:nvPr/>
          </p:nvSpPr>
          <p:spPr>
            <a:xfrm>
              <a:off x="5697549" y="2458231"/>
              <a:ext cx="803611" cy="182774"/>
            </a:xfrm>
            <a:custGeom>
              <a:avLst/>
              <a:gdLst>
                <a:gd name="connsiteX0" fmla="*/ 414036 w 803611"/>
                <a:gd name="connsiteY0" fmla="*/ 0 h 182774"/>
                <a:gd name="connsiteX1" fmla="*/ 0 w 803611"/>
                <a:gd name="connsiteY1" fmla="*/ 97405 h 182774"/>
                <a:gd name="connsiteX2" fmla="*/ 401828 w 803611"/>
                <a:gd name="connsiteY2" fmla="*/ 182775 h 182774"/>
                <a:gd name="connsiteX3" fmla="*/ 803612 w 803611"/>
                <a:gd name="connsiteY3" fmla="*/ 97405 h 182774"/>
                <a:gd name="connsiteX4" fmla="*/ 414036 w 803611"/>
                <a:gd name="connsiteY4" fmla="*/ 0 h 18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611" h="182774">
                  <a:moveTo>
                    <a:pt x="414036" y="0"/>
                  </a:moveTo>
                  <a:lnTo>
                    <a:pt x="0" y="97405"/>
                  </a:lnTo>
                  <a:lnTo>
                    <a:pt x="401828" y="182775"/>
                  </a:lnTo>
                  <a:lnTo>
                    <a:pt x="803612" y="97405"/>
                  </a:lnTo>
                  <a:lnTo>
                    <a:pt x="414036" y="0"/>
                  </a:lnTo>
                  <a:close/>
                </a:path>
              </a:pathLst>
            </a:custGeom>
            <a:gradFill>
              <a:gsLst>
                <a:gs pos="0">
                  <a:schemeClr val="accent5">
                    <a:lumMod val="75000"/>
                  </a:schemeClr>
                </a:gs>
                <a:gs pos="55000">
                  <a:srgbClr val="5F7A30">
                    <a:lumMod val="91000"/>
                    <a:lumOff val="9000"/>
                  </a:srgbClr>
                </a:gs>
                <a:gs pos="100000">
                  <a:schemeClr val="accent5">
                    <a:lumMod val="50000"/>
                  </a:schemeClr>
                </a:gs>
              </a:gsLst>
              <a:lin ang="0" scaled="1"/>
            </a:gradFill>
            <a:ln w="4320"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C199CB0-6174-F45C-08AE-94D2FC2B2DA5}"/>
                </a:ext>
              </a:extLst>
            </p:cNvPr>
            <p:cNvSpPr/>
            <p:nvPr/>
          </p:nvSpPr>
          <p:spPr>
            <a:xfrm>
              <a:off x="5332778" y="3378540"/>
              <a:ext cx="1486441" cy="80564"/>
            </a:xfrm>
            <a:custGeom>
              <a:avLst/>
              <a:gdLst>
                <a:gd name="connsiteX0" fmla="*/ 755429 w 1486441"/>
                <a:gd name="connsiteY0" fmla="*/ 0 h 80564"/>
                <a:gd name="connsiteX1" fmla="*/ 0 w 1486441"/>
                <a:gd name="connsiteY1" fmla="*/ 45672 h 80564"/>
                <a:gd name="connsiteX2" fmla="*/ 755429 w 1486441"/>
                <a:gd name="connsiteY2" fmla="*/ 80565 h 80564"/>
                <a:gd name="connsiteX3" fmla="*/ 1486441 w 1486441"/>
                <a:gd name="connsiteY3" fmla="*/ 45672 h 80564"/>
                <a:gd name="connsiteX4" fmla="*/ 755429 w 1486441"/>
                <a:gd name="connsiteY4" fmla="*/ 0 h 80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6441" h="80564">
                  <a:moveTo>
                    <a:pt x="755429" y="0"/>
                  </a:moveTo>
                  <a:lnTo>
                    <a:pt x="0" y="45672"/>
                  </a:lnTo>
                  <a:lnTo>
                    <a:pt x="755429" y="80565"/>
                  </a:lnTo>
                  <a:lnTo>
                    <a:pt x="1486441" y="45672"/>
                  </a:lnTo>
                  <a:lnTo>
                    <a:pt x="755429" y="0"/>
                  </a:lnTo>
                  <a:close/>
                </a:path>
              </a:pathLst>
            </a:custGeom>
            <a:gradFill>
              <a:gsLst>
                <a:gs pos="0">
                  <a:schemeClr val="accent4">
                    <a:lumMod val="75000"/>
                  </a:schemeClr>
                </a:gs>
                <a:gs pos="51700">
                  <a:srgbClr val="177594">
                    <a:lumMod val="85000"/>
                    <a:lumOff val="15000"/>
                  </a:srgbClr>
                </a:gs>
                <a:gs pos="100000">
                  <a:schemeClr val="accent4">
                    <a:lumMod val="50000"/>
                  </a:schemeClr>
                </a:gs>
              </a:gsLst>
              <a:lin ang="0" scaled="1"/>
            </a:gradFill>
            <a:ln w="4320"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4A76D942-DADB-2470-A17C-5B3B41A3BFE4}"/>
                </a:ext>
              </a:extLst>
            </p:cNvPr>
            <p:cNvSpPr/>
            <p:nvPr/>
          </p:nvSpPr>
          <p:spPr>
            <a:xfrm>
              <a:off x="6111584" y="3692069"/>
              <a:ext cx="1024742" cy="616940"/>
            </a:xfrm>
            <a:custGeom>
              <a:avLst/>
              <a:gdLst>
                <a:gd name="connsiteX0" fmla="*/ 1024742 w 1024742"/>
                <a:gd name="connsiteY0" fmla="*/ 488842 h 616940"/>
                <a:gd name="connsiteX1" fmla="*/ 883181 w 1024742"/>
                <a:gd name="connsiteY1" fmla="*/ 0 h 616940"/>
                <a:gd name="connsiteX2" fmla="*/ 0 w 1024742"/>
                <a:gd name="connsiteY2" fmla="*/ 0 h 616940"/>
                <a:gd name="connsiteX3" fmla="*/ 0 w 1024742"/>
                <a:gd name="connsiteY3" fmla="*/ 616941 h 616940"/>
                <a:gd name="connsiteX4" fmla="*/ 1024742 w 1024742"/>
                <a:gd name="connsiteY4" fmla="*/ 488842 h 616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4742" h="616940">
                  <a:moveTo>
                    <a:pt x="1024742" y="488842"/>
                  </a:moveTo>
                  <a:lnTo>
                    <a:pt x="883181" y="0"/>
                  </a:lnTo>
                  <a:lnTo>
                    <a:pt x="0" y="0"/>
                  </a:lnTo>
                  <a:lnTo>
                    <a:pt x="0" y="616941"/>
                  </a:lnTo>
                  <a:lnTo>
                    <a:pt x="1024742" y="488842"/>
                  </a:lnTo>
                  <a:close/>
                </a:path>
              </a:pathLst>
            </a:custGeom>
            <a:gradFill>
              <a:gsLst>
                <a:gs pos="0">
                  <a:schemeClr val="accent3">
                    <a:lumMod val="100000"/>
                  </a:schemeClr>
                </a:gs>
                <a:gs pos="46000">
                  <a:srgbClr val="6412B4">
                    <a:lumMod val="88000"/>
                    <a:lumOff val="12000"/>
                  </a:srgbClr>
                </a:gs>
                <a:gs pos="100000">
                  <a:schemeClr val="accent3">
                    <a:lumMod val="50000"/>
                  </a:schemeClr>
                </a:gs>
              </a:gsLst>
              <a:lin ang="0" scaled="1"/>
            </a:gradFill>
            <a:ln w="4320"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C28535F3-8F29-F4C6-3F01-B9F1A4709BAD}"/>
                </a:ext>
              </a:extLst>
            </p:cNvPr>
            <p:cNvSpPr/>
            <p:nvPr/>
          </p:nvSpPr>
          <p:spPr>
            <a:xfrm>
              <a:off x="5062383" y="3692069"/>
              <a:ext cx="1049201" cy="616940"/>
            </a:xfrm>
            <a:custGeom>
              <a:avLst/>
              <a:gdLst>
                <a:gd name="connsiteX0" fmla="*/ 141562 w 1049201"/>
                <a:gd name="connsiteY0" fmla="*/ 0 h 616940"/>
                <a:gd name="connsiteX1" fmla="*/ 0 w 1049201"/>
                <a:gd name="connsiteY1" fmla="*/ 488842 h 616940"/>
                <a:gd name="connsiteX2" fmla="*/ 1049202 w 1049201"/>
                <a:gd name="connsiteY2" fmla="*/ 616941 h 616940"/>
                <a:gd name="connsiteX3" fmla="*/ 1049202 w 1049201"/>
                <a:gd name="connsiteY3" fmla="*/ 0 h 616940"/>
                <a:gd name="connsiteX4" fmla="*/ 141562 w 1049201"/>
                <a:gd name="connsiteY4" fmla="*/ 0 h 616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9201" h="616940">
                  <a:moveTo>
                    <a:pt x="141562" y="0"/>
                  </a:moveTo>
                  <a:lnTo>
                    <a:pt x="0" y="488842"/>
                  </a:lnTo>
                  <a:lnTo>
                    <a:pt x="1049202" y="616941"/>
                  </a:lnTo>
                  <a:lnTo>
                    <a:pt x="1049202" y="0"/>
                  </a:lnTo>
                  <a:lnTo>
                    <a:pt x="141562" y="0"/>
                  </a:lnTo>
                  <a:close/>
                </a:path>
              </a:pathLst>
            </a:custGeom>
            <a:gradFill>
              <a:gsLst>
                <a:gs pos="0">
                  <a:schemeClr val="accent3"/>
                </a:gs>
                <a:gs pos="44300">
                  <a:srgbClr val="8C33E2">
                    <a:lumMod val="82000"/>
                    <a:lumOff val="18000"/>
                  </a:srgbClr>
                </a:gs>
                <a:gs pos="100000">
                  <a:schemeClr val="accent3">
                    <a:lumMod val="75000"/>
                  </a:schemeClr>
                </a:gs>
              </a:gsLst>
              <a:lin ang="0" scaled="1"/>
            </a:gradFill>
            <a:ln w="4320" cap="flat">
              <a:noFill/>
              <a:prstDash val="solid"/>
              <a:miter/>
            </a:ln>
          </p:spPr>
          <p:txBody>
            <a:bodyPr rtlCol="0" anchor="ctr"/>
            <a:lstStyle/>
            <a:p>
              <a:endParaRPr lang="en-ID"/>
            </a:p>
          </p:txBody>
        </p:sp>
      </p:grpSp>
      <p:sp>
        <p:nvSpPr>
          <p:cNvPr id="2" name="TextBox 1">
            <a:extLst>
              <a:ext uri="{FF2B5EF4-FFF2-40B4-BE49-F238E27FC236}">
                <a16:creationId xmlns:a16="http://schemas.microsoft.com/office/drawing/2014/main" id="{4AA18A81-0307-B5CE-8BF9-36D08261BA2D}"/>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5 Option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98" name="Rectangle: Rounded Corners 97">
            <a:extLst>
              <a:ext uri="{FF2B5EF4-FFF2-40B4-BE49-F238E27FC236}">
                <a16:creationId xmlns:a16="http://schemas.microsoft.com/office/drawing/2014/main" id="{29846DA9-624F-685A-2FFA-980837857949}"/>
              </a:ext>
            </a:extLst>
          </p:cNvPr>
          <p:cNvSpPr/>
          <p:nvPr/>
        </p:nvSpPr>
        <p:spPr>
          <a:xfrm>
            <a:off x="6008600" y="4270936"/>
            <a:ext cx="5107420" cy="776804"/>
          </a:xfrm>
          <a:prstGeom prst="roundRect">
            <a:avLst>
              <a:gd name="adj" fmla="val 4320"/>
            </a:avLst>
          </a:prstGeom>
          <a:solidFill>
            <a:schemeClr val="bg1"/>
          </a:solidFill>
          <a:ln>
            <a:solidFill>
              <a:schemeClr val="accent2"/>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9" name="Rectangle: Rounded Corners 98">
            <a:extLst>
              <a:ext uri="{FF2B5EF4-FFF2-40B4-BE49-F238E27FC236}">
                <a16:creationId xmlns:a16="http://schemas.microsoft.com/office/drawing/2014/main" id="{D9726BD3-E481-BA37-4538-D52635CD23CC}"/>
              </a:ext>
            </a:extLst>
          </p:cNvPr>
          <p:cNvSpPr/>
          <p:nvPr/>
        </p:nvSpPr>
        <p:spPr>
          <a:xfrm>
            <a:off x="6008600" y="5161983"/>
            <a:ext cx="5107420" cy="776804"/>
          </a:xfrm>
          <a:prstGeom prst="roundRect">
            <a:avLst>
              <a:gd name="adj" fmla="val 4320"/>
            </a:avLst>
          </a:prstGeom>
          <a:solidFill>
            <a:schemeClr val="bg1"/>
          </a:solidFill>
          <a:ln>
            <a:solidFill>
              <a:schemeClr val="accent1"/>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7" name="TextBox 106">
            <a:extLst>
              <a:ext uri="{FF2B5EF4-FFF2-40B4-BE49-F238E27FC236}">
                <a16:creationId xmlns:a16="http://schemas.microsoft.com/office/drawing/2014/main" id="{0FD76943-115B-7EDB-51F3-55FAEBA184CC}"/>
              </a:ext>
            </a:extLst>
          </p:cNvPr>
          <p:cNvSpPr txBox="1"/>
          <p:nvPr/>
        </p:nvSpPr>
        <p:spPr>
          <a:xfrm>
            <a:off x="6909190" y="435728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08" name="TextBox 107">
            <a:extLst>
              <a:ext uri="{FF2B5EF4-FFF2-40B4-BE49-F238E27FC236}">
                <a16:creationId xmlns:a16="http://schemas.microsoft.com/office/drawing/2014/main" id="{C9A4216A-37E0-BB39-35F2-F50388342E34}"/>
              </a:ext>
            </a:extLst>
          </p:cNvPr>
          <p:cNvSpPr txBox="1"/>
          <p:nvPr/>
        </p:nvSpPr>
        <p:spPr>
          <a:xfrm>
            <a:off x="6909190" y="4589840"/>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109" name="TextBox 108">
            <a:extLst>
              <a:ext uri="{FF2B5EF4-FFF2-40B4-BE49-F238E27FC236}">
                <a16:creationId xmlns:a16="http://schemas.microsoft.com/office/drawing/2014/main" id="{602EFD33-8A88-90F1-2427-2BBCFD4A9F1C}"/>
              </a:ext>
            </a:extLst>
          </p:cNvPr>
          <p:cNvSpPr txBox="1"/>
          <p:nvPr/>
        </p:nvSpPr>
        <p:spPr>
          <a:xfrm>
            <a:off x="6909190" y="526728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10" name="TextBox 109">
            <a:extLst>
              <a:ext uri="{FF2B5EF4-FFF2-40B4-BE49-F238E27FC236}">
                <a16:creationId xmlns:a16="http://schemas.microsoft.com/office/drawing/2014/main" id="{530F4400-36DB-5336-8A9C-684EAF81D313}"/>
              </a:ext>
            </a:extLst>
          </p:cNvPr>
          <p:cNvSpPr txBox="1"/>
          <p:nvPr/>
        </p:nvSpPr>
        <p:spPr>
          <a:xfrm>
            <a:off x="6909190" y="5499839"/>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pic>
        <p:nvPicPr>
          <p:cNvPr id="113" name="Graphic 112" descr="Bullseye outline">
            <a:extLst>
              <a:ext uri="{FF2B5EF4-FFF2-40B4-BE49-F238E27FC236}">
                <a16:creationId xmlns:a16="http://schemas.microsoft.com/office/drawing/2014/main" id="{A21CD32D-FA5A-C1A6-F970-970A4F72CBC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05609" y="4447407"/>
            <a:ext cx="423862" cy="423862"/>
          </a:xfrm>
          <a:prstGeom prst="rect">
            <a:avLst/>
          </a:prstGeom>
        </p:spPr>
      </p:pic>
      <p:pic>
        <p:nvPicPr>
          <p:cNvPr id="114" name="Graphic 113" descr="Lightbulb and gear outline">
            <a:extLst>
              <a:ext uri="{FF2B5EF4-FFF2-40B4-BE49-F238E27FC236}">
                <a16:creationId xmlns:a16="http://schemas.microsoft.com/office/drawing/2014/main" id="{EE97DDBB-4500-2913-A59D-14D073430C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05609" y="5313641"/>
            <a:ext cx="473488" cy="473488"/>
          </a:xfrm>
          <a:prstGeom prst="rect">
            <a:avLst/>
          </a:prstGeom>
        </p:spPr>
      </p:pic>
      <p:grpSp>
        <p:nvGrpSpPr>
          <p:cNvPr id="122" name="Group 121">
            <a:extLst>
              <a:ext uri="{FF2B5EF4-FFF2-40B4-BE49-F238E27FC236}">
                <a16:creationId xmlns:a16="http://schemas.microsoft.com/office/drawing/2014/main" id="{21586CE2-84BB-34F9-8D02-790B4ACE6EFF}"/>
              </a:ext>
            </a:extLst>
          </p:cNvPr>
          <p:cNvGrpSpPr/>
          <p:nvPr/>
        </p:nvGrpSpPr>
        <p:grpSpPr>
          <a:xfrm>
            <a:off x="6008600" y="1597795"/>
            <a:ext cx="5107420" cy="2558898"/>
            <a:chOff x="6008600" y="1597795"/>
            <a:chExt cx="5107420" cy="2558898"/>
          </a:xfrm>
        </p:grpSpPr>
        <p:sp>
          <p:nvSpPr>
            <p:cNvPr id="95" name="Rectangle: Rounded Corners 94">
              <a:extLst>
                <a:ext uri="{FF2B5EF4-FFF2-40B4-BE49-F238E27FC236}">
                  <a16:creationId xmlns:a16="http://schemas.microsoft.com/office/drawing/2014/main" id="{9247C679-4753-8BA2-FB56-17F07796176F}"/>
                </a:ext>
              </a:extLst>
            </p:cNvPr>
            <p:cNvSpPr/>
            <p:nvPr/>
          </p:nvSpPr>
          <p:spPr>
            <a:xfrm>
              <a:off x="6008600" y="1597795"/>
              <a:ext cx="5107420" cy="776804"/>
            </a:xfrm>
            <a:prstGeom prst="roundRect">
              <a:avLst>
                <a:gd name="adj" fmla="val 4320"/>
              </a:avLst>
            </a:prstGeom>
            <a:solidFill>
              <a:schemeClr val="bg1"/>
            </a:solidFill>
            <a:ln>
              <a:solidFill>
                <a:schemeClr val="accent5"/>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Rectangle: Rounded Corners 95">
              <a:extLst>
                <a:ext uri="{FF2B5EF4-FFF2-40B4-BE49-F238E27FC236}">
                  <a16:creationId xmlns:a16="http://schemas.microsoft.com/office/drawing/2014/main" id="{C99BCB2F-60FA-E6C4-F66D-61D5DA947C93}"/>
                </a:ext>
              </a:extLst>
            </p:cNvPr>
            <p:cNvSpPr/>
            <p:nvPr/>
          </p:nvSpPr>
          <p:spPr>
            <a:xfrm>
              <a:off x="6008600" y="2488842"/>
              <a:ext cx="5107420" cy="776804"/>
            </a:xfrm>
            <a:prstGeom prst="roundRect">
              <a:avLst>
                <a:gd name="adj" fmla="val 4320"/>
              </a:avLst>
            </a:prstGeom>
            <a:solidFill>
              <a:schemeClr val="bg1"/>
            </a:solidFill>
            <a:ln>
              <a:solidFill>
                <a:schemeClr val="accent4"/>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Rectangle: Rounded Corners 96">
              <a:extLst>
                <a:ext uri="{FF2B5EF4-FFF2-40B4-BE49-F238E27FC236}">
                  <a16:creationId xmlns:a16="http://schemas.microsoft.com/office/drawing/2014/main" id="{C47BB4AC-C95E-87E6-3DDC-74620806A98E}"/>
                </a:ext>
              </a:extLst>
            </p:cNvPr>
            <p:cNvSpPr/>
            <p:nvPr/>
          </p:nvSpPr>
          <p:spPr>
            <a:xfrm>
              <a:off x="6008600" y="3379889"/>
              <a:ext cx="5107420" cy="776804"/>
            </a:xfrm>
            <a:prstGeom prst="roundRect">
              <a:avLst>
                <a:gd name="adj" fmla="val 4320"/>
              </a:avLst>
            </a:prstGeom>
            <a:solidFill>
              <a:schemeClr val="bg1"/>
            </a:solidFill>
            <a:ln>
              <a:solidFill>
                <a:schemeClr val="accent3"/>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0" name="Graphic 99" descr="Clipboard Badge outline">
              <a:extLst>
                <a:ext uri="{FF2B5EF4-FFF2-40B4-BE49-F238E27FC236}">
                  <a16:creationId xmlns:a16="http://schemas.microsoft.com/office/drawing/2014/main" id="{2921FC36-2F8B-99C8-5443-DF67A567A18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02617" y="1700429"/>
              <a:ext cx="553647" cy="553647"/>
            </a:xfrm>
            <a:prstGeom prst="rect">
              <a:avLst/>
            </a:prstGeom>
          </p:spPr>
        </p:pic>
        <p:sp>
          <p:nvSpPr>
            <p:cNvPr id="101" name="TextBox 100">
              <a:extLst>
                <a:ext uri="{FF2B5EF4-FFF2-40B4-BE49-F238E27FC236}">
                  <a16:creationId xmlns:a16="http://schemas.microsoft.com/office/drawing/2014/main" id="{1E827494-5D5E-FF08-0D64-342D97EC1BA7}"/>
                </a:ext>
              </a:extLst>
            </p:cNvPr>
            <p:cNvSpPr txBox="1"/>
            <p:nvPr/>
          </p:nvSpPr>
          <p:spPr>
            <a:xfrm>
              <a:off x="6909190" y="170502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02" name="TextBox 101">
              <a:extLst>
                <a:ext uri="{FF2B5EF4-FFF2-40B4-BE49-F238E27FC236}">
                  <a16:creationId xmlns:a16="http://schemas.microsoft.com/office/drawing/2014/main" id="{B4D980AF-1141-7054-D007-4D9702BDC51B}"/>
                </a:ext>
              </a:extLst>
            </p:cNvPr>
            <p:cNvSpPr txBox="1"/>
            <p:nvPr/>
          </p:nvSpPr>
          <p:spPr>
            <a:xfrm>
              <a:off x="6909190" y="1937579"/>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103" name="TextBox 102">
              <a:extLst>
                <a:ext uri="{FF2B5EF4-FFF2-40B4-BE49-F238E27FC236}">
                  <a16:creationId xmlns:a16="http://schemas.microsoft.com/office/drawing/2014/main" id="{B449CD7E-F94E-7871-07E1-7906C45BCAE4}"/>
                </a:ext>
              </a:extLst>
            </p:cNvPr>
            <p:cNvSpPr txBox="1"/>
            <p:nvPr/>
          </p:nvSpPr>
          <p:spPr>
            <a:xfrm>
              <a:off x="6909190" y="257698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04" name="TextBox 103">
              <a:extLst>
                <a:ext uri="{FF2B5EF4-FFF2-40B4-BE49-F238E27FC236}">
                  <a16:creationId xmlns:a16="http://schemas.microsoft.com/office/drawing/2014/main" id="{F406DC5E-725D-4325-0938-D3C55DADD25B}"/>
                </a:ext>
              </a:extLst>
            </p:cNvPr>
            <p:cNvSpPr txBox="1"/>
            <p:nvPr/>
          </p:nvSpPr>
          <p:spPr>
            <a:xfrm>
              <a:off x="6909190" y="2809540"/>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sp>
          <p:nvSpPr>
            <p:cNvPr id="105" name="TextBox 104">
              <a:extLst>
                <a:ext uri="{FF2B5EF4-FFF2-40B4-BE49-F238E27FC236}">
                  <a16:creationId xmlns:a16="http://schemas.microsoft.com/office/drawing/2014/main" id="{F9428197-DC1E-D111-0AF0-31D476D89CE7}"/>
                </a:ext>
              </a:extLst>
            </p:cNvPr>
            <p:cNvSpPr txBox="1"/>
            <p:nvPr/>
          </p:nvSpPr>
          <p:spPr>
            <a:xfrm>
              <a:off x="6909190" y="346381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06" name="TextBox 105">
              <a:extLst>
                <a:ext uri="{FF2B5EF4-FFF2-40B4-BE49-F238E27FC236}">
                  <a16:creationId xmlns:a16="http://schemas.microsoft.com/office/drawing/2014/main" id="{953BF732-A06A-AD98-CC79-E64C36110766}"/>
                </a:ext>
              </a:extLst>
            </p:cNvPr>
            <p:cNvSpPr txBox="1"/>
            <p:nvPr/>
          </p:nvSpPr>
          <p:spPr>
            <a:xfrm>
              <a:off x="6909190" y="3696368"/>
              <a:ext cx="4051940"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pic>
          <p:nvPicPr>
            <p:cNvPr id="111" name="Graphic 110" descr="Eye outline">
              <a:extLst>
                <a:ext uri="{FF2B5EF4-FFF2-40B4-BE49-F238E27FC236}">
                  <a16:creationId xmlns:a16="http://schemas.microsoft.com/office/drawing/2014/main" id="{A3CA425F-CD5D-1793-5222-25A52BB3EB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19575" y="2617379"/>
              <a:ext cx="519730" cy="519730"/>
            </a:xfrm>
            <a:prstGeom prst="rect">
              <a:avLst/>
            </a:prstGeom>
          </p:spPr>
        </p:pic>
        <p:pic>
          <p:nvPicPr>
            <p:cNvPr id="112" name="Graphic 111" descr="Playbook outline">
              <a:extLst>
                <a:ext uri="{FF2B5EF4-FFF2-40B4-BE49-F238E27FC236}">
                  <a16:creationId xmlns:a16="http://schemas.microsoft.com/office/drawing/2014/main" id="{A2F42A31-7239-FFAC-77E2-40D887128B0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177999" y="3529159"/>
              <a:ext cx="478265" cy="478265"/>
            </a:xfrm>
            <a:prstGeom prst="rect">
              <a:avLst/>
            </a:prstGeom>
          </p:spPr>
        </p:pic>
        <p:cxnSp>
          <p:nvCxnSpPr>
            <p:cNvPr id="115" name="Straight Connector 114">
              <a:extLst>
                <a:ext uri="{FF2B5EF4-FFF2-40B4-BE49-F238E27FC236}">
                  <a16:creationId xmlns:a16="http://schemas.microsoft.com/office/drawing/2014/main" id="{D06AF61C-6BFA-4859-4740-7CEA2FDE5593}"/>
                </a:ext>
              </a:extLst>
            </p:cNvPr>
            <p:cNvCxnSpPr>
              <a:cxnSpLocks/>
            </p:cNvCxnSpPr>
            <p:nvPr/>
          </p:nvCxnSpPr>
          <p:spPr>
            <a:xfrm>
              <a:off x="6769330" y="1725433"/>
              <a:ext cx="0" cy="521529"/>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18EF2152-6AE8-8D2E-13A5-4C51ACC6259E}"/>
                </a:ext>
              </a:extLst>
            </p:cNvPr>
            <p:cNvCxnSpPr>
              <a:cxnSpLocks/>
            </p:cNvCxnSpPr>
            <p:nvPr/>
          </p:nvCxnSpPr>
          <p:spPr>
            <a:xfrm>
              <a:off x="6769330" y="2616480"/>
              <a:ext cx="0" cy="521529"/>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2A1F650D-9657-C9FD-B533-2E69E0B4825A}"/>
                </a:ext>
              </a:extLst>
            </p:cNvPr>
            <p:cNvCxnSpPr>
              <a:cxnSpLocks/>
            </p:cNvCxnSpPr>
            <p:nvPr/>
          </p:nvCxnSpPr>
          <p:spPr>
            <a:xfrm>
              <a:off x="6769330" y="3507527"/>
              <a:ext cx="0" cy="521529"/>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cxnSp>
        <p:nvCxnSpPr>
          <p:cNvPr id="118" name="Straight Connector 117">
            <a:extLst>
              <a:ext uri="{FF2B5EF4-FFF2-40B4-BE49-F238E27FC236}">
                <a16:creationId xmlns:a16="http://schemas.microsoft.com/office/drawing/2014/main" id="{CC030762-6D73-F999-89AF-4177CE2051A4}"/>
              </a:ext>
            </a:extLst>
          </p:cNvPr>
          <p:cNvCxnSpPr>
            <a:cxnSpLocks/>
          </p:cNvCxnSpPr>
          <p:nvPr/>
        </p:nvCxnSpPr>
        <p:spPr>
          <a:xfrm>
            <a:off x="6769330" y="4398574"/>
            <a:ext cx="0" cy="52152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833051D-E20D-0F14-5C3B-33003D2A9152}"/>
              </a:ext>
            </a:extLst>
          </p:cNvPr>
          <p:cNvCxnSpPr>
            <a:cxnSpLocks/>
          </p:cNvCxnSpPr>
          <p:nvPr/>
        </p:nvCxnSpPr>
        <p:spPr>
          <a:xfrm>
            <a:off x="6769330" y="5289621"/>
            <a:ext cx="0" cy="52152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46600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a:extLst>
              <a:ext uri="{FF2B5EF4-FFF2-40B4-BE49-F238E27FC236}">
                <a16:creationId xmlns:a16="http://schemas.microsoft.com/office/drawing/2014/main" id="{F9040779-8E91-58CC-4505-D81ECC2EB8AF}"/>
              </a:ext>
            </a:extLst>
          </p:cNvPr>
          <p:cNvGrpSpPr/>
          <p:nvPr/>
        </p:nvGrpSpPr>
        <p:grpSpPr>
          <a:xfrm>
            <a:off x="831650" y="1638680"/>
            <a:ext cx="5681588" cy="4329630"/>
            <a:chOff x="695325" y="1443209"/>
            <a:chExt cx="6210010" cy="4732312"/>
          </a:xfrm>
        </p:grpSpPr>
        <p:grpSp>
          <p:nvGrpSpPr>
            <p:cNvPr id="15" name="Group 14">
              <a:extLst>
                <a:ext uri="{FF2B5EF4-FFF2-40B4-BE49-F238E27FC236}">
                  <a16:creationId xmlns:a16="http://schemas.microsoft.com/office/drawing/2014/main" id="{9272584D-D111-EFDC-63E6-AACA665143A8}"/>
                </a:ext>
              </a:extLst>
            </p:cNvPr>
            <p:cNvGrpSpPr/>
            <p:nvPr/>
          </p:nvGrpSpPr>
          <p:grpSpPr>
            <a:xfrm flipH="1">
              <a:off x="695325" y="1443209"/>
              <a:ext cx="6210010" cy="4211138"/>
              <a:chOff x="5871790" y="2285696"/>
              <a:chExt cx="5747442" cy="3897461"/>
            </a:xfrm>
          </p:grpSpPr>
          <p:grpSp>
            <p:nvGrpSpPr>
              <p:cNvPr id="50" name="Group 49">
                <a:extLst>
                  <a:ext uri="{FF2B5EF4-FFF2-40B4-BE49-F238E27FC236}">
                    <a16:creationId xmlns:a16="http://schemas.microsoft.com/office/drawing/2014/main" id="{F7ECD1AD-252E-F55F-A850-564B17DB8E1F}"/>
                  </a:ext>
                </a:extLst>
              </p:cNvPr>
              <p:cNvGrpSpPr/>
              <p:nvPr/>
            </p:nvGrpSpPr>
            <p:grpSpPr>
              <a:xfrm>
                <a:off x="5892800" y="5059363"/>
                <a:ext cx="1095008" cy="1123794"/>
                <a:chOff x="6833532" y="4676540"/>
                <a:chExt cx="1451162" cy="1489310"/>
              </a:xfrm>
            </p:grpSpPr>
            <p:grpSp>
              <p:nvGrpSpPr>
                <p:cNvPr id="42" name="Graphic 2">
                  <a:extLst>
                    <a:ext uri="{FF2B5EF4-FFF2-40B4-BE49-F238E27FC236}">
                      <a16:creationId xmlns:a16="http://schemas.microsoft.com/office/drawing/2014/main" id="{DCC665E2-049B-AD4B-84AA-6207E86D8352}"/>
                    </a:ext>
                  </a:extLst>
                </p:cNvPr>
                <p:cNvGrpSpPr/>
                <p:nvPr/>
              </p:nvGrpSpPr>
              <p:grpSpPr>
                <a:xfrm>
                  <a:off x="6833532" y="5518143"/>
                  <a:ext cx="1451162" cy="647707"/>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45" name="Freeform: Shape 44">
                    <a:extLst>
                      <a:ext uri="{FF2B5EF4-FFF2-40B4-BE49-F238E27FC236}">
                        <a16:creationId xmlns:a16="http://schemas.microsoft.com/office/drawing/2014/main" id="{D05E84EA-B3A9-0CA8-CD4C-D426689BD24D}"/>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0262D2EE-BDD6-B6D3-34F8-09B9035C8D91}"/>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192C98D6-BCA5-8854-5970-656227C617A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grpSp>
            <p:sp>
              <p:nvSpPr>
                <p:cNvPr id="49" name="Freeform: Shape 48">
                  <a:extLst>
                    <a:ext uri="{FF2B5EF4-FFF2-40B4-BE49-F238E27FC236}">
                      <a16:creationId xmlns:a16="http://schemas.microsoft.com/office/drawing/2014/main" id="{6BEDE4E0-4D9D-D17C-B6F4-C81DA72B2F14}"/>
                    </a:ext>
                  </a:extLst>
                </p:cNvPr>
                <p:cNvSpPr/>
                <p:nvPr/>
              </p:nvSpPr>
              <p:spPr>
                <a:xfrm>
                  <a:off x="6909719" y="4827055"/>
                  <a:ext cx="1298988" cy="1188280"/>
                </a:xfrm>
                <a:custGeom>
                  <a:avLst/>
                  <a:gdLst>
                    <a:gd name="connsiteX0" fmla="*/ 706132 w 1298988"/>
                    <a:gd name="connsiteY0" fmla="*/ 1616 h 1188280"/>
                    <a:gd name="connsiteX1" fmla="*/ 1058169 w 1298988"/>
                    <a:gd name="connsiteY1" fmla="*/ 96105 h 1188280"/>
                    <a:gd name="connsiteX2" fmla="*/ 1170365 w 1298988"/>
                    <a:gd name="connsiteY2" fmla="*/ 173492 h 1188280"/>
                    <a:gd name="connsiteX3" fmla="*/ 1298988 w 1298988"/>
                    <a:gd name="connsiteY3" fmla="*/ 173492 h 1188280"/>
                    <a:gd name="connsiteX4" fmla="*/ 1298988 w 1298988"/>
                    <a:gd name="connsiteY4" fmla="*/ 425423 h 1188280"/>
                    <a:gd name="connsiteX5" fmla="*/ 1298988 w 1298988"/>
                    <a:gd name="connsiteY5" fmla="*/ 431173 h 1188280"/>
                    <a:gd name="connsiteX6" fmla="*/ 1298988 w 1298988"/>
                    <a:gd name="connsiteY6" fmla="*/ 448140 h 1188280"/>
                    <a:gd name="connsiteX7" fmla="*/ 1298988 w 1298988"/>
                    <a:gd name="connsiteY7" fmla="*/ 608049 h 1188280"/>
                    <a:gd name="connsiteX8" fmla="*/ 1298988 w 1298988"/>
                    <a:gd name="connsiteY8" fmla="*/ 700071 h 1188280"/>
                    <a:gd name="connsiteX9" fmla="*/ 1298988 w 1298988"/>
                    <a:gd name="connsiteY9" fmla="*/ 705821 h 1188280"/>
                    <a:gd name="connsiteX10" fmla="*/ 1298988 w 1298988"/>
                    <a:gd name="connsiteY10" fmla="*/ 882697 h 1188280"/>
                    <a:gd name="connsiteX11" fmla="*/ 1298863 w 1298988"/>
                    <a:gd name="connsiteY11" fmla="*/ 882697 h 1188280"/>
                    <a:gd name="connsiteX12" fmla="*/ 1154186 w 1298988"/>
                    <a:gd name="connsiteY12" fmla="*/ 1075027 h 1188280"/>
                    <a:gd name="connsiteX13" fmla="*/ 240630 w 1298988"/>
                    <a:gd name="connsiteY13" fmla="*/ 1120169 h 1188280"/>
                    <a:gd name="connsiteX14" fmla="*/ 1118 w 1298988"/>
                    <a:gd name="connsiteY14" fmla="*/ 864538 h 1188280"/>
                    <a:gd name="connsiteX15" fmla="*/ 1118 w 1298988"/>
                    <a:gd name="connsiteY15" fmla="*/ 730692 h 1188280"/>
                    <a:gd name="connsiteX16" fmla="*/ 1076 w 1298988"/>
                    <a:gd name="connsiteY16" fmla="*/ 730447 h 1188280"/>
                    <a:gd name="connsiteX17" fmla="*/ 1118 w 1298988"/>
                    <a:gd name="connsiteY17" fmla="*/ 680199 h 1188280"/>
                    <a:gd name="connsiteX18" fmla="*/ 1118 w 1298988"/>
                    <a:gd name="connsiteY18" fmla="*/ 625676 h 1188280"/>
                    <a:gd name="connsiteX19" fmla="*/ 1075 w 1298988"/>
                    <a:gd name="connsiteY19" fmla="*/ 625501 h 1188280"/>
                    <a:gd name="connsiteX20" fmla="*/ 1118 w 1298988"/>
                    <a:gd name="connsiteY20" fmla="*/ 589890 h 1188280"/>
                    <a:gd name="connsiteX21" fmla="*/ 1118 w 1298988"/>
                    <a:gd name="connsiteY21" fmla="*/ 456044 h 1188280"/>
                    <a:gd name="connsiteX22" fmla="*/ 1076 w 1298988"/>
                    <a:gd name="connsiteY22" fmla="*/ 455799 h 1188280"/>
                    <a:gd name="connsiteX23" fmla="*/ 1118 w 1298988"/>
                    <a:gd name="connsiteY23" fmla="*/ 405551 h 1188280"/>
                    <a:gd name="connsiteX24" fmla="*/ 1118 w 1298988"/>
                    <a:gd name="connsiteY24" fmla="*/ 173492 h 1188280"/>
                    <a:gd name="connsiteX25" fmla="*/ 128745 w 1298988"/>
                    <a:gd name="connsiteY25" fmla="*/ 173492 h 1188280"/>
                    <a:gd name="connsiteX26" fmla="*/ 144613 w 1298988"/>
                    <a:gd name="connsiteY26" fmla="*/ 159799 h 1188280"/>
                    <a:gd name="connsiteX27" fmla="*/ 706132 w 1298988"/>
                    <a:gd name="connsiteY27" fmla="*/ 1616 h 1188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98988" h="1188280">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48140"/>
                      </a:lnTo>
                      <a:lnTo>
                        <a:pt x="1298988" y="608049"/>
                      </a:lnTo>
                      <a:lnTo>
                        <a:pt x="1298988" y="700071"/>
                      </a:lnTo>
                      <a:lnTo>
                        <a:pt x="1298988" y="705821"/>
                      </a:lnTo>
                      <a:lnTo>
                        <a:pt x="1298988" y="882697"/>
                      </a:lnTo>
                      <a:lnTo>
                        <a:pt x="1298863" y="882697"/>
                      </a:lnTo>
                      <a:cubicBezTo>
                        <a:pt x="1298926" y="950336"/>
                        <a:pt x="1251696" y="1018416"/>
                        <a:pt x="1154186" y="1075027"/>
                      </a:cubicBezTo>
                      <a:cubicBezTo>
                        <a:pt x="928426" y="1206114"/>
                        <a:pt x="519407" y="1226406"/>
                        <a:pt x="240630" y="1120169"/>
                      </a:cubicBezTo>
                      <a:cubicBezTo>
                        <a:pt x="71434" y="1055691"/>
                        <a:pt x="-10706" y="959526"/>
                        <a:pt x="1118" y="864538"/>
                      </a:cubicBezTo>
                      <a:lnTo>
                        <a:pt x="1118" y="730692"/>
                      </a:lnTo>
                      <a:lnTo>
                        <a:pt x="1076" y="730447"/>
                      </a:lnTo>
                      <a:cubicBezTo>
                        <a:pt x="-370" y="713732"/>
                        <a:pt x="-360" y="696952"/>
                        <a:pt x="1118" y="680199"/>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44" name="Freeform: Shape 43">
                  <a:extLst>
                    <a:ext uri="{FF2B5EF4-FFF2-40B4-BE49-F238E27FC236}">
                      <a16:creationId xmlns:a16="http://schemas.microsoft.com/office/drawing/2014/main" id="{F5639C25-5A15-C6B6-DEE7-D9CB10109C4E}"/>
                    </a:ext>
                  </a:extLst>
                </p:cNvPr>
                <p:cNvSpPr/>
                <p:nvPr/>
              </p:nvSpPr>
              <p:spPr>
                <a:xfrm>
                  <a:off x="6909622" y="4676540"/>
                  <a:ext cx="1299119"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18" name="Group 17">
                <a:extLst>
                  <a:ext uri="{FF2B5EF4-FFF2-40B4-BE49-F238E27FC236}">
                    <a16:creationId xmlns:a16="http://schemas.microsoft.com/office/drawing/2014/main" id="{EAB1535B-5486-79D0-4BFB-4C32837C9DCF}"/>
                  </a:ext>
                </a:extLst>
              </p:cNvPr>
              <p:cNvGrpSpPr/>
              <p:nvPr/>
            </p:nvGrpSpPr>
            <p:grpSpPr>
              <a:xfrm>
                <a:off x="7050654" y="4555625"/>
                <a:ext cx="1095008" cy="1627532"/>
                <a:chOff x="8089452" y="4008958"/>
                <a:chExt cx="1451162" cy="2156890"/>
              </a:xfrm>
            </p:grpSpPr>
            <p:grpSp>
              <p:nvGrpSpPr>
                <p:cNvPr id="11" name="Group 10">
                  <a:extLst>
                    <a:ext uri="{FF2B5EF4-FFF2-40B4-BE49-F238E27FC236}">
                      <a16:creationId xmlns:a16="http://schemas.microsoft.com/office/drawing/2014/main" id="{FE7AEF25-FBEB-4D56-9A83-35C1ADB633EC}"/>
                    </a:ext>
                  </a:extLst>
                </p:cNvPr>
                <p:cNvGrpSpPr/>
                <p:nvPr/>
              </p:nvGrpSpPr>
              <p:grpSpPr>
                <a:xfrm>
                  <a:off x="8089452" y="4091629"/>
                  <a:ext cx="1451162" cy="2074219"/>
                  <a:chOff x="8089455" y="4091630"/>
                  <a:chExt cx="1451162" cy="2074220"/>
                </a:xfrm>
              </p:grpSpPr>
              <p:grpSp>
                <p:nvGrpSpPr>
                  <p:cNvPr id="52" name="Graphic 2">
                    <a:extLst>
                      <a:ext uri="{FF2B5EF4-FFF2-40B4-BE49-F238E27FC236}">
                        <a16:creationId xmlns:a16="http://schemas.microsoft.com/office/drawing/2014/main" id="{886351FF-529A-8021-7535-ED8394A3B8D0}"/>
                      </a:ext>
                    </a:extLst>
                  </p:cNvPr>
                  <p:cNvGrpSpPr/>
                  <p:nvPr/>
                </p:nvGrpSpPr>
                <p:grpSpPr>
                  <a:xfrm>
                    <a:off x="8089455" y="5518143"/>
                    <a:ext cx="1451162" cy="647707"/>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55" name="Freeform: Shape 54">
                      <a:extLst>
                        <a:ext uri="{FF2B5EF4-FFF2-40B4-BE49-F238E27FC236}">
                          <a16:creationId xmlns:a16="http://schemas.microsoft.com/office/drawing/2014/main" id="{11FA61C0-4B81-E598-3BFD-84E0C53684BB}"/>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C815BB64-E3D7-5016-E0B0-93AB153EF26B}"/>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515848B-B5F6-6776-7851-63AB9B885C85}"/>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4">
                            <a:lumMod val="75000"/>
                          </a:schemeClr>
                        </a:gs>
                        <a:gs pos="54000">
                          <a:srgbClr val="177493">
                            <a:lumMod val="88000"/>
                            <a:lumOff val="12000"/>
                          </a:srgbClr>
                        </a:gs>
                        <a:gs pos="100000">
                          <a:schemeClr val="accent4">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10" name="Freeform: Shape 9">
                    <a:extLst>
                      <a:ext uri="{FF2B5EF4-FFF2-40B4-BE49-F238E27FC236}">
                        <a16:creationId xmlns:a16="http://schemas.microsoft.com/office/drawing/2014/main" id="{38E1C08F-3C9A-4936-67E8-E45A6BE766AF}"/>
                      </a:ext>
                    </a:extLst>
                  </p:cNvPr>
                  <p:cNvSpPr/>
                  <p:nvPr/>
                </p:nvSpPr>
                <p:spPr>
                  <a:xfrm>
                    <a:off x="8165642" y="4091630"/>
                    <a:ext cx="1298988" cy="1923705"/>
                  </a:xfrm>
                  <a:custGeom>
                    <a:avLst/>
                    <a:gdLst>
                      <a:gd name="connsiteX0" fmla="*/ 706132 w 1298988"/>
                      <a:gd name="connsiteY0" fmla="*/ 1616 h 1923705"/>
                      <a:gd name="connsiteX1" fmla="*/ 1058169 w 1298988"/>
                      <a:gd name="connsiteY1" fmla="*/ 96105 h 1923705"/>
                      <a:gd name="connsiteX2" fmla="*/ 1170365 w 1298988"/>
                      <a:gd name="connsiteY2" fmla="*/ 173492 h 1923705"/>
                      <a:gd name="connsiteX3" fmla="*/ 1298988 w 1298988"/>
                      <a:gd name="connsiteY3" fmla="*/ 173492 h 1923705"/>
                      <a:gd name="connsiteX4" fmla="*/ 1298988 w 1298988"/>
                      <a:gd name="connsiteY4" fmla="*/ 425423 h 1923705"/>
                      <a:gd name="connsiteX5" fmla="*/ 1298988 w 1298988"/>
                      <a:gd name="connsiteY5" fmla="*/ 431173 h 1923705"/>
                      <a:gd name="connsiteX6" fmla="*/ 1298988 w 1298988"/>
                      <a:gd name="connsiteY6" fmla="*/ 432451 h 1923705"/>
                      <a:gd name="connsiteX7" fmla="*/ 1298988 w 1298988"/>
                      <a:gd name="connsiteY7" fmla="*/ 448140 h 1923705"/>
                      <a:gd name="connsiteX8" fmla="*/ 1298988 w 1298988"/>
                      <a:gd name="connsiteY8" fmla="*/ 608049 h 1923705"/>
                      <a:gd name="connsiteX9" fmla="*/ 1298988 w 1298988"/>
                      <a:gd name="connsiteY9" fmla="*/ 684382 h 1923705"/>
                      <a:gd name="connsiteX10" fmla="*/ 1298988 w 1298988"/>
                      <a:gd name="connsiteY10" fmla="*/ 690132 h 1923705"/>
                      <a:gd name="connsiteX11" fmla="*/ 1298988 w 1298988"/>
                      <a:gd name="connsiteY11" fmla="*/ 700071 h 1923705"/>
                      <a:gd name="connsiteX12" fmla="*/ 1298988 w 1298988"/>
                      <a:gd name="connsiteY12" fmla="*/ 705821 h 1923705"/>
                      <a:gd name="connsiteX13" fmla="*/ 1298988 w 1298988"/>
                      <a:gd name="connsiteY13" fmla="*/ 707099 h 1923705"/>
                      <a:gd name="connsiteX14" fmla="*/ 1298988 w 1298988"/>
                      <a:gd name="connsiteY14" fmla="*/ 867008 h 1923705"/>
                      <a:gd name="connsiteX15" fmla="*/ 1298988 w 1298988"/>
                      <a:gd name="connsiteY15" fmla="*/ 882697 h 1923705"/>
                      <a:gd name="connsiteX16" fmla="*/ 1298988 w 1298988"/>
                      <a:gd name="connsiteY16" fmla="*/ 908917 h 1923705"/>
                      <a:gd name="connsiteX17" fmla="*/ 1298988 w 1298988"/>
                      <a:gd name="connsiteY17" fmla="*/ 959030 h 1923705"/>
                      <a:gd name="connsiteX18" fmla="*/ 1298988 w 1298988"/>
                      <a:gd name="connsiteY18" fmla="*/ 964780 h 1923705"/>
                      <a:gd name="connsiteX19" fmla="*/ 1298988 w 1298988"/>
                      <a:gd name="connsiteY19" fmla="*/ 1141656 h 1923705"/>
                      <a:gd name="connsiteX20" fmla="*/ 1298988 w 1298988"/>
                      <a:gd name="connsiteY20" fmla="*/ 1160848 h 1923705"/>
                      <a:gd name="connsiteX21" fmla="*/ 1298988 w 1298988"/>
                      <a:gd name="connsiteY21" fmla="*/ 1166598 h 1923705"/>
                      <a:gd name="connsiteX22" fmla="*/ 1298988 w 1298988"/>
                      <a:gd name="connsiteY22" fmla="*/ 1183565 h 1923705"/>
                      <a:gd name="connsiteX23" fmla="*/ 1298988 w 1298988"/>
                      <a:gd name="connsiteY23" fmla="*/ 1343474 h 1923705"/>
                      <a:gd name="connsiteX24" fmla="*/ 1298988 w 1298988"/>
                      <a:gd name="connsiteY24" fmla="*/ 1435496 h 1923705"/>
                      <a:gd name="connsiteX25" fmla="*/ 1298988 w 1298988"/>
                      <a:gd name="connsiteY25" fmla="*/ 1441246 h 1923705"/>
                      <a:gd name="connsiteX26" fmla="*/ 1298988 w 1298988"/>
                      <a:gd name="connsiteY26" fmla="*/ 1618122 h 1923705"/>
                      <a:gd name="connsiteX27" fmla="*/ 1298863 w 1298988"/>
                      <a:gd name="connsiteY27" fmla="*/ 1618122 h 1923705"/>
                      <a:gd name="connsiteX28" fmla="*/ 1154186 w 1298988"/>
                      <a:gd name="connsiteY28" fmla="*/ 1810452 h 1923705"/>
                      <a:gd name="connsiteX29" fmla="*/ 240630 w 1298988"/>
                      <a:gd name="connsiteY29" fmla="*/ 1855594 h 1923705"/>
                      <a:gd name="connsiteX30" fmla="*/ 1118 w 1298988"/>
                      <a:gd name="connsiteY30" fmla="*/ 1599963 h 1923705"/>
                      <a:gd name="connsiteX31" fmla="*/ 1118 w 1298988"/>
                      <a:gd name="connsiteY31" fmla="*/ 1466117 h 1923705"/>
                      <a:gd name="connsiteX32" fmla="*/ 1076 w 1298988"/>
                      <a:gd name="connsiteY32" fmla="*/ 1465872 h 1923705"/>
                      <a:gd name="connsiteX33" fmla="*/ 1118 w 1298988"/>
                      <a:gd name="connsiteY33" fmla="*/ 1415624 h 1923705"/>
                      <a:gd name="connsiteX34" fmla="*/ 1118 w 1298988"/>
                      <a:gd name="connsiteY34" fmla="*/ 1361101 h 1923705"/>
                      <a:gd name="connsiteX35" fmla="*/ 1075 w 1298988"/>
                      <a:gd name="connsiteY35" fmla="*/ 1360926 h 1923705"/>
                      <a:gd name="connsiteX36" fmla="*/ 1118 w 1298988"/>
                      <a:gd name="connsiteY36" fmla="*/ 1325315 h 1923705"/>
                      <a:gd name="connsiteX37" fmla="*/ 1118 w 1298988"/>
                      <a:gd name="connsiteY37" fmla="*/ 1191469 h 1923705"/>
                      <a:gd name="connsiteX38" fmla="*/ 1076 w 1298988"/>
                      <a:gd name="connsiteY38" fmla="*/ 1191224 h 1923705"/>
                      <a:gd name="connsiteX39" fmla="*/ 1103 w 1298988"/>
                      <a:gd name="connsiteY39" fmla="*/ 1159221 h 1923705"/>
                      <a:gd name="connsiteX40" fmla="*/ 1075 w 1298988"/>
                      <a:gd name="connsiteY40" fmla="*/ 1159109 h 1923705"/>
                      <a:gd name="connsiteX41" fmla="*/ 1118 w 1298988"/>
                      <a:gd name="connsiteY41" fmla="*/ 1123497 h 1923705"/>
                      <a:gd name="connsiteX42" fmla="*/ 1118 w 1298988"/>
                      <a:gd name="connsiteY42" fmla="*/ 989651 h 1923705"/>
                      <a:gd name="connsiteX43" fmla="*/ 1076 w 1298988"/>
                      <a:gd name="connsiteY43" fmla="*/ 989406 h 1923705"/>
                      <a:gd name="connsiteX44" fmla="*/ 1118 w 1298988"/>
                      <a:gd name="connsiteY44" fmla="*/ 939158 h 1923705"/>
                      <a:gd name="connsiteX45" fmla="*/ 1118 w 1298988"/>
                      <a:gd name="connsiteY45" fmla="*/ 908917 h 1923705"/>
                      <a:gd name="connsiteX46" fmla="*/ 1118 w 1298988"/>
                      <a:gd name="connsiteY46" fmla="*/ 900324 h 1923705"/>
                      <a:gd name="connsiteX47" fmla="*/ 1075 w 1298988"/>
                      <a:gd name="connsiteY47" fmla="*/ 900150 h 1923705"/>
                      <a:gd name="connsiteX48" fmla="*/ 1094 w 1298988"/>
                      <a:gd name="connsiteY48" fmla="*/ 884537 h 1923705"/>
                      <a:gd name="connsiteX49" fmla="*/ 1075 w 1298988"/>
                      <a:gd name="connsiteY49" fmla="*/ 884460 h 1923705"/>
                      <a:gd name="connsiteX50" fmla="*/ 1118 w 1298988"/>
                      <a:gd name="connsiteY50" fmla="*/ 848849 h 1923705"/>
                      <a:gd name="connsiteX51" fmla="*/ 1118 w 1298988"/>
                      <a:gd name="connsiteY51" fmla="*/ 730692 h 1923705"/>
                      <a:gd name="connsiteX52" fmla="*/ 1076 w 1298988"/>
                      <a:gd name="connsiteY52" fmla="*/ 730447 h 1923705"/>
                      <a:gd name="connsiteX53" fmla="*/ 1089 w 1298988"/>
                      <a:gd name="connsiteY53" fmla="*/ 714834 h 1923705"/>
                      <a:gd name="connsiteX54" fmla="*/ 1076 w 1298988"/>
                      <a:gd name="connsiteY54" fmla="*/ 714758 h 1923705"/>
                      <a:gd name="connsiteX55" fmla="*/ 1118 w 1298988"/>
                      <a:gd name="connsiteY55" fmla="*/ 664510 h 1923705"/>
                      <a:gd name="connsiteX56" fmla="*/ 1118 w 1298988"/>
                      <a:gd name="connsiteY56" fmla="*/ 625676 h 1923705"/>
                      <a:gd name="connsiteX57" fmla="*/ 1075 w 1298988"/>
                      <a:gd name="connsiteY57" fmla="*/ 625501 h 1923705"/>
                      <a:gd name="connsiteX58" fmla="*/ 1118 w 1298988"/>
                      <a:gd name="connsiteY58" fmla="*/ 589890 h 1923705"/>
                      <a:gd name="connsiteX59" fmla="*/ 1118 w 1298988"/>
                      <a:gd name="connsiteY59" fmla="*/ 456044 h 1923705"/>
                      <a:gd name="connsiteX60" fmla="*/ 1076 w 1298988"/>
                      <a:gd name="connsiteY60" fmla="*/ 455799 h 1923705"/>
                      <a:gd name="connsiteX61" fmla="*/ 1118 w 1298988"/>
                      <a:gd name="connsiteY61" fmla="*/ 405551 h 1923705"/>
                      <a:gd name="connsiteX62" fmla="*/ 1118 w 1298988"/>
                      <a:gd name="connsiteY62" fmla="*/ 173492 h 1923705"/>
                      <a:gd name="connsiteX63" fmla="*/ 128745 w 1298988"/>
                      <a:gd name="connsiteY63" fmla="*/ 173492 h 1923705"/>
                      <a:gd name="connsiteX64" fmla="*/ 144613 w 1298988"/>
                      <a:gd name="connsiteY64" fmla="*/ 159799 h 1923705"/>
                      <a:gd name="connsiteX65" fmla="*/ 706132 w 1298988"/>
                      <a:gd name="connsiteY65" fmla="*/ 1616 h 1923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98988" h="1923705">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32451"/>
                        </a:lnTo>
                        <a:lnTo>
                          <a:pt x="1298988" y="448140"/>
                        </a:lnTo>
                        <a:lnTo>
                          <a:pt x="1298988" y="608049"/>
                        </a:lnTo>
                        <a:lnTo>
                          <a:pt x="1298988" y="684382"/>
                        </a:lnTo>
                        <a:lnTo>
                          <a:pt x="1298988" y="690132"/>
                        </a:lnTo>
                        <a:lnTo>
                          <a:pt x="1298988" y="700071"/>
                        </a:lnTo>
                        <a:lnTo>
                          <a:pt x="1298988" y="705821"/>
                        </a:lnTo>
                        <a:lnTo>
                          <a:pt x="1298988" y="707099"/>
                        </a:lnTo>
                        <a:lnTo>
                          <a:pt x="1298988" y="867008"/>
                        </a:lnTo>
                        <a:lnTo>
                          <a:pt x="1298988" y="882697"/>
                        </a:lnTo>
                        <a:lnTo>
                          <a:pt x="1298988" y="908917"/>
                        </a:lnTo>
                        <a:lnTo>
                          <a:pt x="1298988" y="959030"/>
                        </a:lnTo>
                        <a:lnTo>
                          <a:pt x="1298988" y="964780"/>
                        </a:lnTo>
                        <a:lnTo>
                          <a:pt x="1298988" y="1141656"/>
                        </a:lnTo>
                        <a:lnTo>
                          <a:pt x="1298988" y="1160848"/>
                        </a:lnTo>
                        <a:lnTo>
                          <a:pt x="1298988" y="1166598"/>
                        </a:lnTo>
                        <a:lnTo>
                          <a:pt x="1298988" y="1183565"/>
                        </a:lnTo>
                        <a:lnTo>
                          <a:pt x="1298988" y="1343474"/>
                        </a:lnTo>
                        <a:lnTo>
                          <a:pt x="1298988" y="1435496"/>
                        </a:lnTo>
                        <a:lnTo>
                          <a:pt x="1298988" y="1441246"/>
                        </a:lnTo>
                        <a:lnTo>
                          <a:pt x="1298988" y="1618122"/>
                        </a:lnTo>
                        <a:lnTo>
                          <a:pt x="1298863" y="1618122"/>
                        </a:lnTo>
                        <a:cubicBezTo>
                          <a:pt x="1298926" y="1685761"/>
                          <a:pt x="1251696" y="1753841"/>
                          <a:pt x="1154186" y="1810452"/>
                        </a:cubicBezTo>
                        <a:cubicBezTo>
                          <a:pt x="928426" y="1941539"/>
                          <a:pt x="519407" y="1961831"/>
                          <a:pt x="240630" y="1855594"/>
                        </a:cubicBezTo>
                        <a:cubicBezTo>
                          <a:pt x="71434" y="1791116"/>
                          <a:pt x="-10706" y="1694951"/>
                          <a:pt x="1118" y="1599963"/>
                        </a:cubicBezTo>
                        <a:lnTo>
                          <a:pt x="1118" y="1466117"/>
                        </a:lnTo>
                        <a:lnTo>
                          <a:pt x="1076" y="1465872"/>
                        </a:lnTo>
                        <a:cubicBezTo>
                          <a:pt x="-370" y="1449157"/>
                          <a:pt x="-360" y="1432377"/>
                          <a:pt x="1118" y="1415624"/>
                        </a:cubicBezTo>
                        <a:lnTo>
                          <a:pt x="1118" y="1361101"/>
                        </a:lnTo>
                        <a:lnTo>
                          <a:pt x="1075" y="1360926"/>
                        </a:lnTo>
                        <a:cubicBezTo>
                          <a:pt x="-370" y="1349080"/>
                          <a:pt x="-360" y="1337188"/>
                          <a:pt x="1118" y="1325315"/>
                        </a:cubicBezTo>
                        <a:lnTo>
                          <a:pt x="1118" y="1191469"/>
                        </a:lnTo>
                        <a:lnTo>
                          <a:pt x="1076" y="1191224"/>
                        </a:lnTo>
                        <a:lnTo>
                          <a:pt x="1103" y="1159221"/>
                        </a:lnTo>
                        <a:lnTo>
                          <a:pt x="1075" y="1159109"/>
                        </a:lnTo>
                        <a:cubicBezTo>
                          <a:pt x="-370" y="1147263"/>
                          <a:pt x="-360" y="1135371"/>
                          <a:pt x="1118" y="1123497"/>
                        </a:cubicBezTo>
                        <a:lnTo>
                          <a:pt x="1118" y="989651"/>
                        </a:lnTo>
                        <a:lnTo>
                          <a:pt x="1076" y="989406"/>
                        </a:lnTo>
                        <a:cubicBezTo>
                          <a:pt x="-370" y="972691"/>
                          <a:pt x="-360" y="955911"/>
                          <a:pt x="1118" y="939158"/>
                        </a:cubicBezTo>
                        <a:lnTo>
                          <a:pt x="1118" y="908917"/>
                        </a:lnTo>
                        <a:lnTo>
                          <a:pt x="1118" y="900324"/>
                        </a:lnTo>
                        <a:lnTo>
                          <a:pt x="1075" y="900150"/>
                        </a:lnTo>
                        <a:lnTo>
                          <a:pt x="1094" y="884537"/>
                        </a:lnTo>
                        <a:lnTo>
                          <a:pt x="1075" y="884460"/>
                        </a:lnTo>
                        <a:cubicBezTo>
                          <a:pt x="-370" y="872614"/>
                          <a:pt x="-360" y="860722"/>
                          <a:pt x="1118" y="848849"/>
                        </a:cubicBezTo>
                        <a:lnTo>
                          <a:pt x="1118" y="730692"/>
                        </a:lnTo>
                        <a:lnTo>
                          <a:pt x="1076" y="730447"/>
                        </a:lnTo>
                        <a:lnTo>
                          <a:pt x="1089" y="714834"/>
                        </a:lnTo>
                        <a:lnTo>
                          <a:pt x="1076" y="714758"/>
                        </a:lnTo>
                        <a:cubicBezTo>
                          <a:pt x="-370" y="698043"/>
                          <a:pt x="-360" y="681263"/>
                          <a:pt x="1118" y="664510"/>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54" name="Freeform: Shape 53">
                  <a:extLst>
                    <a:ext uri="{FF2B5EF4-FFF2-40B4-BE49-F238E27FC236}">
                      <a16:creationId xmlns:a16="http://schemas.microsoft.com/office/drawing/2014/main" id="{C1DA268E-FD81-42D7-D912-F23108D53BBB}"/>
                    </a:ext>
                  </a:extLst>
                </p:cNvPr>
                <p:cNvSpPr/>
                <p:nvPr/>
              </p:nvSpPr>
              <p:spPr>
                <a:xfrm>
                  <a:off x="8165544" y="4008958"/>
                  <a:ext cx="1299118"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58" name="Group 57">
                <a:extLst>
                  <a:ext uri="{FF2B5EF4-FFF2-40B4-BE49-F238E27FC236}">
                    <a16:creationId xmlns:a16="http://schemas.microsoft.com/office/drawing/2014/main" id="{FA1A69D9-CCAB-1031-4253-80D966C628FF}"/>
                  </a:ext>
                </a:extLst>
              </p:cNvPr>
              <p:cNvGrpSpPr/>
              <p:nvPr/>
            </p:nvGrpSpPr>
            <p:grpSpPr>
              <a:xfrm>
                <a:off x="8208512" y="4043686"/>
                <a:ext cx="1095008" cy="2139471"/>
                <a:chOff x="9631816" y="3330512"/>
                <a:chExt cx="1451162" cy="2835338"/>
              </a:xfrm>
            </p:grpSpPr>
            <p:grpSp>
              <p:nvGrpSpPr>
                <p:cNvPr id="37" name="Group 36">
                  <a:extLst>
                    <a:ext uri="{FF2B5EF4-FFF2-40B4-BE49-F238E27FC236}">
                      <a16:creationId xmlns:a16="http://schemas.microsoft.com/office/drawing/2014/main" id="{B6177553-7E7D-7C46-491D-51386CA574B5}"/>
                    </a:ext>
                  </a:extLst>
                </p:cNvPr>
                <p:cNvGrpSpPr/>
                <p:nvPr/>
              </p:nvGrpSpPr>
              <p:grpSpPr>
                <a:xfrm>
                  <a:off x="9631816" y="3448648"/>
                  <a:ext cx="1451162" cy="2717202"/>
                  <a:chOff x="9631816" y="3448648"/>
                  <a:chExt cx="1451162" cy="2717202"/>
                </a:xfrm>
              </p:grpSpPr>
              <p:grpSp>
                <p:nvGrpSpPr>
                  <p:cNvPr id="23" name="Graphic 2">
                    <a:extLst>
                      <a:ext uri="{FF2B5EF4-FFF2-40B4-BE49-F238E27FC236}">
                        <a16:creationId xmlns:a16="http://schemas.microsoft.com/office/drawing/2014/main" id="{3E9132EA-D2BA-490C-BC34-8C3EB7798D54}"/>
                      </a:ext>
                    </a:extLst>
                  </p:cNvPr>
                  <p:cNvGrpSpPr/>
                  <p:nvPr/>
                </p:nvGrpSpPr>
                <p:grpSpPr>
                  <a:xfrm>
                    <a:off x="9631816" y="5518143"/>
                    <a:ext cx="1451162" cy="647707"/>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25" name="Freeform: Shape 24">
                      <a:extLst>
                        <a:ext uri="{FF2B5EF4-FFF2-40B4-BE49-F238E27FC236}">
                          <a16:creationId xmlns:a16="http://schemas.microsoft.com/office/drawing/2014/main" id="{CFF4FD08-125E-2B80-4F02-AE9FCAD121B2}"/>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7BABEE1-4E9B-D907-8C28-0E6AC7749A77}"/>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A4B7EB0D-54EA-3A92-F7D9-9686127720D6}"/>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2">
                            <a:lumMod val="75000"/>
                          </a:schemeClr>
                        </a:gs>
                        <a:gs pos="50000">
                          <a:srgbClr val="A33A0A">
                            <a:lumMod val="79000"/>
                            <a:lumOff val="2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36" name="Freeform: Shape 35">
                    <a:extLst>
                      <a:ext uri="{FF2B5EF4-FFF2-40B4-BE49-F238E27FC236}">
                        <a16:creationId xmlns:a16="http://schemas.microsoft.com/office/drawing/2014/main" id="{4844AC7B-66AB-B7BC-4F5D-DEE8C940B2B4}"/>
                      </a:ext>
                    </a:extLst>
                  </p:cNvPr>
                  <p:cNvSpPr/>
                  <p:nvPr/>
                </p:nvSpPr>
                <p:spPr>
                  <a:xfrm>
                    <a:off x="9708003" y="3448648"/>
                    <a:ext cx="1298988" cy="2566687"/>
                  </a:xfrm>
                  <a:custGeom>
                    <a:avLst/>
                    <a:gdLst>
                      <a:gd name="connsiteX0" fmla="*/ 706132 w 1298988"/>
                      <a:gd name="connsiteY0" fmla="*/ 1616 h 2566687"/>
                      <a:gd name="connsiteX1" fmla="*/ 1058169 w 1298988"/>
                      <a:gd name="connsiteY1" fmla="*/ 96105 h 2566687"/>
                      <a:gd name="connsiteX2" fmla="*/ 1170365 w 1298988"/>
                      <a:gd name="connsiteY2" fmla="*/ 173492 h 2566687"/>
                      <a:gd name="connsiteX3" fmla="*/ 1298988 w 1298988"/>
                      <a:gd name="connsiteY3" fmla="*/ 173492 h 2566687"/>
                      <a:gd name="connsiteX4" fmla="*/ 1298988 w 1298988"/>
                      <a:gd name="connsiteY4" fmla="*/ 425423 h 2566687"/>
                      <a:gd name="connsiteX5" fmla="*/ 1298988 w 1298988"/>
                      <a:gd name="connsiteY5" fmla="*/ 431173 h 2566687"/>
                      <a:gd name="connsiteX6" fmla="*/ 1298988 w 1298988"/>
                      <a:gd name="connsiteY6" fmla="*/ 432451 h 2566687"/>
                      <a:gd name="connsiteX7" fmla="*/ 1298988 w 1298988"/>
                      <a:gd name="connsiteY7" fmla="*/ 448140 h 2566687"/>
                      <a:gd name="connsiteX8" fmla="*/ 1298988 w 1298988"/>
                      <a:gd name="connsiteY8" fmla="*/ 608049 h 2566687"/>
                      <a:gd name="connsiteX9" fmla="*/ 1298988 w 1298988"/>
                      <a:gd name="connsiteY9" fmla="*/ 684382 h 2566687"/>
                      <a:gd name="connsiteX10" fmla="*/ 1298988 w 1298988"/>
                      <a:gd name="connsiteY10" fmla="*/ 690132 h 2566687"/>
                      <a:gd name="connsiteX11" fmla="*/ 1298988 w 1298988"/>
                      <a:gd name="connsiteY11" fmla="*/ 700071 h 2566687"/>
                      <a:gd name="connsiteX12" fmla="*/ 1298988 w 1298988"/>
                      <a:gd name="connsiteY12" fmla="*/ 705821 h 2566687"/>
                      <a:gd name="connsiteX13" fmla="*/ 1298988 w 1298988"/>
                      <a:gd name="connsiteY13" fmla="*/ 707099 h 2566687"/>
                      <a:gd name="connsiteX14" fmla="*/ 1298988 w 1298988"/>
                      <a:gd name="connsiteY14" fmla="*/ 816474 h 2566687"/>
                      <a:gd name="connsiteX15" fmla="*/ 1298988 w 1298988"/>
                      <a:gd name="connsiteY15" fmla="*/ 867008 h 2566687"/>
                      <a:gd name="connsiteX16" fmla="*/ 1298988 w 1298988"/>
                      <a:gd name="connsiteY16" fmla="*/ 882697 h 2566687"/>
                      <a:gd name="connsiteX17" fmla="*/ 1298988 w 1298988"/>
                      <a:gd name="connsiteY17" fmla="*/ 908917 h 2566687"/>
                      <a:gd name="connsiteX18" fmla="*/ 1298988 w 1298988"/>
                      <a:gd name="connsiteY18" fmla="*/ 959030 h 2566687"/>
                      <a:gd name="connsiteX19" fmla="*/ 1298988 w 1298988"/>
                      <a:gd name="connsiteY19" fmla="*/ 964780 h 2566687"/>
                      <a:gd name="connsiteX20" fmla="*/ 1298988 w 1298988"/>
                      <a:gd name="connsiteY20" fmla="*/ 1068405 h 2566687"/>
                      <a:gd name="connsiteX21" fmla="*/ 1298988 w 1298988"/>
                      <a:gd name="connsiteY21" fmla="*/ 1074155 h 2566687"/>
                      <a:gd name="connsiteX22" fmla="*/ 1298988 w 1298988"/>
                      <a:gd name="connsiteY22" fmla="*/ 1075433 h 2566687"/>
                      <a:gd name="connsiteX23" fmla="*/ 1298988 w 1298988"/>
                      <a:gd name="connsiteY23" fmla="*/ 1091122 h 2566687"/>
                      <a:gd name="connsiteX24" fmla="*/ 1298988 w 1298988"/>
                      <a:gd name="connsiteY24" fmla="*/ 1141656 h 2566687"/>
                      <a:gd name="connsiteX25" fmla="*/ 1298988 w 1298988"/>
                      <a:gd name="connsiteY25" fmla="*/ 1160848 h 2566687"/>
                      <a:gd name="connsiteX26" fmla="*/ 1298988 w 1298988"/>
                      <a:gd name="connsiteY26" fmla="*/ 1166598 h 2566687"/>
                      <a:gd name="connsiteX27" fmla="*/ 1298988 w 1298988"/>
                      <a:gd name="connsiteY27" fmla="*/ 1183565 h 2566687"/>
                      <a:gd name="connsiteX28" fmla="*/ 1298988 w 1298988"/>
                      <a:gd name="connsiteY28" fmla="*/ 1251031 h 2566687"/>
                      <a:gd name="connsiteX29" fmla="*/ 1298988 w 1298988"/>
                      <a:gd name="connsiteY29" fmla="*/ 1327364 h 2566687"/>
                      <a:gd name="connsiteX30" fmla="*/ 1298988 w 1298988"/>
                      <a:gd name="connsiteY30" fmla="*/ 1333114 h 2566687"/>
                      <a:gd name="connsiteX31" fmla="*/ 1298988 w 1298988"/>
                      <a:gd name="connsiteY31" fmla="*/ 1343053 h 2566687"/>
                      <a:gd name="connsiteX32" fmla="*/ 1298988 w 1298988"/>
                      <a:gd name="connsiteY32" fmla="*/ 1343474 h 2566687"/>
                      <a:gd name="connsiteX33" fmla="*/ 1298988 w 1298988"/>
                      <a:gd name="connsiteY33" fmla="*/ 1348803 h 2566687"/>
                      <a:gd name="connsiteX34" fmla="*/ 1298988 w 1298988"/>
                      <a:gd name="connsiteY34" fmla="*/ 1350081 h 2566687"/>
                      <a:gd name="connsiteX35" fmla="*/ 1298988 w 1298988"/>
                      <a:gd name="connsiteY35" fmla="*/ 1435496 h 2566687"/>
                      <a:gd name="connsiteX36" fmla="*/ 1298988 w 1298988"/>
                      <a:gd name="connsiteY36" fmla="*/ 1441246 h 2566687"/>
                      <a:gd name="connsiteX37" fmla="*/ 1298988 w 1298988"/>
                      <a:gd name="connsiteY37" fmla="*/ 1509990 h 2566687"/>
                      <a:gd name="connsiteX38" fmla="*/ 1298988 w 1298988"/>
                      <a:gd name="connsiteY38" fmla="*/ 1525679 h 2566687"/>
                      <a:gd name="connsiteX39" fmla="*/ 1298988 w 1298988"/>
                      <a:gd name="connsiteY39" fmla="*/ 1551899 h 2566687"/>
                      <a:gd name="connsiteX40" fmla="*/ 1298988 w 1298988"/>
                      <a:gd name="connsiteY40" fmla="*/ 1602012 h 2566687"/>
                      <a:gd name="connsiteX41" fmla="*/ 1298988 w 1298988"/>
                      <a:gd name="connsiteY41" fmla="*/ 1607762 h 2566687"/>
                      <a:gd name="connsiteX42" fmla="*/ 1298988 w 1298988"/>
                      <a:gd name="connsiteY42" fmla="*/ 1618122 h 2566687"/>
                      <a:gd name="connsiteX43" fmla="*/ 1298988 w 1298988"/>
                      <a:gd name="connsiteY43" fmla="*/ 1784638 h 2566687"/>
                      <a:gd name="connsiteX44" fmla="*/ 1298988 w 1298988"/>
                      <a:gd name="connsiteY44" fmla="*/ 1803830 h 2566687"/>
                      <a:gd name="connsiteX45" fmla="*/ 1298988 w 1298988"/>
                      <a:gd name="connsiteY45" fmla="*/ 1809580 h 2566687"/>
                      <a:gd name="connsiteX46" fmla="*/ 1298988 w 1298988"/>
                      <a:gd name="connsiteY46" fmla="*/ 1826547 h 2566687"/>
                      <a:gd name="connsiteX47" fmla="*/ 1298988 w 1298988"/>
                      <a:gd name="connsiteY47" fmla="*/ 1986456 h 2566687"/>
                      <a:gd name="connsiteX48" fmla="*/ 1298988 w 1298988"/>
                      <a:gd name="connsiteY48" fmla="*/ 2078478 h 2566687"/>
                      <a:gd name="connsiteX49" fmla="*/ 1298988 w 1298988"/>
                      <a:gd name="connsiteY49" fmla="*/ 2084228 h 2566687"/>
                      <a:gd name="connsiteX50" fmla="*/ 1298988 w 1298988"/>
                      <a:gd name="connsiteY50" fmla="*/ 2261104 h 2566687"/>
                      <a:gd name="connsiteX51" fmla="*/ 1298863 w 1298988"/>
                      <a:gd name="connsiteY51" fmla="*/ 2261104 h 2566687"/>
                      <a:gd name="connsiteX52" fmla="*/ 1154186 w 1298988"/>
                      <a:gd name="connsiteY52" fmla="*/ 2453434 h 2566687"/>
                      <a:gd name="connsiteX53" fmla="*/ 240630 w 1298988"/>
                      <a:gd name="connsiteY53" fmla="*/ 2498576 h 2566687"/>
                      <a:gd name="connsiteX54" fmla="*/ 1118 w 1298988"/>
                      <a:gd name="connsiteY54" fmla="*/ 2242945 h 2566687"/>
                      <a:gd name="connsiteX55" fmla="*/ 1118 w 1298988"/>
                      <a:gd name="connsiteY55" fmla="*/ 2109099 h 2566687"/>
                      <a:gd name="connsiteX56" fmla="*/ 1076 w 1298988"/>
                      <a:gd name="connsiteY56" fmla="*/ 2108854 h 2566687"/>
                      <a:gd name="connsiteX57" fmla="*/ 1118 w 1298988"/>
                      <a:gd name="connsiteY57" fmla="*/ 2058606 h 2566687"/>
                      <a:gd name="connsiteX58" fmla="*/ 1118 w 1298988"/>
                      <a:gd name="connsiteY58" fmla="*/ 2004083 h 2566687"/>
                      <a:gd name="connsiteX59" fmla="*/ 1075 w 1298988"/>
                      <a:gd name="connsiteY59" fmla="*/ 2003908 h 2566687"/>
                      <a:gd name="connsiteX60" fmla="*/ 1118 w 1298988"/>
                      <a:gd name="connsiteY60" fmla="*/ 1968297 h 2566687"/>
                      <a:gd name="connsiteX61" fmla="*/ 1118 w 1298988"/>
                      <a:gd name="connsiteY61" fmla="*/ 1834451 h 2566687"/>
                      <a:gd name="connsiteX62" fmla="*/ 1076 w 1298988"/>
                      <a:gd name="connsiteY62" fmla="*/ 1834206 h 2566687"/>
                      <a:gd name="connsiteX63" fmla="*/ 1103 w 1298988"/>
                      <a:gd name="connsiteY63" fmla="*/ 1802203 h 2566687"/>
                      <a:gd name="connsiteX64" fmla="*/ 1075 w 1298988"/>
                      <a:gd name="connsiteY64" fmla="*/ 1802091 h 2566687"/>
                      <a:gd name="connsiteX65" fmla="*/ 1118 w 1298988"/>
                      <a:gd name="connsiteY65" fmla="*/ 1766479 h 2566687"/>
                      <a:gd name="connsiteX66" fmla="*/ 1118 w 1298988"/>
                      <a:gd name="connsiteY66" fmla="*/ 1635749 h 2566687"/>
                      <a:gd name="connsiteX67" fmla="*/ 1075 w 1298988"/>
                      <a:gd name="connsiteY67" fmla="*/ 1635575 h 2566687"/>
                      <a:gd name="connsiteX68" fmla="*/ 1079 w 1298988"/>
                      <a:gd name="connsiteY68" fmla="*/ 1632405 h 2566687"/>
                      <a:gd name="connsiteX69" fmla="*/ 1076 w 1298988"/>
                      <a:gd name="connsiteY69" fmla="*/ 1632388 h 2566687"/>
                      <a:gd name="connsiteX70" fmla="*/ 1118 w 1298988"/>
                      <a:gd name="connsiteY70" fmla="*/ 1582140 h 2566687"/>
                      <a:gd name="connsiteX71" fmla="*/ 1118 w 1298988"/>
                      <a:gd name="connsiteY71" fmla="*/ 1551899 h 2566687"/>
                      <a:gd name="connsiteX72" fmla="*/ 1118 w 1298988"/>
                      <a:gd name="connsiteY72" fmla="*/ 1543306 h 2566687"/>
                      <a:gd name="connsiteX73" fmla="*/ 1075 w 1298988"/>
                      <a:gd name="connsiteY73" fmla="*/ 1543132 h 2566687"/>
                      <a:gd name="connsiteX74" fmla="*/ 1094 w 1298988"/>
                      <a:gd name="connsiteY74" fmla="*/ 1527519 h 2566687"/>
                      <a:gd name="connsiteX75" fmla="*/ 1075 w 1298988"/>
                      <a:gd name="connsiteY75" fmla="*/ 1527442 h 2566687"/>
                      <a:gd name="connsiteX76" fmla="*/ 1118 w 1298988"/>
                      <a:gd name="connsiteY76" fmla="*/ 1491831 h 2566687"/>
                      <a:gd name="connsiteX77" fmla="*/ 1118 w 1298988"/>
                      <a:gd name="connsiteY77" fmla="*/ 1466117 h 2566687"/>
                      <a:gd name="connsiteX78" fmla="*/ 1076 w 1298988"/>
                      <a:gd name="connsiteY78" fmla="*/ 1465872 h 2566687"/>
                      <a:gd name="connsiteX79" fmla="*/ 1118 w 1298988"/>
                      <a:gd name="connsiteY79" fmla="*/ 1415624 h 2566687"/>
                      <a:gd name="connsiteX80" fmla="*/ 1118 w 1298988"/>
                      <a:gd name="connsiteY80" fmla="*/ 1373674 h 2566687"/>
                      <a:gd name="connsiteX81" fmla="*/ 1076 w 1298988"/>
                      <a:gd name="connsiteY81" fmla="*/ 1373429 h 2566687"/>
                      <a:gd name="connsiteX82" fmla="*/ 1086 w 1298988"/>
                      <a:gd name="connsiteY82" fmla="*/ 1360973 h 2566687"/>
                      <a:gd name="connsiteX83" fmla="*/ 1075 w 1298988"/>
                      <a:gd name="connsiteY83" fmla="*/ 1360926 h 2566687"/>
                      <a:gd name="connsiteX84" fmla="*/ 1079 w 1298988"/>
                      <a:gd name="connsiteY84" fmla="*/ 1357757 h 2566687"/>
                      <a:gd name="connsiteX85" fmla="*/ 1076 w 1298988"/>
                      <a:gd name="connsiteY85" fmla="*/ 1357740 h 2566687"/>
                      <a:gd name="connsiteX86" fmla="*/ 1118 w 1298988"/>
                      <a:gd name="connsiteY86" fmla="*/ 1307492 h 2566687"/>
                      <a:gd name="connsiteX87" fmla="*/ 1118 w 1298988"/>
                      <a:gd name="connsiteY87" fmla="*/ 1268658 h 2566687"/>
                      <a:gd name="connsiteX88" fmla="*/ 1075 w 1298988"/>
                      <a:gd name="connsiteY88" fmla="*/ 1268483 h 2566687"/>
                      <a:gd name="connsiteX89" fmla="*/ 1118 w 1298988"/>
                      <a:gd name="connsiteY89" fmla="*/ 1232872 h 2566687"/>
                      <a:gd name="connsiteX90" fmla="*/ 1118 w 1298988"/>
                      <a:gd name="connsiteY90" fmla="*/ 1191469 h 2566687"/>
                      <a:gd name="connsiteX91" fmla="*/ 1076 w 1298988"/>
                      <a:gd name="connsiteY91" fmla="*/ 1191224 h 2566687"/>
                      <a:gd name="connsiteX92" fmla="*/ 1103 w 1298988"/>
                      <a:gd name="connsiteY92" fmla="*/ 1159221 h 2566687"/>
                      <a:gd name="connsiteX93" fmla="*/ 1075 w 1298988"/>
                      <a:gd name="connsiteY93" fmla="*/ 1159109 h 2566687"/>
                      <a:gd name="connsiteX94" fmla="*/ 1118 w 1298988"/>
                      <a:gd name="connsiteY94" fmla="*/ 1123497 h 2566687"/>
                      <a:gd name="connsiteX95" fmla="*/ 1118 w 1298988"/>
                      <a:gd name="connsiteY95" fmla="*/ 1099026 h 2566687"/>
                      <a:gd name="connsiteX96" fmla="*/ 1076 w 1298988"/>
                      <a:gd name="connsiteY96" fmla="*/ 1098781 h 2566687"/>
                      <a:gd name="connsiteX97" fmla="*/ 1118 w 1298988"/>
                      <a:gd name="connsiteY97" fmla="*/ 1048533 h 2566687"/>
                      <a:gd name="connsiteX98" fmla="*/ 1118 w 1298988"/>
                      <a:gd name="connsiteY98" fmla="*/ 989651 h 2566687"/>
                      <a:gd name="connsiteX99" fmla="*/ 1076 w 1298988"/>
                      <a:gd name="connsiteY99" fmla="*/ 989406 h 2566687"/>
                      <a:gd name="connsiteX100" fmla="*/ 1118 w 1298988"/>
                      <a:gd name="connsiteY100" fmla="*/ 939158 h 2566687"/>
                      <a:gd name="connsiteX101" fmla="*/ 1118 w 1298988"/>
                      <a:gd name="connsiteY101" fmla="*/ 908917 h 2566687"/>
                      <a:gd name="connsiteX102" fmla="*/ 1118 w 1298988"/>
                      <a:gd name="connsiteY102" fmla="*/ 900324 h 2566687"/>
                      <a:gd name="connsiteX103" fmla="*/ 1075 w 1298988"/>
                      <a:gd name="connsiteY103" fmla="*/ 900150 h 2566687"/>
                      <a:gd name="connsiteX104" fmla="*/ 1094 w 1298988"/>
                      <a:gd name="connsiteY104" fmla="*/ 884537 h 2566687"/>
                      <a:gd name="connsiteX105" fmla="*/ 1075 w 1298988"/>
                      <a:gd name="connsiteY105" fmla="*/ 884460 h 2566687"/>
                      <a:gd name="connsiteX106" fmla="*/ 1118 w 1298988"/>
                      <a:gd name="connsiteY106" fmla="*/ 848849 h 2566687"/>
                      <a:gd name="connsiteX107" fmla="*/ 1118 w 1298988"/>
                      <a:gd name="connsiteY107" fmla="*/ 816474 h 2566687"/>
                      <a:gd name="connsiteX108" fmla="*/ 1118 w 1298988"/>
                      <a:gd name="connsiteY108" fmla="*/ 730692 h 2566687"/>
                      <a:gd name="connsiteX109" fmla="*/ 1076 w 1298988"/>
                      <a:gd name="connsiteY109" fmla="*/ 730447 h 2566687"/>
                      <a:gd name="connsiteX110" fmla="*/ 1089 w 1298988"/>
                      <a:gd name="connsiteY110" fmla="*/ 714834 h 2566687"/>
                      <a:gd name="connsiteX111" fmla="*/ 1076 w 1298988"/>
                      <a:gd name="connsiteY111" fmla="*/ 714758 h 2566687"/>
                      <a:gd name="connsiteX112" fmla="*/ 1118 w 1298988"/>
                      <a:gd name="connsiteY112" fmla="*/ 664510 h 2566687"/>
                      <a:gd name="connsiteX113" fmla="*/ 1118 w 1298988"/>
                      <a:gd name="connsiteY113" fmla="*/ 625676 h 2566687"/>
                      <a:gd name="connsiteX114" fmla="*/ 1075 w 1298988"/>
                      <a:gd name="connsiteY114" fmla="*/ 625501 h 2566687"/>
                      <a:gd name="connsiteX115" fmla="*/ 1118 w 1298988"/>
                      <a:gd name="connsiteY115" fmla="*/ 589890 h 2566687"/>
                      <a:gd name="connsiteX116" fmla="*/ 1118 w 1298988"/>
                      <a:gd name="connsiteY116" fmla="*/ 456044 h 2566687"/>
                      <a:gd name="connsiteX117" fmla="*/ 1076 w 1298988"/>
                      <a:gd name="connsiteY117" fmla="*/ 455799 h 2566687"/>
                      <a:gd name="connsiteX118" fmla="*/ 1118 w 1298988"/>
                      <a:gd name="connsiteY118" fmla="*/ 405551 h 2566687"/>
                      <a:gd name="connsiteX119" fmla="*/ 1118 w 1298988"/>
                      <a:gd name="connsiteY119" fmla="*/ 173492 h 2566687"/>
                      <a:gd name="connsiteX120" fmla="*/ 128745 w 1298988"/>
                      <a:gd name="connsiteY120" fmla="*/ 173492 h 2566687"/>
                      <a:gd name="connsiteX121" fmla="*/ 144613 w 1298988"/>
                      <a:gd name="connsiteY121" fmla="*/ 159799 h 2566687"/>
                      <a:gd name="connsiteX122" fmla="*/ 706132 w 1298988"/>
                      <a:gd name="connsiteY122" fmla="*/ 1616 h 256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298988" h="2566687">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32451"/>
                        </a:lnTo>
                        <a:lnTo>
                          <a:pt x="1298988" y="448140"/>
                        </a:lnTo>
                        <a:lnTo>
                          <a:pt x="1298988" y="608049"/>
                        </a:lnTo>
                        <a:lnTo>
                          <a:pt x="1298988" y="684382"/>
                        </a:lnTo>
                        <a:lnTo>
                          <a:pt x="1298988" y="690132"/>
                        </a:lnTo>
                        <a:lnTo>
                          <a:pt x="1298988" y="700071"/>
                        </a:lnTo>
                        <a:lnTo>
                          <a:pt x="1298988" y="705821"/>
                        </a:lnTo>
                        <a:lnTo>
                          <a:pt x="1298988" y="707099"/>
                        </a:lnTo>
                        <a:lnTo>
                          <a:pt x="1298988" y="816474"/>
                        </a:lnTo>
                        <a:lnTo>
                          <a:pt x="1298988" y="867008"/>
                        </a:lnTo>
                        <a:lnTo>
                          <a:pt x="1298988" y="882697"/>
                        </a:lnTo>
                        <a:lnTo>
                          <a:pt x="1298988" y="908917"/>
                        </a:lnTo>
                        <a:lnTo>
                          <a:pt x="1298988" y="959030"/>
                        </a:lnTo>
                        <a:lnTo>
                          <a:pt x="1298988" y="964780"/>
                        </a:lnTo>
                        <a:lnTo>
                          <a:pt x="1298988" y="1068405"/>
                        </a:lnTo>
                        <a:lnTo>
                          <a:pt x="1298988" y="1074155"/>
                        </a:lnTo>
                        <a:lnTo>
                          <a:pt x="1298988" y="1075433"/>
                        </a:lnTo>
                        <a:lnTo>
                          <a:pt x="1298988" y="1091122"/>
                        </a:lnTo>
                        <a:lnTo>
                          <a:pt x="1298988" y="1141656"/>
                        </a:lnTo>
                        <a:lnTo>
                          <a:pt x="1298988" y="1160848"/>
                        </a:lnTo>
                        <a:lnTo>
                          <a:pt x="1298988" y="1166598"/>
                        </a:lnTo>
                        <a:lnTo>
                          <a:pt x="1298988" y="1183565"/>
                        </a:lnTo>
                        <a:lnTo>
                          <a:pt x="1298988" y="1251031"/>
                        </a:lnTo>
                        <a:lnTo>
                          <a:pt x="1298988" y="1327364"/>
                        </a:lnTo>
                        <a:lnTo>
                          <a:pt x="1298988" y="1333114"/>
                        </a:lnTo>
                        <a:lnTo>
                          <a:pt x="1298988" y="1343053"/>
                        </a:lnTo>
                        <a:lnTo>
                          <a:pt x="1298988" y="1343474"/>
                        </a:lnTo>
                        <a:lnTo>
                          <a:pt x="1298988" y="1348803"/>
                        </a:lnTo>
                        <a:lnTo>
                          <a:pt x="1298988" y="1350081"/>
                        </a:lnTo>
                        <a:lnTo>
                          <a:pt x="1298988" y="1435496"/>
                        </a:lnTo>
                        <a:lnTo>
                          <a:pt x="1298988" y="1441246"/>
                        </a:lnTo>
                        <a:lnTo>
                          <a:pt x="1298988" y="1509990"/>
                        </a:lnTo>
                        <a:lnTo>
                          <a:pt x="1298988" y="1525679"/>
                        </a:lnTo>
                        <a:lnTo>
                          <a:pt x="1298988" y="1551899"/>
                        </a:lnTo>
                        <a:lnTo>
                          <a:pt x="1298988" y="1602012"/>
                        </a:lnTo>
                        <a:lnTo>
                          <a:pt x="1298988" y="1607762"/>
                        </a:lnTo>
                        <a:lnTo>
                          <a:pt x="1298988" y="1618122"/>
                        </a:lnTo>
                        <a:lnTo>
                          <a:pt x="1298988" y="1784638"/>
                        </a:lnTo>
                        <a:lnTo>
                          <a:pt x="1298988" y="1803830"/>
                        </a:lnTo>
                        <a:lnTo>
                          <a:pt x="1298988" y="1809580"/>
                        </a:lnTo>
                        <a:lnTo>
                          <a:pt x="1298988" y="1826547"/>
                        </a:lnTo>
                        <a:lnTo>
                          <a:pt x="1298988" y="1986456"/>
                        </a:lnTo>
                        <a:lnTo>
                          <a:pt x="1298988" y="2078478"/>
                        </a:lnTo>
                        <a:lnTo>
                          <a:pt x="1298988" y="2084228"/>
                        </a:lnTo>
                        <a:lnTo>
                          <a:pt x="1298988" y="2261104"/>
                        </a:lnTo>
                        <a:lnTo>
                          <a:pt x="1298863" y="2261104"/>
                        </a:lnTo>
                        <a:cubicBezTo>
                          <a:pt x="1298926" y="2328743"/>
                          <a:pt x="1251696" y="2396823"/>
                          <a:pt x="1154186" y="2453434"/>
                        </a:cubicBezTo>
                        <a:cubicBezTo>
                          <a:pt x="928426" y="2584521"/>
                          <a:pt x="519407" y="2604813"/>
                          <a:pt x="240630" y="2498576"/>
                        </a:cubicBezTo>
                        <a:cubicBezTo>
                          <a:pt x="71434" y="2434098"/>
                          <a:pt x="-10706" y="2337933"/>
                          <a:pt x="1118" y="2242945"/>
                        </a:cubicBezTo>
                        <a:lnTo>
                          <a:pt x="1118" y="2109099"/>
                        </a:lnTo>
                        <a:lnTo>
                          <a:pt x="1076" y="2108854"/>
                        </a:lnTo>
                        <a:cubicBezTo>
                          <a:pt x="-370" y="2092139"/>
                          <a:pt x="-360" y="2075359"/>
                          <a:pt x="1118" y="2058606"/>
                        </a:cubicBezTo>
                        <a:lnTo>
                          <a:pt x="1118" y="2004083"/>
                        </a:lnTo>
                        <a:lnTo>
                          <a:pt x="1075" y="2003908"/>
                        </a:lnTo>
                        <a:cubicBezTo>
                          <a:pt x="-370" y="1992062"/>
                          <a:pt x="-360" y="1980170"/>
                          <a:pt x="1118" y="1968297"/>
                        </a:cubicBezTo>
                        <a:lnTo>
                          <a:pt x="1118" y="1834451"/>
                        </a:lnTo>
                        <a:lnTo>
                          <a:pt x="1076" y="1834206"/>
                        </a:lnTo>
                        <a:lnTo>
                          <a:pt x="1103" y="1802203"/>
                        </a:lnTo>
                        <a:lnTo>
                          <a:pt x="1075" y="1802091"/>
                        </a:lnTo>
                        <a:cubicBezTo>
                          <a:pt x="-370" y="1790245"/>
                          <a:pt x="-360" y="1778353"/>
                          <a:pt x="1118" y="1766479"/>
                        </a:cubicBezTo>
                        <a:lnTo>
                          <a:pt x="1118" y="1635749"/>
                        </a:lnTo>
                        <a:lnTo>
                          <a:pt x="1075" y="1635575"/>
                        </a:lnTo>
                        <a:lnTo>
                          <a:pt x="1079" y="1632405"/>
                        </a:lnTo>
                        <a:lnTo>
                          <a:pt x="1076" y="1632388"/>
                        </a:lnTo>
                        <a:cubicBezTo>
                          <a:pt x="-370" y="1615673"/>
                          <a:pt x="-360" y="1598893"/>
                          <a:pt x="1118" y="1582140"/>
                        </a:cubicBezTo>
                        <a:lnTo>
                          <a:pt x="1118" y="1551899"/>
                        </a:lnTo>
                        <a:lnTo>
                          <a:pt x="1118" y="1543306"/>
                        </a:lnTo>
                        <a:lnTo>
                          <a:pt x="1075" y="1543132"/>
                        </a:lnTo>
                        <a:lnTo>
                          <a:pt x="1094" y="1527519"/>
                        </a:lnTo>
                        <a:lnTo>
                          <a:pt x="1075" y="1527442"/>
                        </a:lnTo>
                        <a:cubicBezTo>
                          <a:pt x="-370" y="1515596"/>
                          <a:pt x="-360" y="1503704"/>
                          <a:pt x="1118" y="1491831"/>
                        </a:cubicBezTo>
                        <a:lnTo>
                          <a:pt x="1118" y="1466117"/>
                        </a:lnTo>
                        <a:lnTo>
                          <a:pt x="1076" y="1465872"/>
                        </a:lnTo>
                        <a:cubicBezTo>
                          <a:pt x="-370" y="1449157"/>
                          <a:pt x="-360" y="1432377"/>
                          <a:pt x="1118" y="1415624"/>
                        </a:cubicBezTo>
                        <a:lnTo>
                          <a:pt x="1118" y="1373674"/>
                        </a:lnTo>
                        <a:lnTo>
                          <a:pt x="1076" y="1373429"/>
                        </a:lnTo>
                        <a:lnTo>
                          <a:pt x="1086" y="1360973"/>
                        </a:lnTo>
                        <a:lnTo>
                          <a:pt x="1075" y="1360926"/>
                        </a:lnTo>
                        <a:lnTo>
                          <a:pt x="1079" y="1357757"/>
                        </a:lnTo>
                        <a:lnTo>
                          <a:pt x="1076" y="1357740"/>
                        </a:lnTo>
                        <a:cubicBezTo>
                          <a:pt x="-370" y="1341025"/>
                          <a:pt x="-360" y="1324245"/>
                          <a:pt x="1118" y="1307492"/>
                        </a:cubicBezTo>
                        <a:lnTo>
                          <a:pt x="1118" y="1268658"/>
                        </a:lnTo>
                        <a:lnTo>
                          <a:pt x="1075" y="1268483"/>
                        </a:lnTo>
                        <a:cubicBezTo>
                          <a:pt x="-370" y="1256637"/>
                          <a:pt x="-360" y="1244745"/>
                          <a:pt x="1118" y="1232872"/>
                        </a:cubicBezTo>
                        <a:lnTo>
                          <a:pt x="1118" y="1191469"/>
                        </a:lnTo>
                        <a:lnTo>
                          <a:pt x="1076" y="1191224"/>
                        </a:lnTo>
                        <a:lnTo>
                          <a:pt x="1103" y="1159221"/>
                        </a:lnTo>
                        <a:lnTo>
                          <a:pt x="1075" y="1159109"/>
                        </a:lnTo>
                        <a:cubicBezTo>
                          <a:pt x="-370" y="1147263"/>
                          <a:pt x="-360" y="1135371"/>
                          <a:pt x="1118" y="1123497"/>
                        </a:cubicBezTo>
                        <a:lnTo>
                          <a:pt x="1118" y="1099026"/>
                        </a:lnTo>
                        <a:lnTo>
                          <a:pt x="1076" y="1098781"/>
                        </a:lnTo>
                        <a:cubicBezTo>
                          <a:pt x="-370" y="1082066"/>
                          <a:pt x="-360" y="1065286"/>
                          <a:pt x="1118" y="1048533"/>
                        </a:cubicBezTo>
                        <a:lnTo>
                          <a:pt x="1118" y="989651"/>
                        </a:lnTo>
                        <a:lnTo>
                          <a:pt x="1076" y="989406"/>
                        </a:lnTo>
                        <a:cubicBezTo>
                          <a:pt x="-370" y="972691"/>
                          <a:pt x="-360" y="955911"/>
                          <a:pt x="1118" y="939158"/>
                        </a:cubicBezTo>
                        <a:lnTo>
                          <a:pt x="1118" y="908917"/>
                        </a:lnTo>
                        <a:lnTo>
                          <a:pt x="1118" y="900324"/>
                        </a:lnTo>
                        <a:lnTo>
                          <a:pt x="1075" y="900150"/>
                        </a:lnTo>
                        <a:lnTo>
                          <a:pt x="1094" y="884537"/>
                        </a:lnTo>
                        <a:lnTo>
                          <a:pt x="1075" y="884460"/>
                        </a:lnTo>
                        <a:cubicBezTo>
                          <a:pt x="-370" y="872614"/>
                          <a:pt x="-360" y="860722"/>
                          <a:pt x="1118" y="848849"/>
                        </a:cubicBezTo>
                        <a:lnTo>
                          <a:pt x="1118" y="816474"/>
                        </a:lnTo>
                        <a:lnTo>
                          <a:pt x="1118" y="730692"/>
                        </a:lnTo>
                        <a:lnTo>
                          <a:pt x="1076" y="730447"/>
                        </a:lnTo>
                        <a:lnTo>
                          <a:pt x="1089" y="714834"/>
                        </a:lnTo>
                        <a:lnTo>
                          <a:pt x="1076" y="714758"/>
                        </a:lnTo>
                        <a:cubicBezTo>
                          <a:pt x="-370" y="698043"/>
                          <a:pt x="-360" y="681263"/>
                          <a:pt x="1118" y="664510"/>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22" name="Freeform: Shape 21">
                  <a:extLst>
                    <a:ext uri="{FF2B5EF4-FFF2-40B4-BE49-F238E27FC236}">
                      <a16:creationId xmlns:a16="http://schemas.microsoft.com/office/drawing/2014/main" id="{2E34A56F-A9F6-38D1-5069-1CB6007F49AE}"/>
                    </a:ext>
                  </a:extLst>
                </p:cNvPr>
                <p:cNvSpPr/>
                <p:nvPr/>
              </p:nvSpPr>
              <p:spPr>
                <a:xfrm>
                  <a:off x="9707906" y="3330512"/>
                  <a:ext cx="1299119"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70" name="Group 69">
                <a:extLst>
                  <a:ext uri="{FF2B5EF4-FFF2-40B4-BE49-F238E27FC236}">
                    <a16:creationId xmlns:a16="http://schemas.microsoft.com/office/drawing/2014/main" id="{171F478B-6D07-9257-936F-EF4214EB127E}"/>
                  </a:ext>
                </a:extLst>
              </p:cNvPr>
              <p:cNvGrpSpPr/>
              <p:nvPr/>
            </p:nvGrpSpPr>
            <p:grpSpPr>
              <a:xfrm>
                <a:off x="9366368" y="3430369"/>
                <a:ext cx="1095008" cy="2752788"/>
                <a:chOff x="9368524" y="3430369"/>
                <a:chExt cx="1095008" cy="2752788"/>
              </a:xfrm>
            </p:grpSpPr>
            <p:grpSp>
              <p:nvGrpSpPr>
                <p:cNvPr id="5" name="Graphic 2">
                  <a:extLst>
                    <a:ext uri="{FF2B5EF4-FFF2-40B4-BE49-F238E27FC236}">
                      <a16:creationId xmlns:a16="http://schemas.microsoft.com/office/drawing/2014/main" id="{9740F2B9-F832-8B9B-2E57-7F53BAF5CB4A}"/>
                    </a:ext>
                  </a:extLst>
                </p:cNvPr>
                <p:cNvGrpSpPr/>
                <p:nvPr/>
              </p:nvGrpSpPr>
              <p:grpSpPr>
                <a:xfrm>
                  <a:off x="9368524" y="5694415"/>
                  <a:ext cx="1095008" cy="488742"/>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2" name="Freeform: Shape 63">
                    <a:extLst>
                      <a:ext uri="{FF2B5EF4-FFF2-40B4-BE49-F238E27FC236}">
                        <a16:creationId xmlns:a16="http://schemas.microsoft.com/office/drawing/2014/main" id="{119E91F4-806E-EACA-323D-741B4AC0FEAC}"/>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 name="Freeform: Shape 64">
                    <a:extLst>
                      <a:ext uri="{FF2B5EF4-FFF2-40B4-BE49-F238E27FC236}">
                        <a16:creationId xmlns:a16="http://schemas.microsoft.com/office/drawing/2014/main" id="{C3BBF00A-825E-52A8-F483-6907C34B9E0D}"/>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4" name="Freeform: Shape 65">
                    <a:extLst>
                      <a:ext uri="{FF2B5EF4-FFF2-40B4-BE49-F238E27FC236}">
                        <a16:creationId xmlns:a16="http://schemas.microsoft.com/office/drawing/2014/main" id="{831960BB-DB9E-0EB2-8E66-223F7058FA01}"/>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68" name="Freeform: Shape 67">
                  <a:extLst>
                    <a:ext uri="{FF2B5EF4-FFF2-40B4-BE49-F238E27FC236}">
                      <a16:creationId xmlns:a16="http://schemas.microsoft.com/office/drawing/2014/main" id="{AD1F9896-37CD-CFD1-04E3-777FC7768236}"/>
                    </a:ext>
                  </a:extLst>
                </p:cNvPr>
                <p:cNvSpPr/>
                <p:nvPr/>
              </p:nvSpPr>
              <p:spPr>
                <a:xfrm>
                  <a:off x="9426012" y="3478997"/>
                  <a:ext cx="980182" cy="2590586"/>
                </a:xfrm>
                <a:custGeom>
                  <a:avLst/>
                  <a:gdLst>
                    <a:gd name="connsiteX0" fmla="*/ 706132 w 1298988"/>
                    <a:gd name="connsiteY0" fmla="*/ 1616 h 3433179"/>
                    <a:gd name="connsiteX1" fmla="*/ 1058169 w 1298988"/>
                    <a:gd name="connsiteY1" fmla="*/ 96105 h 3433179"/>
                    <a:gd name="connsiteX2" fmla="*/ 1170365 w 1298988"/>
                    <a:gd name="connsiteY2" fmla="*/ 173492 h 3433179"/>
                    <a:gd name="connsiteX3" fmla="*/ 1298988 w 1298988"/>
                    <a:gd name="connsiteY3" fmla="*/ 173492 h 3433179"/>
                    <a:gd name="connsiteX4" fmla="*/ 1298988 w 1298988"/>
                    <a:gd name="connsiteY4" fmla="*/ 425423 h 3433179"/>
                    <a:gd name="connsiteX5" fmla="*/ 1298988 w 1298988"/>
                    <a:gd name="connsiteY5" fmla="*/ 431173 h 3433179"/>
                    <a:gd name="connsiteX6" fmla="*/ 1298988 w 1298988"/>
                    <a:gd name="connsiteY6" fmla="*/ 432451 h 3433179"/>
                    <a:gd name="connsiteX7" fmla="*/ 1298988 w 1298988"/>
                    <a:gd name="connsiteY7" fmla="*/ 448140 h 3433179"/>
                    <a:gd name="connsiteX8" fmla="*/ 1298988 w 1298988"/>
                    <a:gd name="connsiteY8" fmla="*/ 608049 h 3433179"/>
                    <a:gd name="connsiteX9" fmla="*/ 1298988 w 1298988"/>
                    <a:gd name="connsiteY9" fmla="*/ 684382 h 3433179"/>
                    <a:gd name="connsiteX10" fmla="*/ 1298988 w 1298988"/>
                    <a:gd name="connsiteY10" fmla="*/ 690132 h 3433179"/>
                    <a:gd name="connsiteX11" fmla="*/ 1298988 w 1298988"/>
                    <a:gd name="connsiteY11" fmla="*/ 700071 h 3433179"/>
                    <a:gd name="connsiteX12" fmla="*/ 1298988 w 1298988"/>
                    <a:gd name="connsiteY12" fmla="*/ 705821 h 3433179"/>
                    <a:gd name="connsiteX13" fmla="*/ 1298988 w 1298988"/>
                    <a:gd name="connsiteY13" fmla="*/ 707099 h 3433179"/>
                    <a:gd name="connsiteX14" fmla="*/ 1298988 w 1298988"/>
                    <a:gd name="connsiteY14" fmla="*/ 816474 h 3433179"/>
                    <a:gd name="connsiteX15" fmla="*/ 1298988 w 1298988"/>
                    <a:gd name="connsiteY15" fmla="*/ 867008 h 3433179"/>
                    <a:gd name="connsiteX16" fmla="*/ 1298988 w 1298988"/>
                    <a:gd name="connsiteY16" fmla="*/ 882697 h 3433179"/>
                    <a:gd name="connsiteX17" fmla="*/ 1298988 w 1298988"/>
                    <a:gd name="connsiteY17" fmla="*/ 908917 h 3433179"/>
                    <a:gd name="connsiteX18" fmla="*/ 1298988 w 1298988"/>
                    <a:gd name="connsiteY18" fmla="*/ 959030 h 3433179"/>
                    <a:gd name="connsiteX19" fmla="*/ 1298988 w 1298988"/>
                    <a:gd name="connsiteY19" fmla="*/ 964780 h 3433179"/>
                    <a:gd name="connsiteX20" fmla="*/ 1298988 w 1298988"/>
                    <a:gd name="connsiteY20" fmla="*/ 1039984 h 3433179"/>
                    <a:gd name="connsiteX21" fmla="*/ 1298988 w 1298988"/>
                    <a:gd name="connsiteY21" fmla="*/ 1068405 h 3433179"/>
                    <a:gd name="connsiteX22" fmla="*/ 1298988 w 1298988"/>
                    <a:gd name="connsiteY22" fmla="*/ 1074155 h 3433179"/>
                    <a:gd name="connsiteX23" fmla="*/ 1298988 w 1298988"/>
                    <a:gd name="connsiteY23" fmla="*/ 1075433 h 3433179"/>
                    <a:gd name="connsiteX24" fmla="*/ 1298988 w 1298988"/>
                    <a:gd name="connsiteY24" fmla="*/ 1091122 h 3433179"/>
                    <a:gd name="connsiteX25" fmla="*/ 1298988 w 1298988"/>
                    <a:gd name="connsiteY25" fmla="*/ 1141656 h 3433179"/>
                    <a:gd name="connsiteX26" fmla="*/ 1298988 w 1298988"/>
                    <a:gd name="connsiteY26" fmla="*/ 1160848 h 3433179"/>
                    <a:gd name="connsiteX27" fmla="*/ 1298988 w 1298988"/>
                    <a:gd name="connsiteY27" fmla="*/ 1166598 h 3433179"/>
                    <a:gd name="connsiteX28" fmla="*/ 1298988 w 1298988"/>
                    <a:gd name="connsiteY28" fmla="*/ 1183565 h 3433179"/>
                    <a:gd name="connsiteX29" fmla="*/ 1298988 w 1298988"/>
                    <a:gd name="connsiteY29" fmla="*/ 1251031 h 3433179"/>
                    <a:gd name="connsiteX30" fmla="*/ 1298988 w 1298988"/>
                    <a:gd name="connsiteY30" fmla="*/ 1291915 h 3433179"/>
                    <a:gd name="connsiteX31" fmla="*/ 1298988 w 1298988"/>
                    <a:gd name="connsiteY31" fmla="*/ 1297665 h 3433179"/>
                    <a:gd name="connsiteX32" fmla="*/ 1298988 w 1298988"/>
                    <a:gd name="connsiteY32" fmla="*/ 1298943 h 3433179"/>
                    <a:gd name="connsiteX33" fmla="*/ 1298988 w 1298988"/>
                    <a:gd name="connsiteY33" fmla="*/ 1314632 h 3433179"/>
                    <a:gd name="connsiteX34" fmla="*/ 1298988 w 1298988"/>
                    <a:gd name="connsiteY34" fmla="*/ 1327364 h 3433179"/>
                    <a:gd name="connsiteX35" fmla="*/ 1298988 w 1298988"/>
                    <a:gd name="connsiteY35" fmla="*/ 1333114 h 3433179"/>
                    <a:gd name="connsiteX36" fmla="*/ 1298988 w 1298988"/>
                    <a:gd name="connsiteY36" fmla="*/ 1343053 h 3433179"/>
                    <a:gd name="connsiteX37" fmla="*/ 1298988 w 1298988"/>
                    <a:gd name="connsiteY37" fmla="*/ 1343474 h 3433179"/>
                    <a:gd name="connsiteX38" fmla="*/ 1298988 w 1298988"/>
                    <a:gd name="connsiteY38" fmla="*/ 1348803 h 3433179"/>
                    <a:gd name="connsiteX39" fmla="*/ 1298988 w 1298988"/>
                    <a:gd name="connsiteY39" fmla="*/ 1350081 h 3433179"/>
                    <a:gd name="connsiteX40" fmla="*/ 1298988 w 1298988"/>
                    <a:gd name="connsiteY40" fmla="*/ 1435496 h 3433179"/>
                    <a:gd name="connsiteX41" fmla="*/ 1298988 w 1298988"/>
                    <a:gd name="connsiteY41" fmla="*/ 1441246 h 3433179"/>
                    <a:gd name="connsiteX42" fmla="*/ 1298988 w 1298988"/>
                    <a:gd name="connsiteY42" fmla="*/ 1474541 h 3433179"/>
                    <a:gd name="connsiteX43" fmla="*/ 1298988 w 1298988"/>
                    <a:gd name="connsiteY43" fmla="*/ 1509990 h 3433179"/>
                    <a:gd name="connsiteX44" fmla="*/ 1298988 w 1298988"/>
                    <a:gd name="connsiteY44" fmla="*/ 1525679 h 3433179"/>
                    <a:gd name="connsiteX45" fmla="*/ 1298988 w 1298988"/>
                    <a:gd name="connsiteY45" fmla="*/ 1550874 h 3433179"/>
                    <a:gd name="connsiteX46" fmla="*/ 1298988 w 1298988"/>
                    <a:gd name="connsiteY46" fmla="*/ 1551899 h 3433179"/>
                    <a:gd name="connsiteX47" fmla="*/ 1298988 w 1298988"/>
                    <a:gd name="connsiteY47" fmla="*/ 1556624 h 3433179"/>
                    <a:gd name="connsiteX48" fmla="*/ 1298988 w 1298988"/>
                    <a:gd name="connsiteY48" fmla="*/ 1566563 h 3433179"/>
                    <a:gd name="connsiteX49" fmla="*/ 1298988 w 1298988"/>
                    <a:gd name="connsiteY49" fmla="*/ 1572313 h 3433179"/>
                    <a:gd name="connsiteX50" fmla="*/ 1298988 w 1298988"/>
                    <a:gd name="connsiteY50" fmla="*/ 1573591 h 3433179"/>
                    <a:gd name="connsiteX51" fmla="*/ 1298988 w 1298988"/>
                    <a:gd name="connsiteY51" fmla="*/ 1602012 h 3433179"/>
                    <a:gd name="connsiteX52" fmla="*/ 1298988 w 1298988"/>
                    <a:gd name="connsiteY52" fmla="*/ 1607762 h 3433179"/>
                    <a:gd name="connsiteX53" fmla="*/ 1298988 w 1298988"/>
                    <a:gd name="connsiteY53" fmla="*/ 1618122 h 3433179"/>
                    <a:gd name="connsiteX54" fmla="*/ 1298988 w 1298988"/>
                    <a:gd name="connsiteY54" fmla="*/ 1682966 h 3433179"/>
                    <a:gd name="connsiteX55" fmla="*/ 1298988 w 1298988"/>
                    <a:gd name="connsiteY55" fmla="*/ 1733500 h 3433179"/>
                    <a:gd name="connsiteX56" fmla="*/ 1298988 w 1298988"/>
                    <a:gd name="connsiteY56" fmla="*/ 1749189 h 3433179"/>
                    <a:gd name="connsiteX57" fmla="*/ 1298988 w 1298988"/>
                    <a:gd name="connsiteY57" fmla="*/ 1775409 h 3433179"/>
                    <a:gd name="connsiteX58" fmla="*/ 1298988 w 1298988"/>
                    <a:gd name="connsiteY58" fmla="*/ 1784638 h 3433179"/>
                    <a:gd name="connsiteX59" fmla="*/ 1298988 w 1298988"/>
                    <a:gd name="connsiteY59" fmla="*/ 1803830 h 3433179"/>
                    <a:gd name="connsiteX60" fmla="*/ 1298988 w 1298988"/>
                    <a:gd name="connsiteY60" fmla="*/ 1809580 h 3433179"/>
                    <a:gd name="connsiteX61" fmla="*/ 1298988 w 1298988"/>
                    <a:gd name="connsiteY61" fmla="*/ 1825522 h 3433179"/>
                    <a:gd name="connsiteX62" fmla="*/ 1298988 w 1298988"/>
                    <a:gd name="connsiteY62" fmla="*/ 1826547 h 3433179"/>
                    <a:gd name="connsiteX63" fmla="*/ 1298988 w 1298988"/>
                    <a:gd name="connsiteY63" fmla="*/ 1831272 h 3433179"/>
                    <a:gd name="connsiteX64" fmla="*/ 1298988 w 1298988"/>
                    <a:gd name="connsiteY64" fmla="*/ 1934897 h 3433179"/>
                    <a:gd name="connsiteX65" fmla="*/ 1298988 w 1298988"/>
                    <a:gd name="connsiteY65" fmla="*/ 1940647 h 3433179"/>
                    <a:gd name="connsiteX66" fmla="*/ 1298988 w 1298988"/>
                    <a:gd name="connsiteY66" fmla="*/ 1941925 h 3433179"/>
                    <a:gd name="connsiteX67" fmla="*/ 1298988 w 1298988"/>
                    <a:gd name="connsiteY67" fmla="*/ 1957614 h 3433179"/>
                    <a:gd name="connsiteX68" fmla="*/ 1298988 w 1298988"/>
                    <a:gd name="connsiteY68" fmla="*/ 1986456 h 3433179"/>
                    <a:gd name="connsiteX69" fmla="*/ 1298988 w 1298988"/>
                    <a:gd name="connsiteY69" fmla="*/ 2008148 h 3433179"/>
                    <a:gd name="connsiteX70" fmla="*/ 1298988 w 1298988"/>
                    <a:gd name="connsiteY70" fmla="*/ 2027340 h 3433179"/>
                    <a:gd name="connsiteX71" fmla="*/ 1298988 w 1298988"/>
                    <a:gd name="connsiteY71" fmla="*/ 2033090 h 3433179"/>
                    <a:gd name="connsiteX72" fmla="*/ 1298988 w 1298988"/>
                    <a:gd name="connsiteY72" fmla="*/ 2050057 h 3433179"/>
                    <a:gd name="connsiteX73" fmla="*/ 1298988 w 1298988"/>
                    <a:gd name="connsiteY73" fmla="*/ 2078478 h 3433179"/>
                    <a:gd name="connsiteX74" fmla="*/ 1298988 w 1298988"/>
                    <a:gd name="connsiteY74" fmla="*/ 2084228 h 3433179"/>
                    <a:gd name="connsiteX75" fmla="*/ 1298988 w 1298988"/>
                    <a:gd name="connsiteY75" fmla="*/ 2117523 h 3433179"/>
                    <a:gd name="connsiteX76" fmla="*/ 1298988 w 1298988"/>
                    <a:gd name="connsiteY76" fmla="*/ 2193856 h 3433179"/>
                    <a:gd name="connsiteX77" fmla="*/ 1298988 w 1298988"/>
                    <a:gd name="connsiteY77" fmla="*/ 2199606 h 3433179"/>
                    <a:gd name="connsiteX78" fmla="*/ 1298988 w 1298988"/>
                    <a:gd name="connsiteY78" fmla="*/ 2209545 h 3433179"/>
                    <a:gd name="connsiteX79" fmla="*/ 1298988 w 1298988"/>
                    <a:gd name="connsiteY79" fmla="*/ 2209966 h 3433179"/>
                    <a:gd name="connsiteX80" fmla="*/ 1298988 w 1298988"/>
                    <a:gd name="connsiteY80" fmla="*/ 2215295 h 3433179"/>
                    <a:gd name="connsiteX81" fmla="*/ 1298988 w 1298988"/>
                    <a:gd name="connsiteY81" fmla="*/ 2216573 h 3433179"/>
                    <a:gd name="connsiteX82" fmla="*/ 1298988 w 1298988"/>
                    <a:gd name="connsiteY82" fmla="*/ 2261104 h 3433179"/>
                    <a:gd name="connsiteX83" fmla="*/ 1298988 w 1298988"/>
                    <a:gd name="connsiteY83" fmla="*/ 2301988 h 3433179"/>
                    <a:gd name="connsiteX84" fmla="*/ 1298988 w 1298988"/>
                    <a:gd name="connsiteY84" fmla="*/ 2307738 h 3433179"/>
                    <a:gd name="connsiteX85" fmla="*/ 1298988 w 1298988"/>
                    <a:gd name="connsiteY85" fmla="*/ 2376482 h 3433179"/>
                    <a:gd name="connsiteX86" fmla="*/ 1298988 w 1298988"/>
                    <a:gd name="connsiteY86" fmla="*/ 2392171 h 3433179"/>
                    <a:gd name="connsiteX87" fmla="*/ 1298988 w 1298988"/>
                    <a:gd name="connsiteY87" fmla="*/ 2418391 h 3433179"/>
                    <a:gd name="connsiteX88" fmla="*/ 1298988 w 1298988"/>
                    <a:gd name="connsiteY88" fmla="*/ 2468504 h 3433179"/>
                    <a:gd name="connsiteX89" fmla="*/ 1298988 w 1298988"/>
                    <a:gd name="connsiteY89" fmla="*/ 2474254 h 3433179"/>
                    <a:gd name="connsiteX90" fmla="*/ 1298988 w 1298988"/>
                    <a:gd name="connsiteY90" fmla="*/ 2484614 h 3433179"/>
                    <a:gd name="connsiteX91" fmla="*/ 1298988 w 1298988"/>
                    <a:gd name="connsiteY91" fmla="*/ 2651130 h 3433179"/>
                    <a:gd name="connsiteX92" fmla="*/ 1298988 w 1298988"/>
                    <a:gd name="connsiteY92" fmla="*/ 2670322 h 3433179"/>
                    <a:gd name="connsiteX93" fmla="*/ 1298988 w 1298988"/>
                    <a:gd name="connsiteY93" fmla="*/ 2676072 h 3433179"/>
                    <a:gd name="connsiteX94" fmla="*/ 1298988 w 1298988"/>
                    <a:gd name="connsiteY94" fmla="*/ 2693039 h 3433179"/>
                    <a:gd name="connsiteX95" fmla="*/ 1298988 w 1298988"/>
                    <a:gd name="connsiteY95" fmla="*/ 2852948 h 3433179"/>
                    <a:gd name="connsiteX96" fmla="*/ 1298988 w 1298988"/>
                    <a:gd name="connsiteY96" fmla="*/ 2944970 h 3433179"/>
                    <a:gd name="connsiteX97" fmla="*/ 1298988 w 1298988"/>
                    <a:gd name="connsiteY97" fmla="*/ 2950720 h 3433179"/>
                    <a:gd name="connsiteX98" fmla="*/ 1298988 w 1298988"/>
                    <a:gd name="connsiteY98" fmla="*/ 3127596 h 3433179"/>
                    <a:gd name="connsiteX99" fmla="*/ 1298863 w 1298988"/>
                    <a:gd name="connsiteY99" fmla="*/ 3127596 h 3433179"/>
                    <a:gd name="connsiteX100" fmla="*/ 1154186 w 1298988"/>
                    <a:gd name="connsiteY100" fmla="*/ 3319926 h 3433179"/>
                    <a:gd name="connsiteX101" fmla="*/ 240630 w 1298988"/>
                    <a:gd name="connsiteY101" fmla="*/ 3365068 h 3433179"/>
                    <a:gd name="connsiteX102" fmla="*/ 1118 w 1298988"/>
                    <a:gd name="connsiteY102" fmla="*/ 3109437 h 3433179"/>
                    <a:gd name="connsiteX103" fmla="*/ 1118 w 1298988"/>
                    <a:gd name="connsiteY103" fmla="*/ 2975591 h 3433179"/>
                    <a:gd name="connsiteX104" fmla="*/ 1076 w 1298988"/>
                    <a:gd name="connsiteY104" fmla="*/ 2975346 h 3433179"/>
                    <a:gd name="connsiteX105" fmla="*/ 1118 w 1298988"/>
                    <a:gd name="connsiteY105" fmla="*/ 2925098 h 3433179"/>
                    <a:gd name="connsiteX106" fmla="*/ 1118 w 1298988"/>
                    <a:gd name="connsiteY106" fmla="*/ 2870575 h 3433179"/>
                    <a:gd name="connsiteX107" fmla="*/ 1075 w 1298988"/>
                    <a:gd name="connsiteY107" fmla="*/ 2870400 h 3433179"/>
                    <a:gd name="connsiteX108" fmla="*/ 1118 w 1298988"/>
                    <a:gd name="connsiteY108" fmla="*/ 2834789 h 3433179"/>
                    <a:gd name="connsiteX109" fmla="*/ 1118 w 1298988"/>
                    <a:gd name="connsiteY109" fmla="*/ 2700943 h 3433179"/>
                    <a:gd name="connsiteX110" fmla="*/ 1076 w 1298988"/>
                    <a:gd name="connsiteY110" fmla="*/ 2700698 h 3433179"/>
                    <a:gd name="connsiteX111" fmla="*/ 1103 w 1298988"/>
                    <a:gd name="connsiteY111" fmla="*/ 2668695 h 3433179"/>
                    <a:gd name="connsiteX112" fmla="*/ 1075 w 1298988"/>
                    <a:gd name="connsiteY112" fmla="*/ 2668583 h 3433179"/>
                    <a:gd name="connsiteX113" fmla="*/ 1118 w 1298988"/>
                    <a:gd name="connsiteY113" fmla="*/ 2632971 h 3433179"/>
                    <a:gd name="connsiteX114" fmla="*/ 1118 w 1298988"/>
                    <a:gd name="connsiteY114" fmla="*/ 2502241 h 3433179"/>
                    <a:gd name="connsiteX115" fmla="*/ 1075 w 1298988"/>
                    <a:gd name="connsiteY115" fmla="*/ 2502067 h 3433179"/>
                    <a:gd name="connsiteX116" fmla="*/ 1079 w 1298988"/>
                    <a:gd name="connsiteY116" fmla="*/ 2498897 h 3433179"/>
                    <a:gd name="connsiteX117" fmla="*/ 1076 w 1298988"/>
                    <a:gd name="connsiteY117" fmla="*/ 2498880 h 3433179"/>
                    <a:gd name="connsiteX118" fmla="*/ 1118 w 1298988"/>
                    <a:gd name="connsiteY118" fmla="*/ 2448632 h 3433179"/>
                    <a:gd name="connsiteX119" fmla="*/ 1118 w 1298988"/>
                    <a:gd name="connsiteY119" fmla="*/ 2418391 h 3433179"/>
                    <a:gd name="connsiteX120" fmla="*/ 1118 w 1298988"/>
                    <a:gd name="connsiteY120" fmla="*/ 2409798 h 3433179"/>
                    <a:gd name="connsiteX121" fmla="*/ 1075 w 1298988"/>
                    <a:gd name="connsiteY121" fmla="*/ 2409624 h 3433179"/>
                    <a:gd name="connsiteX122" fmla="*/ 1094 w 1298988"/>
                    <a:gd name="connsiteY122" fmla="*/ 2394011 h 3433179"/>
                    <a:gd name="connsiteX123" fmla="*/ 1075 w 1298988"/>
                    <a:gd name="connsiteY123" fmla="*/ 2393934 h 3433179"/>
                    <a:gd name="connsiteX124" fmla="*/ 1118 w 1298988"/>
                    <a:gd name="connsiteY124" fmla="*/ 2358323 h 3433179"/>
                    <a:gd name="connsiteX125" fmla="*/ 1118 w 1298988"/>
                    <a:gd name="connsiteY125" fmla="*/ 2332609 h 3433179"/>
                    <a:gd name="connsiteX126" fmla="*/ 1076 w 1298988"/>
                    <a:gd name="connsiteY126" fmla="*/ 2332364 h 3433179"/>
                    <a:gd name="connsiteX127" fmla="*/ 1118 w 1298988"/>
                    <a:gd name="connsiteY127" fmla="*/ 2282116 h 3433179"/>
                    <a:gd name="connsiteX128" fmla="*/ 1118 w 1298988"/>
                    <a:gd name="connsiteY128" fmla="*/ 2278731 h 3433179"/>
                    <a:gd name="connsiteX129" fmla="*/ 1075 w 1298988"/>
                    <a:gd name="connsiteY129" fmla="*/ 2278557 h 3433179"/>
                    <a:gd name="connsiteX130" fmla="*/ 1118 w 1298988"/>
                    <a:gd name="connsiteY130" fmla="*/ 2242945 h 3433179"/>
                    <a:gd name="connsiteX131" fmla="*/ 1118 w 1298988"/>
                    <a:gd name="connsiteY131" fmla="*/ 2240166 h 3433179"/>
                    <a:gd name="connsiteX132" fmla="*/ 1076 w 1298988"/>
                    <a:gd name="connsiteY132" fmla="*/ 2239921 h 3433179"/>
                    <a:gd name="connsiteX133" fmla="*/ 1086 w 1298988"/>
                    <a:gd name="connsiteY133" fmla="*/ 2227465 h 3433179"/>
                    <a:gd name="connsiteX134" fmla="*/ 1075 w 1298988"/>
                    <a:gd name="connsiteY134" fmla="*/ 2227418 h 3433179"/>
                    <a:gd name="connsiteX135" fmla="*/ 1079 w 1298988"/>
                    <a:gd name="connsiteY135" fmla="*/ 2224249 h 3433179"/>
                    <a:gd name="connsiteX136" fmla="*/ 1076 w 1298988"/>
                    <a:gd name="connsiteY136" fmla="*/ 2224232 h 3433179"/>
                    <a:gd name="connsiteX137" fmla="*/ 1118 w 1298988"/>
                    <a:gd name="connsiteY137" fmla="*/ 2173984 h 3433179"/>
                    <a:gd name="connsiteX138" fmla="*/ 1118 w 1298988"/>
                    <a:gd name="connsiteY138" fmla="*/ 2135150 h 3433179"/>
                    <a:gd name="connsiteX139" fmla="*/ 1075 w 1298988"/>
                    <a:gd name="connsiteY139" fmla="*/ 2134975 h 3433179"/>
                    <a:gd name="connsiteX140" fmla="*/ 1106 w 1298988"/>
                    <a:gd name="connsiteY140" fmla="*/ 2109031 h 3433179"/>
                    <a:gd name="connsiteX141" fmla="*/ 1076 w 1298988"/>
                    <a:gd name="connsiteY141" fmla="*/ 2108854 h 3433179"/>
                    <a:gd name="connsiteX142" fmla="*/ 1118 w 1298988"/>
                    <a:gd name="connsiteY142" fmla="*/ 2058606 h 3433179"/>
                    <a:gd name="connsiteX143" fmla="*/ 1118 w 1298988"/>
                    <a:gd name="connsiteY143" fmla="*/ 2057961 h 3433179"/>
                    <a:gd name="connsiteX144" fmla="*/ 1076 w 1298988"/>
                    <a:gd name="connsiteY144" fmla="*/ 2057716 h 3433179"/>
                    <a:gd name="connsiteX145" fmla="*/ 1103 w 1298988"/>
                    <a:gd name="connsiteY145" fmla="*/ 2025713 h 3433179"/>
                    <a:gd name="connsiteX146" fmla="*/ 1075 w 1298988"/>
                    <a:gd name="connsiteY146" fmla="*/ 2025601 h 3433179"/>
                    <a:gd name="connsiteX147" fmla="*/ 1101 w 1298988"/>
                    <a:gd name="connsiteY147" fmla="*/ 2004014 h 3433179"/>
                    <a:gd name="connsiteX148" fmla="*/ 1075 w 1298988"/>
                    <a:gd name="connsiteY148" fmla="*/ 2003908 h 3433179"/>
                    <a:gd name="connsiteX149" fmla="*/ 1118 w 1298988"/>
                    <a:gd name="connsiteY149" fmla="*/ 1968297 h 3433179"/>
                    <a:gd name="connsiteX150" fmla="*/ 1118 w 1298988"/>
                    <a:gd name="connsiteY150" fmla="*/ 1965518 h 3433179"/>
                    <a:gd name="connsiteX151" fmla="*/ 1076 w 1298988"/>
                    <a:gd name="connsiteY151" fmla="*/ 1965273 h 3433179"/>
                    <a:gd name="connsiteX152" fmla="*/ 1118 w 1298988"/>
                    <a:gd name="connsiteY152" fmla="*/ 1915025 h 3433179"/>
                    <a:gd name="connsiteX153" fmla="*/ 1118 w 1298988"/>
                    <a:gd name="connsiteY153" fmla="*/ 1856143 h 3433179"/>
                    <a:gd name="connsiteX154" fmla="*/ 1076 w 1298988"/>
                    <a:gd name="connsiteY154" fmla="*/ 1855898 h 3433179"/>
                    <a:gd name="connsiteX155" fmla="*/ 1094 w 1298988"/>
                    <a:gd name="connsiteY155" fmla="*/ 1834312 h 3433179"/>
                    <a:gd name="connsiteX156" fmla="*/ 1076 w 1298988"/>
                    <a:gd name="connsiteY156" fmla="*/ 1834206 h 3433179"/>
                    <a:gd name="connsiteX157" fmla="*/ 1103 w 1298988"/>
                    <a:gd name="connsiteY157" fmla="*/ 1802203 h 3433179"/>
                    <a:gd name="connsiteX158" fmla="*/ 1075 w 1298988"/>
                    <a:gd name="connsiteY158" fmla="*/ 1802091 h 3433179"/>
                    <a:gd name="connsiteX159" fmla="*/ 1118 w 1298988"/>
                    <a:gd name="connsiteY159" fmla="*/ 1766815 h 3433179"/>
                    <a:gd name="connsiteX160" fmla="*/ 1075 w 1298988"/>
                    <a:gd name="connsiteY160" fmla="*/ 1766642 h 3433179"/>
                    <a:gd name="connsiteX161" fmla="*/ 1094 w 1298988"/>
                    <a:gd name="connsiteY161" fmla="*/ 1751029 h 3433179"/>
                    <a:gd name="connsiteX162" fmla="*/ 1075 w 1298988"/>
                    <a:gd name="connsiteY162" fmla="*/ 1750952 h 3433179"/>
                    <a:gd name="connsiteX163" fmla="*/ 1118 w 1298988"/>
                    <a:gd name="connsiteY163" fmla="*/ 1715341 h 3433179"/>
                    <a:gd name="connsiteX164" fmla="*/ 1118 w 1298988"/>
                    <a:gd name="connsiteY164" fmla="*/ 1682966 h 3433179"/>
                    <a:gd name="connsiteX165" fmla="*/ 1118 w 1298988"/>
                    <a:gd name="connsiteY165" fmla="*/ 1635749 h 3433179"/>
                    <a:gd name="connsiteX166" fmla="*/ 1075 w 1298988"/>
                    <a:gd name="connsiteY166" fmla="*/ 1635575 h 3433179"/>
                    <a:gd name="connsiteX167" fmla="*/ 1079 w 1298988"/>
                    <a:gd name="connsiteY167" fmla="*/ 1632405 h 3433179"/>
                    <a:gd name="connsiteX168" fmla="*/ 1076 w 1298988"/>
                    <a:gd name="connsiteY168" fmla="*/ 1632388 h 3433179"/>
                    <a:gd name="connsiteX169" fmla="*/ 1106 w 1298988"/>
                    <a:gd name="connsiteY169" fmla="*/ 1597111 h 3433179"/>
                    <a:gd name="connsiteX170" fmla="*/ 1076 w 1298988"/>
                    <a:gd name="connsiteY170" fmla="*/ 1596939 h 3433179"/>
                    <a:gd name="connsiteX171" fmla="*/ 1089 w 1298988"/>
                    <a:gd name="connsiteY171" fmla="*/ 1581326 h 3433179"/>
                    <a:gd name="connsiteX172" fmla="*/ 1076 w 1298988"/>
                    <a:gd name="connsiteY172" fmla="*/ 1581250 h 3433179"/>
                    <a:gd name="connsiteX173" fmla="*/ 1108 w 1298988"/>
                    <a:gd name="connsiteY173" fmla="*/ 1543265 h 3433179"/>
                    <a:gd name="connsiteX174" fmla="*/ 1075 w 1298988"/>
                    <a:gd name="connsiteY174" fmla="*/ 1543132 h 3433179"/>
                    <a:gd name="connsiteX175" fmla="*/ 1094 w 1298988"/>
                    <a:gd name="connsiteY175" fmla="*/ 1527519 h 3433179"/>
                    <a:gd name="connsiteX176" fmla="*/ 1075 w 1298988"/>
                    <a:gd name="connsiteY176" fmla="*/ 1527442 h 3433179"/>
                    <a:gd name="connsiteX177" fmla="*/ 1118 w 1298988"/>
                    <a:gd name="connsiteY177" fmla="*/ 1492167 h 3433179"/>
                    <a:gd name="connsiteX178" fmla="*/ 1075 w 1298988"/>
                    <a:gd name="connsiteY178" fmla="*/ 1491993 h 3433179"/>
                    <a:gd name="connsiteX179" fmla="*/ 1106 w 1298988"/>
                    <a:gd name="connsiteY179" fmla="*/ 1466049 h 3433179"/>
                    <a:gd name="connsiteX180" fmla="*/ 1076 w 1298988"/>
                    <a:gd name="connsiteY180" fmla="*/ 1465872 h 3433179"/>
                    <a:gd name="connsiteX181" fmla="*/ 1118 w 1298988"/>
                    <a:gd name="connsiteY181" fmla="*/ 1415624 h 3433179"/>
                    <a:gd name="connsiteX182" fmla="*/ 1118 w 1298988"/>
                    <a:gd name="connsiteY182" fmla="*/ 1373674 h 3433179"/>
                    <a:gd name="connsiteX183" fmla="*/ 1076 w 1298988"/>
                    <a:gd name="connsiteY183" fmla="*/ 1373429 h 3433179"/>
                    <a:gd name="connsiteX184" fmla="*/ 1086 w 1298988"/>
                    <a:gd name="connsiteY184" fmla="*/ 1360973 h 3433179"/>
                    <a:gd name="connsiteX185" fmla="*/ 1075 w 1298988"/>
                    <a:gd name="connsiteY185" fmla="*/ 1360926 h 3433179"/>
                    <a:gd name="connsiteX186" fmla="*/ 1079 w 1298988"/>
                    <a:gd name="connsiteY186" fmla="*/ 1357757 h 3433179"/>
                    <a:gd name="connsiteX187" fmla="*/ 1076 w 1298988"/>
                    <a:gd name="connsiteY187" fmla="*/ 1357740 h 3433179"/>
                    <a:gd name="connsiteX188" fmla="*/ 1106 w 1298988"/>
                    <a:gd name="connsiteY188" fmla="*/ 1322463 h 3433179"/>
                    <a:gd name="connsiteX189" fmla="*/ 1076 w 1298988"/>
                    <a:gd name="connsiteY189" fmla="*/ 1322291 h 3433179"/>
                    <a:gd name="connsiteX190" fmla="*/ 1118 w 1298988"/>
                    <a:gd name="connsiteY190" fmla="*/ 1272043 h 3433179"/>
                    <a:gd name="connsiteX191" fmla="*/ 1118 w 1298988"/>
                    <a:gd name="connsiteY191" fmla="*/ 1268658 h 3433179"/>
                    <a:gd name="connsiteX192" fmla="*/ 1075 w 1298988"/>
                    <a:gd name="connsiteY192" fmla="*/ 1268483 h 3433179"/>
                    <a:gd name="connsiteX193" fmla="*/ 1118 w 1298988"/>
                    <a:gd name="connsiteY193" fmla="*/ 1232872 h 3433179"/>
                    <a:gd name="connsiteX194" fmla="*/ 1118 w 1298988"/>
                    <a:gd name="connsiteY194" fmla="*/ 1191469 h 3433179"/>
                    <a:gd name="connsiteX195" fmla="*/ 1076 w 1298988"/>
                    <a:gd name="connsiteY195" fmla="*/ 1191224 h 3433179"/>
                    <a:gd name="connsiteX196" fmla="*/ 1103 w 1298988"/>
                    <a:gd name="connsiteY196" fmla="*/ 1159221 h 3433179"/>
                    <a:gd name="connsiteX197" fmla="*/ 1075 w 1298988"/>
                    <a:gd name="connsiteY197" fmla="*/ 1159109 h 3433179"/>
                    <a:gd name="connsiteX198" fmla="*/ 1118 w 1298988"/>
                    <a:gd name="connsiteY198" fmla="*/ 1123497 h 3433179"/>
                    <a:gd name="connsiteX199" fmla="*/ 1118 w 1298988"/>
                    <a:gd name="connsiteY199" fmla="*/ 1099026 h 3433179"/>
                    <a:gd name="connsiteX200" fmla="*/ 1076 w 1298988"/>
                    <a:gd name="connsiteY200" fmla="*/ 1098781 h 3433179"/>
                    <a:gd name="connsiteX201" fmla="*/ 1118 w 1298988"/>
                    <a:gd name="connsiteY201" fmla="*/ 1048533 h 3433179"/>
                    <a:gd name="connsiteX202" fmla="*/ 1118 w 1298988"/>
                    <a:gd name="connsiteY202" fmla="*/ 1039984 h 3433179"/>
                    <a:gd name="connsiteX203" fmla="*/ 1118 w 1298988"/>
                    <a:gd name="connsiteY203" fmla="*/ 989651 h 3433179"/>
                    <a:gd name="connsiteX204" fmla="*/ 1076 w 1298988"/>
                    <a:gd name="connsiteY204" fmla="*/ 989406 h 3433179"/>
                    <a:gd name="connsiteX205" fmla="*/ 1118 w 1298988"/>
                    <a:gd name="connsiteY205" fmla="*/ 939158 h 3433179"/>
                    <a:gd name="connsiteX206" fmla="*/ 1118 w 1298988"/>
                    <a:gd name="connsiteY206" fmla="*/ 908917 h 3433179"/>
                    <a:gd name="connsiteX207" fmla="*/ 1118 w 1298988"/>
                    <a:gd name="connsiteY207" fmla="*/ 900324 h 3433179"/>
                    <a:gd name="connsiteX208" fmla="*/ 1075 w 1298988"/>
                    <a:gd name="connsiteY208" fmla="*/ 900150 h 3433179"/>
                    <a:gd name="connsiteX209" fmla="*/ 1094 w 1298988"/>
                    <a:gd name="connsiteY209" fmla="*/ 884537 h 3433179"/>
                    <a:gd name="connsiteX210" fmla="*/ 1075 w 1298988"/>
                    <a:gd name="connsiteY210" fmla="*/ 884460 h 3433179"/>
                    <a:gd name="connsiteX211" fmla="*/ 1118 w 1298988"/>
                    <a:gd name="connsiteY211" fmla="*/ 848849 h 3433179"/>
                    <a:gd name="connsiteX212" fmla="*/ 1118 w 1298988"/>
                    <a:gd name="connsiteY212" fmla="*/ 816474 h 3433179"/>
                    <a:gd name="connsiteX213" fmla="*/ 1118 w 1298988"/>
                    <a:gd name="connsiteY213" fmla="*/ 730692 h 3433179"/>
                    <a:gd name="connsiteX214" fmla="*/ 1076 w 1298988"/>
                    <a:gd name="connsiteY214" fmla="*/ 730447 h 3433179"/>
                    <a:gd name="connsiteX215" fmla="*/ 1089 w 1298988"/>
                    <a:gd name="connsiteY215" fmla="*/ 714834 h 3433179"/>
                    <a:gd name="connsiteX216" fmla="*/ 1076 w 1298988"/>
                    <a:gd name="connsiteY216" fmla="*/ 714758 h 3433179"/>
                    <a:gd name="connsiteX217" fmla="*/ 1118 w 1298988"/>
                    <a:gd name="connsiteY217" fmla="*/ 664510 h 3433179"/>
                    <a:gd name="connsiteX218" fmla="*/ 1118 w 1298988"/>
                    <a:gd name="connsiteY218" fmla="*/ 625676 h 3433179"/>
                    <a:gd name="connsiteX219" fmla="*/ 1075 w 1298988"/>
                    <a:gd name="connsiteY219" fmla="*/ 625501 h 3433179"/>
                    <a:gd name="connsiteX220" fmla="*/ 1118 w 1298988"/>
                    <a:gd name="connsiteY220" fmla="*/ 589890 h 3433179"/>
                    <a:gd name="connsiteX221" fmla="*/ 1118 w 1298988"/>
                    <a:gd name="connsiteY221" fmla="*/ 456044 h 3433179"/>
                    <a:gd name="connsiteX222" fmla="*/ 1076 w 1298988"/>
                    <a:gd name="connsiteY222" fmla="*/ 455799 h 3433179"/>
                    <a:gd name="connsiteX223" fmla="*/ 1118 w 1298988"/>
                    <a:gd name="connsiteY223" fmla="*/ 405551 h 3433179"/>
                    <a:gd name="connsiteX224" fmla="*/ 1118 w 1298988"/>
                    <a:gd name="connsiteY224" fmla="*/ 173492 h 3433179"/>
                    <a:gd name="connsiteX225" fmla="*/ 128745 w 1298988"/>
                    <a:gd name="connsiteY225" fmla="*/ 173492 h 3433179"/>
                    <a:gd name="connsiteX226" fmla="*/ 144613 w 1298988"/>
                    <a:gd name="connsiteY226" fmla="*/ 159799 h 3433179"/>
                    <a:gd name="connsiteX227" fmla="*/ 706132 w 1298988"/>
                    <a:gd name="connsiteY227" fmla="*/ 1616 h 343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1298988" h="3433179">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32451"/>
                      </a:lnTo>
                      <a:lnTo>
                        <a:pt x="1298988" y="448140"/>
                      </a:lnTo>
                      <a:lnTo>
                        <a:pt x="1298988" y="608049"/>
                      </a:lnTo>
                      <a:lnTo>
                        <a:pt x="1298988" y="684382"/>
                      </a:lnTo>
                      <a:lnTo>
                        <a:pt x="1298988" y="690132"/>
                      </a:lnTo>
                      <a:lnTo>
                        <a:pt x="1298988" y="700071"/>
                      </a:lnTo>
                      <a:lnTo>
                        <a:pt x="1298988" y="705821"/>
                      </a:lnTo>
                      <a:lnTo>
                        <a:pt x="1298988" y="707099"/>
                      </a:lnTo>
                      <a:lnTo>
                        <a:pt x="1298988" y="816474"/>
                      </a:lnTo>
                      <a:lnTo>
                        <a:pt x="1298988" y="867008"/>
                      </a:lnTo>
                      <a:lnTo>
                        <a:pt x="1298988" y="882697"/>
                      </a:lnTo>
                      <a:lnTo>
                        <a:pt x="1298988" y="908917"/>
                      </a:lnTo>
                      <a:lnTo>
                        <a:pt x="1298988" y="959030"/>
                      </a:lnTo>
                      <a:lnTo>
                        <a:pt x="1298988" y="964780"/>
                      </a:lnTo>
                      <a:lnTo>
                        <a:pt x="1298988" y="1039984"/>
                      </a:lnTo>
                      <a:lnTo>
                        <a:pt x="1298988" y="1068405"/>
                      </a:lnTo>
                      <a:lnTo>
                        <a:pt x="1298988" y="1074155"/>
                      </a:lnTo>
                      <a:lnTo>
                        <a:pt x="1298988" y="1075433"/>
                      </a:lnTo>
                      <a:lnTo>
                        <a:pt x="1298988" y="1091122"/>
                      </a:lnTo>
                      <a:lnTo>
                        <a:pt x="1298988" y="1141656"/>
                      </a:lnTo>
                      <a:lnTo>
                        <a:pt x="1298988" y="1160848"/>
                      </a:lnTo>
                      <a:lnTo>
                        <a:pt x="1298988" y="1166598"/>
                      </a:lnTo>
                      <a:lnTo>
                        <a:pt x="1298988" y="1183565"/>
                      </a:lnTo>
                      <a:lnTo>
                        <a:pt x="1298988" y="1251031"/>
                      </a:lnTo>
                      <a:lnTo>
                        <a:pt x="1298988" y="1291915"/>
                      </a:lnTo>
                      <a:lnTo>
                        <a:pt x="1298988" y="1297665"/>
                      </a:lnTo>
                      <a:lnTo>
                        <a:pt x="1298988" y="1298943"/>
                      </a:lnTo>
                      <a:lnTo>
                        <a:pt x="1298988" y="1314632"/>
                      </a:lnTo>
                      <a:lnTo>
                        <a:pt x="1298988" y="1327364"/>
                      </a:lnTo>
                      <a:lnTo>
                        <a:pt x="1298988" y="1333114"/>
                      </a:lnTo>
                      <a:lnTo>
                        <a:pt x="1298988" y="1343053"/>
                      </a:lnTo>
                      <a:lnTo>
                        <a:pt x="1298988" y="1343474"/>
                      </a:lnTo>
                      <a:lnTo>
                        <a:pt x="1298988" y="1348803"/>
                      </a:lnTo>
                      <a:lnTo>
                        <a:pt x="1298988" y="1350081"/>
                      </a:lnTo>
                      <a:lnTo>
                        <a:pt x="1298988" y="1435496"/>
                      </a:lnTo>
                      <a:lnTo>
                        <a:pt x="1298988" y="1441246"/>
                      </a:lnTo>
                      <a:lnTo>
                        <a:pt x="1298988" y="1474541"/>
                      </a:lnTo>
                      <a:lnTo>
                        <a:pt x="1298988" y="1509990"/>
                      </a:lnTo>
                      <a:lnTo>
                        <a:pt x="1298988" y="1525679"/>
                      </a:lnTo>
                      <a:lnTo>
                        <a:pt x="1298988" y="1550874"/>
                      </a:lnTo>
                      <a:lnTo>
                        <a:pt x="1298988" y="1551899"/>
                      </a:lnTo>
                      <a:lnTo>
                        <a:pt x="1298988" y="1556624"/>
                      </a:lnTo>
                      <a:lnTo>
                        <a:pt x="1298988" y="1566563"/>
                      </a:lnTo>
                      <a:lnTo>
                        <a:pt x="1298988" y="1572313"/>
                      </a:lnTo>
                      <a:lnTo>
                        <a:pt x="1298988" y="1573591"/>
                      </a:lnTo>
                      <a:lnTo>
                        <a:pt x="1298988" y="1602012"/>
                      </a:lnTo>
                      <a:lnTo>
                        <a:pt x="1298988" y="1607762"/>
                      </a:lnTo>
                      <a:lnTo>
                        <a:pt x="1298988" y="1618122"/>
                      </a:lnTo>
                      <a:lnTo>
                        <a:pt x="1298988" y="1682966"/>
                      </a:lnTo>
                      <a:lnTo>
                        <a:pt x="1298988" y="1733500"/>
                      </a:lnTo>
                      <a:lnTo>
                        <a:pt x="1298988" y="1749189"/>
                      </a:lnTo>
                      <a:lnTo>
                        <a:pt x="1298988" y="1775409"/>
                      </a:lnTo>
                      <a:lnTo>
                        <a:pt x="1298988" y="1784638"/>
                      </a:lnTo>
                      <a:lnTo>
                        <a:pt x="1298988" y="1803830"/>
                      </a:lnTo>
                      <a:lnTo>
                        <a:pt x="1298988" y="1809580"/>
                      </a:lnTo>
                      <a:lnTo>
                        <a:pt x="1298988" y="1825522"/>
                      </a:lnTo>
                      <a:lnTo>
                        <a:pt x="1298988" y="1826547"/>
                      </a:lnTo>
                      <a:lnTo>
                        <a:pt x="1298988" y="1831272"/>
                      </a:lnTo>
                      <a:lnTo>
                        <a:pt x="1298988" y="1934897"/>
                      </a:lnTo>
                      <a:lnTo>
                        <a:pt x="1298988" y="1940647"/>
                      </a:lnTo>
                      <a:lnTo>
                        <a:pt x="1298988" y="1941925"/>
                      </a:lnTo>
                      <a:lnTo>
                        <a:pt x="1298988" y="1957614"/>
                      </a:lnTo>
                      <a:lnTo>
                        <a:pt x="1298988" y="1986456"/>
                      </a:lnTo>
                      <a:lnTo>
                        <a:pt x="1298988" y="2008148"/>
                      </a:lnTo>
                      <a:lnTo>
                        <a:pt x="1298988" y="2027340"/>
                      </a:lnTo>
                      <a:lnTo>
                        <a:pt x="1298988" y="2033090"/>
                      </a:lnTo>
                      <a:lnTo>
                        <a:pt x="1298988" y="2050057"/>
                      </a:lnTo>
                      <a:lnTo>
                        <a:pt x="1298988" y="2078478"/>
                      </a:lnTo>
                      <a:lnTo>
                        <a:pt x="1298988" y="2084228"/>
                      </a:lnTo>
                      <a:lnTo>
                        <a:pt x="1298988" y="2117523"/>
                      </a:lnTo>
                      <a:lnTo>
                        <a:pt x="1298988" y="2193856"/>
                      </a:lnTo>
                      <a:lnTo>
                        <a:pt x="1298988" y="2199606"/>
                      </a:lnTo>
                      <a:lnTo>
                        <a:pt x="1298988" y="2209545"/>
                      </a:lnTo>
                      <a:lnTo>
                        <a:pt x="1298988" y="2209966"/>
                      </a:lnTo>
                      <a:lnTo>
                        <a:pt x="1298988" y="2215295"/>
                      </a:lnTo>
                      <a:lnTo>
                        <a:pt x="1298988" y="2216573"/>
                      </a:lnTo>
                      <a:lnTo>
                        <a:pt x="1298988" y="2261104"/>
                      </a:lnTo>
                      <a:lnTo>
                        <a:pt x="1298988" y="2301988"/>
                      </a:lnTo>
                      <a:lnTo>
                        <a:pt x="1298988" y="2307738"/>
                      </a:lnTo>
                      <a:lnTo>
                        <a:pt x="1298988" y="2376482"/>
                      </a:lnTo>
                      <a:lnTo>
                        <a:pt x="1298988" y="2392171"/>
                      </a:lnTo>
                      <a:lnTo>
                        <a:pt x="1298988" y="2418391"/>
                      </a:lnTo>
                      <a:lnTo>
                        <a:pt x="1298988" y="2468504"/>
                      </a:lnTo>
                      <a:lnTo>
                        <a:pt x="1298988" y="2474254"/>
                      </a:lnTo>
                      <a:lnTo>
                        <a:pt x="1298988" y="2484614"/>
                      </a:lnTo>
                      <a:lnTo>
                        <a:pt x="1298988" y="2651130"/>
                      </a:lnTo>
                      <a:lnTo>
                        <a:pt x="1298988" y="2670322"/>
                      </a:lnTo>
                      <a:lnTo>
                        <a:pt x="1298988" y="2676072"/>
                      </a:lnTo>
                      <a:lnTo>
                        <a:pt x="1298988" y="2693039"/>
                      </a:lnTo>
                      <a:lnTo>
                        <a:pt x="1298988" y="2852948"/>
                      </a:lnTo>
                      <a:lnTo>
                        <a:pt x="1298988" y="2944970"/>
                      </a:lnTo>
                      <a:lnTo>
                        <a:pt x="1298988" y="2950720"/>
                      </a:lnTo>
                      <a:lnTo>
                        <a:pt x="1298988" y="3127596"/>
                      </a:lnTo>
                      <a:lnTo>
                        <a:pt x="1298863" y="3127596"/>
                      </a:lnTo>
                      <a:cubicBezTo>
                        <a:pt x="1298926" y="3195235"/>
                        <a:pt x="1251696" y="3263315"/>
                        <a:pt x="1154186" y="3319926"/>
                      </a:cubicBezTo>
                      <a:cubicBezTo>
                        <a:pt x="928426" y="3451013"/>
                        <a:pt x="519407" y="3471305"/>
                        <a:pt x="240630" y="3365068"/>
                      </a:cubicBezTo>
                      <a:cubicBezTo>
                        <a:pt x="71434" y="3300590"/>
                        <a:pt x="-10706" y="3204425"/>
                        <a:pt x="1118" y="3109437"/>
                      </a:cubicBezTo>
                      <a:lnTo>
                        <a:pt x="1118" y="2975591"/>
                      </a:lnTo>
                      <a:lnTo>
                        <a:pt x="1076" y="2975346"/>
                      </a:lnTo>
                      <a:cubicBezTo>
                        <a:pt x="-370" y="2958631"/>
                        <a:pt x="-360" y="2941851"/>
                        <a:pt x="1118" y="2925098"/>
                      </a:cubicBezTo>
                      <a:lnTo>
                        <a:pt x="1118" y="2870575"/>
                      </a:lnTo>
                      <a:lnTo>
                        <a:pt x="1075" y="2870400"/>
                      </a:lnTo>
                      <a:cubicBezTo>
                        <a:pt x="-370" y="2858554"/>
                        <a:pt x="-360" y="2846662"/>
                        <a:pt x="1118" y="2834789"/>
                      </a:cubicBezTo>
                      <a:lnTo>
                        <a:pt x="1118" y="2700943"/>
                      </a:lnTo>
                      <a:lnTo>
                        <a:pt x="1076" y="2700698"/>
                      </a:lnTo>
                      <a:lnTo>
                        <a:pt x="1103" y="2668695"/>
                      </a:lnTo>
                      <a:lnTo>
                        <a:pt x="1075" y="2668583"/>
                      </a:lnTo>
                      <a:cubicBezTo>
                        <a:pt x="-370" y="2656737"/>
                        <a:pt x="-360" y="2644845"/>
                        <a:pt x="1118" y="2632971"/>
                      </a:cubicBezTo>
                      <a:lnTo>
                        <a:pt x="1118" y="2502241"/>
                      </a:lnTo>
                      <a:lnTo>
                        <a:pt x="1075" y="2502067"/>
                      </a:lnTo>
                      <a:lnTo>
                        <a:pt x="1079" y="2498897"/>
                      </a:lnTo>
                      <a:lnTo>
                        <a:pt x="1076" y="2498880"/>
                      </a:lnTo>
                      <a:cubicBezTo>
                        <a:pt x="-370" y="2482165"/>
                        <a:pt x="-360" y="2465385"/>
                        <a:pt x="1118" y="2448632"/>
                      </a:cubicBezTo>
                      <a:lnTo>
                        <a:pt x="1118" y="2418391"/>
                      </a:lnTo>
                      <a:lnTo>
                        <a:pt x="1118" y="2409798"/>
                      </a:lnTo>
                      <a:lnTo>
                        <a:pt x="1075" y="2409624"/>
                      </a:lnTo>
                      <a:lnTo>
                        <a:pt x="1094" y="2394011"/>
                      </a:lnTo>
                      <a:lnTo>
                        <a:pt x="1075" y="2393934"/>
                      </a:lnTo>
                      <a:cubicBezTo>
                        <a:pt x="-370" y="2382088"/>
                        <a:pt x="-360" y="2370196"/>
                        <a:pt x="1118" y="2358323"/>
                      </a:cubicBezTo>
                      <a:lnTo>
                        <a:pt x="1118" y="2332609"/>
                      </a:lnTo>
                      <a:lnTo>
                        <a:pt x="1076" y="2332364"/>
                      </a:lnTo>
                      <a:cubicBezTo>
                        <a:pt x="-370" y="2315649"/>
                        <a:pt x="-360" y="2298869"/>
                        <a:pt x="1118" y="2282116"/>
                      </a:cubicBezTo>
                      <a:lnTo>
                        <a:pt x="1118" y="2278731"/>
                      </a:lnTo>
                      <a:lnTo>
                        <a:pt x="1075" y="2278557"/>
                      </a:lnTo>
                      <a:cubicBezTo>
                        <a:pt x="-370" y="2266711"/>
                        <a:pt x="-360" y="2254819"/>
                        <a:pt x="1118" y="2242945"/>
                      </a:cubicBezTo>
                      <a:lnTo>
                        <a:pt x="1118" y="2240166"/>
                      </a:lnTo>
                      <a:lnTo>
                        <a:pt x="1076" y="2239921"/>
                      </a:lnTo>
                      <a:lnTo>
                        <a:pt x="1086" y="2227465"/>
                      </a:lnTo>
                      <a:lnTo>
                        <a:pt x="1075" y="2227418"/>
                      </a:lnTo>
                      <a:lnTo>
                        <a:pt x="1079" y="2224249"/>
                      </a:lnTo>
                      <a:lnTo>
                        <a:pt x="1076" y="2224232"/>
                      </a:lnTo>
                      <a:cubicBezTo>
                        <a:pt x="-370" y="2207517"/>
                        <a:pt x="-360" y="2190737"/>
                        <a:pt x="1118" y="2173984"/>
                      </a:cubicBezTo>
                      <a:lnTo>
                        <a:pt x="1118" y="2135150"/>
                      </a:lnTo>
                      <a:lnTo>
                        <a:pt x="1075" y="2134975"/>
                      </a:lnTo>
                      <a:lnTo>
                        <a:pt x="1106" y="2109031"/>
                      </a:lnTo>
                      <a:lnTo>
                        <a:pt x="1076" y="2108854"/>
                      </a:lnTo>
                      <a:cubicBezTo>
                        <a:pt x="-370" y="2092139"/>
                        <a:pt x="-360" y="2075359"/>
                        <a:pt x="1118" y="2058606"/>
                      </a:cubicBezTo>
                      <a:lnTo>
                        <a:pt x="1118" y="2057961"/>
                      </a:lnTo>
                      <a:lnTo>
                        <a:pt x="1076" y="2057716"/>
                      </a:lnTo>
                      <a:lnTo>
                        <a:pt x="1103" y="2025713"/>
                      </a:lnTo>
                      <a:lnTo>
                        <a:pt x="1075" y="2025601"/>
                      </a:lnTo>
                      <a:lnTo>
                        <a:pt x="1101" y="2004014"/>
                      </a:lnTo>
                      <a:lnTo>
                        <a:pt x="1075" y="2003908"/>
                      </a:lnTo>
                      <a:cubicBezTo>
                        <a:pt x="-370" y="1992062"/>
                        <a:pt x="-360" y="1980170"/>
                        <a:pt x="1118" y="1968297"/>
                      </a:cubicBezTo>
                      <a:lnTo>
                        <a:pt x="1118" y="1965518"/>
                      </a:lnTo>
                      <a:lnTo>
                        <a:pt x="1076" y="1965273"/>
                      </a:lnTo>
                      <a:cubicBezTo>
                        <a:pt x="-370" y="1948558"/>
                        <a:pt x="-360" y="1931778"/>
                        <a:pt x="1118" y="1915025"/>
                      </a:cubicBezTo>
                      <a:lnTo>
                        <a:pt x="1118" y="1856143"/>
                      </a:lnTo>
                      <a:lnTo>
                        <a:pt x="1076" y="1855898"/>
                      </a:lnTo>
                      <a:lnTo>
                        <a:pt x="1094" y="1834312"/>
                      </a:lnTo>
                      <a:lnTo>
                        <a:pt x="1076" y="1834206"/>
                      </a:lnTo>
                      <a:lnTo>
                        <a:pt x="1103" y="1802203"/>
                      </a:lnTo>
                      <a:lnTo>
                        <a:pt x="1075" y="1802091"/>
                      </a:lnTo>
                      <a:lnTo>
                        <a:pt x="1118" y="1766815"/>
                      </a:lnTo>
                      <a:lnTo>
                        <a:pt x="1075" y="1766642"/>
                      </a:lnTo>
                      <a:lnTo>
                        <a:pt x="1094" y="1751029"/>
                      </a:lnTo>
                      <a:lnTo>
                        <a:pt x="1075" y="1750952"/>
                      </a:lnTo>
                      <a:cubicBezTo>
                        <a:pt x="-370" y="1739106"/>
                        <a:pt x="-360" y="1727214"/>
                        <a:pt x="1118" y="1715341"/>
                      </a:cubicBezTo>
                      <a:lnTo>
                        <a:pt x="1118" y="1682966"/>
                      </a:lnTo>
                      <a:lnTo>
                        <a:pt x="1118" y="1635749"/>
                      </a:lnTo>
                      <a:lnTo>
                        <a:pt x="1075" y="1635575"/>
                      </a:lnTo>
                      <a:lnTo>
                        <a:pt x="1079" y="1632405"/>
                      </a:lnTo>
                      <a:lnTo>
                        <a:pt x="1076" y="1632388"/>
                      </a:lnTo>
                      <a:lnTo>
                        <a:pt x="1106" y="1597111"/>
                      </a:lnTo>
                      <a:lnTo>
                        <a:pt x="1076" y="1596939"/>
                      </a:lnTo>
                      <a:lnTo>
                        <a:pt x="1089" y="1581326"/>
                      </a:lnTo>
                      <a:lnTo>
                        <a:pt x="1076" y="1581250"/>
                      </a:lnTo>
                      <a:lnTo>
                        <a:pt x="1108" y="1543265"/>
                      </a:lnTo>
                      <a:lnTo>
                        <a:pt x="1075" y="1543132"/>
                      </a:lnTo>
                      <a:lnTo>
                        <a:pt x="1094" y="1527519"/>
                      </a:lnTo>
                      <a:lnTo>
                        <a:pt x="1075" y="1527442"/>
                      </a:lnTo>
                      <a:lnTo>
                        <a:pt x="1118" y="1492167"/>
                      </a:lnTo>
                      <a:lnTo>
                        <a:pt x="1075" y="1491993"/>
                      </a:lnTo>
                      <a:lnTo>
                        <a:pt x="1106" y="1466049"/>
                      </a:lnTo>
                      <a:lnTo>
                        <a:pt x="1076" y="1465872"/>
                      </a:lnTo>
                      <a:cubicBezTo>
                        <a:pt x="-370" y="1449157"/>
                        <a:pt x="-360" y="1432377"/>
                        <a:pt x="1118" y="1415624"/>
                      </a:cubicBezTo>
                      <a:lnTo>
                        <a:pt x="1118" y="1373674"/>
                      </a:lnTo>
                      <a:lnTo>
                        <a:pt x="1076" y="1373429"/>
                      </a:lnTo>
                      <a:lnTo>
                        <a:pt x="1086" y="1360973"/>
                      </a:lnTo>
                      <a:lnTo>
                        <a:pt x="1075" y="1360926"/>
                      </a:lnTo>
                      <a:lnTo>
                        <a:pt x="1079" y="1357757"/>
                      </a:lnTo>
                      <a:lnTo>
                        <a:pt x="1076" y="1357740"/>
                      </a:lnTo>
                      <a:lnTo>
                        <a:pt x="1106" y="1322463"/>
                      </a:lnTo>
                      <a:lnTo>
                        <a:pt x="1076" y="1322291"/>
                      </a:lnTo>
                      <a:cubicBezTo>
                        <a:pt x="-370" y="1305576"/>
                        <a:pt x="-360" y="1288796"/>
                        <a:pt x="1118" y="1272043"/>
                      </a:cubicBezTo>
                      <a:lnTo>
                        <a:pt x="1118" y="1268658"/>
                      </a:lnTo>
                      <a:lnTo>
                        <a:pt x="1075" y="1268483"/>
                      </a:lnTo>
                      <a:cubicBezTo>
                        <a:pt x="-370" y="1256637"/>
                        <a:pt x="-360" y="1244745"/>
                        <a:pt x="1118" y="1232872"/>
                      </a:cubicBezTo>
                      <a:lnTo>
                        <a:pt x="1118" y="1191469"/>
                      </a:lnTo>
                      <a:lnTo>
                        <a:pt x="1076" y="1191224"/>
                      </a:lnTo>
                      <a:lnTo>
                        <a:pt x="1103" y="1159221"/>
                      </a:lnTo>
                      <a:lnTo>
                        <a:pt x="1075" y="1159109"/>
                      </a:lnTo>
                      <a:cubicBezTo>
                        <a:pt x="-370" y="1147263"/>
                        <a:pt x="-360" y="1135371"/>
                        <a:pt x="1118" y="1123497"/>
                      </a:cubicBezTo>
                      <a:lnTo>
                        <a:pt x="1118" y="1099026"/>
                      </a:lnTo>
                      <a:lnTo>
                        <a:pt x="1076" y="1098781"/>
                      </a:lnTo>
                      <a:cubicBezTo>
                        <a:pt x="-370" y="1082066"/>
                        <a:pt x="-360" y="1065286"/>
                        <a:pt x="1118" y="1048533"/>
                      </a:cubicBezTo>
                      <a:lnTo>
                        <a:pt x="1118" y="1039984"/>
                      </a:lnTo>
                      <a:lnTo>
                        <a:pt x="1118" y="989651"/>
                      </a:lnTo>
                      <a:lnTo>
                        <a:pt x="1076" y="989406"/>
                      </a:lnTo>
                      <a:cubicBezTo>
                        <a:pt x="-370" y="972691"/>
                        <a:pt x="-360" y="955911"/>
                        <a:pt x="1118" y="939158"/>
                      </a:cubicBezTo>
                      <a:lnTo>
                        <a:pt x="1118" y="908917"/>
                      </a:lnTo>
                      <a:lnTo>
                        <a:pt x="1118" y="900324"/>
                      </a:lnTo>
                      <a:lnTo>
                        <a:pt x="1075" y="900150"/>
                      </a:lnTo>
                      <a:lnTo>
                        <a:pt x="1094" y="884537"/>
                      </a:lnTo>
                      <a:lnTo>
                        <a:pt x="1075" y="884460"/>
                      </a:lnTo>
                      <a:cubicBezTo>
                        <a:pt x="-370" y="872614"/>
                        <a:pt x="-360" y="860722"/>
                        <a:pt x="1118" y="848849"/>
                      </a:cubicBezTo>
                      <a:lnTo>
                        <a:pt x="1118" y="816474"/>
                      </a:lnTo>
                      <a:lnTo>
                        <a:pt x="1118" y="730692"/>
                      </a:lnTo>
                      <a:lnTo>
                        <a:pt x="1076" y="730447"/>
                      </a:lnTo>
                      <a:lnTo>
                        <a:pt x="1089" y="714834"/>
                      </a:lnTo>
                      <a:lnTo>
                        <a:pt x="1076" y="714758"/>
                      </a:lnTo>
                      <a:cubicBezTo>
                        <a:pt x="-370" y="698043"/>
                        <a:pt x="-360" y="681263"/>
                        <a:pt x="1118" y="664510"/>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61" name="Freeform: Shape 60">
                  <a:extLst>
                    <a:ext uri="{FF2B5EF4-FFF2-40B4-BE49-F238E27FC236}">
                      <a16:creationId xmlns:a16="http://schemas.microsoft.com/office/drawing/2014/main" id="{95EDC4D7-E96E-7B1E-1249-BF4DC2A93000}"/>
                    </a:ext>
                  </a:extLst>
                </p:cNvPr>
                <p:cNvSpPr/>
                <p:nvPr/>
              </p:nvSpPr>
              <p:spPr>
                <a:xfrm>
                  <a:off x="9425939" y="3430369"/>
                  <a:ext cx="980281" cy="437550"/>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80" name="Group 79">
                <a:extLst>
                  <a:ext uri="{FF2B5EF4-FFF2-40B4-BE49-F238E27FC236}">
                    <a16:creationId xmlns:a16="http://schemas.microsoft.com/office/drawing/2014/main" id="{312E21F4-D1BE-A673-670F-AB96263C5384}"/>
                  </a:ext>
                </a:extLst>
              </p:cNvPr>
              <p:cNvGrpSpPr/>
              <p:nvPr/>
            </p:nvGrpSpPr>
            <p:grpSpPr>
              <a:xfrm>
                <a:off x="10524224" y="2719169"/>
                <a:ext cx="1095008" cy="3463988"/>
                <a:chOff x="10524224" y="2719169"/>
                <a:chExt cx="1095008" cy="3463988"/>
              </a:xfrm>
            </p:grpSpPr>
            <p:grpSp>
              <p:nvGrpSpPr>
                <p:cNvPr id="72" name="Graphic 2">
                  <a:extLst>
                    <a:ext uri="{FF2B5EF4-FFF2-40B4-BE49-F238E27FC236}">
                      <a16:creationId xmlns:a16="http://schemas.microsoft.com/office/drawing/2014/main" id="{DE550D18-B2F6-5B58-8C4F-4F377779FCEB}"/>
                    </a:ext>
                  </a:extLst>
                </p:cNvPr>
                <p:cNvGrpSpPr/>
                <p:nvPr/>
              </p:nvGrpSpPr>
              <p:grpSpPr>
                <a:xfrm>
                  <a:off x="10524224" y="5694415"/>
                  <a:ext cx="1095008" cy="488742"/>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75" name="Freeform: Shape 74">
                    <a:extLst>
                      <a:ext uri="{FF2B5EF4-FFF2-40B4-BE49-F238E27FC236}">
                        <a16:creationId xmlns:a16="http://schemas.microsoft.com/office/drawing/2014/main" id="{537285BA-B904-33CB-8243-793BAE4C4D21}"/>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B4D2DC1E-DCCF-2A14-4309-97054650E81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435600A-19D9-FCF5-C62E-9BA51D1F1B7E}"/>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6">
                          <a:lumMod val="75000"/>
                        </a:schemeClr>
                      </a:gs>
                      <a:gs pos="49000">
                        <a:srgbClr val="D913B1">
                          <a:lumMod val="91000"/>
                          <a:lumOff val="9000"/>
                        </a:srgbClr>
                      </a:gs>
                      <a:gs pos="100000">
                        <a:schemeClr val="accent6">
                          <a:lumMod val="75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79" name="Freeform: Shape 78">
                  <a:extLst>
                    <a:ext uri="{FF2B5EF4-FFF2-40B4-BE49-F238E27FC236}">
                      <a16:creationId xmlns:a16="http://schemas.microsoft.com/office/drawing/2014/main" id="{9293C321-811C-1786-2270-AC9F7F9BC2B8}"/>
                    </a:ext>
                  </a:extLst>
                </p:cNvPr>
                <p:cNvSpPr/>
                <p:nvPr/>
              </p:nvSpPr>
              <p:spPr>
                <a:xfrm>
                  <a:off x="10581712" y="2837535"/>
                  <a:ext cx="980182" cy="3232048"/>
                </a:xfrm>
                <a:custGeom>
                  <a:avLst/>
                  <a:gdLst>
                    <a:gd name="connsiteX0" fmla="*/ 532829 w 980182"/>
                    <a:gd name="connsiteY0" fmla="*/ 1220 h 3232048"/>
                    <a:gd name="connsiteX1" fmla="*/ 798466 w 980182"/>
                    <a:gd name="connsiteY1" fmla="*/ 72518 h 3232048"/>
                    <a:gd name="connsiteX2" fmla="*/ 883126 w 980182"/>
                    <a:gd name="connsiteY2" fmla="*/ 130913 h 3232048"/>
                    <a:gd name="connsiteX3" fmla="*/ 980182 w 980182"/>
                    <a:gd name="connsiteY3" fmla="*/ 130913 h 3232048"/>
                    <a:gd name="connsiteX4" fmla="*/ 980182 w 980182"/>
                    <a:gd name="connsiteY4" fmla="*/ 321013 h 3232048"/>
                    <a:gd name="connsiteX5" fmla="*/ 980182 w 980182"/>
                    <a:gd name="connsiteY5" fmla="*/ 325352 h 3232048"/>
                    <a:gd name="connsiteX6" fmla="*/ 980182 w 980182"/>
                    <a:gd name="connsiteY6" fmla="*/ 326316 h 3232048"/>
                    <a:gd name="connsiteX7" fmla="*/ 980182 w 980182"/>
                    <a:gd name="connsiteY7" fmla="*/ 338155 h 3232048"/>
                    <a:gd name="connsiteX8" fmla="*/ 980182 w 980182"/>
                    <a:gd name="connsiteY8" fmla="*/ 458818 h 3232048"/>
                    <a:gd name="connsiteX9" fmla="*/ 980182 w 980182"/>
                    <a:gd name="connsiteY9" fmla="*/ 516417 h 3232048"/>
                    <a:gd name="connsiteX10" fmla="*/ 980182 w 980182"/>
                    <a:gd name="connsiteY10" fmla="*/ 520755 h 3232048"/>
                    <a:gd name="connsiteX11" fmla="*/ 980182 w 980182"/>
                    <a:gd name="connsiteY11" fmla="*/ 528255 h 3232048"/>
                    <a:gd name="connsiteX12" fmla="*/ 980182 w 980182"/>
                    <a:gd name="connsiteY12" fmla="*/ 532594 h 3232048"/>
                    <a:gd name="connsiteX13" fmla="*/ 980182 w 980182"/>
                    <a:gd name="connsiteY13" fmla="*/ 533558 h 3232048"/>
                    <a:gd name="connsiteX14" fmla="*/ 980182 w 980182"/>
                    <a:gd name="connsiteY14" fmla="*/ 616090 h 3232048"/>
                    <a:gd name="connsiteX15" fmla="*/ 980182 w 980182"/>
                    <a:gd name="connsiteY15" fmla="*/ 654221 h 3232048"/>
                    <a:gd name="connsiteX16" fmla="*/ 980182 w 980182"/>
                    <a:gd name="connsiteY16" fmla="*/ 666060 h 3232048"/>
                    <a:gd name="connsiteX17" fmla="*/ 980182 w 980182"/>
                    <a:gd name="connsiteY17" fmla="*/ 685845 h 3232048"/>
                    <a:gd name="connsiteX18" fmla="*/ 980182 w 980182"/>
                    <a:gd name="connsiteY18" fmla="*/ 723659 h 3232048"/>
                    <a:gd name="connsiteX19" fmla="*/ 980182 w 980182"/>
                    <a:gd name="connsiteY19" fmla="*/ 727998 h 3232048"/>
                    <a:gd name="connsiteX20" fmla="*/ 980182 w 980182"/>
                    <a:gd name="connsiteY20" fmla="*/ 772375 h 3232048"/>
                    <a:gd name="connsiteX21" fmla="*/ 980182 w 980182"/>
                    <a:gd name="connsiteY21" fmla="*/ 784745 h 3232048"/>
                    <a:gd name="connsiteX22" fmla="*/ 980182 w 980182"/>
                    <a:gd name="connsiteY22" fmla="*/ 806190 h 3232048"/>
                    <a:gd name="connsiteX23" fmla="*/ 980182 w 980182"/>
                    <a:gd name="connsiteY23" fmla="*/ 810529 h 3232048"/>
                    <a:gd name="connsiteX24" fmla="*/ 980182 w 980182"/>
                    <a:gd name="connsiteY24" fmla="*/ 811493 h 3232048"/>
                    <a:gd name="connsiteX25" fmla="*/ 980182 w 980182"/>
                    <a:gd name="connsiteY25" fmla="*/ 823332 h 3232048"/>
                    <a:gd name="connsiteX26" fmla="*/ 980182 w 980182"/>
                    <a:gd name="connsiteY26" fmla="*/ 861464 h 3232048"/>
                    <a:gd name="connsiteX27" fmla="*/ 980182 w 980182"/>
                    <a:gd name="connsiteY27" fmla="*/ 875945 h 3232048"/>
                    <a:gd name="connsiteX28" fmla="*/ 980182 w 980182"/>
                    <a:gd name="connsiteY28" fmla="*/ 880284 h 3232048"/>
                    <a:gd name="connsiteX29" fmla="*/ 980182 w 980182"/>
                    <a:gd name="connsiteY29" fmla="*/ 893087 h 3232048"/>
                    <a:gd name="connsiteX30" fmla="*/ 980182 w 980182"/>
                    <a:gd name="connsiteY30" fmla="*/ 943995 h 3232048"/>
                    <a:gd name="connsiteX31" fmla="*/ 980182 w 980182"/>
                    <a:gd name="connsiteY31" fmla="*/ 962475 h 3232048"/>
                    <a:gd name="connsiteX32" fmla="*/ 980182 w 980182"/>
                    <a:gd name="connsiteY32" fmla="*/ 966814 h 3232048"/>
                    <a:gd name="connsiteX33" fmla="*/ 980182 w 980182"/>
                    <a:gd name="connsiteY33" fmla="*/ 967778 h 3232048"/>
                    <a:gd name="connsiteX34" fmla="*/ 980182 w 980182"/>
                    <a:gd name="connsiteY34" fmla="*/ 974845 h 3232048"/>
                    <a:gd name="connsiteX35" fmla="*/ 980182 w 980182"/>
                    <a:gd name="connsiteY35" fmla="*/ 979184 h 3232048"/>
                    <a:gd name="connsiteX36" fmla="*/ 980182 w 980182"/>
                    <a:gd name="connsiteY36" fmla="*/ 979617 h 3232048"/>
                    <a:gd name="connsiteX37" fmla="*/ 980182 w 980182"/>
                    <a:gd name="connsiteY37" fmla="*/ 980148 h 3232048"/>
                    <a:gd name="connsiteX38" fmla="*/ 980182 w 980182"/>
                    <a:gd name="connsiteY38" fmla="*/ 991987 h 3232048"/>
                    <a:gd name="connsiteX39" fmla="*/ 980182 w 980182"/>
                    <a:gd name="connsiteY39" fmla="*/ 1001594 h 3232048"/>
                    <a:gd name="connsiteX40" fmla="*/ 980182 w 980182"/>
                    <a:gd name="connsiteY40" fmla="*/ 1005933 h 3232048"/>
                    <a:gd name="connsiteX41" fmla="*/ 980182 w 980182"/>
                    <a:gd name="connsiteY41" fmla="*/ 1013432 h 3232048"/>
                    <a:gd name="connsiteX42" fmla="*/ 980182 w 980182"/>
                    <a:gd name="connsiteY42" fmla="*/ 1013750 h 3232048"/>
                    <a:gd name="connsiteX43" fmla="*/ 980182 w 980182"/>
                    <a:gd name="connsiteY43" fmla="*/ 1017771 h 3232048"/>
                    <a:gd name="connsiteX44" fmla="*/ 980182 w 980182"/>
                    <a:gd name="connsiteY44" fmla="*/ 1018736 h 3232048"/>
                    <a:gd name="connsiteX45" fmla="*/ 980182 w 980182"/>
                    <a:gd name="connsiteY45" fmla="*/ 1083187 h 3232048"/>
                    <a:gd name="connsiteX46" fmla="*/ 980182 w 980182"/>
                    <a:gd name="connsiteY46" fmla="*/ 1087526 h 3232048"/>
                    <a:gd name="connsiteX47" fmla="*/ 980182 w 980182"/>
                    <a:gd name="connsiteY47" fmla="*/ 1100280 h 3232048"/>
                    <a:gd name="connsiteX48" fmla="*/ 980182 w 980182"/>
                    <a:gd name="connsiteY48" fmla="*/ 1112650 h 3232048"/>
                    <a:gd name="connsiteX49" fmla="*/ 980182 w 980182"/>
                    <a:gd name="connsiteY49" fmla="*/ 1139399 h 3232048"/>
                    <a:gd name="connsiteX50" fmla="*/ 980182 w 980182"/>
                    <a:gd name="connsiteY50" fmla="*/ 1151237 h 3232048"/>
                    <a:gd name="connsiteX51" fmla="*/ 980182 w 980182"/>
                    <a:gd name="connsiteY51" fmla="*/ 1157879 h 3232048"/>
                    <a:gd name="connsiteX52" fmla="*/ 980182 w 980182"/>
                    <a:gd name="connsiteY52" fmla="*/ 1162217 h 3232048"/>
                    <a:gd name="connsiteX53" fmla="*/ 980182 w 980182"/>
                    <a:gd name="connsiteY53" fmla="*/ 1169717 h 3232048"/>
                    <a:gd name="connsiteX54" fmla="*/ 980182 w 980182"/>
                    <a:gd name="connsiteY54" fmla="*/ 1170249 h 3232048"/>
                    <a:gd name="connsiteX55" fmla="*/ 980182 w 980182"/>
                    <a:gd name="connsiteY55" fmla="*/ 1171022 h 3232048"/>
                    <a:gd name="connsiteX56" fmla="*/ 980182 w 980182"/>
                    <a:gd name="connsiteY56" fmla="*/ 1174056 h 3232048"/>
                    <a:gd name="connsiteX57" fmla="*/ 980182 w 980182"/>
                    <a:gd name="connsiteY57" fmla="*/ 1174587 h 3232048"/>
                    <a:gd name="connsiteX58" fmla="*/ 980182 w 980182"/>
                    <a:gd name="connsiteY58" fmla="*/ 1175020 h 3232048"/>
                    <a:gd name="connsiteX59" fmla="*/ 980182 w 980182"/>
                    <a:gd name="connsiteY59" fmla="*/ 1182087 h 3232048"/>
                    <a:gd name="connsiteX60" fmla="*/ 980182 w 980182"/>
                    <a:gd name="connsiteY60" fmla="*/ 1186426 h 3232048"/>
                    <a:gd name="connsiteX61" fmla="*/ 980182 w 980182"/>
                    <a:gd name="connsiteY61" fmla="*/ 1187390 h 3232048"/>
                    <a:gd name="connsiteX62" fmla="*/ 980182 w 980182"/>
                    <a:gd name="connsiteY62" fmla="*/ 1208836 h 3232048"/>
                    <a:gd name="connsiteX63" fmla="*/ 980182 w 980182"/>
                    <a:gd name="connsiteY63" fmla="*/ 1213175 h 3232048"/>
                    <a:gd name="connsiteX64" fmla="*/ 980182 w 980182"/>
                    <a:gd name="connsiteY64" fmla="*/ 1220992 h 3232048"/>
                    <a:gd name="connsiteX65" fmla="*/ 980182 w 980182"/>
                    <a:gd name="connsiteY65" fmla="*/ 1257552 h 3232048"/>
                    <a:gd name="connsiteX66" fmla="*/ 980182 w 980182"/>
                    <a:gd name="connsiteY66" fmla="*/ 1269922 h 3232048"/>
                    <a:gd name="connsiteX67" fmla="*/ 980182 w 980182"/>
                    <a:gd name="connsiteY67" fmla="*/ 1295683 h 3232048"/>
                    <a:gd name="connsiteX68" fmla="*/ 980182 w 980182"/>
                    <a:gd name="connsiteY68" fmla="*/ 1307522 h 3232048"/>
                    <a:gd name="connsiteX69" fmla="*/ 980182 w 980182"/>
                    <a:gd name="connsiteY69" fmla="*/ 1308053 h 3232048"/>
                    <a:gd name="connsiteX70" fmla="*/ 980182 w 980182"/>
                    <a:gd name="connsiteY70" fmla="*/ 1319892 h 3232048"/>
                    <a:gd name="connsiteX71" fmla="*/ 980182 w 980182"/>
                    <a:gd name="connsiteY71" fmla="*/ 1327307 h 3232048"/>
                    <a:gd name="connsiteX72" fmla="*/ 980182 w 980182"/>
                    <a:gd name="connsiteY72" fmla="*/ 1339677 h 3232048"/>
                    <a:gd name="connsiteX73" fmla="*/ 980182 w 980182"/>
                    <a:gd name="connsiteY73" fmla="*/ 1346641 h 3232048"/>
                    <a:gd name="connsiteX74" fmla="*/ 980182 w 980182"/>
                    <a:gd name="connsiteY74" fmla="*/ 1361123 h 3232048"/>
                    <a:gd name="connsiteX75" fmla="*/ 980182 w 980182"/>
                    <a:gd name="connsiteY75" fmla="*/ 1365121 h 3232048"/>
                    <a:gd name="connsiteX76" fmla="*/ 980182 w 980182"/>
                    <a:gd name="connsiteY76" fmla="*/ 1365461 h 3232048"/>
                    <a:gd name="connsiteX77" fmla="*/ 980182 w 980182"/>
                    <a:gd name="connsiteY77" fmla="*/ 1369460 h 3232048"/>
                    <a:gd name="connsiteX78" fmla="*/ 980182 w 980182"/>
                    <a:gd name="connsiteY78" fmla="*/ 1377491 h 3232048"/>
                    <a:gd name="connsiteX79" fmla="*/ 980182 w 980182"/>
                    <a:gd name="connsiteY79" fmla="*/ 1378264 h 3232048"/>
                    <a:gd name="connsiteX80" fmla="*/ 980182 w 980182"/>
                    <a:gd name="connsiteY80" fmla="*/ 1381830 h 3232048"/>
                    <a:gd name="connsiteX81" fmla="*/ 980182 w 980182"/>
                    <a:gd name="connsiteY81" fmla="*/ 1426207 h 3232048"/>
                    <a:gd name="connsiteX82" fmla="*/ 980182 w 980182"/>
                    <a:gd name="connsiteY82" fmla="*/ 1447652 h 3232048"/>
                    <a:gd name="connsiteX83" fmla="*/ 980182 w 980182"/>
                    <a:gd name="connsiteY83" fmla="*/ 1451991 h 3232048"/>
                    <a:gd name="connsiteX84" fmla="*/ 980182 w 980182"/>
                    <a:gd name="connsiteY84" fmla="*/ 1452955 h 3232048"/>
                    <a:gd name="connsiteX85" fmla="*/ 980182 w 980182"/>
                    <a:gd name="connsiteY85" fmla="*/ 1460022 h 3232048"/>
                    <a:gd name="connsiteX86" fmla="*/ 980182 w 980182"/>
                    <a:gd name="connsiteY86" fmla="*/ 1464361 h 3232048"/>
                    <a:gd name="connsiteX87" fmla="*/ 980182 w 980182"/>
                    <a:gd name="connsiteY87" fmla="*/ 1464794 h 3232048"/>
                    <a:gd name="connsiteX88" fmla="*/ 980182 w 980182"/>
                    <a:gd name="connsiteY88" fmla="*/ 1465325 h 3232048"/>
                    <a:gd name="connsiteX89" fmla="*/ 980182 w 980182"/>
                    <a:gd name="connsiteY89" fmla="*/ 1477164 h 3232048"/>
                    <a:gd name="connsiteX90" fmla="*/ 980182 w 980182"/>
                    <a:gd name="connsiteY90" fmla="*/ 1498927 h 3232048"/>
                    <a:gd name="connsiteX91" fmla="*/ 980182 w 980182"/>
                    <a:gd name="connsiteY91" fmla="*/ 1502926 h 3232048"/>
                    <a:gd name="connsiteX92" fmla="*/ 980182 w 980182"/>
                    <a:gd name="connsiteY92" fmla="*/ 1515296 h 3232048"/>
                    <a:gd name="connsiteX93" fmla="*/ 980182 w 980182"/>
                    <a:gd name="connsiteY93" fmla="*/ 1517407 h 3232048"/>
                    <a:gd name="connsiteX94" fmla="*/ 980182 w 980182"/>
                    <a:gd name="connsiteY94" fmla="*/ 1521746 h 3232048"/>
                    <a:gd name="connsiteX95" fmla="*/ 980182 w 980182"/>
                    <a:gd name="connsiteY95" fmla="*/ 1529777 h 3232048"/>
                    <a:gd name="connsiteX96" fmla="*/ 980182 w 980182"/>
                    <a:gd name="connsiteY96" fmla="*/ 1534116 h 3232048"/>
                    <a:gd name="connsiteX97" fmla="*/ 980182 w 980182"/>
                    <a:gd name="connsiteY97" fmla="*/ 1534549 h 3232048"/>
                    <a:gd name="connsiteX98" fmla="*/ 980182 w 980182"/>
                    <a:gd name="connsiteY98" fmla="*/ 1546919 h 3232048"/>
                    <a:gd name="connsiteX99" fmla="*/ 980182 w 980182"/>
                    <a:gd name="connsiteY99" fmla="*/ 1568365 h 3232048"/>
                    <a:gd name="connsiteX100" fmla="*/ 980182 w 980182"/>
                    <a:gd name="connsiteY100" fmla="*/ 1572703 h 3232048"/>
                    <a:gd name="connsiteX101" fmla="*/ 980182 w 980182"/>
                    <a:gd name="connsiteY101" fmla="*/ 1585457 h 3232048"/>
                    <a:gd name="connsiteX102" fmla="*/ 980182 w 980182"/>
                    <a:gd name="connsiteY102" fmla="*/ 1597827 h 3232048"/>
                    <a:gd name="connsiteX103" fmla="*/ 980182 w 980182"/>
                    <a:gd name="connsiteY103" fmla="*/ 1616307 h 3232048"/>
                    <a:gd name="connsiteX104" fmla="*/ 980182 w 980182"/>
                    <a:gd name="connsiteY104" fmla="*/ 1620646 h 3232048"/>
                    <a:gd name="connsiteX105" fmla="*/ 980182 w 980182"/>
                    <a:gd name="connsiteY105" fmla="*/ 1621610 h 3232048"/>
                    <a:gd name="connsiteX106" fmla="*/ 980182 w 980182"/>
                    <a:gd name="connsiteY106" fmla="*/ 1633449 h 3232048"/>
                    <a:gd name="connsiteX107" fmla="*/ 980182 w 980182"/>
                    <a:gd name="connsiteY107" fmla="*/ 1643056 h 3232048"/>
                    <a:gd name="connsiteX108" fmla="*/ 980182 w 980182"/>
                    <a:gd name="connsiteY108" fmla="*/ 1647395 h 3232048"/>
                    <a:gd name="connsiteX109" fmla="*/ 980182 w 980182"/>
                    <a:gd name="connsiteY109" fmla="*/ 1654894 h 3232048"/>
                    <a:gd name="connsiteX110" fmla="*/ 980182 w 980182"/>
                    <a:gd name="connsiteY110" fmla="*/ 1655212 h 3232048"/>
                    <a:gd name="connsiteX111" fmla="*/ 980182 w 980182"/>
                    <a:gd name="connsiteY111" fmla="*/ 1655426 h 3232048"/>
                    <a:gd name="connsiteX112" fmla="*/ 980182 w 980182"/>
                    <a:gd name="connsiteY112" fmla="*/ 1659233 h 3232048"/>
                    <a:gd name="connsiteX113" fmla="*/ 980182 w 980182"/>
                    <a:gd name="connsiteY113" fmla="*/ 1659765 h 3232048"/>
                    <a:gd name="connsiteX114" fmla="*/ 980182 w 980182"/>
                    <a:gd name="connsiteY114" fmla="*/ 1660198 h 3232048"/>
                    <a:gd name="connsiteX115" fmla="*/ 980182 w 980182"/>
                    <a:gd name="connsiteY115" fmla="*/ 1667264 h 3232048"/>
                    <a:gd name="connsiteX116" fmla="*/ 980182 w 980182"/>
                    <a:gd name="connsiteY116" fmla="*/ 1667582 h 3232048"/>
                    <a:gd name="connsiteX117" fmla="*/ 980182 w 980182"/>
                    <a:gd name="connsiteY117" fmla="*/ 1671603 h 3232048"/>
                    <a:gd name="connsiteX118" fmla="*/ 980182 w 980182"/>
                    <a:gd name="connsiteY118" fmla="*/ 1672568 h 3232048"/>
                    <a:gd name="connsiteX119" fmla="*/ 980182 w 980182"/>
                    <a:gd name="connsiteY119" fmla="*/ 1706169 h 3232048"/>
                    <a:gd name="connsiteX120" fmla="*/ 980182 w 980182"/>
                    <a:gd name="connsiteY120" fmla="*/ 1724649 h 3232048"/>
                    <a:gd name="connsiteX121" fmla="*/ 980182 w 980182"/>
                    <a:gd name="connsiteY121" fmla="*/ 1728988 h 3232048"/>
                    <a:gd name="connsiteX122" fmla="*/ 980182 w 980182"/>
                    <a:gd name="connsiteY122" fmla="*/ 1737019 h 3232048"/>
                    <a:gd name="connsiteX123" fmla="*/ 980182 w 980182"/>
                    <a:gd name="connsiteY123" fmla="*/ 1741358 h 3232048"/>
                    <a:gd name="connsiteX124" fmla="*/ 980182 w 980182"/>
                    <a:gd name="connsiteY124" fmla="*/ 1754112 h 3232048"/>
                    <a:gd name="connsiteX125" fmla="*/ 980182 w 980182"/>
                    <a:gd name="connsiteY125" fmla="*/ 1780861 h 3232048"/>
                    <a:gd name="connsiteX126" fmla="*/ 980182 w 980182"/>
                    <a:gd name="connsiteY126" fmla="*/ 1792699 h 3232048"/>
                    <a:gd name="connsiteX127" fmla="*/ 980182 w 980182"/>
                    <a:gd name="connsiteY127" fmla="*/ 1793231 h 3232048"/>
                    <a:gd name="connsiteX128" fmla="*/ 980182 w 980182"/>
                    <a:gd name="connsiteY128" fmla="*/ 1805069 h 3232048"/>
                    <a:gd name="connsiteX129" fmla="*/ 980182 w 980182"/>
                    <a:gd name="connsiteY129" fmla="*/ 1811711 h 3232048"/>
                    <a:gd name="connsiteX130" fmla="*/ 980182 w 980182"/>
                    <a:gd name="connsiteY130" fmla="*/ 1812484 h 3232048"/>
                    <a:gd name="connsiteX131" fmla="*/ 980182 w 980182"/>
                    <a:gd name="connsiteY131" fmla="*/ 1816049 h 3232048"/>
                    <a:gd name="connsiteX132" fmla="*/ 980182 w 980182"/>
                    <a:gd name="connsiteY132" fmla="*/ 1823549 h 3232048"/>
                    <a:gd name="connsiteX133" fmla="*/ 980182 w 980182"/>
                    <a:gd name="connsiteY133" fmla="*/ 1824854 h 3232048"/>
                    <a:gd name="connsiteX134" fmla="*/ 980182 w 980182"/>
                    <a:gd name="connsiteY134" fmla="*/ 1827888 h 3232048"/>
                    <a:gd name="connsiteX135" fmla="*/ 980182 w 980182"/>
                    <a:gd name="connsiteY135" fmla="*/ 1828852 h 3232048"/>
                    <a:gd name="connsiteX136" fmla="*/ 980182 w 980182"/>
                    <a:gd name="connsiteY136" fmla="*/ 1850298 h 3232048"/>
                    <a:gd name="connsiteX137" fmla="*/ 980182 w 980182"/>
                    <a:gd name="connsiteY137" fmla="*/ 1854637 h 3232048"/>
                    <a:gd name="connsiteX138" fmla="*/ 980182 w 980182"/>
                    <a:gd name="connsiteY138" fmla="*/ 1862454 h 3232048"/>
                    <a:gd name="connsiteX139" fmla="*/ 980182 w 980182"/>
                    <a:gd name="connsiteY139" fmla="*/ 1862668 h 3232048"/>
                    <a:gd name="connsiteX140" fmla="*/ 980182 w 980182"/>
                    <a:gd name="connsiteY140" fmla="*/ 1867007 h 3232048"/>
                    <a:gd name="connsiteX141" fmla="*/ 980182 w 980182"/>
                    <a:gd name="connsiteY141" fmla="*/ 1874824 h 3232048"/>
                    <a:gd name="connsiteX142" fmla="*/ 980182 w 980182"/>
                    <a:gd name="connsiteY142" fmla="*/ 1911384 h 3232048"/>
                    <a:gd name="connsiteX143" fmla="*/ 980182 w 980182"/>
                    <a:gd name="connsiteY143" fmla="*/ 1949515 h 3232048"/>
                    <a:gd name="connsiteX144" fmla="*/ 980182 w 980182"/>
                    <a:gd name="connsiteY144" fmla="*/ 1961354 h 3232048"/>
                    <a:gd name="connsiteX145" fmla="*/ 980182 w 980182"/>
                    <a:gd name="connsiteY145" fmla="*/ 1981139 h 3232048"/>
                    <a:gd name="connsiteX146" fmla="*/ 980182 w 980182"/>
                    <a:gd name="connsiteY146" fmla="*/ 1988103 h 3232048"/>
                    <a:gd name="connsiteX147" fmla="*/ 980182 w 980182"/>
                    <a:gd name="connsiteY147" fmla="*/ 2000473 h 3232048"/>
                    <a:gd name="connsiteX148" fmla="*/ 980182 w 980182"/>
                    <a:gd name="connsiteY148" fmla="*/ 2002585 h 3232048"/>
                    <a:gd name="connsiteX149" fmla="*/ 980182 w 980182"/>
                    <a:gd name="connsiteY149" fmla="*/ 2006923 h 3232048"/>
                    <a:gd name="connsiteX150" fmla="*/ 980182 w 980182"/>
                    <a:gd name="connsiteY150" fmla="*/ 2014954 h 3232048"/>
                    <a:gd name="connsiteX151" fmla="*/ 980182 w 980182"/>
                    <a:gd name="connsiteY151" fmla="*/ 2018953 h 3232048"/>
                    <a:gd name="connsiteX152" fmla="*/ 980182 w 980182"/>
                    <a:gd name="connsiteY152" fmla="*/ 2019293 h 3232048"/>
                    <a:gd name="connsiteX153" fmla="*/ 980182 w 980182"/>
                    <a:gd name="connsiteY153" fmla="*/ 2019726 h 3232048"/>
                    <a:gd name="connsiteX154" fmla="*/ 980182 w 980182"/>
                    <a:gd name="connsiteY154" fmla="*/ 2023292 h 3232048"/>
                    <a:gd name="connsiteX155" fmla="*/ 980182 w 980182"/>
                    <a:gd name="connsiteY155" fmla="*/ 2032096 h 3232048"/>
                    <a:gd name="connsiteX156" fmla="*/ 980182 w 980182"/>
                    <a:gd name="connsiteY156" fmla="*/ 2101484 h 3232048"/>
                    <a:gd name="connsiteX157" fmla="*/ 980182 w 980182"/>
                    <a:gd name="connsiteY157" fmla="*/ 2105823 h 3232048"/>
                    <a:gd name="connsiteX158" fmla="*/ 980182 w 980182"/>
                    <a:gd name="connsiteY158" fmla="*/ 2106787 h 3232048"/>
                    <a:gd name="connsiteX159" fmla="*/ 980182 w 980182"/>
                    <a:gd name="connsiteY159" fmla="*/ 2118626 h 3232048"/>
                    <a:gd name="connsiteX160" fmla="*/ 980182 w 980182"/>
                    <a:gd name="connsiteY160" fmla="*/ 2140389 h 3232048"/>
                    <a:gd name="connsiteX161" fmla="*/ 980182 w 980182"/>
                    <a:gd name="connsiteY161" fmla="*/ 2152759 h 3232048"/>
                    <a:gd name="connsiteX162" fmla="*/ 980182 w 980182"/>
                    <a:gd name="connsiteY162" fmla="*/ 2156758 h 3232048"/>
                    <a:gd name="connsiteX163" fmla="*/ 980182 w 980182"/>
                    <a:gd name="connsiteY163" fmla="*/ 2171239 h 3232048"/>
                    <a:gd name="connsiteX164" fmla="*/ 980182 w 980182"/>
                    <a:gd name="connsiteY164" fmla="*/ 2175578 h 3232048"/>
                    <a:gd name="connsiteX165" fmla="*/ 980182 w 980182"/>
                    <a:gd name="connsiteY165" fmla="*/ 2188381 h 3232048"/>
                    <a:gd name="connsiteX166" fmla="*/ 980182 w 980182"/>
                    <a:gd name="connsiteY166" fmla="*/ 2209827 h 3232048"/>
                    <a:gd name="connsiteX167" fmla="*/ 980182 w 980182"/>
                    <a:gd name="connsiteY167" fmla="*/ 2214165 h 3232048"/>
                    <a:gd name="connsiteX168" fmla="*/ 980182 w 980182"/>
                    <a:gd name="connsiteY168" fmla="*/ 2222197 h 3232048"/>
                    <a:gd name="connsiteX169" fmla="*/ 980182 w 980182"/>
                    <a:gd name="connsiteY169" fmla="*/ 2226535 h 3232048"/>
                    <a:gd name="connsiteX170" fmla="*/ 980182 w 980182"/>
                    <a:gd name="connsiteY170" fmla="*/ 2239289 h 3232048"/>
                    <a:gd name="connsiteX171" fmla="*/ 980182 w 980182"/>
                    <a:gd name="connsiteY171" fmla="*/ 2296888 h 3232048"/>
                    <a:gd name="connsiteX172" fmla="*/ 980182 w 980182"/>
                    <a:gd name="connsiteY172" fmla="*/ 2301227 h 3232048"/>
                    <a:gd name="connsiteX173" fmla="*/ 980182 w 980182"/>
                    <a:gd name="connsiteY173" fmla="*/ 2308726 h 3232048"/>
                    <a:gd name="connsiteX174" fmla="*/ 980182 w 980182"/>
                    <a:gd name="connsiteY174" fmla="*/ 2309044 h 3232048"/>
                    <a:gd name="connsiteX175" fmla="*/ 980182 w 980182"/>
                    <a:gd name="connsiteY175" fmla="*/ 2313065 h 3232048"/>
                    <a:gd name="connsiteX176" fmla="*/ 980182 w 980182"/>
                    <a:gd name="connsiteY176" fmla="*/ 2314030 h 3232048"/>
                    <a:gd name="connsiteX177" fmla="*/ 980182 w 980182"/>
                    <a:gd name="connsiteY177" fmla="*/ 2347631 h 3232048"/>
                    <a:gd name="connsiteX178" fmla="*/ 980182 w 980182"/>
                    <a:gd name="connsiteY178" fmla="*/ 2360001 h 3232048"/>
                    <a:gd name="connsiteX179" fmla="*/ 980182 w 980182"/>
                    <a:gd name="connsiteY179" fmla="*/ 2378481 h 3232048"/>
                    <a:gd name="connsiteX180" fmla="*/ 980182 w 980182"/>
                    <a:gd name="connsiteY180" fmla="*/ 2382820 h 3232048"/>
                    <a:gd name="connsiteX181" fmla="*/ 980182 w 980182"/>
                    <a:gd name="connsiteY181" fmla="*/ 2434693 h 3232048"/>
                    <a:gd name="connsiteX182" fmla="*/ 980182 w 980182"/>
                    <a:gd name="connsiteY182" fmla="*/ 2446531 h 3232048"/>
                    <a:gd name="connsiteX183" fmla="*/ 980182 w 980182"/>
                    <a:gd name="connsiteY183" fmla="*/ 2466316 h 3232048"/>
                    <a:gd name="connsiteX184" fmla="*/ 980182 w 980182"/>
                    <a:gd name="connsiteY184" fmla="*/ 2504130 h 3232048"/>
                    <a:gd name="connsiteX185" fmla="*/ 980182 w 980182"/>
                    <a:gd name="connsiteY185" fmla="*/ 2508469 h 3232048"/>
                    <a:gd name="connsiteX186" fmla="*/ 980182 w 980182"/>
                    <a:gd name="connsiteY186" fmla="*/ 2516286 h 3232048"/>
                    <a:gd name="connsiteX187" fmla="*/ 980182 w 980182"/>
                    <a:gd name="connsiteY187" fmla="*/ 2641935 h 3232048"/>
                    <a:gd name="connsiteX188" fmla="*/ 980182 w 980182"/>
                    <a:gd name="connsiteY188" fmla="*/ 2656416 h 3232048"/>
                    <a:gd name="connsiteX189" fmla="*/ 980182 w 980182"/>
                    <a:gd name="connsiteY189" fmla="*/ 2660755 h 3232048"/>
                    <a:gd name="connsiteX190" fmla="*/ 980182 w 980182"/>
                    <a:gd name="connsiteY190" fmla="*/ 2673558 h 3232048"/>
                    <a:gd name="connsiteX191" fmla="*/ 980182 w 980182"/>
                    <a:gd name="connsiteY191" fmla="*/ 2794221 h 3232048"/>
                    <a:gd name="connsiteX192" fmla="*/ 980182 w 980182"/>
                    <a:gd name="connsiteY192" fmla="*/ 2863659 h 3232048"/>
                    <a:gd name="connsiteX193" fmla="*/ 980182 w 980182"/>
                    <a:gd name="connsiteY193" fmla="*/ 2867997 h 3232048"/>
                    <a:gd name="connsiteX194" fmla="*/ 980182 w 980182"/>
                    <a:gd name="connsiteY194" fmla="*/ 3001463 h 3232048"/>
                    <a:gd name="connsiteX195" fmla="*/ 980088 w 980182"/>
                    <a:gd name="connsiteY195" fmla="*/ 3001463 h 3232048"/>
                    <a:gd name="connsiteX196" fmla="*/ 870918 w 980182"/>
                    <a:gd name="connsiteY196" fmla="*/ 3146590 h 3232048"/>
                    <a:gd name="connsiteX197" fmla="*/ 181573 w 980182"/>
                    <a:gd name="connsiteY197" fmla="*/ 3180653 h 3232048"/>
                    <a:gd name="connsiteX198" fmla="*/ 844 w 980182"/>
                    <a:gd name="connsiteY198" fmla="*/ 2987761 h 3232048"/>
                    <a:gd name="connsiteX199" fmla="*/ 844 w 980182"/>
                    <a:gd name="connsiteY199" fmla="*/ 2886764 h 3232048"/>
                    <a:gd name="connsiteX200" fmla="*/ 812 w 980182"/>
                    <a:gd name="connsiteY200" fmla="*/ 2886579 h 3232048"/>
                    <a:gd name="connsiteX201" fmla="*/ 844 w 980182"/>
                    <a:gd name="connsiteY201" fmla="*/ 2848664 h 3232048"/>
                    <a:gd name="connsiteX202" fmla="*/ 844 w 980182"/>
                    <a:gd name="connsiteY202" fmla="*/ 2807522 h 3232048"/>
                    <a:gd name="connsiteX203" fmla="*/ 811 w 980182"/>
                    <a:gd name="connsiteY203" fmla="*/ 2807390 h 3232048"/>
                    <a:gd name="connsiteX204" fmla="*/ 844 w 980182"/>
                    <a:gd name="connsiteY204" fmla="*/ 2780519 h 3232048"/>
                    <a:gd name="connsiteX205" fmla="*/ 844 w 980182"/>
                    <a:gd name="connsiteY205" fmla="*/ 2679522 h 3232048"/>
                    <a:gd name="connsiteX206" fmla="*/ 812 w 980182"/>
                    <a:gd name="connsiteY206" fmla="*/ 2679337 h 3232048"/>
                    <a:gd name="connsiteX207" fmla="*/ 832 w 980182"/>
                    <a:gd name="connsiteY207" fmla="*/ 2655189 h 3232048"/>
                    <a:gd name="connsiteX208" fmla="*/ 811 w 980182"/>
                    <a:gd name="connsiteY208" fmla="*/ 2655104 h 3232048"/>
                    <a:gd name="connsiteX209" fmla="*/ 844 w 980182"/>
                    <a:gd name="connsiteY209" fmla="*/ 2628232 h 3232048"/>
                    <a:gd name="connsiteX210" fmla="*/ 844 w 980182"/>
                    <a:gd name="connsiteY210" fmla="*/ 2529587 h 3232048"/>
                    <a:gd name="connsiteX211" fmla="*/ 811 w 980182"/>
                    <a:gd name="connsiteY211" fmla="*/ 2529456 h 3232048"/>
                    <a:gd name="connsiteX212" fmla="*/ 814 w 980182"/>
                    <a:gd name="connsiteY212" fmla="*/ 2527064 h 3232048"/>
                    <a:gd name="connsiteX213" fmla="*/ 812 w 980182"/>
                    <a:gd name="connsiteY213" fmla="*/ 2527051 h 3232048"/>
                    <a:gd name="connsiteX214" fmla="*/ 844 w 980182"/>
                    <a:gd name="connsiteY214" fmla="*/ 2489135 h 3232048"/>
                    <a:gd name="connsiteX215" fmla="*/ 844 w 980182"/>
                    <a:gd name="connsiteY215" fmla="*/ 2466316 h 3232048"/>
                    <a:gd name="connsiteX216" fmla="*/ 844 w 980182"/>
                    <a:gd name="connsiteY216" fmla="*/ 2459832 h 3232048"/>
                    <a:gd name="connsiteX217" fmla="*/ 811 w 980182"/>
                    <a:gd name="connsiteY217" fmla="*/ 2459701 h 3232048"/>
                    <a:gd name="connsiteX218" fmla="*/ 826 w 980182"/>
                    <a:gd name="connsiteY218" fmla="*/ 2447920 h 3232048"/>
                    <a:gd name="connsiteX219" fmla="*/ 811 w 980182"/>
                    <a:gd name="connsiteY219" fmla="*/ 2447861 h 3232048"/>
                    <a:gd name="connsiteX220" fmla="*/ 844 w 980182"/>
                    <a:gd name="connsiteY220" fmla="*/ 2420990 h 3232048"/>
                    <a:gd name="connsiteX221" fmla="*/ 844 w 980182"/>
                    <a:gd name="connsiteY221" fmla="*/ 2401587 h 3232048"/>
                    <a:gd name="connsiteX222" fmla="*/ 812 w 980182"/>
                    <a:gd name="connsiteY222" fmla="*/ 2401402 h 3232048"/>
                    <a:gd name="connsiteX223" fmla="*/ 844 w 980182"/>
                    <a:gd name="connsiteY223" fmla="*/ 2363487 h 3232048"/>
                    <a:gd name="connsiteX224" fmla="*/ 844 w 980182"/>
                    <a:gd name="connsiteY224" fmla="*/ 2360932 h 3232048"/>
                    <a:gd name="connsiteX225" fmla="*/ 811 w 980182"/>
                    <a:gd name="connsiteY225" fmla="*/ 2360801 h 3232048"/>
                    <a:gd name="connsiteX226" fmla="*/ 844 w 980182"/>
                    <a:gd name="connsiteY226" fmla="*/ 2333929 h 3232048"/>
                    <a:gd name="connsiteX227" fmla="*/ 844 w 980182"/>
                    <a:gd name="connsiteY227" fmla="*/ 2331832 h 3232048"/>
                    <a:gd name="connsiteX228" fmla="*/ 812 w 980182"/>
                    <a:gd name="connsiteY228" fmla="*/ 2331647 h 3232048"/>
                    <a:gd name="connsiteX229" fmla="*/ 819 w 980182"/>
                    <a:gd name="connsiteY229" fmla="*/ 2322248 h 3232048"/>
                    <a:gd name="connsiteX230" fmla="*/ 811 w 980182"/>
                    <a:gd name="connsiteY230" fmla="*/ 2322213 h 3232048"/>
                    <a:gd name="connsiteX231" fmla="*/ 814 w 980182"/>
                    <a:gd name="connsiteY231" fmla="*/ 2319822 h 3232048"/>
                    <a:gd name="connsiteX232" fmla="*/ 812 w 980182"/>
                    <a:gd name="connsiteY232" fmla="*/ 2319809 h 3232048"/>
                    <a:gd name="connsiteX233" fmla="*/ 844 w 980182"/>
                    <a:gd name="connsiteY233" fmla="*/ 2281893 h 3232048"/>
                    <a:gd name="connsiteX234" fmla="*/ 844 w 980182"/>
                    <a:gd name="connsiteY234" fmla="*/ 2252590 h 3232048"/>
                    <a:gd name="connsiteX235" fmla="*/ 811 w 980182"/>
                    <a:gd name="connsiteY235" fmla="*/ 2252458 h 3232048"/>
                    <a:gd name="connsiteX236" fmla="*/ 820 w 980182"/>
                    <a:gd name="connsiteY236" fmla="*/ 2245163 h 3232048"/>
                    <a:gd name="connsiteX237" fmla="*/ 812 w 980182"/>
                    <a:gd name="connsiteY237" fmla="*/ 2245117 h 3232048"/>
                    <a:gd name="connsiteX238" fmla="*/ 822 w 980182"/>
                    <a:gd name="connsiteY238" fmla="*/ 2232808 h 3232048"/>
                    <a:gd name="connsiteX239" fmla="*/ 812 w 980182"/>
                    <a:gd name="connsiteY239" fmla="*/ 2232748 h 3232048"/>
                    <a:gd name="connsiteX240" fmla="*/ 844 w 980182"/>
                    <a:gd name="connsiteY240" fmla="*/ 2194832 h 3232048"/>
                    <a:gd name="connsiteX241" fmla="*/ 844 w 980182"/>
                    <a:gd name="connsiteY241" fmla="*/ 2194345 h 3232048"/>
                    <a:gd name="connsiteX242" fmla="*/ 812 w 980182"/>
                    <a:gd name="connsiteY242" fmla="*/ 2194160 h 3232048"/>
                    <a:gd name="connsiteX243" fmla="*/ 832 w 980182"/>
                    <a:gd name="connsiteY243" fmla="*/ 2170012 h 3232048"/>
                    <a:gd name="connsiteX244" fmla="*/ 811 w 980182"/>
                    <a:gd name="connsiteY244" fmla="*/ 2169927 h 3232048"/>
                    <a:gd name="connsiteX245" fmla="*/ 816 w 980182"/>
                    <a:gd name="connsiteY245" fmla="*/ 2165948 h 3232048"/>
                    <a:gd name="connsiteX246" fmla="*/ 811 w 980182"/>
                    <a:gd name="connsiteY246" fmla="*/ 2165928 h 3232048"/>
                    <a:gd name="connsiteX247" fmla="*/ 826 w 980182"/>
                    <a:gd name="connsiteY247" fmla="*/ 2153619 h 3232048"/>
                    <a:gd name="connsiteX248" fmla="*/ 811 w 980182"/>
                    <a:gd name="connsiteY248" fmla="*/ 2153558 h 3232048"/>
                    <a:gd name="connsiteX249" fmla="*/ 844 w 980182"/>
                    <a:gd name="connsiteY249" fmla="*/ 2126687 h 3232048"/>
                    <a:gd name="connsiteX250" fmla="*/ 844 w 980182"/>
                    <a:gd name="connsiteY250" fmla="*/ 2124590 h 3232048"/>
                    <a:gd name="connsiteX251" fmla="*/ 812 w 980182"/>
                    <a:gd name="connsiteY251" fmla="*/ 2124405 h 3232048"/>
                    <a:gd name="connsiteX252" fmla="*/ 844 w 980182"/>
                    <a:gd name="connsiteY252" fmla="*/ 2086489 h 3232048"/>
                    <a:gd name="connsiteX253" fmla="*/ 844 w 980182"/>
                    <a:gd name="connsiteY253" fmla="*/ 2042059 h 3232048"/>
                    <a:gd name="connsiteX254" fmla="*/ 812 w 980182"/>
                    <a:gd name="connsiteY254" fmla="*/ 2041874 h 3232048"/>
                    <a:gd name="connsiteX255" fmla="*/ 815 w 980182"/>
                    <a:gd name="connsiteY255" fmla="*/ 2037895 h 3232048"/>
                    <a:gd name="connsiteX256" fmla="*/ 812 w 980182"/>
                    <a:gd name="connsiteY256" fmla="*/ 2037875 h 3232048"/>
                    <a:gd name="connsiteX257" fmla="*/ 822 w 980182"/>
                    <a:gd name="connsiteY257" fmla="*/ 2025563 h 3232048"/>
                    <a:gd name="connsiteX258" fmla="*/ 812 w 980182"/>
                    <a:gd name="connsiteY258" fmla="*/ 2025505 h 3232048"/>
                    <a:gd name="connsiteX259" fmla="*/ 822 w 980182"/>
                    <a:gd name="connsiteY259" fmla="*/ 2013686 h 3232048"/>
                    <a:gd name="connsiteX260" fmla="*/ 811 w 980182"/>
                    <a:gd name="connsiteY260" fmla="*/ 2013642 h 3232048"/>
                    <a:gd name="connsiteX261" fmla="*/ 826 w 980182"/>
                    <a:gd name="connsiteY261" fmla="*/ 2001333 h 3232048"/>
                    <a:gd name="connsiteX262" fmla="*/ 811 w 980182"/>
                    <a:gd name="connsiteY262" fmla="*/ 2001272 h 3232048"/>
                    <a:gd name="connsiteX263" fmla="*/ 844 w 980182"/>
                    <a:gd name="connsiteY263" fmla="*/ 1974654 h 3232048"/>
                    <a:gd name="connsiteX264" fmla="*/ 811 w 980182"/>
                    <a:gd name="connsiteY264" fmla="*/ 1974523 h 3232048"/>
                    <a:gd name="connsiteX265" fmla="*/ 826 w 980182"/>
                    <a:gd name="connsiteY265" fmla="*/ 1962742 h 3232048"/>
                    <a:gd name="connsiteX266" fmla="*/ 811 w 980182"/>
                    <a:gd name="connsiteY266" fmla="*/ 1962684 h 3232048"/>
                    <a:gd name="connsiteX267" fmla="*/ 844 w 980182"/>
                    <a:gd name="connsiteY267" fmla="*/ 1935813 h 3232048"/>
                    <a:gd name="connsiteX268" fmla="*/ 844 w 980182"/>
                    <a:gd name="connsiteY268" fmla="*/ 1911384 h 3232048"/>
                    <a:gd name="connsiteX269" fmla="*/ 844 w 980182"/>
                    <a:gd name="connsiteY269" fmla="*/ 1888125 h 3232048"/>
                    <a:gd name="connsiteX270" fmla="*/ 811 w 980182"/>
                    <a:gd name="connsiteY270" fmla="*/ 1887994 h 3232048"/>
                    <a:gd name="connsiteX271" fmla="*/ 814 w 980182"/>
                    <a:gd name="connsiteY271" fmla="*/ 1885602 h 3232048"/>
                    <a:gd name="connsiteX272" fmla="*/ 812 w 980182"/>
                    <a:gd name="connsiteY272" fmla="*/ 1885589 h 3232048"/>
                    <a:gd name="connsiteX273" fmla="*/ 820 w 980182"/>
                    <a:gd name="connsiteY273" fmla="*/ 1875661 h 3232048"/>
                    <a:gd name="connsiteX274" fmla="*/ 811 w 980182"/>
                    <a:gd name="connsiteY274" fmla="*/ 1875624 h 3232048"/>
                    <a:gd name="connsiteX275" fmla="*/ 814 w 980182"/>
                    <a:gd name="connsiteY275" fmla="*/ 1873232 h 3232048"/>
                    <a:gd name="connsiteX276" fmla="*/ 812 w 980182"/>
                    <a:gd name="connsiteY276" fmla="*/ 1873219 h 3232048"/>
                    <a:gd name="connsiteX277" fmla="*/ 835 w 980182"/>
                    <a:gd name="connsiteY277" fmla="*/ 1846600 h 3232048"/>
                    <a:gd name="connsiteX278" fmla="*/ 812 w 980182"/>
                    <a:gd name="connsiteY278" fmla="*/ 1846470 h 3232048"/>
                    <a:gd name="connsiteX279" fmla="*/ 822 w 980182"/>
                    <a:gd name="connsiteY279" fmla="*/ 1834689 h 3232048"/>
                    <a:gd name="connsiteX280" fmla="*/ 812 w 980182"/>
                    <a:gd name="connsiteY280" fmla="*/ 1834632 h 3232048"/>
                    <a:gd name="connsiteX281" fmla="*/ 826 w 980182"/>
                    <a:gd name="connsiteY281" fmla="*/ 1818297 h 3232048"/>
                    <a:gd name="connsiteX282" fmla="*/ 811 w 980182"/>
                    <a:gd name="connsiteY282" fmla="*/ 1818239 h 3232048"/>
                    <a:gd name="connsiteX283" fmla="*/ 826 w 980182"/>
                    <a:gd name="connsiteY283" fmla="*/ 1806458 h 3232048"/>
                    <a:gd name="connsiteX284" fmla="*/ 811 w 980182"/>
                    <a:gd name="connsiteY284" fmla="*/ 1806399 h 3232048"/>
                    <a:gd name="connsiteX285" fmla="*/ 812 w 980182"/>
                    <a:gd name="connsiteY285" fmla="*/ 1805871 h 3232048"/>
                    <a:gd name="connsiteX286" fmla="*/ 811 w 980182"/>
                    <a:gd name="connsiteY286" fmla="*/ 1805869 h 3232048"/>
                    <a:gd name="connsiteX287" fmla="*/ 826 w 980182"/>
                    <a:gd name="connsiteY287" fmla="*/ 1794088 h 3232048"/>
                    <a:gd name="connsiteX288" fmla="*/ 811 w 980182"/>
                    <a:gd name="connsiteY288" fmla="*/ 1794029 h 3232048"/>
                    <a:gd name="connsiteX289" fmla="*/ 844 w 980182"/>
                    <a:gd name="connsiteY289" fmla="*/ 1767412 h 3232048"/>
                    <a:gd name="connsiteX290" fmla="*/ 811 w 980182"/>
                    <a:gd name="connsiteY290" fmla="*/ 1767281 h 3232048"/>
                    <a:gd name="connsiteX291" fmla="*/ 820 w 980182"/>
                    <a:gd name="connsiteY291" fmla="*/ 1759986 h 3232048"/>
                    <a:gd name="connsiteX292" fmla="*/ 812 w 980182"/>
                    <a:gd name="connsiteY292" fmla="*/ 1759940 h 3232048"/>
                    <a:gd name="connsiteX293" fmla="*/ 822 w 980182"/>
                    <a:gd name="connsiteY293" fmla="*/ 1747631 h 3232048"/>
                    <a:gd name="connsiteX294" fmla="*/ 812 w 980182"/>
                    <a:gd name="connsiteY294" fmla="*/ 1747570 h 3232048"/>
                    <a:gd name="connsiteX295" fmla="*/ 836 w 980182"/>
                    <a:gd name="connsiteY295" fmla="*/ 1719437 h 3232048"/>
                    <a:gd name="connsiteX296" fmla="*/ 811 w 980182"/>
                    <a:gd name="connsiteY296" fmla="*/ 1719339 h 3232048"/>
                    <a:gd name="connsiteX297" fmla="*/ 844 w 980182"/>
                    <a:gd name="connsiteY297" fmla="*/ 1692467 h 3232048"/>
                    <a:gd name="connsiteX298" fmla="*/ 844 w 980182"/>
                    <a:gd name="connsiteY298" fmla="*/ 1690370 h 3232048"/>
                    <a:gd name="connsiteX299" fmla="*/ 812 w 980182"/>
                    <a:gd name="connsiteY299" fmla="*/ 1690185 h 3232048"/>
                    <a:gd name="connsiteX300" fmla="*/ 819 w 980182"/>
                    <a:gd name="connsiteY300" fmla="*/ 1680786 h 3232048"/>
                    <a:gd name="connsiteX301" fmla="*/ 811 w 980182"/>
                    <a:gd name="connsiteY301" fmla="*/ 1680751 h 3232048"/>
                    <a:gd name="connsiteX302" fmla="*/ 814 w 980182"/>
                    <a:gd name="connsiteY302" fmla="*/ 1678360 h 3232048"/>
                    <a:gd name="connsiteX303" fmla="*/ 812 w 980182"/>
                    <a:gd name="connsiteY303" fmla="*/ 1678347 h 3232048"/>
                    <a:gd name="connsiteX304" fmla="*/ 812 w 980182"/>
                    <a:gd name="connsiteY304" fmla="*/ 1677818 h 3232048"/>
                    <a:gd name="connsiteX305" fmla="*/ 812 w 980182"/>
                    <a:gd name="connsiteY305" fmla="*/ 1677815 h 3232048"/>
                    <a:gd name="connsiteX306" fmla="*/ 819 w 980182"/>
                    <a:gd name="connsiteY306" fmla="*/ 1668416 h 3232048"/>
                    <a:gd name="connsiteX307" fmla="*/ 811 w 980182"/>
                    <a:gd name="connsiteY307" fmla="*/ 1668381 h 3232048"/>
                    <a:gd name="connsiteX308" fmla="*/ 814 w 980182"/>
                    <a:gd name="connsiteY308" fmla="*/ 1665990 h 3232048"/>
                    <a:gd name="connsiteX309" fmla="*/ 812 w 980182"/>
                    <a:gd name="connsiteY309" fmla="*/ 1665977 h 3232048"/>
                    <a:gd name="connsiteX310" fmla="*/ 835 w 980182"/>
                    <a:gd name="connsiteY310" fmla="*/ 1639358 h 3232048"/>
                    <a:gd name="connsiteX311" fmla="*/ 812 w 980182"/>
                    <a:gd name="connsiteY311" fmla="*/ 1639228 h 3232048"/>
                    <a:gd name="connsiteX312" fmla="*/ 836 w 980182"/>
                    <a:gd name="connsiteY312" fmla="*/ 1611095 h 3232048"/>
                    <a:gd name="connsiteX313" fmla="*/ 811 w 980182"/>
                    <a:gd name="connsiteY313" fmla="*/ 1610996 h 3232048"/>
                    <a:gd name="connsiteX314" fmla="*/ 826 w 980182"/>
                    <a:gd name="connsiteY314" fmla="*/ 1598686 h 3232048"/>
                    <a:gd name="connsiteX315" fmla="*/ 811 w 980182"/>
                    <a:gd name="connsiteY315" fmla="*/ 1598626 h 3232048"/>
                    <a:gd name="connsiteX316" fmla="*/ 820 w 980182"/>
                    <a:gd name="connsiteY316" fmla="*/ 1591332 h 3232048"/>
                    <a:gd name="connsiteX317" fmla="*/ 812 w 980182"/>
                    <a:gd name="connsiteY317" fmla="*/ 1591286 h 3232048"/>
                    <a:gd name="connsiteX318" fmla="*/ 844 w 980182"/>
                    <a:gd name="connsiteY318" fmla="*/ 1553370 h 3232048"/>
                    <a:gd name="connsiteX319" fmla="*/ 844 w 980182"/>
                    <a:gd name="connsiteY319" fmla="*/ 1552883 h 3232048"/>
                    <a:gd name="connsiteX320" fmla="*/ 812 w 980182"/>
                    <a:gd name="connsiteY320" fmla="*/ 1552698 h 3232048"/>
                    <a:gd name="connsiteX321" fmla="*/ 822 w 980182"/>
                    <a:gd name="connsiteY321" fmla="*/ 1540387 h 3232048"/>
                    <a:gd name="connsiteX322" fmla="*/ 812 w 980182"/>
                    <a:gd name="connsiteY322" fmla="*/ 1540328 h 3232048"/>
                    <a:gd name="connsiteX323" fmla="*/ 822 w 980182"/>
                    <a:gd name="connsiteY323" fmla="*/ 1528509 h 3232048"/>
                    <a:gd name="connsiteX324" fmla="*/ 811 w 980182"/>
                    <a:gd name="connsiteY324" fmla="*/ 1528465 h 3232048"/>
                    <a:gd name="connsiteX325" fmla="*/ 826 w 980182"/>
                    <a:gd name="connsiteY325" fmla="*/ 1516156 h 3232048"/>
                    <a:gd name="connsiteX326" fmla="*/ 811 w 980182"/>
                    <a:gd name="connsiteY326" fmla="*/ 1516095 h 3232048"/>
                    <a:gd name="connsiteX327" fmla="*/ 816 w 980182"/>
                    <a:gd name="connsiteY327" fmla="*/ 1512116 h 3232048"/>
                    <a:gd name="connsiteX328" fmla="*/ 811 w 980182"/>
                    <a:gd name="connsiteY328" fmla="*/ 1512096 h 3232048"/>
                    <a:gd name="connsiteX329" fmla="*/ 844 w 980182"/>
                    <a:gd name="connsiteY329" fmla="*/ 1485225 h 3232048"/>
                    <a:gd name="connsiteX330" fmla="*/ 844 w 980182"/>
                    <a:gd name="connsiteY330" fmla="*/ 1483128 h 3232048"/>
                    <a:gd name="connsiteX331" fmla="*/ 812 w 980182"/>
                    <a:gd name="connsiteY331" fmla="*/ 1482943 h 3232048"/>
                    <a:gd name="connsiteX332" fmla="*/ 822 w 980182"/>
                    <a:gd name="connsiteY332" fmla="*/ 1470633 h 3232048"/>
                    <a:gd name="connsiteX333" fmla="*/ 812 w 980182"/>
                    <a:gd name="connsiteY333" fmla="*/ 1470573 h 3232048"/>
                    <a:gd name="connsiteX334" fmla="*/ 844 w 980182"/>
                    <a:gd name="connsiteY334" fmla="*/ 1432657 h 3232048"/>
                    <a:gd name="connsiteX335" fmla="*/ 844 w 980182"/>
                    <a:gd name="connsiteY335" fmla="*/ 1426207 h 3232048"/>
                    <a:gd name="connsiteX336" fmla="*/ 844 w 980182"/>
                    <a:gd name="connsiteY336" fmla="*/ 1400597 h 3232048"/>
                    <a:gd name="connsiteX337" fmla="*/ 812 w 980182"/>
                    <a:gd name="connsiteY337" fmla="*/ 1400412 h 3232048"/>
                    <a:gd name="connsiteX338" fmla="*/ 823 w 980182"/>
                    <a:gd name="connsiteY338" fmla="*/ 1388103 h 3232048"/>
                    <a:gd name="connsiteX339" fmla="*/ 812 w 980182"/>
                    <a:gd name="connsiteY339" fmla="*/ 1388042 h 3232048"/>
                    <a:gd name="connsiteX340" fmla="*/ 815 w 980182"/>
                    <a:gd name="connsiteY340" fmla="*/ 1384062 h 3232048"/>
                    <a:gd name="connsiteX341" fmla="*/ 812 w 980182"/>
                    <a:gd name="connsiteY341" fmla="*/ 1384043 h 3232048"/>
                    <a:gd name="connsiteX342" fmla="*/ 832 w 980182"/>
                    <a:gd name="connsiteY342" fmla="*/ 1359895 h 3232048"/>
                    <a:gd name="connsiteX343" fmla="*/ 811 w 980182"/>
                    <a:gd name="connsiteY343" fmla="*/ 1359810 h 3232048"/>
                    <a:gd name="connsiteX344" fmla="*/ 844 w 980182"/>
                    <a:gd name="connsiteY344" fmla="*/ 1333192 h 3232048"/>
                    <a:gd name="connsiteX345" fmla="*/ 811 w 980182"/>
                    <a:gd name="connsiteY345" fmla="*/ 1333061 h 3232048"/>
                    <a:gd name="connsiteX346" fmla="*/ 826 w 980182"/>
                    <a:gd name="connsiteY346" fmla="*/ 1321280 h 3232048"/>
                    <a:gd name="connsiteX347" fmla="*/ 811 w 980182"/>
                    <a:gd name="connsiteY347" fmla="*/ 1321222 h 3232048"/>
                    <a:gd name="connsiteX348" fmla="*/ 812 w 980182"/>
                    <a:gd name="connsiteY348" fmla="*/ 1320694 h 3232048"/>
                    <a:gd name="connsiteX349" fmla="*/ 811 w 980182"/>
                    <a:gd name="connsiteY349" fmla="*/ 1320692 h 3232048"/>
                    <a:gd name="connsiteX350" fmla="*/ 826 w 980182"/>
                    <a:gd name="connsiteY350" fmla="*/ 1308910 h 3232048"/>
                    <a:gd name="connsiteX351" fmla="*/ 811 w 980182"/>
                    <a:gd name="connsiteY351" fmla="*/ 1308852 h 3232048"/>
                    <a:gd name="connsiteX352" fmla="*/ 844 w 980182"/>
                    <a:gd name="connsiteY352" fmla="*/ 1281981 h 3232048"/>
                    <a:gd name="connsiteX353" fmla="*/ 844 w 980182"/>
                    <a:gd name="connsiteY353" fmla="*/ 1269922 h 3232048"/>
                    <a:gd name="connsiteX354" fmla="*/ 844 w 980182"/>
                    <a:gd name="connsiteY354" fmla="*/ 1257552 h 3232048"/>
                    <a:gd name="connsiteX355" fmla="*/ 844 w 980182"/>
                    <a:gd name="connsiteY355" fmla="*/ 1234293 h 3232048"/>
                    <a:gd name="connsiteX356" fmla="*/ 811 w 980182"/>
                    <a:gd name="connsiteY356" fmla="*/ 1234162 h 3232048"/>
                    <a:gd name="connsiteX357" fmla="*/ 814 w 980182"/>
                    <a:gd name="connsiteY357" fmla="*/ 1231770 h 3232048"/>
                    <a:gd name="connsiteX358" fmla="*/ 812 w 980182"/>
                    <a:gd name="connsiteY358" fmla="*/ 1231757 h 3232048"/>
                    <a:gd name="connsiteX359" fmla="*/ 835 w 980182"/>
                    <a:gd name="connsiteY359" fmla="*/ 1205138 h 3232048"/>
                    <a:gd name="connsiteX360" fmla="*/ 812 w 980182"/>
                    <a:gd name="connsiteY360" fmla="*/ 1205008 h 3232048"/>
                    <a:gd name="connsiteX361" fmla="*/ 822 w 980182"/>
                    <a:gd name="connsiteY361" fmla="*/ 1193227 h 3232048"/>
                    <a:gd name="connsiteX362" fmla="*/ 812 w 980182"/>
                    <a:gd name="connsiteY362" fmla="*/ 1193170 h 3232048"/>
                    <a:gd name="connsiteX363" fmla="*/ 812 w 980182"/>
                    <a:gd name="connsiteY363" fmla="*/ 1192641 h 3232048"/>
                    <a:gd name="connsiteX364" fmla="*/ 812 w 980182"/>
                    <a:gd name="connsiteY364" fmla="*/ 1192638 h 3232048"/>
                    <a:gd name="connsiteX365" fmla="*/ 822 w 980182"/>
                    <a:gd name="connsiteY365" fmla="*/ 1180857 h 3232048"/>
                    <a:gd name="connsiteX366" fmla="*/ 812 w 980182"/>
                    <a:gd name="connsiteY366" fmla="*/ 1180800 h 3232048"/>
                    <a:gd name="connsiteX367" fmla="*/ 826 w 980182"/>
                    <a:gd name="connsiteY367" fmla="*/ 1164466 h 3232048"/>
                    <a:gd name="connsiteX368" fmla="*/ 811 w 980182"/>
                    <a:gd name="connsiteY368" fmla="*/ 1164407 h 3232048"/>
                    <a:gd name="connsiteX369" fmla="*/ 826 w 980182"/>
                    <a:gd name="connsiteY369" fmla="*/ 1152626 h 3232048"/>
                    <a:gd name="connsiteX370" fmla="*/ 811 w 980182"/>
                    <a:gd name="connsiteY370" fmla="*/ 1152567 h 3232048"/>
                    <a:gd name="connsiteX371" fmla="*/ 844 w 980182"/>
                    <a:gd name="connsiteY371" fmla="*/ 1125950 h 3232048"/>
                    <a:gd name="connsiteX372" fmla="*/ 811 w 980182"/>
                    <a:gd name="connsiteY372" fmla="*/ 1125819 h 3232048"/>
                    <a:gd name="connsiteX373" fmla="*/ 826 w 980182"/>
                    <a:gd name="connsiteY373" fmla="*/ 1113509 h 3232048"/>
                    <a:gd name="connsiteX374" fmla="*/ 811 w 980182"/>
                    <a:gd name="connsiteY374" fmla="*/ 1113449 h 3232048"/>
                    <a:gd name="connsiteX375" fmla="*/ 820 w 980182"/>
                    <a:gd name="connsiteY375" fmla="*/ 1106155 h 3232048"/>
                    <a:gd name="connsiteX376" fmla="*/ 812 w 980182"/>
                    <a:gd name="connsiteY376" fmla="*/ 1106108 h 3232048"/>
                    <a:gd name="connsiteX377" fmla="*/ 844 w 980182"/>
                    <a:gd name="connsiteY377" fmla="*/ 1068193 h 3232048"/>
                    <a:gd name="connsiteX378" fmla="*/ 844 w 980182"/>
                    <a:gd name="connsiteY378" fmla="*/ 1036538 h 3232048"/>
                    <a:gd name="connsiteX379" fmla="*/ 812 w 980182"/>
                    <a:gd name="connsiteY379" fmla="*/ 1036353 h 3232048"/>
                    <a:gd name="connsiteX380" fmla="*/ 819 w 980182"/>
                    <a:gd name="connsiteY380" fmla="*/ 1026954 h 3232048"/>
                    <a:gd name="connsiteX381" fmla="*/ 811 w 980182"/>
                    <a:gd name="connsiteY381" fmla="*/ 1026919 h 3232048"/>
                    <a:gd name="connsiteX382" fmla="*/ 814 w 980182"/>
                    <a:gd name="connsiteY382" fmla="*/ 1024528 h 3232048"/>
                    <a:gd name="connsiteX383" fmla="*/ 812 w 980182"/>
                    <a:gd name="connsiteY383" fmla="*/ 1024515 h 3232048"/>
                    <a:gd name="connsiteX384" fmla="*/ 835 w 980182"/>
                    <a:gd name="connsiteY384" fmla="*/ 997896 h 3232048"/>
                    <a:gd name="connsiteX385" fmla="*/ 812 w 980182"/>
                    <a:gd name="connsiteY385" fmla="*/ 997766 h 3232048"/>
                    <a:gd name="connsiteX386" fmla="*/ 822 w 980182"/>
                    <a:gd name="connsiteY386" fmla="*/ 985456 h 3232048"/>
                    <a:gd name="connsiteX387" fmla="*/ 812 w 980182"/>
                    <a:gd name="connsiteY387" fmla="*/ 985396 h 3232048"/>
                    <a:gd name="connsiteX388" fmla="*/ 836 w 980182"/>
                    <a:gd name="connsiteY388" fmla="*/ 957263 h 3232048"/>
                    <a:gd name="connsiteX389" fmla="*/ 811 w 980182"/>
                    <a:gd name="connsiteY389" fmla="*/ 957164 h 3232048"/>
                    <a:gd name="connsiteX390" fmla="*/ 844 w 980182"/>
                    <a:gd name="connsiteY390" fmla="*/ 930293 h 3232048"/>
                    <a:gd name="connsiteX391" fmla="*/ 844 w 980182"/>
                    <a:gd name="connsiteY391" fmla="*/ 899051 h 3232048"/>
                    <a:gd name="connsiteX392" fmla="*/ 812 w 980182"/>
                    <a:gd name="connsiteY392" fmla="*/ 898866 h 3232048"/>
                    <a:gd name="connsiteX393" fmla="*/ 832 w 980182"/>
                    <a:gd name="connsiteY393" fmla="*/ 874718 h 3232048"/>
                    <a:gd name="connsiteX394" fmla="*/ 811 w 980182"/>
                    <a:gd name="connsiteY394" fmla="*/ 874633 h 3232048"/>
                    <a:gd name="connsiteX395" fmla="*/ 844 w 980182"/>
                    <a:gd name="connsiteY395" fmla="*/ 847761 h 3232048"/>
                    <a:gd name="connsiteX396" fmla="*/ 844 w 980182"/>
                    <a:gd name="connsiteY396" fmla="*/ 829296 h 3232048"/>
                    <a:gd name="connsiteX397" fmla="*/ 812 w 980182"/>
                    <a:gd name="connsiteY397" fmla="*/ 829111 h 3232048"/>
                    <a:gd name="connsiteX398" fmla="*/ 844 w 980182"/>
                    <a:gd name="connsiteY398" fmla="*/ 791195 h 3232048"/>
                    <a:gd name="connsiteX399" fmla="*/ 844 w 980182"/>
                    <a:gd name="connsiteY399" fmla="*/ 784745 h 3232048"/>
                    <a:gd name="connsiteX400" fmla="*/ 844 w 980182"/>
                    <a:gd name="connsiteY400" fmla="*/ 772375 h 3232048"/>
                    <a:gd name="connsiteX401" fmla="*/ 844 w 980182"/>
                    <a:gd name="connsiteY401" fmla="*/ 746765 h 3232048"/>
                    <a:gd name="connsiteX402" fmla="*/ 812 w 980182"/>
                    <a:gd name="connsiteY402" fmla="*/ 746580 h 3232048"/>
                    <a:gd name="connsiteX403" fmla="*/ 844 w 980182"/>
                    <a:gd name="connsiteY403" fmla="*/ 708664 h 3232048"/>
                    <a:gd name="connsiteX404" fmla="*/ 844 w 980182"/>
                    <a:gd name="connsiteY404" fmla="*/ 685845 h 3232048"/>
                    <a:gd name="connsiteX405" fmla="*/ 844 w 980182"/>
                    <a:gd name="connsiteY405" fmla="*/ 679361 h 3232048"/>
                    <a:gd name="connsiteX406" fmla="*/ 811 w 980182"/>
                    <a:gd name="connsiteY406" fmla="*/ 679230 h 3232048"/>
                    <a:gd name="connsiteX407" fmla="*/ 826 w 980182"/>
                    <a:gd name="connsiteY407" fmla="*/ 667448 h 3232048"/>
                    <a:gd name="connsiteX408" fmla="*/ 811 w 980182"/>
                    <a:gd name="connsiteY408" fmla="*/ 667390 h 3232048"/>
                    <a:gd name="connsiteX409" fmla="*/ 844 w 980182"/>
                    <a:gd name="connsiteY409" fmla="*/ 640519 h 3232048"/>
                    <a:gd name="connsiteX410" fmla="*/ 844 w 980182"/>
                    <a:gd name="connsiteY410" fmla="*/ 616090 h 3232048"/>
                    <a:gd name="connsiteX411" fmla="*/ 844 w 980182"/>
                    <a:gd name="connsiteY411" fmla="*/ 551361 h 3232048"/>
                    <a:gd name="connsiteX412" fmla="*/ 812 w 980182"/>
                    <a:gd name="connsiteY412" fmla="*/ 551176 h 3232048"/>
                    <a:gd name="connsiteX413" fmla="*/ 822 w 980182"/>
                    <a:gd name="connsiteY413" fmla="*/ 539395 h 3232048"/>
                    <a:gd name="connsiteX414" fmla="*/ 812 w 980182"/>
                    <a:gd name="connsiteY414" fmla="*/ 539338 h 3232048"/>
                    <a:gd name="connsiteX415" fmla="*/ 844 w 980182"/>
                    <a:gd name="connsiteY415" fmla="*/ 501422 h 3232048"/>
                    <a:gd name="connsiteX416" fmla="*/ 844 w 980182"/>
                    <a:gd name="connsiteY416" fmla="*/ 472119 h 3232048"/>
                    <a:gd name="connsiteX417" fmla="*/ 811 w 980182"/>
                    <a:gd name="connsiteY417" fmla="*/ 471987 h 3232048"/>
                    <a:gd name="connsiteX418" fmla="*/ 844 w 980182"/>
                    <a:gd name="connsiteY418" fmla="*/ 445116 h 3232048"/>
                    <a:gd name="connsiteX419" fmla="*/ 844 w 980182"/>
                    <a:gd name="connsiteY419" fmla="*/ 344119 h 3232048"/>
                    <a:gd name="connsiteX420" fmla="*/ 812 w 980182"/>
                    <a:gd name="connsiteY420" fmla="*/ 343934 h 3232048"/>
                    <a:gd name="connsiteX421" fmla="*/ 844 w 980182"/>
                    <a:gd name="connsiteY421" fmla="*/ 306018 h 3232048"/>
                    <a:gd name="connsiteX422" fmla="*/ 844 w 980182"/>
                    <a:gd name="connsiteY422" fmla="*/ 130913 h 3232048"/>
                    <a:gd name="connsiteX423" fmla="*/ 97148 w 980182"/>
                    <a:gd name="connsiteY423" fmla="*/ 130913 h 3232048"/>
                    <a:gd name="connsiteX424" fmla="*/ 109121 w 980182"/>
                    <a:gd name="connsiteY424" fmla="*/ 120580 h 3232048"/>
                    <a:gd name="connsiteX425" fmla="*/ 532829 w 980182"/>
                    <a:gd name="connsiteY425" fmla="*/ 1220 h 32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Lst>
                  <a:rect l="l" t="t" r="r" b="b"/>
                  <a:pathLst>
                    <a:path w="980182" h="3232048">
                      <a:moveTo>
                        <a:pt x="532829" y="1220"/>
                      </a:moveTo>
                      <a:cubicBezTo>
                        <a:pt x="626878" y="6631"/>
                        <a:pt x="719582" y="30103"/>
                        <a:pt x="798466" y="72518"/>
                      </a:cubicBezTo>
                      <a:cubicBezTo>
                        <a:pt x="831007" y="89975"/>
                        <a:pt x="859226" y="109622"/>
                        <a:pt x="883126" y="130913"/>
                      </a:cubicBezTo>
                      <a:lnTo>
                        <a:pt x="980182" y="130913"/>
                      </a:lnTo>
                      <a:lnTo>
                        <a:pt x="980182" y="321013"/>
                      </a:lnTo>
                      <a:lnTo>
                        <a:pt x="980182" y="325352"/>
                      </a:lnTo>
                      <a:lnTo>
                        <a:pt x="980182" y="326316"/>
                      </a:lnTo>
                      <a:lnTo>
                        <a:pt x="980182" y="338155"/>
                      </a:lnTo>
                      <a:lnTo>
                        <a:pt x="980182" y="458818"/>
                      </a:lnTo>
                      <a:lnTo>
                        <a:pt x="980182" y="516417"/>
                      </a:lnTo>
                      <a:lnTo>
                        <a:pt x="980182" y="520755"/>
                      </a:lnTo>
                      <a:lnTo>
                        <a:pt x="980182" y="528255"/>
                      </a:lnTo>
                      <a:lnTo>
                        <a:pt x="980182" y="532594"/>
                      </a:lnTo>
                      <a:lnTo>
                        <a:pt x="980182" y="533558"/>
                      </a:lnTo>
                      <a:lnTo>
                        <a:pt x="980182" y="616090"/>
                      </a:lnTo>
                      <a:lnTo>
                        <a:pt x="980182" y="654221"/>
                      </a:lnTo>
                      <a:lnTo>
                        <a:pt x="980182" y="666060"/>
                      </a:lnTo>
                      <a:lnTo>
                        <a:pt x="980182" y="685845"/>
                      </a:lnTo>
                      <a:lnTo>
                        <a:pt x="980182" y="723659"/>
                      </a:lnTo>
                      <a:lnTo>
                        <a:pt x="980182" y="727998"/>
                      </a:lnTo>
                      <a:lnTo>
                        <a:pt x="980182" y="772375"/>
                      </a:lnTo>
                      <a:lnTo>
                        <a:pt x="980182" y="784745"/>
                      </a:lnTo>
                      <a:lnTo>
                        <a:pt x="980182" y="806190"/>
                      </a:lnTo>
                      <a:lnTo>
                        <a:pt x="980182" y="810529"/>
                      </a:lnTo>
                      <a:lnTo>
                        <a:pt x="980182" y="811493"/>
                      </a:lnTo>
                      <a:lnTo>
                        <a:pt x="980182" y="823332"/>
                      </a:lnTo>
                      <a:lnTo>
                        <a:pt x="980182" y="861464"/>
                      </a:lnTo>
                      <a:lnTo>
                        <a:pt x="980182" y="875945"/>
                      </a:lnTo>
                      <a:lnTo>
                        <a:pt x="980182" y="880284"/>
                      </a:lnTo>
                      <a:lnTo>
                        <a:pt x="980182" y="893087"/>
                      </a:lnTo>
                      <a:lnTo>
                        <a:pt x="980182" y="943995"/>
                      </a:lnTo>
                      <a:lnTo>
                        <a:pt x="980182" y="962475"/>
                      </a:lnTo>
                      <a:lnTo>
                        <a:pt x="980182" y="966814"/>
                      </a:lnTo>
                      <a:lnTo>
                        <a:pt x="980182" y="967778"/>
                      </a:lnTo>
                      <a:lnTo>
                        <a:pt x="980182" y="974845"/>
                      </a:lnTo>
                      <a:lnTo>
                        <a:pt x="980182" y="979184"/>
                      </a:lnTo>
                      <a:lnTo>
                        <a:pt x="980182" y="979617"/>
                      </a:lnTo>
                      <a:lnTo>
                        <a:pt x="980182" y="980148"/>
                      </a:lnTo>
                      <a:lnTo>
                        <a:pt x="980182" y="991987"/>
                      </a:lnTo>
                      <a:lnTo>
                        <a:pt x="980182" y="1001594"/>
                      </a:lnTo>
                      <a:lnTo>
                        <a:pt x="980182" y="1005933"/>
                      </a:lnTo>
                      <a:lnTo>
                        <a:pt x="980182" y="1013432"/>
                      </a:lnTo>
                      <a:lnTo>
                        <a:pt x="980182" y="1013750"/>
                      </a:lnTo>
                      <a:lnTo>
                        <a:pt x="980182" y="1017771"/>
                      </a:lnTo>
                      <a:lnTo>
                        <a:pt x="980182" y="1018736"/>
                      </a:lnTo>
                      <a:lnTo>
                        <a:pt x="980182" y="1083187"/>
                      </a:lnTo>
                      <a:lnTo>
                        <a:pt x="980182" y="1087526"/>
                      </a:lnTo>
                      <a:lnTo>
                        <a:pt x="980182" y="1100280"/>
                      </a:lnTo>
                      <a:lnTo>
                        <a:pt x="980182" y="1112650"/>
                      </a:lnTo>
                      <a:lnTo>
                        <a:pt x="980182" y="1139399"/>
                      </a:lnTo>
                      <a:lnTo>
                        <a:pt x="980182" y="1151237"/>
                      </a:lnTo>
                      <a:lnTo>
                        <a:pt x="980182" y="1157879"/>
                      </a:lnTo>
                      <a:lnTo>
                        <a:pt x="980182" y="1162217"/>
                      </a:lnTo>
                      <a:lnTo>
                        <a:pt x="980182" y="1169717"/>
                      </a:lnTo>
                      <a:lnTo>
                        <a:pt x="980182" y="1170249"/>
                      </a:lnTo>
                      <a:lnTo>
                        <a:pt x="980182" y="1171022"/>
                      </a:lnTo>
                      <a:lnTo>
                        <a:pt x="980182" y="1174056"/>
                      </a:lnTo>
                      <a:lnTo>
                        <a:pt x="980182" y="1174587"/>
                      </a:lnTo>
                      <a:lnTo>
                        <a:pt x="980182" y="1175020"/>
                      </a:lnTo>
                      <a:lnTo>
                        <a:pt x="980182" y="1182087"/>
                      </a:lnTo>
                      <a:lnTo>
                        <a:pt x="980182" y="1186426"/>
                      </a:lnTo>
                      <a:lnTo>
                        <a:pt x="980182" y="1187390"/>
                      </a:lnTo>
                      <a:lnTo>
                        <a:pt x="980182" y="1208836"/>
                      </a:lnTo>
                      <a:lnTo>
                        <a:pt x="980182" y="1213175"/>
                      </a:lnTo>
                      <a:lnTo>
                        <a:pt x="980182" y="1220992"/>
                      </a:lnTo>
                      <a:lnTo>
                        <a:pt x="980182" y="1257552"/>
                      </a:lnTo>
                      <a:lnTo>
                        <a:pt x="980182" y="1269922"/>
                      </a:lnTo>
                      <a:lnTo>
                        <a:pt x="980182" y="1295683"/>
                      </a:lnTo>
                      <a:lnTo>
                        <a:pt x="980182" y="1307522"/>
                      </a:lnTo>
                      <a:lnTo>
                        <a:pt x="980182" y="1308053"/>
                      </a:lnTo>
                      <a:lnTo>
                        <a:pt x="980182" y="1319892"/>
                      </a:lnTo>
                      <a:lnTo>
                        <a:pt x="980182" y="1327307"/>
                      </a:lnTo>
                      <a:lnTo>
                        <a:pt x="980182" y="1339677"/>
                      </a:lnTo>
                      <a:lnTo>
                        <a:pt x="980182" y="1346641"/>
                      </a:lnTo>
                      <a:lnTo>
                        <a:pt x="980182" y="1361123"/>
                      </a:lnTo>
                      <a:lnTo>
                        <a:pt x="980182" y="1365121"/>
                      </a:lnTo>
                      <a:lnTo>
                        <a:pt x="980182" y="1365461"/>
                      </a:lnTo>
                      <a:lnTo>
                        <a:pt x="980182" y="1369460"/>
                      </a:lnTo>
                      <a:lnTo>
                        <a:pt x="980182" y="1377491"/>
                      </a:lnTo>
                      <a:lnTo>
                        <a:pt x="980182" y="1378264"/>
                      </a:lnTo>
                      <a:lnTo>
                        <a:pt x="980182" y="1381830"/>
                      </a:lnTo>
                      <a:lnTo>
                        <a:pt x="980182" y="1426207"/>
                      </a:lnTo>
                      <a:lnTo>
                        <a:pt x="980182" y="1447652"/>
                      </a:lnTo>
                      <a:lnTo>
                        <a:pt x="980182" y="1451991"/>
                      </a:lnTo>
                      <a:lnTo>
                        <a:pt x="980182" y="1452955"/>
                      </a:lnTo>
                      <a:lnTo>
                        <a:pt x="980182" y="1460022"/>
                      </a:lnTo>
                      <a:lnTo>
                        <a:pt x="980182" y="1464361"/>
                      </a:lnTo>
                      <a:lnTo>
                        <a:pt x="980182" y="1464794"/>
                      </a:lnTo>
                      <a:lnTo>
                        <a:pt x="980182" y="1465325"/>
                      </a:lnTo>
                      <a:lnTo>
                        <a:pt x="980182" y="1477164"/>
                      </a:lnTo>
                      <a:lnTo>
                        <a:pt x="980182" y="1498927"/>
                      </a:lnTo>
                      <a:lnTo>
                        <a:pt x="980182" y="1502926"/>
                      </a:lnTo>
                      <a:lnTo>
                        <a:pt x="980182" y="1515296"/>
                      </a:lnTo>
                      <a:lnTo>
                        <a:pt x="980182" y="1517407"/>
                      </a:lnTo>
                      <a:lnTo>
                        <a:pt x="980182" y="1521746"/>
                      </a:lnTo>
                      <a:lnTo>
                        <a:pt x="980182" y="1529777"/>
                      </a:lnTo>
                      <a:lnTo>
                        <a:pt x="980182" y="1534116"/>
                      </a:lnTo>
                      <a:lnTo>
                        <a:pt x="980182" y="1534549"/>
                      </a:lnTo>
                      <a:lnTo>
                        <a:pt x="980182" y="1546919"/>
                      </a:lnTo>
                      <a:lnTo>
                        <a:pt x="980182" y="1568365"/>
                      </a:lnTo>
                      <a:lnTo>
                        <a:pt x="980182" y="1572703"/>
                      </a:lnTo>
                      <a:lnTo>
                        <a:pt x="980182" y="1585457"/>
                      </a:lnTo>
                      <a:lnTo>
                        <a:pt x="980182" y="1597827"/>
                      </a:lnTo>
                      <a:lnTo>
                        <a:pt x="980182" y="1616307"/>
                      </a:lnTo>
                      <a:lnTo>
                        <a:pt x="980182" y="1620646"/>
                      </a:lnTo>
                      <a:lnTo>
                        <a:pt x="980182" y="1621610"/>
                      </a:lnTo>
                      <a:lnTo>
                        <a:pt x="980182" y="1633449"/>
                      </a:lnTo>
                      <a:lnTo>
                        <a:pt x="980182" y="1643056"/>
                      </a:lnTo>
                      <a:lnTo>
                        <a:pt x="980182" y="1647395"/>
                      </a:lnTo>
                      <a:lnTo>
                        <a:pt x="980182" y="1654894"/>
                      </a:lnTo>
                      <a:lnTo>
                        <a:pt x="980182" y="1655212"/>
                      </a:lnTo>
                      <a:lnTo>
                        <a:pt x="980182" y="1655426"/>
                      </a:lnTo>
                      <a:lnTo>
                        <a:pt x="980182" y="1659233"/>
                      </a:lnTo>
                      <a:lnTo>
                        <a:pt x="980182" y="1659765"/>
                      </a:lnTo>
                      <a:lnTo>
                        <a:pt x="980182" y="1660198"/>
                      </a:lnTo>
                      <a:lnTo>
                        <a:pt x="980182" y="1667264"/>
                      </a:lnTo>
                      <a:lnTo>
                        <a:pt x="980182" y="1667582"/>
                      </a:lnTo>
                      <a:lnTo>
                        <a:pt x="980182" y="1671603"/>
                      </a:lnTo>
                      <a:lnTo>
                        <a:pt x="980182" y="1672568"/>
                      </a:lnTo>
                      <a:lnTo>
                        <a:pt x="980182" y="1706169"/>
                      </a:lnTo>
                      <a:lnTo>
                        <a:pt x="980182" y="1724649"/>
                      </a:lnTo>
                      <a:lnTo>
                        <a:pt x="980182" y="1728988"/>
                      </a:lnTo>
                      <a:lnTo>
                        <a:pt x="980182" y="1737019"/>
                      </a:lnTo>
                      <a:lnTo>
                        <a:pt x="980182" y="1741358"/>
                      </a:lnTo>
                      <a:lnTo>
                        <a:pt x="980182" y="1754112"/>
                      </a:lnTo>
                      <a:lnTo>
                        <a:pt x="980182" y="1780861"/>
                      </a:lnTo>
                      <a:lnTo>
                        <a:pt x="980182" y="1792699"/>
                      </a:lnTo>
                      <a:lnTo>
                        <a:pt x="980182" y="1793231"/>
                      </a:lnTo>
                      <a:lnTo>
                        <a:pt x="980182" y="1805069"/>
                      </a:lnTo>
                      <a:lnTo>
                        <a:pt x="980182" y="1811711"/>
                      </a:lnTo>
                      <a:lnTo>
                        <a:pt x="980182" y="1812484"/>
                      </a:lnTo>
                      <a:lnTo>
                        <a:pt x="980182" y="1816049"/>
                      </a:lnTo>
                      <a:lnTo>
                        <a:pt x="980182" y="1823549"/>
                      </a:lnTo>
                      <a:lnTo>
                        <a:pt x="980182" y="1824854"/>
                      </a:lnTo>
                      <a:lnTo>
                        <a:pt x="980182" y="1827888"/>
                      </a:lnTo>
                      <a:lnTo>
                        <a:pt x="980182" y="1828852"/>
                      </a:lnTo>
                      <a:lnTo>
                        <a:pt x="980182" y="1850298"/>
                      </a:lnTo>
                      <a:lnTo>
                        <a:pt x="980182" y="1854637"/>
                      </a:lnTo>
                      <a:lnTo>
                        <a:pt x="980182" y="1862454"/>
                      </a:lnTo>
                      <a:lnTo>
                        <a:pt x="980182" y="1862668"/>
                      </a:lnTo>
                      <a:lnTo>
                        <a:pt x="980182" y="1867007"/>
                      </a:lnTo>
                      <a:lnTo>
                        <a:pt x="980182" y="1874824"/>
                      </a:lnTo>
                      <a:lnTo>
                        <a:pt x="980182" y="1911384"/>
                      </a:lnTo>
                      <a:lnTo>
                        <a:pt x="980182" y="1949515"/>
                      </a:lnTo>
                      <a:lnTo>
                        <a:pt x="980182" y="1961354"/>
                      </a:lnTo>
                      <a:lnTo>
                        <a:pt x="980182" y="1981139"/>
                      </a:lnTo>
                      <a:lnTo>
                        <a:pt x="980182" y="1988103"/>
                      </a:lnTo>
                      <a:lnTo>
                        <a:pt x="980182" y="2000473"/>
                      </a:lnTo>
                      <a:lnTo>
                        <a:pt x="980182" y="2002585"/>
                      </a:lnTo>
                      <a:lnTo>
                        <a:pt x="980182" y="2006923"/>
                      </a:lnTo>
                      <a:lnTo>
                        <a:pt x="980182" y="2014954"/>
                      </a:lnTo>
                      <a:lnTo>
                        <a:pt x="980182" y="2018953"/>
                      </a:lnTo>
                      <a:lnTo>
                        <a:pt x="980182" y="2019293"/>
                      </a:lnTo>
                      <a:lnTo>
                        <a:pt x="980182" y="2019726"/>
                      </a:lnTo>
                      <a:lnTo>
                        <a:pt x="980182" y="2023292"/>
                      </a:lnTo>
                      <a:lnTo>
                        <a:pt x="980182" y="2032096"/>
                      </a:lnTo>
                      <a:lnTo>
                        <a:pt x="980182" y="2101484"/>
                      </a:lnTo>
                      <a:lnTo>
                        <a:pt x="980182" y="2105823"/>
                      </a:lnTo>
                      <a:lnTo>
                        <a:pt x="980182" y="2106787"/>
                      </a:lnTo>
                      <a:lnTo>
                        <a:pt x="980182" y="2118626"/>
                      </a:lnTo>
                      <a:lnTo>
                        <a:pt x="980182" y="2140389"/>
                      </a:lnTo>
                      <a:lnTo>
                        <a:pt x="980182" y="2152759"/>
                      </a:lnTo>
                      <a:lnTo>
                        <a:pt x="980182" y="2156758"/>
                      </a:lnTo>
                      <a:lnTo>
                        <a:pt x="980182" y="2171239"/>
                      </a:lnTo>
                      <a:lnTo>
                        <a:pt x="980182" y="2175578"/>
                      </a:lnTo>
                      <a:lnTo>
                        <a:pt x="980182" y="2188381"/>
                      </a:lnTo>
                      <a:lnTo>
                        <a:pt x="980182" y="2209827"/>
                      </a:lnTo>
                      <a:lnTo>
                        <a:pt x="980182" y="2214165"/>
                      </a:lnTo>
                      <a:lnTo>
                        <a:pt x="980182" y="2222197"/>
                      </a:lnTo>
                      <a:lnTo>
                        <a:pt x="980182" y="2226535"/>
                      </a:lnTo>
                      <a:lnTo>
                        <a:pt x="980182" y="2239289"/>
                      </a:lnTo>
                      <a:lnTo>
                        <a:pt x="980182" y="2296888"/>
                      </a:lnTo>
                      <a:lnTo>
                        <a:pt x="980182" y="2301227"/>
                      </a:lnTo>
                      <a:lnTo>
                        <a:pt x="980182" y="2308726"/>
                      </a:lnTo>
                      <a:lnTo>
                        <a:pt x="980182" y="2309044"/>
                      </a:lnTo>
                      <a:lnTo>
                        <a:pt x="980182" y="2313065"/>
                      </a:lnTo>
                      <a:lnTo>
                        <a:pt x="980182" y="2314030"/>
                      </a:lnTo>
                      <a:lnTo>
                        <a:pt x="980182" y="2347631"/>
                      </a:lnTo>
                      <a:lnTo>
                        <a:pt x="980182" y="2360001"/>
                      </a:lnTo>
                      <a:lnTo>
                        <a:pt x="980182" y="2378481"/>
                      </a:lnTo>
                      <a:lnTo>
                        <a:pt x="980182" y="2382820"/>
                      </a:lnTo>
                      <a:lnTo>
                        <a:pt x="980182" y="2434693"/>
                      </a:lnTo>
                      <a:lnTo>
                        <a:pt x="980182" y="2446531"/>
                      </a:lnTo>
                      <a:lnTo>
                        <a:pt x="980182" y="2466316"/>
                      </a:lnTo>
                      <a:lnTo>
                        <a:pt x="980182" y="2504130"/>
                      </a:lnTo>
                      <a:lnTo>
                        <a:pt x="980182" y="2508469"/>
                      </a:lnTo>
                      <a:lnTo>
                        <a:pt x="980182" y="2516286"/>
                      </a:lnTo>
                      <a:lnTo>
                        <a:pt x="980182" y="2641935"/>
                      </a:lnTo>
                      <a:lnTo>
                        <a:pt x="980182" y="2656416"/>
                      </a:lnTo>
                      <a:lnTo>
                        <a:pt x="980182" y="2660755"/>
                      </a:lnTo>
                      <a:lnTo>
                        <a:pt x="980182" y="2673558"/>
                      </a:lnTo>
                      <a:lnTo>
                        <a:pt x="980182" y="2794221"/>
                      </a:lnTo>
                      <a:lnTo>
                        <a:pt x="980182" y="2863659"/>
                      </a:lnTo>
                      <a:lnTo>
                        <a:pt x="980182" y="2867997"/>
                      </a:lnTo>
                      <a:lnTo>
                        <a:pt x="980182" y="3001463"/>
                      </a:lnTo>
                      <a:lnTo>
                        <a:pt x="980088" y="3001463"/>
                      </a:lnTo>
                      <a:cubicBezTo>
                        <a:pt x="980135" y="3052502"/>
                        <a:pt x="944497" y="3103873"/>
                        <a:pt x="870918" y="3146590"/>
                      </a:cubicBezTo>
                      <a:cubicBezTo>
                        <a:pt x="700566" y="3245505"/>
                        <a:pt x="391931" y="3260817"/>
                        <a:pt x="181573" y="3180653"/>
                      </a:cubicBezTo>
                      <a:cubicBezTo>
                        <a:pt x="53902" y="3132000"/>
                        <a:pt x="-8078" y="3059436"/>
                        <a:pt x="844" y="2987761"/>
                      </a:cubicBezTo>
                      <a:lnTo>
                        <a:pt x="844" y="2886764"/>
                      </a:lnTo>
                      <a:lnTo>
                        <a:pt x="812" y="2886579"/>
                      </a:lnTo>
                      <a:cubicBezTo>
                        <a:pt x="-279" y="2873967"/>
                        <a:pt x="-272" y="2861305"/>
                        <a:pt x="844" y="2848664"/>
                      </a:cubicBezTo>
                      <a:lnTo>
                        <a:pt x="844" y="2807522"/>
                      </a:lnTo>
                      <a:lnTo>
                        <a:pt x="811" y="2807390"/>
                      </a:lnTo>
                      <a:cubicBezTo>
                        <a:pt x="-279" y="2798451"/>
                        <a:pt x="-272" y="2789478"/>
                        <a:pt x="844" y="2780519"/>
                      </a:cubicBezTo>
                      <a:lnTo>
                        <a:pt x="844" y="2679522"/>
                      </a:lnTo>
                      <a:lnTo>
                        <a:pt x="812" y="2679337"/>
                      </a:lnTo>
                      <a:lnTo>
                        <a:pt x="832" y="2655189"/>
                      </a:lnTo>
                      <a:lnTo>
                        <a:pt x="811" y="2655104"/>
                      </a:lnTo>
                      <a:cubicBezTo>
                        <a:pt x="-279" y="2646166"/>
                        <a:pt x="-272" y="2637192"/>
                        <a:pt x="844" y="2628232"/>
                      </a:cubicBezTo>
                      <a:lnTo>
                        <a:pt x="844" y="2529587"/>
                      </a:lnTo>
                      <a:lnTo>
                        <a:pt x="811" y="2529456"/>
                      </a:lnTo>
                      <a:lnTo>
                        <a:pt x="814" y="2527064"/>
                      </a:lnTo>
                      <a:lnTo>
                        <a:pt x="812" y="2527051"/>
                      </a:lnTo>
                      <a:cubicBezTo>
                        <a:pt x="-279" y="2514438"/>
                        <a:pt x="-272" y="2501776"/>
                        <a:pt x="844" y="2489135"/>
                      </a:cubicBezTo>
                      <a:lnTo>
                        <a:pt x="844" y="2466316"/>
                      </a:lnTo>
                      <a:lnTo>
                        <a:pt x="844" y="2459832"/>
                      </a:lnTo>
                      <a:lnTo>
                        <a:pt x="811" y="2459701"/>
                      </a:lnTo>
                      <a:lnTo>
                        <a:pt x="826" y="2447920"/>
                      </a:lnTo>
                      <a:lnTo>
                        <a:pt x="811" y="2447861"/>
                      </a:lnTo>
                      <a:cubicBezTo>
                        <a:pt x="-279" y="2438923"/>
                        <a:pt x="-272" y="2429949"/>
                        <a:pt x="844" y="2420990"/>
                      </a:cubicBezTo>
                      <a:lnTo>
                        <a:pt x="844" y="2401587"/>
                      </a:lnTo>
                      <a:lnTo>
                        <a:pt x="812" y="2401402"/>
                      </a:lnTo>
                      <a:cubicBezTo>
                        <a:pt x="-279" y="2388790"/>
                        <a:pt x="-272" y="2376128"/>
                        <a:pt x="844" y="2363487"/>
                      </a:cubicBezTo>
                      <a:lnTo>
                        <a:pt x="844" y="2360932"/>
                      </a:lnTo>
                      <a:lnTo>
                        <a:pt x="811" y="2360801"/>
                      </a:lnTo>
                      <a:cubicBezTo>
                        <a:pt x="-279" y="2351862"/>
                        <a:pt x="-272" y="2342889"/>
                        <a:pt x="844" y="2333929"/>
                      </a:cubicBezTo>
                      <a:lnTo>
                        <a:pt x="844" y="2331832"/>
                      </a:lnTo>
                      <a:lnTo>
                        <a:pt x="812" y="2331647"/>
                      </a:lnTo>
                      <a:lnTo>
                        <a:pt x="819" y="2322248"/>
                      </a:lnTo>
                      <a:lnTo>
                        <a:pt x="811" y="2322213"/>
                      </a:lnTo>
                      <a:lnTo>
                        <a:pt x="814" y="2319822"/>
                      </a:lnTo>
                      <a:lnTo>
                        <a:pt x="812" y="2319809"/>
                      </a:lnTo>
                      <a:cubicBezTo>
                        <a:pt x="-279" y="2307196"/>
                        <a:pt x="-272" y="2294534"/>
                        <a:pt x="844" y="2281893"/>
                      </a:cubicBezTo>
                      <a:lnTo>
                        <a:pt x="844" y="2252590"/>
                      </a:lnTo>
                      <a:lnTo>
                        <a:pt x="811" y="2252458"/>
                      </a:lnTo>
                      <a:lnTo>
                        <a:pt x="820" y="2245163"/>
                      </a:lnTo>
                      <a:lnTo>
                        <a:pt x="812" y="2245117"/>
                      </a:lnTo>
                      <a:lnTo>
                        <a:pt x="822" y="2232808"/>
                      </a:lnTo>
                      <a:lnTo>
                        <a:pt x="812" y="2232748"/>
                      </a:lnTo>
                      <a:cubicBezTo>
                        <a:pt x="-279" y="2220135"/>
                        <a:pt x="-272" y="2207473"/>
                        <a:pt x="844" y="2194832"/>
                      </a:cubicBezTo>
                      <a:lnTo>
                        <a:pt x="844" y="2194345"/>
                      </a:lnTo>
                      <a:lnTo>
                        <a:pt x="812" y="2194160"/>
                      </a:lnTo>
                      <a:lnTo>
                        <a:pt x="832" y="2170012"/>
                      </a:lnTo>
                      <a:lnTo>
                        <a:pt x="811" y="2169927"/>
                      </a:lnTo>
                      <a:lnTo>
                        <a:pt x="816" y="2165948"/>
                      </a:lnTo>
                      <a:lnTo>
                        <a:pt x="811" y="2165928"/>
                      </a:lnTo>
                      <a:lnTo>
                        <a:pt x="826" y="2153619"/>
                      </a:lnTo>
                      <a:lnTo>
                        <a:pt x="811" y="2153558"/>
                      </a:lnTo>
                      <a:cubicBezTo>
                        <a:pt x="-279" y="2144619"/>
                        <a:pt x="-272" y="2135646"/>
                        <a:pt x="844" y="2126687"/>
                      </a:cubicBezTo>
                      <a:lnTo>
                        <a:pt x="844" y="2124590"/>
                      </a:lnTo>
                      <a:lnTo>
                        <a:pt x="812" y="2124405"/>
                      </a:lnTo>
                      <a:cubicBezTo>
                        <a:pt x="-279" y="2111792"/>
                        <a:pt x="-272" y="2099131"/>
                        <a:pt x="844" y="2086489"/>
                      </a:cubicBezTo>
                      <a:lnTo>
                        <a:pt x="844" y="2042059"/>
                      </a:lnTo>
                      <a:lnTo>
                        <a:pt x="812" y="2041874"/>
                      </a:lnTo>
                      <a:lnTo>
                        <a:pt x="815" y="2037895"/>
                      </a:lnTo>
                      <a:lnTo>
                        <a:pt x="812" y="2037875"/>
                      </a:lnTo>
                      <a:lnTo>
                        <a:pt x="822" y="2025563"/>
                      </a:lnTo>
                      <a:lnTo>
                        <a:pt x="812" y="2025505"/>
                      </a:lnTo>
                      <a:lnTo>
                        <a:pt x="822" y="2013686"/>
                      </a:lnTo>
                      <a:lnTo>
                        <a:pt x="811" y="2013642"/>
                      </a:lnTo>
                      <a:lnTo>
                        <a:pt x="826" y="2001333"/>
                      </a:lnTo>
                      <a:lnTo>
                        <a:pt x="811" y="2001272"/>
                      </a:lnTo>
                      <a:lnTo>
                        <a:pt x="844" y="1974654"/>
                      </a:lnTo>
                      <a:lnTo>
                        <a:pt x="811" y="1974523"/>
                      </a:lnTo>
                      <a:lnTo>
                        <a:pt x="826" y="1962742"/>
                      </a:lnTo>
                      <a:lnTo>
                        <a:pt x="811" y="1962684"/>
                      </a:lnTo>
                      <a:cubicBezTo>
                        <a:pt x="-279" y="1953746"/>
                        <a:pt x="-272" y="1944772"/>
                        <a:pt x="844" y="1935813"/>
                      </a:cubicBezTo>
                      <a:lnTo>
                        <a:pt x="844" y="1911384"/>
                      </a:lnTo>
                      <a:lnTo>
                        <a:pt x="844" y="1888125"/>
                      </a:lnTo>
                      <a:lnTo>
                        <a:pt x="811" y="1887994"/>
                      </a:lnTo>
                      <a:lnTo>
                        <a:pt x="814" y="1885602"/>
                      </a:lnTo>
                      <a:lnTo>
                        <a:pt x="812" y="1885589"/>
                      </a:lnTo>
                      <a:lnTo>
                        <a:pt x="820" y="1875661"/>
                      </a:lnTo>
                      <a:lnTo>
                        <a:pt x="811" y="1875624"/>
                      </a:lnTo>
                      <a:lnTo>
                        <a:pt x="814" y="1873232"/>
                      </a:lnTo>
                      <a:lnTo>
                        <a:pt x="812" y="1873219"/>
                      </a:lnTo>
                      <a:lnTo>
                        <a:pt x="835" y="1846600"/>
                      </a:lnTo>
                      <a:lnTo>
                        <a:pt x="812" y="1846470"/>
                      </a:lnTo>
                      <a:lnTo>
                        <a:pt x="822" y="1834689"/>
                      </a:lnTo>
                      <a:lnTo>
                        <a:pt x="812" y="1834632"/>
                      </a:lnTo>
                      <a:lnTo>
                        <a:pt x="826" y="1818297"/>
                      </a:lnTo>
                      <a:lnTo>
                        <a:pt x="811" y="1818239"/>
                      </a:lnTo>
                      <a:lnTo>
                        <a:pt x="826" y="1806458"/>
                      </a:lnTo>
                      <a:lnTo>
                        <a:pt x="811" y="1806399"/>
                      </a:lnTo>
                      <a:lnTo>
                        <a:pt x="812" y="1805871"/>
                      </a:lnTo>
                      <a:lnTo>
                        <a:pt x="811" y="1805869"/>
                      </a:lnTo>
                      <a:lnTo>
                        <a:pt x="826" y="1794088"/>
                      </a:lnTo>
                      <a:lnTo>
                        <a:pt x="811" y="1794029"/>
                      </a:lnTo>
                      <a:lnTo>
                        <a:pt x="844" y="1767412"/>
                      </a:lnTo>
                      <a:lnTo>
                        <a:pt x="811" y="1767281"/>
                      </a:lnTo>
                      <a:lnTo>
                        <a:pt x="820" y="1759986"/>
                      </a:lnTo>
                      <a:lnTo>
                        <a:pt x="812" y="1759940"/>
                      </a:lnTo>
                      <a:lnTo>
                        <a:pt x="822" y="1747631"/>
                      </a:lnTo>
                      <a:lnTo>
                        <a:pt x="812" y="1747570"/>
                      </a:lnTo>
                      <a:lnTo>
                        <a:pt x="836" y="1719437"/>
                      </a:lnTo>
                      <a:lnTo>
                        <a:pt x="811" y="1719339"/>
                      </a:lnTo>
                      <a:cubicBezTo>
                        <a:pt x="-279" y="1710400"/>
                        <a:pt x="-272" y="1701427"/>
                        <a:pt x="844" y="1692467"/>
                      </a:cubicBezTo>
                      <a:lnTo>
                        <a:pt x="844" y="1690370"/>
                      </a:lnTo>
                      <a:lnTo>
                        <a:pt x="812" y="1690185"/>
                      </a:lnTo>
                      <a:lnTo>
                        <a:pt x="819" y="1680786"/>
                      </a:lnTo>
                      <a:lnTo>
                        <a:pt x="811" y="1680751"/>
                      </a:lnTo>
                      <a:lnTo>
                        <a:pt x="814" y="1678360"/>
                      </a:lnTo>
                      <a:lnTo>
                        <a:pt x="812" y="1678347"/>
                      </a:lnTo>
                      <a:lnTo>
                        <a:pt x="812" y="1677818"/>
                      </a:lnTo>
                      <a:lnTo>
                        <a:pt x="812" y="1677815"/>
                      </a:lnTo>
                      <a:lnTo>
                        <a:pt x="819" y="1668416"/>
                      </a:lnTo>
                      <a:lnTo>
                        <a:pt x="811" y="1668381"/>
                      </a:lnTo>
                      <a:lnTo>
                        <a:pt x="814" y="1665990"/>
                      </a:lnTo>
                      <a:lnTo>
                        <a:pt x="812" y="1665977"/>
                      </a:lnTo>
                      <a:lnTo>
                        <a:pt x="835" y="1639358"/>
                      </a:lnTo>
                      <a:lnTo>
                        <a:pt x="812" y="1639228"/>
                      </a:lnTo>
                      <a:lnTo>
                        <a:pt x="836" y="1611095"/>
                      </a:lnTo>
                      <a:lnTo>
                        <a:pt x="811" y="1610996"/>
                      </a:lnTo>
                      <a:lnTo>
                        <a:pt x="826" y="1598686"/>
                      </a:lnTo>
                      <a:lnTo>
                        <a:pt x="811" y="1598626"/>
                      </a:lnTo>
                      <a:lnTo>
                        <a:pt x="820" y="1591332"/>
                      </a:lnTo>
                      <a:lnTo>
                        <a:pt x="812" y="1591286"/>
                      </a:lnTo>
                      <a:cubicBezTo>
                        <a:pt x="-279" y="1578673"/>
                        <a:pt x="-272" y="1566011"/>
                        <a:pt x="844" y="1553370"/>
                      </a:cubicBezTo>
                      <a:lnTo>
                        <a:pt x="844" y="1552883"/>
                      </a:lnTo>
                      <a:lnTo>
                        <a:pt x="812" y="1552698"/>
                      </a:lnTo>
                      <a:lnTo>
                        <a:pt x="822" y="1540387"/>
                      </a:lnTo>
                      <a:lnTo>
                        <a:pt x="812" y="1540328"/>
                      </a:lnTo>
                      <a:lnTo>
                        <a:pt x="822" y="1528509"/>
                      </a:lnTo>
                      <a:lnTo>
                        <a:pt x="811" y="1528465"/>
                      </a:lnTo>
                      <a:lnTo>
                        <a:pt x="826" y="1516156"/>
                      </a:lnTo>
                      <a:lnTo>
                        <a:pt x="811" y="1516095"/>
                      </a:lnTo>
                      <a:lnTo>
                        <a:pt x="816" y="1512116"/>
                      </a:lnTo>
                      <a:lnTo>
                        <a:pt x="811" y="1512096"/>
                      </a:lnTo>
                      <a:cubicBezTo>
                        <a:pt x="-279" y="1503157"/>
                        <a:pt x="-272" y="1494184"/>
                        <a:pt x="844" y="1485225"/>
                      </a:cubicBezTo>
                      <a:lnTo>
                        <a:pt x="844" y="1483128"/>
                      </a:lnTo>
                      <a:lnTo>
                        <a:pt x="812" y="1482943"/>
                      </a:lnTo>
                      <a:lnTo>
                        <a:pt x="822" y="1470633"/>
                      </a:lnTo>
                      <a:lnTo>
                        <a:pt x="812" y="1470573"/>
                      </a:lnTo>
                      <a:cubicBezTo>
                        <a:pt x="-279" y="1457961"/>
                        <a:pt x="-272" y="1445299"/>
                        <a:pt x="844" y="1432657"/>
                      </a:cubicBezTo>
                      <a:lnTo>
                        <a:pt x="844" y="1426207"/>
                      </a:lnTo>
                      <a:lnTo>
                        <a:pt x="844" y="1400597"/>
                      </a:lnTo>
                      <a:lnTo>
                        <a:pt x="812" y="1400412"/>
                      </a:lnTo>
                      <a:lnTo>
                        <a:pt x="823" y="1388103"/>
                      </a:lnTo>
                      <a:lnTo>
                        <a:pt x="812" y="1388042"/>
                      </a:lnTo>
                      <a:lnTo>
                        <a:pt x="815" y="1384062"/>
                      </a:lnTo>
                      <a:lnTo>
                        <a:pt x="812" y="1384043"/>
                      </a:lnTo>
                      <a:lnTo>
                        <a:pt x="832" y="1359895"/>
                      </a:lnTo>
                      <a:lnTo>
                        <a:pt x="811" y="1359810"/>
                      </a:lnTo>
                      <a:lnTo>
                        <a:pt x="844" y="1333192"/>
                      </a:lnTo>
                      <a:lnTo>
                        <a:pt x="811" y="1333061"/>
                      </a:lnTo>
                      <a:lnTo>
                        <a:pt x="826" y="1321280"/>
                      </a:lnTo>
                      <a:lnTo>
                        <a:pt x="811" y="1321222"/>
                      </a:lnTo>
                      <a:lnTo>
                        <a:pt x="812" y="1320694"/>
                      </a:lnTo>
                      <a:lnTo>
                        <a:pt x="811" y="1320692"/>
                      </a:lnTo>
                      <a:lnTo>
                        <a:pt x="826" y="1308910"/>
                      </a:lnTo>
                      <a:lnTo>
                        <a:pt x="811" y="1308852"/>
                      </a:lnTo>
                      <a:cubicBezTo>
                        <a:pt x="-279" y="1299914"/>
                        <a:pt x="-272" y="1290940"/>
                        <a:pt x="844" y="1281981"/>
                      </a:cubicBezTo>
                      <a:lnTo>
                        <a:pt x="844" y="1269922"/>
                      </a:lnTo>
                      <a:lnTo>
                        <a:pt x="844" y="1257552"/>
                      </a:lnTo>
                      <a:lnTo>
                        <a:pt x="844" y="1234293"/>
                      </a:lnTo>
                      <a:lnTo>
                        <a:pt x="811" y="1234162"/>
                      </a:lnTo>
                      <a:lnTo>
                        <a:pt x="814" y="1231770"/>
                      </a:lnTo>
                      <a:lnTo>
                        <a:pt x="812" y="1231757"/>
                      </a:lnTo>
                      <a:lnTo>
                        <a:pt x="835" y="1205138"/>
                      </a:lnTo>
                      <a:lnTo>
                        <a:pt x="812" y="1205008"/>
                      </a:lnTo>
                      <a:lnTo>
                        <a:pt x="822" y="1193227"/>
                      </a:lnTo>
                      <a:lnTo>
                        <a:pt x="812" y="1193170"/>
                      </a:lnTo>
                      <a:lnTo>
                        <a:pt x="812" y="1192641"/>
                      </a:lnTo>
                      <a:lnTo>
                        <a:pt x="812" y="1192638"/>
                      </a:lnTo>
                      <a:lnTo>
                        <a:pt x="822" y="1180857"/>
                      </a:lnTo>
                      <a:lnTo>
                        <a:pt x="812" y="1180800"/>
                      </a:lnTo>
                      <a:lnTo>
                        <a:pt x="826" y="1164466"/>
                      </a:lnTo>
                      <a:lnTo>
                        <a:pt x="811" y="1164407"/>
                      </a:lnTo>
                      <a:lnTo>
                        <a:pt x="826" y="1152626"/>
                      </a:lnTo>
                      <a:lnTo>
                        <a:pt x="811" y="1152567"/>
                      </a:lnTo>
                      <a:lnTo>
                        <a:pt x="844" y="1125950"/>
                      </a:lnTo>
                      <a:lnTo>
                        <a:pt x="811" y="1125819"/>
                      </a:lnTo>
                      <a:lnTo>
                        <a:pt x="826" y="1113509"/>
                      </a:lnTo>
                      <a:lnTo>
                        <a:pt x="811" y="1113449"/>
                      </a:lnTo>
                      <a:lnTo>
                        <a:pt x="820" y="1106155"/>
                      </a:lnTo>
                      <a:lnTo>
                        <a:pt x="812" y="1106108"/>
                      </a:lnTo>
                      <a:cubicBezTo>
                        <a:pt x="-279" y="1093496"/>
                        <a:pt x="-272" y="1080834"/>
                        <a:pt x="844" y="1068193"/>
                      </a:cubicBezTo>
                      <a:lnTo>
                        <a:pt x="844" y="1036538"/>
                      </a:lnTo>
                      <a:lnTo>
                        <a:pt x="812" y="1036353"/>
                      </a:lnTo>
                      <a:lnTo>
                        <a:pt x="819" y="1026954"/>
                      </a:lnTo>
                      <a:lnTo>
                        <a:pt x="811" y="1026919"/>
                      </a:lnTo>
                      <a:lnTo>
                        <a:pt x="814" y="1024528"/>
                      </a:lnTo>
                      <a:lnTo>
                        <a:pt x="812" y="1024515"/>
                      </a:lnTo>
                      <a:lnTo>
                        <a:pt x="835" y="997896"/>
                      </a:lnTo>
                      <a:lnTo>
                        <a:pt x="812" y="997766"/>
                      </a:lnTo>
                      <a:lnTo>
                        <a:pt x="822" y="985456"/>
                      </a:lnTo>
                      <a:lnTo>
                        <a:pt x="812" y="985396"/>
                      </a:lnTo>
                      <a:lnTo>
                        <a:pt x="836" y="957263"/>
                      </a:lnTo>
                      <a:lnTo>
                        <a:pt x="811" y="957164"/>
                      </a:lnTo>
                      <a:cubicBezTo>
                        <a:pt x="-279" y="948225"/>
                        <a:pt x="-272" y="939252"/>
                        <a:pt x="844" y="930293"/>
                      </a:cubicBezTo>
                      <a:lnTo>
                        <a:pt x="844" y="899051"/>
                      </a:lnTo>
                      <a:lnTo>
                        <a:pt x="812" y="898866"/>
                      </a:lnTo>
                      <a:lnTo>
                        <a:pt x="832" y="874718"/>
                      </a:lnTo>
                      <a:lnTo>
                        <a:pt x="811" y="874633"/>
                      </a:lnTo>
                      <a:cubicBezTo>
                        <a:pt x="-279" y="865694"/>
                        <a:pt x="-272" y="856721"/>
                        <a:pt x="844" y="847761"/>
                      </a:cubicBezTo>
                      <a:lnTo>
                        <a:pt x="844" y="829296"/>
                      </a:lnTo>
                      <a:lnTo>
                        <a:pt x="812" y="829111"/>
                      </a:lnTo>
                      <a:cubicBezTo>
                        <a:pt x="-279" y="816499"/>
                        <a:pt x="-272" y="803837"/>
                        <a:pt x="844" y="791195"/>
                      </a:cubicBezTo>
                      <a:lnTo>
                        <a:pt x="844" y="784745"/>
                      </a:lnTo>
                      <a:lnTo>
                        <a:pt x="844" y="772375"/>
                      </a:lnTo>
                      <a:lnTo>
                        <a:pt x="844" y="746765"/>
                      </a:lnTo>
                      <a:lnTo>
                        <a:pt x="812" y="746580"/>
                      </a:lnTo>
                      <a:cubicBezTo>
                        <a:pt x="-279" y="733967"/>
                        <a:pt x="-272" y="721305"/>
                        <a:pt x="844" y="708664"/>
                      </a:cubicBezTo>
                      <a:lnTo>
                        <a:pt x="844" y="685845"/>
                      </a:lnTo>
                      <a:lnTo>
                        <a:pt x="844" y="679361"/>
                      </a:lnTo>
                      <a:lnTo>
                        <a:pt x="811" y="679230"/>
                      </a:lnTo>
                      <a:lnTo>
                        <a:pt x="826" y="667448"/>
                      </a:lnTo>
                      <a:lnTo>
                        <a:pt x="811" y="667390"/>
                      </a:lnTo>
                      <a:cubicBezTo>
                        <a:pt x="-279" y="658452"/>
                        <a:pt x="-272" y="649478"/>
                        <a:pt x="844" y="640519"/>
                      </a:cubicBezTo>
                      <a:lnTo>
                        <a:pt x="844" y="616090"/>
                      </a:lnTo>
                      <a:lnTo>
                        <a:pt x="844" y="551361"/>
                      </a:lnTo>
                      <a:lnTo>
                        <a:pt x="812" y="551176"/>
                      </a:lnTo>
                      <a:lnTo>
                        <a:pt x="822" y="539395"/>
                      </a:lnTo>
                      <a:lnTo>
                        <a:pt x="812" y="539338"/>
                      </a:lnTo>
                      <a:cubicBezTo>
                        <a:pt x="-279" y="526725"/>
                        <a:pt x="-272" y="514063"/>
                        <a:pt x="844" y="501422"/>
                      </a:cubicBezTo>
                      <a:lnTo>
                        <a:pt x="844" y="472119"/>
                      </a:lnTo>
                      <a:lnTo>
                        <a:pt x="811" y="471987"/>
                      </a:lnTo>
                      <a:cubicBezTo>
                        <a:pt x="-279" y="463048"/>
                        <a:pt x="-272" y="454075"/>
                        <a:pt x="844" y="445116"/>
                      </a:cubicBezTo>
                      <a:lnTo>
                        <a:pt x="844" y="344119"/>
                      </a:lnTo>
                      <a:lnTo>
                        <a:pt x="812" y="343934"/>
                      </a:lnTo>
                      <a:cubicBezTo>
                        <a:pt x="-279" y="331321"/>
                        <a:pt x="-272" y="318660"/>
                        <a:pt x="844" y="306018"/>
                      </a:cubicBezTo>
                      <a:lnTo>
                        <a:pt x="844" y="130913"/>
                      </a:lnTo>
                      <a:lnTo>
                        <a:pt x="97148" y="130913"/>
                      </a:lnTo>
                      <a:cubicBezTo>
                        <a:pt x="101045" y="127469"/>
                        <a:pt x="104989" y="123946"/>
                        <a:pt x="109121" y="120580"/>
                      </a:cubicBezTo>
                      <a:cubicBezTo>
                        <a:pt x="215592" y="33351"/>
                        <a:pt x="376079" y="-7799"/>
                        <a:pt x="532829" y="1220"/>
                      </a:cubicBezTo>
                      <a:close/>
                    </a:path>
                  </a:pathLst>
                </a:custGeom>
                <a:gradFill>
                  <a:gsLst>
                    <a:gs pos="0">
                      <a:schemeClr val="accent6"/>
                    </a:gs>
                    <a:gs pos="53400">
                      <a:srgbClr val="E32EBF">
                        <a:lumMod val="73000"/>
                        <a:lumOff val="27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74" name="Freeform: Shape 73">
                  <a:extLst>
                    <a:ext uri="{FF2B5EF4-FFF2-40B4-BE49-F238E27FC236}">
                      <a16:creationId xmlns:a16="http://schemas.microsoft.com/office/drawing/2014/main" id="{7285EB73-AA32-6A08-EF8E-95792449C9C5}"/>
                    </a:ext>
                  </a:extLst>
                </p:cNvPr>
                <p:cNvSpPr/>
                <p:nvPr/>
              </p:nvSpPr>
              <p:spPr>
                <a:xfrm>
                  <a:off x="10581639" y="2719169"/>
                  <a:ext cx="980281" cy="437550"/>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7" name="TextBox 6">
                <a:extLst>
                  <a:ext uri="{FF2B5EF4-FFF2-40B4-BE49-F238E27FC236}">
                    <a16:creationId xmlns:a16="http://schemas.microsoft.com/office/drawing/2014/main" id="{B468E257-E748-4B50-CAB9-3D01F74AAC57}"/>
                  </a:ext>
                </a:extLst>
              </p:cNvPr>
              <p:cNvSpPr txBox="1"/>
              <p:nvPr/>
            </p:nvSpPr>
            <p:spPr>
              <a:xfrm>
                <a:off x="7034441" y="4093662"/>
                <a:ext cx="1127434" cy="369332"/>
              </a:xfrm>
              <a:prstGeom prst="rect">
                <a:avLst/>
              </a:prstGeom>
              <a:noFill/>
            </p:spPr>
            <p:txBody>
              <a:bodyPr wrap="square" rtlCol="0">
                <a:spAutoFit/>
              </a:bodyPr>
              <a:lstStyle/>
              <a:p>
                <a:pPr algn="ctr"/>
                <a:r>
                  <a:rPr lang="en-US" b="1" dirty="0">
                    <a:solidFill>
                      <a:schemeClr val="accent4"/>
                    </a:solidFill>
                    <a:latin typeface="Poppins SemiBold" panose="00000700000000000000" pitchFamily="2" charset="0"/>
                    <a:cs typeface="Poppins SemiBold" panose="00000700000000000000" pitchFamily="2" charset="0"/>
                  </a:rPr>
                  <a:t>+24,5</a:t>
                </a:r>
                <a:endParaRPr lang="en-ID" b="1" dirty="0">
                  <a:solidFill>
                    <a:schemeClr val="accent4"/>
                  </a:solidFill>
                  <a:latin typeface="Poppins SemiBold" panose="000007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72D7CA6F-990A-6355-D25F-2DB6A31F5286}"/>
                  </a:ext>
                </a:extLst>
              </p:cNvPr>
              <p:cNvSpPr txBox="1"/>
              <p:nvPr/>
            </p:nvSpPr>
            <p:spPr>
              <a:xfrm>
                <a:off x="5871790" y="4663537"/>
                <a:ext cx="1127435" cy="369332"/>
              </a:xfrm>
              <a:prstGeom prst="rect">
                <a:avLst/>
              </a:prstGeom>
              <a:noFill/>
            </p:spPr>
            <p:txBody>
              <a:bodyPr wrap="square" rtlCol="0">
                <a:spAutoFit/>
              </a:bodyPr>
              <a:lstStyle/>
              <a:p>
                <a:pPr algn="ctr"/>
                <a:r>
                  <a:rPr lang="en-US" b="1" dirty="0">
                    <a:solidFill>
                      <a:schemeClr val="accent1"/>
                    </a:solidFill>
                    <a:latin typeface="Poppins SemiBold" panose="00000700000000000000" pitchFamily="2" charset="0"/>
                    <a:cs typeface="Poppins SemiBold" panose="00000700000000000000" pitchFamily="2" charset="0"/>
                  </a:rPr>
                  <a:t>+12,3</a:t>
                </a:r>
                <a:endParaRPr lang="en-ID" b="1" dirty="0">
                  <a:solidFill>
                    <a:schemeClr val="accent1"/>
                  </a:solidFill>
                  <a:latin typeface="Poppins SemiBold" panose="00000700000000000000" pitchFamily="2" charset="0"/>
                  <a:cs typeface="Poppins SemiBold" panose="00000700000000000000" pitchFamily="2" charset="0"/>
                </a:endParaRPr>
              </a:p>
            </p:txBody>
          </p:sp>
          <p:sp>
            <p:nvSpPr>
              <p:cNvPr id="12" name="TextBox 11">
                <a:extLst>
                  <a:ext uri="{FF2B5EF4-FFF2-40B4-BE49-F238E27FC236}">
                    <a16:creationId xmlns:a16="http://schemas.microsoft.com/office/drawing/2014/main" id="{0C2C356B-A2A7-6E9C-5D72-2628DB2D40AA}"/>
                  </a:ext>
                </a:extLst>
              </p:cNvPr>
              <p:cNvSpPr txBox="1"/>
              <p:nvPr/>
            </p:nvSpPr>
            <p:spPr>
              <a:xfrm>
                <a:off x="8176085" y="3553853"/>
                <a:ext cx="1070024" cy="369332"/>
              </a:xfrm>
              <a:prstGeom prst="rect">
                <a:avLst/>
              </a:prstGeom>
              <a:noFill/>
            </p:spPr>
            <p:txBody>
              <a:bodyPr wrap="square" rtlCol="0">
                <a:spAutoFit/>
              </a:bodyPr>
              <a:lstStyle/>
              <a:p>
                <a:pPr algn="ctr"/>
                <a:r>
                  <a:rPr lang="en-US" b="1" dirty="0">
                    <a:solidFill>
                      <a:schemeClr val="accent2"/>
                    </a:solidFill>
                    <a:latin typeface="Poppins SemiBold" panose="00000700000000000000" pitchFamily="2" charset="0"/>
                    <a:cs typeface="Poppins SemiBold" panose="00000700000000000000" pitchFamily="2" charset="0"/>
                  </a:rPr>
                  <a:t>+32,5</a:t>
                </a:r>
                <a:endParaRPr lang="en-ID" b="1" dirty="0">
                  <a:solidFill>
                    <a:schemeClr val="accent2"/>
                  </a:solidFill>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D732B31F-F2C2-98E5-2754-6BBADF2F1829}"/>
                  </a:ext>
                </a:extLst>
              </p:cNvPr>
              <p:cNvSpPr txBox="1"/>
              <p:nvPr/>
            </p:nvSpPr>
            <p:spPr>
              <a:xfrm>
                <a:off x="9366491" y="3005362"/>
                <a:ext cx="1070024" cy="369332"/>
              </a:xfrm>
              <a:prstGeom prst="rect">
                <a:avLst/>
              </a:prstGeom>
              <a:noFill/>
            </p:spPr>
            <p:txBody>
              <a:bodyPr wrap="square" rtlCol="0">
                <a:spAutoFit/>
              </a:bodyPr>
              <a:lstStyle/>
              <a:p>
                <a:pPr algn="ctr"/>
                <a:r>
                  <a:rPr lang="en-US" b="1" dirty="0">
                    <a:solidFill>
                      <a:schemeClr val="accent5"/>
                    </a:solidFill>
                    <a:latin typeface="Poppins SemiBold" panose="00000700000000000000" pitchFamily="2" charset="0"/>
                    <a:cs typeface="Poppins SemiBold" panose="00000700000000000000" pitchFamily="2" charset="0"/>
                  </a:rPr>
                  <a:t>+42,7</a:t>
                </a:r>
                <a:endParaRPr lang="en-ID" b="1" dirty="0">
                  <a:solidFill>
                    <a:schemeClr val="accent5"/>
                  </a:solidFill>
                  <a:latin typeface="Poppins SemiBold" panose="00000700000000000000" pitchFamily="2" charset="0"/>
                  <a:cs typeface="Poppins SemiBold" panose="00000700000000000000" pitchFamily="2" charset="0"/>
                </a:endParaRPr>
              </a:p>
            </p:txBody>
          </p:sp>
          <p:sp>
            <p:nvSpPr>
              <p:cNvPr id="14" name="TextBox 13">
                <a:extLst>
                  <a:ext uri="{FF2B5EF4-FFF2-40B4-BE49-F238E27FC236}">
                    <a16:creationId xmlns:a16="http://schemas.microsoft.com/office/drawing/2014/main" id="{2C2BC347-EE42-E21B-EA85-AF1181E3578D}"/>
                  </a:ext>
                </a:extLst>
              </p:cNvPr>
              <p:cNvSpPr txBox="1"/>
              <p:nvPr/>
            </p:nvSpPr>
            <p:spPr>
              <a:xfrm>
                <a:off x="10524224" y="2285696"/>
                <a:ext cx="1070023" cy="369332"/>
              </a:xfrm>
              <a:prstGeom prst="rect">
                <a:avLst/>
              </a:prstGeom>
              <a:noFill/>
            </p:spPr>
            <p:txBody>
              <a:bodyPr wrap="square" rtlCol="0">
                <a:spAutoFit/>
              </a:bodyPr>
              <a:lstStyle/>
              <a:p>
                <a:pPr algn="ctr"/>
                <a:r>
                  <a:rPr lang="en-US" b="1" dirty="0">
                    <a:solidFill>
                      <a:schemeClr val="accent6"/>
                    </a:solidFill>
                    <a:latin typeface="Poppins SemiBold" panose="00000700000000000000" pitchFamily="2" charset="0"/>
                    <a:cs typeface="Poppins SemiBold" panose="00000700000000000000" pitchFamily="2" charset="0"/>
                  </a:rPr>
                  <a:t>+55,5</a:t>
                </a:r>
                <a:endParaRPr lang="en-ID" b="1" dirty="0">
                  <a:solidFill>
                    <a:schemeClr val="accent6"/>
                  </a:solidFill>
                  <a:latin typeface="Poppins SemiBold" panose="00000700000000000000" pitchFamily="2" charset="0"/>
                  <a:cs typeface="Poppins SemiBold" panose="00000700000000000000" pitchFamily="2" charset="0"/>
                </a:endParaRPr>
              </a:p>
            </p:txBody>
          </p:sp>
        </p:grpSp>
        <p:cxnSp>
          <p:nvCxnSpPr>
            <p:cNvPr id="17" name="Straight Connector 16">
              <a:extLst>
                <a:ext uri="{FF2B5EF4-FFF2-40B4-BE49-F238E27FC236}">
                  <a16:creationId xmlns:a16="http://schemas.microsoft.com/office/drawing/2014/main" id="{9B286191-2803-CA7F-5C98-C1C2C410FC3B}"/>
                </a:ext>
              </a:extLst>
            </p:cNvPr>
            <p:cNvCxnSpPr>
              <a:cxnSpLocks/>
            </p:cNvCxnSpPr>
            <p:nvPr/>
          </p:nvCxnSpPr>
          <p:spPr>
            <a:xfrm>
              <a:off x="695325" y="6048260"/>
              <a:ext cx="197075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A6C0260-E41B-48E0-70C6-AB7B6C1C37B3}"/>
                </a:ext>
              </a:extLst>
            </p:cNvPr>
            <p:cNvCxnSpPr>
              <a:cxnSpLocks/>
            </p:cNvCxnSpPr>
            <p:nvPr/>
          </p:nvCxnSpPr>
          <p:spPr>
            <a:xfrm>
              <a:off x="4911877" y="6048260"/>
              <a:ext cx="1970757"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1500790-4096-3DFA-6142-C850E6C4A5BE}"/>
                </a:ext>
              </a:extLst>
            </p:cNvPr>
            <p:cNvSpPr txBox="1"/>
            <p:nvPr/>
          </p:nvSpPr>
          <p:spPr>
            <a:xfrm>
              <a:off x="2413128" y="5867744"/>
              <a:ext cx="2751538"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mj-lt"/>
                </a:rPr>
                <a:t>Amazing description</a:t>
              </a:r>
              <a:endParaRPr lang="en-ID" sz="1400" b="1" dirty="0">
                <a:solidFill>
                  <a:schemeClr val="accent2"/>
                </a:solidFill>
                <a:latin typeface="+mj-lt"/>
              </a:endParaRPr>
            </a:p>
          </p:txBody>
        </p:sp>
      </p:grpSp>
      <p:grpSp>
        <p:nvGrpSpPr>
          <p:cNvPr id="92" name="Group 91">
            <a:extLst>
              <a:ext uri="{FF2B5EF4-FFF2-40B4-BE49-F238E27FC236}">
                <a16:creationId xmlns:a16="http://schemas.microsoft.com/office/drawing/2014/main" id="{35F5D7FE-0CCB-3610-CB6F-C60433505B58}"/>
              </a:ext>
            </a:extLst>
          </p:cNvPr>
          <p:cNvGrpSpPr/>
          <p:nvPr/>
        </p:nvGrpSpPr>
        <p:grpSpPr>
          <a:xfrm>
            <a:off x="7699285" y="1253655"/>
            <a:ext cx="4067465" cy="4350690"/>
            <a:chOff x="7699285" y="1303657"/>
            <a:chExt cx="4067465" cy="4350690"/>
          </a:xfrm>
        </p:grpSpPr>
        <p:sp>
          <p:nvSpPr>
            <p:cNvPr id="6" name="TextBox 5">
              <a:extLst>
                <a:ext uri="{FF2B5EF4-FFF2-40B4-BE49-F238E27FC236}">
                  <a16:creationId xmlns:a16="http://schemas.microsoft.com/office/drawing/2014/main" id="{A3B0E126-5EE9-77D2-4413-B246AE59FAFB}"/>
                </a:ext>
              </a:extLst>
            </p:cNvPr>
            <p:cNvSpPr txBox="1"/>
            <p:nvPr/>
          </p:nvSpPr>
          <p:spPr>
            <a:xfrm>
              <a:off x="7699285" y="1303657"/>
              <a:ext cx="4067465"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Chart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8" name="TextBox 7">
              <a:extLst>
                <a:ext uri="{FF2B5EF4-FFF2-40B4-BE49-F238E27FC236}">
                  <a16:creationId xmlns:a16="http://schemas.microsoft.com/office/drawing/2014/main" id="{15228DD9-6EC5-1D74-CC48-B33C214AC4AE}"/>
                </a:ext>
              </a:extLst>
            </p:cNvPr>
            <p:cNvSpPr txBox="1"/>
            <p:nvPr/>
          </p:nvSpPr>
          <p:spPr>
            <a:xfrm>
              <a:off x="7726189" y="2528223"/>
              <a:ext cx="3634161" cy="824328"/>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I am alone</a:t>
              </a:r>
            </a:p>
          </p:txBody>
        </p:sp>
        <p:grpSp>
          <p:nvGrpSpPr>
            <p:cNvPr id="66" name="Group 65">
              <a:extLst>
                <a:ext uri="{FF2B5EF4-FFF2-40B4-BE49-F238E27FC236}">
                  <a16:creationId xmlns:a16="http://schemas.microsoft.com/office/drawing/2014/main" id="{314C81C7-74A3-260A-33CA-CC892CEB946A}"/>
                </a:ext>
              </a:extLst>
            </p:cNvPr>
            <p:cNvGrpSpPr/>
            <p:nvPr/>
          </p:nvGrpSpPr>
          <p:grpSpPr>
            <a:xfrm>
              <a:off x="7806815" y="3641851"/>
              <a:ext cx="3874010" cy="277000"/>
              <a:chOff x="7806815" y="3641851"/>
              <a:chExt cx="3874010" cy="277000"/>
            </a:xfrm>
          </p:grpSpPr>
          <p:sp>
            <p:nvSpPr>
              <p:cNvPr id="29" name="Oval 28">
                <a:extLst>
                  <a:ext uri="{FF2B5EF4-FFF2-40B4-BE49-F238E27FC236}">
                    <a16:creationId xmlns:a16="http://schemas.microsoft.com/office/drawing/2014/main" id="{BD4DCFFB-A5CD-B08D-3308-A9A7E9F2934B}"/>
                  </a:ext>
                </a:extLst>
              </p:cNvPr>
              <p:cNvSpPr/>
              <p:nvPr/>
            </p:nvSpPr>
            <p:spPr>
              <a:xfrm>
                <a:off x="7806815" y="3641851"/>
                <a:ext cx="276999" cy="276999"/>
              </a:xfrm>
              <a:prstGeom prst="ellipse">
                <a:avLst/>
              </a:pr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solidFill>
                    <a:schemeClr val="tx1"/>
                  </a:solidFill>
                </a:endParaRPr>
              </a:p>
            </p:txBody>
          </p:sp>
          <p:sp>
            <p:nvSpPr>
              <p:cNvPr id="30" name="TextBox 29">
                <a:extLst>
                  <a:ext uri="{FF2B5EF4-FFF2-40B4-BE49-F238E27FC236}">
                    <a16:creationId xmlns:a16="http://schemas.microsoft.com/office/drawing/2014/main" id="{9B70D839-EDF4-6164-B148-75035D121A38}"/>
                  </a:ext>
                </a:extLst>
              </p:cNvPr>
              <p:cNvSpPr txBox="1"/>
              <p:nvPr/>
            </p:nvSpPr>
            <p:spPr>
              <a:xfrm>
                <a:off x="8222259" y="3641852"/>
                <a:ext cx="3458566" cy="276999"/>
              </a:xfrm>
              <a:prstGeom prst="rect">
                <a:avLst/>
              </a:prstGeom>
              <a:noFill/>
            </p:spPr>
            <p:txBody>
              <a:bodyPr wrap="square" rtlCol="0">
                <a:spAutoFit/>
              </a:bodyPr>
              <a:lstStyle/>
              <a:p>
                <a:r>
                  <a:rPr lang="en-US" sz="1200" b="1" dirty="0">
                    <a:solidFill>
                      <a:schemeClr val="tx1">
                        <a:lumMod val="75000"/>
                        <a:lumOff val="25000"/>
                      </a:schemeClr>
                    </a:solidFill>
                    <a:latin typeface="+mj-lt"/>
                  </a:rPr>
                  <a:t>Amazing description data one</a:t>
                </a:r>
                <a:endParaRPr lang="en-ID" sz="1200" b="1" dirty="0">
                  <a:solidFill>
                    <a:schemeClr val="accent2"/>
                  </a:solidFill>
                  <a:latin typeface="+mj-lt"/>
                </a:endParaRPr>
              </a:p>
            </p:txBody>
          </p:sp>
          <p:pic>
            <p:nvPicPr>
              <p:cNvPr id="65" name="Graphic 64" descr="Checkmark with solid fill">
                <a:extLst>
                  <a:ext uri="{FF2B5EF4-FFF2-40B4-BE49-F238E27FC236}">
                    <a16:creationId xmlns:a16="http://schemas.microsoft.com/office/drawing/2014/main" id="{4B1A7B42-EDD7-01C2-24A8-3766C24BD80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72167" y="3707203"/>
                <a:ext cx="146294" cy="146294"/>
              </a:xfrm>
              <a:prstGeom prst="rect">
                <a:avLst/>
              </a:prstGeom>
            </p:spPr>
          </p:pic>
        </p:grpSp>
        <p:grpSp>
          <p:nvGrpSpPr>
            <p:cNvPr id="67" name="Group 66">
              <a:extLst>
                <a:ext uri="{FF2B5EF4-FFF2-40B4-BE49-F238E27FC236}">
                  <a16:creationId xmlns:a16="http://schemas.microsoft.com/office/drawing/2014/main" id="{CC6259FC-8971-D92E-0E47-49B95C180629}"/>
                </a:ext>
              </a:extLst>
            </p:cNvPr>
            <p:cNvGrpSpPr/>
            <p:nvPr/>
          </p:nvGrpSpPr>
          <p:grpSpPr>
            <a:xfrm>
              <a:off x="7806815" y="4075725"/>
              <a:ext cx="3874010" cy="277000"/>
              <a:chOff x="7806815" y="3641851"/>
              <a:chExt cx="3874010" cy="277000"/>
            </a:xfrm>
          </p:grpSpPr>
          <p:sp>
            <p:nvSpPr>
              <p:cNvPr id="69" name="Oval 68">
                <a:extLst>
                  <a:ext uri="{FF2B5EF4-FFF2-40B4-BE49-F238E27FC236}">
                    <a16:creationId xmlns:a16="http://schemas.microsoft.com/office/drawing/2014/main" id="{398493C5-552B-4043-943C-19F3DB41AE48}"/>
                  </a:ext>
                </a:extLst>
              </p:cNvPr>
              <p:cNvSpPr/>
              <p:nvPr/>
            </p:nvSpPr>
            <p:spPr>
              <a:xfrm>
                <a:off x="7806815" y="3641851"/>
                <a:ext cx="276999" cy="276999"/>
              </a:xfrm>
              <a:prstGeom prst="ellipse">
                <a:avLst/>
              </a:prstGeom>
              <a:gradFill>
                <a:gsLst>
                  <a:gs pos="0">
                    <a:schemeClr val="accent4">
                      <a:lumMod val="75000"/>
                    </a:schemeClr>
                  </a:gs>
                  <a:gs pos="54000">
                    <a:srgbClr val="177493">
                      <a:lumMod val="88000"/>
                      <a:lumOff val="12000"/>
                    </a:srgbClr>
                  </a:gs>
                  <a:gs pos="100000">
                    <a:schemeClr val="accent4">
                      <a:lumMod val="50000"/>
                    </a:schemeClr>
                  </a:gs>
                </a:gsLst>
                <a:lin ang="0" scaled="1"/>
              </a:gradFill>
              <a:ln w="9525" cap="flat">
                <a:noFill/>
                <a:prstDash val="solid"/>
                <a:miter/>
              </a:ln>
              <a:effectLst>
                <a:innerShdw blurRad="508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1" name="TextBox 70">
                <a:extLst>
                  <a:ext uri="{FF2B5EF4-FFF2-40B4-BE49-F238E27FC236}">
                    <a16:creationId xmlns:a16="http://schemas.microsoft.com/office/drawing/2014/main" id="{64AB09A0-D6CF-D248-1DE8-E60016B7DCF4}"/>
                  </a:ext>
                </a:extLst>
              </p:cNvPr>
              <p:cNvSpPr txBox="1"/>
              <p:nvPr/>
            </p:nvSpPr>
            <p:spPr>
              <a:xfrm>
                <a:off x="8222259" y="3641852"/>
                <a:ext cx="3458566" cy="276999"/>
              </a:xfrm>
              <a:prstGeom prst="rect">
                <a:avLst/>
              </a:prstGeom>
              <a:noFill/>
            </p:spPr>
            <p:txBody>
              <a:bodyPr wrap="square" rtlCol="0">
                <a:spAutoFit/>
              </a:bodyPr>
              <a:lstStyle/>
              <a:p>
                <a:r>
                  <a:rPr lang="en-US" sz="1200" b="1" dirty="0">
                    <a:solidFill>
                      <a:schemeClr val="tx1">
                        <a:lumMod val="75000"/>
                        <a:lumOff val="25000"/>
                      </a:schemeClr>
                    </a:solidFill>
                    <a:latin typeface="+mj-lt"/>
                  </a:rPr>
                  <a:t>Amazing description data two</a:t>
                </a:r>
                <a:endParaRPr lang="en-ID" sz="1200" b="1" dirty="0">
                  <a:solidFill>
                    <a:schemeClr val="accent2"/>
                  </a:solidFill>
                  <a:latin typeface="+mj-lt"/>
                </a:endParaRPr>
              </a:p>
            </p:txBody>
          </p:sp>
          <p:pic>
            <p:nvPicPr>
              <p:cNvPr id="73" name="Graphic 72" descr="Checkmark with solid fill">
                <a:extLst>
                  <a:ext uri="{FF2B5EF4-FFF2-40B4-BE49-F238E27FC236}">
                    <a16:creationId xmlns:a16="http://schemas.microsoft.com/office/drawing/2014/main" id="{495BA491-5948-1808-2FF9-E1AB902B4A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72167" y="3707203"/>
                <a:ext cx="146294" cy="146294"/>
              </a:xfrm>
              <a:prstGeom prst="rect">
                <a:avLst/>
              </a:prstGeom>
            </p:spPr>
          </p:pic>
        </p:grpSp>
        <p:grpSp>
          <p:nvGrpSpPr>
            <p:cNvPr id="78" name="Group 77">
              <a:extLst>
                <a:ext uri="{FF2B5EF4-FFF2-40B4-BE49-F238E27FC236}">
                  <a16:creationId xmlns:a16="http://schemas.microsoft.com/office/drawing/2014/main" id="{E780449A-99FA-8CC4-9024-14A73D2AE33F}"/>
                </a:ext>
              </a:extLst>
            </p:cNvPr>
            <p:cNvGrpSpPr/>
            <p:nvPr/>
          </p:nvGrpSpPr>
          <p:grpSpPr>
            <a:xfrm>
              <a:off x="7806815" y="4509599"/>
              <a:ext cx="3874010" cy="277000"/>
              <a:chOff x="7806815" y="3641851"/>
              <a:chExt cx="3874010" cy="277000"/>
            </a:xfrm>
          </p:grpSpPr>
          <p:sp>
            <p:nvSpPr>
              <p:cNvPr id="81" name="Oval 80">
                <a:extLst>
                  <a:ext uri="{FF2B5EF4-FFF2-40B4-BE49-F238E27FC236}">
                    <a16:creationId xmlns:a16="http://schemas.microsoft.com/office/drawing/2014/main" id="{D35ACDA9-06DB-E799-C9E6-F042114BA15E}"/>
                  </a:ext>
                </a:extLst>
              </p:cNvPr>
              <p:cNvSpPr/>
              <p:nvPr/>
            </p:nvSpPr>
            <p:spPr>
              <a:xfrm>
                <a:off x="7806815" y="3641851"/>
                <a:ext cx="276999" cy="276999"/>
              </a:xfrm>
              <a:prstGeom prst="ellipse">
                <a:avLst/>
              </a:prstGeom>
              <a:gradFill>
                <a:gsLst>
                  <a:gs pos="0">
                    <a:schemeClr val="accent2"/>
                  </a:gs>
                  <a:gs pos="48900">
                    <a:srgbClr val="DC5417"/>
                  </a:gs>
                  <a:gs pos="100000">
                    <a:schemeClr val="accent2">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solidFill>
                    <a:schemeClr val="tx1"/>
                  </a:solidFill>
                </a:endParaRPr>
              </a:p>
            </p:txBody>
          </p:sp>
          <p:sp>
            <p:nvSpPr>
              <p:cNvPr id="82" name="TextBox 81">
                <a:extLst>
                  <a:ext uri="{FF2B5EF4-FFF2-40B4-BE49-F238E27FC236}">
                    <a16:creationId xmlns:a16="http://schemas.microsoft.com/office/drawing/2014/main" id="{AEED9122-CC44-0C96-7FA4-4E3DB85225C9}"/>
                  </a:ext>
                </a:extLst>
              </p:cNvPr>
              <p:cNvSpPr txBox="1"/>
              <p:nvPr/>
            </p:nvSpPr>
            <p:spPr>
              <a:xfrm>
                <a:off x="8222259" y="3641852"/>
                <a:ext cx="3458566" cy="276999"/>
              </a:xfrm>
              <a:prstGeom prst="rect">
                <a:avLst/>
              </a:prstGeom>
              <a:noFill/>
            </p:spPr>
            <p:txBody>
              <a:bodyPr wrap="square" rtlCol="0">
                <a:spAutoFit/>
              </a:bodyPr>
              <a:lstStyle/>
              <a:p>
                <a:r>
                  <a:rPr lang="en-US" sz="1200" b="1" dirty="0">
                    <a:solidFill>
                      <a:schemeClr val="tx1">
                        <a:lumMod val="75000"/>
                        <a:lumOff val="25000"/>
                      </a:schemeClr>
                    </a:solidFill>
                    <a:latin typeface="+mj-lt"/>
                  </a:rPr>
                  <a:t>Amazing description data three</a:t>
                </a:r>
                <a:endParaRPr lang="en-ID" sz="1200" b="1" dirty="0">
                  <a:solidFill>
                    <a:schemeClr val="accent2"/>
                  </a:solidFill>
                  <a:latin typeface="+mj-lt"/>
                </a:endParaRPr>
              </a:p>
            </p:txBody>
          </p:sp>
          <p:pic>
            <p:nvPicPr>
              <p:cNvPr id="83" name="Graphic 82" descr="Checkmark with solid fill">
                <a:extLst>
                  <a:ext uri="{FF2B5EF4-FFF2-40B4-BE49-F238E27FC236}">
                    <a16:creationId xmlns:a16="http://schemas.microsoft.com/office/drawing/2014/main" id="{808D50F2-1F43-E48D-58D9-05779549B2C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72167" y="3707203"/>
                <a:ext cx="146294" cy="146294"/>
              </a:xfrm>
              <a:prstGeom prst="rect">
                <a:avLst/>
              </a:prstGeom>
            </p:spPr>
          </p:pic>
        </p:grpSp>
        <p:grpSp>
          <p:nvGrpSpPr>
            <p:cNvPr id="84" name="Group 83">
              <a:extLst>
                <a:ext uri="{FF2B5EF4-FFF2-40B4-BE49-F238E27FC236}">
                  <a16:creationId xmlns:a16="http://schemas.microsoft.com/office/drawing/2014/main" id="{96F7280F-D914-010A-12F0-A14122324773}"/>
                </a:ext>
              </a:extLst>
            </p:cNvPr>
            <p:cNvGrpSpPr/>
            <p:nvPr/>
          </p:nvGrpSpPr>
          <p:grpSpPr>
            <a:xfrm>
              <a:off x="7806815" y="4943473"/>
              <a:ext cx="3874010" cy="277000"/>
              <a:chOff x="7806815" y="3641851"/>
              <a:chExt cx="3874010" cy="277000"/>
            </a:xfrm>
          </p:grpSpPr>
          <p:sp>
            <p:nvSpPr>
              <p:cNvPr id="85" name="Oval 84">
                <a:extLst>
                  <a:ext uri="{FF2B5EF4-FFF2-40B4-BE49-F238E27FC236}">
                    <a16:creationId xmlns:a16="http://schemas.microsoft.com/office/drawing/2014/main" id="{A5E1692C-431E-43BD-4084-FD64E1E91CDB}"/>
                  </a:ext>
                </a:extLst>
              </p:cNvPr>
              <p:cNvSpPr/>
              <p:nvPr/>
            </p:nvSpPr>
            <p:spPr>
              <a:xfrm>
                <a:off x="7806815" y="3641851"/>
                <a:ext cx="276999" cy="276999"/>
              </a:xfrm>
              <a:prstGeom prst="ellipse">
                <a:avLst/>
              </a:prstGeom>
              <a:gradFill>
                <a:gsLst>
                  <a:gs pos="0">
                    <a:schemeClr val="accent5"/>
                  </a:gs>
                  <a:gs pos="54600">
                    <a:srgbClr val="80A443"/>
                  </a:gs>
                  <a:gs pos="100000">
                    <a:schemeClr val="accent5">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solidFill>
                    <a:schemeClr val="tx1"/>
                  </a:solidFill>
                </a:endParaRPr>
              </a:p>
            </p:txBody>
          </p:sp>
          <p:sp>
            <p:nvSpPr>
              <p:cNvPr id="86" name="TextBox 85">
                <a:extLst>
                  <a:ext uri="{FF2B5EF4-FFF2-40B4-BE49-F238E27FC236}">
                    <a16:creationId xmlns:a16="http://schemas.microsoft.com/office/drawing/2014/main" id="{7BE2D8B4-76F9-F7A6-6762-8DCF1F81472C}"/>
                  </a:ext>
                </a:extLst>
              </p:cNvPr>
              <p:cNvSpPr txBox="1"/>
              <p:nvPr/>
            </p:nvSpPr>
            <p:spPr>
              <a:xfrm>
                <a:off x="8222259" y="3641852"/>
                <a:ext cx="3458566" cy="276999"/>
              </a:xfrm>
              <a:prstGeom prst="rect">
                <a:avLst/>
              </a:prstGeom>
              <a:noFill/>
            </p:spPr>
            <p:txBody>
              <a:bodyPr wrap="square" rtlCol="0">
                <a:spAutoFit/>
              </a:bodyPr>
              <a:lstStyle/>
              <a:p>
                <a:r>
                  <a:rPr lang="en-US" sz="1200" b="1" dirty="0">
                    <a:solidFill>
                      <a:schemeClr val="tx1">
                        <a:lumMod val="75000"/>
                        <a:lumOff val="25000"/>
                      </a:schemeClr>
                    </a:solidFill>
                    <a:latin typeface="+mj-lt"/>
                  </a:rPr>
                  <a:t>Amazing description data four</a:t>
                </a:r>
                <a:endParaRPr lang="en-ID" sz="1200" b="1" dirty="0">
                  <a:solidFill>
                    <a:schemeClr val="accent2"/>
                  </a:solidFill>
                  <a:latin typeface="+mj-lt"/>
                </a:endParaRPr>
              </a:p>
            </p:txBody>
          </p:sp>
          <p:pic>
            <p:nvPicPr>
              <p:cNvPr id="87" name="Graphic 86" descr="Checkmark with solid fill">
                <a:extLst>
                  <a:ext uri="{FF2B5EF4-FFF2-40B4-BE49-F238E27FC236}">
                    <a16:creationId xmlns:a16="http://schemas.microsoft.com/office/drawing/2014/main" id="{CB227DF1-057A-992F-975E-870D70B6ECF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72167" y="3707203"/>
                <a:ext cx="146294" cy="146294"/>
              </a:xfrm>
              <a:prstGeom prst="rect">
                <a:avLst/>
              </a:prstGeom>
            </p:spPr>
          </p:pic>
        </p:grpSp>
        <p:grpSp>
          <p:nvGrpSpPr>
            <p:cNvPr id="88" name="Group 87">
              <a:extLst>
                <a:ext uri="{FF2B5EF4-FFF2-40B4-BE49-F238E27FC236}">
                  <a16:creationId xmlns:a16="http://schemas.microsoft.com/office/drawing/2014/main" id="{2C6A2466-166D-0B97-7DCA-354B761EA0F7}"/>
                </a:ext>
              </a:extLst>
            </p:cNvPr>
            <p:cNvGrpSpPr/>
            <p:nvPr/>
          </p:nvGrpSpPr>
          <p:grpSpPr>
            <a:xfrm>
              <a:off x="7806815" y="5377347"/>
              <a:ext cx="3874010" cy="277000"/>
              <a:chOff x="7806815" y="3641851"/>
              <a:chExt cx="3874010" cy="277000"/>
            </a:xfrm>
          </p:grpSpPr>
          <p:sp>
            <p:nvSpPr>
              <p:cNvPr id="89" name="Oval 88">
                <a:extLst>
                  <a:ext uri="{FF2B5EF4-FFF2-40B4-BE49-F238E27FC236}">
                    <a16:creationId xmlns:a16="http://schemas.microsoft.com/office/drawing/2014/main" id="{AA391176-0004-9F6B-774C-4B9D981058FF}"/>
                  </a:ext>
                </a:extLst>
              </p:cNvPr>
              <p:cNvSpPr/>
              <p:nvPr/>
            </p:nvSpPr>
            <p:spPr>
              <a:xfrm>
                <a:off x="7806815" y="3641851"/>
                <a:ext cx="276999" cy="276999"/>
              </a:xfrm>
              <a:prstGeom prst="ellipse">
                <a:avLst/>
              </a:prstGeom>
              <a:gradFill>
                <a:gsLst>
                  <a:gs pos="0">
                    <a:schemeClr val="accent6"/>
                  </a:gs>
                  <a:gs pos="50600">
                    <a:srgbClr val="E42FBF"/>
                  </a:gs>
                  <a:gs pos="100000">
                    <a:schemeClr val="accent6">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solidFill>
                    <a:schemeClr val="tx1"/>
                  </a:solidFill>
                </a:endParaRPr>
              </a:p>
            </p:txBody>
          </p:sp>
          <p:sp>
            <p:nvSpPr>
              <p:cNvPr id="90" name="TextBox 89">
                <a:extLst>
                  <a:ext uri="{FF2B5EF4-FFF2-40B4-BE49-F238E27FC236}">
                    <a16:creationId xmlns:a16="http://schemas.microsoft.com/office/drawing/2014/main" id="{1A3E01B1-1B43-8A46-DCD1-53FA1A895242}"/>
                  </a:ext>
                </a:extLst>
              </p:cNvPr>
              <p:cNvSpPr txBox="1"/>
              <p:nvPr/>
            </p:nvSpPr>
            <p:spPr>
              <a:xfrm>
                <a:off x="8222259" y="3641852"/>
                <a:ext cx="3458566" cy="276999"/>
              </a:xfrm>
              <a:prstGeom prst="rect">
                <a:avLst/>
              </a:prstGeom>
              <a:noFill/>
            </p:spPr>
            <p:txBody>
              <a:bodyPr wrap="square" rtlCol="0">
                <a:spAutoFit/>
              </a:bodyPr>
              <a:lstStyle/>
              <a:p>
                <a:r>
                  <a:rPr lang="en-US" sz="1200" b="1" dirty="0">
                    <a:solidFill>
                      <a:schemeClr val="tx1">
                        <a:lumMod val="75000"/>
                        <a:lumOff val="25000"/>
                      </a:schemeClr>
                    </a:solidFill>
                    <a:latin typeface="+mj-lt"/>
                  </a:rPr>
                  <a:t>Amazing description data five</a:t>
                </a:r>
                <a:endParaRPr lang="en-ID" sz="1200" b="1" dirty="0">
                  <a:solidFill>
                    <a:schemeClr val="accent2"/>
                  </a:solidFill>
                  <a:latin typeface="+mj-lt"/>
                </a:endParaRPr>
              </a:p>
            </p:txBody>
          </p:sp>
          <p:pic>
            <p:nvPicPr>
              <p:cNvPr id="91" name="Graphic 90" descr="Checkmark with solid fill">
                <a:extLst>
                  <a:ext uri="{FF2B5EF4-FFF2-40B4-BE49-F238E27FC236}">
                    <a16:creationId xmlns:a16="http://schemas.microsoft.com/office/drawing/2014/main" id="{EF3C1801-A7C6-BA5E-5502-A0F628DFCE9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72167" y="3707203"/>
                <a:ext cx="146294" cy="146294"/>
              </a:xfrm>
              <a:prstGeom prst="rect">
                <a:avLst/>
              </a:prstGeom>
            </p:spPr>
          </p:pic>
        </p:grpSp>
      </p:grpSp>
    </p:spTree>
    <p:extLst>
      <p:ext uri="{BB962C8B-B14F-4D97-AF65-F5344CB8AC3E}">
        <p14:creationId xmlns:p14="http://schemas.microsoft.com/office/powerpoint/2010/main" val="21053384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76D7AF5F-87B6-3DB5-CE32-A84AAC197404}"/>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4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50" name="Group 49">
            <a:extLst>
              <a:ext uri="{FF2B5EF4-FFF2-40B4-BE49-F238E27FC236}">
                <a16:creationId xmlns:a16="http://schemas.microsoft.com/office/drawing/2014/main" id="{D4FD4F1D-2FC6-EF80-14B1-059FB7D9AC03}"/>
              </a:ext>
            </a:extLst>
          </p:cNvPr>
          <p:cNvGrpSpPr/>
          <p:nvPr/>
        </p:nvGrpSpPr>
        <p:grpSpPr>
          <a:xfrm>
            <a:off x="311280" y="1979289"/>
            <a:ext cx="11569440" cy="4148862"/>
            <a:chOff x="262213" y="2247519"/>
            <a:chExt cx="11569440" cy="4148862"/>
          </a:xfrm>
        </p:grpSpPr>
        <p:grpSp>
          <p:nvGrpSpPr>
            <p:cNvPr id="46" name="Group 45">
              <a:extLst>
                <a:ext uri="{FF2B5EF4-FFF2-40B4-BE49-F238E27FC236}">
                  <a16:creationId xmlns:a16="http://schemas.microsoft.com/office/drawing/2014/main" id="{A2EC63E9-540D-4DEE-DAB6-428B779A82C8}"/>
                </a:ext>
              </a:extLst>
            </p:cNvPr>
            <p:cNvGrpSpPr/>
            <p:nvPr/>
          </p:nvGrpSpPr>
          <p:grpSpPr>
            <a:xfrm>
              <a:off x="2836192" y="2247519"/>
              <a:ext cx="6519616" cy="4148862"/>
              <a:chOff x="2620790" y="1480310"/>
              <a:chExt cx="7289742" cy="4638944"/>
            </a:xfrm>
          </p:grpSpPr>
          <p:cxnSp>
            <p:nvCxnSpPr>
              <p:cNvPr id="39" name="Straight Connector 38">
                <a:extLst>
                  <a:ext uri="{FF2B5EF4-FFF2-40B4-BE49-F238E27FC236}">
                    <a16:creationId xmlns:a16="http://schemas.microsoft.com/office/drawing/2014/main" id="{D60A6BB8-4028-FA29-049A-EEAC7B36337E}"/>
                  </a:ext>
                </a:extLst>
              </p:cNvPr>
              <p:cNvCxnSpPr>
                <a:cxnSpLocks/>
              </p:cNvCxnSpPr>
              <p:nvPr/>
            </p:nvCxnSpPr>
            <p:spPr>
              <a:xfrm flipV="1">
                <a:off x="7047132" y="4168152"/>
                <a:ext cx="2217056" cy="1626532"/>
              </a:xfrm>
              <a:prstGeom prst="line">
                <a:avLst/>
              </a:prstGeom>
              <a:ln w="79375">
                <a:gradFill>
                  <a:gsLst>
                    <a:gs pos="0">
                      <a:schemeClr val="accent2"/>
                    </a:gs>
                    <a:gs pos="54600">
                      <a:srgbClr val="D95316">
                        <a:lumMod val="88000"/>
                        <a:lumOff val="12000"/>
                      </a:srgbClr>
                    </a:gs>
                    <a:gs pos="100000">
                      <a:schemeClr val="accent2">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A964A63-8320-9F11-722B-ED1101500A84}"/>
                  </a:ext>
                </a:extLst>
              </p:cNvPr>
              <p:cNvCxnSpPr>
                <a:cxnSpLocks/>
              </p:cNvCxnSpPr>
              <p:nvPr/>
            </p:nvCxnSpPr>
            <p:spPr>
              <a:xfrm>
                <a:off x="5372915" y="3837362"/>
                <a:ext cx="1646374" cy="2168317"/>
              </a:xfrm>
              <a:prstGeom prst="line">
                <a:avLst/>
              </a:prstGeom>
              <a:ln w="79375">
                <a:gradFill>
                  <a:gsLst>
                    <a:gs pos="0">
                      <a:schemeClr val="accent4"/>
                    </a:gs>
                    <a:gs pos="59200">
                      <a:srgbClr val="269EC5">
                        <a:lumMod val="64000"/>
                        <a:lumOff val="36000"/>
                      </a:srgbClr>
                    </a:gs>
                    <a:gs pos="100000">
                      <a:schemeClr val="accent4">
                        <a:lumMod val="75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465DD63-DB9B-F794-75C0-C758D7B267D3}"/>
                  </a:ext>
                </a:extLst>
              </p:cNvPr>
              <p:cNvCxnSpPr>
                <a:cxnSpLocks/>
              </p:cNvCxnSpPr>
              <p:nvPr/>
            </p:nvCxnSpPr>
            <p:spPr>
              <a:xfrm flipV="1">
                <a:off x="3515475" y="3905043"/>
                <a:ext cx="1639220" cy="1200077"/>
              </a:xfrm>
              <a:prstGeom prst="line">
                <a:avLst/>
              </a:prstGeom>
              <a:ln w="79375">
                <a:gradFill>
                  <a:gsLst>
                    <a:gs pos="0">
                      <a:schemeClr val="accent1">
                        <a:lumMod val="84000"/>
                        <a:lumOff val="16000"/>
                      </a:schemeClr>
                    </a:gs>
                    <a:gs pos="52300">
                      <a:srgbClr val="A57B13">
                        <a:lumMod val="64000"/>
                        <a:lumOff val="36000"/>
                      </a:srgbClr>
                    </a:gs>
                    <a:gs pos="100000">
                      <a:schemeClr val="accent1">
                        <a:lumMod val="98000"/>
                        <a:lumOff val="200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A2CF2C08-598F-EAFA-0BCE-D2DECEF67568}"/>
                  </a:ext>
                </a:extLst>
              </p:cNvPr>
              <p:cNvGrpSpPr/>
              <p:nvPr/>
            </p:nvGrpSpPr>
            <p:grpSpPr>
              <a:xfrm>
                <a:off x="2620790" y="4233098"/>
                <a:ext cx="1095008" cy="1123794"/>
                <a:chOff x="6833532" y="4676540"/>
                <a:chExt cx="1451162" cy="1489310"/>
              </a:xfrm>
            </p:grpSpPr>
            <p:grpSp>
              <p:nvGrpSpPr>
                <p:cNvPr id="3" name="Graphic 2">
                  <a:extLst>
                    <a:ext uri="{FF2B5EF4-FFF2-40B4-BE49-F238E27FC236}">
                      <a16:creationId xmlns:a16="http://schemas.microsoft.com/office/drawing/2014/main" id="{773F8AC4-40B7-2369-247A-DE5947426B11}"/>
                    </a:ext>
                  </a:extLst>
                </p:cNvPr>
                <p:cNvGrpSpPr/>
                <p:nvPr/>
              </p:nvGrpSpPr>
              <p:grpSpPr>
                <a:xfrm>
                  <a:off x="6833532" y="5518143"/>
                  <a:ext cx="1451162" cy="647707"/>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6" name="Freeform: Shape 5">
                    <a:extLst>
                      <a:ext uri="{FF2B5EF4-FFF2-40B4-BE49-F238E27FC236}">
                        <a16:creationId xmlns:a16="http://schemas.microsoft.com/office/drawing/2014/main" id="{50B88488-3B68-22E7-0ADF-34BFEB395E1D}"/>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8B4E9A7E-BDE0-3A94-7CAF-A49758B26D03}"/>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E58AB569-D9EF-D8AB-0F86-3C248DE552D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grpSp>
            <p:sp>
              <p:nvSpPr>
                <p:cNvPr id="4" name="Freeform: Shape 3">
                  <a:extLst>
                    <a:ext uri="{FF2B5EF4-FFF2-40B4-BE49-F238E27FC236}">
                      <a16:creationId xmlns:a16="http://schemas.microsoft.com/office/drawing/2014/main" id="{5AD75C5F-1AF2-C8B2-D246-A014773CF78E}"/>
                    </a:ext>
                  </a:extLst>
                </p:cNvPr>
                <p:cNvSpPr/>
                <p:nvPr/>
              </p:nvSpPr>
              <p:spPr>
                <a:xfrm>
                  <a:off x="6909719" y="4827055"/>
                  <a:ext cx="1298988" cy="1188280"/>
                </a:xfrm>
                <a:custGeom>
                  <a:avLst/>
                  <a:gdLst>
                    <a:gd name="connsiteX0" fmla="*/ 706132 w 1298988"/>
                    <a:gd name="connsiteY0" fmla="*/ 1616 h 1188280"/>
                    <a:gd name="connsiteX1" fmla="*/ 1058169 w 1298988"/>
                    <a:gd name="connsiteY1" fmla="*/ 96105 h 1188280"/>
                    <a:gd name="connsiteX2" fmla="*/ 1170365 w 1298988"/>
                    <a:gd name="connsiteY2" fmla="*/ 173492 h 1188280"/>
                    <a:gd name="connsiteX3" fmla="*/ 1298988 w 1298988"/>
                    <a:gd name="connsiteY3" fmla="*/ 173492 h 1188280"/>
                    <a:gd name="connsiteX4" fmla="*/ 1298988 w 1298988"/>
                    <a:gd name="connsiteY4" fmla="*/ 425423 h 1188280"/>
                    <a:gd name="connsiteX5" fmla="*/ 1298988 w 1298988"/>
                    <a:gd name="connsiteY5" fmla="*/ 431173 h 1188280"/>
                    <a:gd name="connsiteX6" fmla="*/ 1298988 w 1298988"/>
                    <a:gd name="connsiteY6" fmla="*/ 448140 h 1188280"/>
                    <a:gd name="connsiteX7" fmla="*/ 1298988 w 1298988"/>
                    <a:gd name="connsiteY7" fmla="*/ 608049 h 1188280"/>
                    <a:gd name="connsiteX8" fmla="*/ 1298988 w 1298988"/>
                    <a:gd name="connsiteY8" fmla="*/ 700071 h 1188280"/>
                    <a:gd name="connsiteX9" fmla="*/ 1298988 w 1298988"/>
                    <a:gd name="connsiteY9" fmla="*/ 705821 h 1188280"/>
                    <a:gd name="connsiteX10" fmla="*/ 1298988 w 1298988"/>
                    <a:gd name="connsiteY10" fmla="*/ 882697 h 1188280"/>
                    <a:gd name="connsiteX11" fmla="*/ 1298863 w 1298988"/>
                    <a:gd name="connsiteY11" fmla="*/ 882697 h 1188280"/>
                    <a:gd name="connsiteX12" fmla="*/ 1154186 w 1298988"/>
                    <a:gd name="connsiteY12" fmla="*/ 1075027 h 1188280"/>
                    <a:gd name="connsiteX13" fmla="*/ 240630 w 1298988"/>
                    <a:gd name="connsiteY13" fmla="*/ 1120169 h 1188280"/>
                    <a:gd name="connsiteX14" fmla="*/ 1118 w 1298988"/>
                    <a:gd name="connsiteY14" fmla="*/ 864538 h 1188280"/>
                    <a:gd name="connsiteX15" fmla="*/ 1118 w 1298988"/>
                    <a:gd name="connsiteY15" fmla="*/ 730692 h 1188280"/>
                    <a:gd name="connsiteX16" fmla="*/ 1076 w 1298988"/>
                    <a:gd name="connsiteY16" fmla="*/ 730447 h 1188280"/>
                    <a:gd name="connsiteX17" fmla="*/ 1118 w 1298988"/>
                    <a:gd name="connsiteY17" fmla="*/ 680199 h 1188280"/>
                    <a:gd name="connsiteX18" fmla="*/ 1118 w 1298988"/>
                    <a:gd name="connsiteY18" fmla="*/ 625676 h 1188280"/>
                    <a:gd name="connsiteX19" fmla="*/ 1075 w 1298988"/>
                    <a:gd name="connsiteY19" fmla="*/ 625501 h 1188280"/>
                    <a:gd name="connsiteX20" fmla="*/ 1118 w 1298988"/>
                    <a:gd name="connsiteY20" fmla="*/ 589890 h 1188280"/>
                    <a:gd name="connsiteX21" fmla="*/ 1118 w 1298988"/>
                    <a:gd name="connsiteY21" fmla="*/ 456044 h 1188280"/>
                    <a:gd name="connsiteX22" fmla="*/ 1076 w 1298988"/>
                    <a:gd name="connsiteY22" fmla="*/ 455799 h 1188280"/>
                    <a:gd name="connsiteX23" fmla="*/ 1118 w 1298988"/>
                    <a:gd name="connsiteY23" fmla="*/ 405551 h 1188280"/>
                    <a:gd name="connsiteX24" fmla="*/ 1118 w 1298988"/>
                    <a:gd name="connsiteY24" fmla="*/ 173492 h 1188280"/>
                    <a:gd name="connsiteX25" fmla="*/ 128745 w 1298988"/>
                    <a:gd name="connsiteY25" fmla="*/ 173492 h 1188280"/>
                    <a:gd name="connsiteX26" fmla="*/ 144613 w 1298988"/>
                    <a:gd name="connsiteY26" fmla="*/ 159799 h 1188280"/>
                    <a:gd name="connsiteX27" fmla="*/ 706132 w 1298988"/>
                    <a:gd name="connsiteY27" fmla="*/ 1616 h 1188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98988" h="1188280">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48140"/>
                      </a:lnTo>
                      <a:lnTo>
                        <a:pt x="1298988" y="608049"/>
                      </a:lnTo>
                      <a:lnTo>
                        <a:pt x="1298988" y="700071"/>
                      </a:lnTo>
                      <a:lnTo>
                        <a:pt x="1298988" y="705821"/>
                      </a:lnTo>
                      <a:lnTo>
                        <a:pt x="1298988" y="882697"/>
                      </a:lnTo>
                      <a:lnTo>
                        <a:pt x="1298863" y="882697"/>
                      </a:lnTo>
                      <a:cubicBezTo>
                        <a:pt x="1298926" y="950336"/>
                        <a:pt x="1251696" y="1018416"/>
                        <a:pt x="1154186" y="1075027"/>
                      </a:cubicBezTo>
                      <a:cubicBezTo>
                        <a:pt x="928426" y="1206114"/>
                        <a:pt x="519407" y="1226406"/>
                        <a:pt x="240630" y="1120169"/>
                      </a:cubicBezTo>
                      <a:cubicBezTo>
                        <a:pt x="71434" y="1055691"/>
                        <a:pt x="-10706" y="959526"/>
                        <a:pt x="1118" y="864538"/>
                      </a:cubicBezTo>
                      <a:lnTo>
                        <a:pt x="1118" y="730692"/>
                      </a:lnTo>
                      <a:lnTo>
                        <a:pt x="1076" y="730447"/>
                      </a:lnTo>
                      <a:cubicBezTo>
                        <a:pt x="-370" y="713732"/>
                        <a:pt x="-360" y="696952"/>
                        <a:pt x="1118" y="680199"/>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5" name="Freeform: Shape 4">
                  <a:extLst>
                    <a:ext uri="{FF2B5EF4-FFF2-40B4-BE49-F238E27FC236}">
                      <a16:creationId xmlns:a16="http://schemas.microsoft.com/office/drawing/2014/main" id="{7706F661-EF21-BC4C-D67D-C50C3BB65170}"/>
                    </a:ext>
                  </a:extLst>
                </p:cNvPr>
                <p:cNvSpPr/>
                <p:nvPr/>
              </p:nvSpPr>
              <p:spPr>
                <a:xfrm>
                  <a:off x="6909622" y="4676540"/>
                  <a:ext cx="1299119"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9" name="Group 8">
                <a:extLst>
                  <a:ext uri="{FF2B5EF4-FFF2-40B4-BE49-F238E27FC236}">
                    <a16:creationId xmlns:a16="http://schemas.microsoft.com/office/drawing/2014/main" id="{6D8C3550-65E0-E380-90BF-B2B8185112A5}"/>
                  </a:ext>
                </a:extLst>
              </p:cNvPr>
              <p:cNvGrpSpPr/>
              <p:nvPr/>
            </p:nvGrpSpPr>
            <p:grpSpPr>
              <a:xfrm>
                <a:off x="4791789" y="2352251"/>
                <a:ext cx="1095008" cy="1627532"/>
                <a:chOff x="8089452" y="4008958"/>
                <a:chExt cx="1451162" cy="2156890"/>
              </a:xfrm>
            </p:grpSpPr>
            <p:grpSp>
              <p:nvGrpSpPr>
                <p:cNvPr id="10" name="Group 9">
                  <a:extLst>
                    <a:ext uri="{FF2B5EF4-FFF2-40B4-BE49-F238E27FC236}">
                      <a16:creationId xmlns:a16="http://schemas.microsoft.com/office/drawing/2014/main" id="{4E18A229-F575-E863-2D8F-06D0D8B00B2D}"/>
                    </a:ext>
                  </a:extLst>
                </p:cNvPr>
                <p:cNvGrpSpPr/>
                <p:nvPr/>
              </p:nvGrpSpPr>
              <p:grpSpPr>
                <a:xfrm>
                  <a:off x="8089452" y="4091629"/>
                  <a:ext cx="1451162" cy="2074219"/>
                  <a:chOff x="8089455" y="4091630"/>
                  <a:chExt cx="1451162" cy="2074220"/>
                </a:xfrm>
              </p:grpSpPr>
              <p:grpSp>
                <p:nvGrpSpPr>
                  <p:cNvPr id="12" name="Graphic 2">
                    <a:extLst>
                      <a:ext uri="{FF2B5EF4-FFF2-40B4-BE49-F238E27FC236}">
                        <a16:creationId xmlns:a16="http://schemas.microsoft.com/office/drawing/2014/main" id="{8AE08B2A-F61A-C0CF-B917-E72A4C989202}"/>
                      </a:ext>
                    </a:extLst>
                  </p:cNvPr>
                  <p:cNvGrpSpPr/>
                  <p:nvPr/>
                </p:nvGrpSpPr>
                <p:grpSpPr>
                  <a:xfrm>
                    <a:off x="8089455" y="5518143"/>
                    <a:ext cx="1451162" cy="647707"/>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14" name="Freeform: Shape 13">
                      <a:extLst>
                        <a:ext uri="{FF2B5EF4-FFF2-40B4-BE49-F238E27FC236}">
                          <a16:creationId xmlns:a16="http://schemas.microsoft.com/office/drawing/2014/main" id="{860B1E28-7E9D-401B-82D4-664E6CEF395B}"/>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0F748913-1071-373A-7164-A63E734F355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D61EF953-25E1-E720-2E81-3D924DFC066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4">
                            <a:lumMod val="75000"/>
                          </a:schemeClr>
                        </a:gs>
                        <a:gs pos="54000">
                          <a:srgbClr val="177493">
                            <a:lumMod val="88000"/>
                            <a:lumOff val="12000"/>
                          </a:srgbClr>
                        </a:gs>
                        <a:gs pos="100000">
                          <a:schemeClr val="accent4">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9CF76139-0023-4B9E-C13A-0F296CDC3D49}"/>
                      </a:ext>
                    </a:extLst>
                  </p:cNvPr>
                  <p:cNvSpPr/>
                  <p:nvPr/>
                </p:nvSpPr>
                <p:spPr>
                  <a:xfrm>
                    <a:off x="8165642" y="4091630"/>
                    <a:ext cx="1298988" cy="1923705"/>
                  </a:xfrm>
                  <a:custGeom>
                    <a:avLst/>
                    <a:gdLst>
                      <a:gd name="connsiteX0" fmla="*/ 706132 w 1298988"/>
                      <a:gd name="connsiteY0" fmla="*/ 1616 h 1923705"/>
                      <a:gd name="connsiteX1" fmla="*/ 1058169 w 1298988"/>
                      <a:gd name="connsiteY1" fmla="*/ 96105 h 1923705"/>
                      <a:gd name="connsiteX2" fmla="*/ 1170365 w 1298988"/>
                      <a:gd name="connsiteY2" fmla="*/ 173492 h 1923705"/>
                      <a:gd name="connsiteX3" fmla="*/ 1298988 w 1298988"/>
                      <a:gd name="connsiteY3" fmla="*/ 173492 h 1923705"/>
                      <a:gd name="connsiteX4" fmla="*/ 1298988 w 1298988"/>
                      <a:gd name="connsiteY4" fmla="*/ 425423 h 1923705"/>
                      <a:gd name="connsiteX5" fmla="*/ 1298988 w 1298988"/>
                      <a:gd name="connsiteY5" fmla="*/ 431173 h 1923705"/>
                      <a:gd name="connsiteX6" fmla="*/ 1298988 w 1298988"/>
                      <a:gd name="connsiteY6" fmla="*/ 432451 h 1923705"/>
                      <a:gd name="connsiteX7" fmla="*/ 1298988 w 1298988"/>
                      <a:gd name="connsiteY7" fmla="*/ 448140 h 1923705"/>
                      <a:gd name="connsiteX8" fmla="*/ 1298988 w 1298988"/>
                      <a:gd name="connsiteY8" fmla="*/ 608049 h 1923705"/>
                      <a:gd name="connsiteX9" fmla="*/ 1298988 w 1298988"/>
                      <a:gd name="connsiteY9" fmla="*/ 684382 h 1923705"/>
                      <a:gd name="connsiteX10" fmla="*/ 1298988 w 1298988"/>
                      <a:gd name="connsiteY10" fmla="*/ 690132 h 1923705"/>
                      <a:gd name="connsiteX11" fmla="*/ 1298988 w 1298988"/>
                      <a:gd name="connsiteY11" fmla="*/ 700071 h 1923705"/>
                      <a:gd name="connsiteX12" fmla="*/ 1298988 w 1298988"/>
                      <a:gd name="connsiteY12" fmla="*/ 705821 h 1923705"/>
                      <a:gd name="connsiteX13" fmla="*/ 1298988 w 1298988"/>
                      <a:gd name="connsiteY13" fmla="*/ 707099 h 1923705"/>
                      <a:gd name="connsiteX14" fmla="*/ 1298988 w 1298988"/>
                      <a:gd name="connsiteY14" fmla="*/ 867008 h 1923705"/>
                      <a:gd name="connsiteX15" fmla="*/ 1298988 w 1298988"/>
                      <a:gd name="connsiteY15" fmla="*/ 882697 h 1923705"/>
                      <a:gd name="connsiteX16" fmla="*/ 1298988 w 1298988"/>
                      <a:gd name="connsiteY16" fmla="*/ 908917 h 1923705"/>
                      <a:gd name="connsiteX17" fmla="*/ 1298988 w 1298988"/>
                      <a:gd name="connsiteY17" fmla="*/ 959030 h 1923705"/>
                      <a:gd name="connsiteX18" fmla="*/ 1298988 w 1298988"/>
                      <a:gd name="connsiteY18" fmla="*/ 964780 h 1923705"/>
                      <a:gd name="connsiteX19" fmla="*/ 1298988 w 1298988"/>
                      <a:gd name="connsiteY19" fmla="*/ 1141656 h 1923705"/>
                      <a:gd name="connsiteX20" fmla="*/ 1298988 w 1298988"/>
                      <a:gd name="connsiteY20" fmla="*/ 1160848 h 1923705"/>
                      <a:gd name="connsiteX21" fmla="*/ 1298988 w 1298988"/>
                      <a:gd name="connsiteY21" fmla="*/ 1166598 h 1923705"/>
                      <a:gd name="connsiteX22" fmla="*/ 1298988 w 1298988"/>
                      <a:gd name="connsiteY22" fmla="*/ 1183565 h 1923705"/>
                      <a:gd name="connsiteX23" fmla="*/ 1298988 w 1298988"/>
                      <a:gd name="connsiteY23" fmla="*/ 1343474 h 1923705"/>
                      <a:gd name="connsiteX24" fmla="*/ 1298988 w 1298988"/>
                      <a:gd name="connsiteY24" fmla="*/ 1435496 h 1923705"/>
                      <a:gd name="connsiteX25" fmla="*/ 1298988 w 1298988"/>
                      <a:gd name="connsiteY25" fmla="*/ 1441246 h 1923705"/>
                      <a:gd name="connsiteX26" fmla="*/ 1298988 w 1298988"/>
                      <a:gd name="connsiteY26" fmla="*/ 1618122 h 1923705"/>
                      <a:gd name="connsiteX27" fmla="*/ 1298863 w 1298988"/>
                      <a:gd name="connsiteY27" fmla="*/ 1618122 h 1923705"/>
                      <a:gd name="connsiteX28" fmla="*/ 1154186 w 1298988"/>
                      <a:gd name="connsiteY28" fmla="*/ 1810452 h 1923705"/>
                      <a:gd name="connsiteX29" fmla="*/ 240630 w 1298988"/>
                      <a:gd name="connsiteY29" fmla="*/ 1855594 h 1923705"/>
                      <a:gd name="connsiteX30" fmla="*/ 1118 w 1298988"/>
                      <a:gd name="connsiteY30" fmla="*/ 1599963 h 1923705"/>
                      <a:gd name="connsiteX31" fmla="*/ 1118 w 1298988"/>
                      <a:gd name="connsiteY31" fmla="*/ 1466117 h 1923705"/>
                      <a:gd name="connsiteX32" fmla="*/ 1076 w 1298988"/>
                      <a:gd name="connsiteY32" fmla="*/ 1465872 h 1923705"/>
                      <a:gd name="connsiteX33" fmla="*/ 1118 w 1298988"/>
                      <a:gd name="connsiteY33" fmla="*/ 1415624 h 1923705"/>
                      <a:gd name="connsiteX34" fmla="*/ 1118 w 1298988"/>
                      <a:gd name="connsiteY34" fmla="*/ 1361101 h 1923705"/>
                      <a:gd name="connsiteX35" fmla="*/ 1075 w 1298988"/>
                      <a:gd name="connsiteY35" fmla="*/ 1360926 h 1923705"/>
                      <a:gd name="connsiteX36" fmla="*/ 1118 w 1298988"/>
                      <a:gd name="connsiteY36" fmla="*/ 1325315 h 1923705"/>
                      <a:gd name="connsiteX37" fmla="*/ 1118 w 1298988"/>
                      <a:gd name="connsiteY37" fmla="*/ 1191469 h 1923705"/>
                      <a:gd name="connsiteX38" fmla="*/ 1076 w 1298988"/>
                      <a:gd name="connsiteY38" fmla="*/ 1191224 h 1923705"/>
                      <a:gd name="connsiteX39" fmla="*/ 1103 w 1298988"/>
                      <a:gd name="connsiteY39" fmla="*/ 1159221 h 1923705"/>
                      <a:gd name="connsiteX40" fmla="*/ 1075 w 1298988"/>
                      <a:gd name="connsiteY40" fmla="*/ 1159109 h 1923705"/>
                      <a:gd name="connsiteX41" fmla="*/ 1118 w 1298988"/>
                      <a:gd name="connsiteY41" fmla="*/ 1123497 h 1923705"/>
                      <a:gd name="connsiteX42" fmla="*/ 1118 w 1298988"/>
                      <a:gd name="connsiteY42" fmla="*/ 989651 h 1923705"/>
                      <a:gd name="connsiteX43" fmla="*/ 1076 w 1298988"/>
                      <a:gd name="connsiteY43" fmla="*/ 989406 h 1923705"/>
                      <a:gd name="connsiteX44" fmla="*/ 1118 w 1298988"/>
                      <a:gd name="connsiteY44" fmla="*/ 939158 h 1923705"/>
                      <a:gd name="connsiteX45" fmla="*/ 1118 w 1298988"/>
                      <a:gd name="connsiteY45" fmla="*/ 908917 h 1923705"/>
                      <a:gd name="connsiteX46" fmla="*/ 1118 w 1298988"/>
                      <a:gd name="connsiteY46" fmla="*/ 900324 h 1923705"/>
                      <a:gd name="connsiteX47" fmla="*/ 1075 w 1298988"/>
                      <a:gd name="connsiteY47" fmla="*/ 900150 h 1923705"/>
                      <a:gd name="connsiteX48" fmla="*/ 1094 w 1298988"/>
                      <a:gd name="connsiteY48" fmla="*/ 884537 h 1923705"/>
                      <a:gd name="connsiteX49" fmla="*/ 1075 w 1298988"/>
                      <a:gd name="connsiteY49" fmla="*/ 884460 h 1923705"/>
                      <a:gd name="connsiteX50" fmla="*/ 1118 w 1298988"/>
                      <a:gd name="connsiteY50" fmla="*/ 848849 h 1923705"/>
                      <a:gd name="connsiteX51" fmla="*/ 1118 w 1298988"/>
                      <a:gd name="connsiteY51" fmla="*/ 730692 h 1923705"/>
                      <a:gd name="connsiteX52" fmla="*/ 1076 w 1298988"/>
                      <a:gd name="connsiteY52" fmla="*/ 730447 h 1923705"/>
                      <a:gd name="connsiteX53" fmla="*/ 1089 w 1298988"/>
                      <a:gd name="connsiteY53" fmla="*/ 714834 h 1923705"/>
                      <a:gd name="connsiteX54" fmla="*/ 1076 w 1298988"/>
                      <a:gd name="connsiteY54" fmla="*/ 714758 h 1923705"/>
                      <a:gd name="connsiteX55" fmla="*/ 1118 w 1298988"/>
                      <a:gd name="connsiteY55" fmla="*/ 664510 h 1923705"/>
                      <a:gd name="connsiteX56" fmla="*/ 1118 w 1298988"/>
                      <a:gd name="connsiteY56" fmla="*/ 625676 h 1923705"/>
                      <a:gd name="connsiteX57" fmla="*/ 1075 w 1298988"/>
                      <a:gd name="connsiteY57" fmla="*/ 625501 h 1923705"/>
                      <a:gd name="connsiteX58" fmla="*/ 1118 w 1298988"/>
                      <a:gd name="connsiteY58" fmla="*/ 589890 h 1923705"/>
                      <a:gd name="connsiteX59" fmla="*/ 1118 w 1298988"/>
                      <a:gd name="connsiteY59" fmla="*/ 456044 h 1923705"/>
                      <a:gd name="connsiteX60" fmla="*/ 1076 w 1298988"/>
                      <a:gd name="connsiteY60" fmla="*/ 455799 h 1923705"/>
                      <a:gd name="connsiteX61" fmla="*/ 1118 w 1298988"/>
                      <a:gd name="connsiteY61" fmla="*/ 405551 h 1923705"/>
                      <a:gd name="connsiteX62" fmla="*/ 1118 w 1298988"/>
                      <a:gd name="connsiteY62" fmla="*/ 173492 h 1923705"/>
                      <a:gd name="connsiteX63" fmla="*/ 128745 w 1298988"/>
                      <a:gd name="connsiteY63" fmla="*/ 173492 h 1923705"/>
                      <a:gd name="connsiteX64" fmla="*/ 144613 w 1298988"/>
                      <a:gd name="connsiteY64" fmla="*/ 159799 h 1923705"/>
                      <a:gd name="connsiteX65" fmla="*/ 706132 w 1298988"/>
                      <a:gd name="connsiteY65" fmla="*/ 1616 h 1923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98988" h="1923705">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32451"/>
                        </a:lnTo>
                        <a:lnTo>
                          <a:pt x="1298988" y="448140"/>
                        </a:lnTo>
                        <a:lnTo>
                          <a:pt x="1298988" y="608049"/>
                        </a:lnTo>
                        <a:lnTo>
                          <a:pt x="1298988" y="684382"/>
                        </a:lnTo>
                        <a:lnTo>
                          <a:pt x="1298988" y="690132"/>
                        </a:lnTo>
                        <a:lnTo>
                          <a:pt x="1298988" y="700071"/>
                        </a:lnTo>
                        <a:lnTo>
                          <a:pt x="1298988" y="705821"/>
                        </a:lnTo>
                        <a:lnTo>
                          <a:pt x="1298988" y="707099"/>
                        </a:lnTo>
                        <a:lnTo>
                          <a:pt x="1298988" y="867008"/>
                        </a:lnTo>
                        <a:lnTo>
                          <a:pt x="1298988" y="882697"/>
                        </a:lnTo>
                        <a:lnTo>
                          <a:pt x="1298988" y="908917"/>
                        </a:lnTo>
                        <a:lnTo>
                          <a:pt x="1298988" y="959030"/>
                        </a:lnTo>
                        <a:lnTo>
                          <a:pt x="1298988" y="964780"/>
                        </a:lnTo>
                        <a:lnTo>
                          <a:pt x="1298988" y="1141656"/>
                        </a:lnTo>
                        <a:lnTo>
                          <a:pt x="1298988" y="1160848"/>
                        </a:lnTo>
                        <a:lnTo>
                          <a:pt x="1298988" y="1166598"/>
                        </a:lnTo>
                        <a:lnTo>
                          <a:pt x="1298988" y="1183565"/>
                        </a:lnTo>
                        <a:lnTo>
                          <a:pt x="1298988" y="1343474"/>
                        </a:lnTo>
                        <a:lnTo>
                          <a:pt x="1298988" y="1435496"/>
                        </a:lnTo>
                        <a:lnTo>
                          <a:pt x="1298988" y="1441246"/>
                        </a:lnTo>
                        <a:lnTo>
                          <a:pt x="1298988" y="1618122"/>
                        </a:lnTo>
                        <a:lnTo>
                          <a:pt x="1298863" y="1618122"/>
                        </a:lnTo>
                        <a:cubicBezTo>
                          <a:pt x="1298926" y="1685761"/>
                          <a:pt x="1251696" y="1753841"/>
                          <a:pt x="1154186" y="1810452"/>
                        </a:cubicBezTo>
                        <a:cubicBezTo>
                          <a:pt x="928426" y="1941539"/>
                          <a:pt x="519407" y="1961831"/>
                          <a:pt x="240630" y="1855594"/>
                        </a:cubicBezTo>
                        <a:cubicBezTo>
                          <a:pt x="71434" y="1791116"/>
                          <a:pt x="-10706" y="1694951"/>
                          <a:pt x="1118" y="1599963"/>
                        </a:cubicBezTo>
                        <a:lnTo>
                          <a:pt x="1118" y="1466117"/>
                        </a:lnTo>
                        <a:lnTo>
                          <a:pt x="1076" y="1465872"/>
                        </a:lnTo>
                        <a:cubicBezTo>
                          <a:pt x="-370" y="1449157"/>
                          <a:pt x="-360" y="1432377"/>
                          <a:pt x="1118" y="1415624"/>
                        </a:cubicBezTo>
                        <a:lnTo>
                          <a:pt x="1118" y="1361101"/>
                        </a:lnTo>
                        <a:lnTo>
                          <a:pt x="1075" y="1360926"/>
                        </a:lnTo>
                        <a:cubicBezTo>
                          <a:pt x="-370" y="1349080"/>
                          <a:pt x="-360" y="1337188"/>
                          <a:pt x="1118" y="1325315"/>
                        </a:cubicBezTo>
                        <a:lnTo>
                          <a:pt x="1118" y="1191469"/>
                        </a:lnTo>
                        <a:lnTo>
                          <a:pt x="1076" y="1191224"/>
                        </a:lnTo>
                        <a:lnTo>
                          <a:pt x="1103" y="1159221"/>
                        </a:lnTo>
                        <a:lnTo>
                          <a:pt x="1075" y="1159109"/>
                        </a:lnTo>
                        <a:cubicBezTo>
                          <a:pt x="-370" y="1147263"/>
                          <a:pt x="-360" y="1135371"/>
                          <a:pt x="1118" y="1123497"/>
                        </a:cubicBezTo>
                        <a:lnTo>
                          <a:pt x="1118" y="989651"/>
                        </a:lnTo>
                        <a:lnTo>
                          <a:pt x="1076" y="989406"/>
                        </a:lnTo>
                        <a:cubicBezTo>
                          <a:pt x="-370" y="972691"/>
                          <a:pt x="-360" y="955911"/>
                          <a:pt x="1118" y="939158"/>
                        </a:cubicBezTo>
                        <a:lnTo>
                          <a:pt x="1118" y="908917"/>
                        </a:lnTo>
                        <a:lnTo>
                          <a:pt x="1118" y="900324"/>
                        </a:lnTo>
                        <a:lnTo>
                          <a:pt x="1075" y="900150"/>
                        </a:lnTo>
                        <a:lnTo>
                          <a:pt x="1094" y="884537"/>
                        </a:lnTo>
                        <a:lnTo>
                          <a:pt x="1075" y="884460"/>
                        </a:lnTo>
                        <a:cubicBezTo>
                          <a:pt x="-370" y="872614"/>
                          <a:pt x="-360" y="860722"/>
                          <a:pt x="1118" y="848849"/>
                        </a:cubicBezTo>
                        <a:lnTo>
                          <a:pt x="1118" y="730692"/>
                        </a:lnTo>
                        <a:lnTo>
                          <a:pt x="1076" y="730447"/>
                        </a:lnTo>
                        <a:lnTo>
                          <a:pt x="1089" y="714834"/>
                        </a:lnTo>
                        <a:lnTo>
                          <a:pt x="1076" y="714758"/>
                        </a:lnTo>
                        <a:cubicBezTo>
                          <a:pt x="-370" y="698043"/>
                          <a:pt x="-360" y="681263"/>
                          <a:pt x="1118" y="664510"/>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11" name="Freeform: Shape 10">
                  <a:extLst>
                    <a:ext uri="{FF2B5EF4-FFF2-40B4-BE49-F238E27FC236}">
                      <a16:creationId xmlns:a16="http://schemas.microsoft.com/office/drawing/2014/main" id="{C48E98D1-CA19-23A1-F2EA-AE548D6D4F54}"/>
                    </a:ext>
                  </a:extLst>
                </p:cNvPr>
                <p:cNvSpPr/>
                <p:nvPr/>
              </p:nvSpPr>
              <p:spPr>
                <a:xfrm>
                  <a:off x="8165544" y="4008958"/>
                  <a:ext cx="1299118"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17" name="Group 16">
                <a:extLst>
                  <a:ext uri="{FF2B5EF4-FFF2-40B4-BE49-F238E27FC236}">
                    <a16:creationId xmlns:a16="http://schemas.microsoft.com/office/drawing/2014/main" id="{B03C6C81-1135-9871-777E-C441DED92A8B}"/>
                  </a:ext>
                </a:extLst>
              </p:cNvPr>
              <p:cNvGrpSpPr/>
              <p:nvPr/>
            </p:nvGrpSpPr>
            <p:grpSpPr>
              <a:xfrm>
                <a:off x="6600352" y="3979783"/>
                <a:ext cx="1095008" cy="2139471"/>
                <a:chOff x="9631816" y="3330512"/>
                <a:chExt cx="1451162" cy="2835338"/>
              </a:xfrm>
            </p:grpSpPr>
            <p:grpSp>
              <p:nvGrpSpPr>
                <p:cNvPr id="18" name="Group 17">
                  <a:extLst>
                    <a:ext uri="{FF2B5EF4-FFF2-40B4-BE49-F238E27FC236}">
                      <a16:creationId xmlns:a16="http://schemas.microsoft.com/office/drawing/2014/main" id="{BF9D68C6-4447-4848-CE60-DFEF16FEED8E}"/>
                    </a:ext>
                  </a:extLst>
                </p:cNvPr>
                <p:cNvGrpSpPr/>
                <p:nvPr/>
              </p:nvGrpSpPr>
              <p:grpSpPr>
                <a:xfrm>
                  <a:off x="9631816" y="3448648"/>
                  <a:ext cx="1451162" cy="2717202"/>
                  <a:chOff x="9631816" y="3448648"/>
                  <a:chExt cx="1451162" cy="2717202"/>
                </a:xfrm>
              </p:grpSpPr>
              <p:grpSp>
                <p:nvGrpSpPr>
                  <p:cNvPr id="20" name="Graphic 2">
                    <a:extLst>
                      <a:ext uri="{FF2B5EF4-FFF2-40B4-BE49-F238E27FC236}">
                        <a16:creationId xmlns:a16="http://schemas.microsoft.com/office/drawing/2014/main" id="{FB0BBFBA-EA80-559E-259D-1FCDAD88DF92}"/>
                      </a:ext>
                    </a:extLst>
                  </p:cNvPr>
                  <p:cNvGrpSpPr/>
                  <p:nvPr/>
                </p:nvGrpSpPr>
                <p:grpSpPr>
                  <a:xfrm>
                    <a:off x="9631816" y="5518143"/>
                    <a:ext cx="1451162" cy="647707"/>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22" name="Freeform: Shape 21">
                      <a:extLst>
                        <a:ext uri="{FF2B5EF4-FFF2-40B4-BE49-F238E27FC236}">
                          <a16:creationId xmlns:a16="http://schemas.microsoft.com/office/drawing/2014/main" id="{DD0A9256-5CC7-9BD2-7026-39E29CF91933}"/>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7EF1D65-6CC1-6844-45A7-58BA33438B19}"/>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DBE2D3FA-30F3-79BC-DC62-ECE6385EBCE0}"/>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2">
                            <a:lumMod val="75000"/>
                          </a:schemeClr>
                        </a:gs>
                        <a:gs pos="50000">
                          <a:srgbClr val="A33A0A">
                            <a:lumMod val="79000"/>
                            <a:lumOff val="2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21" name="Freeform: Shape 20">
                    <a:extLst>
                      <a:ext uri="{FF2B5EF4-FFF2-40B4-BE49-F238E27FC236}">
                        <a16:creationId xmlns:a16="http://schemas.microsoft.com/office/drawing/2014/main" id="{29202380-DF55-80B3-FB36-C5051E24469F}"/>
                      </a:ext>
                    </a:extLst>
                  </p:cNvPr>
                  <p:cNvSpPr/>
                  <p:nvPr/>
                </p:nvSpPr>
                <p:spPr>
                  <a:xfrm>
                    <a:off x="9708003" y="3448648"/>
                    <a:ext cx="1298988" cy="2566687"/>
                  </a:xfrm>
                  <a:custGeom>
                    <a:avLst/>
                    <a:gdLst>
                      <a:gd name="connsiteX0" fmla="*/ 706132 w 1298988"/>
                      <a:gd name="connsiteY0" fmla="*/ 1616 h 2566687"/>
                      <a:gd name="connsiteX1" fmla="*/ 1058169 w 1298988"/>
                      <a:gd name="connsiteY1" fmla="*/ 96105 h 2566687"/>
                      <a:gd name="connsiteX2" fmla="*/ 1170365 w 1298988"/>
                      <a:gd name="connsiteY2" fmla="*/ 173492 h 2566687"/>
                      <a:gd name="connsiteX3" fmla="*/ 1298988 w 1298988"/>
                      <a:gd name="connsiteY3" fmla="*/ 173492 h 2566687"/>
                      <a:gd name="connsiteX4" fmla="*/ 1298988 w 1298988"/>
                      <a:gd name="connsiteY4" fmla="*/ 425423 h 2566687"/>
                      <a:gd name="connsiteX5" fmla="*/ 1298988 w 1298988"/>
                      <a:gd name="connsiteY5" fmla="*/ 431173 h 2566687"/>
                      <a:gd name="connsiteX6" fmla="*/ 1298988 w 1298988"/>
                      <a:gd name="connsiteY6" fmla="*/ 432451 h 2566687"/>
                      <a:gd name="connsiteX7" fmla="*/ 1298988 w 1298988"/>
                      <a:gd name="connsiteY7" fmla="*/ 448140 h 2566687"/>
                      <a:gd name="connsiteX8" fmla="*/ 1298988 w 1298988"/>
                      <a:gd name="connsiteY8" fmla="*/ 608049 h 2566687"/>
                      <a:gd name="connsiteX9" fmla="*/ 1298988 w 1298988"/>
                      <a:gd name="connsiteY9" fmla="*/ 684382 h 2566687"/>
                      <a:gd name="connsiteX10" fmla="*/ 1298988 w 1298988"/>
                      <a:gd name="connsiteY10" fmla="*/ 690132 h 2566687"/>
                      <a:gd name="connsiteX11" fmla="*/ 1298988 w 1298988"/>
                      <a:gd name="connsiteY11" fmla="*/ 700071 h 2566687"/>
                      <a:gd name="connsiteX12" fmla="*/ 1298988 w 1298988"/>
                      <a:gd name="connsiteY12" fmla="*/ 705821 h 2566687"/>
                      <a:gd name="connsiteX13" fmla="*/ 1298988 w 1298988"/>
                      <a:gd name="connsiteY13" fmla="*/ 707099 h 2566687"/>
                      <a:gd name="connsiteX14" fmla="*/ 1298988 w 1298988"/>
                      <a:gd name="connsiteY14" fmla="*/ 816474 h 2566687"/>
                      <a:gd name="connsiteX15" fmla="*/ 1298988 w 1298988"/>
                      <a:gd name="connsiteY15" fmla="*/ 867008 h 2566687"/>
                      <a:gd name="connsiteX16" fmla="*/ 1298988 w 1298988"/>
                      <a:gd name="connsiteY16" fmla="*/ 882697 h 2566687"/>
                      <a:gd name="connsiteX17" fmla="*/ 1298988 w 1298988"/>
                      <a:gd name="connsiteY17" fmla="*/ 908917 h 2566687"/>
                      <a:gd name="connsiteX18" fmla="*/ 1298988 w 1298988"/>
                      <a:gd name="connsiteY18" fmla="*/ 959030 h 2566687"/>
                      <a:gd name="connsiteX19" fmla="*/ 1298988 w 1298988"/>
                      <a:gd name="connsiteY19" fmla="*/ 964780 h 2566687"/>
                      <a:gd name="connsiteX20" fmla="*/ 1298988 w 1298988"/>
                      <a:gd name="connsiteY20" fmla="*/ 1068405 h 2566687"/>
                      <a:gd name="connsiteX21" fmla="*/ 1298988 w 1298988"/>
                      <a:gd name="connsiteY21" fmla="*/ 1074155 h 2566687"/>
                      <a:gd name="connsiteX22" fmla="*/ 1298988 w 1298988"/>
                      <a:gd name="connsiteY22" fmla="*/ 1075433 h 2566687"/>
                      <a:gd name="connsiteX23" fmla="*/ 1298988 w 1298988"/>
                      <a:gd name="connsiteY23" fmla="*/ 1091122 h 2566687"/>
                      <a:gd name="connsiteX24" fmla="*/ 1298988 w 1298988"/>
                      <a:gd name="connsiteY24" fmla="*/ 1141656 h 2566687"/>
                      <a:gd name="connsiteX25" fmla="*/ 1298988 w 1298988"/>
                      <a:gd name="connsiteY25" fmla="*/ 1160848 h 2566687"/>
                      <a:gd name="connsiteX26" fmla="*/ 1298988 w 1298988"/>
                      <a:gd name="connsiteY26" fmla="*/ 1166598 h 2566687"/>
                      <a:gd name="connsiteX27" fmla="*/ 1298988 w 1298988"/>
                      <a:gd name="connsiteY27" fmla="*/ 1183565 h 2566687"/>
                      <a:gd name="connsiteX28" fmla="*/ 1298988 w 1298988"/>
                      <a:gd name="connsiteY28" fmla="*/ 1251031 h 2566687"/>
                      <a:gd name="connsiteX29" fmla="*/ 1298988 w 1298988"/>
                      <a:gd name="connsiteY29" fmla="*/ 1327364 h 2566687"/>
                      <a:gd name="connsiteX30" fmla="*/ 1298988 w 1298988"/>
                      <a:gd name="connsiteY30" fmla="*/ 1333114 h 2566687"/>
                      <a:gd name="connsiteX31" fmla="*/ 1298988 w 1298988"/>
                      <a:gd name="connsiteY31" fmla="*/ 1343053 h 2566687"/>
                      <a:gd name="connsiteX32" fmla="*/ 1298988 w 1298988"/>
                      <a:gd name="connsiteY32" fmla="*/ 1343474 h 2566687"/>
                      <a:gd name="connsiteX33" fmla="*/ 1298988 w 1298988"/>
                      <a:gd name="connsiteY33" fmla="*/ 1348803 h 2566687"/>
                      <a:gd name="connsiteX34" fmla="*/ 1298988 w 1298988"/>
                      <a:gd name="connsiteY34" fmla="*/ 1350081 h 2566687"/>
                      <a:gd name="connsiteX35" fmla="*/ 1298988 w 1298988"/>
                      <a:gd name="connsiteY35" fmla="*/ 1435496 h 2566687"/>
                      <a:gd name="connsiteX36" fmla="*/ 1298988 w 1298988"/>
                      <a:gd name="connsiteY36" fmla="*/ 1441246 h 2566687"/>
                      <a:gd name="connsiteX37" fmla="*/ 1298988 w 1298988"/>
                      <a:gd name="connsiteY37" fmla="*/ 1509990 h 2566687"/>
                      <a:gd name="connsiteX38" fmla="*/ 1298988 w 1298988"/>
                      <a:gd name="connsiteY38" fmla="*/ 1525679 h 2566687"/>
                      <a:gd name="connsiteX39" fmla="*/ 1298988 w 1298988"/>
                      <a:gd name="connsiteY39" fmla="*/ 1551899 h 2566687"/>
                      <a:gd name="connsiteX40" fmla="*/ 1298988 w 1298988"/>
                      <a:gd name="connsiteY40" fmla="*/ 1602012 h 2566687"/>
                      <a:gd name="connsiteX41" fmla="*/ 1298988 w 1298988"/>
                      <a:gd name="connsiteY41" fmla="*/ 1607762 h 2566687"/>
                      <a:gd name="connsiteX42" fmla="*/ 1298988 w 1298988"/>
                      <a:gd name="connsiteY42" fmla="*/ 1618122 h 2566687"/>
                      <a:gd name="connsiteX43" fmla="*/ 1298988 w 1298988"/>
                      <a:gd name="connsiteY43" fmla="*/ 1784638 h 2566687"/>
                      <a:gd name="connsiteX44" fmla="*/ 1298988 w 1298988"/>
                      <a:gd name="connsiteY44" fmla="*/ 1803830 h 2566687"/>
                      <a:gd name="connsiteX45" fmla="*/ 1298988 w 1298988"/>
                      <a:gd name="connsiteY45" fmla="*/ 1809580 h 2566687"/>
                      <a:gd name="connsiteX46" fmla="*/ 1298988 w 1298988"/>
                      <a:gd name="connsiteY46" fmla="*/ 1826547 h 2566687"/>
                      <a:gd name="connsiteX47" fmla="*/ 1298988 w 1298988"/>
                      <a:gd name="connsiteY47" fmla="*/ 1986456 h 2566687"/>
                      <a:gd name="connsiteX48" fmla="*/ 1298988 w 1298988"/>
                      <a:gd name="connsiteY48" fmla="*/ 2078478 h 2566687"/>
                      <a:gd name="connsiteX49" fmla="*/ 1298988 w 1298988"/>
                      <a:gd name="connsiteY49" fmla="*/ 2084228 h 2566687"/>
                      <a:gd name="connsiteX50" fmla="*/ 1298988 w 1298988"/>
                      <a:gd name="connsiteY50" fmla="*/ 2261104 h 2566687"/>
                      <a:gd name="connsiteX51" fmla="*/ 1298863 w 1298988"/>
                      <a:gd name="connsiteY51" fmla="*/ 2261104 h 2566687"/>
                      <a:gd name="connsiteX52" fmla="*/ 1154186 w 1298988"/>
                      <a:gd name="connsiteY52" fmla="*/ 2453434 h 2566687"/>
                      <a:gd name="connsiteX53" fmla="*/ 240630 w 1298988"/>
                      <a:gd name="connsiteY53" fmla="*/ 2498576 h 2566687"/>
                      <a:gd name="connsiteX54" fmla="*/ 1118 w 1298988"/>
                      <a:gd name="connsiteY54" fmla="*/ 2242945 h 2566687"/>
                      <a:gd name="connsiteX55" fmla="*/ 1118 w 1298988"/>
                      <a:gd name="connsiteY55" fmla="*/ 2109099 h 2566687"/>
                      <a:gd name="connsiteX56" fmla="*/ 1076 w 1298988"/>
                      <a:gd name="connsiteY56" fmla="*/ 2108854 h 2566687"/>
                      <a:gd name="connsiteX57" fmla="*/ 1118 w 1298988"/>
                      <a:gd name="connsiteY57" fmla="*/ 2058606 h 2566687"/>
                      <a:gd name="connsiteX58" fmla="*/ 1118 w 1298988"/>
                      <a:gd name="connsiteY58" fmla="*/ 2004083 h 2566687"/>
                      <a:gd name="connsiteX59" fmla="*/ 1075 w 1298988"/>
                      <a:gd name="connsiteY59" fmla="*/ 2003908 h 2566687"/>
                      <a:gd name="connsiteX60" fmla="*/ 1118 w 1298988"/>
                      <a:gd name="connsiteY60" fmla="*/ 1968297 h 2566687"/>
                      <a:gd name="connsiteX61" fmla="*/ 1118 w 1298988"/>
                      <a:gd name="connsiteY61" fmla="*/ 1834451 h 2566687"/>
                      <a:gd name="connsiteX62" fmla="*/ 1076 w 1298988"/>
                      <a:gd name="connsiteY62" fmla="*/ 1834206 h 2566687"/>
                      <a:gd name="connsiteX63" fmla="*/ 1103 w 1298988"/>
                      <a:gd name="connsiteY63" fmla="*/ 1802203 h 2566687"/>
                      <a:gd name="connsiteX64" fmla="*/ 1075 w 1298988"/>
                      <a:gd name="connsiteY64" fmla="*/ 1802091 h 2566687"/>
                      <a:gd name="connsiteX65" fmla="*/ 1118 w 1298988"/>
                      <a:gd name="connsiteY65" fmla="*/ 1766479 h 2566687"/>
                      <a:gd name="connsiteX66" fmla="*/ 1118 w 1298988"/>
                      <a:gd name="connsiteY66" fmla="*/ 1635749 h 2566687"/>
                      <a:gd name="connsiteX67" fmla="*/ 1075 w 1298988"/>
                      <a:gd name="connsiteY67" fmla="*/ 1635575 h 2566687"/>
                      <a:gd name="connsiteX68" fmla="*/ 1079 w 1298988"/>
                      <a:gd name="connsiteY68" fmla="*/ 1632405 h 2566687"/>
                      <a:gd name="connsiteX69" fmla="*/ 1076 w 1298988"/>
                      <a:gd name="connsiteY69" fmla="*/ 1632388 h 2566687"/>
                      <a:gd name="connsiteX70" fmla="*/ 1118 w 1298988"/>
                      <a:gd name="connsiteY70" fmla="*/ 1582140 h 2566687"/>
                      <a:gd name="connsiteX71" fmla="*/ 1118 w 1298988"/>
                      <a:gd name="connsiteY71" fmla="*/ 1551899 h 2566687"/>
                      <a:gd name="connsiteX72" fmla="*/ 1118 w 1298988"/>
                      <a:gd name="connsiteY72" fmla="*/ 1543306 h 2566687"/>
                      <a:gd name="connsiteX73" fmla="*/ 1075 w 1298988"/>
                      <a:gd name="connsiteY73" fmla="*/ 1543132 h 2566687"/>
                      <a:gd name="connsiteX74" fmla="*/ 1094 w 1298988"/>
                      <a:gd name="connsiteY74" fmla="*/ 1527519 h 2566687"/>
                      <a:gd name="connsiteX75" fmla="*/ 1075 w 1298988"/>
                      <a:gd name="connsiteY75" fmla="*/ 1527442 h 2566687"/>
                      <a:gd name="connsiteX76" fmla="*/ 1118 w 1298988"/>
                      <a:gd name="connsiteY76" fmla="*/ 1491831 h 2566687"/>
                      <a:gd name="connsiteX77" fmla="*/ 1118 w 1298988"/>
                      <a:gd name="connsiteY77" fmla="*/ 1466117 h 2566687"/>
                      <a:gd name="connsiteX78" fmla="*/ 1076 w 1298988"/>
                      <a:gd name="connsiteY78" fmla="*/ 1465872 h 2566687"/>
                      <a:gd name="connsiteX79" fmla="*/ 1118 w 1298988"/>
                      <a:gd name="connsiteY79" fmla="*/ 1415624 h 2566687"/>
                      <a:gd name="connsiteX80" fmla="*/ 1118 w 1298988"/>
                      <a:gd name="connsiteY80" fmla="*/ 1373674 h 2566687"/>
                      <a:gd name="connsiteX81" fmla="*/ 1076 w 1298988"/>
                      <a:gd name="connsiteY81" fmla="*/ 1373429 h 2566687"/>
                      <a:gd name="connsiteX82" fmla="*/ 1086 w 1298988"/>
                      <a:gd name="connsiteY82" fmla="*/ 1360973 h 2566687"/>
                      <a:gd name="connsiteX83" fmla="*/ 1075 w 1298988"/>
                      <a:gd name="connsiteY83" fmla="*/ 1360926 h 2566687"/>
                      <a:gd name="connsiteX84" fmla="*/ 1079 w 1298988"/>
                      <a:gd name="connsiteY84" fmla="*/ 1357757 h 2566687"/>
                      <a:gd name="connsiteX85" fmla="*/ 1076 w 1298988"/>
                      <a:gd name="connsiteY85" fmla="*/ 1357740 h 2566687"/>
                      <a:gd name="connsiteX86" fmla="*/ 1118 w 1298988"/>
                      <a:gd name="connsiteY86" fmla="*/ 1307492 h 2566687"/>
                      <a:gd name="connsiteX87" fmla="*/ 1118 w 1298988"/>
                      <a:gd name="connsiteY87" fmla="*/ 1268658 h 2566687"/>
                      <a:gd name="connsiteX88" fmla="*/ 1075 w 1298988"/>
                      <a:gd name="connsiteY88" fmla="*/ 1268483 h 2566687"/>
                      <a:gd name="connsiteX89" fmla="*/ 1118 w 1298988"/>
                      <a:gd name="connsiteY89" fmla="*/ 1232872 h 2566687"/>
                      <a:gd name="connsiteX90" fmla="*/ 1118 w 1298988"/>
                      <a:gd name="connsiteY90" fmla="*/ 1191469 h 2566687"/>
                      <a:gd name="connsiteX91" fmla="*/ 1076 w 1298988"/>
                      <a:gd name="connsiteY91" fmla="*/ 1191224 h 2566687"/>
                      <a:gd name="connsiteX92" fmla="*/ 1103 w 1298988"/>
                      <a:gd name="connsiteY92" fmla="*/ 1159221 h 2566687"/>
                      <a:gd name="connsiteX93" fmla="*/ 1075 w 1298988"/>
                      <a:gd name="connsiteY93" fmla="*/ 1159109 h 2566687"/>
                      <a:gd name="connsiteX94" fmla="*/ 1118 w 1298988"/>
                      <a:gd name="connsiteY94" fmla="*/ 1123497 h 2566687"/>
                      <a:gd name="connsiteX95" fmla="*/ 1118 w 1298988"/>
                      <a:gd name="connsiteY95" fmla="*/ 1099026 h 2566687"/>
                      <a:gd name="connsiteX96" fmla="*/ 1076 w 1298988"/>
                      <a:gd name="connsiteY96" fmla="*/ 1098781 h 2566687"/>
                      <a:gd name="connsiteX97" fmla="*/ 1118 w 1298988"/>
                      <a:gd name="connsiteY97" fmla="*/ 1048533 h 2566687"/>
                      <a:gd name="connsiteX98" fmla="*/ 1118 w 1298988"/>
                      <a:gd name="connsiteY98" fmla="*/ 989651 h 2566687"/>
                      <a:gd name="connsiteX99" fmla="*/ 1076 w 1298988"/>
                      <a:gd name="connsiteY99" fmla="*/ 989406 h 2566687"/>
                      <a:gd name="connsiteX100" fmla="*/ 1118 w 1298988"/>
                      <a:gd name="connsiteY100" fmla="*/ 939158 h 2566687"/>
                      <a:gd name="connsiteX101" fmla="*/ 1118 w 1298988"/>
                      <a:gd name="connsiteY101" fmla="*/ 908917 h 2566687"/>
                      <a:gd name="connsiteX102" fmla="*/ 1118 w 1298988"/>
                      <a:gd name="connsiteY102" fmla="*/ 900324 h 2566687"/>
                      <a:gd name="connsiteX103" fmla="*/ 1075 w 1298988"/>
                      <a:gd name="connsiteY103" fmla="*/ 900150 h 2566687"/>
                      <a:gd name="connsiteX104" fmla="*/ 1094 w 1298988"/>
                      <a:gd name="connsiteY104" fmla="*/ 884537 h 2566687"/>
                      <a:gd name="connsiteX105" fmla="*/ 1075 w 1298988"/>
                      <a:gd name="connsiteY105" fmla="*/ 884460 h 2566687"/>
                      <a:gd name="connsiteX106" fmla="*/ 1118 w 1298988"/>
                      <a:gd name="connsiteY106" fmla="*/ 848849 h 2566687"/>
                      <a:gd name="connsiteX107" fmla="*/ 1118 w 1298988"/>
                      <a:gd name="connsiteY107" fmla="*/ 816474 h 2566687"/>
                      <a:gd name="connsiteX108" fmla="*/ 1118 w 1298988"/>
                      <a:gd name="connsiteY108" fmla="*/ 730692 h 2566687"/>
                      <a:gd name="connsiteX109" fmla="*/ 1076 w 1298988"/>
                      <a:gd name="connsiteY109" fmla="*/ 730447 h 2566687"/>
                      <a:gd name="connsiteX110" fmla="*/ 1089 w 1298988"/>
                      <a:gd name="connsiteY110" fmla="*/ 714834 h 2566687"/>
                      <a:gd name="connsiteX111" fmla="*/ 1076 w 1298988"/>
                      <a:gd name="connsiteY111" fmla="*/ 714758 h 2566687"/>
                      <a:gd name="connsiteX112" fmla="*/ 1118 w 1298988"/>
                      <a:gd name="connsiteY112" fmla="*/ 664510 h 2566687"/>
                      <a:gd name="connsiteX113" fmla="*/ 1118 w 1298988"/>
                      <a:gd name="connsiteY113" fmla="*/ 625676 h 2566687"/>
                      <a:gd name="connsiteX114" fmla="*/ 1075 w 1298988"/>
                      <a:gd name="connsiteY114" fmla="*/ 625501 h 2566687"/>
                      <a:gd name="connsiteX115" fmla="*/ 1118 w 1298988"/>
                      <a:gd name="connsiteY115" fmla="*/ 589890 h 2566687"/>
                      <a:gd name="connsiteX116" fmla="*/ 1118 w 1298988"/>
                      <a:gd name="connsiteY116" fmla="*/ 456044 h 2566687"/>
                      <a:gd name="connsiteX117" fmla="*/ 1076 w 1298988"/>
                      <a:gd name="connsiteY117" fmla="*/ 455799 h 2566687"/>
                      <a:gd name="connsiteX118" fmla="*/ 1118 w 1298988"/>
                      <a:gd name="connsiteY118" fmla="*/ 405551 h 2566687"/>
                      <a:gd name="connsiteX119" fmla="*/ 1118 w 1298988"/>
                      <a:gd name="connsiteY119" fmla="*/ 173492 h 2566687"/>
                      <a:gd name="connsiteX120" fmla="*/ 128745 w 1298988"/>
                      <a:gd name="connsiteY120" fmla="*/ 173492 h 2566687"/>
                      <a:gd name="connsiteX121" fmla="*/ 144613 w 1298988"/>
                      <a:gd name="connsiteY121" fmla="*/ 159799 h 2566687"/>
                      <a:gd name="connsiteX122" fmla="*/ 706132 w 1298988"/>
                      <a:gd name="connsiteY122" fmla="*/ 1616 h 256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298988" h="2566687">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32451"/>
                        </a:lnTo>
                        <a:lnTo>
                          <a:pt x="1298988" y="448140"/>
                        </a:lnTo>
                        <a:lnTo>
                          <a:pt x="1298988" y="608049"/>
                        </a:lnTo>
                        <a:lnTo>
                          <a:pt x="1298988" y="684382"/>
                        </a:lnTo>
                        <a:lnTo>
                          <a:pt x="1298988" y="690132"/>
                        </a:lnTo>
                        <a:lnTo>
                          <a:pt x="1298988" y="700071"/>
                        </a:lnTo>
                        <a:lnTo>
                          <a:pt x="1298988" y="705821"/>
                        </a:lnTo>
                        <a:lnTo>
                          <a:pt x="1298988" y="707099"/>
                        </a:lnTo>
                        <a:lnTo>
                          <a:pt x="1298988" y="816474"/>
                        </a:lnTo>
                        <a:lnTo>
                          <a:pt x="1298988" y="867008"/>
                        </a:lnTo>
                        <a:lnTo>
                          <a:pt x="1298988" y="882697"/>
                        </a:lnTo>
                        <a:lnTo>
                          <a:pt x="1298988" y="908917"/>
                        </a:lnTo>
                        <a:lnTo>
                          <a:pt x="1298988" y="959030"/>
                        </a:lnTo>
                        <a:lnTo>
                          <a:pt x="1298988" y="964780"/>
                        </a:lnTo>
                        <a:lnTo>
                          <a:pt x="1298988" y="1068405"/>
                        </a:lnTo>
                        <a:lnTo>
                          <a:pt x="1298988" y="1074155"/>
                        </a:lnTo>
                        <a:lnTo>
                          <a:pt x="1298988" y="1075433"/>
                        </a:lnTo>
                        <a:lnTo>
                          <a:pt x="1298988" y="1091122"/>
                        </a:lnTo>
                        <a:lnTo>
                          <a:pt x="1298988" y="1141656"/>
                        </a:lnTo>
                        <a:lnTo>
                          <a:pt x="1298988" y="1160848"/>
                        </a:lnTo>
                        <a:lnTo>
                          <a:pt x="1298988" y="1166598"/>
                        </a:lnTo>
                        <a:lnTo>
                          <a:pt x="1298988" y="1183565"/>
                        </a:lnTo>
                        <a:lnTo>
                          <a:pt x="1298988" y="1251031"/>
                        </a:lnTo>
                        <a:lnTo>
                          <a:pt x="1298988" y="1327364"/>
                        </a:lnTo>
                        <a:lnTo>
                          <a:pt x="1298988" y="1333114"/>
                        </a:lnTo>
                        <a:lnTo>
                          <a:pt x="1298988" y="1343053"/>
                        </a:lnTo>
                        <a:lnTo>
                          <a:pt x="1298988" y="1343474"/>
                        </a:lnTo>
                        <a:lnTo>
                          <a:pt x="1298988" y="1348803"/>
                        </a:lnTo>
                        <a:lnTo>
                          <a:pt x="1298988" y="1350081"/>
                        </a:lnTo>
                        <a:lnTo>
                          <a:pt x="1298988" y="1435496"/>
                        </a:lnTo>
                        <a:lnTo>
                          <a:pt x="1298988" y="1441246"/>
                        </a:lnTo>
                        <a:lnTo>
                          <a:pt x="1298988" y="1509990"/>
                        </a:lnTo>
                        <a:lnTo>
                          <a:pt x="1298988" y="1525679"/>
                        </a:lnTo>
                        <a:lnTo>
                          <a:pt x="1298988" y="1551899"/>
                        </a:lnTo>
                        <a:lnTo>
                          <a:pt x="1298988" y="1602012"/>
                        </a:lnTo>
                        <a:lnTo>
                          <a:pt x="1298988" y="1607762"/>
                        </a:lnTo>
                        <a:lnTo>
                          <a:pt x="1298988" y="1618122"/>
                        </a:lnTo>
                        <a:lnTo>
                          <a:pt x="1298988" y="1784638"/>
                        </a:lnTo>
                        <a:lnTo>
                          <a:pt x="1298988" y="1803830"/>
                        </a:lnTo>
                        <a:lnTo>
                          <a:pt x="1298988" y="1809580"/>
                        </a:lnTo>
                        <a:lnTo>
                          <a:pt x="1298988" y="1826547"/>
                        </a:lnTo>
                        <a:lnTo>
                          <a:pt x="1298988" y="1986456"/>
                        </a:lnTo>
                        <a:lnTo>
                          <a:pt x="1298988" y="2078478"/>
                        </a:lnTo>
                        <a:lnTo>
                          <a:pt x="1298988" y="2084228"/>
                        </a:lnTo>
                        <a:lnTo>
                          <a:pt x="1298988" y="2261104"/>
                        </a:lnTo>
                        <a:lnTo>
                          <a:pt x="1298863" y="2261104"/>
                        </a:lnTo>
                        <a:cubicBezTo>
                          <a:pt x="1298926" y="2328743"/>
                          <a:pt x="1251696" y="2396823"/>
                          <a:pt x="1154186" y="2453434"/>
                        </a:cubicBezTo>
                        <a:cubicBezTo>
                          <a:pt x="928426" y="2584521"/>
                          <a:pt x="519407" y="2604813"/>
                          <a:pt x="240630" y="2498576"/>
                        </a:cubicBezTo>
                        <a:cubicBezTo>
                          <a:pt x="71434" y="2434098"/>
                          <a:pt x="-10706" y="2337933"/>
                          <a:pt x="1118" y="2242945"/>
                        </a:cubicBezTo>
                        <a:lnTo>
                          <a:pt x="1118" y="2109099"/>
                        </a:lnTo>
                        <a:lnTo>
                          <a:pt x="1076" y="2108854"/>
                        </a:lnTo>
                        <a:cubicBezTo>
                          <a:pt x="-370" y="2092139"/>
                          <a:pt x="-360" y="2075359"/>
                          <a:pt x="1118" y="2058606"/>
                        </a:cubicBezTo>
                        <a:lnTo>
                          <a:pt x="1118" y="2004083"/>
                        </a:lnTo>
                        <a:lnTo>
                          <a:pt x="1075" y="2003908"/>
                        </a:lnTo>
                        <a:cubicBezTo>
                          <a:pt x="-370" y="1992062"/>
                          <a:pt x="-360" y="1980170"/>
                          <a:pt x="1118" y="1968297"/>
                        </a:cubicBezTo>
                        <a:lnTo>
                          <a:pt x="1118" y="1834451"/>
                        </a:lnTo>
                        <a:lnTo>
                          <a:pt x="1076" y="1834206"/>
                        </a:lnTo>
                        <a:lnTo>
                          <a:pt x="1103" y="1802203"/>
                        </a:lnTo>
                        <a:lnTo>
                          <a:pt x="1075" y="1802091"/>
                        </a:lnTo>
                        <a:cubicBezTo>
                          <a:pt x="-370" y="1790245"/>
                          <a:pt x="-360" y="1778353"/>
                          <a:pt x="1118" y="1766479"/>
                        </a:cubicBezTo>
                        <a:lnTo>
                          <a:pt x="1118" y="1635749"/>
                        </a:lnTo>
                        <a:lnTo>
                          <a:pt x="1075" y="1635575"/>
                        </a:lnTo>
                        <a:lnTo>
                          <a:pt x="1079" y="1632405"/>
                        </a:lnTo>
                        <a:lnTo>
                          <a:pt x="1076" y="1632388"/>
                        </a:lnTo>
                        <a:cubicBezTo>
                          <a:pt x="-370" y="1615673"/>
                          <a:pt x="-360" y="1598893"/>
                          <a:pt x="1118" y="1582140"/>
                        </a:cubicBezTo>
                        <a:lnTo>
                          <a:pt x="1118" y="1551899"/>
                        </a:lnTo>
                        <a:lnTo>
                          <a:pt x="1118" y="1543306"/>
                        </a:lnTo>
                        <a:lnTo>
                          <a:pt x="1075" y="1543132"/>
                        </a:lnTo>
                        <a:lnTo>
                          <a:pt x="1094" y="1527519"/>
                        </a:lnTo>
                        <a:lnTo>
                          <a:pt x="1075" y="1527442"/>
                        </a:lnTo>
                        <a:cubicBezTo>
                          <a:pt x="-370" y="1515596"/>
                          <a:pt x="-360" y="1503704"/>
                          <a:pt x="1118" y="1491831"/>
                        </a:cubicBezTo>
                        <a:lnTo>
                          <a:pt x="1118" y="1466117"/>
                        </a:lnTo>
                        <a:lnTo>
                          <a:pt x="1076" y="1465872"/>
                        </a:lnTo>
                        <a:cubicBezTo>
                          <a:pt x="-370" y="1449157"/>
                          <a:pt x="-360" y="1432377"/>
                          <a:pt x="1118" y="1415624"/>
                        </a:cubicBezTo>
                        <a:lnTo>
                          <a:pt x="1118" y="1373674"/>
                        </a:lnTo>
                        <a:lnTo>
                          <a:pt x="1076" y="1373429"/>
                        </a:lnTo>
                        <a:lnTo>
                          <a:pt x="1086" y="1360973"/>
                        </a:lnTo>
                        <a:lnTo>
                          <a:pt x="1075" y="1360926"/>
                        </a:lnTo>
                        <a:lnTo>
                          <a:pt x="1079" y="1357757"/>
                        </a:lnTo>
                        <a:lnTo>
                          <a:pt x="1076" y="1357740"/>
                        </a:lnTo>
                        <a:cubicBezTo>
                          <a:pt x="-370" y="1341025"/>
                          <a:pt x="-360" y="1324245"/>
                          <a:pt x="1118" y="1307492"/>
                        </a:cubicBezTo>
                        <a:lnTo>
                          <a:pt x="1118" y="1268658"/>
                        </a:lnTo>
                        <a:lnTo>
                          <a:pt x="1075" y="1268483"/>
                        </a:lnTo>
                        <a:cubicBezTo>
                          <a:pt x="-370" y="1256637"/>
                          <a:pt x="-360" y="1244745"/>
                          <a:pt x="1118" y="1232872"/>
                        </a:cubicBezTo>
                        <a:lnTo>
                          <a:pt x="1118" y="1191469"/>
                        </a:lnTo>
                        <a:lnTo>
                          <a:pt x="1076" y="1191224"/>
                        </a:lnTo>
                        <a:lnTo>
                          <a:pt x="1103" y="1159221"/>
                        </a:lnTo>
                        <a:lnTo>
                          <a:pt x="1075" y="1159109"/>
                        </a:lnTo>
                        <a:cubicBezTo>
                          <a:pt x="-370" y="1147263"/>
                          <a:pt x="-360" y="1135371"/>
                          <a:pt x="1118" y="1123497"/>
                        </a:cubicBezTo>
                        <a:lnTo>
                          <a:pt x="1118" y="1099026"/>
                        </a:lnTo>
                        <a:lnTo>
                          <a:pt x="1076" y="1098781"/>
                        </a:lnTo>
                        <a:cubicBezTo>
                          <a:pt x="-370" y="1082066"/>
                          <a:pt x="-360" y="1065286"/>
                          <a:pt x="1118" y="1048533"/>
                        </a:cubicBezTo>
                        <a:lnTo>
                          <a:pt x="1118" y="989651"/>
                        </a:lnTo>
                        <a:lnTo>
                          <a:pt x="1076" y="989406"/>
                        </a:lnTo>
                        <a:cubicBezTo>
                          <a:pt x="-370" y="972691"/>
                          <a:pt x="-360" y="955911"/>
                          <a:pt x="1118" y="939158"/>
                        </a:cubicBezTo>
                        <a:lnTo>
                          <a:pt x="1118" y="908917"/>
                        </a:lnTo>
                        <a:lnTo>
                          <a:pt x="1118" y="900324"/>
                        </a:lnTo>
                        <a:lnTo>
                          <a:pt x="1075" y="900150"/>
                        </a:lnTo>
                        <a:lnTo>
                          <a:pt x="1094" y="884537"/>
                        </a:lnTo>
                        <a:lnTo>
                          <a:pt x="1075" y="884460"/>
                        </a:lnTo>
                        <a:cubicBezTo>
                          <a:pt x="-370" y="872614"/>
                          <a:pt x="-360" y="860722"/>
                          <a:pt x="1118" y="848849"/>
                        </a:cubicBezTo>
                        <a:lnTo>
                          <a:pt x="1118" y="816474"/>
                        </a:lnTo>
                        <a:lnTo>
                          <a:pt x="1118" y="730692"/>
                        </a:lnTo>
                        <a:lnTo>
                          <a:pt x="1076" y="730447"/>
                        </a:lnTo>
                        <a:lnTo>
                          <a:pt x="1089" y="714834"/>
                        </a:lnTo>
                        <a:lnTo>
                          <a:pt x="1076" y="714758"/>
                        </a:lnTo>
                        <a:cubicBezTo>
                          <a:pt x="-370" y="698043"/>
                          <a:pt x="-360" y="681263"/>
                          <a:pt x="1118" y="664510"/>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19" name="Freeform: Shape 18">
                  <a:extLst>
                    <a:ext uri="{FF2B5EF4-FFF2-40B4-BE49-F238E27FC236}">
                      <a16:creationId xmlns:a16="http://schemas.microsoft.com/office/drawing/2014/main" id="{12434A5A-99F2-9D27-5A71-453DDD711818}"/>
                    </a:ext>
                  </a:extLst>
                </p:cNvPr>
                <p:cNvSpPr/>
                <p:nvPr/>
              </p:nvSpPr>
              <p:spPr>
                <a:xfrm>
                  <a:off x="9707906" y="3330512"/>
                  <a:ext cx="1299119"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25" name="Group 24">
                <a:extLst>
                  <a:ext uri="{FF2B5EF4-FFF2-40B4-BE49-F238E27FC236}">
                    <a16:creationId xmlns:a16="http://schemas.microsoft.com/office/drawing/2014/main" id="{56E25CBC-9BD4-0D8B-914B-0EC4C0A5EFA4}"/>
                  </a:ext>
                </a:extLst>
              </p:cNvPr>
              <p:cNvGrpSpPr/>
              <p:nvPr/>
            </p:nvGrpSpPr>
            <p:grpSpPr>
              <a:xfrm>
                <a:off x="8815524" y="1480310"/>
                <a:ext cx="1095008" cy="2752788"/>
                <a:chOff x="9368524" y="3430369"/>
                <a:chExt cx="1095008" cy="2752788"/>
              </a:xfrm>
            </p:grpSpPr>
            <p:grpSp>
              <p:nvGrpSpPr>
                <p:cNvPr id="26" name="Graphic 2">
                  <a:extLst>
                    <a:ext uri="{FF2B5EF4-FFF2-40B4-BE49-F238E27FC236}">
                      <a16:creationId xmlns:a16="http://schemas.microsoft.com/office/drawing/2014/main" id="{51B79F8A-BC01-531B-DAA0-B52452021669}"/>
                    </a:ext>
                  </a:extLst>
                </p:cNvPr>
                <p:cNvGrpSpPr/>
                <p:nvPr/>
              </p:nvGrpSpPr>
              <p:grpSpPr>
                <a:xfrm>
                  <a:off x="9368524" y="5694415"/>
                  <a:ext cx="1095008" cy="488742"/>
                  <a:chOff x="5117844" y="2524439"/>
                  <a:chExt cx="2221270" cy="884430"/>
                </a:xfrm>
                <a:gradFill>
                  <a:gsLst>
                    <a:gs pos="0">
                      <a:schemeClr val="accent1">
                        <a:lumMod val="75000"/>
                      </a:schemeClr>
                    </a:gs>
                    <a:gs pos="51100">
                      <a:srgbClr val="A67B13">
                        <a:lumMod val="81000"/>
                        <a:lumOff val="19000"/>
                      </a:srgbClr>
                    </a:gs>
                    <a:gs pos="100000">
                      <a:schemeClr val="accent1">
                        <a:lumMod val="50000"/>
                      </a:schemeClr>
                    </a:gs>
                  </a:gsLst>
                  <a:lin ang="0" scaled="1"/>
                </a:gradFill>
              </p:grpSpPr>
              <p:sp>
                <p:nvSpPr>
                  <p:cNvPr id="29" name="Freeform: Shape 28">
                    <a:extLst>
                      <a:ext uri="{FF2B5EF4-FFF2-40B4-BE49-F238E27FC236}">
                        <a16:creationId xmlns:a16="http://schemas.microsoft.com/office/drawing/2014/main" id="{CB40BFA3-1405-D257-33AB-A2BC73BC068C}"/>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C2577B63-4345-2ED6-4DA6-BAE4AD1E2EF4}"/>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9DDD807F-AA51-1803-596C-01E744756410}"/>
                      </a:ext>
                    </a:extLst>
                  </p:cNvPr>
                  <p:cNvSpPr/>
                  <p:nvPr/>
                </p:nvSpPr>
                <p:spPr>
                  <a:xfrm>
                    <a:off x="5117844" y="2524439"/>
                    <a:ext cx="2221270" cy="884430"/>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27" name="Freeform: Shape 26">
                  <a:extLst>
                    <a:ext uri="{FF2B5EF4-FFF2-40B4-BE49-F238E27FC236}">
                      <a16:creationId xmlns:a16="http://schemas.microsoft.com/office/drawing/2014/main" id="{A4218874-94F1-A441-A6F2-D2F3D327D4C8}"/>
                    </a:ext>
                  </a:extLst>
                </p:cNvPr>
                <p:cNvSpPr/>
                <p:nvPr/>
              </p:nvSpPr>
              <p:spPr>
                <a:xfrm>
                  <a:off x="9426012" y="3478997"/>
                  <a:ext cx="980182" cy="2590586"/>
                </a:xfrm>
                <a:custGeom>
                  <a:avLst/>
                  <a:gdLst>
                    <a:gd name="connsiteX0" fmla="*/ 706132 w 1298988"/>
                    <a:gd name="connsiteY0" fmla="*/ 1616 h 3433179"/>
                    <a:gd name="connsiteX1" fmla="*/ 1058169 w 1298988"/>
                    <a:gd name="connsiteY1" fmla="*/ 96105 h 3433179"/>
                    <a:gd name="connsiteX2" fmla="*/ 1170365 w 1298988"/>
                    <a:gd name="connsiteY2" fmla="*/ 173492 h 3433179"/>
                    <a:gd name="connsiteX3" fmla="*/ 1298988 w 1298988"/>
                    <a:gd name="connsiteY3" fmla="*/ 173492 h 3433179"/>
                    <a:gd name="connsiteX4" fmla="*/ 1298988 w 1298988"/>
                    <a:gd name="connsiteY4" fmla="*/ 425423 h 3433179"/>
                    <a:gd name="connsiteX5" fmla="*/ 1298988 w 1298988"/>
                    <a:gd name="connsiteY5" fmla="*/ 431173 h 3433179"/>
                    <a:gd name="connsiteX6" fmla="*/ 1298988 w 1298988"/>
                    <a:gd name="connsiteY6" fmla="*/ 432451 h 3433179"/>
                    <a:gd name="connsiteX7" fmla="*/ 1298988 w 1298988"/>
                    <a:gd name="connsiteY7" fmla="*/ 448140 h 3433179"/>
                    <a:gd name="connsiteX8" fmla="*/ 1298988 w 1298988"/>
                    <a:gd name="connsiteY8" fmla="*/ 608049 h 3433179"/>
                    <a:gd name="connsiteX9" fmla="*/ 1298988 w 1298988"/>
                    <a:gd name="connsiteY9" fmla="*/ 684382 h 3433179"/>
                    <a:gd name="connsiteX10" fmla="*/ 1298988 w 1298988"/>
                    <a:gd name="connsiteY10" fmla="*/ 690132 h 3433179"/>
                    <a:gd name="connsiteX11" fmla="*/ 1298988 w 1298988"/>
                    <a:gd name="connsiteY11" fmla="*/ 700071 h 3433179"/>
                    <a:gd name="connsiteX12" fmla="*/ 1298988 w 1298988"/>
                    <a:gd name="connsiteY12" fmla="*/ 705821 h 3433179"/>
                    <a:gd name="connsiteX13" fmla="*/ 1298988 w 1298988"/>
                    <a:gd name="connsiteY13" fmla="*/ 707099 h 3433179"/>
                    <a:gd name="connsiteX14" fmla="*/ 1298988 w 1298988"/>
                    <a:gd name="connsiteY14" fmla="*/ 816474 h 3433179"/>
                    <a:gd name="connsiteX15" fmla="*/ 1298988 w 1298988"/>
                    <a:gd name="connsiteY15" fmla="*/ 867008 h 3433179"/>
                    <a:gd name="connsiteX16" fmla="*/ 1298988 w 1298988"/>
                    <a:gd name="connsiteY16" fmla="*/ 882697 h 3433179"/>
                    <a:gd name="connsiteX17" fmla="*/ 1298988 w 1298988"/>
                    <a:gd name="connsiteY17" fmla="*/ 908917 h 3433179"/>
                    <a:gd name="connsiteX18" fmla="*/ 1298988 w 1298988"/>
                    <a:gd name="connsiteY18" fmla="*/ 959030 h 3433179"/>
                    <a:gd name="connsiteX19" fmla="*/ 1298988 w 1298988"/>
                    <a:gd name="connsiteY19" fmla="*/ 964780 h 3433179"/>
                    <a:gd name="connsiteX20" fmla="*/ 1298988 w 1298988"/>
                    <a:gd name="connsiteY20" fmla="*/ 1039984 h 3433179"/>
                    <a:gd name="connsiteX21" fmla="*/ 1298988 w 1298988"/>
                    <a:gd name="connsiteY21" fmla="*/ 1068405 h 3433179"/>
                    <a:gd name="connsiteX22" fmla="*/ 1298988 w 1298988"/>
                    <a:gd name="connsiteY22" fmla="*/ 1074155 h 3433179"/>
                    <a:gd name="connsiteX23" fmla="*/ 1298988 w 1298988"/>
                    <a:gd name="connsiteY23" fmla="*/ 1075433 h 3433179"/>
                    <a:gd name="connsiteX24" fmla="*/ 1298988 w 1298988"/>
                    <a:gd name="connsiteY24" fmla="*/ 1091122 h 3433179"/>
                    <a:gd name="connsiteX25" fmla="*/ 1298988 w 1298988"/>
                    <a:gd name="connsiteY25" fmla="*/ 1141656 h 3433179"/>
                    <a:gd name="connsiteX26" fmla="*/ 1298988 w 1298988"/>
                    <a:gd name="connsiteY26" fmla="*/ 1160848 h 3433179"/>
                    <a:gd name="connsiteX27" fmla="*/ 1298988 w 1298988"/>
                    <a:gd name="connsiteY27" fmla="*/ 1166598 h 3433179"/>
                    <a:gd name="connsiteX28" fmla="*/ 1298988 w 1298988"/>
                    <a:gd name="connsiteY28" fmla="*/ 1183565 h 3433179"/>
                    <a:gd name="connsiteX29" fmla="*/ 1298988 w 1298988"/>
                    <a:gd name="connsiteY29" fmla="*/ 1251031 h 3433179"/>
                    <a:gd name="connsiteX30" fmla="*/ 1298988 w 1298988"/>
                    <a:gd name="connsiteY30" fmla="*/ 1291915 h 3433179"/>
                    <a:gd name="connsiteX31" fmla="*/ 1298988 w 1298988"/>
                    <a:gd name="connsiteY31" fmla="*/ 1297665 h 3433179"/>
                    <a:gd name="connsiteX32" fmla="*/ 1298988 w 1298988"/>
                    <a:gd name="connsiteY32" fmla="*/ 1298943 h 3433179"/>
                    <a:gd name="connsiteX33" fmla="*/ 1298988 w 1298988"/>
                    <a:gd name="connsiteY33" fmla="*/ 1314632 h 3433179"/>
                    <a:gd name="connsiteX34" fmla="*/ 1298988 w 1298988"/>
                    <a:gd name="connsiteY34" fmla="*/ 1327364 h 3433179"/>
                    <a:gd name="connsiteX35" fmla="*/ 1298988 w 1298988"/>
                    <a:gd name="connsiteY35" fmla="*/ 1333114 h 3433179"/>
                    <a:gd name="connsiteX36" fmla="*/ 1298988 w 1298988"/>
                    <a:gd name="connsiteY36" fmla="*/ 1343053 h 3433179"/>
                    <a:gd name="connsiteX37" fmla="*/ 1298988 w 1298988"/>
                    <a:gd name="connsiteY37" fmla="*/ 1343474 h 3433179"/>
                    <a:gd name="connsiteX38" fmla="*/ 1298988 w 1298988"/>
                    <a:gd name="connsiteY38" fmla="*/ 1348803 h 3433179"/>
                    <a:gd name="connsiteX39" fmla="*/ 1298988 w 1298988"/>
                    <a:gd name="connsiteY39" fmla="*/ 1350081 h 3433179"/>
                    <a:gd name="connsiteX40" fmla="*/ 1298988 w 1298988"/>
                    <a:gd name="connsiteY40" fmla="*/ 1435496 h 3433179"/>
                    <a:gd name="connsiteX41" fmla="*/ 1298988 w 1298988"/>
                    <a:gd name="connsiteY41" fmla="*/ 1441246 h 3433179"/>
                    <a:gd name="connsiteX42" fmla="*/ 1298988 w 1298988"/>
                    <a:gd name="connsiteY42" fmla="*/ 1474541 h 3433179"/>
                    <a:gd name="connsiteX43" fmla="*/ 1298988 w 1298988"/>
                    <a:gd name="connsiteY43" fmla="*/ 1509990 h 3433179"/>
                    <a:gd name="connsiteX44" fmla="*/ 1298988 w 1298988"/>
                    <a:gd name="connsiteY44" fmla="*/ 1525679 h 3433179"/>
                    <a:gd name="connsiteX45" fmla="*/ 1298988 w 1298988"/>
                    <a:gd name="connsiteY45" fmla="*/ 1550874 h 3433179"/>
                    <a:gd name="connsiteX46" fmla="*/ 1298988 w 1298988"/>
                    <a:gd name="connsiteY46" fmla="*/ 1551899 h 3433179"/>
                    <a:gd name="connsiteX47" fmla="*/ 1298988 w 1298988"/>
                    <a:gd name="connsiteY47" fmla="*/ 1556624 h 3433179"/>
                    <a:gd name="connsiteX48" fmla="*/ 1298988 w 1298988"/>
                    <a:gd name="connsiteY48" fmla="*/ 1566563 h 3433179"/>
                    <a:gd name="connsiteX49" fmla="*/ 1298988 w 1298988"/>
                    <a:gd name="connsiteY49" fmla="*/ 1572313 h 3433179"/>
                    <a:gd name="connsiteX50" fmla="*/ 1298988 w 1298988"/>
                    <a:gd name="connsiteY50" fmla="*/ 1573591 h 3433179"/>
                    <a:gd name="connsiteX51" fmla="*/ 1298988 w 1298988"/>
                    <a:gd name="connsiteY51" fmla="*/ 1602012 h 3433179"/>
                    <a:gd name="connsiteX52" fmla="*/ 1298988 w 1298988"/>
                    <a:gd name="connsiteY52" fmla="*/ 1607762 h 3433179"/>
                    <a:gd name="connsiteX53" fmla="*/ 1298988 w 1298988"/>
                    <a:gd name="connsiteY53" fmla="*/ 1618122 h 3433179"/>
                    <a:gd name="connsiteX54" fmla="*/ 1298988 w 1298988"/>
                    <a:gd name="connsiteY54" fmla="*/ 1682966 h 3433179"/>
                    <a:gd name="connsiteX55" fmla="*/ 1298988 w 1298988"/>
                    <a:gd name="connsiteY55" fmla="*/ 1733500 h 3433179"/>
                    <a:gd name="connsiteX56" fmla="*/ 1298988 w 1298988"/>
                    <a:gd name="connsiteY56" fmla="*/ 1749189 h 3433179"/>
                    <a:gd name="connsiteX57" fmla="*/ 1298988 w 1298988"/>
                    <a:gd name="connsiteY57" fmla="*/ 1775409 h 3433179"/>
                    <a:gd name="connsiteX58" fmla="*/ 1298988 w 1298988"/>
                    <a:gd name="connsiteY58" fmla="*/ 1784638 h 3433179"/>
                    <a:gd name="connsiteX59" fmla="*/ 1298988 w 1298988"/>
                    <a:gd name="connsiteY59" fmla="*/ 1803830 h 3433179"/>
                    <a:gd name="connsiteX60" fmla="*/ 1298988 w 1298988"/>
                    <a:gd name="connsiteY60" fmla="*/ 1809580 h 3433179"/>
                    <a:gd name="connsiteX61" fmla="*/ 1298988 w 1298988"/>
                    <a:gd name="connsiteY61" fmla="*/ 1825522 h 3433179"/>
                    <a:gd name="connsiteX62" fmla="*/ 1298988 w 1298988"/>
                    <a:gd name="connsiteY62" fmla="*/ 1826547 h 3433179"/>
                    <a:gd name="connsiteX63" fmla="*/ 1298988 w 1298988"/>
                    <a:gd name="connsiteY63" fmla="*/ 1831272 h 3433179"/>
                    <a:gd name="connsiteX64" fmla="*/ 1298988 w 1298988"/>
                    <a:gd name="connsiteY64" fmla="*/ 1934897 h 3433179"/>
                    <a:gd name="connsiteX65" fmla="*/ 1298988 w 1298988"/>
                    <a:gd name="connsiteY65" fmla="*/ 1940647 h 3433179"/>
                    <a:gd name="connsiteX66" fmla="*/ 1298988 w 1298988"/>
                    <a:gd name="connsiteY66" fmla="*/ 1941925 h 3433179"/>
                    <a:gd name="connsiteX67" fmla="*/ 1298988 w 1298988"/>
                    <a:gd name="connsiteY67" fmla="*/ 1957614 h 3433179"/>
                    <a:gd name="connsiteX68" fmla="*/ 1298988 w 1298988"/>
                    <a:gd name="connsiteY68" fmla="*/ 1986456 h 3433179"/>
                    <a:gd name="connsiteX69" fmla="*/ 1298988 w 1298988"/>
                    <a:gd name="connsiteY69" fmla="*/ 2008148 h 3433179"/>
                    <a:gd name="connsiteX70" fmla="*/ 1298988 w 1298988"/>
                    <a:gd name="connsiteY70" fmla="*/ 2027340 h 3433179"/>
                    <a:gd name="connsiteX71" fmla="*/ 1298988 w 1298988"/>
                    <a:gd name="connsiteY71" fmla="*/ 2033090 h 3433179"/>
                    <a:gd name="connsiteX72" fmla="*/ 1298988 w 1298988"/>
                    <a:gd name="connsiteY72" fmla="*/ 2050057 h 3433179"/>
                    <a:gd name="connsiteX73" fmla="*/ 1298988 w 1298988"/>
                    <a:gd name="connsiteY73" fmla="*/ 2078478 h 3433179"/>
                    <a:gd name="connsiteX74" fmla="*/ 1298988 w 1298988"/>
                    <a:gd name="connsiteY74" fmla="*/ 2084228 h 3433179"/>
                    <a:gd name="connsiteX75" fmla="*/ 1298988 w 1298988"/>
                    <a:gd name="connsiteY75" fmla="*/ 2117523 h 3433179"/>
                    <a:gd name="connsiteX76" fmla="*/ 1298988 w 1298988"/>
                    <a:gd name="connsiteY76" fmla="*/ 2193856 h 3433179"/>
                    <a:gd name="connsiteX77" fmla="*/ 1298988 w 1298988"/>
                    <a:gd name="connsiteY77" fmla="*/ 2199606 h 3433179"/>
                    <a:gd name="connsiteX78" fmla="*/ 1298988 w 1298988"/>
                    <a:gd name="connsiteY78" fmla="*/ 2209545 h 3433179"/>
                    <a:gd name="connsiteX79" fmla="*/ 1298988 w 1298988"/>
                    <a:gd name="connsiteY79" fmla="*/ 2209966 h 3433179"/>
                    <a:gd name="connsiteX80" fmla="*/ 1298988 w 1298988"/>
                    <a:gd name="connsiteY80" fmla="*/ 2215295 h 3433179"/>
                    <a:gd name="connsiteX81" fmla="*/ 1298988 w 1298988"/>
                    <a:gd name="connsiteY81" fmla="*/ 2216573 h 3433179"/>
                    <a:gd name="connsiteX82" fmla="*/ 1298988 w 1298988"/>
                    <a:gd name="connsiteY82" fmla="*/ 2261104 h 3433179"/>
                    <a:gd name="connsiteX83" fmla="*/ 1298988 w 1298988"/>
                    <a:gd name="connsiteY83" fmla="*/ 2301988 h 3433179"/>
                    <a:gd name="connsiteX84" fmla="*/ 1298988 w 1298988"/>
                    <a:gd name="connsiteY84" fmla="*/ 2307738 h 3433179"/>
                    <a:gd name="connsiteX85" fmla="*/ 1298988 w 1298988"/>
                    <a:gd name="connsiteY85" fmla="*/ 2376482 h 3433179"/>
                    <a:gd name="connsiteX86" fmla="*/ 1298988 w 1298988"/>
                    <a:gd name="connsiteY86" fmla="*/ 2392171 h 3433179"/>
                    <a:gd name="connsiteX87" fmla="*/ 1298988 w 1298988"/>
                    <a:gd name="connsiteY87" fmla="*/ 2418391 h 3433179"/>
                    <a:gd name="connsiteX88" fmla="*/ 1298988 w 1298988"/>
                    <a:gd name="connsiteY88" fmla="*/ 2468504 h 3433179"/>
                    <a:gd name="connsiteX89" fmla="*/ 1298988 w 1298988"/>
                    <a:gd name="connsiteY89" fmla="*/ 2474254 h 3433179"/>
                    <a:gd name="connsiteX90" fmla="*/ 1298988 w 1298988"/>
                    <a:gd name="connsiteY90" fmla="*/ 2484614 h 3433179"/>
                    <a:gd name="connsiteX91" fmla="*/ 1298988 w 1298988"/>
                    <a:gd name="connsiteY91" fmla="*/ 2651130 h 3433179"/>
                    <a:gd name="connsiteX92" fmla="*/ 1298988 w 1298988"/>
                    <a:gd name="connsiteY92" fmla="*/ 2670322 h 3433179"/>
                    <a:gd name="connsiteX93" fmla="*/ 1298988 w 1298988"/>
                    <a:gd name="connsiteY93" fmla="*/ 2676072 h 3433179"/>
                    <a:gd name="connsiteX94" fmla="*/ 1298988 w 1298988"/>
                    <a:gd name="connsiteY94" fmla="*/ 2693039 h 3433179"/>
                    <a:gd name="connsiteX95" fmla="*/ 1298988 w 1298988"/>
                    <a:gd name="connsiteY95" fmla="*/ 2852948 h 3433179"/>
                    <a:gd name="connsiteX96" fmla="*/ 1298988 w 1298988"/>
                    <a:gd name="connsiteY96" fmla="*/ 2944970 h 3433179"/>
                    <a:gd name="connsiteX97" fmla="*/ 1298988 w 1298988"/>
                    <a:gd name="connsiteY97" fmla="*/ 2950720 h 3433179"/>
                    <a:gd name="connsiteX98" fmla="*/ 1298988 w 1298988"/>
                    <a:gd name="connsiteY98" fmla="*/ 3127596 h 3433179"/>
                    <a:gd name="connsiteX99" fmla="*/ 1298863 w 1298988"/>
                    <a:gd name="connsiteY99" fmla="*/ 3127596 h 3433179"/>
                    <a:gd name="connsiteX100" fmla="*/ 1154186 w 1298988"/>
                    <a:gd name="connsiteY100" fmla="*/ 3319926 h 3433179"/>
                    <a:gd name="connsiteX101" fmla="*/ 240630 w 1298988"/>
                    <a:gd name="connsiteY101" fmla="*/ 3365068 h 3433179"/>
                    <a:gd name="connsiteX102" fmla="*/ 1118 w 1298988"/>
                    <a:gd name="connsiteY102" fmla="*/ 3109437 h 3433179"/>
                    <a:gd name="connsiteX103" fmla="*/ 1118 w 1298988"/>
                    <a:gd name="connsiteY103" fmla="*/ 2975591 h 3433179"/>
                    <a:gd name="connsiteX104" fmla="*/ 1076 w 1298988"/>
                    <a:gd name="connsiteY104" fmla="*/ 2975346 h 3433179"/>
                    <a:gd name="connsiteX105" fmla="*/ 1118 w 1298988"/>
                    <a:gd name="connsiteY105" fmla="*/ 2925098 h 3433179"/>
                    <a:gd name="connsiteX106" fmla="*/ 1118 w 1298988"/>
                    <a:gd name="connsiteY106" fmla="*/ 2870575 h 3433179"/>
                    <a:gd name="connsiteX107" fmla="*/ 1075 w 1298988"/>
                    <a:gd name="connsiteY107" fmla="*/ 2870400 h 3433179"/>
                    <a:gd name="connsiteX108" fmla="*/ 1118 w 1298988"/>
                    <a:gd name="connsiteY108" fmla="*/ 2834789 h 3433179"/>
                    <a:gd name="connsiteX109" fmla="*/ 1118 w 1298988"/>
                    <a:gd name="connsiteY109" fmla="*/ 2700943 h 3433179"/>
                    <a:gd name="connsiteX110" fmla="*/ 1076 w 1298988"/>
                    <a:gd name="connsiteY110" fmla="*/ 2700698 h 3433179"/>
                    <a:gd name="connsiteX111" fmla="*/ 1103 w 1298988"/>
                    <a:gd name="connsiteY111" fmla="*/ 2668695 h 3433179"/>
                    <a:gd name="connsiteX112" fmla="*/ 1075 w 1298988"/>
                    <a:gd name="connsiteY112" fmla="*/ 2668583 h 3433179"/>
                    <a:gd name="connsiteX113" fmla="*/ 1118 w 1298988"/>
                    <a:gd name="connsiteY113" fmla="*/ 2632971 h 3433179"/>
                    <a:gd name="connsiteX114" fmla="*/ 1118 w 1298988"/>
                    <a:gd name="connsiteY114" fmla="*/ 2502241 h 3433179"/>
                    <a:gd name="connsiteX115" fmla="*/ 1075 w 1298988"/>
                    <a:gd name="connsiteY115" fmla="*/ 2502067 h 3433179"/>
                    <a:gd name="connsiteX116" fmla="*/ 1079 w 1298988"/>
                    <a:gd name="connsiteY116" fmla="*/ 2498897 h 3433179"/>
                    <a:gd name="connsiteX117" fmla="*/ 1076 w 1298988"/>
                    <a:gd name="connsiteY117" fmla="*/ 2498880 h 3433179"/>
                    <a:gd name="connsiteX118" fmla="*/ 1118 w 1298988"/>
                    <a:gd name="connsiteY118" fmla="*/ 2448632 h 3433179"/>
                    <a:gd name="connsiteX119" fmla="*/ 1118 w 1298988"/>
                    <a:gd name="connsiteY119" fmla="*/ 2418391 h 3433179"/>
                    <a:gd name="connsiteX120" fmla="*/ 1118 w 1298988"/>
                    <a:gd name="connsiteY120" fmla="*/ 2409798 h 3433179"/>
                    <a:gd name="connsiteX121" fmla="*/ 1075 w 1298988"/>
                    <a:gd name="connsiteY121" fmla="*/ 2409624 h 3433179"/>
                    <a:gd name="connsiteX122" fmla="*/ 1094 w 1298988"/>
                    <a:gd name="connsiteY122" fmla="*/ 2394011 h 3433179"/>
                    <a:gd name="connsiteX123" fmla="*/ 1075 w 1298988"/>
                    <a:gd name="connsiteY123" fmla="*/ 2393934 h 3433179"/>
                    <a:gd name="connsiteX124" fmla="*/ 1118 w 1298988"/>
                    <a:gd name="connsiteY124" fmla="*/ 2358323 h 3433179"/>
                    <a:gd name="connsiteX125" fmla="*/ 1118 w 1298988"/>
                    <a:gd name="connsiteY125" fmla="*/ 2332609 h 3433179"/>
                    <a:gd name="connsiteX126" fmla="*/ 1076 w 1298988"/>
                    <a:gd name="connsiteY126" fmla="*/ 2332364 h 3433179"/>
                    <a:gd name="connsiteX127" fmla="*/ 1118 w 1298988"/>
                    <a:gd name="connsiteY127" fmla="*/ 2282116 h 3433179"/>
                    <a:gd name="connsiteX128" fmla="*/ 1118 w 1298988"/>
                    <a:gd name="connsiteY128" fmla="*/ 2278731 h 3433179"/>
                    <a:gd name="connsiteX129" fmla="*/ 1075 w 1298988"/>
                    <a:gd name="connsiteY129" fmla="*/ 2278557 h 3433179"/>
                    <a:gd name="connsiteX130" fmla="*/ 1118 w 1298988"/>
                    <a:gd name="connsiteY130" fmla="*/ 2242945 h 3433179"/>
                    <a:gd name="connsiteX131" fmla="*/ 1118 w 1298988"/>
                    <a:gd name="connsiteY131" fmla="*/ 2240166 h 3433179"/>
                    <a:gd name="connsiteX132" fmla="*/ 1076 w 1298988"/>
                    <a:gd name="connsiteY132" fmla="*/ 2239921 h 3433179"/>
                    <a:gd name="connsiteX133" fmla="*/ 1086 w 1298988"/>
                    <a:gd name="connsiteY133" fmla="*/ 2227465 h 3433179"/>
                    <a:gd name="connsiteX134" fmla="*/ 1075 w 1298988"/>
                    <a:gd name="connsiteY134" fmla="*/ 2227418 h 3433179"/>
                    <a:gd name="connsiteX135" fmla="*/ 1079 w 1298988"/>
                    <a:gd name="connsiteY135" fmla="*/ 2224249 h 3433179"/>
                    <a:gd name="connsiteX136" fmla="*/ 1076 w 1298988"/>
                    <a:gd name="connsiteY136" fmla="*/ 2224232 h 3433179"/>
                    <a:gd name="connsiteX137" fmla="*/ 1118 w 1298988"/>
                    <a:gd name="connsiteY137" fmla="*/ 2173984 h 3433179"/>
                    <a:gd name="connsiteX138" fmla="*/ 1118 w 1298988"/>
                    <a:gd name="connsiteY138" fmla="*/ 2135150 h 3433179"/>
                    <a:gd name="connsiteX139" fmla="*/ 1075 w 1298988"/>
                    <a:gd name="connsiteY139" fmla="*/ 2134975 h 3433179"/>
                    <a:gd name="connsiteX140" fmla="*/ 1106 w 1298988"/>
                    <a:gd name="connsiteY140" fmla="*/ 2109031 h 3433179"/>
                    <a:gd name="connsiteX141" fmla="*/ 1076 w 1298988"/>
                    <a:gd name="connsiteY141" fmla="*/ 2108854 h 3433179"/>
                    <a:gd name="connsiteX142" fmla="*/ 1118 w 1298988"/>
                    <a:gd name="connsiteY142" fmla="*/ 2058606 h 3433179"/>
                    <a:gd name="connsiteX143" fmla="*/ 1118 w 1298988"/>
                    <a:gd name="connsiteY143" fmla="*/ 2057961 h 3433179"/>
                    <a:gd name="connsiteX144" fmla="*/ 1076 w 1298988"/>
                    <a:gd name="connsiteY144" fmla="*/ 2057716 h 3433179"/>
                    <a:gd name="connsiteX145" fmla="*/ 1103 w 1298988"/>
                    <a:gd name="connsiteY145" fmla="*/ 2025713 h 3433179"/>
                    <a:gd name="connsiteX146" fmla="*/ 1075 w 1298988"/>
                    <a:gd name="connsiteY146" fmla="*/ 2025601 h 3433179"/>
                    <a:gd name="connsiteX147" fmla="*/ 1101 w 1298988"/>
                    <a:gd name="connsiteY147" fmla="*/ 2004014 h 3433179"/>
                    <a:gd name="connsiteX148" fmla="*/ 1075 w 1298988"/>
                    <a:gd name="connsiteY148" fmla="*/ 2003908 h 3433179"/>
                    <a:gd name="connsiteX149" fmla="*/ 1118 w 1298988"/>
                    <a:gd name="connsiteY149" fmla="*/ 1968297 h 3433179"/>
                    <a:gd name="connsiteX150" fmla="*/ 1118 w 1298988"/>
                    <a:gd name="connsiteY150" fmla="*/ 1965518 h 3433179"/>
                    <a:gd name="connsiteX151" fmla="*/ 1076 w 1298988"/>
                    <a:gd name="connsiteY151" fmla="*/ 1965273 h 3433179"/>
                    <a:gd name="connsiteX152" fmla="*/ 1118 w 1298988"/>
                    <a:gd name="connsiteY152" fmla="*/ 1915025 h 3433179"/>
                    <a:gd name="connsiteX153" fmla="*/ 1118 w 1298988"/>
                    <a:gd name="connsiteY153" fmla="*/ 1856143 h 3433179"/>
                    <a:gd name="connsiteX154" fmla="*/ 1076 w 1298988"/>
                    <a:gd name="connsiteY154" fmla="*/ 1855898 h 3433179"/>
                    <a:gd name="connsiteX155" fmla="*/ 1094 w 1298988"/>
                    <a:gd name="connsiteY155" fmla="*/ 1834312 h 3433179"/>
                    <a:gd name="connsiteX156" fmla="*/ 1076 w 1298988"/>
                    <a:gd name="connsiteY156" fmla="*/ 1834206 h 3433179"/>
                    <a:gd name="connsiteX157" fmla="*/ 1103 w 1298988"/>
                    <a:gd name="connsiteY157" fmla="*/ 1802203 h 3433179"/>
                    <a:gd name="connsiteX158" fmla="*/ 1075 w 1298988"/>
                    <a:gd name="connsiteY158" fmla="*/ 1802091 h 3433179"/>
                    <a:gd name="connsiteX159" fmla="*/ 1118 w 1298988"/>
                    <a:gd name="connsiteY159" fmla="*/ 1766815 h 3433179"/>
                    <a:gd name="connsiteX160" fmla="*/ 1075 w 1298988"/>
                    <a:gd name="connsiteY160" fmla="*/ 1766642 h 3433179"/>
                    <a:gd name="connsiteX161" fmla="*/ 1094 w 1298988"/>
                    <a:gd name="connsiteY161" fmla="*/ 1751029 h 3433179"/>
                    <a:gd name="connsiteX162" fmla="*/ 1075 w 1298988"/>
                    <a:gd name="connsiteY162" fmla="*/ 1750952 h 3433179"/>
                    <a:gd name="connsiteX163" fmla="*/ 1118 w 1298988"/>
                    <a:gd name="connsiteY163" fmla="*/ 1715341 h 3433179"/>
                    <a:gd name="connsiteX164" fmla="*/ 1118 w 1298988"/>
                    <a:gd name="connsiteY164" fmla="*/ 1682966 h 3433179"/>
                    <a:gd name="connsiteX165" fmla="*/ 1118 w 1298988"/>
                    <a:gd name="connsiteY165" fmla="*/ 1635749 h 3433179"/>
                    <a:gd name="connsiteX166" fmla="*/ 1075 w 1298988"/>
                    <a:gd name="connsiteY166" fmla="*/ 1635575 h 3433179"/>
                    <a:gd name="connsiteX167" fmla="*/ 1079 w 1298988"/>
                    <a:gd name="connsiteY167" fmla="*/ 1632405 h 3433179"/>
                    <a:gd name="connsiteX168" fmla="*/ 1076 w 1298988"/>
                    <a:gd name="connsiteY168" fmla="*/ 1632388 h 3433179"/>
                    <a:gd name="connsiteX169" fmla="*/ 1106 w 1298988"/>
                    <a:gd name="connsiteY169" fmla="*/ 1597111 h 3433179"/>
                    <a:gd name="connsiteX170" fmla="*/ 1076 w 1298988"/>
                    <a:gd name="connsiteY170" fmla="*/ 1596939 h 3433179"/>
                    <a:gd name="connsiteX171" fmla="*/ 1089 w 1298988"/>
                    <a:gd name="connsiteY171" fmla="*/ 1581326 h 3433179"/>
                    <a:gd name="connsiteX172" fmla="*/ 1076 w 1298988"/>
                    <a:gd name="connsiteY172" fmla="*/ 1581250 h 3433179"/>
                    <a:gd name="connsiteX173" fmla="*/ 1108 w 1298988"/>
                    <a:gd name="connsiteY173" fmla="*/ 1543265 h 3433179"/>
                    <a:gd name="connsiteX174" fmla="*/ 1075 w 1298988"/>
                    <a:gd name="connsiteY174" fmla="*/ 1543132 h 3433179"/>
                    <a:gd name="connsiteX175" fmla="*/ 1094 w 1298988"/>
                    <a:gd name="connsiteY175" fmla="*/ 1527519 h 3433179"/>
                    <a:gd name="connsiteX176" fmla="*/ 1075 w 1298988"/>
                    <a:gd name="connsiteY176" fmla="*/ 1527442 h 3433179"/>
                    <a:gd name="connsiteX177" fmla="*/ 1118 w 1298988"/>
                    <a:gd name="connsiteY177" fmla="*/ 1492167 h 3433179"/>
                    <a:gd name="connsiteX178" fmla="*/ 1075 w 1298988"/>
                    <a:gd name="connsiteY178" fmla="*/ 1491993 h 3433179"/>
                    <a:gd name="connsiteX179" fmla="*/ 1106 w 1298988"/>
                    <a:gd name="connsiteY179" fmla="*/ 1466049 h 3433179"/>
                    <a:gd name="connsiteX180" fmla="*/ 1076 w 1298988"/>
                    <a:gd name="connsiteY180" fmla="*/ 1465872 h 3433179"/>
                    <a:gd name="connsiteX181" fmla="*/ 1118 w 1298988"/>
                    <a:gd name="connsiteY181" fmla="*/ 1415624 h 3433179"/>
                    <a:gd name="connsiteX182" fmla="*/ 1118 w 1298988"/>
                    <a:gd name="connsiteY182" fmla="*/ 1373674 h 3433179"/>
                    <a:gd name="connsiteX183" fmla="*/ 1076 w 1298988"/>
                    <a:gd name="connsiteY183" fmla="*/ 1373429 h 3433179"/>
                    <a:gd name="connsiteX184" fmla="*/ 1086 w 1298988"/>
                    <a:gd name="connsiteY184" fmla="*/ 1360973 h 3433179"/>
                    <a:gd name="connsiteX185" fmla="*/ 1075 w 1298988"/>
                    <a:gd name="connsiteY185" fmla="*/ 1360926 h 3433179"/>
                    <a:gd name="connsiteX186" fmla="*/ 1079 w 1298988"/>
                    <a:gd name="connsiteY186" fmla="*/ 1357757 h 3433179"/>
                    <a:gd name="connsiteX187" fmla="*/ 1076 w 1298988"/>
                    <a:gd name="connsiteY187" fmla="*/ 1357740 h 3433179"/>
                    <a:gd name="connsiteX188" fmla="*/ 1106 w 1298988"/>
                    <a:gd name="connsiteY188" fmla="*/ 1322463 h 3433179"/>
                    <a:gd name="connsiteX189" fmla="*/ 1076 w 1298988"/>
                    <a:gd name="connsiteY189" fmla="*/ 1322291 h 3433179"/>
                    <a:gd name="connsiteX190" fmla="*/ 1118 w 1298988"/>
                    <a:gd name="connsiteY190" fmla="*/ 1272043 h 3433179"/>
                    <a:gd name="connsiteX191" fmla="*/ 1118 w 1298988"/>
                    <a:gd name="connsiteY191" fmla="*/ 1268658 h 3433179"/>
                    <a:gd name="connsiteX192" fmla="*/ 1075 w 1298988"/>
                    <a:gd name="connsiteY192" fmla="*/ 1268483 h 3433179"/>
                    <a:gd name="connsiteX193" fmla="*/ 1118 w 1298988"/>
                    <a:gd name="connsiteY193" fmla="*/ 1232872 h 3433179"/>
                    <a:gd name="connsiteX194" fmla="*/ 1118 w 1298988"/>
                    <a:gd name="connsiteY194" fmla="*/ 1191469 h 3433179"/>
                    <a:gd name="connsiteX195" fmla="*/ 1076 w 1298988"/>
                    <a:gd name="connsiteY195" fmla="*/ 1191224 h 3433179"/>
                    <a:gd name="connsiteX196" fmla="*/ 1103 w 1298988"/>
                    <a:gd name="connsiteY196" fmla="*/ 1159221 h 3433179"/>
                    <a:gd name="connsiteX197" fmla="*/ 1075 w 1298988"/>
                    <a:gd name="connsiteY197" fmla="*/ 1159109 h 3433179"/>
                    <a:gd name="connsiteX198" fmla="*/ 1118 w 1298988"/>
                    <a:gd name="connsiteY198" fmla="*/ 1123497 h 3433179"/>
                    <a:gd name="connsiteX199" fmla="*/ 1118 w 1298988"/>
                    <a:gd name="connsiteY199" fmla="*/ 1099026 h 3433179"/>
                    <a:gd name="connsiteX200" fmla="*/ 1076 w 1298988"/>
                    <a:gd name="connsiteY200" fmla="*/ 1098781 h 3433179"/>
                    <a:gd name="connsiteX201" fmla="*/ 1118 w 1298988"/>
                    <a:gd name="connsiteY201" fmla="*/ 1048533 h 3433179"/>
                    <a:gd name="connsiteX202" fmla="*/ 1118 w 1298988"/>
                    <a:gd name="connsiteY202" fmla="*/ 1039984 h 3433179"/>
                    <a:gd name="connsiteX203" fmla="*/ 1118 w 1298988"/>
                    <a:gd name="connsiteY203" fmla="*/ 989651 h 3433179"/>
                    <a:gd name="connsiteX204" fmla="*/ 1076 w 1298988"/>
                    <a:gd name="connsiteY204" fmla="*/ 989406 h 3433179"/>
                    <a:gd name="connsiteX205" fmla="*/ 1118 w 1298988"/>
                    <a:gd name="connsiteY205" fmla="*/ 939158 h 3433179"/>
                    <a:gd name="connsiteX206" fmla="*/ 1118 w 1298988"/>
                    <a:gd name="connsiteY206" fmla="*/ 908917 h 3433179"/>
                    <a:gd name="connsiteX207" fmla="*/ 1118 w 1298988"/>
                    <a:gd name="connsiteY207" fmla="*/ 900324 h 3433179"/>
                    <a:gd name="connsiteX208" fmla="*/ 1075 w 1298988"/>
                    <a:gd name="connsiteY208" fmla="*/ 900150 h 3433179"/>
                    <a:gd name="connsiteX209" fmla="*/ 1094 w 1298988"/>
                    <a:gd name="connsiteY209" fmla="*/ 884537 h 3433179"/>
                    <a:gd name="connsiteX210" fmla="*/ 1075 w 1298988"/>
                    <a:gd name="connsiteY210" fmla="*/ 884460 h 3433179"/>
                    <a:gd name="connsiteX211" fmla="*/ 1118 w 1298988"/>
                    <a:gd name="connsiteY211" fmla="*/ 848849 h 3433179"/>
                    <a:gd name="connsiteX212" fmla="*/ 1118 w 1298988"/>
                    <a:gd name="connsiteY212" fmla="*/ 816474 h 3433179"/>
                    <a:gd name="connsiteX213" fmla="*/ 1118 w 1298988"/>
                    <a:gd name="connsiteY213" fmla="*/ 730692 h 3433179"/>
                    <a:gd name="connsiteX214" fmla="*/ 1076 w 1298988"/>
                    <a:gd name="connsiteY214" fmla="*/ 730447 h 3433179"/>
                    <a:gd name="connsiteX215" fmla="*/ 1089 w 1298988"/>
                    <a:gd name="connsiteY215" fmla="*/ 714834 h 3433179"/>
                    <a:gd name="connsiteX216" fmla="*/ 1076 w 1298988"/>
                    <a:gd name="connsiteY216" fmla="*/ 714758 h 3433179"/>
                    <a:gd name="connsiteX217" fmla="*/ 1118 w 1298988"/>
                    <a:gd name="connsiteY217" fmla="*/ 664510 h 3433179"/>
                    <a:gd name="connsiteX218" fmla="*/ 1118 w 1298988"/>
                    <a:gd name="connsiteY218" fmla="*/ 625676 h 3433179"/>
                    <a:gd name="connsiteX219" fmla="*/ 1075 w 1298988"/>
                    <a:gd name="connsiteY219" fmla="*/ 625501 h 3433179"/>
                    <a:gd name="connsiteX220" fmla="*/ 1118 w 1298988"/>
                    <a:gd name="connsiteY220" fmla="*/ 589890 h 3433179"/>
                    <a:gd name="connsiteX221" fmla="*/ 1118 w 1298988"/>
                    <a:gd name="connsiteY221" fmla="*/ 456044 h 3433179"/>
                    <a:gd name="connsiteX222" fmla="*/ 1076 w 1298988"/>
                    <a:gd name="connsiteY222" fmla="*/ 455799 h 3433179"/>
                    <a:gd name="connsiteX223" fmla="*/ 1118 w 1298988"/>
                    <a:gd name="connsiteY223" fmla="*/ 405551 h 3433179"/>
                    <a:gd name="connsiteX224" fmla="*/ 1118 w 1298988"/>
                    <a:gd name="connsiteY224" fmla="*/ 173492 h 3433179"/>
                    <a:gd name="connsiteX225" fmla="*/ 128745 w 1298988"/>
                    <a:gd name="connsiteY225" fmla="*/ 173492 h 3433179"/>
                    <a:gd name="connsiteX226" fmla="*/ 144613 w 1298988"/>
                    <a:gd name="connsiteY226" fmla="*/ 159799 h 3433179"/>
                    <a:gd name="connsiteX227" fmla="*/ 706132 w 1298988"/>
                    <a:gd name="connsiteY227" fmla="*/ 1616 h 343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1298988" h="3433179">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32451"/>
                      </a:lnTo>
                      <a:lnTo>
                        <a:pt x="1298988" y="448140"/>
                      </a:lnTo>
                      <a:lnTo>
                        <a:pt x="1298988" y="608049"/>
                      </a:lnTo>
                      <a:lnTo>
                        <a:pt x="1298988" y="684382"/>
                      </a:lnTo>
                      <a:lnTo>
                        <a:pt x="1298988" y="690132"/>
                      </a:lnTo>
                      <a:lnTo>
                        <a:pt x="1298988" y="700071"/>
                      </a:lnTo>
                      <a:lnTo>
                        <a:pt x="1298988" y="705821"/>
                      </a:lnTo>
                      <a:lnTo>
                        <a:pt x="1298988" y="707099"/>
                      </a:lnTo>
                      <a:lnTo>
                        <a:pt x="1298988" y="816474"/>
                      </a:lnTo>
                      <a:lnTo>
                        <a:pt x="1298988" y="867008"/>
                      </a:lnTo>
                      <a:lnTo>
                        <a:pt x="1298988" y="882697"/>
                      </a:lnTo>
                      <a:lnTo>
                        <a:pt x="1298988" y="908917"/>
                      </a:lnTo>
                      <a:lnTo>
                        <a:pt x="1298988" y="959030"/>
                      </a:lnTo>
                      <a:lnTo>
                        <a:pt x="1298988" y="964780"/>
                      </a:lnTo>
                      <a:lnTo>
                        <a:pt x="1298988" y="1039984"/>
                      </a:lnTo>
                      <a:lnTo>
                        <a:pt x="1298988" y="1068405"/>
                      </a:lnTo>
                      <a:lnTo>
                        <a:pt x="1298988" y="1074155"/>
                      </a:lnTo>
                      <a:lnTo>
                        <a:pt x="1298988" y="1075433"/>
                      </a:lnTo>
                      <a:lnTo>
                        <a:pt x="1298988" y="1091122"/>
                      </a:lnTo>
                      <a:lnTo>
                        <a:pt x="1298988" y="1141656"/>
                      </a:lnTo>
                      <a:lnTo>
                        <a:pt x="1298988" y="1160848"/>
                      </a:lnTo>
                      <a:lnTo>
                        <a:pt x="1298988" y="1166598"/>
                      </a:lnTo>
                      <a:lnTo>
                        <a:pt x="1298988" y="1183565"/>
                      </a:lnTo>
                      <a:lnTo>
                        <a:pt x="1298988" y="1251031"/>
                      </a:lnTo>
                      <a:lnTo>
                        <a:pt x="1298988" y="1291915"/>
                      </a:lnTo>
                      <a:lnTo>
                        <a:pt x="1298988" y="1297665"/>
                      </a:lnTo>
                      <a:lnTo>
                        <a:pt x="1298988" y="1298943"/>
                      </a:lnTo>
                      <a:lnTo>
                        <a:pt x="1298988" y="1314632"/>
                      </a:lnTo>
                      <a:lnTo>
                        <a:pt x="1298988" y="1327364"/>
                      </a:lnTo>
                      <a:lnTo>
                        <a:pt x="1298988" y="1333114"/>
                      </a:lnTo>
                      <a:lnTo>
                        <a:pt x="1298988" y="1343053"/>
                      </a:lnTo>
                      <a:lnTo>
                        <a:pt x="1298988" y="1343474"/>
                      </a:lnTo>
                      <a:lnTo>
                        <a:pt x="1298988" y="1348803"/>
                      </a:lnTo>
                      <a:lnTo>
                        <a:pt x="1298988" y="1350081"/>
                      </a:lnTo>
                      <a:lnTo>
                        <a:pt x="1298988" y="1435496"/>
                      </a:lnTo>
                      <a:lnTo>
                        <a:pt x="1298988" y="1441246"/>
                      </a:lnTo>
                      <a:lnTo>
                        <a:pt x="1298988" y="1474541"/>
                      </a:lnTo>
                      <a:lnTo>
                        <a:pt x="1298988" y="1509990"/>
                      </a:lnTo>
                      <a:lnTo>
                        <a:pt x="1298988" y="1525679"/>
                      </a:lnTo>
                      <a:lnTo>
                        <a:pt x="1298988" y="1550874"/>
                      </a:lnTo>
                      <a:lnTo>
                        <a:pt x="1298988" y="1551899"/>
                      </a:lnTo>
                      <a:lnTo>
                        <a:pt x="1298988" y="1556624"/>
                      </a:lnTo>
                      <a:lnTo>
                        <a:pt x="1298988" y="1566563"/>
                      </a:lnTo>
                      <a:lnTo>
                        <a:pt x="1298988" y="1572313"/>
                      </a:lnTo>
                      <a:lnTo>
                        <a:pt x="1298988" y="1573591"/>
                      </a:lnTo>
                      <a:lnTo>
                        <a:pt x="1298988" y="1602012"/>
                      </a:lnTo>
                      <a:lnTo>
                        <a:pt x="1298988" y="1607762"/>
                      </a:lnTo>
                      <a:lnTo>
                        <a:pt x="1298988" y="1618122"/>
                      </a:lnTo>
                      <a:lnTo>
                        <a:pt x="1298988" y="1682966"/>
                      </a:lnTo>
                      <a:lnTo>
                        <a:pt x="1298988" y="1733500"/>
                      </a:lnTo>
                      <a:lnTo>
                        <a:pt x="1298988" y="1749189"/>
                      </a:lnTo>
                      <a:lnTo>
                        <a:pt x="1298988" y="1775409"/>
                      </a:lnTo>
                      <a:lnTo>
                        <a:pt x="1298988" y="1784638"/>
                      </a:lnTo>
                      <a:lnTo>
                        <a:pt x="1298988" y="1803830"/>
                      </a:lnTo>
                      <a:lnTo>
                        <a:pt x="1298988" y="1809580"/>
                      </a:lnTo>
                      <a:lnTo>
                        <a:pt x="1298988" y="1825522"/>
                      </a:lnTo>
                      <a:lnTo>
                        <a:pt x="1298988" y="1826547"/>
                      </a:lnTo>
                      <a:lnTo>
                        <a:pt x="1298988" y="1831272"/>
                      </a:lnTo>
                      <a:lnTo>
                        <a:pt x="1298988" y="1934897"/>
                      </a:lnTo>
                      <a:lnTo>
                        <a:pt x="1298988" y="1940647"/>
                      </a:lnTo>
                      <a:lnTo>
                        <a:pt x="1298988" y="1941925"/>
                      </a:lnTo>
                      <a:lnTo>
                        <a:pt x="1298988" y="1957614"/>
                      </a:lnTo>
                      <a:lnTo>
                        <a:pt x="1298988" y="1986456"/>
                      </a:lnTo>
                      <a:lnTo>
                        <a:pt x="1298988" y="2008148"/>
                      </a:lnTo>
                      <a:lnTo>
                        <a:pt x="1298988" y="2027340"/>
                      </a:lnTo>
                      <a:lnTo>
                        <a:pt x="1298988" y="2033090"/>
                      </a:lnTo>
                      <a:lnTo>
                        <a:pt x="1298988" y="2050057"/>
                      </a:lnTo>
                      <a:lnTo>
                        <a:pt x="1298988" y="2078478"/>
                      </a:lnTo>
                      <a:lnTo>
                        <a:pt x="1298988" y="2084228"/>
                      </a:lnTo>
                      <a:lnTo>
                        <a:pt x="1298988" y="2117523"/>
                      </a:lnTo>
                      <a:lnTo>
                        <a:pt x="1298988" y="2193856"/>
                      </a:lnTo>
                      <a:lnTo>
                        <a:pt x="1298988" y="2199606"/>
                      </a:lnTo>
                      <a:lnTo>
                        <a:pt x="1298988" y="2209545"/>
                      </a:lnTo>
                      <a:lnTo>
                        <a:pt x="1298988" y="2209966"/>
                      </a:lnTo>
                      <a:lnTo>
                        <a:pt x="1298988" y="2215295"/>
                      </a:lnTo>
                      <a:lnTo>
                        <a:pt x="1298988" y="2216573"/>
                      </a:lnTo>
                      <a:lnTo>
                        <a:pt x="1298988" y="2261104"/>
                      </a:lnTo>
                      <a:lnTo>
                        <a:pt x="1298988" y="2301988"/>
                      </a:lnTo>
                      <a:lnTo>
                        <a:pt x="1298988" y="2307738"/>
                      </a:lnTo>
                      <a:lnTo>
                        <a:pt x="1298988" y="2376482"/>
                      </a:lnTo>
                      <a:lnTo>
                        <a:pt x="1298988" y="2392171"/>
                      </a:lnTo>
                      <a:lnTo>
                        <a:pt x="1298988" y="2418391"/>
                      </a:lnTo>
                      <a:lnTo>
                        <a:pt x="1298988" y="2468504"/>
                      </a:lnTo>
                      <a:lnTo>
                        <a:pt x="1298988" y="2474254"/>
                      </a:lnTo>
                      <a:lnTo>
                        <a:pt x="1298988" y="2484614"/>
                      </a:lnTo>
                      <a:lnTo>
                        <a:pt x="1298988" y="2651130"/>
                      </a:lnTo>
                      <a:lnTo>
                        <a:pt x="1298988" y="2670322"/>
                      </a:lnTo>
                      <a:lnTo>
                        <a:pt x="1298988" y="2676072"/>
                      </a:lnTo>
                      <a:lnTo>
                        <a:pt x="1298988" y="2693039"/>
                      </a:lnTo>
                      <a:lnTo>
                        <a:pt x="1298988" y="2852948"/>
                      </a:lnTo>
                      <a:lnTo>
                        <a:pt x="1298988" y="2944970"/>
                      </a:lnTo>
                      <a:lnTo>
                        <a:pt x="1298988" y="2950720"/>
                      </a:lnTo>
                      <a:lnTo>
                        <a:pt x="1298988" y="3127596"/>
                      </a:lnTo>
                      <a:lnTo>
                        <a:pt x="1298863" y="3127596"/>
                      </a:lnTo>
                      <a:cubicBezTo>
                        <a:pt x="1298926" y="3195235"/>
                        <a:pt x="1251696" y="3263315"/>
                        <a:pt x="1154186" y="3319926"/>
                      </a:cubicBezTo>
                      <a:cubicBezTo>
                        <a:pt x="928426" y="3451013"/>
                        <a:pt x="519407" y="3471305"/>
                        <a:pt x="240630" y="3365068"/>
                      </a:cubicBezTo>
                      <a:cubicBezTo>
                        <a:pt x="71434" y="3300590"/>
                        <a:pt x="-10706" y="3204425"/>
                        <a:pt x="1118" y="3109437"/>
                      </a:cubicBezTo>
                      <a:lnTo>
                        <a:pt x="1118" y="2975591"/>
                      </a:lnTo>
                      <a:lnTo>
                        <a:pt x="1076" y="2975346"/>
                      </a:lnTo>
                      <a:cubicBezTo>
                        <a:pt x="-370" y="2958631"/>
                        <a:pt x="-360" y="2941851"/>
                        <a:pt x="1118" y="2925098"/>
                      </a:cubicBezTo>
                      <a:lnTo>
                        <a:pt x="1118" y="2870575"/>
                      </a:lnTo>
                      <a:lnTo>
                        <a:pt x="1075" y="2870400"/>
                      </a:lnTo>
                      <a:cubicBezTo>
                        <a:pt x="-370" y="2858554"/>
                        <a:pt x="-360" y="2846662"/>
                        <a:pt x="1118" y="2834789"/>
                      </a:cubicBezTo>
                      <a:lnTo>
                        <a:pt x="1118" y="2700943"/>
                      </a:lnTo>
                      <a:lnTo>
                        <a:pt x="1076" y="2700698"/>
                      </a:lnTo>
                      <a:lnTo>
                        <a:pt x="1103" y="2668695"/>
                      </a:lnTo>
                      <a:lnTo>
                        <a:pt x="1075" y="2668583"/>
                      </a:lnTo>
                      <a:cubicBezTo>
                        <a:pt x="-370" y="2656737"/>
                        <a:pt x="-360" y="2644845"/>
                        <a:pt x="1118" y="2632971"/>
                      </a:cubicBezTo>
                      <a:lnTo>
                        <a:pt x="1118" y="2502241"/>
                      </a:lnTo>
                      <a:lnTo>
                        <a:pt x="1075" y="2502067"/>
                      </a:lnTo>
                      <a:lnTo>
                        <a:pt x="1079" y="2498897"/>
                      </a:lnTo>
                      <a:lnTo>
                        <a:pt x="1076" y="2498880"/>
                      </a:lnTo>
                      <a:cubicBezTo>
                        <a:pt x="-370" y="2482165"/>
                        <a:pt x="-360" y="2465385"/>
                        <a:pt x="1118" y="2448632"/>
                      </a:cubicBezTo>
                      <a:lnTo>
                        <a:pt x="1118" y="2418391"/>
                      </a:lnTo>
                      <a:lnTo>
                        <a:pt x="1118" y="2409798"/>
                      </a:lnTo>
                      <a:lnTo>
                        <a:pt x="1075" y="2409624"/>
                      </a:lnTo>
                      <a:lnTo>
                        <a:pt x="1094" y="2394011"/>
                      </a:lnTo>
                      <a:lnTo>
                        <a:pt x="1075" y="2393934"/>
                      </a:lnTo>
                      <a:cubicBezTo>
                        <a:pt x="-370" y="2382088"/>
                        <a:pt x="-360" y="2370196"/>
                        <a:pt x="1118" y="2358323"/>
                      </a:cubicBezTo>
                      <a:lnTo>
                        <a:pt x="1118" y="2332609"/>
                      </a:lnTo>
                      <a:lnTo>
                        <a:pt x="1076" y="2332364"/>
                      </a:lnTo>
                      <a:cubicBezTo>
                        <a:pt x="-370" y="2315649"/>
                        <a:pt x="-360" y="2298869"/>
                        <a:pt x="1118" y="2282116"/>
                      </a:cubicBezTo>
                      <a:lnTo>
                        <a:pt x="1118" y="2278731"/>
                      </a:lnTo>
                      <a:lnTo>
                        <a:pt x="1075" y="2278557"/>
                      </a:lnTo>
                      <a:cubicBezTo>
                        <a:pt x="-370" y="2266711"/>
                        <a:pt x="-360" y="2254819"/>
                        <a:pt x="1118" y="2242945"/>
                      </a:cubicBezTo>
                      <a:lnTo>
                        <a:pt x="1118" y="2240166"/>
                      </a:lnTo>
                      <a:lnTo>
                        <a:pt x="1076" y="2239921"/>
                      </a:lnTo>
                      <a:lnTo>
                        <a:pt x="1086" y="2227465"/>
                      </a:lnTo>
                      <a:lnTo>
                        <a:pt x="1075" y="2227418"/>
                      </a:lnTo>
                      <a:lnTo>
                        <a:pt x="1079" y="2224249"/>
                      </a:lnTo>
                      <a:lnTo>
                        <a:pt x="1076" y="2224232"/>
                      </a:lnTo>
                      <a:cubicBezTo>
                        <a:pt x="-370" y="2207517"/>
                        <a:pt x="-360" y="2190737"/>
                        <a:pt x="1118" y="2173984"/>
                      </a:cubicBezTo>
                      <a:lnTo>
                        <a:pt x="1118" y="2135150"/>
                      </a:lnTo>
                      <a:lnTo>
                        <a:pt x="1075" y="2134975"/>
                      </a:lnTo>
                      <a:lnTo>
                        <a:pt x="1106" y="2109031"/>
                      </a:lnTo>
                      <a:lnTo>
                        <a:pt x="1076" y="2108854"/>
                      </a:lnTo>
                      <a:cubicBezTo>
                        <a:pt x="-370" y="2092139"/>
                        <a:pt x="-360" y="2075359"/>
                        <a:pt x="1118" y="2058606"/>
                      </a:cubicBezTo>
                      <a:lnTo>
                        <a:pt x="1118" y="2057961"/>
                      </a:lnTo>
                      <a:lnTo>
                        <a:pt x="1076" y="2057716"/>
                      </a:lnTo>
                      <a:lnTo>
                        <a:pt x="1103" y="2025713"/>
                      </a:lnTo>
                      <a:lnTo>
                        <a:pt x="1075" y="2025601"/>
                      </a:lnTo>
                      <a:lnTo>
                        <a:pt x="1101" y="2004014"/>
                      </a:lnTo>
                      <a:lnTo>
                        <a:pt x="1075" y="2003908"/>
                      </a:lnTo>
                      <a:cubicBezTo>
                        <a:pt x="-370" y="1992062"/>
                        <a:pt x="-360" y="1980170"/>
                        <a:pt x="1118" y="1968297"/>
                      </a:cubicBezTo>
                      <a:lnTo>
                        <a:pt x="1118" y="1965518"/>
                      </a:lnTo>
                      <a:lnTo>
                        <a:pt x="1076" y="1965273"/>
                      </a:lnTo>
                      <a:cubicBezTo>
                        <a:pt x="-370" y="1948558"/>
                        <a:pt x="-360" y="1931778"/>
                        <a:pt x="1118" y="1915025"/>
                      </a:cubicBezTo>
                      <a:lnTo>
                        <a:pt x="1118" y="1856143"/>
                      </a:lnTo>
                      <a:lnTo>
                        <a:pt x="1076" y="1855898"/>
                      </a:lnTo>
                      <a:lnTo>
                        <a:pt x="1094" y="1834312"/>
                      </a:lnTo>
                      <a:lnTo>
                        <a:pt x="1076" y="1834206"/>
                      </a:lnTo>
                      <a:lnTo>
                        <a:pt x="1103" y="1802203"/>
                      </a:lnTo>
                      <a:lnTo>
                        <a:pt x="1075" y="1802091"/>
                      </a:lnTo>
                      <a:lnTo>
                        <a:pt x="1118" y="1766815"/>
                      </a:lnTo>
                      <a:lnTo>
                        <a:pt x="1075" y="1766642"/>
                      </a:lnTo>
                      <a:lnTo>
                        <a:pt x="1094" y="1751029"/>
                      </a:lnTo>
                      <a:lnTo>
                        <a:pt x="1075" y="1750952"/>
                      </a:lnTo>
                      <a:cubicBezTo>
                        <a:pt x="-370" y="1739106"/>
                        <a:pt x="-360" y="1727214"/>
                        <a:pt x="1118" y="1715341"/>
                      </a:cubicBezTo>
                      <a:lnTo>
                        <a:pt x="1118" y="1682966"/>
                      </a:lnTo>
                      <a:lnTo>
                        <a:pt x="1118" y="1635749"/>
                      </a:lnTo>
                      <a:lnTo>
                        <a:pt x="1075" y="1635575"/>
                      </a:lnTo>
                      <a:lnTo>
                        <a:pt x="1079" y="1632405"/>
                      </a:lnTo>
                      <a:lnTo>
                        <a:pt x="1076" y="1632388"/>
                      </a:lnTo>
                      <a:lnTo>
                        <a:pt x="1106" y="1597111"/>
                      </a:lnTo>
                      <a:lnTo>
                        <a:pt x="1076" y="1596939"/>
                      </a:lnTo>
                      <a:lnTo>
                        <a:pt x="1089" y="1581326"/>
                      </a:lnTo>
                      <a:lnTo>
                        <a:pt x="1076" y="1581250"/>
                      </a:lnTo>
                      <a:lnTo>
                        <a:pt x="1108" y="1543265"/>
                      </a:lnTo>
                      <a:lnTo>
                        <a:pt x="1075" y="1543132"/>
                      </a:lnTo>
                      <a:lnTo>
                        <a:pt x="1094" y="1527519"/>
                      </a:lnTo>
                      <a:lnTo>
                        <a:pt x="1075" y="1527442"/>
                      </a:lnTo>
                      <a:lnTo>
                        <a:pt x="1118" y="1492167"/>
                      </a:lnTo>
                      <a:lnTo>
                        <a:pt x="1075" y="1491993"/>
                      </a:lnTo>
                      <a:lnTo>
                        <a:pt x="1106" y="1466049"/>
                      </a:lnTo>
                      <a:lnTo>
                        <a:pt x="1076" y="1465872"/>
                      </a:lnTo>
                      <a:cubicBezTo>
                        <a:pt x="-370" y="1449157"/>
                        <a:pt x="-360" y="1432377"/>
                        <a:pt x="1118" y="1415624"/>
                      </a:cubicBezTo>
                      <a:lnTo>
                        <a:pt x="1118" y="1373674"/>
                      </a:lnTo>
                      <a:lnTo>
                        <a:pt x="1076" y="1373429"/>
                      </a:lnTo>
                      <a:lnTo>
                        <a:pt x="1086" y="1360973"/>
                      </a:lnTo>
                      <a:lnTo>
                        <a:pt x="1075" y="1360926"/>
                      </a:lnTo>
                      <a:lnTo>
                        <a:pt x="1079" y="1357757"/>
                      </a:lnTo>
                      <a:lnTo>
                        <a:pt x="1076" y="1357740"/>
                      </a:lnTo>
                      <a:lnTo>
                        <a:pt x="1106" y="1322463"/>
                      </a:lnTo>
                      <a:lnTo>
                        <a:pt x="1076" y="1322291"/>
                      </a:lnTo>
                      <a:cubicBezTo>
                        <a:pt x="-370" y="1305576"/>
                        <a:pt x="-360" y="1288796"/>
                        <a:pt x="1118" y="1272043"/>
                      </a:cubicBezTo>
                      <a:lnTo>
                        <a:pt x="1118" y="1268658"/>
                      </a:lnTo>
                      <a:lnTo>
                        <a:pt x="1075" y="1268483"/>
                      </a:lnTo>
                      <a:cubicBezTo>
                        <a:pt x="-370" y="1256637"/>
                        <a:pt x="-360" y="1244745"/>
                        <a:pt x="1118" y="1232872"/>
                      </a:cubicBezTo>
                      <a:lnTo>
                        <a:pt x="1118" y="1191469"/>
                      </a:lnTo>
                      <a:lnTo>
                        <a:pt x="1076" y="1191224"/>
                      </a:lnTo>
                      <a:lnTo>
                        <a:pt x="1103" y="1159221"/>
                      </a:lnTo>
                      <a:lnTo>
                        <a:pt x="1075" y="1159109"/>
                      </a:lnTo>
                      <a:cubicBezTo>
                        <a:pt x="-370" y="1147263"/>
                        <a:pt x="-360" y="1135371"/>
                        <a:pt x="1118" y="1123497"/>
                      </a:cubicBezTo>
                      <a:lnTo>
                        <a:pt x="1118" y="1099026"/>
                      </a:lnTo>
                      <a:lnTo>
                        <a:pt x="1076" y="1098781"/>
                      </a:lnTo>
                      <a:cubicBezTo>
                        <a:pt x="-370" y="1082066"/>
                        <a:pt x="-360" y="1065286"/>
                        <a:pt x="1118" y="1048533"/>
                      </a:cubicBezTo>
                      <a:lnTo>
                        <a:pt x="1118" y="1039984"/>
                      </a:lnTo>
                      <a:lnTo>
                        <a:pt x="1118" y="989651"/>
                      </a:lnTo>
                      <a:lnTo>
                        <a:pt x="1076" y="989406"/>
                      </a:lnTo>
                      <a:cubicBezTo>
                        <a:pt x="-370" y="972691"/>
                        <a:pt x="-360" y="955911"/>
                        <a:pt x="1118" y="939158"/>
                      </a:cubicBezTo>
                      <a:lnTo>
                        <a:pt x="1118" y="908917"/>
                      </a:lnTo>
                      <a:lnTo>
                        <a:pt x="1118" y="900324"/>
                      </a:lnTo>
                      <a:lnTo>
                        <a:pt x="1075" y="900150"/>
                      </a:lnTo>
                      <a:lnTo>
                        <a:pt x="1094" y="884537"/>
                      </a:lnTo>
                      <a:lnTo>
                        <a:pt x="1075" y="884460"/>
                      </a:lnTo>
                      <a:cubicBezTo>
                        <a:pt x="-370" y="872614"/>
                        <a:pt x="-360" y="860722"/>
                        <a:pt x="1118" y="848849"/>
                      </a:cubicBezTo>
                      <a:lnTo>
                        <a:pt x="1118" y="816474"/>
                      </a:lnTo>
                      <a:lnTo>
                        <a:pt x="1118" y="730692"/>
                      </a:lnTo>
                      <a:lnTo>
                        <a:pt x="1076" y="730447"/>
                      </a:lnTo>
                      <a:lnTo>
                        <a:pt x="1089" y="714834"/>
                      </a:lnTo>
                      <a:lnTo>
                        <a:pt x="1076" y="714758"/>
                      </a:lnTo>
                      <a:cubicBezTo>
                        <a:pt x="-370" y="698043"/>
                        <a:pt x="-360" y="681263"/>
                        <a:pt x="1118" y="664510"/>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28" name="Freeform: Shape 27">
                  <a:extLst>
                    <a:ext uri="{FF2B5EF4-FFF2-40B4-BE49-F238E27FC236}">
                      <a16:creationId xmlns:a16="http://schemas.microsoft.com/office/drawing/2014/main" id="{3BD2AB09-AFC4-D149-6554-688D49B50A1F}"/>
                    </a:ext>
                  </a:extLst>
                </p:cNvPr>
                <p:cNvSpPr/>
                <p:nvPr/>
              </p:nvSpPr>
              <p:spPr>
                <a:xfrm>
                  <a:off x="9425939" y="3430369"/>
                  <a:ext cx="980281" cy="437550"/>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grpSp>
          <p:nvGrpSpPr>
            <p:cNvPr id="34" name="Group 33">
              <a:extLst>
                <a:ext uri="{FF2B5EF4-FFF2-40B4-BE49-F238E27FC236}">
                  <a16:creationId xmlns:a16="http://schemas.microsoft.com/office/drawing/2014/main" id="{796ED7A8-5B17-1C7C-CDBB-EE045E9FD07C}"/>
                </a:ext>
              </a:extLst>
            </p:cNvPr>
            <p:cNvGrpSpPr/>
            <p:nvPr/>
          </p:nvGrpSpPr>
          <p:grpSpPr>
            <a:xfrm>
              <a:off x="262213" y="4874260"/>
              <a:ext cx="2381624" cy="802970"/>
              <a:chOff x="8362576" y="2054872"/>
              <a:chExt cx="2381624" cy="802970"/>
            </a:xfrm>
          </p:grpSpPr>
          <p:sp>
            <p:nvSpPr>
              <p:cNvPr id="36" name="TextBox 35">
                <a:extLst>
                  <a:ext uri="{FF2B5EF4-FFF2-40B4-BE49-F238E27FC236}">
                    <a16:creationId xmlns:a16="http://schemas.microsoft.com/office/drawing/2014/main" id="{D835536B-A04C-9B9B-3874-835E9A4434F9}"/>
                  </a:ext>
                </a:extLst>
              </p:cNvPr>
              <p:cNvSpPr txBox="1"/>
              <p:nvPr/>
            </p:nvSpPr>
            <p:spPr>
              <a:xfrm>
                <a:off x="8769350" y="2054872"/>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001251C6-5C10-0835-CFCF-3EAD9C3B4401}"/>
                  </a:ext>
                </a:extLst>
              </p:cNvPr>
              <p:cNvSpPr txBox="1"/>
              <p:nvPr/>
            </p:nvSpPr>
            <p:spPr>
              <a:xfrm>
                <a:off x="8362576" y="2287429"/>
                <a:ext cx="2381624"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38" name="Group 37">
              <a:extLst>
                <a:ext uri="{FF2B5EF4-FFF2-40B4-BE49-F238E27FC236}">
                  <a16:creationId xmlns:a16="http://schemas.microsoft.com/office/drawing/2014/main" id="{FF687BB2-8BB9-7494-8818-A692E367B5E3}"/>
                </a:ext>
              </a:extLst>
            </p:cNvPr>
            <p:cNvGrpSpPr/>
            <p:nvPr/>
          </p:nvGrpSpPr>
          <p:grpSpPr>
            <a:xfrm>
              <a:off x="2159084" y="3238861"/>
              <a:ext cx="2381624" cy="802970"/>
              <a:chOff x="8362576" y="2054872"/>
              <a:chExt cx="2381624" cy="802970"/>
            </a:xfrm>
          </p:grpSpPr>
          <p:sp>
            <p:nvSpPr>
              <p:cNvPr id="40" name="TextBox 39">
                <a:extLst>
                  <a:ext uri="{FF2B5EF4-FFF2-40B4-BE49-F238E27FC236}">
                    <a16:creationId xmlns:a16="http://schemas.microsoft.com/office/drawing/2014/main" id="{609DC844-1689-4239-69F9-A112D7A5D787}"/>
                  </a:ext>
                </a:extLst>
              </p:cNvPr>
              <p:cNvSpPr txBox="1"/>
              <p:nvPr/>
            </p:nvSpPr>
            <p:spPr>
              <a:xfrm>
                <a:off x="8769350" y="2054872"/>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1" name="TextBox 40">
                <a:extLst>
                  <a:ext uri="{FF2B5EF4-FFF2-40B4-BE49-F238E27FC236}">
                    <a16:creationId xmlns:a16="http://schemas.microsoft.com/office/drawing/2014/main" id="{54B3093F-BDC3-E90F-452B-DC7EFBE8E641}"/>
                  </a:ext>
                </a:extLst>
              </p:cNvPr>
              <p:cNvSpPr txBox="1"/>
              <p:nvPr/>
            </p:nvSpPr>
            <p:spPr>
              <a:xfrm>
                <a:off x="8362576" y="2287429"/>
                <a:ext cx="2381624"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42" name="Group 41">
              <a:extLst>
                <a:ext uri="{FF2B5EF4-FFF2-40B4-BE49-F238E27FC236}">
                  <a16:creationId xmlns:a16="http://schemas.microsoft.com/office/drawing/2014/main" id="{E3952EAA-FC20-D4F0-6726-5F98CEA2E86D}"/>
                </a:ext>
              </a:extLst>
            </p:cNvPr>
            <p:cNvGrpSpPr/>
            <p:nvPr/>
          </p:nvGrpSpPr>
          <p:grpSpPr>
            <a:xfrm>
              <a:off x="7786329" y="5540053"/>
              <a:ext cx="2381624" cy="802970"/>
              <a:chOff x="8362576" y="2054872"/>
              <a:chExt cx="2381624" cy="802970"/>
            </a:xfrm>
          </p:grpSpPr>
          <p:sp>
            <p:nvSpPr>
              <p:cNvPr id="43" name="TextBox 42">
                <a:extLst>
                  <a:ext uri="{FF2B5EF4-FFF2-40B4-BE49-F238E27FC236}">
                    <a16:creationId xmlns:a16="http://schemas.microsoft.com/office/drawing/2014/main" id="{E13415DB-4E53-460A-31E0-79A1A20089D2}"/>
                  </a:ext>
                </a:extLst>
              </p:cNvPr>
              <p:cNvSpPr txBox="1"/>
              <p:nvPr/>
            </p:nvSpPr>
            <p:spPr>
              <a:xfrm>
                <a:off x="8362576" y="205487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4" name="TextBox 43">
                <a:extLst>
                  <a:ext uri="{FF2B5EF4-FFF2-40B4-BE49-F238E27FC236}">
                    <a16:creationId xmlns:a16="http://schemas.microsoft.com/office/drawing/2014/main" id="{D5863DFE-168F-D591-7CB7-305BD795B932}"/>
                  </a:ext>
                </a:extLst>
              </p:cNvPr>
              <p:cNvSpPr txBox="1"/>
              <p:nvPr/>
            </p:nvSpPr>
            <p:spPr>
              <a:xfrm>
                <a:off x="8362576" y="2287429"/>
                <a:ext cx="2381624"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nvGrpSpPr>
            <p:cNvPr id="45" name="Group 44">
              <a:extLst>
                <a:ext uri="{FF2B5EF4-FFF2-40B4-BE49-F238E27FC236}">
                  <a16:creationId xmlns:a16="http://schemas.microsoft.com/office/drawing/2014/main" id="{BE5DEFA4-597D-B071-7956-A03C4E9AF79B}"/>
                </a:ext>
              </a:extLst>
            </p:cNvPr>
            <p:cNvGrpSpPr/>
            <p:nvPr/>
          </p:nvGrpSpPr>
          <p:grpSpPr>
            <a:xfrm>
              <a:off x="9450029" y="3238861"/>
              <a:ext cx="2381624" cy="802970"/>
              <a:chOff x="8362576" y="2054872"/>
              <a:chExt cx="2381624" cy="802970"/>
            </a:xfrm>
          </p:grpSpPr>
          <p:sp>
            <p:nvSpPr>
              <p:cNvPr id="48" name="TextBox 47">
                <a:extLst>
                  <a:ext uri="{FF2B5EF4-FFF2-40B4-BE49-F238E27FC236}">
                    <a16:creationId xmlns:a16="http://schemas.microsoft.com/office/drawing/2014/main" id="{9E4E5CC0-ADDD-1F82-7FA0-D1C2C42F2023}"/>
                  </a:ext>
                </a:extLst>
              </p:cNvPr>
              <p:cNvSpPr txBox="1"/>
              <p:nvPr/>
            </p:nvSpPr>
            <p:spPr>
              <a:xfrm>
                <a:off x="8362576" y="205487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9" name="TextBox 48">
                <a:extLst>
                  <a:ext uri="{FF2B5EF4-FFF2-40B4-BE49-F238E27FC236}">
                    <a16:creationId xmlns:a16="http://schemas.microsoft.com/office/drawing/2014/main" id="{35C893D1-7213-3027-4047-218FA3E5EBDC}"/>
                  </a:ext>
                </a:extLst>
              </p:cNvPr>
              <p:cNvSpPr txBox="1"/>
              <p:nvPr/>
            </p:nvSpPr>
            <p:spPr>
              <a:xfrm>
                <a:off x="8362576" y="2287429"/>
                <a:ext cx="2381624"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grpSp>
      <p:sp>
        <p:nvSpPr>
          <p:cNvPr id="51" name="TextBox 50">
            <a:extLst>
              <a:ext uri="{FF2B5EF4-FFF2-40B4-BE49-F238E27FC236}">
                <a16:creationId xmlns:a16="http://schemas.microsoft.com/office/drawing/2014/main" id="{8E9D7A84-B445-6A52-2E10-9337DC85D029}"/>
              </a:ext>
            </a:extLst>
          </p:cNvPr>
          <p:cNvSpPr txBox="1"/>
          <p:nvPr/>
        </p:nvSpPr>
        <p:spPr>
          <a:xfrm flipH="1">
            <a:off x="4759307" y="2314832"/>
            <a:ext cx="1114516" cy="365100"/>
          </a:xfrm>
          <a:prstGeom prst="rect">
            <a:avLst/>
          </a:prstGeom>
          <a:noFill/>
        </p:spPr>
        <p:txBody>
          <a:bodyPr wrap="square" rtlCol="0">
            <a:spAutoFit/>
          </a:bodyPr>
          <a:lstStyle/>
          <a:p>
            <a:pPr algn="ctr"/>
            <a:r>
              <a:rPr lang="en-US" b="1" dirty="0">
                <a:solidFill>
                  <a:schemeClr val="accent4"/>
                </a:solidFill>
                <a:latin typeface="Poppins SemiBold" panose="00000700000000000000" pitchFamily="2" charset="0"/>
                <a:cs typeface="Poppins SemiBold" panose="00000700000000000000" pitchFamily="2" charset="0"/>
              </a:rPr>
              <a:t>+24,5</a:t>
            </a:r>
            <a:endParaRPr lang="en-ID" b="1" dirty="0">
              <a:solidFill>
                <a:schemeClr val="accent4"/>
              </a:solidFill>
              <a:latin typeface="Poppins SemiBold" panose="00000700000000000000" pitchFamily="2" charset="0"/>
              <a:cs typeface="Poppins SemiBold" panose="00000700000000000000" pitchFamily="2" charset="0"/>
            </a:endParaRPr>
          </a:p>
        </p:txBody>
      </p:sp>
      <p:sp>
        <p:nvSpPr>
          <p:cNvPr id="52" name="TextBox 51">
            <a:extLst>
              <a:ext uri="{FF2B5EF4-FFF2-40B4-BE49-F238E27FC236}">
                <a16:creationId xmlns:a16="http://schemas.microsoft.com/office/drawing/2014/main" id="{3831C7D2-094C-42CA-B5DE-F73D009F53AD}"/>
              </a:ext>
            </a:extLst>
          </p:cNvPr>
          <p:cNvSpPr txBox="1"/>
          <p:nvPr/>
        </p:nvSpPr>
        <p:spPr>
          <a:xfrm flipH="1">
            <a:off x="2783406" y="4045348"/>
            <a:ext cx="1114517" cy="365100"/>
          </a:xfrm>
          <a:prstGeom prst="rect">
            <a:avLst/>
          </a:prstGeom>
          <a:noFill/>
        </p:spPr>
        <p:txBody>
          <a:bodyPr wrap="square" rtlCol="0">
            <a:spAutoFit/>
          </a:bodyPr>
          <a:lstStyle/>
          <a:p>
            <a:pPr algn="ctr"/>
            <a:r>
              <a:rPr lang="en-US" b="1" dirty="0">
                <a:solidFill>
                  <a:schemeClr val="accent1"/>
                </a:solidFill>
                <a:latin typeface="Poppins SemiBold" panose="00000700000000000000" pitchFamily="2" charset="0"/>
                <a:cs typeface="Poppins SemiBold" panose="00000700000000000000" pitchFamily="2" charset="0"/>
              </a:rPr>
              <a:t>+12,3</a:t>
            </a:r>
            <a:endParaRPr lang="en-ID" b="1" dirty="0">
              <a:solidFill>
                <a:schemeClr val="accent1"/>
              </a:solidFill>
              <a:latin typeface="Poppins SemiBold" panose="00000700000000000000" pitchFamily="2" charset="0"/>
              <a:cs typeface="Poppins SemiBold" panose="00000700000000000000" pitchFamily="2" charset="0"/>
            </a:endParaRPr>
          </a:p>
        </p:txBody>
      </p:sp>
      <p:sp>
        <p:nvSpPr>
          <p:cNvPr id="53" name="TextBox 52">
            <a:extLst>
              <a:ext uri="{FF2B5EF4-FFF2-40B4-BE49-F238E27FC236}">
                <a16:creationId xmlns:a16="http://schemas.microsoft.com/office/drawing/2014/main" id="{FBEE1824-FECB-0EE8-EADD-4B57A1760B71}"/>
              </a:ext>
            </a:extLst>
          </p:cNvPr>
          <p:cNvSpPr txBox="1"/>
          <p:nvPr/>
        </p:nvSpPr>
        <p:spPr>
          <a:xfrm flipH="1">
            <a:off x="6405472" y="3785918"/>
            <a:ext cx="1057764" cy="365100"/>
          </a:xfrm>
          <a:prstGeom prst="rect">
            <a:avLst/>
          </a:prstGeom>
          <a:noFill/>
        </p:spPr>
        <p:txBody>
          <a:bodyPr wrap="square" rtlCol="0">
            <a:spAutoFit/>
          </a:bodyPr>
          <a:lstStyle/>
          <a:p>
            <a:pPr algn="ctr"/>
            <a:r>
              <a:rPr lang="en-US" b="1" dirty="0">
                <a:solidFill>
                  <a:schemeClr val="accent2"/>
                </a:solidFill>
                <a:latin typeface="Poppins SemiBold" panose="00000700000000000000" pitchFamily="2" charset="0"/>
                <a:cs typeface="Poppins SemiBold" panose="00000700000000000000" pitchFamily="2" charset="0"/>
              </a:rPr>
              <a:t>+32,5</a:t>
            </a:r>
            <a:endParaRPr lang="en-ID" b="1" dirty="0">
              <a:solidFill>
                <a:schemeClr val="accent2"/>
              </a:solidFill>
              <a:latin typeface="Poppins SemiBold" panose="00000700000000000000" pitchFamily="2" charset="0"/>
              <a:cs typeface="Poppins SemiBold" panose="00000700000000000000" pitchFamily="2" charset="0"/>
            </a:endParaRPr>
          </a:p>
        </p:txBody>
      </p:sp>
      <p:sp>
        <p:nvSpPr>
          <p:cNvPr id="54" name="TextBox 53">
            <a:extLst>
              <a:ext uri="{FF2B5EF4-FFF2-40B4-BE49-F238E27FC236}">
                <a16:creationId xmlns:a16="http://schemas.microsoft.com/office/drawing/2014/main" id="{F2C046FE-D130-15C9-93F8-33B74034F640}"/>
              </a:ext>
            </a:extLst>
          </p:cNvPr>
          <p:cNvSpPr txBox="1"/>
          <p:nvPr/>
        </p:nvSpPr>
        <p:spPr>
          <a:xfrm flipH="1">
            <a:off x="8387317" y="1569818"/>
            <a:ext cx="1057764" cy="365100"/>
          </a:xfrm>
          <a:prstGeom prst="rect">
            <a:avLst/>
          </a:prstGeom>
          <a:noFill/>
        </p:spPr>
        <p:txBody>
          <a:bodyPr wrap="square" rtlCol="0">
            <a:spAutoFit/>
          </a:bodyPr>
          <a:lstStyle/>
          <a:p>
            <a:pPr algn="ctr"/>
            <a:r>
              <a:rPr lang="en-US" b="1" dirty="0">
                <a:solidFill>
                  <a:schemeClr val="accent5"/>
                </a:solidFill>
                <a:latin typeface="Poppins SemiBold" panose="00000700000000000000" pitchFamily="2" charset="0"/>
                <a:cs typeface="Poppins SemiBold" panose="00000700000000000000" pitchFamily="2" charset="0"/>
              </a:rPr>
              <a:t>+42,7</a:t>
            </a:r>
            <a:endParaRPr lang="en-ID" b="1" dirty="0">
              <a:solidFill>
                <a:schemeClr val="accent5"/>
              </a:solidFill>
              <a:latin typeface="Poppins SemiBold" panose="00000700000000000000" pitchFamily="2" charset="0"/>
              <a:cs typeface="Poppins SemiBold" panose="00000700000000000000" pitchFamily="2" charset="0"/>
            </a:endParaRPr>
          </a:p>
        </p:txBody>
      </p:sp>
    </p:spTree>
    <p:extLst>
      <p:ext uri="{BB962C8B-B14F-4D97-AF65-F5344CB8AC3E}">
        <p14:creationId xmlns:p14="http://schemas.microsoft.com/office/powerpoint/2010/main" val="7641390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A4FEF2-56F1-E1FD-1C03-DCDEEAEACC47}"/>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Timeline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65" name="Group 64">
            <a:extLst>
              <a:ext uri="{FF2B5EF4-FFF2-40B4-BE49-F238E27FC236}">
                <a16:creationId xmlns:a16="http://schemas.microsoft.com/office/drawing/2014/main" id="{D84E31D2-A36F-4728-F86B-7EC3F6695BAB}"/>
              </a:ext>
            </a:extLst>
          </p:cNvPr>
          <p:cNvGrpSpPr/>
          <p:nvPr/>
        </p:nvGrpSpPr>
        <p:grpSpPr>
          <a:xfrm>
            <a:off x="636277" y="2156136"/>
            <a:ext cx="10919447" cy="3542944"/>
            <a:chOff x="748454" y="1924781"/>
            <a:chExt cx="10919447" cy="3542944"/>
          </a:xfrm>
        </p:grpSpPr>
        <p:sp>
          <p:nvSpPr>
            <p:cNvPr id="37" name="Rectangle: Rounded Corners 36">
              <a:extLst>
                <a:ext uri="{FF2B5EF4-FFF2-40B4-BE49-F238E27FC236}">
                  <a16:creationId xmlns:a16="http://schemas.microsoft.com/office/drawing/2014/main" id="{4EA71D17-C823-72B9-6A45-5423F0F436DB}"/>
                </a:ext>
              </a:extLst>
            </p:cNvPr>
            <p:cNvSpPr/>
            <p:nvPr/>
          </p:nvSpPr>
          <p:spPr>
            <a:xfrm>
              <a:off x="1000420" y="3810000"/>
              <a:ext cx="10191160" cy="200307"/>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5" name="Group 34">
              <a:extLst>
                <a:ext uri="{FF2B5EF4-FFF2-40B4-BE49-F238E27FC236}">
                  <a16:creationId xmlns:a16="http://schemas.microsoft.com/office/drawing/2014/main" id="{2D448E76-AC82-869A-A7E7-A2895B16FD2D}"/>
                </a:ext>
              </a:extLst>
            </p:cNvPr>
            <p:cNvGrpSpPr/>
            <p:nvPr/>
          </p:nvGrpSpPr>
          <p:grpSpPr>
            <a:xfrm>
              <a:off x="888735" y="1924781"/>
              <a:ext cx="10414531" cy="1323075"/>
              <a:chOff x="1232566" y="2597881"/>
              <a:chExt cx="10414531" cy="1323075"/>
            </a:xfrm>
          </p:grpSpPr>
          <p:grpSp>
            <p:nvGrpSpPr>
              <p:cNvPr id="5" name="Graphic 3">
                <a:extLst>
                  <a:ext uri="{FF2B5EF4-FFF2-40B4-BE49-F238E27FC236}">
                    <a16:creationId xmlns:a16="http://schemas.microsoft.com/office/drawing/2014/main" id="{FE0ABD0E-03C6-95F9-2791-DDF773EDED9B}"/>
                  </a:ext>
                </a:extLst>
              </p:cNvPr>
              <p:cNvGrpSpPr/>
              <p:nvPr/>
            </p:nvGrpSpPr>
            <p:grpSpPr>
              <a:xfrm>
                <a:off x="1232566" y="2597881"/>
                <a:ext cx="1104443" cy="1323075"/>
                <a:chOff x="1232566" y="2597881"/>
                <a:chExt cx="1104443" cy="1323075"/>
              </a:xfrm>
            </p:grpSpPr>
            <p:sp>
              <p:nvSpPr>
                <p:cNvPr id="6" name="Freeform: Shape 5">
                  <a:extLst>
                    <a:ext uri="{FF2B5EF4-FFF2-40B4-BE49-F238E27FC236}">
                      <a16:creationId xmlns:a16="http://schemas.microsoft.com/office/drawing/2014/main" id="{8A986ACF-C70E-551F-E9E8-36A6F4434932}"/>
                    </a:ext>
                  </a:extLst>
                </p:cNvPr>
                <p:cNvSpPr/>
                <p:nvPr/>
              </p:nvSpPr>
              <p:spPr>
                <a:xfrm>
                  <a:off x="1500287" y="2769554"/>
                  <a:ext cx="836722" cy="1151402"/>
                </a:xfrm>
                <a:custGeom>
                  <a:avLst/>
                  <a:gdLst>
                    <a:gd name="connsiteX0" fmla="*/ 836722 w 836722"/>
                    <a:gd name="connsiteY0" fmla="*/ 296689 h 1151402"/>
                    <a:gd name="connsiteX1" fmla="*/ 420186 w 836722"/>
                    <a:gd name="connsiteY1" fmla="*/ 1151402 h 1151402"/>
                    <a:gd name="connsiteX2" fmla="*/ 2 w 836722"/>
                    <a:gd name="connsiteY2" fmla="*/ 779608 h 1151402"/>
                    <a:gd name="connsiteX3" fmla="*/ 417025 w 836722"/>
                    <a:gd name="connsiteY3" fmla="*/ 57418 h 1151402"/>
                    <a:gd name="connsiteX4" fmla="*/ 836722 w 836722"/>
                    <a:gd name="connsiteY4" fmla="*/ 296689 h 1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22" h="1151402">
                      <a:moveTo>
                        <a:pt x="836722" y="296689"/>
                      </a:moveTo>
                      <a:cubicBezTo>
                        <a:pt x="837451" y="561978"/>
                        <a:pt x="441098" y="1121980"/>
                        <a:pt x="420186" y="1151402"/>
                      </a:cubicBezTo>
                      <a:cubicBezTo>
                        <a:pt x="399274" y="1146053"/>
                        <a:pt x="975" y="1045141"/>
                        <a:pt x="2" y="779608"/>
                      </a:cubicBezTo>
                      <a:cubicBezTo>
                        <a:pt x="-727" y="514075"/>
                        <a:pt x="186021" y="190670"/>
                        <a:pt x="417025" y="57418"/>
                      </a:cubicBezTo>
                      <a:cubicBezTo>
                        <a:pt x="648028" y="-76078"/>
                        <a:pt x="835992" y="31156"/>
                        <a:pt x="836722" y="296689"/>
                      </a:cubicBez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 name="Freeform: Shape 6">
                  <a:extLst>
                    <a:ext uri="{FF2B5EF4-FFF2-40B4-BE49-F238E27FC236}">
                      <a16:creationId xmlns:a16="http://schemas.microsoft.com/office/drawing/2014/main" id="{190BF8F8-6904-4F9B-8A3D-DF0F1344D525}"/>
                    </a:ext>
                  </a:extLst>
                </p:cNvPr>
                <p:cNvSpPr/>
                <p:nvPr/>
              </p:nvSpPr>
              <p:spPr>
                <a:xfrm>
                  <a:off x="1232566" y="2597881"/>
                  <a:ext cx="982375" cy="1234078"/>
                </a:xfrm>
                <a:custGeom>
                  <a:avLst/>
                  <a:gdLst>
                    <a:gd name="connsiteX0" fmla="*/ 417025 w 982375"/>
                    <a:gd name="connsiteY0" fmla="*/ 57419 h 1234078"/>
                    <a:gd name="connsiteX1" fmla="*/ 714655 w 982375"/>
                    <a:gd name="connsiteY1" fmla="*/ 28240 h 1234078"/>
                    <a:gd name="connsiteX2" fmla="*/ 982376 w 982375"/>
                    <a:gd name="connsiteY2" fmla="*/ 200155 h 1234078"/>
                    <a:gd name="connsiteX3" fmla="*/ 684746 w 982375"/>
                    <a:gd name="connsiteY3" fmla="*/ 229334 h 1234078"/>
                    <a:gd name="connsiteX4" fmla="*/ 267723 w 982375"/>
                    <a:gd name="connsiteY4" fmla="*/ 951524 h 1234078"/>
                    <a:gd name="connsiteX5" fmla="*/ 468575 w 982375"/>
                    <a:gd name="connsiteY5" fmla="*/ 1234078 h 1234078"/>
                    <a:gd name="connsiteX6" fmla="*/ 200854 w 982375"/>
                    <a:gd name="connsiteY6" fmla="*/ 1062163 h 1234078"/>
                    <a:gd name="connsiteX7" fmla="*/ 2 w 982375"/>
                    <a:gd name="connsiteY7" fmla="*/ 779609 h 1234078"/>
                    <a:gd name="connsiteX8" fmla="*/ 417025 w 982375"/>
                    <a:gd name="connsiteY8" fmla="*/ 57419 h 12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2375" h="1234078">
                      <a:moveTo>
                        <a:pt x="417025" y="57419"/>
                      </a:moveTo>
                      <a:cubicBezTo>
                        <a:pt x="533256" y="-9694"/>
                        <a:pt x="638545" y="-16016"/>
                        <a:pt x="714655" y="28240"/>
                      </a:cubicBezTo>
                      <a:lnTo>
                        <a:pt x="982376" y="200155"/>
                      </a:lnTo>
                      <a:cubicBezTo>
                        <a:pt x="906266" y="155899"/>
                        <a:pt x="800977" y="162222"/>
                        <a:pt x="684746" y="229334"/>
                      </a:cubicBezTo>
                      <a:cubicBezTo>
                        <a:pt x="453742" y="362587"/>
                        <a:pt x="266994" y="685992"/>
                        <a:pt x="267723" y="951524"/>
                      </a:cubicBezTo>
                      <a:cubicBezTo>
                        <a:pt x="268210" y="1083561"/>
                        <a:pt x="366933" y="1174747"/>
                        <a:pt x="468575" y="1234078"/>
                      </a:cubicBezTo>
                      <a:lnTo>
                        <a:pt x="200854" y="1062163"/>
                      </a:lnTo>
                      <a:cubicBezTo>
                        <a:pt x="99212" y="1003075"/>
                        <a:pt x="488" y="911646"/>
                        <a:pt x="2" y="779609"/>
                      </a:cubicBezTo>
                      <a:cubicBezTo>
                        <a:pt x="-727" y="514077"/>
                        <a:pt x="186021" y="190672"/>
                        <a:pt x="417025" y="57419"/>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a16="http://schemas.microsoft.com/office/drawing/2014/main" id="{696497D4-A4B6-F5C1-8E0F-0636BE255B97}"/>
                    </a:ext>
                  </a:extLst>
                </p:cNvPr>
                <p:cNvSpPr/>
                <p:nvPr/>
              </p:nvSpPr>
              <p:spPr>
                <a:xfrm>
                  <a:off x="1635243" y="2981178"/>
                  <a:ext cx="582618" cy="749097"/>
                </a:xfrm>
                <a:custGeom>
                  <a:avLst/>
                  <a:gdLst>
                    <a:gd name="connsiteX0" fmla="*/ 290337 w 582618"/>
                    <a:gd name="connsiteY0" fmla="*/ 39837 h 749097"/>
                    <a:gd name="connsiteX1" fmla="*/ 1 w 582618"/>
                    <a:gd name="connsiteY1" fmla="*/ 542695 h 749097"/>
                    <a:gd name="connsiteX2" fmla="*/ 292282 w 582618"/>
                    <a:gd name="connsiteY2" fmla="*/ 709261 h 749097"/>
                    <a:gd name="connsiteX3" fmla="*/ 582617 w 582618"/>
                    <a:gd name="connsiteY3" fmla="*/ 206402 h 749097"/>
                    <a:gd name="connsiteX4" fmla="*/ 290337 w 582618"/>
                    <a:gd name="connsiteY4" fmla="*/ 39837 h 749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618" h="749097">
                      <a:moveTo>
                        <a:pt x="290337" y="39837"/>
                      </a:moveTo>
                      <a:cubicBezTo>
                        <a:pt x="129607" y="132724"/>
                        <a:pt x="-485" y="357649"/>
                        <a:pt x="1" y="542695"/>
                      </a:cubicBezTo>
                      <a:cubicBezTo>
                        <a:pt x="488" y="727498"/>
                        <a:pt x="131309" y="801905"/>
                        <a:pt x="292282" y="709261"/>
                      </a:cubicBezTo>
                      <a:cubicBezTo>
                        <a:pt x="453012" y="616373"/>
                        <a:pt x="583103" y="391205"/>
                        <a:pt x="582617" y="206402"/>
                      </a:cubicBezTo>
                      <a:cubicBezTo>
                        <a:pt x="582131" y="21600"/>
                        <a:pt x="451310" y="-52808"/>
                        <a:pt x="290337" y="39837"/>
                      </a:cubicBezTo>
                      <a:close/>
                    </a:path>
                  </a:pathLst>
                </a:custGeom>
                <a:gradFill>
                  <a:gsLst>
                    <a:gs pos="0">
                      <a:schemeClr val="accent1"/>
                    </a:gs>
                    <a:gs pos="53000">
                      <a:srgbClr val="EEC768">
                        <a:lumMod val="9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9" name="Freeform: Shape 8">
                  <a:extLst>
                    <a:ext uri="{FF2B5EF4-FFF2-40B4-BE49-F238E27FC236}">
                      <a16:creationId xmlns:a16="http://schemas.microsoft.com/office/drawing/2014/main" id="{3BD9D1CC-E465-63A8-AF1F-FAFE79912A9F}"/>
                    </a:ext>
                  </a:extLst>
                </p:cNvPr>
                <p:cNvSpPr/>
                <p:nvPr/>
              </p:nvSpPr>
              <p:spPr>
                <a:xfrm>
                  <a:off x="1649346" y="2946383"/>
                  <a:ext cx="538606" cy="692442"/>
                </a:xfrm>
                <a:custGeom>
                  <a:avLst/>
                  <a:gdLst>
                    <a:gd name="connsiteX0" fmla="*/ 268452 w 538606"/>
                    <a:gd name="connsiteY0" fmla="*/ 36942 h 692442"/>
                    <a:gd name="connsiteX1" fmla="*/ 1 w 538606"/>
                    <a:gd name="connsiteY1" fmla="*/ 501624 h 692442"/>
                    <a:gd name="connsiteX2" fmla="*/ 270154 w 538606"/>
                    <a:gd name="connsiteY2" fmla="*/ 655545 h 692442"/>
                    <a:gd name="connsiteX3" fmla="*/ 538605 w 538606"/>
                    <a:gd name="connsiteY3" fmla="*/ 190863 h 692442"/>
                    <a:gd name="connsiteX4" fmla="*/ 268452 w 538606"/>
                    <a:gd name="connsiteY4" fmla="*/ 36942 h 692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606" h="692442">
                      <a:moveTo>
                        <a:pt x="268452" y="36942"/>
                      </a:moveTo>
                      <a:cubicBezTo>
                        <a:pt x="119880" y="122778"/>
                        <a:pt x="-485" y="330681"/>
                        <a:pt x="1" y="501624"/>
                      </a:cubicBezTo>
                      <a:cubicBezTo>
                        <a:pt x="488" y="672323"/>
                        <a:pt x="121339" y="741381"/>
                        <a:pt x="270154" y="655545"/>
                      </a:cubicBezTo>
                      <a:cubicBezTo>
                        <a:pt x="418726" y="569709"/>
                        <a:pt x="539091" y="361562"/>
                        <a:pt x="538605" y="190863"/>
                      </a:cubicBezTo>
                      <a:cubicBezTo>
                        <a:pt x="538119" y="19920"/>
                        <a:pt x="417267" y="-48894"/>
                        <a:pt x="268452" y="36942"/>
                      </a:cubicBezTo>
                      <a:close/>
                    </a:path>
                  </a:pathLst>
                </a:cu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grpSp>
            <p:nvGrpSpPr>
              <p:cNvPr id="10" name="Graphic 3">
                <a:extLst>
                  <a:ext uri="{FF2B5EF4-FFF2-40B4-BE49-F238E27FC236}">
                    <a16:creationId xmlns:a16="http://schemas.microsoft.com/office/drawing/2014/main" id="{B64EAD15-EC44-71CA-C2CD-3A7BAC871FCE}"/>
                  </a:ext>
                </a:extLst>
              </p:cNvPr>
              <p:cNvGrpSpPr/>
              <p:nvPr/>
            </p:nvGrpSpPr>
            <p:grpSpPr>
              <a:xfrm>
                <a:off x="3094584" y="2597881"/>
                <a:ext cx="1104443" cy="1323075"/>
                <a:chOff x="1232566" y="2597881"/>
                <a:chExt cx="1104443" cy="1323075"/>
              </a:xfrm>
            </p:grpSpPr>
            <p:sp>
              <p:nvSpPr>
                <p:cNvPr id="11" name="Freeform: Shape 10">
                  <a:extLst>
                    <a:ext uri="{FF2B5EF4-FFF2-40B4-BE49-F238E27FC236}">
                      <a16:creationId xmlns:a16="http://schemas.microsoft.com/office/drawing/2014/main" id="{F47C19AE-976D-A60E-E299-9C5B6958EBE8}"/>
                    </a:ext>
                  </a:extLst>
                </p:cNvPr>
                <p:cNvSpPr/>
                <p:nvPr/>
              </p:nvSpPr>
              <p:spPr>
                <a:xfrm>
                  <a:off x="1500287" y="2769554"/>
                  <a:ext cx="836722" cy="1151402"/>
                </a:xfrm>
                <a:custGeom>
                  <a:avLst/>
                  <a:gdLst>
                    <a:gd name="connsiteX0" fmla="*/ 836722 w 836722"/>
                    <a:gd name="connsiteY0" fmla="*/ 296689 h 1151402"/>
                    <a:gd name="connsiteX1" fmla="*/ 420186 w 836722"/>
                    <a:gd name="connsiteY1" fmla="*/ 1151402 h 1151402"/>
                    <a:gd name="connsiteX2" fmla="*/ 2 w 836722"/>
                    <a:gd name="connsiteY2" fmla="*/ 779608 h 1151402"/>
                    <a:gd name="connsiteX3" fmla="*/ 417025 w 836722"/>
                    <a:gd name="connsiteY3" fmla="*/ 57418 h 1151402"/>
                    <a:gd name="connsiteX4" fmla="*/ 836722 w 836722"/>
                    <a:gd name="connsiteY4" fmla="*/ 296689 h 1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22" h="1151402">
                      <a:moveTo>
                        <a:pt x="836722" y="296689"/>
                      </a:moveTo>
                      <a:cubicBezTo>
                        <a:pt x="837451" y="561978"/>
                        <a:pt x="441098" y="1121980"/>
                        <a:pt x="420186" y="1151402"/>
                      </a:cubicBezTo>
                      <a:cubicBezTo>
                        <a:pt x="399274" y="1146053"/>
                        <a:pt x="975" y="1045141"/>
                        <a:pt x="2" y="779608"/>
                      </a:cubicBezTo>
                      <a:cubicBezTo>
                        <a:pt x="-727" y="514075"/>
                        <a:pt x="186021" y="190670"/>
                        <a:pt x="417025" y="57418"/>
                      </a:cubicBezTo>
                      <a:cubicBezTo>
                        <a:pt x="648028" y="-76078"/>
                        <a:pt x="835992" y="31156"/>
                        <a:pt x="836722" y="296689"/>
                      </a:cubicBez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09D3D0E-FEA9-125A-0D65-0B0EFC3AA00E}"/>
                    </a:ext>
                  </a:extLst>
                </p:cNvPr>
                <p:cNvSpPr/>
                <p:nvPr/>
              </p:nvSpPr>
              <p:spPr>
                <a:xfrm>
                  <a:off x="1232566" y="2597881"/>
                  <a:ext cx="982375" cy="1234078"/>
                </a:xfrm>
                <a:custGeom>
                  <a:avLst/>
                  <a:gdLst>
                    <a:gd name="connsiteX0" fmla="*/ 417025 w 982375"/>
                    <a:gd name="connsiteY0" fmla="*/ 57419 h 1234078"/>
                    <a:gd name="connsiteX1" fmla="*/ 714655 w 982375"/>
                    <a:gd name="connsiteY1" fmla="*/ 28240 h 1234078"/>
                    <a:gd name="connsiteX2" fmla="*/ 982376 w 982375"/>
                    <a:gd name="connsiteY2" fmla="*/ 200155 h 1234078"/>
                    <a:gd name="connsiteX3" fmla="*/ 684746 w 982375"/>
                    <a:gd name="connsiteY3" fmla="*/ 229334 h 1234078"/>
                    <a:gd name="connsiteX4" fmla="*/ 267723 w 982375"/>
                    <a:gd name="connsiteY4" fmla="*/ 951524 h 1234078"/>
                    <a:gd name="connsiteX5" fmla="*/ 468575 w 982375"/>
                    <a:gd name="connsiteY5" fmla="*/ 1234078 h 1234078"/>
                    <a:gd name="connsiteX6" fmla="*/ 200854 w 982375"/>
                    <a:gd name="connsiteY6" fmla="*/ 1062163 h 1234078"/>
                    <a:gd name="connsiteX7" fmla="*/ 2 w 982375"/>
                    <a:gd name="connsiteY7" fmla="*/ 779609 h 1234078"/>
                    <a:gd name="connsiteX8" fmla="*/ 417025 w 982375"/>
                    <a:gd name="connsiteY8" fmla="*/ 57419 h 12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2375" h="1234078">
                      <a:moveTo>
                        <a:pt x="417025" y="57419"/>
                      </a:moveTo>
                      <a:cubicBezTo>
                        <a:pt x="533256" y="-9694"/>
                        <a:pt x="638545" y="-16016"/>
                        <a:pt x="714655" y="28240"/>
                      </a:cubicBezTo>
                      <a:lnTo>
                        <a:pt x="982376" y="200155"/>
                      </a:lnTo>
                      <a:cubicBezTo>
                        <a:pt x="906266" y="155899"/>
                        <a:pt x="800977" y="162222"/>
                        <a:pt x="684746" y="229334"/>
                      </a:cubicBezTo>
                      <a:cubicBezTo>
                        <a:pt x="453742" y="362587"/>
                        <a:pt x="266994" y="685992"/>
                        <a:pt x="267723" y="951524"/>
                      </a:cubicBezTo>
                      <a:cubicBezTo>
                        <a:pt x="268210" y="1083561"/>
                        <a:pt x="366933" y="1174747"/>
                        <a:pt x="468575" y="1234078"/>
                      </a:cubicBezTo>
                      <a:lnTo>
                        <a:pt x="200854" y="1062163"/>
                      </a:lnTo>
                      <a:cubicBezTo>
                        <a:pt x="99212" y="1003075"/>
                        <a:pt x="488" y="911646"/>
                        <a:pt x="2" y="779609"/>
                      </a:cubicBezTo>
                      <a:cubicBezTo>
                        <a:pt x="-727" y="514077"/>
                        <a:pt x="186021" y="190672"/>
                        <a:pt x="417025" y="57419"/>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BCA57F8E-F0E4-A63F-1EDD-B2219801F15A}"/>
                    </a:ext>
                  </a:extLst>
                </p:cNvPr>
                <p:cNvSpPr/>
                <p:nvPr/>
              </p:nvSpPr>
              <p:spPr>
                <a:xfrm>
                  <a:off x="1635243" y="2981178"/>
                  <a:ext cx="582618" cy="749097"/>
                </a:xfrm>
                <a:custGeom>
                  <a:avLst/>
                  <a:gdLst>
                    <a:gd name="connsiteX0" fmla="*/ 290337 w 582618"/>
                    <a:gd name="connsiteY0" fmla="*/ 39837 h 749097"/>
                    <a:gd name="connsiteX1" fmla="*/ 1 w 582618"/>
                    <a:gd name="connsiteY1" fmla="*/ 542695 h 749097"/>
                    <a:gd name="connsiteX2" fmla="*/ 292282 w 582618"/>
                    <a:gd name="connsiteY2" fmla="*/ 709261 h 749097"/>
                    <a:gd name="connsiteX3" fmla="*/ 582617 w 582618"/>
                    <a:gd name="connsiteY3" fmla="*/ 206402 h 749097"/>
                    <a:gd name="connsiteX4" fmla="*/ 290337 w 582618"/>
                    <a:gd name="connsiteY4" fmla="*/ 39837 h 749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618" h="749097">
                      <a:moveTo>
                        <a:pt x="290337" y="39837"/>
                      </a:moveTo>
                      <a:cubicBezTo>
                        <a:pt x="129607" y="132724"/>
                        <a:pt x="-485" y="357649"/>
                        <a:pt x="1" y="542695"/>
                      </a:cubicBezTo>
                      <a:cubicBezTo>
                        <a:pt x="488" y="727498"/>
                        <a:pt x="131309" y="801905"/>
                        <a:pt x="292282" y="709261"/>
                      </a:cubicBezTo>
                      <a:cubicBezTo>
                        <a:pt x="453012" y="616373"/>
                        <a:pt x="583103" y="391205"/>
                        <a:pt x="582617" y="206402"/>
                      </a:cubicBezTo>
                      <a:cubicBezTo>
                        <a:pt x="582131" y="21600"/>
                        <a:pt x="451310" y="-52808"/>
                        <a:pt x="290337" y="39837"/>
                      </a:cubicBezTo>
                      <a:close/>
                    </a:path>
                  </a:pathLst>
                </a:custGeom>
                <a:gradFill>
                  <a:gsLst>
                    <a:gs pos="0">
                      <a:schemeClr val="accent4">
                        <a:lumMod val="87000"/>
                        <a:lumOff val="13000"/>
                      </a:schemeClr>
                    </a:gs>
                    <a:gs pos="58000">
                      <a:srgbClr val="58C2E5">
                        <a:lumMod val="97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 name="Freeform: Shape 13">
                  <a:extLst>
                    <a:ext uri="{FF2B5EF4-FFF2-40B4-BE49-F238E27FC236}">
                      <a16:creationId xmlns:a16="http://schemas.microsoft.com/office/drawing/2014/main" id="{73AACC86-4145-6684-3902-75FDD33F76EB}"/>
                    </a:ext>
                  </a:extLst>
                </p:cNvPr>
                <p:cNvSpPr/>
                <p:nvPr/>
              </p:nvSpPr>
              <p:spPr>
                <a:xfrm>
                  <a:off x="1649346" y="2946383"/>
                  <a:ext cx="538606" cy="692442"/>
                </a:xfrm>
                <a:custGeom>
                  <a:avLst/>
                  <a:gdLst>
                    <a:gd name="connsiteX0" fmla="*/ 268452 w 538606"/>
                    <a:gd name="connsiteY0" fmla="*/ 36942 h 692442"/>
                    <a:gd name="connsiteX1" fmla="*/ 1 w 538606"/>
                    <a:gd name="connsiteY1" fmla="*/ 501624 h 692442"/>
                    <a:gd name="connsiteX2" fmla="*/ 270154 w 538606"/>
                    <a:gd name="connsiteY2" fmla="*/ 655545 h 692442"/>
                    <a:gd name="connsiteX3" fmla="*/ 538605 w 538606"/>
                    <a:gd name="connsiteY3" fmla="*/ 190863 h 692442"/>
                    <a:gd name="connsiteX4" fmla="*/ 268452 w 538606"/>
                    <a:gd name="connsiteY4" fmla="*/ 36942 h 692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606" h="692442">
                      <a:moveTo>
                        <a:pt x="268452" y="36942"/>
                      </a:moveTo>
                      <a:cubicBezTo>
                        <a:pt x="119880" y="122778"/>
                        <a:pt x="-485" y="330681"/>
                        <a:pt x="1" y="501624"/>
                      </a:cubicBezTo>
                      <a:cubicBezTo>
                        <a:pt x="488" y="672323"/>
                        <a:pt x="121339" y="741381"/>
                        <a:pt x="270154" y="655545"/>
                      </a:cubicBezTo>
                      <a:cubicBezTo>
                        <a:pt x="418726" y="569709"/>
                        <a:pt x="539091" y="361562"/>
                        <a:pt x="538605" y="190863"/>
                      </a:cubicBezTo>
                      <a:cubicBezTo>
                        <a:pt x="538119" y="19920"/>
                        <a:pt x="417267" y="-48894"/>
                        <a:pt x="268452" y="36942"/>
                      </a:cubicBezTo>
                      <a:close/>
                    </a:path>
                  </a:pathLst>
                </a:cu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grpSp>
            <p:nvGrpSpPr>
              <p:cNvPr id="15" name="Graphic 3">
                <a:extLst>
                  <a:ext uri="{FF2B5EF4-FFF2-40B4-BE49-F238E27FC236}">
                    <a16:creationId xmlns:a16="http://schemas.microsoft.com/office/drawing/2014/main" id="{9F09E710-4728-E6D1-8A55-A2D06CE6DFE9}"/>
                  </a:ext>
                </a:extLst>
              </p:cNvPr>
              <p:cNvGrpSpPr/>
              <p:nvPr/>
            </p:nvGrpSpPr>
            <p:grpSpPr>
              <a:xfrm>
                <a:off x="4956602" y="2597881"/>
                <a:ext cx="1104443" cy="1323075"/>
                <a:chOff x="1232566" y="2597881"/>
                <a:chExt cx="1104443" cy="1323075"/>
              </a:xfrm>
            </p:grpSpPr>
            <p:sp>
              <p:nvSpPr>
                <p:cNvPr id="16" name="Freeform: Shape 15">
                  <a:extLst>
                    <a:ext uri="{FF2B5EF4-FFF2-40B4-BE49-F238E27FC236}">
                      <a16:creationId xmlns:a16="http://schemas.microsoft.com/office/drawing/2014/main" id="{1D93EEBC-1B34-0213-6937-17B5CA473730}"/>
                    </a:ext>
                  </a:extLst>
                </p:cNvPr>
                <p:cNvSpPr/>
                <p:nvPr/>
              </p:nvSpPr>
              <p:spPr>
                <a:xfrm>
                  <a:off x="1500287" y="2769554"/>
                  <a:ext cx="836722" cy="1151402"/>
                </a:xfrm>
                <a:custGeom>
                  <a:avLst/>
                  <a:gdLst>
                    <a:gd name="connsiteX0" fmla="*/ 836722 w 836722"/>
                    <a:gd name="connsiteY0" fmla="*/ 296689 h 1151402"/>
                    <a:gd name="connsiteX1" fmla="*/ 420186 w 836722"/>
                    <a:gd name="connsiteY1" fmla="*/ 1151402 h 1151402"/>
                    <a:gd name="connsiteX2" fmla="*/ 2 w 836722"/>
                    <a:gd name="connsiteY2" fmla="*/ 779608 h 1151402"/>
                    <a:gd name="connsiteX3" fmla="*/ 417025 w 836722"/>
                    <a:gd name="connsiteY3" fmla="*/ 57418 h 1151402"/>
                    <a:gd name="connsiteX4" fmla="*/ 836722 w 836722"/>
                    <a:gd name="connsiteY4" fmla="*/ 296689 h 1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22" h="1151402">
                      <a:moveTo>
                        <a:pt x="836722" y="296689"/>
                      </a:moveTo>
                      <a:cubicBezTo>
                        <a:pt x="837451" y="561978"/>
                        <a:pt x="441098" y="1121980"/>
                        <a:pt x="420186" y="1151402"/>
                      </a:cubicBezTo>
                      <a:cubicBezTo>
                        <a:pt x="399274" y="1146053"/>
                        <a:pt x="975" y="1045141"/>
                        <a:pt x="2" y="779608"/>
                      </a:cubicBezTo>
                      <a:cubicBezTo>
                        <a:pt x="-727" y="514075"/>
                        <a:pt x="186021" y="190670"/>
                        <a:pt x="417025" y="57418"/>
                      </a:cubicBezTo>
                      <a:cubicBezTo>
                        <a:pt x="648028" y="-76078"/>
                        <a:pt x="835992" y="31156"/>
                        <a:pt x="836722" y="296689"/>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7" name="Freeform: Shape 16">
                  <a:extLst>
                    <a:ext uri="{FF2B5EF4-FFF2-40B4-BE49-F238E27FC236}">
                      <a16:creationId xmlns:a16="http://schemas.microsoft.com/office/drawing/2014/main" id="{85264A50-DA25-E602-97F4-783E3F93BF82}"/>
                    </a:ext>
                  </a:extLst>
                </p:cNvPr>
                <p:cNvSpPr/>
                <p:nvPr/>
              </p:nvSpPr>
              <p:spPr>
                <a:xfrm>
                  <a:off x="1232566" y="2597881"/>
                  <a:ext cx="982375" cy="1234078"/>
                </a:xfrm>
                <a:custGeom>
                  <a:avLst/>
                  <a:gdLst>
                    <a:gd name="connsiteX0" fmla="*/ 417025 w 982375"/>
                    <a:gd name="connsiteY0" fmla="*/ 57419 h 1234078"/>
                    <a:gd name="connsiteX1" fmla="*/ 714655 w 982375"/>
                    <a:gd name="connsiteY1" fmla="*/ 28240 h 1234078"/>
                    <a:gd name="connsiteX2" fmla="*/ 982376 w 982375"/>
                    <a:gd name="connsiteY2" fmla="*/ 200155 h 1234078"/>
                    <a:gd name="connsiteX3" fmla="*/ 684746 w 982375"/>
                    <a:gd name="connsiteY3" fmla="*/ 229334 h 1234078"/>
                    <a:gd name="connsiteX4" fmla="*/ 267723 w 982375"/>
                    <a:gd name="connsiteY4" fmla="*/ 951524 h 1234078"/>
                    <a:gd name="connsiteX5" fmla="*/ 468575 w 982375"/>
                    <a:gd name="connsiteY5" fmla="*/ 1234078 h 1234078"/>
                    <a:gd name="connsiteX6" fmla="*/ 200854 w 982375"/>
                    <a:gd name="connsiteY6" fmla="*/ 1062163 h 1234078"/>
                    <a:gd name="connsiteX7" fmla="*/ 2 w 982375"/>
                    <a:gd name="connsiteY7" fmla="*/ 779609 h 1234078"/>
                    <a:gd name="connsiteX8" fmla="*/ 417025 w 982375"/>
                    <a:gd name="connsiteY8" fmla="*/ 57419 h 12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2375" h="1234078">
                      <a:moveTo>
                        <a:pt x="417025" y="57419"/>
                      </a:moveTo>
                      <a:cubicBezTo>
                        <a:pt x="533256" y="-9694"/>
                        <a:pt x="638545" y="-16016"/>
                        <a:pt x="714655" y="28240"/>
                      </a:cubicBezTo>
                      <a:lnTo>
                        <a:pt x="982376" y="200155"/>
                      </a:lnTo>
                      <a:cubicBezTo>
                        <a:pt x="906266" y="155899"/>
                        <a:pt x="800977" y="162222"/>
                        <a:pt x="684746" y="229334"/>
                      </a:cubicBezTo>
                      <a:cubicBezTo>
                        <a:pt x="453742" y="362587"/>
                        <a:pt x="266994" y="685992"/>
                        <a:pt x="267723" y="951524"/>
                      </a:cubicBezTo>
                      <a:cubicBezTo>
                        <a:pt x="268210" y="1083561"/>
                        <a:pt x="366933" y="1174747"/>
                        <a:pt x="468575" y="1234078"/>
                      </a:cubicBezTo>
                      <a:lnTo>
                        <a:pt x="200854" y="1062163"/>
                      </a:lnTo>
                      <a:cubicBezTo>
                        <a:pt x="99212" y="1003075"/>
                        <a:pt x="488" y="911646"/>
                        <a:pt x="2" y="779609"/>
                      </a:cubicBezTo>
                      <a:cubicBezTo>
                        <a:pt x="-727" y="514077"/>
                        <a:pt x="186021" y="190672"/>
                        <a:pt x="417025" y="57419"/>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E60A89D3-B925-92FE-AF66-064A04F55B24}"/>
                    </a:ext>
                  </a:extLst>
                </p:cNvPr>
                <p:cNvSpPr/>
                <p:nvPr/>
              </p:nvSpPr>
              <p:spPr>
                <a:xfrm>
                  <a:off x="1635243" y="2981178"/>
                  <a:ext cx="582618" cy="749097"/>
                </a:xfrm>
                <a:custGeom>
                  <a:avLst/>
                  <a:gdLst>
                    <a:gd name="connsiteX0" fmla="*/ 290337 w 582618"/>
                    <a:gd name="connsiteY0" fmla="*/ 39837 h 749097"/>
                    <a:gd name="connsiteX1" fmla="*/ 1 w 582618"/>
                    <a:gd name="connsiteY1" fmla="*/ 542695 h 749097"/>
                    <a:gd name="connsiteX2" fmla="*/ 292282 w 582618"/>
                    <a:gd name="connsiteY2" fmla="*/ 709261 h 749097"/>
                    <a:gd name="connsiteX3" fmla="*/ 582617 w 582618"/>
                    <a:gd name="connsiteY3" fmla="*/ 206402 h 749097"/>
                    <a:gd name="connsiteX4" fmla="*/ 290337 w 582618"/>
                    <a:gd name="connsiteY4" fmla="*/ 39837 h 749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618" h="749097">
                      <a:moveTo>
                        <a:pt x="290337" y="39837"/>
                      </a:moveTo>
                      <a:cubicBezTo>
                        <a:pt x="129607" y="132724"/>
                        <a:pt x="-485" y="357649"/>
                        <a:pt x="1" y="542695"/>
                      </a:cubicBezTo>
                      <a:cubicBezTo>
                        <a:pt x="488" y="727498"/>
                        <a:pt x="131309" y="801905"/>
                        <a:pt x="292282" y="709261"/>
                      </a:cubicBezTo>
                      <a:cubicBezTo>
                        <a:pt x="453012" y="616373"/>
                        <a:pt x="583103" y="391205"/>
                        <a:pt x="582617" y="206402"/>
                      </a:cubicBezTo>
                      <a:cubicBezTo>
                        <a:pt x="582131" y="21600"/>
                        <a:pt x="451310" y="-52808"/>
                        <a:pt x="290337" y="39837"/>
                      </a:cubicBezTo>
                      <a:close/>
                    </a:path>
                  </a:pathLst>
                </a:custGeom>
                <a:gradFill>
                  <a:gsLst>
                    <a:gs pos="51700">
                      <a:srgbClr val="F5834F">
                        <a:lumMod val="98000"/>
                        <a:lumOff val="2000"/>
                      </a:srgbClr>
                    </a:gs>
                    <a:gs pos="0">
                      <a:schemeClr val="accent2">
                        <a:lumMod val="96000"/>
                        <a:lumOff val="4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9" name="Freeform: Shape 18">
                  <a:extLst>
                    <a:ext uri="{FF2B5EF4-FFF2-40B4-BE49-F238E27FC236}">
                      <a16:creationId xmlns:a16="http://schemas.microsoft.com/office/drawing/2014/main" id="{A3037166-7D14-89DD-B539-592F8E46D5C7}"/>
                    </a:ext>
                  </a:extLst>
                </p:cNvPr>
                <p:cNvSpPr/>
                <p:nvPr/>
              </p:nvSpPr>
              <p:spPr>
                <a:xfrm>
                  <a:off x="1649346" y="2946383"/>
                  <a:ext cx="538606" cy="692442"/>
                </a:xfrm>
                <a:custGeom>
                  <a:avLst/>
                  <a:gdLst>
                    <a:gd name="connsiteX0" fmla="*/ 268452 w 538606"/>
                    <a:gd name="connsiteY0" fmla="*/ 36942 h 692442"/>
                    <a:gd name="connsiteX1" fmla="*/ 1 w 538606"/>
                    <a:gd name="connsiteY1" fmla="*/ 501624 h 692442"/>
                    <a:gd name="connsiteX2" fmla="*/ 270154 w 538606"/>
                    <a:gd name="connsiteY2" fmla="*/ 655545 h 692442"/>
                    <a:gd name="connsiteX3" fmla="*/ 538605 w 538606"/>
                    <a:gd name="connsiteY3" fmla="*/ 190863 h 692442"/>
                    <a:gd name="connsiteX4" fmla="*/ 268452 w 538606"/>
                    <a:gd name="connsiteY4" fmla="*/ 36942 h 692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606" h="692442">
                      <a:moveTo>
                        <a:pt x="268452" y="36942"/>
                      </a:moveTo>
                      <a:cubicBezTo>
                        <a:pt x="119880" y="122778"/>
                        <a:pt x="-485" y="330681"/>
                        <a:pt x="1" y="501624"/>
                      </a:cubicBezTo>
                      <a:cubicBezTo>
                        <a:pt x="488" y="672323"/>
                        <a:pt x="121339" y="741381"/>
                        <a:pt x="270154" y="655545"/>
                      </a:cubicBezTo>
                      <a:cubicBezTo>
                        <a:pt x="418726" y="569709"/>
                        <a:pt x="539091" y="361562"/>
                        <a:pt x="538605" y="190863"/>
                      </a:cubicBezTo>
                      <a:cubicBezTo>
                        <a:pt x="538119" y="19920"/>
                        <a:pt x="417267" y="-48894"/>
                        <a:pt x="268452" y="36942"/>
                      </a:cubicBezTo>
                      <a:close/>
                    </a:path>
                  </a:pathLst>
                </a:cu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grpSp>
            <p:nvGrpSpPr>
              <p:cNvPr id="20" name="Graphic 3">
                <a:extLst>
                  <a:ext uri="{FF2B5EF4-FFF2-40B4-BE49-F238E27FC236}">
                    <a16:creationId xmlns:a16="http://schemas.microsoft.com/office/drawing/2014/main" id="{E0A819C4-F1FA-B756-8252-CE1DC4B6EF2C}"/>
                  </a:ext>
                </a:extLst>
              </p:cNvPr>
              <p:cNvGrpSpPr/>
              <p:nvPr/>
            </p:nvGrpSpPr>
            <p:grpSpPr>
              <a:xfrm>
                <a:off x="6818620" y="2597881"/>
                <a:ext cx="1104443" cy="1323075"/>
                <a:chOff x="1232566" y="2597881"/>
                <a:chExt cx="1104443" cy="1323075"/>
              </a:xfrm>
            </p:grpSpPr>
            <p:sp>
              <p:nvSpPr>
                <p:cNvPr id="21" name="Freeform: Shape 20">
                  <a:extLst>
                    <a:ext uri="{FF2B5EF4-FFF2-40B4-BE49-F238E27FC236}">
                      <a16:creationId xmlns:a16="http://schemas.microsoft.com/office/drawing/2014/main" id="{448F323F-52F4-ED2D-28EA-5D7DA175ACB0}"/>
                    </a:ext>
                  </a:extLst>
                </p:cNvPr>
                <p:cNvSpPr/>
                <p:nvPr/>
              </p:nvSpPr>
              <p:spPr>
                <a:xfrm>
                  <a:off x="1500287" y="2769554"/>
                  <a:ext cx="836722" cy="1151402"/>
                </a:xfrm>
                <a:custGeom>
                  <a:avLst/>
                  <a:gdLst>
                    <a:gd name="connsiteX0" fmla="*/ 836722 w 836722"/>
                    <a:gd name="connsiteY0" fmla="*/ 296689 h 1151402"/>
                    <a:gd name="connsiteX1" fmla="*/ 420186 w 836722"/>
                    <a:gd name="connsiteY1" fmla="*/ 1151402 h 1151402"/>
                    <a:gd name="connsiteX2" fmla="*/ 2 w 836722"/>
                    <a:gd name="connsiteY2" fmla="*/ 779608 h 1151402"/>
                    <a:gd name="connsiteX3" fmla="*/ 417025 w 836722"/>
                    <a:gd name="connsiteY3" fmla="*/ 57418 h 1151402"/>
                    <a:gd name="connsiteX4" fmla="*/ 836722 w 836722"/>
                    <a:gd name="connsiteY4" fmla="*/ 296689 h 1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22" h="1151402">
                      <a:moveTo>
                        <a:pt x="836722" y="296689"/>
                      </a:moveTo>
                      <a:cubicBezTo>
                        <a:pt x="837451" y="561978"/>
                        <a:pt x="441098" y="1121980"/>
                        <a:pt x="420186" y="1151402"/>
                      </a:cubicBezTo>
                      <a:cubicBezTo>
                        <a:pt x="399274" y="1146053"/>
                        <a:pt x="975" y="1045141"/>
                        <a:pt x="2" y="779608"/>
                      </a:cubicBezTo>
                      <a:cubicBezTo>
                        <a:pt x="-727" y="514075"/>
                        <a:pt x="186021" y="190670"/>
                        <a:pt x="417025" y="57418"/>
                      </a:cubicBezTo>
                      <a:cubicBezTo>
                        <a:pt x="648028" y="-76078"/>
                        <a:pt x="835992" y="31156"/>
                        <a:pt x="836722" y="296689"/>
                      </a:cubicBez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2" name="Freeform: Shape 21">
                  <a:extLst>
                    <a:ext uri="{FF2B5EF4-FFF2-40B4-BE49-F238E27FC236}">
                      <a16:creationId xmlns:a16="http://schemas.microsoft.com/office/drawing/2014/main" id="{E10FF19C-FA68-A9B3-11FA-7A2009208607}"/>
                    </a:ext>
                  </a:extLst>
                </p:cNvPr>
                <p:cNvSpPr/>
                <p:nvPr/>
              </p:nvSpPr>
              <p:spPr>
                <a:xfrm>
                  <a:off x="1232566" y="2597881"/>
                  <a:ext cx="982375" cy="1234078"/>
                </a:xfrm>
                <a:custGeom>
                  <a:avLst/>
                  <a:gdLst>
                    <a:gd name="connsiteX0" fmla="*/ 417025 w 982375"/>
                    <a:gd name="connsiteY0" fmla="*/ 57419 h 1234078"/>
                    <a:gd name="connsiteX1" fmla="*/ 714655 w 982375"/>
                    <a:gd name="connsiteY1" fmla="*/ 28240 h 1234078"/>
                    <a:gd name="connsiteX2" fmla="*/ 982376 w 982375"/>
                    <a:gd name="connsiteY2" fmla="*/ 200155 h 1234078"/>
                    <a:gd name="connsiteX3" fmla="*/ 684746 w 982375"/>
                    <a:gd name="connsiteY3" fmla="*/ 229334 h 1234078"/>
                    <a:gd name="connsiteX4" fmla="*/ 267723 w 982375"/>
                    <a:gd name="connsiteY4" fmla="*/ 951524 h 1234078"/>
                    <a:gd name="connsiteX5" fmla="*/ 468575 w 982375"/>
                    <a:gd name="connsiteY5" fmla="*/ 1234078 h 1234078"/>
                    <a:gd name="connsiteX6" fmla="*/ 200854 w 982375"/>
                    <a:gd name="connsiteY6" fmla="*/ 1062163 h 1234078"/>
                    <a:gd name="connsiteX7" fmla="*/ 2 w 982375"/>
                    <a:gd name="connsiteY7" fmla="*/ 779609 h 1234078"/>
                    <a:gd name="connsiteX8" fmla="*/ 417025 w 982375"/>
                    <a:gd name="connsiteY8" fmla="*/ 57419 h 12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2375" h="1234078">
                      <a:moveTo>
                        <a:pt x="417025" y="57419"/>
                      </a:moveTo>
                      <a:cubicBezTo>
                        <a:pt x="533256" y="-9694"/>
                        <a:pt x="638545" y="-16016"/>
                        <a:pt x="714655" y="28240"/>
                      </a:cubicBezTo>
                      <a:lnTo>
                        <a:pt x="982376" y="200155"/>
                      </a:lnTo>
                      <a:cubicBezTo>
                        <a:pt x="906266" y="155899"/>
                        <a:pt x="800977" y="162222"/>
                        <a:pt x="684746" y="229334"/>
                      </a:cubicBezTo>
                      <a:cubicBezTo>
                        <a:pt x="453742" y="362587"/>
                        <a:pt x="266994" y="685992"/>
                        <a:pt x="267723" y="951524"/>
                      </a:cubicBezTo>
                      <a:cubicBezTo>
                        <a:pt x="268210" y="1083561"/>
                        <a:pt x="366933" y="1174747"/>
                        <a:pt x="468575" y="1234078"/>
                      </a:cubicBezTo>
                      <a:lnTo>
                        <a:pt x="200854" y="1062163"/>
                      </a:lnTo>
                      <a:cubicBezTo>
                        <a:pt x="99212" y="1003075"/>
                        <a:pt x="488" y="911646"/>
                        <a:pt x="2" y="779609"/>
                      </a:cubicBezTo>
                      <a:cubicBezTo>
                        <a:pt x="-727" y="514077"/>
                        <a:pt x="186021" y="190672"/>
                        <a:pt x="417025" y="57419"/>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3" name="Freeform: Shape 22">
                  <a:extLst>
                    <a:ext uri="{FF2B5EF4-FFF2-40B4-BE49-F238E27FC236}">
                      <a16:creationId xmlns:a16="http://schemas.microsoft.com/office/drawing/2014/main" id="{507A6558-5635-351E-3644-A3A04E26F783}"/>
                    </a:ext>
                  </a:extLst>
                </p:cNvPr>
                <p:cNvSpPr/>
                <p:nvPr/>
              </p:nvSpPr>
              <p:spPr>
                <a:xfrm>
                  <a:off x="1635243" y="2981178"/>
                  <a:ext cx="582618" cy="749097"/>
                </a:xfrm>
                <a:custGeom>
                  <a:avLst/>
                  <a:gdLst>
                    <a:gd name="connsiteX0" fmla="*/ 290337 w 582618"/>
                    <a:gd name="connsiteY0" fmla="*/ 39837 h 749097"/>
                    <a:gd name="connsiteX1" fmla="*/ 1 w 582618"/>
                    <a:gd name="connsiteY1" fmla="*/ 542695 h 749097"/>
                    <a:gd name="connsiteX2" fmla="*/ 292282 w 582618"/>
                    <a:gd name="connsiteY2" fmla="*/ 709261 h 749097"/>
                    <a:gd name="connsiteX3" fmla="*/ 582617 w 582618"/>
                    <a:gd name="connsiteY3" fmla="*/ 206402 h 749097"/>
                    <a:gd name="connsiteX4" fmla="*/ 290337 w 582618"/>
                    <a:gd name="connsiteY4" fmla="*/ 39837 h 749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618" h="749097">
                      <a:moveTo>
                        <a:pt x="290337" y="39837"/>
                      </a:moveTo>
                      <a:cubicBezTo>
                        <a:pt x="129607" y="132724"/>
                        <a:pt x="-485" y="357649"/>
                        <a:pt x="1" y="542695"/>
                      </a:cubicBezTo>
                      <a:cubicBezTo>
                        <a:pt x="488" y="727498"/>
                        <a:pt x="131309" y="801905"/>
                        <a:pt x="292282" y="709261"/>
                      </a:cubicBezTo>
                      <a:cubicBezTo>
                        <a:pt x="453012" y="616373"/>
                        <a:pt x="583103" y="391205"/>
                        <a:pt x="582617" y="206402"/>
                      </a:cubicBezTo>
                      <a:cubicBezTo>
                        <a:pt x="582131" y="21600"/>
                        <a:pt x="451310" y="-52808"/>
                        <a:pt x="290337" y="39837"/>
                      </a:cubicBezTo>
                      <a:close/>
                    </a:path>
                  </a:pathLst>
                </a:custGeom>
                <a:gradFill>
                  <a:gsLst>
                    <a:gs pos="0">
                      <a:schemeClr val="accent5">
                        <a:lumMod val="92000"/>
                      </a:schemeClr>
                    </a:gs>
                    <a:gs pos="51100">
                      <a:srgbClr val="AAC975">
                        <a:lumMod val="95000"/>
                        <a:lumOff val="5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C6FBE484-6C03-147E-CA47-16C0D16520CD}"/>
                    </a:ext>
                  </a:extLst>
                </p:cNvPr>
                <p:cNvSpPr/>
                <p:nvPr/>
              </p:nvSpPr>
              <p:spPr>
                <a:xfrm>
                  <a:off x="1649346" y="2946383"/>
                  <a:ext cx="538606" cy="692442"/>
                </a:xfrm>
                <a:custGeom>
                  <a:avLst/>
                  <a:gdLst>
                    <a:gd name="connsiteX0" fmla="*/ 268452 w 538606"/>
                    <a:gd name="connsiteY0" fmla="*/ 36942 h 692442"/>
                    <a:gd name="connsiteX1" fmla="*/ 1 w 538606"/>
                    <a:gd name="connsiteY1" fmla="*/ 501624 h 692442"/>
                    <a:gd name="connsiteX2" fmla="*/ 270154 w 538606"/>
                    <a:gd name="connsiteY2" fmla="*/ 655545 h 692442"/>
                    <a:gd name="connsiteX3" fmla="*/ 538605 w 538606"/>
                    <a:gd name="connsiteY3" fmla="*/ 190863 h 692442"/>
                    <a:gd name="connsiteX4" fmla="*/ 268452 w 538606"/>
                    <a:gd name="connsiteY4" fmla="*/ 36942 h 692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606" h="692442">
                      <a:moveTo>
                        <a:pt x="268452" y="36942"/>
                      </a:moveTo>
                      <a:cubicBezTo>
                        <a:pt x="119880" y="122778"/>
                        <a:pt x="-485" y="330681"/>
                        <a:pt x="1" y="501624"/>
                      </a:cubicBezTo>
                      <a:cubicBezTo>
                        <a:pt x="488" y="672323"/>
                        <a:pt x="121339" y="741381"/>
                        <a:pt x="270154" y="655545"/>
                      </a:cubicBezTo>
                      <a:cubicBezTo>
                        <a:pt x="418726" y="569709"/>
                        <a:pt x="539091" y="361562"/>
                        <a:pt x="538605" y="190863"/>
                      </a:cubicBezTo>
                      <a:cubicBezTo>
                        <a:pt x="538119" y="19920"/>
                        <a:pt x="417267" y="-48894"/>
                        <a:pt x="268452" y="36942"/>
                      </a:cubicBezTo>
                      <a:close/>
                    </a:path>
                  </a:pathLst>
                </a:cu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grpSp>
            <p:nvGrpSpPr>
              <p:cNvPr id="25" name="Graphic 3">
                <a:extLst>
                  <a:ext uri="{FF2B5EF4-FFF2-40B4-BE49-F238E27FC236}">
                    <a16:creationId xmlns:a16="http://schemas.microsoft.com/office/drawing/2014/main" id="{44A64043-40CC-6968-3B58-B879026E0D5E}"/>
                  </a:ext>
                </a:extLst>
              </p:cNvPr>
              <p:cNvGrpSpPr/>
              <p:nvPr/>
            </p:nvGrpSpPr>
            <p:grpSpPr>
              <a:xfrm>
                <a:off x="8680638" y="2597881"/>
                <a:ext cx="1104443" cy="1323075"/>
                <a:chOff x="1232566" y="2597881"/>
                <a:chExt cx="1104443" cy="1323075"/>
              </a:xfrm>
            </p:grpSpPr>
            <p:sp>
              <p:nvSpPr>
                <p:cNvPr id="26" name="Freeform: Shape 25">
                  <a:extLst>
                    <a:ext uri="{FF2B5EF4-FFF2-40B4-BE49-F238E27FC236}">
                      <a16:creationId xmlns:a16="http://schemas.microsoft.com/office/drawing/2014/main" id="{D37DAD77-9FA4-FB91-51D2-F62D58A6512B}"/>
                    </a:ext>
                  </a:extLst>
                </p:cNvPr>
                <p:cNvSpPr/>
                <p:nvPr/>
              </p:nvSpPr>
              <p:spPr>
                <a:xfrm>
                  <a:off x="1500287" y="2769554"/>
                  <a:ext cx="836722" cy="1151402"/>
                </a:xfrm>
                <a:custGeom>
                  <a:avLst/>
                  <a:gdLst>
                    <a:gd name="connsiteX0" fmla="*/ 836722 w 836722"/>
                    <a:gd name="connsiteY0" fmla="*/ 296689 h 1151402"/>
                    <a:gd name="connsiteX1" fmla="*/ 420186 w 836722"/>
                    <a:gd name="connsiteY1" fmla="*/ 1151402 h 1151402"/>
                    <a:gd name="connsiteX2" fmla="*/ 2 w 836722"/>
                    <a:gd name="connsiteY2" fmla="*/ 779608 h 1151402"/>
                    <a:gd name="connsiteX3" fmla="*/ 417025 w 836722"/>
                    <a:gd name="connsiteY3" fmla="*/ 57418 h 1151402"/>
                    <a:gd name="connsiteX4" fmla="*/ 836722 w 836722"/>
                    <a:gd name="connsiteY4" fmla="*/ 296689 h 1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22" h="1151402">
                      <a:moveTo>
                        <a:pt x="836722" y="296689"/>
                      </a:moveTo>
                      <a:cubicBezTo>
                        <a:pt x="837451" y="561978"/>
                        <a:pt x="441098" y="1121980"/>
                        <a:pt x="420186" y="1151402"/>
                      </a:cubicBezTo>
                      <a:cubicBezTo>
                        <a:pt x="399274" y="1146053"/>
                        <a:pt x="975" y="1045141"/>
                        <a:pt x="2" y="779608"/>
                      </a:cubicBezTo>
                      <a:cubicBezTo>
                        <a:pt x="-727" y="514075"/>
                        <a:pt x="186021" y="190670"/>
                        <a:pt x="417025" y="57418"/>
                      </a:cubicBezTo>
                      <a:cubicBezTo>
                        <a:pt x="648028" y="-76078"/>
                        <a:pt x="835992" y="31156"/>
                        <a:pt x="836722" y="296689"/>
                      </a:cubicBez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7" name="Freeform: Shape 26">
                  <a:extLst>
                    <a:ext uri="{FF2B5EF4-FFF2-40B4-BE49-F238E27FC236}">
                      <a16:creationId xmlns:a16="http://schemas.microsoft.com/office/drawing/2014/main" id="{9B0AC47F-EE9F-AE2C-7FFF-378286414465}"/>
                    </a:ext>
                  </a:extLst>
                </p:cNvPr>
                <p:cNvSpPr/>
                <p:nvPr/>
              </p:nvSpPr>
              <p:spPr>
                <a:xfrm>
                  <a:off x="1232566" y="2597881"/>
                  <a:ext cx="982375" cy="1234078"/>
                </a:xfrm>
                <a:custGeom>
                  <a:avLst/>
                  <a:gdLst>
                    <a:gd name="connsiteX0" fmla="*/ 417025 w 982375"/>
                    <a:gd name="connsiteY0" fmla="*/ 57419 h 1234078"/>
                    <a:gd name="connsiteX1" fmla="*/ 714655 w 982375"/>
                    <a:gd name="connsiteY1" fmla="*/ 28240 h 1234078"/>
                    <a:gd name="connsiteX2" fmla="*/ 982376 w 982375"/>
                    <a:gd name="connsiteY2" fmla="*/ 200155 h 1234078"/>
                    <a:gd name="connsiteX3" fmla="*/ 684746 w 982375"/>
                    <a:gd name="connsiteY3" fmla="*/ 229334 h 1234078"/>
                    <a:gd name="connsiteX4" fmla="*/ 267723 w 982375"/>
                    <a:gd name="connsiteY4" fmla="*/ 951524 h 1234078"/>
                    <a:gd name="connsiteX5" fmla="*/ 468575 w 982375"/>
                    <a:gd name="connsiteY5" fmla="*/ 1234078 h 1234078"/>
                    <a:gd name="connsiteX6" fmla="*/ 200854 w 982375"/>
                    <a:gd name="connsiteY6" fmla="*/ 1062163 h 1234078"/>
                    <a:gd name="connsiteX7" fmla="*/ 2 w 982375"/>
                    <a:gd name="connsiteY7" fmla="*/ 779609 h 1234078"/>
                    <a:gd name="connsiteX8" fmla="*/ 417025 w 982375"/>
                    <a:gd name="connsiteY8" fmla="*/ 57419 h 12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2375" h="1234078">
                      <a:moveTo>
                        <a:pt x="417025" y="57419"/>
                      </a:moveTo>
                      <a:cubicBezTo>
                        <a:pt x="533256" y="-9694"/>
                        <a:pt x="638545" y="-16016"/>
                        <a:pt x="714655" y="28240"/>
                      </a:cubicBezTo>
                      <a:lnTo>
                        <a:pt x="982376" y="200155"/>
                      </a:lnTo>
                      <a:cubicBezTo>
                        <a:pt x="906266" y="155899"/>
                        <a:pt x="800977" y="162222"/>
                        <a:pt x="684746" y="229334"/>
                      </a:cubicBezTo>
                      <a:cubicBezTo>
                        <a:pt x="453742" y="362587"/>
                        <a:pt x="266994" y="685992"/>
                        <a:pt x="267723" y="951524"/>
                      </a:cubicBezTo>
                      <a:cubicBezTo>
                        <a:pt x="268210" y="1083561"/>
                        <a:pt x="366933" y="1174747"/>
                        <a:pt x="468575" y="1234078"/>
                      </a:cubicBezTo>
                      <a:lnTo>
                        <a:pt x="200854" y="1062163"/>
                      </a:lnTo>
                      <a:cubicBezTo>
                        <a:pt x="99212" y="1003075"/>
                        <a:pt x="488" y="911646"/>
                        <a:pt x="2" y="779609"/>
                      </a:cubicBezTo>
                      <a:cubicBezTo>
                        <a:pt x="-727" y="514077"/>
                        <a:pt x="186021" y="190672"/>
                        <a:pt x="417025" y="57419"/>
                      </a:cubicBezTo>
                      <a:close/>
                    </a:path>
                  </a:pathLst>
                </a:custGeom>
                <a:gradFill>
                  <a:gsLst>
                    <a:gs pos="0">
                      <a:schemeClr val="accent6"/>
                    </a:gs>
                    <a:gs pos="53400">
                      <a:srgbClr val="E32EBF">
                        <a:lumMod val="73000"/>
                        <a:lumOff val="27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8" name="Freeform: Shape 27">
                  <a:extLst>
                    <a:ext uri="{FF2B5EF4-FFF2-40B4-BE49-F238E27FC236}">
                      <a16:creationId xmlns:a16="http://schemas.microsoft.com/office/drawing/2014/main" id="{34E403B7-8CF6-3E46-3B8D-D204D7307DB0}"/>
                    </a:ext>
                  </a:extLst>
                </p:cNvPr>
                <p:cNvSpPr/>
                <p:nvPr/>
              </p:nvSpPr>
              <p:spPr>
                <a:xfrm>
                  <a:off x="1635243" y="2981178"/>
                  <a:ext cx="582618" cy="749097"/>
                </a:xfrm>
                <a:custGeom>
                  <a:avLst/>
                  <a:gdLst>
                    <a:gd name="connsiteX0" fmla="*/ 290337 w 582618"/>
                    <a:gd name="connsiteY0" fmla="*/ 39837 h 749097"/>
                    <a:gd name="connsiteX1" fmla="*/ 1 w 582618"/>
                    <a:gd name="connsiteY1" fmla="*/ 542695 h 749097"/>
                    <a:gd name="connsiteX2" fmla="*/ 292282 w 582618"/>
                    <a:gd name="connsiteY2" fmla="*/ 709261 h 749097"/>
                    <a:gd name="connsiteX3" fmla="*/ 582617 w 582618"/>
                    <a:gd name="connsiteY3" fmla="*/ 206402 h 749097"/>
                    <a:gd name="connsiteX4" fmla="*/ 290337 w 582618"/>
                    <a:gd name="connsiteY4" fmla="*/ 39837 h 749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618" h="749097">
                      <a:moveTo>
                        <a:pt x="290337" y="39837"/>
                      </a:moveTo>
                      <a:cubicBezTo>
                        <a:pt x="129607" y="132724"/>
                        <a:pt x="-485" y="357649"/>
                        <a:pt x="1" y="542695"/>
                      </a:cubicBezTo>
                      <a:cubicBezTo>
                        <a:pt x="488" y="727498"/>
                        <a:pt x="131309" y="801905"/>
                        <a:pt x="292282" y="709261"/>
                      </a:cubicBezTo>
                      <a:cubicBezTo>
                        <a:pt x="453012" y="616373"/>
                        <a:pt x="583103" y="391205"/>
                        <a:pt x="582617" y="206402"/>
                      </a:cubicBezTo>
                      <a:cubicBezTo>
                        <a:pt x="582131" y="21600"/>
                        <a:pt x="451310" y="-52808"/>
                        <a:pt x="290337" y="39837"/>
                      </a:cubicBezTo>
                      <a:close/>
                    </a:path>
                  </a:pathLst>
                </a:custGeom>
                <a:gradFill>
                  <a:gsLst>
                    <a:gs pos="0">
                      <a:schemeClr val="accent6">
                        <a:lumMod val="96000"/>
                      </a:schemeClr>
                    </a:gs>
                    <a:gs pos="60000">
                      <a:srgbClr val="F26ED7">
                        <a:lumMod val="95000"/>
                      </a:srgbClr>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A1D5EBDB-DF5D-534D-8058-5B10E98A61AA}"/>
                    </a:ext>
                  </a:extLst>
                </p:cNvPr>
                <p:cNvSpPr/>
                <p:nvPr/>
              </p:nvSpPr>
              <p:spPr>
                <a:xfrm>
                  <a:off x="1649346" y="2946383"/>
                  <a:ext cx="538606" cy="692442"/>
                </a:xfrm>
                <a:custGeom>
                  <a:avLst/>
                  <a:gdLst>
                    <a:gd name="connsiteX0" fmla="*/ 268452 w 538606"/>
                    <a:gd name="connsiteY0" fmla="*/ 36942 h 692442"/>
                    <a:gd name="connsiteX1" fmla="*/ 1 w 538606"/>
                    <a:gd name="connsiteY1" fmla="*/ 501624 h 692442"/>
                    <a:gd name="connsiteX2" fmla="*/ 270154 w 538606"/>
                    <a:gd name="connsiteY2" fmla="*/ 655545 h 692442"/>
                    <a:gd name="connsiteX3" fmla="*/ 538605 w 538606"/>
                    <a:gd name="connsiteY3" fmla="*/ 190863 h 692442"/>
                    <a:gd name="connsiteX4" fmla="*/ 268452 w 538606"/>
                    <a:gd name="connsiteY4" fmla="*/ 36942 h 692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606" h="692442">
                      <a:moveTo>
                        <a:pt x="268452" y="36942"/>
                      </a:moveTo>
                      <a:cubicBezTo>
                        <a:pt x="119880" y="122778"/>
                        <a:pt x="-485" y="330681"/>
                        <a:pt x="1" y="501624"/>
                      </a:cubicBezTo>
                      <a:cubicBezTo>
                        <a:pt x="488" y="672323"/>
                        <a:pt x="121339" y="741381"/>
                        <a:pt x="270154" y="655545"/>
                      </a:cubicBezTo>
                      <a:cubicBezTo>
                        <a:pt x="418726" y="569709"/>
                        <a:pt x="539091" y="361562"/>
                        <a:pt x="538605" y="190863"/>
                      </a:cubicBezTo>
                      <a:cubicBezTo>
                        <a:pt x="538119" y="19920"/>
                        <a:pt x="417267" y="-48894"/>
                        <a:pt x="268452" y="36942"/>
                      </a:cubicBezTo>
                      <a:close/>
                    </a:path>
                  </a:pathLst>
                </a:cu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grpSp>
            <p:nvGrpSpPr>
              <p:cNvPr id="30" name="Graphic 3">
                <a:extLst>
                  <a:ext uri="{FF2B5EF4-FFF2-40B4-BE49-F238E27FC236}">
                    <a16:creationId xmlns:a16="http://schemas.microsoft.com/office/drawing/2014/main" id="{76ADC7F3-A341-4C64-D93C-E0A8B2FA537D}"/>
                  </a:ext>
                </a:extLst>
              </p:cNvPr>
              <p:cNvGrpSpPr/>
              <p:nvPr/>
            </p:nvGrpSpPr>
            <p:grpSpPr>
              <a:xfrm>
                <a:off x="10542654" y="2597881"/>
                <a:ext cx="1104443" cy="1323075"/>
                <a:chOff x="1232566" y="2597881"/>
                <a:chExt cx="1104443" cy="1323075"/>
              </a:xfrm>
            </p:grpSpPr>
            <p:sp>
              <p:nvSpPr>
                <p:cNvPr id="31" name="Freeform: Shape 30">
                  <a:extLst>
                    <a:ext uri="{FF2B5EF4-FFF2-40B4-BE49-F238E27FC236}">
                      <a16:creationId xmlns:a16="http://schemas.microsoft.com/office/drawing/2014/main" id="{E385D01F-1360-A346-5F17-3B82D54E25D5}"/>
                    </a:ext>
                  </a:extLst>
                </p:cNvPr>
                <p:cNvSpPr/>
                <p:nvPr/>
              </p:nvSpPr>
              <p:spPr>
                <a:xfrm>
                  <a:off x="1500287" y="2769554"/>
                  <a:ext cx="836722" cy="1151402"/>
                </a:xfrm>
                <a:custGeom>
                  <a:avLst/>
                  <a:gdLst>
                    <a:gd name="connsiteX0" fmla="*/ 836722 w 836722"/>
                    <a:gd name="connsiteY0" fmla="*/ 296689 h 1151402"/>
                    <a:gd name="connsiteX1" fmla="*/ 420186 w 836722"/>
                    <a:gd name="connsiteY1" fmla="*/ 1151402 h 1151402"/>
                    <a:gd name="connsiteX2" fmla="*/ 2 w 836722"/>
                    <a:gd name="connsiteY2" fmla="*/ 779608 h 1151402"/>
                    <a:gd name="connsiteX3" fmla="*/ 417025 w 836722"/>
                    <a:gd name="connsiteY3" fmla="*/ 57418 h 1151402"/>
                    <a:gd name="connsiteX4" fmla="*/ 836722 w 836722"/>
                    <a:gd name="connsiteY4" fmla="*/ 296689 h 1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22" h="1151402">
                      <a:moveTo>
                        <a:pt x="836722" y="296689"/>
                      </a:moveTo>
                      <a:cubicBezTo>
                        <a:pt x="837451" y="561978"/>
                        <a:pt x="441098" y="1121980"/>
                        <a:pt x="420186" y="1151402"/>
                      </a:cubicBezTo>
                      <a:cubicBezTo>
                        <a:pt x="399274" y="1146053"/>
                        <a:pt x="975" y="1045141"/>
                        <a:pt x="2" y="779608"/>
                      </a:cubicBezTo>
                      <a:cubicBezTo>
                        <a:pt x="-727" y="514075"/>
                        <a:pt x="186021" y="190670"/>
                        <a:pt x="417025" y="57418"/>
                      </a:cubicBezTo>
                      <a:cubicBezTo>
                        <a:pt x="648028" y="-76078"/>
                        <a:pt x="835992" y="31156"/>
                        <a:pt x="836722" y="296689"/>
                      </a:cubicBezTo>
                      <a:close/>
                    </a:path>
                  </a:pathLst>
                </a:custGeom>
                <a:gradFill>
                  <a:gsLst>
                    <a:gs pos="0">
                      <a:schemeClr val="accent3">
                        <a:lumMod val="67000"/>
                        <a:lumOff val="33000"/>
                      </a:schemeClr>
                    </a:gs>
                    <a:gs pos="55200">
                      <a:srgbClr val="B373F1">
                        <a:lumMod val="82000"/>
                        <a:lumOff val="18000"/>
                      </a:srgb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32" name="Freeform: Shape 31">
                  <a:extLst>
                    <a:ext uri="{FF2B5EF4-FFF2-40B4-BE49-F238E27FC236}">
                      <a16:creationId xmlns:a16="http://schemas.microsoft.com/office/drawing/2014/main" id="{15981F82-CB77-383E-8AFC-CDD8E1123198}"/>
                    </a:ext>
                  </a:extLst>
                </p:cNvPr>
                <p:cNvSpPr/>
                <p:nvPr/>
              </p:nvSpPr>
              <p:spPr>
                <a:xfrm>
                  <a:off x="1232566" y="2597881"/>
                  <a:ext cx="982375" cy="1234078"/>
                </a:xfrm>
                <a:custGeom>
                  <a:avLst/>
                  <a:gdLst>
                    <a:gd name="connsiteX0" fmla="*/ 417025 w 982375"/>
                    <a:gd name="connsiteY0" fmla="*/ 57419 h 1234078"/>
                    <a:gd name="connsiteX1" fmla="*/ 714655 w 982375"/>
                    <a:gd name="connsiteY1" fmla="*/ 28240 h 1234078"/>
                    <a:gd name="connsiteX2" fmla="*/ 982376 w 982375"/>
                    <a:gd name="connsiteY2" fmla="*/ 200155 h 1234078"/>
                    <a:gd name="connsiteX3" fmla="*/ 684746 w 982375"/>
                    <a:gd name="connsiteY3" fmla="*/ 229334 h 1234078"/>
                    <a:gd name="connsiteX4" fmla="*/ 267723 w 982375"/>
                    <a:gd name="connsiteY4" fmla="*/ 951524 h 1234078"/>
                    <a:gd name="connsiteX5" fmla="*/ 468575 w 982375"/>
                    <a:gd name="connsiteY5" fmla="*/ 1234078 h 1234078"/>
                    <a:gd name="connsiteX6" fmla="*/ 200854 w 982375"/>
                    <a:gd name="connsiteY6" fmla="*/ 1062163 h 1234078"/>
                    <a:gd name="connsiteX7" fmla="*/ 2 w 982375"/>
                    <a:gd name="connsiteY7" fmla="*/ 779609 h 1234078"/>
                    <a:gd name="connsiteX8" fmla="*/ 417025 w 982375"/>
                    <a:gd name="connsiteY8" fmla="*/ 57419 h 12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2375" h="1234078">
                      <a:moveTo>
                        <a:pt x="417025" y="57419"/>
                      </a:moveTo>
                      <a:cubicBezTo>
                        <a:pt x="533256" y="-9694"/>
                        <a:pt x="638545" y="-16016"/>
                        <a:pt x="714655" y="28240"/>
                      </a:cubicBezTo>
                      <a:lnTo>
                        <a:pt x="982376" y="200155"/>
                      </a:lnTo>
                      <a:cubicBezTo>
                        <a:pt x="906266" y="155899"/>
                        <a:pt x="800977" y="162222"/>
                        <a:pt x="684746" y="229334"/>
                      </a:cubicBezTo>
                      <a:cubicBezTo>
                        <a:pt x="453742" y="362587"/>
                        <a:pt x="266994" y="685992"/>
                        <a:pt x="267723" y="951524"/>
                      </a:cubicBezTo>
                      <a:cubicBezTo>
                        <a:pt x="268210" y="1083561"/>
                        <a:pt x="366933" y="1174747"/>
                        <a:pt x="468575" y="1234078"/>
                      </a:cubicBezTo>
                      <a:lnTo>
                        <a:pt x="200854" y="1062163"/>
                      </a:lnTo>
                      <a:cubicBezTo>
                        <a:pt x="99212" y="1003075"/>
                        <a:pt x="488" y="911646"/>
                        <a:pt x="2" y="779609"/>
                      </a:cubicBezTo>
                      <a:cubicBezTo>
                        <a:pt x="-727" y="514077"/>
                        <a:pt x="186021" y="190672"/>
                        <a:pt x="417025" y="57419"/>
                      </a:cubicBezTo>
                      <a:close/>
                    </a:path>
                  </a:pathLst>
                </a:custGeom>
                <a:gradFill>
                  <a:gsLst>
                    <a:gs pos="0">
                      <a:schemeClr val="accent3"/>
                    </a:gs>
                    <a:gs pos="48300">
                      <a:srgbClr val="8A31E1">
                        <a:lumMod val="88000"/>
                        <a:lumOff val="12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3" name="Freeform: Shape 32">
                  <a:extLst>
                    <a:ext uri="{FF2B5EF4-FFF2-40B4-BE49-F238E27FC236}">
                      <a16:creationId xmlns:a16="http://schemas.microsoft.com/office/drawing/2014/main" id="{44B800A9-19DB-E156-2B8D-D602A3466E98}"/>
                    </a:ext>
                  </a:extLst>
                </p:cNvPr>
                <p:cNvSpPr/>
                <p:nvPr/>
              </p:nvSpPr>
              <p:spPr>
                <a:xfrm>
                  <a:off x="1635243" y="2981178"/>
                  <a:ext cx="582618" cy="749097"/>
                </a:xfrm>
                <a:custGeom>
                  <a:avLst/>
                  <a:gdLst>
                    <a:gd name="connsiteX0" fmla="*/ 290337 w 582618"/>
                    <a:gd name="connsiteY0" fmla="*/ 39837 h 749097"/>
                    <a:gd name="connsiteX1" fmla="*/ 1 w 582618"/>
                    <a:gd name="connsiteY1" fmla="*/ 542695 h 749097"/>
                    <a:gd name="connsiteX2" fmla="*/ 292282 w 582618"/>
                    <a:gd name="connsiteY2" fmla="*/ 709261 h 749097"/>
                    <a:gd name="connsiteX3" fmla="*/ 582617 w 582618"/>
                    <a:gd name="connsiteY3" fmla="*/ 206402 h 749097"/>
                    <a:gd name="connsiteX4" fmla="*/ 290337 w 582618"/>
                    <a:gd name="connsiteY4" fmla="*/ 39837 h 749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618" h="749097">
                      <a:moveTo>
                        <a:pt x="290337" y="39837"/>
                      </a:moveTo>
                      <a:cubicBezTo>
                        <a:pt x="129607" y="132724"/>
                        <a:pt x="-485" y="357649"/>
                        <a:pt x="1" y="542695"/>
                      </a:cubicBezTo>
                      <a:cubicBezTo>
                        <a:pt x="488" y="727498"/>
                        <a:pt x="131309" y="801905"/>
                        <a:pt x="292282" y="709261"/>
                      </a:cubicBezTo>
                      <a:cubicBezTo>
                        <a:pt x="453012" y="616373"/>
                        <a:pt x="583103" y="391205"/>
                        <a:pt x="582617" y="206402"/>
                      </a:cubicBezTo>
                      <a:cubicBezTo>
                        <a:pt x="582131" y="21600"/>
                        <a:pt x="451310" y="-52808"/>
                        <a:pt x="290337" y="39837"/>
                      </a:cubicBezTo>
                      <a:close/>
                    </a:path>
                  </a:pathLst>
                </a:custGeom>
                <a:gradFill>
                  <a:gsLst>
                    <a:gs pos="0">
                      <a:schemeClr val="accent3">
                        <a:lumMod val="92000"/>
                        <a:lumOff val="8000"/>
                      </a:schemeClr>
                    </a:gs>
                    <a:gs pos="55200">
                      <a:srgbClr val="B373F1">
                        <a:lumMod val="98000"/>
                      </a:srgbClr>
                    </a:gs>
                    <a:gs pos="100000">
                      <a:schemeClr val="accent3">
                        <a:lumMod val="60000"/>
                        <a:lumOff val="40000"/>
                      </a:schemeClr>
                    </a:gs>
                  </a:gsLst>
                  <a:lin ang="0" scaled="1"/>
                </a:gra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4" name="Freeform: Shape 33">
                  <a:extLst>
                    <a:ext uri="{FF2B5EF4-FFF2-40B4-BE49-F238E27FC236}">
                      <a16:creationId xmlns:a16="http://schemas.microsoft.com/office/drawing/2014/main" id="{E3B48AFA-CAF6-308C-79DC-3B1C2680B0F3}"/>
                    </a:ext>
                  </a:extLst>
                </p:cNvPr>
                <p:cNvSpPr/>
                <p:nvPr/>
              </p:nvSpPr>
              <p:spPr>
                <a:xfrm>
                  <a:off x="1649346" y="2946383"/>
                  <a:ext cx="538606" cy="692442"/>
                </a:xfrm>
                <a:custGeom>
                  <a:avLst/>
                  <a:gdLst>
                    <a:gd name="connsiteX0" fmla="*/ 268452 w 538606"/>
                    <a:gd name="connsiteY0" fmla="*/ 36942 h 692442"/>
                    <a:gd name="connsiteX1" fmla="*/ 1 w 538606"/>
                    <a:gd name="connsiteY1" fmla="*/ 501624 h 692442"/>
                    <a:gd name="connsiteX2" fmla="*/ 270154 w 538606"/>
                    <a:gd name="connsiteY2" fmla="*/ 655545 h 692442"/>
                    <a:gd name="connsiteX3" fmla="*/ 538605 w 538606"/>
                    <a:gd name="connsiteY3" fmla="*/ 190863 h 692442"/>
                    <a:gd name="connsiteX4" fmla="*/ 268452 w 538606"/>
                    <a:gd name="connsiteY4" fmla="*/ 36942 h 692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606" h="692442">
                      <a:moveTo>
                        <a:pt x="268452" y="36942"/>
                      </a:moveTo>
                      <a:cubicBezTo>
                        <a:pt x="119880" y="122778"/>
                        <a:pt x="-485" y="330681"/>
                        <a:pt x="1" y="501624"/>
                      </a:cubicBezTo>
                      <a:cubicBezTo>
                        <a:pt x="488" y="672323"/>
                        <a:pt x="121339" y="741381"/>
                        <a:pt x="270154" y="655545"/>
                      </a:cubicBezTo>
                      <a:cubicBezTo>
                        <a:pt x="418726" y="569709"/>
                        <a:pt x="539091" y="361562"/>
                        <a:pt x="538605" y="190863"/>
                      </a:cubicBezTo>
                      <a:cubicBezTo>
                        <a:pt x="538119" y="19920"/>
                        <a:pt x="417267" y="-48894"/>
                        <a:pt x="268452" y="36942"/>
                      </a:cubicBezTo>
                      <a:close/>
                    </a:path>
                  </a:pathLst>
                </a:custGeom>
                <a:solidFill>
                  <a:schemeClr val="bg1"/>
                </a:solidFill>
                <a:ln>
                  <a:noFill/>
                </a:ln>
                <a:effectLst>
                  <a:innerShdw blurRad="635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grpSp>
        <p:sp>
          <p:nvSpPr>
            <p:cNvPr id="36" name="Rectangle: Rounded Corners 35">
              <a:extLst>
                <a:ext uri="{FF2B5EF4-FFF2-40B4-BE49-F238E27FC236}">
                  <a16:creationId xmlns:a16="http://schemas.microsoft.com/office/drawing/2014/main" id="{36963C5D-8DB3-4077-BCA4-5D4D85AD790B}"/>
                </a:ext>
              </a:extLst>
            </p:cNvPr>
            <p:cNvSpPr/>
            <p:nvPr/>
          </p:nvSpPr>
          <p:spPr>
            <a:xfrm>
              <a:off x="1000420" y="3772747"/>
              <a:ext cx="10191160" cy="148563"/>
            </a:xfrm>
            <a:prstGeom prst="roundRect">
              <a:avLst>
                <a:gd name="adj" fmla="val 5000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38" name="Straight Arrow Connector 37">
              <a:extLst>
                <a:ext uri="{FF2B5EF4-FFF2-40B4-BE49-F238E27FC236}">
                  <a16:creationId xmlns:a16="http://schemas.microsoft.com/office/drawing/2014/main" id="{139AA107-6215-F53F-0499-371C8E4E77CE}"/>
                </a:ext>
              </a:extLst>
            </p:cNvPr>
            <p:cNvCxnSpPr>
              <a:cxnSpLocks/>
            </p:cNvCxnSpPr>
            <p:nvPr/>
          </p:nvCxnSpPr>
          <p:spPr>
            <a:xfrm>
              <a:off x="1579667" y="3247856"/>
              <a:ext cx="0" cy="562144"/>
            </a:xfrm>
            <a:prstGeom prst="straightConnector1">
              <a:avLst/>
            </a:prstGeom>
            <a:ln w="9525">
              <a:gradFill>
                <a:gsLst>
                  <a:gs pos="0">
                    <a:schemeClr val="accent1"/>
                  </a:gs>
                  <a:gs pos="60900">
                    <a:srgbClr val="D5A327"/>
                  </a:gs>
                  <a:gs pos="100000">
                    <a:schemeClr val="accent1">
                      <a:lumMod val="74000"/>
                      <a:lumOff val="26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9238D981-6EBA-2646-53CD-7E4BE30959B5}"/>
                </a:ext>
              </a:extLst>
            </p:cNvPr>
            <p:cNvCxnSpPr>
              <a:cxnSpLocks/>
            </p:cNvCxnSpPr>
            <p:nvPr/>
          </p:nvCxnSpPr>
          <p:spPr>
            <a:xfrm>
              <a:off x="3433867" y="3247856"/>
              <a:ext cx="0" cy="562144"/>
            </a:xfrm>
            <a:prstGeom prst="straightConnector1">
              <a:avLst/>
            </a:prstGeom>
            <a:ln w="9525">
              <a:gradFill>
                <a:gsLst>
                  <a:gs pos="0">
                    <a:schemeClr val="accent4"/>
                  </a:gs>
                  <a:gs pos="55200">
                    <a:srgbClr val="279FC7"/>
                  </a:gs>
                  <a:gs pos="100000">
                    <a:schemeClr val="accent4">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E93ECAD-B0DD-ED5B-63A3-EBEA441E06AC}"/>
                </a:ext>
              </a:extLst>
            </p:cNvPr>
            <p:cNvCxnSpPr>
              <a:cxnSpLocks/>
            </p:cNvCxnSpPr>
            <p:nvPr/>
          </p:nvCxnSpPr>
          <p:spPr>
            <a:xfrm>
              <a:off x="5294417" y="3247856"/>
              <a:ext cx="0" cy="562144"/>
            </a:xfrm>
            <a:prstGeom prst="straightConnector1">
              <a:avLst/>
            </a:prstGeom>
            <a:ln w="9525">
              <a:gradFill>
                <a:gsLst>
                  <a:gs pos="0">
                    <a:schemeClr val="accent2"/>
                  </a:gs>
                  <a:gs pos="54600">
                    <a:srgbClr val="D95316"/>
                  </a:gs>
                  <a:gs pos="100000">
                    <a:schemeClr val="accent2">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63F304E3-496F-6B53-07B5-6F31FDAB9322}"/>
                </a:ext>
              </a:extLst>
            </p:cNvPr>
            <p:cNvCxnSpPr>
              <a:cxnSpLocks/>
            </p:cNvCxnSpPr>
            <p:nvPr/>
          </p:nvCxnSpPr>
          <p:spPr>
            <a:xfrm>
              <a:off x="7142468" y="3247856"/>
              <a:ext cx="0" cy="562144"/>
            </a:xfrm>
            <a:prstGeom prst="straightConnector1">
              <a:avLst/>
            </a:prstGeom>
            <a:ln w="9525">
              <a:gradFill>
                <a:gsLst>
                  <a:gs pos="0">
                    <a:schemeClr val="accent5"/>
                  </a:gs>
                  <a:gs pos="49400">
                    <a:srgbClr val="82A645"/>
                  </a:gs>
                  <a:gs pos="100000">
                    <a:schemeClr val="accent5">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89D4676D-1DD5-472A-4EED-8E6C8C7A6476}"/>
                </a:ext>
              </a:extLst>
            </p:cNvPr>
            <p:cNvCxnSpPr>
              <a:cxnSpLocks/>
            </p:cNvCxnSpPr>
            <p:nvPr/>
          </p:nvCxnSpPr>
          <p:spPr>
            <a:xfrm>
              <a:off x="9019395" y="3247856"/>
              <a:ext cx="0" cy="562144"/>
            </a:xfrm>
            <a:prstGeom prst="straightConnector1">
              <a:avLst/>
            </a:prstGeom>
            <a:ln w="9525">
              <a:gradFill>
                <a:gsLst>
                  <a:gs pos="0">
                    <a:schemeClr val="accent6"/>
                  </a:gs>
                  <a:gs pos="56300">
                    <a:srgbClr val="E32CBE"/>
                  </a:gs>
                  <a:gs pos="100000">
                    <a:schemeClr val="accent6">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CED57EB9-F49E-82B6-A7B5-3B5DA363066E}"/>
                </a:ext>
              </a:extLst>
            </p:cNvPr>
            <p:cNvCxnSpPr>
              <a:cxnSpLocks/>
            </p:cNvCxnSpPr>
            <p:nvPr/>
          </p:nvCxnSpPr>
          <p:spPr>
            <a:xfrm>
              <a:off x="10877071" y="3247856"/>
              <a:ext cx="0" cy="562144"/>
            </a:xfrm>
            <a:prstGeom prst="straightConnector1">
              <a:avLst/>
            </a:prstGeom>
            <a:ln w="9525">
              <a:gradFill>
                <a:gsLst>
                  <a:gs pos="0">
                    <a:schemeClr val="accent3"/>
                  </a:gs>
                  <a:gs pos="53400">
                    <a:srgbClr val="882EE0"/>
                  </a:gs>
                  <a:gs pos="100000">
                    <a:schemeClr val="accent3">
                      <a:lumMod val="75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C67181CF-80FE-68C6-6A68-02EA8BAE4F27}"/>
                </a:ext>
              </a:extLst>
            </p:cNvPr>
            <p:cNvSpPr txBox="1"/>
            <p:nvPr/>
          </p:nvSpPr>
          <p:spPr>
            <a:xfrm flipH="1">
              <a:off x="1166221" y="4198191"/>
              <a:ext cx="766835" cy="338554"/>
            </a:xfrm>
            <a:prstGeom prst="rect">
              <a:avLst/>
            </a:prstGeom>
            <a:noFill/>
          </p:spPr>
          <p:txBody>
            <a:bodyPr wrap="square" rtlCol="0">
              <a:spAutoFit/>
            </a:bodyPr>
            <a:lstStyle/>
            <a:p>
              <a:pPr algn="ctr"/>
              <a:r>
                <a:rPr lang="en-US" sz="1600" b="1" dirty="0">
                  <a:solidFill>
                    <a:schemeClr val="accent1"/>
                  </a:solidFill>
                  <a:latin typeface="Poppins SemiBold" panose="00000700000000000000" pitchFamily="2" charset="0"/>
                  <a:cs typeface="Poppins SemiBold" panose="00000700000000000000" pitchFamily="2" charset="0"/>
                </a:rPr>
                <a:t>2018</a:t>
              </a:r>
              <a:endParaRPr lang="en-ID" sz="1600" b="1" dirty="0">
                <a:solidFill>
                  <a:schemeClr val="accent1"/>
                </a:solidFill>
                <a:latin typeface="Poppins SemiBold" panose="00000700000000000000" pitchFamily="2" charset="0"/>
                <a:cs typeface="Poppins SemiBold" panose="00000700000000000000" pitchFamily="2" charset="0"/>
              </a:endParaRPr>
            </a:p>
          </p:txBody>
        </p:sp>
        <p:sp>
          <p:nvSpPr>
            <p:cNvPr id="49" name="TextBox 48">
              <a:extLst>
                <a:ext uri="{FF2B5EF4-FFF2-40B4-BE49-F238E27FC236}">
                  <a16:creationId xmlns:a16="http://schemas.microsoft.com/office/drawing/2014/main" id="{B139EA82-8AEC-05FC-439F-52DF43A3C29D}"/>
                </a:ext>
              </a:extLst>
            </p:cNvPr>
            <p:cNvSpPr txBox="1"/>
            <p:nvPr/>
          </p:nvSpPr>
          <p:spPr>
            <a:xfrm flipH="1">
              <a:off x="3028575" y="4213580"/>
              <a:ext cx="757190" cy="338554"/>
            </a:xfrm>
            <a:prstGeom prst="rect">
              <a:avLst/>
            </a:prstGeom>
            <a:noFill/>
          </p:spPr>
          <p:txBody>
            <a:bodyPr wrap="square" rtlCol="0">
              <a:spAutoFit/>
            </a:bodyPr>
            <a:lstStyle/>
            <a:p>
              <a:pPr algn="ctr"/>
              <a:r>
                <a:rPr lang="en-US" sz="1600" b="1" dirty="0">
                  <a:solidFill>
                    <a:schemeClr val="accent4"/>
                  </a:solidFill>
                  <a:latin typeface="Poppins SemiBold" panose="00000700000000000000" pitchFamily="2" charset="0"/>
                  <a:cs typeface="Poppins SemiBold" panose="00000700000000000000" pitchFamily="2" charset="0"/>
                </a:rPr>
                <a:t>2019</a:t>
              </a:r>
              <a:endParaRPr lang="en-ID" sz="1600" b="1" dirty="0">
                <a:solidFill>
                  <a:schemeClr val="accent4"/>
                </a:solidFill>
                <a:latin typeface="Poppins SemiBold" panose="00000700000000000000" pitchFamily="2" charset="0"/>
                <a:cs typeface="Poppins SemiBold" panose="00000700000000000000" pitchFamily="2" charset="0"/>
              </a:endParaRPr>
            </a:p>
          </p:txBody>
        </p:sp>
        <p:sp>
          <p:nvSpPr>
            <p:cNvPr id="50" name="TextBox 49">
              <a:extLst>
                <a:ext uri="{FF2B5EF4-FFF2-40B4-BE49-F238E27FC236}">
                  <a16:creationId xmlns:a16="http://schemas.microsoft.com/office/drawing/2014/main" id="{28EF5861-44C0-CBE7-3320-DB69F85C70CF}"/>
                </a:ext>
              </a:extLst>
            </p:cNvPr>
            <p:cNvSpPr txBox="1"/>
            <p:nvPr/>
          </p:nvSpPr>
          <p:spPr>
            <a:xfrm flipH="1">
              <a:off x="4866528" y="4213580"/>
              <a:ext cx="850686" cy="338554"/>
            </a:xfrm>
            <a:prstGeom prst="rect">
              <a:avLst/>
            </a:prstGeom>
            <a:noFill/>
          </p:spPr>
          <p:txBody>
            <a:bodyPr wrap="square" rtlCol="0">
              <a:spAutoFit/>
            </a:bodyPr>
            <a:lstStyle/>
            <a:p>
              <a:pPr algn="ctr"/>
              <a:r>
                <a:rPr lang="en-US" sz="1600" b="1" dirty="0">
                  <a:solidFill>
                    <a:schemeClr val="accent2"/>
                  </a:solidFill>
                  <a:latin typeface="Poppins SemiBold" panose="00000700000000000000" pitchFamily="2" charset="0"/>
                  <a:cs typeface="Poppins SemiBold" panose="00000700000000000000" pitchFamily="2" charset="0"/>
                </a:rPr>
                <a:t>2020</a:t>
              </a:r>
              <a:endParaRPr lang="en-ID" sz="1600" b="1" dirty="0">
                <a:solidFill>
                  <a:schemeClr val="accent2"/>
                </a:solidFill>
                <a:latin typeface="Poppins SemiBold" panose="00000700000000000000" pitchFamily="2" charset="0"/>
                <a:cs typeface="Poppins SemiBold" panose="00000700000000000000" pitchFamily="2" charset="0"/>
              </a:endParaRPr>
            </a:p>
          </p:txBody>
        </p:sp>
        <p:sp>
          <p:nvSpPr>
            <p:cNvPr id="51" name="TextBox 50">
              <a:extLst>
                <a:ext uri="{FF2B5EF4-FFF2-40B4-BE49-F238E27FC236}">
                  <a16:creationId xmlns:a16="http://schemas.microsoft.com/office/drawing/2014/main" id="{8EF5CC98-4F65-8031-D748-CB3976CE54E1}"/>
                </a:ext>
              </a:extLst>
            </p:cNvPr>
            <p:cNvSpPr txBox="1"/>
            <p:nvPr/>
          </p:nvSpPr>
          <p:spPr>
            <a:xfrm flipH="1">
              <a:off x="6755579" y="4213580"/>
              <a:ext cx="757190" cy="338554"/>
            </a:xfrm>
            <a:prstGeom prst="rect">
              <a:avLst/>
            </a:prstGeom>
            <a:noFill/>
          </p:spPr>
          <p:txBody>
            <a:bodyPr wrap="square" rtlCol="0">
              <a:spAutoFit/>
            </a:bodyPr>
            <a:lstStyle/>
            <a:p>
              <a:pPr algn="ctr"/>
              <a:r>
                <a:rPr lang="en-US" sz="1600" b="1" dirty="0">
                  <a:solidFill>
                    <a:schemeClr val="accent5"/>
                  </a:solidFill>
                  <a:latin typeface="Poppins SemiBold" panose="00000700000000000000" pitchFamily="2" charset="0"/>
                  <a:cs typeface="Poppins SemiBold" panose="00000700000000000000" pitchFamily="2" charset="0"/>
                </a:rPr>
                <a:t>2021</a:t>
              </a:r>
              <a:endParaRPr lang="en-ID" sz="1600" b="1" dirty="0">
                <a:solidFill>
                  <a:schemeClr val="accent5"/>
                </a:solidFill>
                <a:latin typeface="Poppins SemiBold" panose="00000700000000000000" pitchFamily="2" charset="0"/>
                <a:cs typeface="Poppins SemiBold" panose="00000700000000000000" pitchFamily="2" charset="0"/>
              </a:endParaRPr>
            </a:p>
          </p:txBody>
        </p:sp>
        <p:sp>
          <p:nvSpPr>
            <p:cNvPr id="52" name="TextBox 51">
              <a:extLst>
                <a:ext uri="{FF2B5EF4-FFF2-40B4-BE49-F238E27FC236}">
                  <a16:creationId xmlns:a16="http://schemas.microsoft.com/office/drawing/2014/main" id="{F66A7974-B41A-60DF-5DA5-D4C033AF00EE}"/>
                </a:ext>
              </a:extLst>
            </p:cNvPr>
            <p:cNvSpPr txBox="1"/>
            <p:nvPr/>
          </p:nvSpPr>
          <p:spPr>
            <a:xfrm flipH="1">
              <a:off x="8613233" y="4213580"/>
              <a:ext cx="757190" cy="338554"/>
            </a:xfrm>
            <a:prstGeom prst="rect">
              <a:avLst/>
            </a:prstGeom>
            <a:noFill/>
          </p:spPr>
          <p:txBody>
            <a:bodyPr wrap="square" rtlCol="0">
              <a:spAutoFit/>
            </a:bodyPr>
            <a:lstStyle/>
            <a:p>
              <a:pPr algn="ctr"/>
              <a:r>
                <a:rPr lang="en-US" sz="1600" b="1" dirty="0">
                  <a:solidFill>
                    <a:schemeClr val="accent6"/>
                  </a:solidFill>
                  <a:latin typeface="Poppins SemiBold" panose="00000700000000000000" pitchFamily="2" charset="0"/>
                  <a:cs typeface="Poppins SemiBold" panose="00000700000000000000" pitchFamily="2" charset="0"/>
                </a:rPr>
                <a:t>2022</a:t>
              </a:r>
              <a:endParaRPr lang="en-ID" sz="1600" b="1" dirty="0">
                <a:solidFill>
                  <a:schemeClr val="accent6"/>
                </a:solidFill>
                <a:latin typeface="Poppins SemiBold" panose="00000700000000000000" pitchFamily="2" charset="0"/>
                <a:cs typeface="Poppins SemiBold" panose="00000700000000000000" pitchFamily="2" charset="0"/>
              </a:endParaRPr>
            </a:p>
          </p:txBody>
        </p:sp>
        <p:sp>
          <p:nvSpPr>
            <p:cNvPr id="53" name="TextBox 52">
              <a:extLst>
                <a:ext uri="{FF2B5EF4-FFF2-40B4-BE49-F238E27FC236}">
                  <a16:creationId xmlns:a16="http://schemas.microsoft.com/office/drawing/2014/main" id="{EB40632F-36A5-F05B-3224-C17A4295E840}"/>
                </a:ext>
              </a:extLst>
            </p:cNvPr>
            <p:cNvSpPr txBox="1"/>
            <p:nvPr/>
          </p:nvSpPr>
          <p:spPr>
            <a:xfrm flipH="1">
              <a:off x="10461112" y="4213580"/>
              <a:ext cx="811212" cy="338554"/>
            </a:xfrm>
            <a:prstGeom prst="rect">
              <a:avLst/>
            </a:prstGeom>
            <a:noFill/>
          </p:spPr>
          <p:txBody>
            <a:bodyPr wrap="square" rtlCol="0">
              <a:spAutoFit/>
            </a:bodyPr>
            <a:lstStyle/>
            <a:p>
              <a:pPr algn="ctr"/>
              <a:r>
                <a:rPr lang="en-US" sz="1600" b="1" dirty="0">
                  <a:solidFill>
                    <a:schemeClr val="accent3"/>
                  </a:solidFill>
                  <a:latin typeface="Poppins SemiBold" panose="00000700000000000000" pitchFamily="2" charset="0"/>
                  <a:cs typeface="Poppins SemiBold" panose="00000700000000000000" pitchFamily="2" charset="0"/>
                </a:rPr>
                <a:t>2023</a:t>
              </a:r>
              <a:endParaRPr lang="en-ID" sz="1600" b="1" dirty="0">
                <a:solidFill>
                  <a:schemeClr val="accent3"/>
                </a:solidFill>
                <a:latin typeface="Poppins SemiBold" panose="00000700000000000000" pitchFamily="2" charset="0"/>
                <a:cs typeface="Poppins SemiBold" panose="00000700000000000000" pitchFamily="2" charset="0"/>
              </a:endParaRPr>
            </a:p>
          </p:txBody>
        </p:sp>
        <p:sp>
          <p:nvSpPr>
            <p:cNvPr id="56" name="TextBox 55">
              <a:extLst>
                <a:ext uri="{FF2B5EF4-FFF2-40B4-BE49-F238E27FC236}">
                  <a16:creationId xmlns:a16="http://schemas.microsoft.com/office/drawing/2014/main" id="{FD7713DA-DCA7-B135-6F8B-3FC67C26C457}"/>
                </a:ext>
              </a:extLst>
            </p:cNvPr>
            <p:cNvSpPr txBox="1"/>
            <p:nvPr/>
          </p:nvSpPr>
          <p:spPr>
            <a:xfrm>
              <a:off x="748454" y="4643397"/>
              <a:ext cx="1602367" cy="824328"/>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sp>
          <p:nvSpPr>
            <p:cNvPr id="60" name="TextBox 59">
              <a:extLst>
                <a:ext uri="{FF2B5EF4-FFF2-40B4-BE49-F238E27FC236}">
                  <a16:creationId xmlns:a16="http://schemas.microsoft.com/office/drawing/2014/main" id="{B849B306-A2C9-F55B-3C4F-4A1779B69E68}"/>
                </a:ext>
              </a:extLst>
            </p:cNvPr>
            <p:cNvSpPr txBox="1"/>
            <p:nvPr/>
          </p:nvSpPr>
          <p:spPr>
            <a:xfrm>
              <a:off x="2643555" y="4643397"/>
              <a:ext cx="1602367" cy="824328"/>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sp>
          <p:nvSpPr>
            <p:cNvPr id="61" name="TextBox 60">
              <a:extLst>
                <a:ext uri="{FF2B5EF4-FFF2-40B4-BE49-F238E27FC236}">
                  <a16:creationId xmlns:a16="http://schemas.microsoft.com/office/drawing/2014/main" id="{96887DD6-E9EF-FF48-ED15-FD71D8973C3B}"/>
                </a:ext>
              </a:extLst>
            </p:cNvPr>
            <p:cNvSpPr txBox="1"/>
            <p:nvPr/>
          </p:nvSpPr>
          <p:spPr>
            <a:xfrm>
              <a:off x="4490687" y="4643397"/>
              <a:ext cx="1602367" cy="824328"/>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sp>
          <p:nvSpPr>
            <p:cNvPr id="62" name="TextBox 61">
              <a:extLst>
                <a:ext uri="{FF2B5EF4-FFF2-40B4-BE49-F238E27FC236}">
                  <a16:creationId xmlns:a16="http://schemas.microsoft.com/office/drawing/2014/main" id="{8ACB0234-F52D-9681-7AFC-40087FB8530D}"/>
                </a:ext>
              </a:extLst>
            </p:cNvPr>
            <p:cNvSpPr txBox="1"/>
            <p:nvPr/>
          </p:nvSpPr>
          <p:spPr>
            <a:xfrm>
              <a:off x="6367591" y="4643397"/>
              <a:ext cx="1602367" cy="824328"/>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sp>
          <p:nvSpPr>
            <p:cNvPr id="63" name="TextBox 62">
              <a:extLst>
                <a:ext uri="{FF2B5EF4-FFF2-40B4-BE49-F238E27FC236}">
                  <a16:creationId xmlns:a16="http://schemas.microsoft.com/office/drawing/2014/main" id="{CA09C1AB-FCA1-E53D-A07D-55AAC5BBD7D8}"/>
                </a:ext>
              </a:extLst>
            </p:cNvPr>
            <p:cNvSpPr txBox="1"/>
            <p:nvPr/>
          </p:nvSpPr>
          <p:spPr>
            <a:xfrm>
              <a:off x="8218211" y="4643397"/>
              <a:ext cx="1602367" cy="824328"/>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sp>
          <p:nvSpPr>
            <p:cNvPr id="64" name="TextBox 63">
              <a:extLst>
                <a:ext uri="{FF2B5EF4-FFF2-40B4-BE49-F238E27FC236}">
                  <a16:creationId xmlns:a16="http://schemas.microsoft.com/office/drawing/2014/main" id="{189506C3-5FB7-90F0-90A2-F0105B41796A}"/>
                </a:ext>
              </a:extLst>
            </p:cNvPr>
            <p:cNvSpPr txBox="1"/>
            <p:nvPr/>
          </p:nvSpPr>
          <p:spPr>
            <a:xfrm>
              <a:off x="10065534" y="4643397"/>
              <a:ext cx="1602367" cy="824328"/>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a:t>
              </a:r>
            </a:p>
          </p:txBody>
        </p:sp>
      </p:grpSp>
    </p:spTree>
    <p:extLst>
      <p:ext uri="{BB962C8B-B14F-4D97-AF65-F5344CB8AC3E}">
        <p14:creationId xmlns:p14="http://schemas.microsoft.com/office/powerpoint/2010/main" val="3344762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F564CF8D-AA34-A2A9-176E-6BD686CABA16}"/>
              </a:ext>
            </a:extLst>
          </p:cNvPr>
          <p:cNvGrpSpPr/>
          <p:nvPr/>
        </p:nvGrpSpPr>
        <p:grpSpPr>
          <a:xfrm>
            <a:off x="1139067" y="1168400"/>
            <a:ext cx="2972622" cy="4918075"/>
            <a:chOff x="907714" y="1168400"/>
            <a:chExt cx="2972622" cy="4918075"/>
          </a:xfrm>
        </p:grpSpPr>
        <p:grpSp>
          <p:nvGrpSpPr>
            <p:cNvPr id="9" name="Group 8">
              <a:extLst>
                <a:ext uri="{FF2B5EF4-FFF2-40B4-BE49-F238E27FC236}">
                  <a16:creationId xmlns:a16="http://schemas.microsoft.com/office/drawing/2014/main" id="{25C31A84-F1AD-AC3B-F7D9-83528FD98666}"/>
                </a:ext>
              </a:extLst>
            </p:cNvPr>
            <p:cNvGrpSpPr/>
            <p:nvPr/>
          </p:nvGrpSpPr>
          <p:grpSpPr>
            <a:xfrm>
              <a:off x="1468941" y="1168400"/>
              <a:ext cx="2411395" cy="4918075"/>
              <a:chOff x="1468941" y="1803986"/>
              <a:chExt cx="2099759" cy="4282489"/>
            </a:xfrm>
          </p:grpSpPr>
          <p:sp>
            <p:nvSpPr>
              <p:cNvPr id="26" name="Freeform: Shape 25">
                <a:extLst>
                  <a:ext uri="{FF2B5EF4-FFF2-40B4-BE49-F238E27FC236}">
                    <a16:creationId xmlns:a16="http://schemas.microsoft.com/office/drawing/2014/main" id="{1EBDDF87-84BE-4892-8275-C3B406403722}"/>
                  </a:ext>
                </a:extLst>
              </p:cNvPr>
              <p:cNvSpPr/>
              <p:nvPr/>
            </p:nvSpPr>
            <p:spPr>
              <a:xfrm>
                <a:off x="1468941" y="4311638"/>
                <a:ext cx="2099759" cy="808691"/>
              </a:xfrm>
              <a:custGeom>
                <a:avLst/>
                <a:gdLst>
                  <a:gd name="connsiteX0" fmla="*/ 679950 w 1359809"/>
                  <a:gd name="connsiteY0" fmla="*/ 0 h 523710"/>
                  <a:gd name="connsiteX1" fmla="*/ 1359810 w 1359809"/>
                  <a:gd name="connsiteY1" fmla="*/ 276210 h 523710"/>
                  <a:gd name="connsiteX2" fmla="*/ 679950 w 1359809"/>
                  <a:gd name="connsiteY2" fmla="*/ 523710 h 523710"/>
                  <a:gd name="connsiteX3" fmla="*/ 0 w 1359809"/>
                  <a:gd name="connsiteY3" fmla="*/ 276210 h 523710"/>
                  <a:gd name="connsiteX4" fmla="*/ 679950 w 1359809"/>
                  <a:gd name="connsiteY4" fmla="*/ 0 h 523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9809" h="523710">
                    <a:moveTo>
                      <a:pt x="679950" y="0"/>
                    </a:moveTo>
                    <a:lnTo>
                      <a:pt x="1359810" y="276210"/>
                    </a:lnTo>
                    <a:lnTo>
                      <a:pt x="679950" y="523710"/>
                    </a:lnTo>
                    <a:lnTo>
                      <a:pt x="0" y="276210"/>
                    </a:lnTo>
                    <a:lnTo>
                      <a:pt x="679950" y="0"/>
                    </a:lnTo>
                    <a:close/>
                  </a:path>
                </a:pathLst>
              </a:custGeom>
              <a:gradFill>
                <a:gsLst>
                  <a:gs pos="0">
                    <a:schemeClr val="accent1"/>
                  </a:gs>
                  <a:gs pos="47100">
                    <a:srgbClr val="D9A82D"/>
                  </a:gs>
                  <a:gs pos="100000">
                    <a:schemeClr val="accent1">
                      <a:lumMod val="75000"/>
                    </a:schemeClr>
                  </a:gs>
                </a:gsLst>
                <a:lin ang="0" scaled="1"/>
              </a:gradFill>
              <a:ln w="432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7" name="Freeform: Shape 26">
                <a:extLst>
                  <a:ext uri="{FF2B5EF4-FFF2-40B4-BE49-F238E27FC236}">
                    <a16:creationId xmlns:a16="http://schemas.microsoft.com/office/drawing/2014/main" id="{387A4203-261A-04FA-8448-BA7D458AF4B0}"/>
                  </a:ext>
                </a:extLst>
              </p:cNvPr>
              <p:cNvSpPr/>
              <p:nvPr/>
            </p:nvSpPr>
            <p:spPr>
              <a:xfrm>
                <a:off x="2518891" y="4738150"/>
                <a:ext cx="1049809" cy="1348325"/>
              </a:xfrm>
              <a:custGeom>
                <a:avLst/>
                <a:gdLst>
                  <a:gd name="connsiteX0" fmla="*/ 0 w 679859"/>
                  <a:gd name="connsiteY0" fmla="*/ 247500 h 873179"/>
                  <a:gd name="connsiteX1" fmla="*/ 0 w 679859"/>
                  <a:gd name="connsiteY1" fmla="*/ 873180 h 873179"/>
                  <a:gd name="connsiteX2" fmla="*/ 679860 w 679859"/>
                  <a:gd name="connsiteY2" fmla="*/ 634680 h 873179"/>
                  <a:gd name="connsiteX3" fmla="*/ 679860 w 679859"/>
                  <a:gd name="connsiteY3" fmla="*/ 0 h 873179"/>
                  <a:gd name="connsiteX4" fmla="*/ 0 w 679859"/>
                  <a:gd name="connsiteY4" fmla="*/ 247500 h 873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859" h="873179">
                    <a:moveTo>
                      <a:pt x="0" y="247500"/>
                    </a:moveTo>
                    <a:lnTo>
                      <a:pt x="0" y="873180"/>
                    </a:lnTo>
                    <a:lnTo>
                      <a:pt x="679860" y="634680"/>
                    </a:lnTo>
                    <a:lnTo>
                      <a:pt x="679860" y="0"/>
                    </a:lnTo>
                    <a:lnTo>
                      <a:pt x="0" y="247500"/>
                    </a:lnTo>
                    <a:close/>
                  </a:path>
                </a:pathLst>
              </a:custGeom>
              <a:gradFill>
                <a:gsLst>
                  <a:gs pos="0">
                    <a:schemeClr val="accent1">
                      <a:lumMod val="92000"/>
                    </a:schemeClr>
                  </a:gs>
                  <a:gs pos="53000">
                    <a:srgbClr val="EEC768">
                      <a:lumMod val="85000"/>
                      <a:lumOff val="15000"/>
                    </a:srgbClr>
                  </a:gs>
                  <a:gs pos="100000">
                    <a:schemeClr val="accent1">
                      <a:lumMod val="85000"/>
                      <a:lumOff val="15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8" name="Freeform: Shape 27">
                <a:extLst>
                  <a:ext uri="{FF2B5EF4-FFF2-40B4-BE49-F238E27FC236}">
                    <a16:creationId xmlns:a16="http://schemas.microsoft.com/office/drawing/2014/main" id="{B45C0D58-73EA-7329-499F-229081491700}"/>
                  </a:ext>
                </a:extLst>
              </p:cNvPr>
              <p:cNvSpPr/>
              <p:nvPr/>
            </p:nvSpPr>
            <p:spPr>
              <a:xfrm>
                <a:off x="1468941" y="4738150"/>
                <a:ext cx="1049950" cy="1348325"/>
              </a:xfrm>
              <a:custGeom>
                <a:avLst/>
                <a:gdLst>
                  <a:gd name="connsiteX0" fmla="*/ 679950 w 679950"/>
                  <a:gd name="connsiteY0" fmla="*/ 873180 h 873179"/>
                  <a:gd name="connsiteX1" fmla="*/ 0 w 679950"/>
                  <a:gd name="connsiteY1" fmla="*/ 634680 h 873179"/>
                  <a:gd name="connsiteX2" fmla="*/ 0 w 679950"/>
                  <a:gd name="connsiteY2" fmla="*/ 0 h 873179"/>
                  <a:gd name="connsiteX3" fmla="*/ 679950 w 679950"/>
                  <a:gd name="connsiteY3" fmla="*/ 247500 h 873179"/>
                  <a:gd name="connsiteX4" fmla="*/ 679950 w 679950"/>
                  <a:gd name="connsiteY4" fmla="*/ 873180 h 873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950" h="873179">
                    <a:moveTo>
                      <a:pt x="679950" y="873180"/>
                    </a:moveTo>
                    <a:lnTo>
                      <a:pt x="0" y="634680"/>
                    </a:lnTo>
                    <a:lnTo>
                      <a:pt x="0" y="0"/>
                    </a:lnTo>
                    <a:lnTo>
                      <a:pt x="679950" y="247500"/>
                    </a:lnTo>
                    <a:lnTo>
                      <a:pt x="679950" y="873180"/>
                    </a:lnTo>
                    <a:close/>
                  </a:path>
                </a:pathLst>
              </a:custGeom>
              <a:gradFill>
                <a:gsLst>
                  <a:gs pos="0">
                    <a:schemeClr val="accent1">
                      <a:lumMod val="92000"/>
                    </a:schemeClr>
                  </a:gs>
                  <a:gs pos="53000">
                    <a:srgbClr val="EEC768">
                      <a:lumMod val="70000"/>
                      <a:lumOff val="30000"/>
                    </a:srgbClr>
                  </a:gs>
                  <a:gs pos="100000">
                    <a:schemeClr val="accent1">
                      <a:lumMod val="85000"/>
                      <a:lumOff val="15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0" name="Freeform: Shape 29">
                <a:extLst>
                  <a:ext uri="{FF2B5EF4-FFF2-40B4-BE49-F238E27FC236}">
                    <a16:creationId xmlns:a16="http://schemas.microsoft.com/office/drawing/2014/main" id="{3F6AAAAE-3EAE-E495-C37F-B053E7A62D9C}"/>
                  </a:ext>
                </a:extLst>
              </p:cNvPr>
              <p:cNvSpPr/>
              <p:nvPr/>
            </p:nvSpPr>
            <p:spPr>
              <a:xfrm>
                <a:off x="1468941" y="3354105"/>
                <a:ext cx="2099759" cy="763524"/>
              </a:xfrm>
              <a:custGeom>
                <a:avLst/>
                <a:gdLst>
                  <a:gd name="connsiteX0" fmla="*/ 679950 w 1359809"/>
                  <a:gd name="connsiteY0" fmla="*/ 0 h 494460"/>
                  <a:gd name="connsiteX1" fmla="*/ 1359810 w 1359809"/>
                  <a:gd name="connsiteY1" fmla="*/ 250020 h 494460"/>
                  <a:gd name="connsiteX2" fmla="*/ 679950 w 1359809"/>
                  <a:gd name="connsiteY2" fmla="*/ 494460 h 494460"/>
                  <a:gd name="connsiteX3" fmla="*/ 0 w 1359809"/>
                  <a:gd name="connsiteY3" fmla="*/ 243900 h 494460"/>
                  <a:gd name="connsiteX4" fmla="*/ 679950 w 1359809"/>
                  <a:gd name="connsiteY4" fmla="*/ 0 h 49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9809" h="494460">
                    <a:moveTo>
                      <a:pt x="679950" y="0"/>
                    </a:moveTo>
                    <a:lnTo>
                      <a:pt x="1359810" y="250020"/>
                    </a:lnTo>
                    <a:lnTo>
                      <a:pt x="679950" y="494460"/>
                    </a:lnTo>
                    <a:lnTo>
                      <a:pt x="0" y="243900"/>
                    </a:lnTo>
                    <a:lnTo>
                      <a:pt x="679950" y="0"/>
                    </a:lnTo>
                    <a:close/>
                  </a:path>
                </a:pathLst>
              </a:custGeom>
              <a:gradFill>
                <a:gsLst>
                  <a:gs pos="44300">
                    <a:srgbClr val="DE5618">
                      <a:lumMod val="85000"/>
                      <a:lumOff val="15000"/>
                    </a:srgbClr>
                  </a:gs>
                  <a:gs pos="100000">
                    <a:schemeClr val="accent2">
                      <a:lumMod val="75000"/>
                    </a:schemeClr>
                  </a:gs>
                  <a:gs pos="0">
                    <a:schemeClr val="accent2"/>
                  </a:gs>
                </a:gsLst>
                <a:lin ang="19800004" scaled="1"/>
              </a:gradFill>
              <a:ln w="8992"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96E1ADE3-BDF5-47CE-C4D1-9DA7D707A518}"/>
                  </a:ext>
                </a:extLst>
              </p:cNvPr>
              <p:cNvSpPr/>
              <p:nvPr/>
            </p:nvSpPr>
            <p:spPr>
              <a:xfrm>
                <a:off x="2518891" y="3740176"/>
                <a:ext cx="1049809" cy="1197538"/>
              </a:xfrm>
              <a:custGeom>
                <a:avLst/>
                <a:gdLst>
                  <a:gd name="connsiteX0" fmla="*/ 0 w 679859"/>
                  <a:gd name="connsiteY0" fmla="*/ 244440 h 775529"/>
                  <a:gd name="connsiteX1" fmla="*/ 0 w 679859"/>
                  <a:gd name="connsiteY1" fmla="*/ 775530 h 775529"/>
                  <a:gd name="connsiteX2" fmla="*/ 679860 w 679859"/>
                  <a:gd name="connsiteY2" fmla="*/ 540990 h 775529"/>
                  <a:gd name="connsiteX3" fmla="*/ 679860 w 679859"/>
                  <a:gd name="connsiteY3" fmla="*/ 0 h 775529"/>
                  <a:gd name="connsiteX4" fmla="*/ 0 w 679859"/>
                  <a:gd name="connsiteY4" fmla="*/ 244440 h 775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859" h="775529">
                    <a:moveTo>
                      <a:pt x="0" y="244440"/>
                    </a:moveTo>
                    <a:lnTo>
                      <a:pt x="0" y="775530"/>
                    </a:lnTo>
                    <a:lnTo>
                      <a:pt x="679860" y="540990"/>
                    </a:lnTo>
                    <a:lnTo>
                      <a:pt x="679860" y="0"/>
                    </a:lnTo>
                    <a:lnTo>
                      <a:pt x="0" y="244440"/>
                    </a:lnTo>
                    <a:close/>
                  </a:path>
                </a:pathLst>
              </a:custGeom>
              <a:gradFill>
                <a:gsLst>
                  <a:gs pos="56000">
                    <a:srgbClr val="F58654">
                      <a:lumMod val="76000"/>
                      <a:lumOff val="24000"/>
                    </a:srgbClr>
                  </a:gs>
                  <a:gs pos="0">
                    <a:schemeClr val="accent2">
                      <a:lumMod val="95000"/>
                    </a:schemeClr>
                  </a:gs>
                  <a:gs pos="100000">
                    <a:schemeClr val="accent2">
                      <a:lumMod val="60000"/>
                      <a:lumOff val="40000"/>
                    </a:schemeClr>
                  </a:gs>
                </a:gsLst>
                <a:lin ang="19800004" scaled="1"/>
              </a:gradFill>
              <a:ln w="8992"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94D5F21C-DB5F-100C-BABC-C9F29A97F9EE}"/>
                  </a:ext>
                </a:extLst>
              </p:cNvPr>
              <p:cNvSpPr/>
              <p:nvPr/>
            </p:nvSpPr>
            <p:spPr>
              <a:xfrm>
                <a:off x="1468941" y="3730724"/>
                <a:ext cx="1049950" cy="1206991"/>
              </a:xfrm>
              <a:custGeom>
                <a:avLst/>
                <a:gdLst>
                  <a:gd name="connsiteX0" fmla="*/ 679950 w 679950"/>
                  <a:gd name="connsiteY0" fmla="*/ 781650 h 781650"/>
                  <a:gd name="connsiteX1" fmla="*/ 0 w 679950"/>
                  <a:gd name="connsiteY1" fmla="*/ 553500 h 781650"/>
                  <a:gd name="connsiteX2" fmla="*/ 0 w 679950"/>
                  <a:gd name="connsiteY2" fmla="*/ 0 h 781650"/>
                  <a:gd name="connsiteX3" fmla="*/ 679950 w 679950"/>
                  <a:gd name="connsiteY3" fmla="*/ 250560 h 781650"/>
                  <a:gd name="connsiteX4" fmla="*/ 679950 w 679950"/>
                  <a:gd name="connsiteY4" fmla="*/ 781650 h 78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950" h="781650">
                    <a:moveTo>
                      <a:pt x="679950" y="781650"/>
                    </a:moveTo>
                    <a:lnTo>
                      <a:pt x="0" y="553500"/>
                    </a:lnTo>
                    <a:lnTo>
                      <a:pt x="0" y="0"/>
                    </a:lnTo>
                    <a:lnTo>
                      <a:pt x="679950" y="250560"/>
                    </a:lnTo>
                    <a:lnTo>
                      <a:pt x="679950" y="781650"/>
                    </a:lnTo>
                    <a:close/>
                  </a:path>
                </a:pathLst>
              </a:custGeom>
              <a:gradFill>
                <a:gsLst>
                  <a:gs pos="56000">
                    <a:srgbClr val="F58654">
                      <a:lumMod val="76000"/>
                      <a:lumOff val="24000"/>
                    </a:srgbClr>
                  </a:gs>
                  <a:gs pos="0">
                    <a:schemeClr val="accent2">
                      <a:lumMod val="95000"/>
                    </a:schemeClr>
                  </a:gs>
                  <a:gs pos="100000">
                    <a:schemeClr val="accent2">
                      <a:lumMod val="60000"/>
                      <a:lumOff val="40000"/>
                    </a:schemeClr>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4" name="Freeform: Shape 33">
                <a:extLst>
                  <a:ext uri="{FF2B5EF4-FFF2-40B4-BE49-F238E27FC236}">
                    <a16:creationId xmlns:a16="http://schemas.microsoft.com/office/drawing/2014/main" id="{BE4A63CA-4E67-7108-F214-2DFF147FCFFE}"/>
                  </a:ext>
                </a:extLst>
              </p:cNvPr>
              <p:cNvSpPr/>
              <p:nvPr/>
            </p:nvSpPr>
            <p:spPr>
              <a:xfrm>
                <a:off x="1468941" y="2535776"/>
                <a:ext cx="2099759" cy="722249"/>
              </a:xfrm>
              <a:custGeom>
                <a:avLst/>
                <a:gdLst>
                  <a:gd name="connsiteX0" fmla="*/ 679950 w 1359809"/>
                  <a:gd name="connsiteY0" fmla="*/ 0 h 467730"/>
                  <a:gd name="connsiteX1" fmla="*/ 1359810 w 1359809"/>
                  <a:gd name="connsiteY1" fmla="*/ 224910 h 467730"/>
                  <a:gd name="connsiteX2" fmla="*/ 679950 w 1359809"/>
                  <a:gd name="connsiteY2" fmla="*/ 467730 h 467730"/>
                  <a:gd name="connsiteX3" fmla="*/ 0 w 1359809"/>
                  <a:gd name="connsiteY3" fmla="*/ 219330 h 467730"/>
                  <a:gd name="connsiteX4" fmla="*/ 679950 w 1359809"/>
                  <a:gd name="connsiteY4" fmla="*/ 0 h 467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9809" h="467730">
                    <a:moveTo>
                      <a:pt x="679950" y="0"/>
                    </a:moveTo>
                    <a:lnTo>
                      <a:pt x="1359810" y="224910"/>
                    </a:lnTo>
                    <a:lnTo>
                      <a:pt x="679950" y="467730"/>
                    </a:lnTo>
                    <a:lnTo>
                      <a:pt x="0" y="219330"/>
                    </a:lnTo>
                    <a:lnTo>
                      <a:pt x="679950" y="0"/>
                    </a:lnTo>
                    <a:close/>
                  </a:path>
                </a:pathLst>
              </a:custGeom>
              <a:gradFill>
                <a:gsLst>
                  <a:gs pos="100000">
                    <a:schemeClr val="accent3"/>
                  </a:gs>
                  <a:gs pos="53400">
                    <a:srgbClr val="8B32E2">
                      <a:lumMod val="79000"/>
                      <a:lumOff val="21000"/>
                    </a:srgbClr>
                  </a:gs>
                  <a:gs pos="0">
                    <a:schemeClr val="accent3">
                      <a:lumMod val="75000"/>
                    </a:schemeClr>
                  </a:gs>
                </a:gsLst>
                <a:lin ang="19800004" scaled="1"/>
              </a:gradFill>
              <a:ln w="8992"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611D71BF-E316-56EF-6F8C-5DA9C9A23304}"/>
                  </a:ext>
                </a:extLst>
              </p:cNvPr>
              <p:cNvSpPr/>
              <p:nvPr/>
            </p:nvSpPr>
            <p:spPr>
              <a:xfrm>
                <a:off x="2518891" y="2876034"/>
                <a:ext cx="1049809" cy="1077605"/>
              </a:xfrm>
              <a:custGeom>
                <a:avLst/>
                <a:gdLst>
                  <a:gd name="connsiteX0" fmla="*/ 0 w 679859"/>
                  <a:gd name="connsiteY0" fmla="*/ 242820 h 697860"/>
                  <a:gd name="connsiteX1" fmla="*/ 0 w 679859"/>
                  <a:gd name="connsiteY1" fmla="*/ 697860 h 697860"/>
                  <a:gd name="connsiteX2" fmla="*/ 679860 w 679859"/>
                  <a:gd name="connsiteY2" fmla="*/ 456930 h 697860"/>
                  <a:gd name="connsiteX3" fmla="*/ 679860 w 679859"/>
                  <a:gd name="connsiteY3" fmla="*/ 0 h 697860"/>
                  <a:gd name="connsiteX4" fmla="*/ 0 w 679859"/>
                  <a:gd name="connsiteY4" fmla="*/ 242820 h 697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859" h="697860">
                    <a:moveTo>
                      <a:pt x="0" y="242820"/>
                    </a:moveTo>
                    <a:lnTo>
                      <a:pt x="0" y="697860"/>
                    </a:lnTo>
                    <a:lnTo>
                      <a:pt x="679860" y="456930"/>
                    </a:lnTo>
                    <a:lnTo>
                      <a:pt x="679860" y="0"/>
                    </a:lnTo>
                    <a:lnTo>
                      <a:pt x="0" y="242820"/>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8992"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8D5A7E44-6475-8103-34F3-72416B51D724}"/>
                  </a:ext>
                </a:extLst>
              </p:cNvPr>
              <p:cNvSpPr/>
              <p:nvPr/>
            </p:nvSpPr>
            <p:spPr>
              <a:xfrm>
                <a:off x="1468941" y="2867417"/>
                <a:ext cx="1049950" cy="1086222"/>
              </a:xfrm>
              <a:custGeom>
                <a:avLst/>
                <a:gdLst>
                  <a:gd name="connsiteX0" fmla="*/ 679950 w 679950"/>
                  <a:gd name="connsiteY0" fmla="*/ 703440 h 703440"/>
                  <a:gd name="connsiteX1" fmla="*/ 0 w 679950"/>
                  <a:gd name="connsiteY1" fmla="*/ 467820 h 703440"/>
                  <a:gd name="connsiteX2" fmla="*/ 0 w 679950"/>
                  <a:gd name="connsiteY2" fmla="*/ 0 h 703440"/>
                  <a:gd name="connsiteX3" fmla="*/ 679950 w 679950"/>
                  <a:gd name="connsiteY3" fmla="*/ 248400 h 703440"/>
                  <a:gd name="connsiteX4" fmla="*/ 679950 w 679950"/>
                  <a:gd name="connsiteY4" fmla="*/ 703440 h 70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950" h="703440">
                    <a:moveTo>
                      <a:pt x="679950" y="703440"/>
                    </a:moveTo>
                    <a:lnTo>
                      <a:pt x="0" y="467820"/>
                    </a:lnTo>
                    <a:lnTo>
                      <a:pt x="0" y="0"/>
                    </a:lnTo>
                    <a:lnTo>
                      <a:pt x="679950" y="248400"/>
                    </a:lnTo>
                    <a:lnTo>
                      <a:pt x="679950" y="703440"/>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44" name="Group 43">
                <a:extLst>
                  <a:ext uri="{FF2B5EF4-FFF2-40B4-BE49-F238E27FC236}">
                    <a16:creationId xmlns:a16="http://schemas.microsoft.com/office/drawing/2014/main" id="{E2AAEB19-A70D-3EC8-0ECC-7CB538C021CC}"/>
                  </a:ext>
                </a:extLst>
              </p:cNvPr>
              <p:cNvGrpSpPr/>
              <p:nvPr/>
            </p:nvGrpSpPr>
            <p:grpSpPr>
              <a:xfrm>
                <a:off x="1468941" y="1803986"/>
                <a:ext cx="2099759" cy="1276337"/>
                <a:chOff x="1016485" y="3110523"/>
                <a:chExt cx="1515190" cy="921007"/>
              </a:xfrm>
            </p:grpSpPr>
            <p:sp>
              <p:nvSpPr>
                <p:cNvPr id="38" name="Freeform: Shape 37">
                  <a:extLst>
                    <a:ext uri="{FF2B5EF4-FFF2-40B4-BE49-F238E27FC236}">
                      <a16:creationId xmlns:a16="http://schemas.microsoft.com/office/drawing/2014/main" id="{6492B6B3-F631-454A-C62B-EDB698100AD8}"/>
                    </a:ext>
                  </a:extLst>
                </p:cNvPr>
                <p:cNvSpPr/>
                <p:nvPr/>
              </p:nvSpPr>
              <p:spPr>
                <a:xfrm>
                  <a:off x="1016485" y="3110523"/>
                  <a:ext cx="1515190" cy="551161"/>
                </a:xfrm>
                <a:custGeom>
                  <a:avLst/>
                  <a:gdLst>
                    <a:gd name="connsiteX0" fmla="*/ 679950 w 1359809"/>
                    <a:gd name="connsiteY0" fmla="*/ 0 h 494640"/>
                    <a:gd name="connsiteX1" fmla="*/ 1359810 w 1359809"/>
                    <a:gd name="connsiteY1" fmla="*/ 248400 h 494640"/>
                    <a:gd name="connsiteX2" fmla="*/ 679950 w 1359809"/>
                    <a:gd name="connsiteY2" fmla="*/ 494640 h 494640"/>
                    <a:gd name="connsiteX3" fmla="*/ 0 w 1359809"/>
                    <a:gd name="connsiteY3" fmla="*/ 243000 h 494640"/>
                    <a:gd name="connsiteX4" fmla="*/ 679950 w 1359809"/>
                    <a:gd name="connsiteY4" fmla="*/ 0 h 494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9809" h="494640">
                      <a:moveTo>
                        <a:pt x="679950" y="0"/>
                      </a:moveTo>
                      <a:lnTo>
                        <a:pt x="1359810" y="248400"/>
                      </a:lnTo>
                      <a:lnTo>
                        <a:pt x="679950" y="494640"/>
                      </a:lnTo>
                      <a:lnTo>
                        <a:pt x="0" y="243000"/>
                      </a:lnTo>
                      <a:lnTo>
                        <a:pt x="679950" y="0"/>
                      </a:lnTo>
                      <a:close/>
                    </a:path>
                  </a:pathLst>
                </a:custGeom>
                <a:gradFill>
                  <a:gsLst>
                    <a:gs pos="55700">
                      <a:srgbClr val="279FC6">
                        <a:lumMod val="85000"/>
                        <a:lumOff val="15000"/>
                      </a:srgbClr>
                    </a:gs>
                    <a:gs pos="100000">
                      <a:schemeClr val="accent4">
                        <a:lumMod val="75000"/>
                      </a:schemeClr>
                    </a:gs>
                    <a:gs pos="0">
                      <a:schemeClr val="accent4"/>
                    </a:gs>
                  </a:gsLst>
                  <a:lin ang="19800004" scaled="1"/>
                </a:gradFill>
                <a:ln w="8992"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77FB9D9D-C662-2D01-B542-00B1463A4202}"/>
                    </a:ext>
                  </a:extLst>
                </p:cNvPr>
                <p:cNvSpPr/>
                <p:nvPr/>
              </p:nvSpPr>
              <p:spPr>
                <a:xfrm>
                  <a:off x="1774131" y="3387307"/>
                  <a:ext cx="757544" cy="644223"/>
                </a:xfrm>
                <a:custGeom>
                  <a:avLst/>
                  <a:gdLst>
                    <a:gd name="connsiteX0" fmla="*/ 0 w 679859"/>
                    <a:gd name="connsiteY0" fmla="*/ 246240 h 578159"/>
                    <a:gd name="connsiteX1" fmla="*/ 0 w 679859"/>
                    <a:gd name="connsiteY1" fmla="*/ 578160 h 578159"/>
                    <a:gd name="connsiteX2" fmla="*/ 679860 w 679859"/>
                    <a:gd name="connsiteY2" fmla="*/ 337230 h 578159"/>
                    <a:gd name="connsiteX3" fmla="*/ 679860 w 679859"/>
                    <a:gd name="connsiteY3" fmla="*/ 0 h 578159"/>
                    <a:gd name="connsiteX4" fmla="*/ 0 w 679859"/>
                    <a:gd name="connsiteY4" fmla="*/ 246240 h 578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859" h="578159">
                      <a:moveTo>
                        <a:pt x="0" y="246240"/>
                      </a:moveTo>
                      <a:lnTo>
                        <a:pt x="0" y="578160"/>
                      </a:lnTo>
                      <a:lnTo>
                        <a:pt x="679860" y="337230"/>
                      </a:lnTo>
                      <a:lnTo>
                        <a:pt x="679860" y="0"/>
                      </a:lnTo>
                      <a:lnTo>
                        <a:pt x="0" y="246240"/>
                      </a:lnTo>
                    </a:path>
                  </a:pathLst>
                </a:custGeom>
                <a:gradFill>
                  <a:gsLst>
                    <a:gs pos="54000">
                      <a:srgbClr val="61C5E6">
                        <a:lumMod val="85000"/>
                        <a:lumOff val="15000"/>
                      </a:srgbClr>
                    </a:gs>
                    <a:gs pos="100000">
                      <a:schemeClr val="accent4">
                        <a:lumMod val="60000"/>
                        <a:lumOff val="40000"/>
                      </a:schemeClr>
                    </a:gs>
                    <a:gs pos="0">
                      <a:schemeClr val="accent4"/>
                    </a:gs>
                  </a:gsLst>
                  <a:lin ang="19800004" scaled="1"/>
                </a:gradFill>
                <a:ln w="8992"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FE264189-B2AF-B1CA-52E7-63CEFAFAC817}"/>
                    </a:ext>
                  </a:extLst>
                </p:cNvPr>
                <p:cNvSpPr/>
                <p:nvPr/>
              </p:nvSpPr>
              <p:spPr>
                <a:xfrm>
                  <a:off x="1016485" y="3381290"/>
                  <a:ext cx="757646" cy="650240"/>
                </a:xfrm>
                <a:custGeom>
                  <a:avLst/>
                  <a:gdLst>
                    <a:gd name="connsiteX0" fmla="*/ 679950 w 679950"/>
                    <a:gd name="connsiteY0" fmla="*/ 583560 h 583559"/>
                    <a:gd name="connsiteX1" fmla="*/ 0 w 679950"/>
                    <a:gd name="connsiteY1" fmla="*/ 348030 h 583559"/>
                    <a:gd name="connsiteX2" fmla="*/ 0 w 679950"/>
                    <a:gd name="connsiteY2" fmla="*/ 0 h 583559"/>
                    <a:gd name="connsiteX3" fmla="*/ 679950 w 679950"/>
                    <a:gd name="connsiteY3" fmla="*/ 251640 h 583559"/>
                    <a:gd name="connsiteX4" fmla="*/ 679950 w 679950"/>
                    <a:gd name="connsiteY4" fmla="*/ 583560 h 583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950" h="583559">
                      <a:moveTo>
                        <a:pt x="679950" y="583560"/>
                      </a:moveTo>
                      <a:lnTo>
                        <a:pt x="0" y="348030"/>
                      </a:lnTo>
                      <a:lnTo>
                        <a:pt x="0" y="0"/>
                      </a:lnTo>
                      <a:lnTo>
                        <a:pt x="679950" y="251640"/>
                      </a:lnTo>
                      <a:lnTo>
                        <a:pt x="679950" y="583560"/>
                      </a:lnTo>
                      <a:close/>
                    </a:path>
                  </a:pathLst>
                </a:custGeom>
                <a:gradFill>
                  <a:gsLst>
                    <a:gs pos="54000">
                      <a:srgbClr val="61C5E6">
                        <a:lumMod val="85000"/>
                        <a:lumOff val="15000"/>
                      </a:srgbClr>
                    </a:gs>
                    <a:gs pos="100000">
                      <a:schemeClr val="accent4">
                        <a:lumMod val="60000"/>
                        <a:lumOff val="40000"/>
                      </a:schemeClr>
                    </a:gs>
                    <a:gs pos="0">
                      <a:schemeClr val="accent4"/>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2" name="Group 11">
              <a:extLst>
                <a:ext uri="{FF2B5EF4-FFF2-40B4-BE49-F238E27FC236}">
                  <a16:creationId xmlns:a16="http://schemas.microsoft.com/office/drawing/2014/main" id="{BF194570-98B2-35FA-80E4-85AAA6117B4B}"/>
                </a:ext>
              </a:extLst>
            </p:cNvPr>
            <p:cNvGrpSpPr/>
            <p:nvPr/>
          </p:nvGrpSpPr>
          <p:grpSpPr>
            <a:xfrm>
              <a:off x="907714" y="1608897"/>
              <a:ext cx="307777" cy="4012260"/>
              <a:chOff x="907714" y="2119853"/>
              <a:chExt cx="307777" cy="3501303"/>
            </a:xfrm>
          </p:grpSpPr>
          <p:cxnSp>
            <p:nvCxnSpPr>
              <p:cNvPr id="3" name="Straight Connector 2">
                <a:extLst>
                  <a:ext uri="{FF2B5EF4-FFF2-40B4-BE49-F238E27FC236}">
                    <a16:creationId xmlns:a16="http://schemas.microsoft.com/office/drawing/2014/main" id="{26656EB2-C75B-CBA1-D66A-995EEE3C8A90}"/>
                  </a:ext>
                </a:extLst>
              </p:cNvPr>
              <p:cNvCxnSpPr>
                <a:cxnSpLocks/>
                <a:endCxn id="5" idx="1"/>
              </p:cNvCxnSpPr>
              <p:nvPr/>
            </p:nvCxnSpPr>
            <p:spPr>
              <a:xfrm flipV="1">
                <a:off x="1061600" y="5012481"/>
                <a:ext cx="4" cy="60867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A4567B7A-DC5E-EB01-8AE2-1F92123080E0}"/>
                  </a:ext>
                </a:extLst>
              </p:cNvPr>
              <p:cNvCxnSpPr>
                <a:cxnSpLocks/>
                <a:stCxn id="5" idx="3"/>
              </p:cNvCxnSpPr>
              <p:nvPr/>
            </p:nvCxnSpPr>
            <p:spPr>
              <a:xfrm flipV="1">
                <a:off x="1061603" y="2119853"/>
                <a:ext cx="0" cy="7581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9A752BD-85EE-FB90-CD1E-CFFB870B4F25}"/>
                  </a:ext>
                </a:extLst>
              </p:cNvPr>
              <p:cNvSpPr txBox="1"/>
              <p:nvPr/>
            </p:nvSpPr>
            <p:spPr>
              <a:xfrm rot="16200000">
                <a:off x="-5647" y="3791342"/>
                <a:ext cx="2134500"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mj-lt"/>
                  </a:rPr>
                  <a:t>Amazing description</a:t>
                </a:r>
                <a:endParaRPr lang="en-ID" sz="1400" b="1" dirty="0">
                  <a:solidFill>
                    <a:schemeClr val="accent2"/>
                  </a:solidFill>
                  <a:latin typeface="+mj-lt"/>
                </a:endParaRPr>
              </a:p>
            </p:txBody>
          </p:sp>
        </p:grpSp>
      </p:grpSp>
      <p:grpSp>
        <p:nvGrpSpPr>
          <p:cNvPr id="22" name="Group 21">
            <a:extLst>
              <a:ext uri="{FF2B5EF4-FFF2-40B4-BE49-F238E27FC236}">
                <a16:creationId xmlns:a16="http://schemas.microsoft.com/office/drawing/2014/main" id="{C9AE7191-E754-2040-C451-4B3E36CAC320}"/>
              </a:ext>
            </a:extLst>
          </p:cNvPr>
          <p:cNvGrpSpPr/>
          <p:nvPr/>
        </p:nvGrpSpPr>
        <p:grpSpPr>
          <a:xfrm>
            <a:off x="5980710" y="1173954"/>
            <a:ext cx="5072222" cy="4510092"/>
            <a:chOff x="6069096" y="1126190"/>
            <a:chExt cx="5072222" cy="4510092"/>
          </a:xfrm>
        </p:grpSpPr>
        <p:sp>
          <p:nvSpPr>
            <p:cNvPr id="10" name="TextBox 9">
              <a:extLst>
                <a:ext uri="{FF2B5EF4-FFF2-40B4-BE49-F238E27FC236}">
                  <a16:creationId xmlns:a16="http://schemas.microsoft.com/office/drawing/2014/main" id="{A3E9E981-7C46-7024-9C02-879F065FF17E}"/>
                </a:ext>
              </a:extLst>
            </p:cNvPr>
            <p:cNvSpPr txBox="1"/>
            <p:nvPr/>
          </p:nvSpPr>
          <p:spPr>
            <a:xfrm>
              <a:off x="6069096" y="1126190"/>
              <a:ext cx="4067465"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4 Option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11" name="TextBox 10">
              <a:extLst>
                <a:ext uri="{FF2B5EF4-FFF2-40B4-BE49-F238E27FC236}">
                  <a16:creationId xmlns:a16="http://schemas.microsoft.com/office/drawing/2014/main" id="{B918855F-2329-339D-0BA2-87205EF127B4}"/>
                </a:ext>
              </a:extLst>
            </p:cNvPr>
            <p:cNvSpPr txBox="1"/>
            <p:nvPr/>
          </p:nvSpPr>
          <p:spPr>
            <a:xfrm>
              <a:off x="6096000" y="2350756"/>
              <a:ext cx="4571208" cy="1078244"/>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I am alone, and feel the charm of existence in this spot, which was created for the bliss of souls like mine. </a:t>
              </a:r>
            </a:p>
          </p:txBody>
        </p:sp>
        <p:sp>
          <p:nvSpPr>
            <p:cNvPr id="14" name="TextBox 13">
              <a:extLst>
                <a:ext uri="{FF2B5EF4-FFF2-40B4-BE49-F238E27FC236}">
                  <a16:creationId xmlns:a16="http://schemas.microsoft.com/office/drawing/2014/main" id="{F3082705-3CE9-A466-760E-B192333B9F3E}"/>
                </a:ext>
              </a:extLst>
            </p:cNvPr>
            <p:cNvSpPr txBox="1"/>
            <p:nvPr/>
          </p:nvSpPr>
          <p:spPr>
            <a:xfrm flipH="1">
              <a:off x="6095999" y="3825422"/>
              <a:ext cx="1312333" cy="523220"/>
            </a:xfrm>
            <a:prstGeom prst="rect">
              <a:avLst/>
            </a:prstGeom>
            <a:noFill/>
          </p:spPr>
          <p:txBody>
            <a:bodyPr wrap="square" rtlCol="0">
              <a:spAutoFit/>
            </a:bodyPr>
            <a:lstStyle/>
            <a:p>
              <a:r>
                <a:rPr lang="en-US" sz="2800" b="1" dirty="0">
                  <a:solidFill>
                    <a:schemeClr val="accent1"/>
                  </a:solidFill>
                  <a:latin typeface="Poppins SemiBold" panose="00000700000000000000" pitchFamily="2" charset="0"/>
                  <a:cs typeface="Poppins SemiBold" panose="00000700000000000000" pitchFamily="2" charset="0"/>
                </a:rPr>
                <a:t>+85K</a:t>
              </a:r>
              <a:endParaRPr lang="en-ID" sz="2800" b="1" dirty="0">
                <a:solidFill>
                  <a:schemeClr val="accent1"/>
                </a:solidFill>
                <a:latin typeface="Poppins SemiBold" panose="00000700000000000000" pitchFamily="2" charset="0"/>
                <a:cs typeface="Poppins SemiBold" panose="00000700000000000000" pitchFamily="2" charset="0"/>
              </a:endParaRPr>
            </a:p>
          </p:txBody>
        </p:sp>
        <p:sp>
          <p:nvSpPr>
            <p:cNvPr id="15" name="TextBox 14">
              <a:extLst>
                <a:ext uri="{FF2B5EF4-FFF2-40B4-BE49-F238E27FC236}">
                  <a16:creationId xmlns:a16="http://schemas.microsoft.com/office/drawing/2014/main" id="{556D6045-DA6F-C502-B082-ED2990AFAC8D}"/>
                </a:ext>
              </a:extLst>
            </p:cNvPr>
            <p:cNvSpPr txBox="1"/>
            <p:nvPr/>
          </p:nvSpPr>
          <p:spPr>
            <a:xfrm>
              <a:off x="6096000" y="4270628"/>
              <a:ext cx="2269067"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sp>
          <p:nvSpPr>
            <p:cNvPr id="16" name="TextBox 15">
              <a:extLst>
                <a:ext uri="{FF2B5EF4-FFF2-40B4-BE49-F238E27FC236}">
                  <a16:creationId xmlns:a16="http://schemas.microsoft.com/office/drawing/2014/main" id="{B4B49DA6-CDF3-D506-0543-4E0C3DF1A4D8}"/>
                </a:ext>
              </a:extLst>
            </p:cNvPr>
            <p:cNvSpPr txBox="1"/>
            <p:nvPr/>
          </p:nvSpPr>
          <p:spPr>
            <a:xfrm flipH="1">
              <a:off x="8872250" y="3825422"/>
              <a:ext cx="1312333" cy="523220"/>
            </a:xfrm>
            <a:prstGeom prst="rect">
              <a:avLst/>
            </a:prstGeom>
            <a:noFill/>
          </p:spPr>
          <p:txBody>
            <a:bodyPr wrap="square" rtlCol="0">
              <a:spAutoFit/>
            </a:bodyPr>
            <a:lstStyle/>
            <a:p>
              <a:r>
                <a:rPr lang="en-US" sz="2800" b="1" dirty="0">
                  <a:solidFill>
                    <a:schemeClr val="accent2"/>
                  </a:solidFill>
                  <a:latin typeface="Poppins SemiBold" panose="00000700000000000000" pitchFamily="2" charset="0"/>
                  <a:cs typeface="Poppins SemiBold" panose="00000700000000000000" pitchFamily="2" charset="0"/>
                </a:rPr>
                <a:t>+65%</a:t>
              </a:r>
              <a:endParaRPr lang="en-ID" sz="2800" b="1" dirty="0">
                <a:solidFill>
                  <a:schemeClr val="accent2"/>
                </a:solidFill>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38C4809B-9F28-FE03-B595-079C68538815}"/>
                </a:ext>
              </a:extLst>
            </p:cNvPr>
            <p:cNvSpPr txBox="1"/>
            <p:nvPr/>
          </p:nvSpPr>
          <p:spPr>
            <a:xfrm>
              <a:off x="8872251" y="4270628"/>
              <a:ext cx="2269067"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sp>
          <p:nvSpPr>
            <p:cNvPr id="18" name="TextBox 17">
              <a:extLst>
                <a:ext uri="{FF2B5EF4-FFF2-40B4-BE49-F238E27FC236}">
                  <a16:creationId xmlns:a16="http://schemas.microsoft.com/office/drawing/2014/main" id="{043E909C-B070-F5FC-5866-8A0852AB7C5F}"/>
                </a:ext>
              </a:extLst>
            </p:cNvPr>
            <p:cNvSpPr txBox="1"/>
            <p:nvPr/>
          </p:nvSpPr>
          <p:spPr>
            <a:xfrm flipH="1">
              <a:off x="6095999" y="4874579"/>
              <a:ext cx="1312333" cy="523220"/>
            </a:xfrm>
            <a:prstGeom prst="rect">
              <a:avLst/>
            </a:prstGeom>
            <a:noFill/>
          </p:spPr>
          <p:txBody>
            <a:bodyPr wrap="square" rtlCol="0">
              <a:spAutoFit/>
            </a:bodyPr>
            <a:lstStyle/>
            <a:p>
              <a:r>
                <a:rPr lang="en-US" sz="2800" b="1" dirty="0">
                  <a:solidFill>
                    <a:schemeClr val="accent3"/>
                  </a:solidFill>
                  <a:latin typeface="Poppins SemiBold" panose="00000700000000000000" pitchFamily="2" charset="0"/>
                  <a:cs typeface="Poppins SemiBold" panose="00000700000000000000" pitchFamily="2" charset="0"/>
                </a:rPr>
                <a:t>+50K</a:t>
              </a:r>
              <a:endParaRPr lang="en-ID" sz="2800" b="1" dirty="0">
                <a:solidFill>
                  <a:schemeClr val="accent3"/>
                </a:solidFill>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8A8C2BC8-D9F5-8B8B-FE44-59823A761623}"/>
                </a:ext>
              </a:extLst>
            </p:cNvPr>
            <p:cNvSpPr txBox="1"/>
            <p:nvPr/>
          </p:nvSpPr>
          <p:spPr>
            <a:xfrm>
              <a:off x="6096000" y="5319785"/>
              <a:ext cx="2269067"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sp>
          <p:nvSpPr>
            <p:cNvPr id="20" name="TextBox 19">
              <a:extLst>
                <a:ext uri="{FF2B5EF4-FFF2-40B4-BE49-F238E27FC236}">
                  <a16:creationId xmlns:a16="http://schemas.microsoft.com/office/drawing/2014/main" id="{37661A8C-ADC7-944A-35B9-056687E33670}"/>
                </a:ext>
              </a:extLst>
            </p:cNvPr>
            <p:cNvSpPr txBox="1"/>
            <p:nvPr/>
          </p:nvSpPr>
          <p:spPr>
            <a:xfrm flipH="1">
              <a:off x="8872250" y="4874579"/>
              <a:ext cx="1312333" cy="523220"/>
            </a:xfrm>
            <a:prstGeom prst="rect">
              <a:avLst/>
            </a:prstGeom>
            <a:noFill/>
          </p:spPr>
          <p:txBody>
            <a:bodyPr wrap="square" rtlCol="0">
              <a:spAutoFit/>
            </a:bodyPr>
            <a:lstStyle/>
            <a:p>
              <a:r>
                <a:rPr lang="en-US" sz="2800" b="1" dirty="0">
                  <a:solidFill>
                    <a:schemeClr val="accent4"/>
                  </a:solidFill>
                  <a:latin typeface="Poppins SemiBold" panose="00000700000000000000" pitchFamily="2" charset="0"/>
                  <a:cs typeface="Poppins SemiBold" panose="00000700000000000000" pitchFamily="2" charset="0"/>
                </a:rPr>
                <a:t>+30%</a:t>
              </a:r>
              <a:endParaRPr lang="en-ID" sz="2800" b="1" dirty="0">
                <a:solidFill>
                  <a:schemeClr val="accent4"/>
                </a:solidFill>
                <a:latin typeface="Poppins SemiBold" panose="00000700000000000000" pitchFamily="2" charset="0"/>
                <a:cs typeface="Poppins SemiBold" panose="00000700000000000000" pitchFamily="2" charset="0"/>
              </a:endParaRPr>
            </a:p>
          </p:txBody>
        </p:sp>
        <p:sp>
          <p:nvSpPr>
            <p:cNvPr id="21" name="TextBox 20">
              <a:extLst>
                <a:ext uri="{FF2B5EF4-FFF2-40B4-BE49-F238E27FC236}">
                  <a16:creationId xmlns:a16="http://schemas.microsoft.com/office/drawing/2014/main" id="{2A513E0D-B4F8-FF89-B2F5-D94F4710DA72}"/>
                </a:ext>
              </a:extLst>
            </p:cNvPr>
            <p:cNvSpPr txBox="1"/>
            <p:nvPr/>
          </p:nvSpPr>
          <p:spPr>
            <a:xfrm>
              <a:off x="8872251" y="5319785"/>
              <a:ext cx="2269067"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grpSp>
    </p:spTree>
    <p:extLst>
      <p:ext uri="{BB962C8B-B14F-4D97-AF65-F5344CB8AC3E}">
        <p14:creationId xmlns:p14="http://schemas.microsoft.com/office/powerpoint/2010/main" val="16715074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12BDEAC7-8481-3D32-8309-62A316B3A52A}"/>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6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46" name="Group 45">
            <a:extLst>
              <a:ext uri="{FF2B5EF4-FFF2-40B4-BE49-F238E27FC236}">
                <a16:creationId xmlns:a16="http://schemas.microsoft.com/office/drawing/2014/main" id="{AC726D0E-F965-D210-AB83-71320936EEC8}"/>
              </a:ext>
            </a:extLst>
          </p:cNvPr>
          <p:cNvGrpSpPr/>
          <p:nvPr/>
        </p:nvGrpSpPr>
        <p:grpSpPr>
          <a:xfrm>
            <a:off x="556968" y="2148794"/>
            <a:ext cx="11078065" cy="3582853"/>
            <a:chOff x="534911" y="2358115"/>
            <a:chExt cx="11354780" cy="3672348"/>
          </a:xfrm>
        </p:grpSpPr>
        <p:sp>
          <p:nvSpPr>
            <p:cNvPr id="26" name="Freeform: Shape 25">
              <a:extLst>
                <a:ext uri="{FF2B5EF4-FFF2-40B4-BE49-F238E27FC236}">
                  <a16:creationId xmlns:a16="http://schemas.microsoft.com/office/drawing/2014/main" id="{CEBA302E-37E7-220B-1016-8066F1572C50}"/>
                </a:ext>
              </a:extLst>
            </p:cNvPr>
            <p:cNvSpPr/>
            <p:nvPr/>
          </p:nvSpPr>
          <p:spPr>
            <a:xfrm>
              <a:off x="10304040" y="4681008"/>
              <a:ext cx="1192410" cy="43532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solidFill>
              <a:schemeClr val="accent3">
                <a:lumMod val="20000"/>
                <a:lumOff val="80000"/>
              </a:schemeClr>
            </a:solidFill>
            <a:ln w="8992"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F949FEF-F223-C1FF-4E0D-89EA3EF14F3D}"/>
                </a:ext>
              </a:extLst>
            </p:cNvPr>
            <p:cNvSpPr/>
            <p:nvPr/>
          </p:nvSpPr>
          <p:spPr>
            <a:xfrm>
              <a:off x="6554216" y="4681008"/>
              <a:ext cx="1192410" cy="43532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solidFill>
              <a:schemeClr val="accent5">
                <a:lumMod val="20000"/>
                <a:lumOff val="80000"/>
              </a:schemeClr>
            </a:solidFill>
            <a:ln w="8992"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03FAAB0F-6151-68AB-0D09-408E476129A6}"/>
                </a:ext>
              </a:extLst>
            </p:cNvPr>
            <p:cNvSpPr/>
            <p:nvPr/>
          </p:nvSpPr>
          <p:spPr>
            <a:xfrm>
              <a:off x="2802097" y="4681008"/>
              <a:ext cx="1192410" cy="43532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solidFill>
              <a:schemeClr val="accent4">
                <a:lumMod val="20000"/>
                <a:lumOff val="80000"/>
              </a:schemeClr>
            </a:solidFill>
            <a:ln w="8992"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4EDE948-7642-91C6-43C5-134F9B3BC06C}"/>
                </a:ext>
              </a:extLst>
            </p:cNvPr>
            <p:cNvSpPr/>
            <p:nvPr/>
          </p:nvSpPr>
          <p:spPr>
            <a:xfrm>
              <a:off x="8425863" y="3016454"/>
              <a:ext cx="1192410" cy="43532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solidFill>
              <a:schemeClr val="accent6">
                <a:lumMod val="20000"/>
                <a:lumOff val="80000"/>
              </a:schemeClr>
            </a:solidFill>
            <a:ln w="8992"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84ADEB4-98AC-DE6C-F952-8D672229B093}"/>
                </a:ext>
              </a:extLst>
            </p:cNvPr>
            <p:cNvSpPr/>
            <p:nvPr/>
          </p:nvSpPr>
          <p:spPr>
            <a:xfrm>
              <a:off x="4677526" y="3016454"/>
              <a:ext cx="1192410" cy="43532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solidFill>
              <a:schemeClr val="accent2">
                <a:lumMod val="20000"/>
                <a:lumOff val="80000"/>
              </a:schemeClr>
            </a:solidFill>
            <a:ln w="8992"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BF147F-AF69-C78E-6E13-48AB68DFDA08}"/>
                </a:ext>
              </a:extLst>
            </p:cNvPr>
            <p:cNvSpPr/>
            <p:nvPr/>
          </p:nvSpPr>
          <p:spPr>
            <a:xfrm>
              <a:off x="929189" y="3016454"/>
              <a:ext cx="1192410" cy="43532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solidFill>
              <a:schemeClr val="accent1">
                <a:lumMod val="20000"/>
                <a:lumOff val="80000"/>
              </a:schemeClr>
            </a:solidFill>
            <a:ln w="8992" cap="flat">
              <a:noFill/>
              <a:prstDash val="solid"/>
              <a:miter/>
            </a:ln>
          </p:spPr>
          <p:txBody>
            <a:bodyPr rtlCol="0" anchor="ctr"/>
            <a:lstStyle/>
            <a:p>
              <a:endParaRPr lang="en-ID"/>
            </a:p>
          </p:txBody>
        </p:sp>
        <p:grpSp>
          <p:nvGrpSpPr>
            <p:cNvPr id="2" name="Group 1">
              <a:extLst>
                <a:ext uri="{FF2B5EF4-FFF2-40B4-BE49-F238E27FC236}">
                  <a16:creationId xmlns:a16="http://schemas.microsoft.com/office/drawing/2014/main" id="{840C89A4-5103-0D58-7426-4EA4D83AFF3A}"/>
                </a:ext>
              </a:extLst>
            </p:cNvPr>
            <p:cNvGrpSpPr/>
            <p:nvPr/>
          </p:nvGrpSpPr>
          <p:grpSpPr>
            <a:xfrm>
              <a:off x="929189" y="2358115"/>
              <a:ext cx="1190339" cy="947970"/>
              <a:chOff x="6360505" y="187287"/>
              <a:chExt cx="1190339" cy="947970"/>
            </a:xfrm>
          </p:grpSpPr>
          <p:sp>
            <p:nvSpPr>
              <p:cNvPr id="3" name="Freeform: Shape 2">
                <a:extLst>
                  <a:ext uri="{FF2B5EF4-FFF2-40B4-BE49-F238E27FC236}">
                    <a16:creationId xmlns:a16="http://schemas.microsoft.com/office/drawing/2014/main" id="{346B2F78-335E-E1F1-693E-23FD5CD3EC69}"/>
                  </a:ext>
                </a:extLst>
              </p:cNvPr>
              <p:cNvSpPr/>
              <p:nvPr/>
            </p:nvSpPr>
            <p:spPr>
              <a:xfrm>
                <a:off x="6954414" y="187287"/>
                <a:ext cx="596430" cy="947970"/>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 name="Freeform: Shape 3">
                <a:extLst>
                  <a:ext uri="{FF2B5EF4-FFF2-40B4-BE49-F238E27FC236}">
                    <a16:creationId xmlns:a16="http://schemas.microsoft.com/office/drawing/2014/main" id="{1DE80560-AE55-3D48-0EF9-C755BBFAD9EF}"/>
                  </a:ext>
                </a:extLst>
              </p:cNvPr>
              <p:cNvSpPr/>
              <p:nvPr/>
            </p:nvSpPr>
            <p:spPr>
              <a:xfrm>
                <a:off x="6360505" y="187287"/>
                <a:ext cx="593909" cy="947970"/>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5" name="Group 4">
              <a:extLst>
                <a:ext uri="{FF2B5EF4-FFF2-40B4-BE49-F238E27FC236}">
                  <a16:creationId xmlns:a16="http://schemas.microsoft.com/office/drawing/2014/main" id="{D6AD1091-B00F-CA72-AEEE-1B0C8F909789}"/>
                </a:ext>
              </a:extLst>
            </p:cNvPr>
            <p:cNvGrpSpPr/>
            <p:nvPr/>
          </p:nvGrpSpPr>
          <p:grpSpPr>
            <a:xfrm>
              <a:off x="2804618" y="4023898"/>
              <a:ext cx="1190339" cy="947970"/>
              <a:chOff x="6360505" y="187287"/>
              <a:chExt cx="1190339" cy="947970"/>
            </a:xfrm>
          </p:grpSpPr>
          <p:sp>
            <p:nvSpPr>
              <p:cNvPr id="6" name="Freeform: Shape 5">
                <a:extLst>
                  <a:ext uri="{FF2B5EF4-FFF2-40B4-BE49-F238E27FC236}">
                    <a16:creationId xmlns:a16="http://schemas.microsoft.com/office/drawing/2014/main" id="{57B60517-A669-2E27-E75B-EE4A5E0D1B40}"/>
                  </a:ext>
                </a:extLst>
              </p:cNvPr>
              <p:cNvSpPr/>
              <p:nvPr/>
            </p:nvSpPr>
            <p:spPr>
              <a:xfrm>
                <a:off x="6954414" y="187287"/>
                <a:ext cx="596430" cy="947970"/>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 name="Freeform: Shape 6">
                <a:extLst>
                  <a:ext uri="{FF2B5EF4-FFF2-40B4-BE49-F238E27FC236}">
                    <a16:creationId xmlns:a16="http://schemas.microsoft.com/office/drawing/2014/main" id="{C70E5AB2-C0E3-AC34-4128-4F77E7374A20}"/>
                  </a:ext>
                </a:extLst>
              </p:cNvPr>
              <p:cNvSpPr/>
              <p:nvPr/>
            </p:nvSpPr>
            <p:spPr>
              <a:xfrm>
                <a:off x="6360505" y="187287"/>
                <a:ext cx="593909" cy="947970"/>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8" name="Group 7">
              <a:extLst>
                <a:ext uri="{FF2B5EF4-FFF2-40B4-BE49-F238E27FC236}">
                  <a16:creationId xmlns:a16="http://schemas.microsoft.com/office/drawing/2014/main" id="{46B610EF-459D-B469-91D3-19D87C15AC07}"/>
                </a:ext>
              </a:extLst>
            </p:cNvPr>
            <p:cNvGrpSpPr/>
            <p:nvPr/>
          </p:nvGrpSpPr>
          <p:grpSpPr>
            <a:xfrm>
              <a:off x="4680047" y="2358115"/>
              <a:ext cx="1190339" cy="947970"/>
              <a:chOff x="6360505" y="187287"/>
              <a:chExt cx="1190339" cy="947970"/>
            </a:xfrm>
          </p:grpSpPr>
          <p:sp>
            <p:nvSpPr>
              <p:cNvPr id="9" name="Freeform: Shape 8">
                <a:extLst>
                  <a:ext uri="{FF2B5EF4-FFF2-40B4-BE49-F238E27FC236}">
                    <a16:creationId xmlns:a16="http://schemas.microsoft.com/office/drawing/2014/main" id="{71271264-584B-98D2-C46C-B91BD02E2B2A}"/>
                  </a:ext>
                </a:extLst>
              </p:cNvPr>
              <p:cNvSpPr/>
              <p:nvPr/>
            </p:nvSpPr>
            <p:spPr>
              <a:xfrm>
                <a:off x="6954414" y="187287"/>
                <a:ext cx="596430" cy="947970"/>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47D6782B-C7B2-CBF3-8CF8-F7E7A4DF6D19}"/>
                  </a:ext>
                </a:extLst>
              </p:cNvPr>
              <p:cNvSpPr/>
              <p:nvPr/>
            </p:nvSpPr>
            <p:spPr>
              <a:xfrm>
                <a:off x="6360505" y="187287"/>
                <a:ext cx="593909" cy="947970"/>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1" name="Group 10">
              <a:extLst>
                <a:ext uri="{FF2B5EF4-FFF2-40B4-BE49-F238E27FC236}">
                  <a16:creationId xmlns:a16="http://schemas.microsoft.com/office/drawing/2014/main" id="{90E84466-DCF9-591C-6871-163DF94D08CE}"/>
                </a:ext>
              </a:extLst>
            </p:cNvPr>
            <p:cNvGrpSpPr/>
            <p:nvPr/>
          </p:nvGrpSpPr>
          <p:grpSpPr>
            <a:xfrm>
              <a:off x="6555476" y="4023898"/>
              <a:ext cx="1190339" cy="947970"/>
              <a:chOff x="6360505" y="187287"/>
              <a:chExt cx="1190339" cy="947970"/>
            </a:xfrm>
          </p:grpSpPr>
          <p:sp>
            <p:nvSpPr>
              <p:cNvPr id="12" name="Freeform: Shape 11">
                <a:extLst>
                  <a:ext uri="{FF2B5EF4-FFF2-40B4-BE49-F238E27FC236}">
                    <a16:creationId xmlns:a16="http://schemas.microsoft.com/office/drawing/2014/main" id="{C421C9C7-AD68-205E-63F3-6B8BD48FC408}"/>
                  </a:ext>
                </a:extLst>
              </p:cNvPr>
              <p:cNvSpPr/>
              <p:nvPr/>
            </p:nvSpPr>
            <p:spPr>
              <a:xfrm>
                <a:off x="6954414" y="187287"/>
                <a:ext cx="596430" cy="947970"/>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4FAEAE8A-9139-3524-8F39-643C17F2509C}"/>
                  </a:ext>
                </a:extLst>
              </p:cNvPr>
              <p:cNvSpPr/>
              <p:nvPr/>
            </p:nvSpPr>
            <p:spPr>
              <a:xfrm>
                <a:off x="6360505" y="187287"/>
                <a:ext cx="593909" cy="947970"/>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4" name="Group 13">
              <a:extLst>
                <a:ext uri="{FF2B5EF4-FFF2-40B4-BE49-F238E27FC236}">
                  <a16:creationId xmlns:a16="http://schemas.microsoft.com/office/drawing/2014/main" id="{668B3A39-C775-0C9F-48FD-A8FEE865A484}"/>
                </a:ext>
              </a:extLst>
            </p:cNvPr>
            <p:cNvGrpSpPr/>
            <p:nvPr/>
          </p:nvGrpSpPr>
          <p:grpSpPr>
            <a:xfrm>
              <a:off x="8430905" y="2358115"/>
              <a:ext cx="1190339" cy="947970"/>
              <a:chOff x="6360505" y="187287"/>
              <a:chExt cx="1190339" cy="947970"/>
            </a:xfrm>
          </p:grpSpPr>
          <p:sp>
            <p:nvSpPr>
              <p:cNvPr id="15" name="Freeform: Shape 14">
                <a:extLst>
                  <a:ext uri="{FF2B5EF4-FFF2-40B4-BE49-F238E27FC236}">
                    <a16:creationId xmlns:a16="http://schemas.microsoft.com/office/drawing/2014/main" id="{C9ED9A40-FC2D-5C09-E50B-C55983BA0C79}"/>
                  </a:ext>
                </a:extLst>
              </p:cNvPr>
              <p:cNvSpPr/>
              <p:nvPr/>
            </p:nvSpPr>
            <p:spPr>
              <a:xfrm>
                <a:off x="6954414" y="187287"/>
                <a:ext cx="596430" cy="947970"/>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6"/>
                  </a:gs>
                  <a:gs pos="53400">
                    <a:srgbClr val="E32EBF">
                      <a:lumMod val="92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6" name="Freeform: Shape 15">
                <a:extLst>
                  <a:ext uri="{FF2B5EF4-FFF2-40B4-BE49-F238E27FC236}">
                    <a16:creationId xmlns:a16="http://schemas.microsoft.com/office/drawing/2014/main" id="{0710165B-66D5-12DA-9956-2103B098A291}"/>
                  </a:ext>
                </a:extLst>
              </p:cNvPr>
              <p:cNvSpPr/>
              <p:nvPr/>
            </p:nvSpPr>
            <p:spPr>
              <a:xfrm>
                <a:off x="6360505" y="187287"/>
                <a:ext cx="593909" cy="947970"/>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7" name="Group 16">
              <a:extLst>
                <a:ext uri="{FF2B5EF4-FFF2-40B4-BE49-F238E27FC236}">
                  <a16:creationId xmlns:a16="http://schemas.microsoft.com/office/drawing/2014/main" id="{777587F7-B469-D817-1F7F-AEF399A07AD9}"/>
                </a:ext>
              </a:extLst>
            </p:cNvPr>
            <p:cNvGrpSpPr/>
            <p:nvPr/>
          </p:nvGrpSpPr>
          <p:grpSpPr>
            <a:xfrm>
              <a:off x="10306336" y="4023898"/>
              <a:ext cx="1190339" cy="947970"/>
              <a:chOff x="6360505" y="187287"/>
              <a:chExt cx="1190339" cy="947970"/>
            </a:xfrm>
          </p:grpSpPr>
          <p:sp>
            <p:nvSpPr>
              <p:cNvPr id="18" name="Freeform: Shape 17">
                <a:extLst>
                  <a:ext uri="{FF2B5EF4-FFF2-40B4-BE49-F238E27FC236}">
                    <a16:creationId xmlns:a16="http://schemas.microsoft.com/office/drawing/2014/main" id="{8A55CB1F-0C52-1994-7C53-C96EFE1F3590}"/>
                  </a:ext>
                </a:extLst>
              </p:cNvPr>
              <p:cNvSpPr/>
              <p:nvPr/>
            </p:nvSpPr>
            <p:spPr>
              <a:xfrm>
                <a:off x="6954414" y="187287"/>
                <a:ext cx="596430" cy="947970"/>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3"/>
                  </a:gs>
                  <a:gs pos="46000">
                    <a:srgbClr val="8B32E2">
                      <a:lumMod val="97000"/>
                      <a:lumOff val="3000"/>
                    </a:srgbClr>
                  </a:gs>
                  <a:gs pos="100000">
                    <a:schemeClr val="accent3">
                      <a:lumMod val="75000"/>
                    </a:schemeClr>
                  </a:gs>
                </a:gsLst>
                <a:lin ang="0" scaled="1"/>
              </a:gradFill>
              <a:ln w="8992"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BD73C70-6F73-C04F-2574-D1F1EC393B38}"/>
                  </a:ext>
                </a:extLst>
              </p:cNvPr>
              <p:cNvSpPr/>
              <p:nvPr/>
            </p:nvSpPr>
            <p:spPr>
              <a:xfrm>
                <a:off x="6360505" y="187287"/>
                <a:ext cx="593909" cy="947970"/>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0">
                    <a:schemeClr val="accent3"/>
                  </a:gs>
                  <a:gs pos="58000">
                    <a:srgbClr val="B475F1">
                      <a:lumMod val="96000"/>
                    </a:srgbClr>
                  </a:gs>
                  <a:gs pos="100000">
                    <a:schemeClr val="accent3">
                      <a:lumMod val="60000"/>
                      <a:lumOff val="40000"/>
                    </a:schemeClr>
                  </a:gs>
                </a:gsLst>
                <a:lin ang="0" scaled="1"/>
              </a:gradFill>
              <a:ln w="8992" cap="flat">
                <a:noFill/>
                <a:prstDash val="solid"/>
                <a:miter/>
              </a:ln>
            </p:spPr>
            <p:txBody>
              <a:bodyPr rtlCol="0" anchor="ctr"/>
              <a:lstStyle/>
              <a:p>
                <a:endParaRPr lang="en-ID"/>
              </a:p>
            </p:txBody>
          </p:sp>
        </p:grpSp>
        <p:grpSp>
          <p:nvGrpSpPr>
            <p:cNvPr id="28" name="Group 27">
              <a:extLst>
                <a:ext uri="{FF2B5EF4-FFF2-40B4-BE49-F238E27FC236}">
                  <a16:creationId xmlns:a16="http://schemas.microsoft.com/office/drawing/2014/main" id="{5F0652B3-ED19-AA9D-F843-4DD5F487B7DA}"/>
                </a:ext>
              </a:extLst>
            </p:cNvPr>
            <p:cNvGrpSpPr/>
            <p:nvPr/>
          </p:nvGrpSpPr>
          <p:grpSpPr>
            <a:xfrm>
              <a:off x="534911" y="3551916"/>
              <a:ext cx="1978893" cy="802970"/>
              <a:chOff x="1070428" y="4756735"/>
              <a:chExt cx="2909241" cy="802970"/>
            </a:xfrm>
          </p:grpSpPr>
          <p:sp>
            <p:nvSpPr>
              <p:cNvPr id="29" name="TextBox 28">
                <a:extLst>
                  <a:ext uri="{FF2B5EF4-FFF2-40B4-BE49-F238E27FC236}">
                    <a16:creationId xmlns:a16="http://schemas.microsoft.com/office/drawing/2014/main" id="{5B4E6885-B435-265C-3A32-68FAB3A20B24}"/>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62640DD1-A993-14D0-0802-0C5B80BF0C75}"/>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31" name="Group 30">
              <a:extLst>
                <a:ext uri="{FF2B5EF4-FFF2-40B4-BE49-F238E27FC236}">
                  <a16:creationId xmlns:a16="http://schemas.microsoft.com/office/drawing/2014/main" id="{E711A7AA-DDE8-1486-BD69-8C0F39888C35}"/>
                </a:ext>
              </a:extLst>
            </p:cNvPr>
            <p:cNvGrpSpPr/>
            <p:nvPr/>
          </p:nvGrpSpPr>
          <p:grpSpPr>
            <a:xfrm>
              <a:off x="2408855" y="5227493"/>
              <a:ext cx="1978893" cy="802970"/>
              <a:chOff x="1070428" y="4756735"/>
              <a:chExt cx="2909241" cy="802970"/>
            </a:xfrm>
          </p:grpSpPr>
          <p:sp>
            <p:nvSpPr>
              <p:cNvPr id="32" name="TextBox 31">
                <a:extLst>
                  <a:ext uri="{FF2B5EF4-FFF2-40B4-BE49-F238E27FC236}">
                    <a16:creationId xmlns:a16="http://schemas.microsoft.com/office/drawing/2014/main" id="{2DF7A56F-1282-55ED-0BCB-FDAAD553BD2B}"/>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0DF8071C-E130-46C2-2EA8-6738743A4CEA}"/>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34" name="Group 33">
              <a:extLst>
                <a:ext uri="{FF2B5EF4-FFF2-40B4-BE49-F238E27FC236}">
                  <a16:creationId xmlns:a16="http://schemas.microsoft.com/office/drawing/2014/main" id="{FA90E227-F0D3-5205-EF10-110B46A8B50A}"/>
                </a:ext>
              </a:extLst>
            </p:cNvPr>
            <p:cNvGrpSpPr/>
            <p:nvPr/>
          </p:nvGrpSpPr>
          <p:grpSpPr>
            <a:xfrm>
              <a:off x="6159938" y="5227493"/>
              <a:ext cx="1978893" cy="802970"/>
              <a:chOff x="1070428" y="4756735"/>
              <a:chExt cx="2909241" cy="802970"/>
            </a:xfrm>
          </p:grpSpPr>
          <p:sp>
            <p:nvSpPr>
              <p:cNvPr id="35" name="TextBox 34">
                <a:extLst>
                  <a:ext uri="{FF2B5EF4-FFF2-40B4-BE49-F238E27FC236}">
                    <a16:creationId xmlns:a16="http://schemas.microsoft.com/office/drawing/2014/main" id="{E4D4AB36-93B2-57CC-BB88-1A8BCCE83F07}"/>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6" name="TextBox 35">
                <a:extLst>
                  <a:ext uri="{FF2B5EF4-FFF2-40B4-BE49-F238E27FC236}">
                    <a16:creationId xmlns:a16="http://schemas.microsoft.com/office/drawing/2014/main" id="{C904B7DC-AA5F-B346-27E5-B146BBA8A24E}"/>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37" name="Group 36">
              <a:extLst>
                <a:ext uri="{FF2B5EF4-FFF2-40B4-BE49-F238E27FC236}">
                  <a16:creationId xmlns:a16="http://schemas.microsoft.com/office/drawing/2014/main" id="{7586F4FB-3FC5-BEB0-0ECF-2571BCA79519}"/>
                </a:ext>
              </a:extLst>
            </p:cNvPr>
            <p:cNvGrpSpPr/>
            <p:nvPr/>
          </p:nvGrpSpPr>
          <p:grpSpPr>
            <a:xfrm>
              <a:off x="4284623" y="3551916"/>
              <a:ext cx="1978893" cy="802970"/>
              <a:chOff x="1070428" y="4756735"/>
              <a:chExt cx="2909241" cy="802970"/>
            </a:xfrm>
          </p:grpSpPr>
          <p:sp>
            <p:nvSpPr>
              <p:cNvPr id="38" name="TextBox 37">
                <a:extLst>
                  <a:ext uri="{FF2B5EF4-FFF2-40B4-BE49-F238E27FC236}">
                    <a16:creationId xmlns:a16="http://schemas.microsoft.com/office/drawing/2014/main" id="{F4D29A74-46F2-F655-38DC-91CCBB8B829E}"/>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9" name="TextBox 38">
                <a:extLst>
                  <a:ext uri="{FF2B5EF4-FFF2-40B4-BE49-F238E27FC236}">
                    <a16:creationId xmlns:a16="http://schemas.microsoft.com/office/drawing/2014/main" id="{A7718A00-35BE-6135-CE6A-B6BCC9FE627A}"/>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40" name="Group 39">
              <a:extLst>
                <a:ext uri="{FF2B5EF4-FFF2-40B4-BE49-F238E27FC236}">
                  <a16:creationId xmlns:a16="http://schemas.microsoft.com/office/drawing/2014/main" id="{79508C32-42C6-35D3-E023-658E21D24325}"/>
                </a:ext>
              </a:extLst>
            </p:cNvPr>
            <p:cNvGrpSpPr/>
            <p:nvPr/>
          </p:nvGrpSpPr>
          <p:grpSpPr>
            <a:xfrm>
              <a:off x="8035481" y="3551916"/>
              <a:ext cx="1978893" cy="802970"/>
              <a:chOff x="1070428" y="4756735"/>
              <a:chExt cx="2909241" cy="802970"/>
            </a:xfrm>
          </p:grpSpPr>
          <p:sp>
            <p:nvSpPr>
              <p:cNvPr id="41" name="TextBox 40">
                <a:extLst>
                  <a:ext uri="{FF2B5EF4-FFF2-40B4-BE49-F238E27FC236}">
                    <a16:creationId xmlns:a16="http://schemas.microsoft.com/office/drawing/2014/main" id="{0A9F7911-F68B-CF0A-ABA7-970F73192660}"/>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2" name="TextBox 41">
                <a:extLst>
                  <a:ext uri="{FF2B5EF4-FFF2-40B4-BE49-F238E27FC236}">
                    <a16:creationId xmlns:a16="http://schemas.microsoft.com/office/drawing/2014/main" id="{AF371F38-4C9D-9F2C-2EA8-3DBC0CDC87D2}"/>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43" name="Group 42">
              <a:extLst>
                <a:ext uri="{FF2B5EF4-FFF2-40B4-BE49-F238E27FC236}">
                  <a16:creationId xmlns:a16="http://schemas.microsoft.com/office/drawing/2014/main" id="{08887494-8AC4-A105-05F8-F51AC1ED773B}"/>
                </a:ext>
              </a:extLst>
            </p:cNvPr>
            <p:cNvGrpSpPr/>
            <p:nvPr/>
          </p:nvGrpSpPr>
          <p:grpSpPr>
            <a:xfrm>
              <a:off x="9910798" y="5227493"/>
              <a:ext cx="1978893" cy="802970"/>
              <a:chOff x="1070428" y="4756735"/>
              <a:chExt cx="2909241" cy="802970"/>
            </a:xfrm>
          </p:grpSpPr>
          <p:sp>
            <p:nvSpPr>
              <p:cNvPr id="44" name="TextBox 43">
                <a:extLst>
                  <a:ext uri="{FF2B5EF4-FFF2-40B4-BE49-F238E27FC236}">
                    <a16:creationId xmlns:a16="http://schemas.microsoft.com/office/drawing/2014/main" id="{6DEA4F8D-6720-D68D-2996-3682DA6CC98A}"/>
                  </a:ext>
                </a:extLst>
              </p:cNvPr>
              <p:cNvSpPr txBox="1"/>
              <p:nvPr/>
            </p:nvSpPr>
            <p:spPr>
              <a:xfrm>
                <a:off x="1070428" y="4756735"/>
                <a:ext cx="2909240"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84064D6D-386E-487D-93EF-3C88A56D51A6}"/>
                  </a:ext>
                </a:extLst>
              </p:cNvPr>
              <p:cNvSpPr txBox="1"/>
              <p:nvPr/>
            </p:nvSpPr>
            <p:spPr>
              <a:xfrm>
                <a:off x="1070429" y="4989292"/>
                <a:ext cx="2909240"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spTree>
    <p:extLst>
      <p:ext uri="{BB962C8B-B14F-4D97-AF65-F5344CB8AC3E}">
        <p14:creationId xmlns:p14="http://schemas.microsoft.com/office/powerpoint/2010/main" val="42772029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Shape 47">
            <a:extLst>
              <a:ext uri="{FF2B5EF4-FFF2-40B4-BE49-F238E27FC236}">
                <a16:creationId xmlns:a16="http://schemas.microsoft.com/office/drawing/2014/main" id="{3922C722-46FA-B8BF-717D-5E3349189606}"/>
              </a:ext>
            </a:extLst>
          </p:cNvPr>
          <p:cNvSpPr/>
          <p:nvPr/>
        </p:nvSpPr>
        <p:spPr>
          <a:xfrm>
            <a:off x="4597400" y="3264369"/>
            <a:ext cx="375942" cy="856250"/>
          </a:xfrm>
          <a:custGeom>
            <a:avLst/>
            <a:gdLst>
              <a:gd name="connsiteX0" fmla="*/ 296640 w 296639"/>
              <a:gd name="connsiteY0" fmla="*/ 0 h 675629"/>
              <a:gd name="connsiteX1" fmla="*/ 296640 w 296639"/>
              <a:gd name="connsiteY1" fmla="*/ 675630 h 675629"/>
              <a:gd name="connsiteX2" fmla="*/ 0 w 296639"/>
              <a:gd name="connsiteY2" fmla="*/ 20160 h 675629"/>
              <a:gd name="connsiteX3" fmla="*/ 296640 w 296639"/>
              <a:gd name="connsiteY3" fmla="*/ 0 h 675629"/>
            </a:gdLst>
            <a:ahLst/>
            <a:cxnLst>
              <a:cxn ang="0">
                <a:pos x="connsiteX0" y="connsiteY0"/>
              </a:cxn>
              <a:cxn ang="0">
                <a:pos x="connsiteX1" y="connsiteY1"/>
              </a:cxn>
              <a:cxn ang="0">
                <a:pos x="connsiteX2" y="connsiteY2"/>
              </a:cxn>
              <a:cxn ang="0">
                <a:pos x="connsiteX3" y="connsiteY3"/>
              </a:cxn>
            </a:cxnLst>
            <a:rect l="l" t="t" r="r" b="b"/>
            <a:pathLst>
              <a:path w="296639" h="675629">
                <a:moveTo>
                  <a:pt x="296640" y="0"/>
                </a:moveTo>
                <a:lnTo>
                  <a:pt x="296640" y="675630"/>
                </a:lnTo>
                <a:lnTo>
                  <a:pt x="0" y="20160"/>
                </a:lnTo>
                <a:lnTo>
                  <a:pt x="296640" y="0"/>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9" name="Freeform: Shape 48">
            <a:extLst>
              <a:ext uri="{FF2B5EF4-FFF2-40B4-BE49-F238E27FC236}">
                <a16:creationId xmlns:a16="http://schemas.microsoft.com/office/drawing/2014/main" id="{67BC0325-C673-94A1-CB4C-0CF0FBC9DFF6}"/>
              </a:ext>
            </a:extLst>
          </p:cNvPr>
          <p:cNvSpPr/>
          <p:nvPr/>
        </p:nvSpPr>
        <p:spPr>
          <a:xfrm>
            <a:off x="4597400" y="2989802"/>
            <a:ext cx="1139918" cy="300230"/>
          </a:xfrm>
          <a:custGeom>
            <a:avLst/>
            <a:gdLst>
              <a:gd name="connsiteX0" fmla="*/ 0 w 899459"/>
              <a:gd name="connsiteY0" fmla="*/ 236808 h 236898"/>
              <a:gd name="connsiteX1" fmla="*/ 897030 w 899459"/>
              <a:gd name="connsiteY1" fmla="*/ 18 h 236898"/>
              <a:gd name="connsiteX2" fmla="*/ 899460 w 899459"/>
              <a:gd name="connsiteY2" fmla="*/ 2448 h 236898"/>
              <a:gd name="connsiteX3" fmla="*/ 296640 w 899459"/>
              <a:gd name="connsiteY3" fmla="*/ 216648 h 236898"/>
              <a:gd name="connsiteX4" fmla="*/ 0 w 899459"/>
              <a:gd name="connsiteY4" fmla="*/ 236898 h 236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459" h="236898">
                <a:moveTo>
                  <a:pt x="0" y="236808"/>
                </a:moveTo>
                <a:cubicBezTo>
                  <a:pt x="0" y="236808"/>
                  <a:pt x="894600" y="-2412"/>
                  <a:pt x="897030" y="18"/>
                </a:cubicBezTo>
                <a:lnTo>
                  <a:pt x="899460" y="2448"/>
                </a:lnTo>
                <a:lnTo>
                  <a:pt x="296640" y="216648"/>
                </a:lnTo>
                <a:lnTo>
                  <a:pt x="0" y="236898"/>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0" name="Freeform: Shape 49">
            <a:extLst>
              <a:ext uri="{FF2B5EF4-FFF2-40B4-BE49-F238E27FC236}">
                <a16:creationId xmlns:a16="http://schemas.microsoft.com/office/drawing/2014/main" id="{78C71178-FEB3-9F5C-D714-1DC3FF45F934}"/>
              </a:ext>
            </a:extLst>
          </p:cNvPr>
          <p:cNvSpPr/>
          <p:nvPr/>
        </p:nvSpPr>
        <p:spPr>
          <a:xfrm>
            <a:off x="4973343" y="2992904"/>
            <a:ext cx="763975" cy="1127714"/>
          </a:xfrm>
          <a:custGeom>
            <a:avLst/>
            <a:gdLst>
              <a:gd name="connsiteX0" fmla="*/ 602820 w 602819"/>
              <a:gd name="connsiteY0" fmla="*/ 0 h 889829"/>
              <a:gd name="connsiteX1" fmla="*/ 591660 w 602819"/>
              <a:gd name="connsiteY1" fmla="*/ 889830 h 889829"/>
              <a:gd name="connsiteX2" fmla="*/ 0 w 602819"/>
              <a:gd name="connsiteY2" fmla="*/ 889830 h 889829"/>
              <a:gd name="connsiteX3" fmla="*/ 0 w 602819"/>
              <a:gd name="connsiteY3" fmla="*/ 214200 h 889829"/>
              <a:gd name="connsiteX4" fmla="*/ 602820 w 602819"/>
              <a:gd name="connsiteY4" fmla="*/ 0 h 889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819" h="889829">
                <a:moveTo>
                  <a:pt x="602820" y="0"/>
                </a:moveTo>
                <a:lnTo>
                  <a:pt x="591660" y="889830"/>
                </a:lnTo>
                <a:lnTo>
                  <a:pt x="0" y="889830"/>
                </a:lnTo>
                <a:lnTo>
                  <a:pt x="0" y="214200"/>
                </a:lnTo>
                <a:lnTo>
                  <a:pt x="602820" y="0"/>
                </a:lnTo>
                <a:close/>
              </a:path>
            </a:pathLst>
          </a:custGeom>
          <a:gradFill>
            <a:gsLst>
              <a:gs pos="100000">
                <a:schemeClr val="accent3"/>
              </a:gs>
              <a:gs pos="53400">
                <a:srgbClr val="8B32E2">
                  <a:lumMod val="79000"/>
                  <a:lumOff val="21000"/>
                </a:srgbClr>
              </a:gs>
              <a:gs pos="0">
                <a:schemeClr val="accent3">
                  <a:lumMod val="75000"/>
                </a:schemeClr>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1" name="Freeform: Shape 50">
            <a:extLst>
              <a:ext uri="{FF2B5EF4-FFF2-40B4-BE49-F238E27FC236}">
                <a16:creationId xmlns:a16="http://schemas.microsoft.com/office/drawing/2014/main" id="{9B7FA6C1-8BA4-7FD7-BAE6-CFABD46B1625}"/>
              </a:ext>
            </a:extLst>
          </p:cNvPr>
          <p:cNvSpPr/>
          <p:nvPr/>
        </p:nvSpPr>
        <p:spPr>
          <a:xfrm>
            <a:off x="7247137" y="3264369"/>
            <a:ext cx="372863" cy="865375"/>
          </a:xfrm>
          <a:custGeom>
            <a:avLst/>
            <a:gdLst>
              <a:gd name="connsiteX0" fmla="*/ 294210 w 294210"/>
              <a:gd name="connsiteY0" fmla="*/ 20160 h 682829"/>
              <a:gd name="connsiteX1" fmla="*/ 0 w 294210"/>
              <a:gd name="connsiteY1" fmla="*/ 0 h 682829"/>
              <a:gd name="connsiteX2" fmla="*/ 0 w 294210"/>
              <a:gd name="connsiteY2" fmla="*/ 682830 h 682829"/>
              <a:gd name="connsiteX3" fmla="*/ 294210 w 294210"/>
              <a:gd name="connsiteY3" fmla="*/ 20160 h 682829"/>
            </a:gdLst>
            <a:ahLst/>
            <a:cxnLst>
              <a:cxn ang="0">
                <a:pos x="connsiteX0" y="connsiteY0"/>
              </a:cxn>
              <a:cxn ang="0">
                <a:pos x="connsiteX1" y="connsiteY1"/>
              </a:cxn>
              <a:cxn ang="0">
                <a:pos x="connsiteX2" y="connsiteY2"/>
              </a:cxn>
              <a:cxn ang="0">
                <a:pos x="connsiteX3" y="connsiteY3"/>
              </a:cxn>
            </a:cxnLst>
            <a:rect l="l" t="t" r="r" b="b"/>
            <a:pathLst>
              <a:path w="294210" h="682829">
                <a:moveTo>
                  <a:pt x="294210" y="20160"/>
                </a:moveTo>
                <a:lnTo>
                  <a:pt x="0" y="0"/>
                </a:lnTo>
                <a:lnTo>
                  <a:pt x="0" y="682830"/>
                </a:lnTo>
                <a:lnTo>
                  <a:pt x="294210" y="20160"/>
                </a:ln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2" name="Freeform: Shape 51">
            <a:extLst>
              <a:ext uri="{FF2B5EF4-FFF2-40B4-BE49-F238E27FC236}">
                <a16:creationId xmlns:a16="http://schemas.microsoft.com/office/drawing/2014/main" id="{1F02F212-89B0-67C4-C177-9ADAD6868257}"/>
              </a:ext>
            </a:extLst>
          </p:cNvPr>
          <p:cNvSpPr/>
          <p:nvPr/>
        </p:nvSpPr>
        <p:spPr>
          <a:xfrm>
            <a:off x="6474035" y="2977734"/>
            <a:ext cx="1145965" cy="312183"/>
          </a:xfrm>
          <a:custGeom>
            <a:avLst/>
            <a:gdLst>
              <a:gd name="connsiteX0" fmla="*/ 904230 w 904230"/>
              <a:gd name="connsiteY0" fmla="*/ 246330 h 246330"/>
              <a:gd name="connsiteX1" fmla="*/ 0 w 904230"/>
              <a:gd name="connsiteY1" fmla="*/ 0 h 246330"/>
              <a:gd name="connsiteX2" fmla="*/ 610020 w 904230"/>
              <a:gd name="connsiteY2" fmla="*/ 226170 h 246330"/>
              <a:gd name="connsiteX3" fmla="*/ 904230 w 904230"/>
              <a:gd name="connsiteY3" fmla="*/ 246330 h 246330"/>
            </a:gdLst>
            <a:ahLst/>
            <a:cxnLst>
              <a:cxn ang="0">
                <a:pos x="connsiteX0" y="connsiteY0"/>
              </a:cxn>
              <a:cxn ang="0">
                <a:pos x="connsiteX1" y="connsiteY1"/>
              </a:cxn>
              <a:cxn ang="0">
                <a:pos x="connsiteX2" y="connsiteY2"/>
              </a:cxn>
              <a:cxn ang="0">
                <a:pos x="connsiteX3" y="connsiteY3"/>
              </a:cxn>
            </a:cxnLst>
            <a:rect l="l" t="t" r="r" b="b"/>
            <a:pathLst>
              <a:path w="904230" h="246330">
                <a:moveTo>
                  <a:pt x="904230" y="246330"/>
                </a:moveTo>
                <a:lnTo>
                  <a:pt x="0" y="0"/>
                </a:lnTo>
                <a:lnTo>
                  <a:pt x="610020" y="226170"/>
                </a:lnTo>
                <a:lnTo>
                  <a:pt x="904230" y="246330"/>
                </a:ln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3" name="Freeform: Shape 52">
            <a:extLst>
              <a:ext uri="{FF2B5EF4-FFF2-40B4-BE49-F238E27FC236}">
                <a16:creationId xmlns:a16="http://schemas.microsoft.com/office/drawing/2014/main" id="{665147BD-9EF6-2248-6534-832C0415E913}"/>
              </a:ext>
            </a:extLst>
          </p:cNvPr>
          <p:cNvSpPr/>
          <p:nvPr/>
        </p:nvSpPr>
        <p:spPr>
          <a:xfrm>
            <a:off x="6474035" y="2977734"/>
            <a:ext cx="773100" cy="1152010"/>
          </a:xfrm>
          <a:custGeom>
            <a:avLst/>
            <a:gdLst>
              <a:gd name="connsiteX0" fmla="*/ 0 w 610019"/>
              <a:gd name="connsiteY0" fmla="*/ 0 h 909000"/>
              <a:gd name="connsiteX1" fmla="*/ 0 w 610019"/>
              <a:gd name="connsiteY1" fmla="*/ 909000 h 909000"/>
              <a:gd name="connsiteX2" fmla="*/ 610020 w 610019"/>
              <a:gd name="connsiteY2" fmla="*/ 909000 h 909000"/>
              <a:gd name="connsiteX3" fmla="*/ 610020 w 610019"/>
              <a:gd name="connsiteY3" fmla="*/ 226170 h 909000"/>
              <a:gd name="connsiteX4" fmla="*/ 0 w 610019"/>
              <a:gd name="connsiteY4" fmla="*/ 0 h 90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019" h="909000">
                <a:moveTo>
                  <a:pt x="0" y="0"/>
                </a:moveTo>
                <a:lnTo>
                  <a:pt x="0" y="909000"/>
                </a:lnTo>
                <a:lnTo>
                  <a:pt x="610020" y="909000"/>
                </a:lnTo>
                <a:lnTo>
                  <a:pt x="610020" y="226170"/>
                </a:lnTo>
                <a:lnTo>
                  <a:pt x="0" y="0"/>
                </a:lnTo>
                <a:close/>
              </a:path>
            </a:pathLst>
          </a:custGeom>
          <a:gradFill>
            <a:gsLst>
              <a:gs pos="0">
                <a:schemeClr val="accent6">
                  <a:lumMod val="75000"/>
                </a:schemeClr>
              </a:gs>
              <a:gs pos="49000">
                <a:srgbClr val="D913B1">
                  <a:lumMod val="91000"/>
                  <a:lumOff val="9000"/>
                </a:srgbClr>
              </a:gs>
              <a:gs pos="100000">
                <a:schemeClr val="accent6">
                  <a:lumMod val="75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4" name="Freeform: Shape 53">
            <a:extLst>
              <a:ext uri="{FF2B5EF4-FFF2-40B4-BE49-F238E27FC236}">
                <a16:creationId xmlns:a16="http://schemas.microsoft.com/office/drawing/2014/main" id="{030CE04F-7628-841E-1CFF-5820DBE86690}"/>
              </a:ext>
            </a:extLst>
          </p:cNvPr>
          <p:cNvSpPr/>
          <p:nvPr/>
        </p:nvSpPr>
        <p:spPr>
          <a:xfrm>
            <a:off x="6110638" y="4714875"/>
            <a:ext cx="755878" cy="921607"/>
          </a:xfrm>
          <a:custGeom>
            <a:avLst/>
            <a:gdLst>
              <a:gd name="connsiteX0" fmla="*/ 0 w 596430"/>
              <a:gd name="connsiteY0" fmla="*/ 212850 h 727199"/>
              <a:gd name="connsiteX1" fmla="*/ 0 w 596430"/>
              <a:gd name="connsiteY1" fmla="*/ 727200 h 727199"/>
              <a:gd name="connsiteX2" fmla="*/ 596430 w 596430"/>
              <a:gd name="connsiteY2" fmla="*/ 0 h 727199"/>
              <a:gd name="connsiteX3" fmla="*/ 0 w 596430"/>
              <a:gd name="connsiteY3" fmla="*/ 212850 h 727199"/>
            </a:gdLst>
            <a:ahLst/>
            <a:cxnLst>
              <a:cxn ang="0">
                <a:pos x="connsiteX0" y="connsiteY0"/>
              </a:cxn>
              <a:cxn ang="0">
                <a:pos x="connsiteX1" y="connsiteY1"/>
              </a:cxn>
              <a:cxn ang="0">
                <a:pos x="connsiteX2" y="connsiteY2"/>
              </a:cxn>
              <a:cxn ang="0">
                <a:pos x="connsiteX3" y="connsiteY3"/>
              </a:cxn>
            </a:cxnLst>
            <a:rect l="l" t="t" r="r" b="b"/>
            <a:pathLst>
              <a:path w="596430" h="727199">
                <a:moveTo>
                  <a:pt x="0" y="212850"/>
                </a:moveTo>
                <a:lnTo>
                  <a:pt x="0" y="727200"/>
                </a:lnTo>
                <a:lnTo>
                  <a:pt x="596430" y="0"/>
                </a:lnTo>
                <a:lnTo>
                  <a:pt x="0" y="212850"/>
                </a:lnTo>
                <a:close/>
              </a:path>
            </a:pathLst>
          </a:custGeom>
          <a:gradFill>
            <a:gsLst>
              <a:gs pos="0">
                <a:schemeClr val="accent5">
                  <a:lumMod val="75000"/>
                </a:schemeClr>
              </a:gs>
              <a:gs pos="51700">
                <a:srgbClr val="5D782F">
                  <a:lumMod val="74000"/>
                  <a:lumOff val="26000"/>
                </a:srgbClr>
              </a:gs>
              <a:gs pos="100000">
                <a:schemeClr val="accent5">
                  <a:lumMod val="50000"/>
                </a:schemeClr>
              </a:gs>
            </a:gsLst>
            <a:lin ang="6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5" name="Freeform: Shape 54">
            <a:extLst>
              <a:ext uri="{FF2B5EF4-FFF2-40B4-BE49-F238E27FC236}">
                <a16:creationId xmlns:a16="http://schemas.microsoft.com/office/drawing/2014/main" id="{23FCCEBC-94B2-ACF5-8E80-9BD7626FC4DB}"/>
              </a:ext>
            </a:extLst>
          </p:cNvPr>
          <p:cNvSpPr/>
          <p:nvPr/>
        </p:nvSpPr>
        <p:spPr>
          <a:xfrm>
            <a:off x="5355330" y="4714875"/>
            <a:ext cx="755308" cy="921607"/>
          </a:xfrm>
          <a:custGeom>
            <a:avLst/>
            <a:gdLst>
              <a:gd name="connsiteX0" fmla="*/ 595980 w 595980"/>
              <a:gd name="connsiteY0" fmla="*/ 212850 h 727199"/>
              <a:gd name="connsiteX1" fmla="*/ 0 w 595980"/>
              <a:gd name="connsiteY1" fmla="*/ 0 h 727199"/>
              <a:gd name="connsiteX2" fmla="*/ 595980 w 595980"/>
              <a:gd name="connsiteY2" fmla="*/ 727200 h 727199"/>
              <a:gd name="connsiteX3" fmla="*/ 595980 w 595980"/>
              <a:gd name="connsiteY3" fmla="*/ 212850 h 727199"/>
            </a:gdLst>
            <a:ahLst/>
            <a:cxnLst>
              <a:cxn ang="0">
                <a:pos x="connsiteX0" y="connsiteY0"/>
              </a:cxn>
              <a:cxn ang="0">
                <a:pos x="connsiteX1" y="connsiteY1"/>
              </a:cxn>
              <a:cxn ang="0">
                <a:pos x="connsiteX2" y="connsiteY2"/>
              </a:cxn>
              <a:cxn ang="0">
                <a:pos x="connsiteX3" y="connsiteY3"/>
              </a:cxn>
            </a:cxnLst>
            <a:rect l="l" t="t" r="r" b="b"/>
            <a:pathLst>
              <a:path w="595980" h="727199">
                <a:moveTo>
                  <a:pt x="595980" y="212850"/>
                </a:moveTo>
                <a:lnTo>
                  <a:pt x="0" y="0"/>
                </a:lnTo>
                <a:lnTo>
                  <a:pt x="595980" y="727200"/>
                </a:lnTo>
                <a:lnTo>
                  <a:pt x="595980" y="212850"/>
                </a:lnTo>
                <a:close/>
              </a:path>
            </a:pathLst>
          </a:custGeom>
          <a:gradFill>
            <a:gsLst>
              <a:gs pos="0">
                <a:schemeClr val="accent5">
                  <a:lumMod val="75000"/>
                </a:schemeClr>
              </a:gs>
              <a:gs pos="51700">
                <a:srgbClr val="5D782F">
                  <a:lumMod val="74000"/>
                  <a:lumOff val="26000"/>
                </a:srgbClr>
              </a:gs>
              <a:gs pos="100000">
                <a:schemeClr val="accent5">
                  <a:lumMod val="50000"/>
                </a:schemeClr>
              </a:gs>
            </a:gsLst>
            <a:lin ang="18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6" name="Freeform: Shape 55">
            <a:extLst>
              <a:ext uri="{FF2B5EF4-FFF2-40B4-BE49-F238E27FC236}">
                <a16:creationId xmlns:a16="http://schemas.microsoft.com/office/drawing/2014/main" id="{EC430FCF-39F8-CF3B-407A-FB2179687AD8}"/>
              </a:ext>
            </a:extLst>
          </p:cNvPr>
          <p:cNvSpPr/>
          <p:nvPr/>
        </p:nvSpPr>
        <p:spPr>
          <a:xfrm>
            <a:off x="5355330" y="4432917"/>
            <a:ext cx="1511186" cy="551709"/>
          </a:xfrm>
          <a:custGeom>
            <a:avLst/>
            <a:gdLst>
              <a:gd name="connsiteX0" fmla="*/ 1192410 w 1192410"/>
              <a:gd name="connsiteY0" fmla="*/ 222480 h 435329"/>
              <a:gd name="connsiteX1" fmla="*/ 595980 w 1192410"/>
              <a:gd name="connsiteY1" fmla="*/ 435330 h 435329"/>
              <a:gd name="connsiteX2" fmla="*/ 0 w 1192410"/>
              <a:gd name="connsiteY2" fmla="*/ 222480 h 435329"/>
              <a:gd name="connsiteX3" fmla="*/ 595980 w 1192410"/>
              <a:gd name="connsiteY3" fmla="*/ 0 h 435329"/>
              <a:gd name="connsiteX4" fmla="*/ 1192410 w 1192410"/>
              <a:gd name="connsiteY4" fmla="*/ 222480 h 4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410" h="435329">
                <a:moveTo>
                  <a:pt x="1192410" y="222480"/>
                </a:moveTo>
                <a:lnTo>
                  <a:pt x="595980" y="435330"/>
                </a:lnTo>
                <a:lnTo>
                  <a:pt x="0" y="222480"/>
                </a:lnTo>
                <a:lnTo>
                  <a:pt x="595980" y="0"/>
                </a:lnTo>
                <a:lnTo>
                  <a:pt x="1192410" y="222480"/>
                </a:ln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7" name="Freeform: Shape 56">
            <a:extLst>
              <a:ext uri="{FF2B5EF4-FFF2-40B4-BE49-F238E27FC236}">
                <a16:creationId xmlns:a16="http://schemas.microsoft.com/office/drawing/2014/main" id="{8354ADAB-CAC3-8674-16A6-E171FF9F73D4}"/>
              </a:ext>
            </a:extLst>
          </p:cNvPr>
          <p:cNvSpPr/>
          <p:nvPr/>
        </p:nvSpPr>
        <p:spPr>
          <a:xfrm>
            <a:off x="5357955" y="3132172"/>
            <a:ext cx="1508563" cy="543840"/>
          </a:xfrm>
          <a:custGeom>
            <a:avLst/>
            <a:gdLst>
              <a:gd name="connsiteX0" fmla="*/ 593910 w 1190340"/>
              <a:gd name="connsiteY0" fmla="*/ 429120 h 429120"/>
              <a:gd name="connsiteX1" fmla="*/ 1190340 w 1190340"/>
              <a:gd name="connsiteY1" fmla="*/ 211050 h 429120"/>
              <a:gd name="connsiteX2" fmla="*/ 593910 w 1190340"/>
              <a:gd name="connsiteY2" fmla="*/ 0 h 429120"/>
              <a:gd name="connsiteX3" fmla="*/ 0 w 1190340"/>
              <a:gd name="connsiteY3" fmla="*/ 214560 h 429120"/>
              <a:gd name="connsiteX4" fmla="*/ 593910 w 1190340"/>
              <a:gd name="connsiteY4" fmla="*/ 429120 h 429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340" h="429120">
                <a:moveTo>
                  <a:pt x="593910" y="429120"/>
                </a:moveTo>
                <a:lnTo>
                  <a:pt x="1190340" y="211050"/>
                </a:lnTo>
                <a:lnTo>
                  <a:pt x="593910" y="0"/>
                </a:lnTo>
                <a:lnTo>
                  <a:pt x="0" y="214560"/>
                </a:lnTo>
                <a:lnTo>
                  <a:pt x="593910" y="429120"/>
                </a:lnTo>
                <a:close/>
              </a:path>
            </a:pathLst>
          </a:custGeom>
          <a:gradFill>
            <a:gsLst>
              <a:gs pos="49400">
                <a:srgbClr val="135E77">
                  <a:lumMod val="67000"/>
                  <a:lumOff val="33000"/>
                </a:srgbClr>
              </a:gs>
              <a:gs pos="100000">
                <a:schemeClr val="accent4">
                  <a:lumMod val="73000"/>
                </a:schemeClr>
              </a:gs>
              <a:gs pos="0">
                <a:schemeClr val="accent4">
                  <a:lumMod val="97000"/>
                </a:schemeClr>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8" name="Freeform: Shape 57">
            <a:extLst>
              <a:ext uri="{FF2B5EF4-FFF2-40B4-BE49-F238E27FC236}">
                <a16:creationId xmlns:a16="http://schemas.microsoft.com/office/drawing/2014/main" id="{A8B578DE-4E89-8F9D-C8A8-375AA3566193}"/>
              </a:ext>
            </a:extLst>
          </p:cNvPr>
          <p:cNvSpPr/>
          <p:nvPr/>
        </p:nvSpPr>
        <p:spPr>
          <a:xfrm>
            <a:off x="6110638" y="2062971"/>
            <a:ext cx="755878" cy="1201398"/>
          </a:xfrm>
          <a:custGeom>
            <a:avLst/>
            <a:gdLst>
              <a:gd name="connsiteX0" fmla="*/ 0 w 596430"/>
              <a:gd name="connsiteY0" fmla="*/ 0 h 947970"/>
              <a:gd name="connsiteX1" fmla="*/ 0 w 596430"/>
              <a:gd name="connsiteY1" fmla="*/ 947970 h 947970"/>
              <a:gd name="connsiteX2" fmla="*/ 596430 w 596430"/>
              <a:gd name="connsiteY2" fmla="*/ 732150 h 947970"/>
              <a:gd name="connsiteX3" fmla="*/ 0 w 596430"/>
              <a:gd name="connsiteY3" fmla="*/ 0 h 947970"/>
            </a:gdLst>
            <a:ahLst/>
            <a:cxnLst>
              <a:cxn ang="0">
                <a:pos x="connsiteX0" y="connsiteY0"/>
              </a:cxn>
              <a:cxn ang="0">
                <a:pos x="connsiteX1" y="connsiteY1"/>
              </a:cxn>
              <a:cxn ang="0">
                <a:pos x="connsiteX2" y="connsiteY2"/>
              </a:cxn>
              <a:cxn ang="0">
                <a:pos x="connsiteX3" y="connsiteY3"/>
              </a:cxn>
            </a:cxnLst>
            <a:rect l="l" t="t" r="r" b="b"/>
            <a:pathLst>
              <a:path w="596430" h="947970">
                <a:moveTo>
                  <a:pt x="0" y="0"/>
                </a:moveTo>
                <a:lnTo>
                  <a:pt x="0" y="947970"/>
                </a:lnTo>
                <a:lnTo>
                  <a:pt x="596430" y="732150"/>
                </a:lnTo>
                <a:lnTo>
                  <a:pt x="0" y="0"/>
                </a:ln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9" name="Freeform: Shape 58">
            <a:extLst>
              <a:ext uri="{FF2B5EF4-FFF2-40B4-BE49-F238E27FC236}">
                <a16:creationId xmlns:a16="http://schemas.microsoft.com/office/drawing/2014/main" id="{AFE6DF5C-0C92-2EB4-C4E9-6B79CCE89486}"/>
              </a:ext>
            </a:extLst>
          </p:cNvPr>
          <p:cNvSpPr/>
          <p:nvPr/>
        </p:nvSpPr>
        <p:spPr>
          <a:xfrm>
            <a:off x="5357955" y="2062971"/>
            <a:ext cx="752683" cy="1201398"/>
          </a:xfrm>
          <a:custGeom>
            <a:avLst/>
            <a:gdLst>
              <a:gd name="connsiteX0" fmla="*/ 593910 w 593909"/>
              <a:gd name="connsiteY0" fmla="*/ 0 h 947970"/>
              <a:gd name="connsiteX1" fmla="*/ 0 w 593909"/>
              <a:gd name="connsiteY1" fmla="*/ 732150 h 947970"/>
              <a:gd name="connsiteX2" fmla="*/ 593910 w 593909"/>
              <a:gd name="connsiteY2" fmla="*/ 947970 h 947970"/>
              <a:gd name="connsiteX3" fmla="*/ 593910 w 593909"/>
              <a:gd name="connsiteY3" fmla="*/ 0 h 947970"/>
            </a:gdLst>
            <a:ahLst/>
            <a:cxnLst>
              <a:cxn ang="0">
                <a:pos x="connsiteX0" y="connsiteY0"/>
              </a:cxn>
              <a:cxn ang="0">
                <a:pos x="connsiteX1" y="connsiteY1"/>
              </a:cxn>
              <a:cxn ang="0">
                <a:pos x="connsiteX2" y="connsiteY2"/>
              </a:cxn>
              <a:cxn ang="0">
                <a:pos x="connsiteX3" y="connsiteY3"/>
              </a:cxn>
            </a:cxnLst>
            <a:rect l="l" t="t" r="r" b="b"/>
            <a:pathLst>
              <a:path w="593909" h="947970">
                <a:moveTo>
                  <a:pt x="593910" y="0"/>
                </a:moveTo>
                <a:lnTo>
                  <a:pt x="0" y="732150"/>
                </a:lnTo>
                <a:lnTo>
                  <a:pt x="593910" y="947970"/>
                </a:lnTo>
                <a:lnTo>
                  <a:pt x="593910" y="0"/>
                </a:ln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0" name="Freeform: Shape 59">
            <a:extLst>
              <a:ext uri="{FF2B5EF4-FFF2-40B4-BE49-F238E27FC236}">
                <a16:creationId xmlns:a16="http://schemas.microsoft.com/office/drawing/2014/main" id="{4AF8D9A5-40E7-7784-F1F6-0599102CE31A}"/>
              </a:ext>
            </a:extLst>
          </p:cNvPr>
          <p:cNvSpPr/>
          <p:nvPr/>
        </p:nvSpPr>
        <p:spPr>
          <a:xfrm>
            <a:off x="5335597" y="3404093"/>
            <a:ext cx="775039" cy="1156116"/>
          </a:xfrm>
          <a:custGeom>
            <a:avLst/>
            <a:gdLst>
              <a:gd name="connsiteX0" fmla="*/ 611550 w 611549"/>
              <a:gd name="connsiteY0" fmla="*/ 214560 h 912240"/>
              <a:gd name="connsiteX1" fmla="*/ 611550 w 611549"/>
              <a:gd name="connsiteY1" fmla="*/ 912240 h 912240"/>
              <a:gd name="connsiteX2" fmla="*/ 0 w 611549"/>
              <a:gd name="connsiteY2" fmla="*/ 703170 h 912240"/>
              <a:gd name="connsiteX3" fmla="*/ 17640 w 611549"/>
              <a:gd name="connsiteY3" fmla="*/ 0 h 912240"/>
              <a:gd name="connsiteX4" fmla="*/ 611550 w 611549"/>
              <a:gd name="connsiteY4" fmla="*/ 214560 h 91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549" h="912240">
                <a:moveTo>
                  <a:pt x="611550" y="214560"/>
                </a:moveTo>
                <a:lnTo>
                  <a:pt x="611550" y="912240"/>
                </a:lnTo>
                <a:lnTo>
                  <a:pt x="0" y="703170"/>
                </a:lnTo>
                <a:lnTo>
                  <a:pt x="17640" y="0"/>
                </a:lnTo>
                <a:lnTo>
                  <a:pt x="611550" y="214560"/>
                </a:lnTo>
                <a:close/>
              </a:path>
            </a:pathLst>
          </a:custGeom>
          <a:gradFill>
            <a:gsLst>
              <a:gs pos="49400">
                <a:srgbClr val="135E77">
                  <a:lumMod val="85000"/>
                  <a:lumOff val="15000"/>
                </a:srgbClr>
              </a:gs>
              <a:gs pos="100000">
                <a:schemeClr val="accent4">
                  <a:lumMod val="68000"/>
                </a:schemeClr>
              </a:gs>
              <a:gs pos="0">
                <a:schemeClr val="accent4">
                  <a:lumMod val="97000"/>
                </a:schemeClr>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1" name="Freeform: Shape 60">
            <a:extLst>
              <a:ext uri="{FF2B5EF4-FFF2-40B4-BE49-F238E27FC236}">
                <a16:creationId xmlns:a16="http://schemas.microsoft.com/office/drawing/2014/main" id="{631994DE-3345-42D4-0521-FAEF92B28AC6}"/>
              </a:ext>
            </a:extLst>
          </p:cNvPr>
          <p:cNvSpPr/>
          <p:nvPr/>
        </p:nvSpPr>
        <p:spPr>
          <a:xfrm>
            <a:off x="6110638" y="3399645"/>
            <a:ext cx="755878" cy="1160565"/>
          </a:xfrm>
          <a:custGeom>
            <a:avLst/>
            <a:gdLst>
              <a:gd name="connsiteX0" fmla="*/ 0 w 596430"/>
              <a:gd name="connsiteY0" fmla="*/ 218070 h 915750"/>
              <a:gd name="connsiteX1" fmla="*/ 596430 w 596430"/>
              <a:gd name="connsiteY1" fmla="*/ 0 h 915750"/>
              <a:gd name="connsiteX2" fmla="*/ 596430 w 596430"/>
              <a:gd name="connsiteY2" fmla="*/ 706680 h 915750"/>
              <a:gd name="connsiteX3" fmla="*/ 0 w 596430"/>
              <a:gd name="connsiteY3" fmla="*/ 915750 h 915750"/>
              <a:gd name="connsiteX4" fmla="*/ 0 w 596430"/>
              <a:gd name="connsiteY4" fmla="*/ 218070 h 91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430" h="915750">
                <a:moveTo>
                  <a:pt x="0" y="218070"/>
                </a:moveTo>
                <a:lnTo>
                  <a:pt x="596430" y="0"/>
                </a:lnTo>
                <a:lnTo>
                  <a:pt x="596430" y="706680"/>
                </a:lnTo>
                <a:lnTo>
                  <a:pt x="0" y="915750"/>
                </a:lnTo>
                <a:lnTo>
                  <a:pt x="0" y="218070"/>
                </a:lnTo>
                <a:close/>
              </a:path>
            </a:pathLst>
          </a:custGeom>
          <a:gradFill>
            <a:gsLst>
              <a:gs pos="49400">
                <a:srgbClr val="135E77">
                  <a:lumMod val="91000"/>
                  <a:lumOff val="9000"/>
                </a:srgbClr>
              </a:gs>
              <a:gs pos="100000">
                <a:schemeClr val="accent4">
                  <a:lumMod val="50000"/>
                </a:schemeClr>
              </a:gs>
              <a:gs pos="0">
                <a:schemeClr val="accent4">
                  <a:lumMod val="50000"/>
                </a:schemeClr>
              </a:gs>
            </a:gsLst>
            <a:lin ang="19800004" scaled="1"/>
          </a:gradFill>
          <a:ln w="8992"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CF655150-C430-01AC-195C-CABBD3EA556D}"/>
              </a:ext>
            </a:extLst>
          </p:cNvPr>
          <p:cNvSpPr/>
          <p:nvPr/>
        </p:nvSpPr>
        <p:spPr>
          <a:xfrm>
            <a:off x="6488635" y="3541649"/>
            <a:ext cx="1131365" cy="860927"/>
          </a:xfrm>
          <a:custGeom>
            <a:avLst/>
            <a:gdLst>
              <a:gd name="connsiteX0" fmla="*/ 892710 w 892710"/>
              <a:gd name="connsiteY0" fmla="*/ 679320 h 679319"/>
              <a:gd name="connsiteX1" fmla="*/ 0 w 892710"/>
              <a:gd name="connsiteY1" fmla="*/ 212850 h 679319"/>
              <a:gd name="connsiteX2" fmla="*/ 591300 w 892710"/>
              <a:gd name="connsiteY2" fmla="*/ 0 h 679319"/>
              <a:gd name="connsiteX3" fmla="*/ 892710 w 892710"/>
              <a:gd name="connsiteY3" fmla="*/ 679320 h 679319"/>
            </a:gdLst>
            <a:ahLst/>
            <a:cxnLst>
              <a:cxn ang="0">
                <a:pos x="connsiteX0" y="connsiteY0"/>
              </a:cxn>
              <a:cxn ang="0">
                <a:pos x="connsiteX1" y="connsiteY1"/>
              </a:cxn>
              <a:cxn ang="0">
                <a:pos x="connsiteX2" y="connsiteY2"/>
              </a:cxn>
              <a:cxn ang="0">
                <a:pos x="connsiteX3" y="connsiteY3"/>
              </a:cxn>
            </a:cxnLst>
            <a:rect l="l" t="t" r="r" b="b"/>
            <a:pathLst>
              <a:path w="892710" h="679319">
                <a:moveTo>
                  <a:pt x="892710" y="679320"/>
                </a:moveTo>
                <a:lnTo>
                  <a:pt x="0" y="212850"/>
                </a:lnTo>
                <a:lnTo>
                  <a:pt x="591300" y="0"/>
                </a:lnTo>
                <a:lnTo>
                  <a:pt x="892710" y="679320"/>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3" name="Freeform: Shape 62">
            <a:extLst>
              <a:ext uri="{FF2B5EF4-FFF2-40B4-BE49-F238E27FC236}">
                <a16:creationId xmlns:a16="http://schemas.microsoft.com/office/drawing/2014/main" id="{B0CD1847-198D-FFC5-3395-ADA777C2CCAE}"/>
              </a:ext>
            </a:extLst>
          </p:cNvPr>
          <p:cNvSpPr/>
          <p:nvPr/>
        </p:nvSpPr>
        <p:spPr>
          <a:xfrm>
            <a:off x="6488635" y="3811402"/>
            <a:ext cx="1131365" cy="891382"/>
          </a:xfrm>
          <a:custGeom>
            <a:avLst/>
            <a:gdLst>
              <a:gd name="connsiteX0" fmla="*/ 892710 w 892710"/>
              <a:gd name="connsiteY0" fmla="*/ 466470 h 703350"/>
              <a:gd name="connsiteX1" fmla="*/ 0 w 892710"/>
              <a:gd name="connsiteY1" fmla="*/ 703350 h 703350"/>
              <a:gd name="connsiteX2" fmla="*/ 0 w 892710"/>
              <a:gd name="connsiteY2" fmla="*/ 0 h 703350"/>
              <a:gd name="connsiteX3" fmla="*/ 892710 w 892710"/>
              <a:gd name="connsiteY3" fmla="*/ 466470 h 703350"/>
            </a:gdLst>
            <a:ahLst/>
            <a:cxnLst>
              <a:cxn ang="0">
                <a:pos x="connsiteX0" y="connsiteY0"/>
              </a:cxn>
              <a:cxn ang="0">
                <a:pos x="connsiteX1" y="connsiteY1"/>
              </a:cxn>
              <a:cxn ang="0">
                <a:pos x="connsiteX2" y="connsiteY2"/>
              </a:cxn>
              <a:cxn ang="0">
                <a:pos x="connsiteX3" y="connsiteY3"/>
              </a:cxn>
            </a:cxnLst>
            <a:rect l="l" t="t" r="r" b="b"/>
            <a:pathLst>
              <a:path w="892710" h="703350">
                <a:moveTo>
                  <a:pt x="892710" y="466470"/>
                </a:moveTo>
                <a:lnTo>
                  <a:pt x="0" y="703350"/>
                </a:lnTo>
                <a:lnTo>
                  <a:pt x="0" y="0"/>
                </a:lnTo>
                <a:lnTo>
                  <a:pt x="892710" y="466470"/>
                </a:lnTo>
                <a:close/>
              </a:path>
            </a:pathLst>
          </a:custGeom>
          <a:gradFill>
            <a:gsLst>
              <a:gs pos="0">
                <a:schemeClr val="accent4">
                  <a:lumMod val="83000"/>
                  <a:lumOff val="17000"/>
                </a:schemeClr>
              </a:gs>
              <a:gs pos="58000">
                <a:srgbClr val="58C2E5">
                  <a:lumMod val="76000"/>
                  <a:lumOff val="24000"/>
                </a:srgbClr>
              </a:gs>
              <a:gs pos="100000">
                <a:schemeClr val="accent4">
                  <a:lumMod val="60000"/>
                  <a:lumOff val="40000"/>
                </a:schemeClr>
              </a:gs>
            </a:gsLst>
            <a:lin ang="2400000" scaled="0"/>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4" name="Freeform: Shape 63">
            <a:extLst>
              <a:ext uri="{FF2B5EF4-FFF2-40B4-BE49-F238E27FC236}">
                <a16:creationId xmlns:a16="http://schemas.microsoft.com/office/drawing/2014/main" id="{3E2D2478-8E18-2888-A556-0E7809AF6024}"/>
              </a:ext>
            </a:extLst>
          </p:cNvPr>
          <p:cNvSpPr/>
          <p:nvPr/>
        </p:nvSpPr>
        <p:spPr>
          <a:xfrm>
            <a:off x="4621695" y="3541649"/>
            <a:ext cx="1133874" cy="879178"/>
          </a:xfrm>
          <a:custGeom>
            <a:avLst/>
            <a:gdLst>
              <a:gd name="connsiteX0" fmla="*/ 0 w 894690"/>
              <a:gd name="connsiteY0" fmla="*/ 693720 h 693720"/>
              <a:gd name="connsiteX1" fmla="*/ 894690 w 894690"/>
              <a:gd name="connsiteY1" fmla="*/ 212850 h 693720"/>
              <a:gd name="connsiteX2" fmla="*/ 299070 w 894690"/>
              <a:gd name="connsiteY2" fmla="*/ 0 h 693720"/>
              <a:gd name="connsiteX3" fmla="*/ 0 w 894690"/>
              <a:gd name="connsiteY3" fmla="*/ 693720 h 693720"/>
            </a:gdLst>
            <a:ahLst/>
            <a:cxnLst>
              <a:cxn ang="0">
                <a:pos x="connsiteX0" y="connsiteY0"/>
              </a:cxn>
              <a:cxn ang="0">
                <a:pos x="connsiteX1" y="connsiteY1"/>
              </a:cxn>
              <a:cxn ang="0">
                <a:pos x="connsiteX2" y="connsiteY2"/>
              </a:cxn>
              <a:cxn ang="0">
                <a:pos x="connsiteX3" y="connsiteY3"/>
              </a:cxn>
            </a:cxnLst>
            <a:rect l="l" t="t" r="r" b="b"/>
            <a:pathLst>
              <a:path w="894690" h="693720">
                <a:moveTo>
                  <a:pt x="0" y="693720"/>
                </a:moveTo>
                <a:lnTo>
                  <a:pt x="894690" y="212850"/>
                </a:lnTo>
                <a:lnTo>
                  <a:pt x="299070" y="0"/>
                </a:lnTo>
                <a:lnTo>
                  <a:pt x="0" y="693720"/>
                </a:lnTo>
                <a:close/>
              </a:path>
            </a:pathLst>
          </a:custGeom>
          <a:gradFill>
            <a:gsLst>
              <a:gs pos="51700">
                <a:srgbClr val="F5834F">
                  <a:lumMod val="79000"/>
                  <a:lumOff val="21000"/>
                </a:srgbClr>
              </a:gs>
              <a:gs pos="0">
                <a:schemeClr val="accent2">
                  <a:lumMod val="94000"/>
                  <a:lumOff val="6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5" name="Freeform: Shape 64">
            <a:extLst>
              <a:ext uri="{FF2B5EF4-FFF2-40B4-BE49-F238E27FC236}">
                <a16:creationId xmlns:a16="http://schemas.microsoft.com/office/drawing/2014/main" id="{D7A7603D-725F-C864-6623-2FA89BC248EF}"/>
              </a:ext>
            </a:extLst>
          </p:cNvPr>
          <p:cNvSpPr/>
          <p:nvPr/>
        </p:nvSpPr>
        <p:spPr>
          <a:xfrm>
            <a:off x="4621695" y="3811402"/>
            <a:ext cx="1133874" cy="903472"/>
          </a:xfrm>
          <a:custGeom>
            <a:avLst/>
            <a:gdLst>
              <a:gd name="connsiteX0" fmla="*/ 894690 w 894690"/>
              <a:gd name="connsiteY0" fmla="*/ 0 h 712890"/>
              <a:gd name="connsiteX1" fmla="*/ 894690 w 894690"/>
              <a:gd name="connsiteY1" fmla="*/ 712890 h 712890"/>
              <a:gd name="connsiteX2" fmla="*/ 0 w 894690"/>
              <a:gd name="connsiteY2" fmla="*/ 480870 h 712890"/>
              <a:gd name="connsiteX3" fmla="*/ 894690 w 894690"/>
              <a:gd name="connsiteY3" fmla="*/ 0 h 712890"/>
            </a:gdLst>
            <a:ahLst/>
            <a:cxnLst>
              <a:cxn ang="0">
                <a:pos x="connsiteX0" y="connsiteY0"/>
              </a:cxn>
              <a:cxn ang="0">
                <a:pos x="connsiteX1" y="connsiteY1"/>
              </a:cxn>
              <a:cxn ang="0">
                <a:pos x="connsiteX2" y="connsiteY2"/>
              </a:cxn>
              <a:cxn ang="0">
                <a:pos x="connsiteX3" y="connsiteY3"/>
              </a:cxn>
            </a:cxnLst>
            <a:rect l="l" t="t" r="r" b="b"/>
            <a:pathLst>
              <a:path w="894690" h="712890">
                <a:moveTo>
                  <a:pt x="894690" y="0"/>
                </a:moveTo>
                <a:lnTo>
                  <a:pt x="894690" y="712890"/>
                </a:lnTo>
                <a:lnTo>
                  <a:pt x="0" y="480870"/>
                </a:lnTo>
                <a:lnTo>
                  <a:pt x="894690" y="0"/>
                </a:lnTo>
                <a:close/>
              </a:path>
            </a:pathLst>
          </a:custGeom>
          <a:gradFill>
            <a:gsLst>
              <a:gs pos="0">
                <a:schemeClr val="accent2"/>
              </a:gs>
              <a:gs pos="58000">
                <a:srgbClr val="D75215">
                  <a:lumMod val="85000"/>
                  <a:lumOff val="15000"/>
                </a:srgbClr>
              </a:gs>
              <a:gs pos="100000">
                <a:schemeClr val="accent2">
                  <a:lumMod val="75000"/>
                </a:schemeClr>
              </a:gs>
            </a:gsLst>
            <a:lin ang="3600000" scaled="0"/>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 name="TextBox 1">
            <a:extLst>
              <a:ext uri="{FF2B5EF4-FFF2-40B4-BE49-F238E27FC236}">
                <a16:creationId xmlns:a16="http://schemas.microsoft.com/office/drawing/2014/main" id="{0EA43D89-5C07-F4BA-73B4-1C6B03EF4549}"/>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6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8" name="Group 7">
            <a:extLst>
              <a:ext uri="{FF2B5EF4-FFF2-40B4-BE49-F238E27FC236}">
                <a16:creationId xmlns:a16="http://schemas.microsoft.com/office/drawing/2014/main" id="{7D00CFCC-81ED-5ED1-CF2E-F8DE5D13926A}"/>
              </a:ext>
            </a:extLst>
          </p:cNvPr>
          <p:cNvGrpSpPr/>
          <p:nvPr/>
        </p:nvGrpSpPr>
        <p:grpSpPr>
          <a:xfrm>
            <a:off x="6863320" y="1810693"/>
            <a:ext cx="1930667" cy="797303"/>
            <a:chOff x="6863320" y="1912490"/>
            <a:chExt cx="1930667" cy="797303"/>
          </a:xfrm>
        </p:grpSpPr>
        <p:sp>
          <p:nvSpPr>
            <p:cNvPr id="3" name="TextBox 2">
              <a:extLst>
                <a:ext uri="{FF2B5EF4-FFF2-40B4-BE49-F238E27FC236}">
                  <a16:creationId xmlns:a16="http://schemas.microsoft.com/office/drawing/2014/main" id="{A3B349BE-F339-AE3C-33C1-34FF51D67A82}"/>
                </a:ext>
              </a:extLst>
            </p:cNvPr>
            <p:cNvSpPr txBox="1"/>
            <p:nvPr/>
          </p:nvSpPr>
          <p:spPr>
            <a:xfrm>
              <a:off x="6863320" y="1912490"/>
              <a:ext cx="1930667"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3E87C283-A568-BAEB-D8F0-4FCD1B255FA1}"/>
                </a:ext>
              </a:extLst>
            </p:cNvPr>
            <p:cNvSpPr txBox="1"/>
            <p:nvPr/>
          </p:nvSpPr>
          <p:spPr>
            <a:xfrm>
              <a:off x="6863320" y="2139380"/>
              <a:ext cx="1930667"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9" name="Group 8">
            <a:extLst>
              <a:ext uri="{FF2B5EF4-FFF2-40B4-BE49-F238E27FC236}">
                <a16:creationId xmlns:a16="http://schemas.microsoft.com/office/drawing/2014/main" id="{A5BCBFF7-B279-E3A8-108F-5F094786AA8D}"/>
              </a:ext>
            </a:extLst>
          </p:cNvPr>
          <p:cNvGrpSpPr/>
          <p:nvPr/>
        </p:nvGrpSpPr>
        <p:grpSpPr>
          <a:xfrm>
            <a:off x="7980201" y="3174809"/>
            <a:ext cx="1930667" cy="797303"/>
            <a:chOff x="6863320" y="1912490"/>
            <a:chExt cx="1930667" cy="797303"/>
          </a:xfrm>
        </p:grpSpPr>
        <p:sp>
          <p:nvSpPr>
            <p:cNvPr id="10" name="TextBox 9">
              <a:extLst>
                <a:ext uri="{FF2B5EF4-FFF2-40B4-BE49-F238E27FC236}">
                  <a16:creationId xmlns:a16="http://schemas.microsoft.com/office/drawing/2014/main" id="{F5277D0D-63EC-B3CE-5517-1AB8B79266D7}"/>
                </a:ext>
              </a:extLst>
            </p:cNvPr>
            <p:cNvSpPr txBox="1"/>
            <p:nvPr/>
          </p:nvSpPr>
          <p:spPr>
            <a:xfrm>
              <a:off x="6863320" y="1912490"/>
              <a:ext cx="1930667"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1" name="TextBox 10">
              <a:extLst>
                <a:ext uri="{FF2B5EF4-FFF2-40B4-BE49-F238E27FC236}">
                  <a16:creationId xmlns:a16="http://schemas.microsoft.com/office/drawing/2014/main" id="{1F6002CF-842A-47EE-90CB-506473CCF58B}"/>
                </a:ext>
              </a:extLst>
            </p:cNvPr>
            <p:cNvSpPr txBox="1"/>
            <p:nvPr/>
          </p:nvSpPr>
          <p:spPr>
            <a:xfrm>
              <a:off x="6863320" y="2139380"/>
              <a:ext cx="1930667"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12" name="Group 11">
            <a:extLst>
              <a:ext uri="{FF2B5EF4-FFF2-40B4-BE49-F238E27FC236}">
                <a16:creationId xmlns:a16="http://schemas.microsoft.com/office/drawing/2014/main" id="{D844F7CD-4240-455C-0803-9880DCB69213}"/>
              </a:ext>
            </a:extLst>
          </p:cNvPr>
          <p:cNvGrpSpPr/>
          <p:nvPr/>
        </p:nvGrpSpPr>
        <p:grpSpPr>
          <a:xfrm>
            <a:off x="7247135" y="4777026"/>
            <a:ext cx="1930667" cy="797303"/>
            <a:chOff x="6863320" y="1912490"/>
            <a:chExt cx="1930667" cy="797303"/>
          </a:xfrm>
        </p:grpSpPr>
        <p:sp>
          <p:nvSpPr>
            <p:cNvPr id="13" name="TextBox 12">
              <a:extLst>
                <a:ext uri="{FF2B5EF4-FFF2-40B4-BE49-F238E27FC236}">
                  <a16:creationId xmlns:a16="http://schemas.microsoft.com/office/drawing/2014/main" id="{7937096A-2255-60BF-A228-FACB1E38B75A}"/>
                </a:ext>
              </a:extLst>
            </p:cNvPr>
            <p:cNvSpPr txBox="1"/>
            <p:nvPr/>
          </p:nvSpPr>
          <p:spPr>
            <a:xfrm>
              <a:off x="6863320" y="1912490"/>
              <a:ext cx="1930667"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4" name="TextBox 13">
              <a:extLst>
                <a:ext uri="{FF2B5EF4-FFF2-40B4-BE49-F238E27FC236}">
                  <a16:creationId xmlns:a16="http://schemas.microsoft.com/office/drawing/2014/main" id="{6D16F863-7AB1-440A-39B0-53EBD6C0344B}"/>
                </a:ext>
              </a:extLst>
            </p:cNvPr>
            <p:cNvSpPr txBox="1"/>
            <p:nvPr/>
          </p:nvSpPr>
          <p:spPr>
            <a:xfrm>
              <a:off x="6863320" y="2139380"/>
              <a:ext cx="1930667"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15" name="Group 14">
            <a:extLst>
              <a:ext uri="{FF2B5EF4-FFF2-40B4-BE49-F238E27FC236}">
                <a16:creationId xmlns:a16="http://schemas.microsoft.com/office/drawing/2014/main" id="{91C785A3-B928-F9C2-230C-86C47C27DFA6}"/>
              </a:ext>
            </a:extLst>
          </p:cNvPr>
          <p:cNvGrpSpPr/>
          <p:nvPr/>
        </p:nvGrpSpPr>
        <p:grpSpPr>
          <a:xfrm>
            <a:off x="3270736" y="5104527"/>
            <a:ext cx="1930667" cy="797303"/>
            <a:chOff x="6863320" y="1912490"/>
            <a:chExt cx="1930667" cy="797303"/>
          </a:xfrm>
        </p:grpSpPr>
        <p:sp>
          <p:nvSpPr>
            <p:cNvPr id="16" name="TextBox 15">
              <a:extLst>
                <a:ext uri="{FF2B5EF4-FFF2-40B4-BE49-F238E27FC236}">
                  <a16:creationId xmlns:a16="http://schemas.microsoft.com/office/drawing/2014/main" id="{F111BFFC-9B1A-2ADA-8C04-280FA5D94ADE}"/>
                </a:ext>
              </a:extLst>
            </p:cNvPr>
            <p:cNvSpPr txBox="1"/>
            <p:nvPr/>
          </p:nvSpPr>
          <p:spPr>
            <a:xfrm>
              <a:off x="6863320" y="1912490"/>
              <a:ext cx="1930667"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428367E6-10E6-B178-B4D4-4E3CD33CE5D0}"/>
                </a:ext>
              </a:extLst>
            </p:cNvPr>
            <p:cNvSpPr txBox="1"/>
            <p:nvPr/>
          </p:nvSpPr>
          <p:spPr>
            <a:xfrm>
              <a:off x="6863320" y="2139380"/>
              <a:ext cx="1930667"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18" name="Group 17">
            <a:extLst>
              <a:ext uri="{FF2B5EF4-FFF2-40B4-BE49-F238E27FC236}">
                <a16:creationId xmlns:a16="http://schemas.microsoft.com/office/drawing/2014/main" id="{C178AF05-C839-C443-EA18-755B13BB4E26}"/>
              </a:ext>
            </a:extLst>
          </p:cNvPr>
          <p:cNvGrpSpPr/>
          <p:nvPr/>
        </p:nvGrpSpPr>
        <p:grpSpPr>
          <a:xfrm>
            <a:off x="2247291" y="3573460"/>
            <a:ext cx="1930667" cy="797303"/>
            <a:chOff x="6863320" y="1912490"/>
            <a:chExt cx="1930667" cy="797303"/>
          </a:xfrm>
        </p:grpSpPr>
        <p:sp>
          <p:nvSpPr>
            <p:cNvPr id="19" name="TextBox 18">
              <a:extLst>
                <a:ext uri="{FF2B5EF4-FFF2-40B4-BE49-F238E27FC236}">
                  <a16:creationId xmlns:a16="http://schemas.microsoft.com/office/drawing/2014/main" id="{79ADF93D-FC72-D098-11AD-A5051A8A9630}"/>
                </a:ext>
              </a:extLst>
            </p:cNvPr>
            <p:cNvSpPr txBox="1"/>
            <p:nvPr/>
          </p:nvSpPr>
          <p:spPr>
            <a:xfrm>
              <a:off x="6863320" y="1912490"/>
              <a:ext cx="1930667"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FC890470-8258-23EB-C2E8-E89FA5B675D6}"/>
                </a:ext>
              </a:extLst>
            </p:cNvPr>
            <p:cNvSpPr txBox="1"/>
            <p:nvPr/>
          </p:nvSpPr>
          <p:spPr>
            <a:xfrm>
              <a:off x="6863320" y="2139380"/>
              <a:ext cx="1930667"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grpSp>
        <p:nvGrpSpPr>
          <p:cNvPr id="21" name="Group 20">
            <a:extLst>
              <a:ext uri="{FF2B5EF4-FFF2-40B4-BE49-F238E27FC236}">
                <a16:creationId xmlns:a16="http://schemas.microsoft.com/office/drawing/2014/main" id="{64277A12-8E82-C28E-1B34-271CFC6D69BE}"/>
              </a:ext>
            </a:extLst>
          </p:cNvPr>
          <p:cNvGrpSpPr/>
          <p:nvPr/>
        </p:nvGrpSpPr>
        <p:grpSpPr>
          <a:xfrm>
            <a:off x="3063891" y="2082156"/>
            <a:ext cx="1930667" cy="797303"/>
            <a:chOff x="6863320" y="1912490"/>
            <a:chExt cx="1930667" cy="797303"/>
          </a:xfrm>
        </p:grpSpPr>
        <p:sp>
          <p:nvSpPr>
            <p:cNvPr id="22" name="TextBox 21">
              <a:extLst>
                <a:ext uri="{FF2B5EF4-FFF2-40B4-BE49-F238E27FC236}">
                  <a16:creationId xmlns:a16="http://schemas.microsoft.com/office/drawing/2014/main" id="{58539554-1394-12A7-4AF0-3C6CDB123943}"/>
                </a:ext>
              </a:extLst>
            </p:cNvPr>
            <p:cNvSpPr txBox="1"/>
            <p:nvPr/>
          </p:nvSpPr>
          <p:spPr>
            <a:xfrm>
              <a:off x="6863320" y="1912490"/>
              <a:ext cx="1930667"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ADA645D7-9A3D-8C18-1CE5-2B9BE8F6BEC2}"/>
                </a:ext>
              </a:extLst>
            </p:cNvPr>
            <p:cNvSpPr txBox="1"/>
            <p:nvPr/>
          </p:nvSpPr>
          <p:spPr>
            <a:xfrm>
              <a:off x="6863320" y="2139380"/>
              <a:ext cx="1930667"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a:t>
              </a:r>
            </a:p>
          </p:txBody>
        </p:sp>
      </p:grpSp>
    </p:spTree>
    <p:extLst>
      <p:ext uri="{BB962C8B-B14F-4D97-AF65-F5344CB8AC3E}">
        <p14:creationId xmlns:p14="http://schemas.microsoft.com/office/powerpoint/2010/main" val="1452858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2F6330F-FAEA-4D7E-ACAE-709778FD23E7}"/>
              </a:ext>
            </a:extLst>
          </p:cNvPr>
          <p:cNvGrpSpPr/>
          <p:nvPr/>
        </p:nvGrpSpPr>
        <p:grpSpPr>
          <a:xfrm>
            <a:off x="4314825" y="3149600"/>
            <a:ext cx="3554413" cy="1114425"/>
            <a:chOff x="4314825" y="3149600"/>
            <a:chExt cx="3554413" cy="1114425"/>
          </a:xfrm>
        </p:grpSpPr>
        <p:sp>
          <p:nvSpPr>
            <p:cNvPr id="6" name="Freeform 6"/>
            <p:cNvSpPr>
              <a:spLocks noEditPoints="1"/>
            </p:cNvSpPr>
            <p:nvPr/>
          </p:nvSpPr>
          <p:spPr bwMode="auto">
            <a:xfrm>
              <a:off x="4314825" y="3149600"/>
              <a:ext cx="438150" cy="577850"/>
            </a:xfrm>
            <a:custGeom>
              <a:avLst/>
              <a:gdLst>
                <a:gd name="T0" fmla="*/ 102 w 115"/>
                <a:gd name="T1" fmla="*/ 150 h 152"/>
                <a:gd name="T2" fmla="*/ 102 w 115"/>
                <a:gd name="T3" fmla="*/ 150 h 152"/>
                <a:gd name="T4" fmla="*/ 102 w 115"/>
                <a:gd name="T5" fmla="*/ 150 h 152"/>
                <a:gd name="T6" fmla="*/ 102 w 115"/>
                <a:gd name="T7" fmla="*/ 140 h 152"/>
                <a:gd name="T8" fmla="*/ 102 w 115"/>
                <a:gd name="T9" fmla="*/ 140 h 152"/>
                <a:gd name="T10" fmla="*/ 112 w 115"/>
                <a:gd name="T11" fmla="*/ 140 h 152"/>
                <a:gd name="T12" fmla="*/ 112 w 115"/>
                <a:gd name="T13" fmla="*/ 140 h 152"/>
                <a:gd name="T14" fmla="*/ 112 w 115"/>
                <a:gd name="T15" fmla="*/ 150 h 152"/>
                <a:gd name="T16" fmla="*/ 112 w 115"/>
                <a:gd name="T17" fmla="*/ 150 h 152"/>
                <a:gd name="T18" fmla="*/ 107 w 115"/>
                <a:gd name="T19" fmla="*/ 152 h 152"/>
                <a:gd name="T20" fmla="*/ 107 w 115"/>
                <a:gd name="T21" fmla="*/ 152 h 152"/>
                <a:gd name="T22" fmla="*/ 102 w 115"/>
                <a:gd name="T23" fmla="*/ 150 h 152"/>
                <a:gd name="T24" fmla="*/ 73 w 115"/>
                <a:gd name="T25" fmla="*/ 118 h 152"/>
                <a:gd name="T26" fmla="*/ 74 w 115"/>
                <a:gd name="T27" fmla="*/ 108 h 152"/>
                <a:gd name="T28" fmla="*/ 74 w 115"/>
                <a:gd name="T29" fmla="*/ 108 h 152"/>
                <a:gd name="T30" fmla="*/ 84 w 115"/>
                <a:gd name="T31" fmla="*/ 109 h 152"/>
                <a:gd name="T32" fmla="*/ 84 w 115"/>
                <a:gd name="T33" fmla="*/ 109 h 152"/>
                <a:gd name="T34" fmla="*/ 83 w 115"/>
                <a:gd name="T35" fmla="*/ 119 h 152"/>
                <a:gd name="T36" fmla="*/ 83 w 115"/>
                <a:gd name="T37" fmla="*/ 119 h 152"/>
                <a:gd name="T38" fmla="*/ 78 w 115"/>
                <a:gd name="T39" fmla="*/ 121 h 152"/>
                <a:gd name="T40" fmla="*/ 78 w 115"/>
                <a:gd name="T41" fmla="*/ 121 h 152"/>
                <a:gd name="T42" fmla="*/ 73 w 115"/>
                <a:gd name="T43" fmla="*/ 118 h 152"/>
                <a:gd name="T44" fmla="*/ 46 w 115"/>
                <a:gd name="T45" fmla="*/ 85 h 152"/>
                <a:gd name="T46" fmla="*/ 46 w 115"/>
                <a:gd name="T47" fmla="*/ 85 h 152"/>
                <a:gd name="T48" fmla="*/ 46 w 115"/>
                <a:gd name="T49" fmla="*/ 85 h 152"/>
                <a:gd name="T50" fmla="*/ 48 w 115"/>
                <a:gd name="T51" fmla="*/ 75 h 152"/>
                <a:gd name="T52" fmla="*/ 48 w 115"/>
                <a:gd name="T53" fmla="*/ 75 h 152"/>
                <a:gd name="T54" fmla="*/ 58 w 115"/>
                <a:gd name="T55" fmla="*/ 76 h 152"/>
                <a:gd name="T56" fmla="*/ 58 w 115"/>
                <a:gd name="T57" fmla="*/ 76 h 152"/>
                <a:gd name="T58" fmla="*/ 56 w 115"/>
                <a:gd name="T59" fmla="*/ 86 h 152"/>
                <a:gd name="T60" fmla="*/ 56 w 115"/>
                <a:gd name="T61" fmla="*/ 86 h 152"/>
                <a:gd name="T62" fmla="*/ 52 w 115"/>
                <a:gd name="T63" fmla="*/ 88 h 152"/>
                <a:gd name="T64" fmla="*/ 52 w 115"/>
                <a:gd name="T65" fmla="*/ 88 h 152"/>
                <a:gd name="T66" fmla="*/ 46 w 115"/>
                <a:gd name="T67" fmla="*/ 85 h 152"/>
                <a:gd name="T68" fmla="*/ 22 w 115"/>
                <a:gd name="T69" fmla="*/ 49 h 152"/>
                <a:gd name="T70" fmla="*/ 22 w 115"/>
                <a:gd name="T71" fmla="*/ 49 h 152"/>
                <a:gd name="T72" fmla="*/ 22 w 115"/>
                <a:gd name="T73" fmla="*/ 49 h 152"/>
                <a:gd name="T74" fmla="*/ 25 w 115"/>
                <a:gd name="T75" fmla="*/ 39 h 152"/>
                <a:gd name="T76" fmla="*/ 25 w 115"/>
                <a:gd name="T77" fmla="*/ 39 h 152"/>
                <a:gd name="T78" fmla="*/ 34 w 115"/>
                <a:gd name="T79" fmla="*/ 42 h 152"/>
                <a:gd name="T80" fmla="*/ 34 w 115"/>
                <a:gd name="T81" fmla="*/ 42 h 152"/>
                <a:gd name="T82" fmla="*/ 32 w 115"/>
                <a:gd name="T83" fmla="*/ 51 h 152"/>
                <a:gd name="T84" fmla="*/ 32 w 115"/>
                <a:gd name="T85" fmla="*/ 51 h 152"/>
                <a:gd name="T86" fmla="*/ 28 w 115"/>
                <a:gd name="T87" fmla="*/ 52 h 152"/>
                <a:gd name="T88" fmla="*/ 28 w 115"/>
                <a:gd name="T89" fmla="*/ 52 h 152"/>
                <a:gd name="T90" fmla="*/ 22 w 115"/>
                <a:gd name="T91" fmla="*/ 49 h 152"/>
                <a:gd name="T92" fmla="*/ 2 w 115"/>
                <a:gd name="T93" fmla="*/ 11 h 152"/>
                <a:gd name="T94" fmla="*/ 5 w 115"/>
                <a:gd name="T95" fmla="*/ 2 h 152"/>
                <a:gd name="T96" fmla="*/ 5 w 115"/>
                <a:gd name="T97" fmla="*/ 2 h 152"/>
                <a:gd name="T98" fmla="*/ 14 w 115"/>
                <a:gd name="T99" fmla="*/ 5 h 152"/>
                <a:gd name="T100" fmla="*/ 14 w 115"/>
                <a:gd name="T101" fmla="*/ 5 h 152"/>
                <a:gd name="T102" fmla="*/ 11 w 115"/>
                <a:gd name="T103" fmla="*/ 14 h 152"/>
                <a:gd name="T104" fmla="*/ 11 w 115"/>
                <a:gd name="T105" fmla="*/ 14 h 152"/>
                <a:gd name="T106" fmla="*/ 8 w 115"/>
                <a:gd name="T107" fmla="*/ 15 h 152"/>
                <a:gd name="T108" fmla="*/ 8 w 115"/>
                <a:gd name="T109" fmla="*/ 15 h 152"/>
                <a:gd name="T110" fmla="*/ 2 w 115"/>
                <a:gd name="T111" fmla="*/ 1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152">
                  <a:moveTo>
                    <a:pt x="102" y="150"/>
                  </a:moveTo>
                  <a:cubicBezTo>
                    <a:pt x="102" y="150"/>
                    <a:pt x="102" y="150"/>
                    <a:pt x="102" y="150"/>
                  </a:cubicBezTo>
                  <a:cubicBezTo>
                    <a:pt x="102" y="150"/>
                    <a:pt x="102" y="150"/>
                    <a:pt x="102" y="150"/>
                  </a:cubicBezTo>
                  <a:cubicBezTo>
                    <a:pt x="100" y="147"/>
                    <a:pt x="100" y="143"/>
                    <a:pt x="102" y="140"/>
                  </a:cubicBezTo>
                  <a:cubicBezTo>
                    <a:pt x="102" y="140"/>
                    <a:pt x="102" y="140"/>
                    <a:pt x="102" y="140"/>
                  </a:cubicBezTo>
                  <a:cubicBezTo>
                    <a:pt x="105" y="137"/>
                    <a:pt x="109" y="137"/>
                    <a:pt x="112" y="140"/>
                  </a:cubicBezTo>
                  <a:cubicBezTo>
                    <a:pt x="112" y="140"/>
                    <a:pt x="112" y="140"/>
                    <a:pt x="112" y="140"/>
                  </a:cubicBezTo>
                  <a:cubicBezTo>
                    <a:pt x="115" y="142"/>
                    <a:pt x="115" y="147"/>
                    <a:pt x="112" y="150"/>
                  </a:cubicBezTo>
                  <a:cubicBezTo>
                    <a:pt x="112" y="150"/>
                    <a:pt x="112" y="150"/>
                    <a:pt x="112" y="150"/>
                  </a:cubicBezTo>
                  <a:cubicBezTo>
                    <a:pt x="111" y="151"/>
                    <a:pt x="109" y="152"/>
                    <a:pt x="107" y="152"/>
                  </a:cubicBezTo>
                  <a:cubicBezTo>
                    <a:pt x="107" y="152"/>
                    <a:pt x="107" y="152"/>
                    <a:pt x="107" y="152"/>
                  </a:cubicBezTo>
                  <a:cubicBezTo>
                    <a:pt x="105" y="152"/>
                    <a:pt x="104" y="151"/>
                    <a:pt x="102" y="150"/>
                  </a:cubicBezTo>
                  <a:close/>
                  <a:moveTo>
                    <a:pt x="73" y="118"/>
                  </a:moveTo>
                  <a:cubicBezTo>
                    <a:pt x="70" y="115"/>
                    <a:pt x="71" y="111"/>
                    <a:pt x="74" y="108"/>
                  </a:cubicBezTo>
                  <a:cubicBezTo>
                    <a:pt x="74" y="108"/>
                    <a:pt x="74" y="108"/>
                    <a:pt x="74" y="108"/>
                  </a:cubicBezTo>
                  <a:cubicBezTo>
                    <a:pt x="77" y="106"/>
                    <a:pt x="81" y="106"/>
                    <a:pt x="84" y="109"/>
                  </a:cubicBezTo>
                  <a:cubicBezTo>
                    <a:pt x="84" y="109"/>
                    <a:pt x="84" y="109"/>
                    <a:pt x="84" y="109"/>
                  </a:cubicBezTo>
                  <a:cubicBezTo>
                    <a:pt x="86" y="112"/>
                    <a:pt x="86" y="117"/>
                    <a:pt x="83" y="119"/>
                  </a:cubicBezTo>
                  <a:cubicBezTo>
                    <a:pt x="83" y="119"/>
                    <a:pt x="83" y="119"/>
                    <a:pt x="83" y="119"/>
                  </a:cubicBezTo>
                  <a:cubicBezTo>
                    <a:pt x="82" y="120"/>
                    <a:pt x="80" y="121"/>
                    <a:pt x="78" y="121"/>
                  </a:cubicBezTo>
                  <a:cubicBezTo>
                    <a:pt x="78" y="121"/>
                    <a:pt x="78" y="121"/>
                    <a:pt x="78" y="121"/>
                  </a:cubicBezTo>
                  <a:cubicBezTo>
                    <a:pt x="76" y="121"/>
                    <a:pt x="74" y="120"/>
                    <a:pt x="73" y="118"/>
                  </a:cubicBezTo>
                  <a:close/>
                  <a:moveTo>
                    <a:pt x="46" y="85"/>
                  </a:moveTo>
                  <a:cubicBezTo>
                    <a:pt x="46" y="85"/>
                    <a:pt x="46" y="85"/>
                    <a:pt x="46" y="85"/>
                  </a:cubicBezTo>
                  <a:cubicBezTo>
                    <a:pt x="46" y="85"/>
                    <a:pt x="46" y="85"/>
                    <a:pt x="46" y="85"/>
                  </a:cubicBezTo>
                  <a:cubicBezTo>
                    <a:pt x="44" y="82"/>
                    <a:pt x="45" y="77"/>
                    <a:pt x="48" y="75"/>
                  </a:cubicBezTo>
                  <a:cubicBezTo>
                    <a:pt x="48" y="75"/>
                    <a:pt x="48" y="75"/>
                    <a:pt x="48" y="75"/>
                  </a:cubicBezTo>
                  <a:cubicBezTo>
                    <a:pt x="51" y="73"/>
                    <a:pt x="55" y="73"/>
                    <a:pt x="58" y="76"/>
                  </a:cubicBezTo>
                  <a:cubicBezTo>
                    <a:pt x="58" y="76"/>
                    <a:pt x="58" y="76"/>
                    <a:pt x="58" y="76"/>
                  </a:cubicBezTo>
                  <a:cubicBezTo>
                    <a:pt x="60" y="80"/>
                    <a:pt x="59" y="84"/>
                    <a:pt x="56" y="86"/>
                  </a:cubicBezTo>
                  <a:cubicBezTo>
                    <a:pt x="56" y="86"/>
                    <a:pt x="56" y="86"/>
                    <a:pt x="56" y="86"/>
                  </a:cubicBezTo>
                  <a:cubicBezTo>
                    <a:pt x="55" y="87"/>
                    <a:pt x="53" y="88"/>
                    <a:pt x="52" y="88"/>
                  </a:cubicBezTo>
                  <a:cubicBezTo>
                    <a:pt x="52" y="88"/>
                    <a:pt x="52" y="88"/>
                    <a:pt x="52" y="88"/>
                  </a:cubicBezTo>
                  <a:cubicBezTo>
                    <a:pt x="50" y="88"/>
                    <a:pt x="48" y="87"/>
                    <a:pt x="46" y="85"/>
                  </a:cubicBezTo>
                  <a:close/>
                  <a:moveTo>
                    <a:pt x="22" y="49"/>
                  </a:moveTo>
                  <a:cubicBezTo>
                    <a:pt x="22" y="49"/>
                    <a:pt x="22" y="49"/>
                    <a:pt x="22" y="49"/>
                  </a:cubicBezTo>
                  <a:cubicBezTo>
                    <a:pt x="22" y="49"/>
                    <a:pt x="22" y="49"/>
                    <a:pt x="22" y="49"/>
                  </a:cubicBezTo>
                  <a:cubicBezTo>
                    <a:pt x="20" y="46"/>
                    <a:pt x="22" y="41"/>
                    <a:pt x="25" y="39"/>
                  </a:cubicBezTo>
                  <a:cubicBezTo>
                    <a:pt x="25" y="39"/>
                    <a:pt x="25" y="39"/>
                    <a:pt x="25" y="39"/>
                  </a:cubicBezTo>
                  <a:cubicBezTo>
                    <a:pt x="28" y="37"/>
                    <a:pt x="32" y="38"/>
                    <a:pt x="34" y="42"/>
                  </a:cubicBezTo>
                  <a:cubicBezTo>
                    <a:pt x="34" y="42"/>
                    <a:pt x="34" y="42"/>
                    <a:pt x="34" y="42"/>
                  </a:cubicBezTo>
                  <a:cubicBezTo>
                    <a:pt x="36" y="45"/>
                    <a:pt x="35" y="49"/>
                    <a:pt x="32" y="51"/>
                  </a:cubicBezTo>
                  <a:cubicBezTo>
                    <a:pt x="32" y="51"/>
                    <a:pt x="32" y="51"/>
                    <a:pt x="32" y="51"/>
                  </a:cubicBezTo>
                  <a:cubicBezTo>
                    <a:pt x="31" y="52"/>
                    <a:pt x="30" y="52"/>
                    <a:pt x="28" y="52"/>
                  </a:cubicBezTo>
                  <a:cubicBezTo>
                    <a:pt x="28" y="52"/>
                    <a:pt x="28" y="52"/>
                    <a:pt x="28" y="52"/>
                  </a:cubicBezTo>
                  <a:cubicBezTo>
                    <a:pt x="26" y="52"/>
                    <a:pt x="24" y="51"/>
                    <a:pt x="22" y="49"/>
                  </a:cubicBezTo>
                  <a:close/>
                  <a:moveTo>
                    <a:pt x="2" y="11"/>
                  </a:moveTo>
                  <a:cubicBezTo>
                    <a:pt x="0" y="8"/>
                    <a:pt x="1" y="4"/>
                    <a:pt x="5" y="2"/>
                  </a:cubicBezTo>
                  <a:cubicBezTo>
                    <a:pt x="5" y="2"/>
                    <a:pt x="5" y="2"/>
                    <a:pt x="5" y="2"/>
                  </a:cubicBezTo>
                  <a:cubicBezTo>
                    <a:pt x="8" y="0"/>
                    <a:pt x="12" y="2"/>
                    <a:pt x="14" y="5"/>
                  </a:cubicBezTo>
                  <a:cubicBezTo>
                    <a:pt x="14" y="5"/>
                    <a:pt x="14" y="5"/>
                    <a:pt x="14" y="5"/>
                  </a:cubicBezTo>
                  <a:cubicBezTo>
                    <a:pt x="16" y="9"/>
                    <a:pt x="15" y="13"/>
                    <a:pt x="11" y="14"/>
                  </a:cubicBezTo>
                  <a:cubicBezTo>
                    <a:pt x="11" y="14"/>
                    <a:pt x="11" y="14"/>
                    <a:pt x="11" y="14"/>
                  </a:cubicBezTo>
                  <a:cubicBezTo>
                    <a:pt x="10" y="15"/>
                    <a:pt x="9" y="15"/>
                    <a:pt x="8" y="15"/>
                  </a:cubicBezTo>
                  <a:cubicBezTo>
                    <a:pt x="8" y="15"/>
                    <a:pt x="8" y="15"/>
                    <a:pt x="8" y="15"/>
                  </a:cubicBezTo>
                  <a:cubicBezTo>
                    <a:pt x="5" y="15"/>
                    <a:pt x="3" y="14"/>
                    <a:pt x="2" y="11"/>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noEditPoints="1"/>
            </p:cNvSpPr>
            <p:nvPr/>
          </p:nvSpPr>
          <p:spPr bwMode="auto">
            <a:xfrm>
              <a:off x="5160963" y="4010025"/>
              <a:ext cx="668338" cy="254000"/>
            </a:xfrm>
            <a:custGeom>
              <a:avLst/>
              <a:gdLst>
                <a:gd name="T0" fmla="*/ 168 w 176"/>
                <a:gd name="T1" fmla="*/ 67 h 67"/>
                <a:gd name="T2" fmla="*/ 162 w 176"/>
                <a:gd name="T3" fmla="*/ 59 h 67"/>
                <a:gd name="T4" fmla="*/ 162 w 176"/>
                <a:gd name="T5" fmla="*/ 59 h 67"/>
                <a:gd name="T6" fmla="*/ 170 w 176"/>
                <a:gd name="T7" fmla="*/ 53 h 67"/>
                <a:gd name="T8" fmla="*/ 170 w 176"/>
                <a:gd name="T9" fmla="*/ 53 h 67"/>
                <a:gd name="T10" fmla="*/ 176 w 176"/>
                <a:gd name="T11" fmla="*/ 61 h 67"/>
                <a:gd name="T12" fmla="*/ 176 w 176"/>
                <a:gd name="T13" fmla="*/ 61 h 67"/>
                <a:gd name="T14" fmla="*/ 169 w 176"/>
                <a:gd name="T15" fmla="*/ 67 h 67"/>
                <a:gd name="T16" fmla="*/ 169 w 176"/>
                <a:gd name="T17" fmla="*/ 67 h 67"/>
                <a:gd name="T18" fmla="*/ 168 w 176"/>
                <a:gd name="T19" fmla="*/ 67 h 67"/>
                <a:gd name="T20" fmla="*/ 125 w 176"/>
                <a:gd name="T21" fmla="*/ 59 h 67"/>
                <a:gd name="T22" fmla="*/ 120 w 176"/>
                <a:gd name="T23" fmla="*/ 51 h 67"/>
                <a:gd name="T24" fmla="*/ 120 w 176"/>
                <a:gd name="T25" fmla="*/ 51 h 67"/>
                <a:gd name="T26" fmla="*/ 129 w 176"/>
                <a:gd name="T27" fmla="*/ 45 h 67"/>
                <a:gd name="T28" fmla="*/ 129 w 176"/>
                <a:gd name="T29" fmla="*/ 45 h 67"/>
                <a:gd name="T30" fmla="*/ 134 w 176"/>
                <a:gd name="T31" fmla="*/ 54 h 67"/>
                <a:gd name="T32" fmla="*/ 134 w 176"/>
                <a:gd name="T33" fmla="*/ 54 h 67"/>
                <a:gd name="T34" fmla="*/ 127 w 176"/>
                <a:gd name="T35" fmla="*/ 59 h 67"/>
                <a:gd name="T36" fmla="*/ 127 w 176"/>
                <a:gd name="T37" fmla="*/ 59 h 67"/>
                <a:gd name="T38" fmla="*/ 125 w 176"/>
                <a:gd name="T39" fmla="*/ 59 h 67"/>
                <a:gd name="T40" fmla="*/ 84 w 176"/>
                <a:gd name="T41" fmla="*/ 48 h 67"/>
                <a:gd name="T42" fmla="*/ 80 w 176"/>
                <a:gd name="T43" fmla="*/ 39 h 67"/>
                <a:gd name="T44" fmla="*/ 80 w 176"/>
                <a:gd name="T45" fmla="*/ 39 h 67"/>
                <a:gd name="T46" fmla="*/ 88 w 176"/>
                <a:gd name="T47" fmla="*/ 34 h 67"/>
                <a:gd name="T48" fmla="*/ 88 w 176"/>
                <a:gd name="T49" fmla="*/ 34 h 67"/>
                <a:gd name="T50" fmla="*/ 93 w 176"/>
                <a:gd name="T51" fmla="*/ 43 h 67"/>
                <a:gd name="T52" fmla="*/ 93 w 176"/>
                <a:gd name="T53" fmla="*/ 43 h 67"/>
                <a:gd name="T54" fmla="*/ 86 w 176"/>
                <a:gd name="T55" fmla="*/ 48 h 67"/>
                <a:gd name="T56" fmla="*/ 86 w 176"/>
                <a:gd name="T57" fmla="*/ 48 h 67"/>
                <a:gd name="T58" fmla="*/ 84 w 176"/>
                <a:gd name="T59" fmla="*/ 48 h 67"/>
                <a:gd name="T60" fmla="*/ 44 w 176"/>
                <a:gd name="T61" fmla="*/ 33 h 67"/>
                <a:gd name="T62" fmla="*/ 40 w 176"/>
                <a:gd name="T63" fmla="*/ 23 h 67"/>
                <a:gd name="T64" fmla="*/ 40 w 176"/>
                <a:gd name="T65" fmla="*/ 23 h 67"/>
                <a:gd name="T66" fmla="*/ 49 w 176"/>
                <a:gd name="T67" fmla="*/ 20 h 67"/>
                <a:gd name="T68" fmla="*/ 49 w 176"/>
                <a:gd name="T69" fmla="*/ 20 h 67"/>
                <a:gd name="T70" fmla="*/ 53 w 176"/>
                <a:gd name="T71" fmla="*/ 29 h 67"/>
                <a:gd name="T72" fmla="*/ 53 w 176"/>
                <a:gd name="T73" fmla="*/ 29 h 67"/>
                <a:gd name="T74" fmla="*/ 47 w 176"/>
                <a:gd name="T75" fmla="*/ 33 h 67"/>
                <a:gd name="T76" fmla="*/ 47 w 176"/>
                <a:gd name="T77" fmla="*/ 33 h 67"/>
                <a:gd name="T78" fmla="*/ 44 w 176"/>
                <a:gd name="T79" fmla="*/ 33 h 67"/>
                <a:gd name="T80" fmla="*/ 5 w 176"/>
                <a:gd name="T81" fmla="*/ 14 h 67"/>
                <a:gd name="T82" fmla="*/ 2 w 176"/>
                <a:gd name="T83" fmla="*/ 5 h 67"/>
                <a:gd name="T84" fmla="*/ 2 w 176"/>
                <a:gd name="T85" fmla="*/ 5 h 67"/>
                <a:gd name="T86" fmla="*/ 11 w 176"/>
                <a:gd name="T87" fmla="*/ 2 h 67"/>
                <a:gd name="T88" fmla="*/ 11 w 176"/>
                <a:gd name="T89" fmla="*/ 2 h 67"/>
                <a:gd name="T90" fmla="*/ 14 w 176"/>
                <a:gd name="T91" fmla="*/ 11 h 67"/>
                <a:gd name="T92" fmla="*/ 14 w 176"/>
                <a:gd name="T93" fmla="*/ 11 h 67"/>
                <a:gd name="T94" fmla="*/ 8 w 176"/>
                <a:gd name="T95" fmla="*/ 15 h 67"/>
                <a:gd name="T96" fmla="*/ 8 w 176"/>
                <a:gd name="T97" fmla="*/ 15 h 67"/>
                <a:gd name="T98" fmla="*/ 5 w 176"/>
                <a:gd name="T99" fmla="*/ 1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6" h="67">
                  <a:moveTo>
                    <a:pt x="168" y="67"/>
                  </a:moveTo>
                  <a:cubicBezTo>
                    <a:pt x="164" y="67"/>
                    <a:pt x="161" y="63"/>
                    <a:pt x="162" y="59"/>
                  </a:cubicBezTo>
                  <a:cubicBezTo>
                    <a:pt x="162" y="59"/>
                    <a:pt x="162" y="59"/>
                    <a:pt x="162" y="59"/>
                  </a:cubicBezTo>
                  <a:cubicBezTo>
                    <a:pt x="162" y="55"/>
                    <a:pt x="166" y="53"/>
                    <a:pt x="170" y="53"/>
                  </a:cubicBezTo>
                  <a:cubicBezTo>
                    <a:pt x="170" y="53"/>
                    <a:pt x="170" y="53"/>
                    <a:pt x="170" y="53"/>
                  </a:cubicBezTo>
                  <a:cubicBezTo>
                    <a:pt x="174" y="54"/>
                    <a:pt x="176" y="57"/>
                    <a:pt x="176" y="61"/>
                  </a:cubicBezTo>
                  <a:cubicBezTo>
                    <a:pt x="176" y="61"/>
                    <a:pt x="176" y="61"/>
                    <a:pt x="176" y="61"/>
                  </a:cubicBezTo>
                  <a:cubicBezTo>
                    <a:pt x="175" y="65"/>
                    <a:pt x="172" y="67"/>
                    <a:pt x="169" y="67"/>
                  </a:cubicBezTo>
                  <a:cubicBezTo>
                    <a:pt x="169" y="67"/>
                    <a:pt x="169" y="67"/>
                    <a:pt x="169" y="67"/>
                  </a:cubicBezTo>
                  <a:cubicBezTo>
                    <a:pt x="168" y="67"/>
                    <a:pt x="168" y="67"/>
                    <a:pt x="168" y="67"/>
                  </a:cubicBezTo>
                  <a:close/>
                  <a:moveTo>
                    <a:pt x="125" y="59"/>
                  </a:moveTo>
                  <a:cubicBezTo>
                    <a:pt x="122" y="58"/>
                    <a:pt x="119" y="54"/>
                    <a:pt x="120" y="51"/>
                  </a:cubicBezTo>
                  <a:cubicBezTo>
                    <a:pt x="120" y="51"/>
                    <a:pt x="120" y="51"/>
                    <a:pt x="120" y="51"/>
                  </a:cubicBezTo>
                  <a:cubicBezTo>
                    <a:pt x="121" y="47"/>
                    <a:pt x="125" y="45"/>
                    <a:pt x="129" y="45"/>
                  </a:cubicBezTo>
                  <a:cubicBezTo>
                    <a:pt x="129" y="45"/>
                    <a:pt x="129" y="45"/>
                    <a:pt x="129" y="45"/>
                  </a:cubicBezTo>
                  <a:cubicBezTo>
                    <a:pt x="132" y="46"/>
                    <a:pt x="135" y="50"/>
                    <a:pt x="134" y="54"/>
                  </a:cubicBezTo>
                  <a:cubicBezTo>
                    <a:pt x="134" y="54"/>
                    <a:pt x="134" y="54"/>
                    <a:pt x="134" y="54"/>
                  </a:cubicBezTo>
                  <a:cubicBezTo>
                    <a:pt x="133" y="57"/>
                    <a:pt x="130" y="59"/>
                    <a:pt x="127" y="59"/>
                  </a:cubicBezTo>
                  <a:cubicBezTo>
                    <a:pt x="127" y="59"/>
                    <a:pt x="127" y="59"/>
                    <a:pt x="127" y="59"/>
                  </a:cubicBezTo>
                  <a:cubicBezTo>
                    <a:pt x="127" y="59"/>
                    <a:pt x="126" y="59"/>
                    <a:pt x="125" y="59"/>
                  </a:cubicBezTo>
                  <a:close/>
                  <a:moveTo>
                    <a:pt x="84" y="48"/>
                  </a:moveTo>
                  <a:cubicBezTo>
                    <a:pt x="80" y="46"/>
                    <a:pt x="78" y="42"/>
                    <a:pt x="80" y="39"/>
                  </a:cubicBezTo>
                  <a:cubicBezTo>
                    <a:pt x="80" y="39"/>
                    <a:pt x="80" y="39"/>
                    <a:pt x="80" y="39"/>
                  </a:cubicBezTo>
                  <a:cubicBezTo>
                    <a:pt x="81" y="35"/>
                    <a:pt x="85" y="33"/>
                    <a:pt x="88" y="34"/>
                  </a:cubicBezTo>
                  <a:cubicBezTo>
                    <a:pt x="88" y="34"/>
                    <a:pt x="88" y="34"/>
                    <a:pt x="88" y="34"/>
                  </a:cubicBezTo>
                  <a:cubicBezTo>
                    <a:pt x="92" y="35"/>
                    <a:pt x="94" y="39"/>
                    <a:pt x="93" y="43"/>
                  </a:cubicBezTo>
                  <a:cubicBezTo>
                    <a:pt x="93" y="43"/>
                    <a:pt x="93" y="43"/>
                    <a:pt x="93" y="43"/>
                  </a:cubicBezTo>
                  <a:cubicBezTo>
                    <a:pt x="92" y="46"/>
                    <a:pt x="89" y="48"/>
                    <a:pt x="86" y="48"/>
                  </a:cubicBezTo>
                  <a:cubicBezTo>
                    <a:pt x="86" y="48"/>
                    <a:pt x="86" y="48"/>
                    <a:pt x="86" y="48"/>
                  </a:cubicBezTo>
                  <a:cubicBezTo>
                    <a:pt x="86" y="48"/>
                    <a:pt x="85" y="48"/>
                    <a:pt x="84" y="48"/>
                  </a:cubicBezTo>
                  <a:close/>
                  <a:moveTo>
                    <a:pt x="44" y="33"/>
                  </a:moveTo>
                  <a:cubicBezTo>
                    <a:pt x="40" y="31"/>
                    <a:pt x="39" y="27"/>
                    <a:pt x="40" y="23"/>
                  </a:cubicBezTo>
                  <a:cubicBezTo>
                    <a:pt x="40" y="23"/>
                    <a:pt x="40" y="23"/>
                    <a:pt x="40" y="23"/>
                  </a:cubicBezTo>
                  <a:cubicBezTo>
                    <a:pt x="42" y="20"/>
                    <a:pt x="46" y="18"/>
                    <a:pt x="49" y="20"/>
                  </a:cubicBezTo>
                  <a:cubicBezTo>
                    <a:pt x="49" y="20"/>
                    <a:pt x="49" y="20"/>
                    <a:pt x="49" y="20"/>
                  </a:cubicBezTo>
                  <a:cubicBezTo>
                    <a:pt x="53" y="21"/>
                    <a:pt x="55" y="25"/>
                    <a:pt x="53" y="29"/>
                  </a:cubicBezTo>
                  <a:cubicBezTo>
                    <a:pt x="53" y="29"/>
                    <a:pt x="53" y="29"/>
                    <a:pt x="53" y="29"/>
                  </a:cubicBezTo>
                  <a:cubicBezTo>
                    <a:pt x="52" y="32"/>
                    <a:pt x="49" y="33"/>
                    <a:pt x="47" y="33"/>
                  </a:cubicBezTo>
                  <a:cubicBezTo>
                    <a:pt x="47" y="33"/>
                    <a:pt x="47" y="33"/>
                    <a:pt x="47" y="33"/>
                  </a:cubicBezTo>
                  <a:cubicBezTo>
                    <a:pt x="46" y="33"/>
                    <a:pt x="45" y="33"/>
                    <a:pt x="44" y="33"/>
                  </a:cubicBezTo>
                  <a:close/>
                  <a:moveTo>
                    <a:pt x="5" y="14"/>
                  </a:moveTo>
                  <a:cubicBezTo>
                    <a:pt x="2" y="13"/>
                    <a:pt x="0" y="8"/>
                    <a:pt x="2" y="5"/>
                  </a:cubicBezTo>
                  <a:cubicBezTo>
                    <a:pt x="2" y="5"/>
                    <a:pt x="2" y="5"/>
                    <a:pt x="2" y="5"/>
                  </a:cubicBezTo>
                  <a:cubicBezTo>
                    <a:pt x="4" y="1"/>
                    <a:pt x="8" y="0"/>
                    <a:pt x="11" y="2"/>
                  </a:cubicBezTo>
                  <a:cubicBezTo>
                    <a:pt x="11" y="2"/>
                    <a:pt x="11" y="2"/>
                    <a:pt x="11" y="2"/>
                  </a:cubicBezTo>
                  <a:cubicBezTo>
                    <a:pt x="15" y="4"/>
                    <a:pt x="16" y="8"/>
                    <a:pt x="14" y="11"/>
                  </a:cubicBezTo>
                  <a:cubicBezTo>
                    <a:pt x="14" y="11"/>
                    <a:pt x="14" y="11"/>
                    <a:pt x="14" y="11"/>
                  </a:cubicBezTo>
                  <a:cubicBezTo>
                    <a:pt x="13" y="14"/>
                    <a:pt x="11" y="15"/>
                    <a:pt x="8" y="15"/>
                  </a:cubicBezTo>
                  <a:cubicBezTo>
                    <a:pt x="8" y="15"/>
                    <a:pt x="8" y="15"/>
                    <a:pt x="8" y="15"/>
                  </a:cubicBezTo>
                  <a:cubicBezTo>
                    <a:pt x="7" y="15"/>
                    <a:pt x="6" y="15"/>
                    <a:pt x="5" y="14"/>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noEditPoints="1"/>
            </p:cNvSpPr>
            <p:nvPr/>
          </p:nvSpPr>
          <p:spPr bwMode="auto">
            <a:xfrm>
              <a:off x="6351588" y="4010025"/>
              <a:ext cx="669925" cy="254000"/>
            </a:xfrm>
            <a:custGeom>
              <a:avLst/>
              <a:gdLst>
                <a:gd name="T0" fmla="*/ 1 w 176"/>
                <a:gd name="T1" fmla="*/ 61 h 67"/>
                <a:gd name="T2" fmla="*/ 7 w 176"/>
                <a:gd name="T3" fmla="*/ 53 h 67"/>
                <a:gd name="T4" fmla="*/ 7 w 176"/>
                <a:gd name="T5" fmla="*/ 53 h 67"/>
                <a:gd name="T6" fmla="*/ 15 w 176"/>
                <a:gd name="T7" fmla="*/ 59 h 67"/>
                <a:gd name="T8" fmla="*/ 15 w 176"/>
                <a:gd name="T9" fmla="*/ 59 h 67"/>
                <a:gd name="T10" fmla="*/ 9 w 176"/>
                <a:gd name="T11" fmla="*/ 67 h 67"/>
                <a:gd name="T12" fmla="*/ 9 w 176"/>
                <a:gd name="T13" fmla="*/ 67 h 67"/>
                <a:gd name="T14" fmla="*/ 9 w 176"/>
                <a:gd name="T15" fmla="*/ 67 h 67"/>
                <a:gd name="T16" fmla="*/ 9 w 176"/>
                <a:gd name="T17" fmla="*/ 67 h 67"/>
                <a:gd name="T18" fmla="*/ 8 w 176"/>
                <a:gd name="T19" fmla="*/ 67 h 67"/>
                <a:gd name="T20" fmla="*/ 8 w 176"/>
                <a:gd name="T21" fmla="*/ 67 h 67"/>
                <a:gd name="T22" fmla="*/ 1 w 176"/>
                <a:gd name="T23" fmla="*/ 61 h 67"/>
                <a:gd name="T24" fmla="*/ 43 w 176"/>
                <a:gd name="T25" fmla="*/ 54 h 67"/>
                <a:gd name="T26" fmla="*/ 48 w 176"/>
                <a:gd name="T27" fmla="*/ 45 h 67"/>
                <a:gd name="T28" fmla="*/ 48 w 176"/>
                <a:gd name="T29" fmla="*/ 45 h 67"/>
                <a:gd name="T30" fmla="*/ 56 w 176"/>
                <a:gd name="T31" fmla="*/ 51 h 67"/>
                <a:gd name="T32" fmla="*/ 56 w 176"/>
                <a:gd name="T33" fmla="*/ 51 h 67"/>
                <a:gd name="T34" fmla="*/ 51 w 176"/>
                <a:gd name="T35" fmla="*/ 59 h 67"/>
                <a:gd name="T36" fmla="*/ 51 w 176"/>
                <a:gd name="T37" fmla="*/ 59 h 67"/>
                <a:gd name="T38" fmla="*/ 50 w 176"/>
                <a:gd name="T39" fmla="*/ 59 h 67"/>
                <a:gd name="T40" fmla="*/ 50 w 176"/>
                <a:gd name="T41" fmla="*/ 59 h 67"/>
                <a:gd name="T42" fmla="*/ 43 w 176"/>
                <a:gd name="T43" fmla="*/ 54 h 67"/>
                <a:gd name="T44" fmla="*/ 84 w 176"/>
                <a:gd name="T45" fmla="*/ 43 h 67"/>
                <a:gd name="T46" fmla="*/ 88 w 176"/>
                <a:gd name="T47" fmla="*/ 34 h 67"/>
                <a:gd name="T48" fmla="*/ 88 w 176"/>
                <a:gd name="T49" fmla="*/ 34 h 67"/>
                <a:gd name="T50" fmla="*/ 97 w 176"/>
                <a:gd name="T51" fmla="*/ 39 h 67"/>
                <a:gd name="T52" fmla="*/ 97 w 176"/>
                <a:gd name="T53" fmla="*/ 39 h 67"/>
                <a:gd name="T54" fmla="*/ 92 w 176"/>
                <a:gd name="T55" fmla="*/ 47 h 67"/>
                <a:gd name="T56" fmla="*/ 92 w 176"/>
                <a:gd name="T57" fmla="*/ 47 h 67"/>
                <a:gd name="T58" fmla="*/ 90 w 176"/>
                <a:gd name="T59" fmla="*/ 48 h 67"/>
                <a:gd name="T60" fmla="*/ 90 w 176"/>
                <a:gd name="T61" fmla="*/ 48 h 67"/>
                <a:gd name="T62" fmla="*/ 84 w 176"/>
                <a:gd name="T63" fmla="*/ 43 h 67"/>
                <a:gd name="T64" fmla="*/ 124 w 176"/>
                <a:gd name="T65" fmla="*/ 29 h 67"/>
                <a:gd name="T66" fmla="*/ 127 w 176"/>
                <a:gd name="T67" fmla="*/ 20 h 67"/>
                <a:gd name="T68" fmla="*/ 127 w 176"/>
                <a:gd name="T69" fmla="*/ 20 h 67"/>
                <a:gd name="T70" fmla="*/ 136 w 176"/>
                <a:gd name="T71" fmla="*/ 23 h 67"/>
                <a:gd name="T72" fmla="*/ 136 w 176"/>
                <a:gd name="T73" fmla="*/ 23 h 67"/>
                <a:gd name="T74" fmla="*/ 133 w 176"/>
                <a:gd name="T75" fmla="*/ 33 h 67"/>
                <a:gd name="T76" fmla="*/ 133 w 176"/>
                <a:gd name="T77" fmla="*/ 33 h 67"/>
                <a:gd name="T78" fmla="*/ 133 w 176"/>
                <a:gd name="T79" fmla="*/ 33 h 67"/>
                <a:gd name="T80" fmla="*/ 133 w 176"/>
                <a:gd name="T81" fmla="*/ 33 h 67"/>
                <a:gd name="T82" fmla="*/ 130 w 176"/>
                <a:gd name="T83" fmla="*/ 33 h 67"/>
                <a:gd name="T84" fmla="*/ 130 w 176"/>
                <a:gd name="T85" fmla="*/ 33 h 67"/>
                <a:gd name="T86" fmla="*/ 124 w 176"/>
                <a:gd name="T87" fmla="*/ 29 h 67"/>
                <a:gd name="T88" fmla="*/ 162 w 176"/>
                <a:gd name="T89" fmla="*/ 11 h 67"/>
                <a:gd name="T90" fmla="*/ 165 w 176"/>
                <a:gd name="T91" fmla="*/ 2 h 67"/>
                <a:gd name="T92" fmla="*/ 165 w 176"/>
                <a:gd name="T93" fmla="*/ 2 h 67"/>
                <a:gd name="T94" fmla="*/ 175 w 176"/>
                <a:gd name="T95" fmla="*/ 5 h 67"/>
                <a:gd name="T96" fmla="*/ 175 w 176"/>
                <a:gd name="T97" fmla="*/ 5 h 67"/>
                <a:gd name="T98" fmla="*/ 172 w 176"/>
                <a:gd name="T99" fmla="*/ 14 h 67"/>
                <a:gd name="T100" fmla="*/ 172 w 176"/>
                <a:gd name="T101" fmla="*/ 14 h 67"/>
                <a:gd name="T102" fmla="*/ 172 w 176"/>
                <a:gd name="T103" fmla="*/ 14 h 67"/>
                <a:gd name="T104" fmla="*/ 172 w 176"/>
                <a:gd name="T105" fmla="*/ 14 h 67"/>
                <a:gd name="T106" fmla="*/ 168 w 176"/>
                <a:gd name="T107" fmla="*/ 15 h 67"/>
                <a:gd name="T108" fmla="*/ 168 w 176"/>
                <a:gd name="T109" fmla="*/ 15 h 67"/>
                <a:gd name="T110" fmla="*/ 162 w 176"/>
                <a:gd name="T111" fmla="*/ 1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67">
                  <a:moveTo>
                    <a:pt x="1" y="61"/>
                  </a:moveTo>
                  <a:cubicBezTo>
                    <a:pt x="0" y="57"/>
                    <a:pt x="3" y="54"/>
                    <a:pt x="7" y="53"/>
                  </a:cubicBezTo>
                  <a:cubicBezTo>
                    <a:pt x="7" y="53"/>
                    <a:pt x="7" y="53"/>
                    <a:pt x="7" y="53"/>
                  </a:cubicBezTo>
                  <a:cubicBezTo>
                    <a:pt x="11" y="53"/>
                    <a:pt x="14" y="55"/>
                    <a:pt x="15" y="59"/>
                  </a:cubicBezTo>
                  <a:cubicBezTo>
                    <a:pt x="15" y="59"/>
                    <a:pt x="15" y="59"/>
                    <a:pt x="15" y="59"/>
                  </a:cubicBezTo>
                  <a:cubicBezTo>
                    <a:pt x="15" y="63"/>
                    <a:pt x="13" y="67"/>
                    <a:pt x="9" y="67"/>
                  </a:cubicBezTo>
                  <a:cubicBezTo>
                    <a:pt x="9" y="67"/>
                    <a:pt x="9" y="67"/>
                    <a:pt x="9" y="67"/>
                  </a:cubicBezTo>
                  <a:cubicBezTo>
                    <a:pt x="9" y="67"/>
                    <a:pt x="9" y="67"/>
                    <a:pt x="9" y="67"/>
                  </a:cubicBezTo>
                  <a:cubicBezTo>
                    <a:pt x="9" y="67"/>
                    <a:pt x="9" y="67"/>
                    <a:pt x="9" y="67"/>
                  </a:cubicBezTo>
                  <a:cubicBezTo>
                    <a:pt x="9" y="67"/>
                    <a:pt x="8" y="67"/>
                    <a:pt x="8" y="67"/>
                  </a:cubicBezTo>
                  <a:cubicBezTo>
                    <a:pt x="8" y="67"/>
                    <a:pt x="8" y="67"/>
                    <a:pt x="8" y="67"/>
                  </a:cubicBezTo>
                  <a:cubicBezTo>
                    <a:pt x="5" y="67"/>
                    <a:pt x="2" y="65"/>
                    <a:pt x="1" y="61"/>
                  </a:cubicBezTo>
                  <a:close/>
                  <a:moveTo>
                    <a:pt x="43" y="54"/>
                  </a:moveTo>
                  <a:cubicBezTo>
                    <a:pt x="42" y="50"/>
                    <a:pt x="44" y="46"/>
                    <a:pt x="48" y="45"/>
                  </a:cubicBezTo>
                  <a:cubicBezTo>
                    <a:pt x="48" y="45"/>
                    <a:pt x="48" y="45"/>
                    <a:pt x="48" y="45"/>
                  </a:cubicBezTo>
                  <a:cubicBezTo>
                    <a:pt x="52" y="45"/>
                    <a:pt x="55" y="47"/>
                    <a:pt x="56" y="51"/>
                  </a:cubicBezTo>
                  <a:cubicBezTo>
                    <a:pt x="56" y="51"/>
                    <a:pt x="56" y="51"/>
                    <a:pt x="56" y="51"/>
                  </a:cubicBezTo>
                  <a:cubicBezTo>
                    <a:pt x="57" y="54"/>
                    <a:pt x="55" y="58"/>
                    <a:pt x="51" y="59"/>
                  </a:cubicBezTo>
                  <a:cubicBezTo>
                    <a:pt x="51" y="59"/>
                    <a:pt x="51" y="59"/>
                    <a:pt x="51" y="59"/>
                  </a:cubicBezTo>
                  <a:cubicBezTo>
                    <a:pt x="51" y="59"/>
                    <a:pt x="50" y="59"/>
                    <a:pt x="50" y="59"/>
                  </a:cubicBezTo>
                  <a:cubicBezTo>
                    <a:pt x="50" y="59"/>
                    <a:pt x="50" y="59"/>
                    <a:pt x="50" y="59"/>
                  </a:cubicBezTo>
                  <a:cubicBezTo>
                    <a:pt x="46" y="59"/>
                    <a:pt x="43" y="57"/>
                    <a:pt x="43" y="54"/>
                  </a:cubicBezTo>
                  <a:close/>
                  <a:moveTo>
                    <a:pt x="84" y="43"/>
                  </a:moveTo>
                  <a:cubicBezTo>
                    <a:pt x="82" y="39"/>
                    <a:pt x="84" y="35"/>
                    <a:pt x="88" y="34"/>
                  </a:cubicBezTo>
                  <a:cubicBezTo>
                    <a:pt x="88" y="34"/>
                    <a:pt x="88" y="34"/>
                    <a:pt x="88" y="34"/>
                  </a:cubicBezTo>
                  <a:cubicBezTo>
                    <a:pt x="92" y="33"/>
                    <a:pt x="96" y="35"/>
                    <a:pt x="97" y="39"/>
                  </a:cubicBezTo>
                  <a:cubicBezTo>
                    <a:pt x="97" y="39"/>
                    <a:pt x="97" y="39"/>
                    <a:pt x="97" y="39"/>
                  </a:cubicBezTo>
                  <a:cubicBezTo>
                    <a:pt x="98" y="42"/>
                    <a:pt x="96" y="46"/>
                    <a:pt x="92" y="47"/>
                  </a:cubicBezTo>
                  <a:cubicBezTo>
                    <a:pt x="92" y="47"/>
                    <a:pt x="92" y="47"/>
                    <a:pt x="92" y="47"/>
                  </a:cubicBezTo>
                  <a:cubicBezTo>
                    <a:pt x="92" y="48"/>
                    <a:pt x="91" y="48"/>
                    <a:pt x="90" y="48"/>
                  </a:cubicBezTo>
                  <a:cubicBezTo>
                    <a:pt x="90" y="48"/>
                    <a:pt x="90" y="48"/>
                    <a:pt x="90" y="48"/>
                  </a:cubicBezTo>
                  <a:cubicBezTo>
                    <a:pt x="87" y="48"/>
                    <a:pt x="85" y="46"/>
                    <a:pt x="84" y="43"/>
                  </a:cubicBezTo>
                  <a:close/>
                  <a:moveTo>
                    <a:pt x="124" y="29"/>
                  </a:moveTo>
                  <a:cubicBezTo>
                    <a:pt x="122" y="25"/>
                    <a:pt x="124" y="21"/>
                    <a:pt x="127" y="20"/>
                  </a:cubicBezTo>
                  <a:cubicBezTo>
                    <a:pt x="127" y="20"/>
                    <a:pt x="127" y="20"/>
                    <a:pt x="127" y="20"/>
                  </a:cubicBezTo>
                  <a:cubicBezTo>
                    <a:pt x="131" y="18"/>
                    <a:pt x="135" y="20"/>
                    <a:pt x="136" y="23"/>
                  </a:cubicBezTo>
                  <a:cubicBezTo>
                    <a:pt x="136" y="23"/>
                    <a:pt x="136" y="23"/>
                    <a:pt x="136" y="23"/>
                  </a:cubicBezTo>
                  <a:cubicBezTo>
                    <a:pt x="138" y="27"/>
                    <a:pt x="136" y="31"/>
                    <a:pt x="133" y="33"/>
                  </a:cubicBezTo>
                  <a:cubicBezTo>
                    <a:pt x="133" y="33"/>
                    <a:pt x="133" y="33"/>
                    <a:pt x="133" y="33"/>
                  </a:cubicBezTo>
                  <a:cubicBezTo>
                    <a:pt x="133" y="33"/>
                    <a:pt x="133" y="33"/>
                    <a:pt x="133" y="33"/>
                  </a:cubicBezTo>
                  <a:cubicBezTo>
                    <a:pt x="133" y="33"/>
                    <a:pt x="133" y="33"/>
                    <a:pt x="133" y="33"/>
                  </a:cubicBezTo>
                  <a:cubicBezTo>
                    <a:pt x="132" y="33"/>
                    <a:pt x="131" y="33"/>
                    <a:pt x="130" y="33"/>
                  </a:cubicBezTo>
                  <a:cubicBezTo>
                    <a:pt x="130" y="33"/>
                    <a:pt x="130" y="33"/>
                    <a:pt x="130" y="33"/>
                  </a:cubicBezTo>
                  <a:cubicBezTo>
                    <a:pt x="127" y="33"/>
                    <a:pt x="125" y="31"/>
                    <a:pt x="124" y="29"/>
                  </a:cubicBezTo>
                  <a:close/>
                  <a:moveTo>
                    <a:pt x="162" y="11"/>
                  </a:moveTo>
                  <a:cubicBezTo>
                    <a:pt x="160" y="8"/>
                    <a:pt x="162" y="4"/>
                    <a:pt x="165" y="2"/>
                  </a:cubicBezTo>
                  <a:cubicBezTo>
                    <a:pt x="165" y="2"/>
                    <a:pt x="165" y="2"/>
                    <a:pt x="165" y="2"/>
                  </a:cubicBezTo>
                  <a:cubicBezTo>
                    <a:pt x="169" y="0"/>
                    <a:pt x="173" y="1"/>
                    <a:pt x="175" y="5"/>
                  </a:cubicBezTo>
                  <a:cubicBezTo>
                    <a:pt x="175" y="5"/>
                    <a:pt x="175" y="5"/>
                    <a:pt x="175" y="5"/>
                  </a:cubicBezTo>
                  <a:cubicBezTo>
                    <a:pt x="176" y="8"/>
                    <a:pt x="175" y="13"/>
                    <a:pt x="172" y="14"/>
                  </a:cubicBezTo>
                  <a:cubicBezTo>
                    <a:pt x="172" y="14"/>
                    <a:pt x="172" y="14"/>
                    <a:pt x="172" y="14"/>
                  </a:cubicBezTo>
                  <a:cubicBezTo>
                    <a:pt x="172" y="14"/>
                    <a:pt x="172" y="14"/>
                    <a:pt x="172" y="14"/>
                  </a:cubicBezTo>
                  <a:cubicBezTo>
                    <a:pt x="172" y="14"/>
                    <a:pt x="172" y="14"/>
                    <a:pt x="172" y="14"/>
                  </a:cubicBezTo>
                  <a:cubicBezTo>
                    <a:pt x="171" y="15"/>
                    <a:pt x="169" y="15"/>
                    <a:pt x="168" y="15"/>
                  </a:cubicBezTo>
                  <a:cubicBezTo>
                    <a:pt x="168" y="15"/>
                    <a:pt x="168" y="15"/>
                    <a:pt x="168" y="15"/>
                  </a:cubicBezTo>
                  <a:cubicBezTo>
                    <a:pt x="166" y="15"/>
                    <a:pt x="163" y="14"/>
                    <a:pt x="162" y="11"/>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noEditPoints="1"/>
            </p:cNvSpPr>
            <p:nvPr/>
          </p:nvSpPr>
          <p:spPr bwMode="auto">
            <a:xfrm>
              <a:off x="7432675" y="3149600"/>
              <a:ext cx="436563" cy="577850"/>
            </a:xfrm>
            <a:custGeom>
              <a:avLst/>
              <a:gdLst>
                <a:gd name="T0" fmla="*/ 2 w 115"/>
                <a:gd name="T1" fmla="*/ 149 h 152"/>
                <a:gd name="T2" fmla="*/ 2 w 115"/>
                <a:gd name="T3" fmla="*/ 140 h 152"/>
                <a:gd name="T4" fmla="*/ 2 w 115"/>
                <a:gd name="T5" fmla="*/ 140 h 152"/>
                <a:gd name="T6" fmla="*/ 12 w 115"/>
                <a:gd name="T7" fmla="*/ 140 h 152"/>
                <a:gd name="T8" fmla="*/ 12 w 115"/>
                <a:gd name="T9" fmla="*/ 140 h 152"/>
                <a:gd name="T10" fmla="*/ 12 w 115"/>
                <a:gd name="T11" fmla="*/ 150 h 152"/>
                <a:gd name="T12" fmla="*/ 12 w 115"/>
                <a:gd name="T13" fmla="*/ 150 h 152"/>
                <a:gd name="T14" fmla="*/ 7 w 115"/>
                <a:gd name="T15" fmla="*/ 152 h 152"/>
                <a:gd name="T16" fmla="*/ 7 w 115"/>
                <a:gd name="T17" fmla="*/ 152 h 152"/>
                <a:gd name="T18" fmla="*/ 2 w 115"/>
                <a:gd name="T19" fmla="*/ 149 h 152"/>
                <a:gd name="T20" fmla="*/ 32 w 115"/>
                <a:gd name="T21" fmla="*/ 119 h 152"/>
                <a:gd name="T22" fmla="*/ 31 w 115"/>
                <a:gd name="T23" fmla="*/ 109 h 152"/>
                <a:gd name="T24" fmla="*/ 31 w 115"/>
                <a:gd name="T25" fmla="*/ 109 h 152"/>
                <a:gd name="T26" fmla="*/ 41 w 115"/>
                <a:gd name="T27" fmla="*/ 108 h 152"/>
                <a:gd name="T28" fmla="*/ 41 w 115"/>
                <a:gd name="T29" fmla="*/ 108 h 152"/>
                <a:gd name="T30" fmla="*/ 42 w 115"/>
                <a:gd name="T31" fmla="*/ 118 h 152"/>
                <a:gd name="T32" fmla="*/ 42 w 115"/>
                <a:gd name="T33" fmla="*/ 118 h 152"/>
                <a:gd name="T34" fmla="*/ 36 w 115"/>
                <a:gd name="T35" fmla="*/ 121 h 152"/>
                <a:gd name="T36" fmla="*/ 36 w 115"/>
                <a:gd name="T37" fmla="*/ 121 h 152"/>
                <a:gd name="T38" fmla="*/ 32 w 115"/>
                <a:gd name="T39" fmla="*/ 119 h 152"/>
                <a:gd name="T40" fmla="*/ 58 w 115"/>
                <a:gd name="T41" fmla="*/ 86 h 152"/>
                <a:gd name="T42" fmla="*/ 57 w 115"/>
                <a:gd name="T43" fmla="*/ 76 h 152"/>
                <a:gd name="T44" fmla="*/ 57 w 115"/>
                <a:gd name="T45" fmla="*/ 76 h 152"/>
                <a:gd name="T46" fmla="*/ 67 w 115"/>
                <a:gd name="T47" fmla="*/ 75 h 152"/>
                <a:gd name="T48" fmla="*/ 67 w 115"/>
                <a:gd name="T49" fmla="*/ 75 h 152"/>
                <a:gd name="T50" fmla="*/ 68 w 115"/>
                <a:gd name="T51" fmla="*/ 85 h 152"/>
                <a:gd name="T52" fmla="*/ 68 w 115"/>
                <a:gd name="T53" fmla="*/ 85 h 152"/>
                <a:gd name="T54" fmla="*/ 63 w 115"/>
                <a:gd name="T55" fmla="*/ 87 h 152"/>
                <a:gd name="T56" fmla="*/ 63 w 115"/>
                <a:gd name="T57" fmla="*/ 87 h 152"/>
                <a:gd name="T58" fmla="*/ 58 w 115"/>
                <a:gd name="T59" fmla="*/ 86 h 152"/>
                <a:gd name="T60" fmla="*/ 82 w 115"/>
                <a:gd name="T61" fmla="*/ 51 h 152"/>
                <a:gd name="T62" fmla="*/ 80 w 115"/>
                <a:gd name="T63" fmla="*/ 42 h 152"/>
                <a:gd name="T64" fmla="*/ 80 w 115"/>
                <a:gd name="T65" fmla="*/ 42 h 152"/>
                <a:gd name="T66" fmla="*/ 90 w 115"/>
                <a:gd name="T67" fmla="*/ 39 h 152"/>
                <a:gd name="T68" fmla="*/ 90 w 115"/>
                <a:gd name="T69" fmla="*/ 39 h 152"/>
                <a:gd name="T70" fmla="*/ 92 w 115"/>
                <a:gd name="T71" fmla="*/ 49 h 152"/>
                <a:gd name="T72" fmla="*/ 92 w 115"/>
                <a:gd name="T73" fmla="*/ 49 h 152"/>
                <a:gd name="T74" fmla="*/ 92 w 115"/>
                <a:gd name="T75" fmla="*/ 49 h 152"/>
                <a:gd name="T76" fmla="*/ 92 w 115"/>
                <a:gd name="T77" fmla="*/ 49 h 152"/>
                <a:gd name="T78" fmla="*/ 86 w 115"/>
                <a:gd name="T79" fmla="*/ 52 h 152"/>
                <a:gd name="T80" fmla="*/ 86 w 115"/>
                <a:gd name="T81" fmla="*/ 52 h 152"/>
                <a:gd name="T82" fmla="*/ 82 w 115"/>
                <a:gd name="T83" fmla="*/ 51 h 152"/>
                <a:gd name="T84" fmla="*/ 103 w 115"/>
                <a:gd name="T85" fmla="*/ 14 h 152"/>
                <a:gd name="T86" fmla="*/ 100 w 115"/>
                <a:gd name="T87" fmla="*/ 5 h 152"/>
                <a:gd name="T88" fmla="*/ 100 w 115"/>
                <a:gd name="T89" fmla="*/ 5 h 152"/>
                <a:gd name="T90" fmla="*/ 110 w 115"/>
                <a:gd name="T91" fmla="*/ 2 h 152"/>
                <a:gd name="T92" fmla="*/ 110 w 115"/>
                <a:gd name="T93" fmla="*/ 2 h 152"/>
                <a:gd name="T94" fmla="*/ 113 w 115"/>
                <a:gd name="T95" fmla="*/ 11 h 152"/>
                <a:gd name="T96" fmla="*/ 113 w 115"/>
                <a:gd name="T97" fmla="*/ 11 h 152"/>
                <a:gd name="T98" fmla="*/ 107 w 115"/>
                <a:gd name="T99" fmla="*/ 15 h 152"/>
                <a:gd name="T100" fmla="*/ 107 w 115"/>
                <a:gd name="T101" fmla="*/ 15 h 152"/>
                <a:gd name="T102" fmla="*/ 103 w 115"/>
                <a:gd name="T103" fmla="*/ 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5" h="152">
                  <a:moveTo>
                    <a:pt x="2" y="149"/>
                  </a:moveTo>
                  <a:cubicBezTo>
                    <a:pt x="0" y="147"/>
                    <a:pt x="0" y="142"/>
                    <a:pt x="2" y="140"/>
                  </a:cubicBezTo>
                  <a:cubicBezTo>
                    <a:pt x="2" y="140"/>
                    <a:pt x="2" y="140"/>
                    <a:pt x="2" y="140"/>
                  </a:cubicBezTo>
                  <a:cubicBezTo>
                    <a:pt x="5" y="137"/>
                    <a:pt x="10" y="137"/>
                    <a:pt x="12" y="140"/>
                  </a:cubicBezTo>
                  <a:cubicBezTo>
                    <a:pt x="12" y="140"/>
                    <a:pt x="12" y="140"/>
                    <a:pt x="12" y="140"/>
                  </a:cubicBezTo>
                  <a:cubicBezTo>
                    <a:pt x="15" y="142"/>
                    <a:pt x="15" y="147"/>
                    <a:pt x="12" y="150"/>
                  </a:cubicBezTo>
                  <a:cubicBezTo>
                    <a:pt x="12" y="150"/>
                    <a:pt x="12" y="150"/>
                    <a:pt x="12" y="150"/>
                  </a:cubicBezTo>
                  <a:cubicBezTo>
                    <a:pt x="11" y="151"/>
                    <a:pt x="9" y="152"/>
                    <a:pt x="7" y="152"/>
                  </a:cubicBezTo>
                  <a:cubicBezTo>
                    <a:pt x="7" y="152"/>
                    <a:pt x="7" y="152"/>
                    <a:pt x="7" y="152"/>
                  </a:cubicBezTo>
                  <a:cubicBezTo>
                    <a:pt x="6" y="152"/>
                    <a:pt x="4" y="151"/>
                    <a:pt x="2" y="149"/>
                  </a:cubicBezTo>
                  <a:close/>
                  <a:moveTo>
                    <a:pt x="32" y="119"/>
                  </a:moveTo>
                  <a:cubicBezTo>
                    <a:pt x="29" y="116"/>
                    <a:pt x="28" y="112"/>
                    <a:pt x="31" y="109"/>
                  </a:cubicBezTo>
                  <a:cubicBezTo>
                    <a:pt x="31" y="109"/>
                    <a:pt x="31" y="109"/>
                    <a:pt x="31" y="109"/>
                  </a:cubicBezTo>
                  <a:cubicBezTo>
                    <a:pt x="34" y="106"/>
                    <a:pt x="38" y="106"/>
                    <a:pt x="41" y="108"/>
                  </a:cubicBezTo>
                  <a:cubicBezTo>
                    <a:pt x="41" y="108"/>
                    <a:pt x="41" y="108"/>
                    <a:pt x="41" y="108"/>
                  </a:cubicBezTo>
                  <a:cubicBezTo>
                    <a:pt x="44" y="111"/>
                    <a:pt x="44" y="115"/>
                    <a:pt x="42" y="118"/>
                  </a:cubicBezTo>
                  <a:cubicBezTo>
                    <a:pt x="42" y="118"/>
                    <a:pt x="42" y="118"/>
                    <a:pt x="42" y="118"/>
                  </a:cubicBezTo>
                  <a:cubicBezTo>
                    <a:pt x="40" y="120"/>
                    <a:pt x="38" y="121"/>
                    <a:pt x="36" y="121"/>
                  </a:cubicBezTo>
                  <a:cubicBezTo>
                    <a:pt x="36" y="121"/>
                    <a:pt x="36" y="121"/>
                    <a:pt x="36" y="121"/>
                  </a:cubicBezTo>
                  <a:cubicBezTo>
                    <a:pt x="35" y="121"/>
                    <a:pt x="33" y="120"/>
                    <a:pt x="32" y="119"/>
                  </a:cubicBezTo>
                  <a:close/>
                  <a:moveTo>
                    <a:pt x="58" y="86"/>
                  </a:moveTo>
                  <a:cubicBezTo>
                    <a:pt x="55" y="84"/>
                    <a:pt x="55" y="79"/>
                    <a:pt x="57" y="76"/>
                  </a:cubicBezTo>
                  <a:cubicBezTo>
                    <a:pt x="57" y="76"/>
                    <a:pt x="57" y="76"/>
                    <a:pt x="57" y="76"/>
                  </a:cubicBezTo>
                  <a:cubicBezTo>
                    <a:pt x="59" y="73"/>
                    <a:pt x="64" y="73"/>
                    <a:pt x="67" y="75"/>
                  </a:cubicBezTo>
                  <a:cubicBezTo>
                    <a:pt x="67" y="75"/>
                    <a:pt x="67" y="75"/>
                    <a:pt x="67" y="75"/>
                  </a:cubicBezTo>
                  <a:cubicBezTo>
                    <a:pt x="70" y="77"/>
                    <a:pt x="71" y="81"/>
                    <a:pt x="68" y="85"/>
                  </a:cubicBezTo>
                  <a:cubicBezTo>
                    <a:pt x="68" y="85"/>
                    <a:pt x="68" y="85"/>
                    <a:pt x="68" y="85"/>
                  </a:cubicBezTo>
                  <a:cubicBezTo>
                    <a:pt x="67" y="86"/>
                    <a:pt x="65" y="87"/>
                    <a:pt x="63" y="87"/>
                  </a:cubicBezTo>
                  <a:cubicBezTo>
                    <a:pt x="63" y="87"/>
                    <a:pt x="63" y="87"/>
                    <a:pt x="63" y="87"/>
                  </a:cubicBezTo>
                  <a:cubicBezTo>
                    <a:pt x="61" y="87"/>
                    <a:pt x="60" y="87"/>
                    <a:pt x="58" y="86"/>
                  </a:cubicBezTo>
                  <a:close/>
                  <a:moveTo>
                    <a:pt x="82" y="51"/>
                  </a:moveTo>
                  <a:cubicBezTo>
                    <a:pt x="79" y="49"/>
                    <a:pt x="78" y="45"/>
                    <a:pt x="80" y="42"/>
                  </a:cubicBezTo>
                  <a:cubicBezTo>
                    <a:pt x="80" y="42"/>
                    <a:pt x="80" y="42"/>
                    <a:pt x="80" y="42"/>
                  </a:cubicBezTo>
                  <a:cubicBezTo>
                    <a:pt x="82" y="38"/>
                    <a:pt x="86" y="37"/>
                    <a:pt x="90" y="39"/>
                  </a:cubicBezTo>
                  <a:cubicBezTo>
                    <a:pt x="90" y="39"/>
                    <a:pt x="90" y="39"/>
                    <a:pt x="90" y="39"/>
                  </a:cubicBezTo>
                  <a:cubicBezTo>
                    <a:pt x="93" y="41"/>
                    <a:pt x="94" y="46"/>
                    <a:pt x="92" y="49"/>
                  </a:cubicBezTo>
                  <a:cubicBezTo>
                    <a:pt x="92" y="49"/>
                    <a:pt x="92" y="49"/>
                    <a:pt x="92" y="49"/>
                  </a:cubicBezTo>
                  <a:cubicBezTo>
                    <a:pt x="92" y="49"/>
                    <a:pt x="92" y="49"/>
                    <a:pt x="92" y="49"/>
                  </a:cubicBezTo>
                  <a:cubicBezTo>
                    <a:pt x="92" y="49"/>
                    <a:pt x="92" y="49"/>
                    <a:pt x="92" y="49"/>
                  </a:cubicBezTo>
                  <a:cubicBezTo>
                    <a:pt x="91" y="51"/>
                    <a:pt x="88" y="52"/>
                    <a:pt x="86" y="52"/>
                  </a:cubicBezTo>
                  <a:cubicBezTo>
                    <a:pt x="86" y="52"/>
                    <a:pt x="86" y="52"/>
                    <a:pt x="86" y="52"/>
                  </a:cubicBezTo>
                  <a:cubicBezTo>
                    <a:pt x="85" y="52"/>
                    <a:pt x="84" y="52"/>
                    <a:pt x="82" y="51"/>
                  </a:cubicBezTo>
                  <a:close/>
                  <a:moveTo>
                    <a:pt x="103" y="14"/>
                  </a:moveTo>
                  <a:cubicBezTo>
                    <a:pt x="100" y="13"/>
                    <a:pt x="99" y="8"/>
                    <a:pt x="100" y="5"/>
                  </a:cubicBezTo>
                  <a:cubicBezTo>
                    <a:pt x="100" y="5"/>
                    <a:pt x="100" y="5"/>
                    <a:pt x="100" y="5"/>
                  </a:cubicBezTo>
                  <a:cubicBezTo>
                    <a:pt x="102" y="2"/>
                    <a:pt x="106" y="0"/>
                    <a:pt x="110" y="2"/>
                  </a:cubicBezTo>
                  <a:cubicBezTo>
                    <a:pt x="110" y="2"/>
                    <a:pt x="110" y="2"/>
                    <a:pt x="110" y="2"/>
                  </a:cubicBezTo>
                  <a:cubicBezTo>
                    <a:pt x="113" y="4"/>
                    <a:pt x="115" y="8"/>
                    <a:pt x="113" y="11"/>
                  </a:cubicBezTo>
                  <a:cubicBezTo>
                    <a:pt x="113" y="11"/>
                    <a:pt x="113" y="11"/>
                    <a:pt x="113" y="11"/>
                  </a:cubicBezTo>
                  <a:cubicBezTo>
                    <a:pt x="112" y="14"/>
                    <a:pt x="109" y="15"/>
                    <a:pt x="107" y="15"/>
                  </a:cubicBezTo>
                  <a:cubicBezTo>
                    <a:pt x="107" y="15"/>
                    <a:pt x="107" y="15"/>
                    <a:pt x="107" y="15"/>
                  </a:cubicBezTo>
                  <a:cubicBezTo>
                    <a:pt x="106" y="15"/>
                    <a:pt x="104" y="15"/>
                    <a:pt x="103" y="14"/>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38" name="Group 37"/>
          <p:cNvGrpSpPr/>
          <p:nvPr/>
        </p:nvGrpSpPr>
        <p:grpSpPr>
          <a:xfrm>
            <a:off x="7800975" y="2763838"/>
            <a:ext cx="288925" cy="293688"/>
            <a:chOff x="7800975" y="2763838"/>
            <a:chExt cx="288925" cy="293688"/>
          </a:xfrm>
        </p:grpSpPr>
        <p:sp>
          <p:nvSpPr>
            <p:cNvPr id="10" name="Freeform 10"/>
            <p:cNvSpPr>
              <a:spLocks/>
            </p:cNvSpPr>
            <p:nvPr/>
          </p:nvSpPr>
          <p:spPr bwMode="auto">
            <a:xfrm>
              <a:off x="7866063" y="2832100"/>
              <a:ext cx="158750" cy="157163"/>
            </a:xfrm>
            <a:custGeom>
              <a:avLst/>
              <a:gdLst>
                <a:gd name="T0" fmla="*/ 27 w 42"/>
                <a:gd name="T1" fmla="*/ 3 h 41"/>
                <a:gd name="T2" fmla="*/ 38 w 42"/>
                <a:gd name="T3" fmla="*/ 26 h 41"/>
                <a:gd name="T4" fmla="*/ 15 w 42"/>
                <a:gd name="T5" fmla="*/ 38 h 41"/>
                <a:gd name="T6" fmla="*/ 4 w 42"/>
                <a:gd name="T7" fmla="*/ 15 h 41"/>
                <a:gd name="T8" fmla="*/ 27 w 42"/>
                <a:gd name="T9" fmla="*/ 3 h 41"/>
              </a:gdLst>
              <a:ahLst/>
              <a:cxnLst>
                <a:cxn ang="0">
                  <a:pos x="T0" y="T1"/>
                </a:cxn>
                <a:cxn ang="0">
                  <a:pos x="T2" y="T3"/>
                </a:cxn>
                <a:cxn ang="0">
                  <a:pos x="T4" y="T5"/>
                </a:cxn>
                <a:cxn ang="0">
                  <a:pos x="T6" y="T7"/>
                </a:cxn>
                <a:cxn ang="0">
                  <a:pos x="T8" y="T9"/>
                </a:cxn>
              </a:cxnLst>
              <a:rect l="0" t="0" r="r" b="b"/>
              <a:pathLst>
                <a:path w="42" h="41">
                  <a:moveTo>
                    <a:pt x="27" y="3"/>
                  </a:moveTo>
                  <a:cubicBezTo>
                    <a:pt x="36" y="6"/>
                    <a:pt x="42" y="16"/>
                    <a:pt x="38" y="26"/>
                  </a:cubicBezTo>
                  <a:cubicBezTo>
                    <a:pt x="35" y="36"/>
                    <a:pt x="25" y="41"/>
                    <a:pt x="15" y="38"/>
                  </a:cubicBezTo>
                  <a:cubicBezTo>
                    <a:pt x="6" y="35"/>
                    <a:pt x="0" y="24"/>
                    <a:pt x="4" y="15"/>
                  </a:cubicBezTo>
                  <a:cubicBezTo>
                    <a:pt x="7" y="5"/>
                    <a:pt x="17" y="0"/>
                    <a:pt x="27" y="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7800975" y="2763838"/>
              <a:ext cx="288925" cy="293688"/>
            </a:xfrm>
            <a:custGeom>
              <a:avLst/>
              <a:gdLst>
                <a:gd name="T0" fmla="*/ 49 w 76"/>
                <a:gd name="T1" fmla="*/ 6 h 77"/>
                <a:gd name="T2" fmla="*/ 70 w 76"/>
                <a:gd name="T3" fmla="*/ 49 h 77"/>
                <a:gd name="T4" fmla="*/ 28 w 76"/>
                <a:gd name="T5" fmla="*/ 71 h 77"/>
                <a:gd name="T6" fmla="*/ 6 w 76"/>
                <a:gd name="T7" fmla="*/ 28 h 77"/>
                <a:gd name="T8" fmla="*/ 49 w 76"/>
                <a:gd name="T9" fmla="*/ 6 h 77"/>
              </a:gdLst>
              <a:ahLst/>
              <a:cxnLst>
                <a:cxn ang="0">
                  <a:pos x="T0" y="T1"/>
                </a:cxn>
                <a:cxn ang="0">
                  <a:pos x="T2" y="T3"/>
                </a:cxn>
                <a:cxn ang="0">
                  <a:pos x="T4" y="T5"/>
                </a:cxn>
                <a:cxn ang="0">
                  <a:pos x="T6" y="T7"/>
                </a:cxn>
                <a:cxn ang="0">
                  <a:pos x="T8" y="T9"/>
                </a:cxn>
              </a:cxnLst>
              <a:rect l="0" t="0" r="r" b="b"/>
              <a:pathLst>
                <a:path w="76" h="77">
                  <a:moveTo>
                    <a:pt x="49" y="6"/>
                  </a:moveTo>
                  <a:cubicBezTo>
                    <a:pt x="66" y="12"/>
                    <a:pt x="76" y="31"/>
                    <a:pt x="70" y="49"/>
                  </a:cubicBezTo>
                  <a:cubicBezTo>
                    <a:pt x="65" y="67"/>
                    <a:pt x="45" y="77"/>
                    <a:pt x="28" y="71"/>
                  </a:cubicBezTo>
                  <a:cubicBezTo>
                    <a:pt x="10" y="65"/>
                    <a:pt x="0" y="46"/>
                    <a:pt x="6" y="28"/>
                  </a:cubicBezTo>
                  <a:cubicBezTo>
                    <a:pt x="11" y="10"/>
                    <a:pt x="31" y="0"/>
                    <a:pt x="49" y="6"/>
                  </a:cubicBezTo>
                  <a:close/>
                </a:path>
              </a:pathLst>
            </a:custGeom>
            <a:noFill/>
            <a:ln w="46038"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7089775" y="3738563"/>
            <a:ext cx="292100" cy="293688"/>
            <a:chOff x="7089775" y="3738563"/>
            <a:chExt cx="292100" cy="293688"/>
          </a:xfrm>
        </p:grpSpPr>
        <p:sp>
          <p:nvSpPr>
            <p:cNvPr id="11" name="Freeform 11"/>
            <p:cNvSpPr>
              <a:spLocks/>
            </p:cNvSpPr>
            <p:nvPr/>
          </p:nvSpPr>
          <p:spPr bwMode="auto">
            <a:xfrm>
              <a:off x="7158038" y="3808413"/>
              <a:ext cx="160338" cy="155575"/>
            </a:xfrm>
            <a:custGeom>
              <a:avLst/>
              <a:gdLst>
                <a:gd name="T0" fmla="*/ 36 w 42"/>
                <a:gd name="T1" fmla="*/ 10 h 41"/>
                <a:gd name="T2" fmla="*/ 32 w 42"/>
                <a:gd name="T3" fmla="*/ 35 h 41"/>
                <a:gd name="T4" fmla="*/ 6 w 42"/>
                <a:gd name="T5" fmla="*/ 31 h 41"/>
                <a:gd name="T6" fmla="*/ 10 w 42"/>
                <a:gd name="T7" fmla="*/ 6 h 41"/>
                <a:gd name="T8" fmla="*/ 36 w 42"/>
                <a:gd name="T9" fmla="*/ 10 h 41"/>
              </a:gdLst>
              <a:ahLst/>
              <a:cxnLst>
                <a:cxn ang="0">
                  <a:pos x="T0" y="T1"/>
                </a:cxn>
                <a:cxn ang="0">
                  <a:pos x="T2" y="T3"/>
                </a:cxn>
                <a:cxn ang="0">
                  <a:pos x="T4" y="T5"/>
                </a:cxn>
                <a:cxn ang="0">
                  <a:pos x="T6" y="T7"/>
                </a:cxn>
                <a:cxn ang="0">
                  <a:pos x="T8" y="T9"/>
                </a:cxn>
              </a:cxnLst>
              <a:rect l="0" t="0" r="r" b="b"/>
              <a:pathLst>
                <a:path w="42" h="41">
                  <a:moveTo>
                    <a:pt x="36" y="10"/>
                  </a:moveTo>
                  <a:cubicBezTo>
                    <a:pt x="42" y="18"/>
                    <a:pt x="40" y="29"/>
                    <a:pt x="32" y="35"/>
                  </a:cubicBezTo>
                  <a:cubicBezTo>
                    <a:pt x="23" y="41"/>
                    <a:pt x="12" y="40"/>
                    <a:pt x="6" y="31"/>
                  </a:cubicBezTo>
                  <a:cubicBezTo>
                    <a:pt x="0" y="23"/>
                    <a:pt x="2" y="12"/>
                    <a:pt x="10" y="6"/>
                  </a:cubicBezTo>
                  <a:cubicBezTo>
                    <a:pt x="18" y="0"/>
                    <a:pt x="30" y="2"/>
                    <a:pt x="36" y="1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7089775" y="3738563"/>
              <a:ext cx="292100" cy="293688"/>
            </a:xfrm>
            <a:custGeom>
              <a:avLst/>
              <a:gdLst>
                <a:gd name="T0" fmla="*/ 66 w 77"/>
                <a:gd name="T1" fmla="*/ 19 h 77"/>
                <a:gd name="T2" fmla="*/ 59 w 77"/>
                <a:gd name="T3" fmla="*/ 66 h 77"/>
                <a:gd name="T4" fmla="*/ 11 w 77"/>
                <a:gd name="T5" fmla="*/ 59 h 77"/>
                <a:gd name="T6" fmla="*/ 19 w 77"/>
                <a:gd name="T7" fmla="*/ 11 h 77"/>
                <a:gd name="T8" fmla="*/ 66 w 77"/>
                <a:gd name="T9" fmla="*/ 19 h 77"/>
              </a:gdLst>
              <a:ahLst/>
              <a:cxnLst>
                <a:cxn ang="0">
                  <a:pos x="T0" y="T1"/>
                </a:cxn>
                <a:cxn ang="0">
                  <a:pos x="T2" y="T3"/>
                </a:cxn>
                <a:cxn ang="0">
                  <a:pos x="T4" y="T5"/>
                </a:cxn>
                <a:cxn ang="0">
                  <a:pos x="T6" y="T7"/>
                </a:cxn>
                <a:cxn ang="0">
                  <a:pos x="T8" y="T9"/>
                </a:cxn>
              </a:cxnLst>
              <a:rect l="0" t="0" r="r" b="b"/>
              <a:pathLst>
                <a:path w="77" h="77">
                  <a:moveTo>
                    <a:pt x="66" y="19"/>
                  </a:moveTo>
                  <a:cubicBezTo>
                    <a:pt x="77" y="34"/>
                    <a:pt x="74" y="55"/>
                    <a:pt x="59" y="66"/>
                  </a:cubicBezTo>
                  <a:cubicBezTo>
                    <a:pt x="44" y="77"/>
                    <a:pt x="22" y="74"/>
                    <a:pt x="11" y="59"/>
                  </a:cubicBezTo>
                  <a:cubicBezTo>
                    <a:pt x="0" y="43"/>
                    <a:pt x="4" y="22"/>
                    <a:pt x="19" y="11"/>
                  </a:cubicBezTo>
                  <a:cubicBezTo>
                    <a:pt x="34" y="0"/>
                    <a:pt x="55" y="3"/>
                    <a:pt x="66" y="19"/>
                  </a:cubicBezTo>
                  <a:close/>
                </a:path>
              </a:pathLst>
            </a:custGeom>
            <a:noFill/>
            <a:ln w="46038" cap="flat">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6" name="Group 35"/>
          <p:cNvGrpSpPr/>
          <p:nvPr/>
        </p:nvGrpSpPr>
        <p:grpSpPr>
          <a:xfrm>
            <a:off x="5962650" y="4127500"/>
            <a:ext cx="258763" cy="258763"/>
            <a:chOff x="5962650" y="4127500"/>
            <a:chExt cx="258763" cy="258763"/>
          </a:xfrm>
        </p:grpSpPr>
        <p:sp>
          <p:nvSpPr>
            <p:cNvPr id="12" name="Oval 12"/>
            <p:cNvSpPr>
              <a:spLocks noChangeArrowheads="1"/>
            </p:cNvSpPr>
            <p:nvPr/>
          </p:nvSpPr>
          <p:spPr bwMode="auto">
            <a:xfrm>
              <a:off x="6019800" y="4187825"/>
              <a:ext cx="141288" cy="14128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7" name="Oval 17"/>
            <p:cNvSpPr>
              <a:spLocks noChangeArrowheads="1"/>
            </p:cNvSpPr>
            <p:nvPr/>
          </p:nvSpPr>
          <p:spPr bwMode="auto">
            <a:xfrm>
              <a:off x="5962650" y="4127500"/>
              <a:ext cx="258763" cy="258763"/>
            </a:xfrm>
            <a:prstGeom prst="ellipse">
              <a:avLst/>
            </a:prstGeom>
            <a:noFill/>
            <a:ln w="46038"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4799013" y="3738563"/>
            <a:ext cx="292100" cy="293688"/>
            <a:chOff x="4799013" y="3738563"/>
            <a:chExt cx="292100" cy="293688"/>
          </a:xfrm>
        </p:grpSpPr>
        <p:sp>
          <p:nvSpPr>
            <p:cNvPr id="13" name="Freeform 13"/>
            <p:cNvSpPr>
              <a:spLocks/>
            </p:cNvSpPr>
            <p:nvPr/>
          </p:nvSpPr>
          <p:spPr bwMode="auto">
            <a:xfrm>
              <a:off x="4867275" y="3808413"/>
              <a:ext cx="155575" cy="155575"/>
            </a:xfrm>
            <a:custGeom>
              <a:avLst/>
              <a:gdLst>
                <a:gd name="T0" fmla="*/ 35 w 41"/>
                <a:gd name="T1" fmla="*/ 31 h 41"/>
                <a:gd name="T2" fmla="*/ 10 w 41"/>
                <a:gd name="T3" fmla="*/ 35 h 41"/>
                <a:gd name="T4" fmla="*/ 6 w 41"/>
                <a:gd name="T5" fmla="*/ 10 h 41"/>
                <a:gd name="T6" fmla="*/ 31 w 41"/>
                <a:gd name="T7" fmla="*/ 6 h 41"/>
                <a:gd name="T8" fmla="*/ 35 w 41"/>
                <a:gd name="T9" fmla="*/ 31 h 41"/>
              </a:gdLst>
              <a:ahLst/>
              <a:cxnLst>
                <a:cxn ang="0">
                  <a:pos x="T0" y="T1"/>
                </a:cxn>
                <a:cxn ang="0">
                  <a:pos x="T2" y="T3"/>
                </a:cxn>
                <a:cxn ang="0">
                  <a:pos x="T4" y="T5"/>
                </a:cxn>
                <a:cxn ang="0">
                  <a:pos x="T6" y="T7"/>
                </a:cxn>
                <a:cxn ang="0">
                  <a:pos x="T8" y="T9"/>
                </a:cxn>
              </a:cxnLst>
              <a:rect l="0" t="0" r="r" b="b"/>
              <a:pathLst>
                <a:path w="41" h="41">
                  <a:moveTo>
                    <a:pt x="35" y="31"/>
                  </a:moveTo>
                  <a:cubicBezTo>
                    <a:pt x="29" y="40"/>
                    <a:pt x="18" y="41"/>
                    <a:pt x="10" y="35"/>
                  </a:cubicBezTo>
                  <a:cubicBezTo>
                    <a:pt x="2" y="29"/>
                    <a:pt x="0" y="18"/>
                    <a:pt x="6" y="10"/>
                  </a:cubicBezTo>
                  <a:cubicBezTo>
                    <a:pt x="12" y="2"/>
                    <a:pt x="23" y="0"/>
                    <a:pt x="31" y="6"/>
                  </a:cubicBezTo>
                  <a:cubicBezTo>
                    <a:pt x="40" y="12"/>
                    <a:pt x="41" y="23"/>
                    <a:pt x="35" y="3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4799013" y="3738563"/>
              <a:ext cx="292100" cy="293688"/>
            </a:xfrm>
            <a:custGeom>
              <a:avLst/>
              <a:gdLst>
                <a:gd name="T0" fmla="*/ 66 w 77"/>
                <a:gd name="T1" fmla="*/ 59 h 77"/>
                <a:gd name="T2" fmla="*/ 19 w 77"/>
                <a:gd name="T3" fmla="*/ 66 h 77"/>
                <a:gd name="T4" fmla="*/ 11 w 77"/>
                <a:gd name="T5" fmla="*/ 19 h 77"/>
                <a:gd name="T6" fmla="*/ 59 w 77"/>
                <a:gd name="T7" fmla="*/ 11 h 77"/>
                <a:gd name="T8" fmla="*/ 66 w 77"/>
                <a:gd name="T9" fmla="*/ 59 h 77"/>
              </a:gdLst>
              <a:ahLst/>
              <a:cxnLst>
                <a:cxn ang="0">
                  <a:pos x="T0" y="T1"/>
                </a:cxn>
                <a:cxn ang="0">
                  <a:pos x="T2" y="T3"/>
                </a:cxn>
                <a:cxn ang="0">
                  <a:pos x="T4" y="T5"/>
                </a:cxn>
                <a:cxn ang="0">
                  <a:pos x="T6" y="T7"/>
                </a:cxn>
                <a:cxn ang="0">
                  <a:pos x="T8" y="T9"/>
                </a:cxn>
              </a:cxnLst>
              <a:rect l="0" t="0" r="r" b="b"/>
              <a:pathLst>
                <a:path w="77" h="77">
                  <a:moveTo>
                    <a:pt x="66" y="59"/>
                  </a:moveTo>
                  <a:cubicBezTo>
                    <a:pt x="55" y="74"/>
                    <a:pt x="34" y="77"/>
                    <a:pt x="19" y="66"/>
                  </a:cubicBezTo>
                  <a:cubicBezTo>
                    <a:pt x="3" y="55"/>
                    <a:pt x="0" y="34"/>
                    <a:pt x="11" y="19"/>
                  </a:cubicBezTo>
                  <a:cubicBezTo>
                    <a:pt x="22" y="3"/>
                    <a:pt x="43" y="0"/>
                    <a:pt x="59" y="11"/>
                  </a:cubicBezTo>
                  <a:cubicBezTo>
                    <a:pt x="74" y="22"/>
                    <a:pt x="77" y="43"/>
                    <a:pt x="66" y="59"/>
                  </a:cubicBezTo>
                  <a:close/>
                </a:path>
              </a:pathLst>
            </a:custGeom>
            <a:noFill/>
            <a:ln w="46038" cap="flat">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4090988" y="2763838"/>
            <a:ext cx="293688" cy="293688"/>
            <a:chOff x="4090988" y="2763838"/>
            <a:chExt cx="293688" cy="293688"/>
          </a:xfrm>
        </p:grpSpPr>
        <p:sp>
          <p:nvSpPr>
            <p:cNvPr id="14" name="Freeform 14"/>
            <p:cNvSpPr>
              <a:spLocks/>
            </p:cNvSpPr>
            <p:nvPr/>
          </p:nvSpPr>
          <p:spPr bwMode="auto">
            <a:xfrm>
              <a:off x="4159250" y="2832100"/>
              <a:ext cx="155575" cy="157163"/>
            </a:xfrm>
            <a:custGeom>
              <a:avLst/>
              <a:gdLst>
                <a:gd name="T0" fmla="*/ 26 w 41"/>
                <a:gd name="T1" fmla="*/ 38 h 41"/>
                <a:gd name="T2" fmla="*/ 3 w 41"/>
                <a:gd name="T3" fmla="*/ 26 h 41"/>
                <a:gd name="T4" fmla="*/ 15 w 41"/>
                <a:gd name="T5" fmla="*/ 3 h 41"/>
                <a:gd name="T6" fmla="*/ 38 w 41"/>
                <a:gd name="T7" fmla="*/ 15 h 41"/>
                <a:gd name="T8" fmla="*/ 26 w 41"/>
                <a:gd name="T9" fmla="*/ 38 h 41"/>
              </a:gdLst>
              <a:ahLst/>
              <a:cxnLst>
                <a:cxn ang="0">
                  <a:pos x="T0" y="T1"/>
                </a:cxn>
                <a:cxn ang="0">
                  <a:pos x="T2" y="T3"/>
                </a:cxn>
                <a:cxn ang="0">
                  <a:pos x="T4" y="T5"/>
                </a:cxn>
                <a:cxn ang="0">
                  <a:pos x="T6" y="T7"/>
                </a:cxn>
                <a:cxn ang="0">
                  <a:pos x="T8" y="T9"/>
                </a:cxn>
              </a:cxnLst>
              <a:rect l="0" t="0" r="r" b="b"/>
              <a:pathLst>
                <a:path w="41" h="41">
                  <a:moveTo>
                    <a:pt x="26" y="38"/>
                  </a:moveTo>
                  <a:cubicBezTo>
                    <a:pt x="17" y="41"/>
                    <a:pt x="6" y="36"/>
                    <a:pt x="3" y="26"/>
                  </a:cubicBezTo>
                  <a:cubicBezTo>
                    <a:pt x="0" y="16"/>
                    <a:pt x="5" y="6"/>
                    <a:pt x="15" y="3"/>
                  </a:cubicBezTo>
                  <a:cubicBezTo>
                    <a:pt x="24" y="0"/>
                    <a:pt x="35" y="5"/>
                    <a:pt x="38" y="15"/>
                  </a:cubicBezTo>
                  <a:cubicBezTo>
                    <a:pt x="41" y="24"/>
                    <a:pt x="36" y="35"/>
                    <a:pt x="26" y="3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4090988" y="2763838"/>
              <a:ext cx="293688" cy="293688"/>
            </a:xfrm>
            <a:custGeom>
              <a:avLst/>
              <a:gdLst>
                <a:gd name="T0" fmla="*/ 49 w 77"/>
                <a:gd name="T1" fmla="*/ 71 h 77"/>
                <a:gd name="T2" fmla="*/ 6 w 77"/>
                <a:gd name="T3" fmla="*/ 49 h 77"/>
                <a:gd name="T4" fmla="*/ 28 w 77"/>
                <a:gd name="T5" fmla="*/ 6 h 77"/>
                <a:gd name="T6" fmla="*/ 71 w 77"/>
                <a:gd name="T7" fmla="*/ 28 h 77"/>
                <a:gd name="T8" fmla="*/ 49 w 77"/>
                <a:gd name="T9" fmla="*/ 71 h 77"/>
              </a:gdLst>
              <a:ahLst/>
              <a:cxnLst>
                <a:cxn ang="0">
                  <a:pos x="T0" y="T1"/>
                </a:cxn>
                <a:cxn ang="0">
                  <a:pos x="T2" y="T3"/>
                </a:cxn>
                <a:cxn ang="0">
                  <a:pos x="T4" y="T5"/>
                </a:cxn>
                <a:cxn ang="0">
                  <a:pos x="T6" y="T7"/>
                </a:cxn>
                <a:cxn ang="0">
                  <a:pos x="T8" y="T9"/>
                </a:cxn>
              </a:cxnLst>
              <a:rect l="0" t="0" r="r" b="b"/>
              <a:pathLst>
                <a:path w="77" h="77">
                  <a:moveTo>
                    <a:pt x="49" y="71"/>
                  </a:moveTo>
                  <a:cubicBezTo>
                    <a:pt x="31" y="77"/>
                    <a:pt x="12" y="67"/>
                    <a:pt x="6" y="49"/>
                  </a:cubicBezTo>
                  <a:cubicBezTo>
                    <a:pt x="0" y="31"/>
                    <a:pt x="10" y="12"/>
                    <a:pt x="28" y="6"/>
                  </a:cubicBezTo>
                  <a:cubicBezTo>
                    <a:pt x="46" y="0"/>
                    <a:pt x="65" y="10"/>
                    <a:pt x="71" y="28"/>
                  </a:cubicBezTo>
                  <a:cubicBezTo>
                    <a:pt x="77" y="46"/>
                    <a:pt x="67" y="65"/>
                    <a:pt x="49" y="71"/>
                  </a:cubicBezTo>
                  <a:close/>
                </a:path>
              </a:pathLst>
            </a:custGeom>
            <a:noFill/>
            <a:ln w="46038"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0" name="Freeform 20"/>
          <p:cNvSpPr>
            <a:spLocks/>
          </p:cNvSpPr>
          <p:nvPr/>
        </p:nvSpPr>
        <p:spPr bwMode="auto">
          <a:xfrm>
            <a:off x="8258175" y="2635250"/>
            <a:ext cx="1468438" cy="1385888"/>
          </a:xfrm>
          <a:custGeom>
            <a:avLst/>
            <a:gdLst>
              <a:gd name="T0" fmla="*/ 152 w 386"/>
              <a:gd name="T1" fmla="*/ 336 h 364"/>
              <a:gd name="T2" fmla="*/ 358 w 386"/>
              <a:gd name="T3" fmla="*/ 231 h 364"/>
              <a:gd name="T4" fmla="*/ 253 w 386"/>
              <a:gd name="T5" fmla="*/ 24 h 364"/>
              <a:gd name="T6" fmla="*/ 58 w 386"/>
              <a:gd name="T7" fmla="*/ 102 h 364"/>
              <a:gd name="T8" fmla="*/ 0 w 386"/>
              <a:gd name="T9" fmla="*/ 114 h 364"/>
              <a:gd name="T10" fmla="*/ 40 w 386"/>
              <a:gd name="T11" fmla="*/ 158 h 364"/>
              <a:gd name="T12" fmla="*/ 152 w 386"/>
              <a:gd name="T13" fmla="*/ 336 h 364"/>
            </a:gdLst>
            <a:ahLst/>
            <a:cxnLst>
              <a:cxn ang="0">
                <a:pos x="T0" y="T1"/>
              </a:cxn>
              <a:cxn ang="0">
                <a:pos x="T2" y="T3"/>
              </a:cxn>
              <a:cxn ang="0">
                <a:pos x="T4" y="T5"/>
              </a:cxn>
              <a:cxn ang="0">
                <a:pos x="T6" y="T7"/>
              </a:cxn>
              <a:cxn ang="0">
                <a:pos x="T8" y="T9"/>
              </a:cxn>
              <a:cxn ang="0">
                <a:pos x="T10" y="T11"/>
              </a:cxn>
              <a:cxn ang="0">
                <a:pos x="T12" y="T13"/>
              </a:cxn>
            </a:cxnLst>
            <a:rect l="0" t="0" r="r" b="b"/>
            <a:pathLst>
              <a:path w="386" h="364">
                <a:moveTo>
                  <a:pt x="152" y="336"/>
                </a:moveTo>
                <a:cubicBezTo>
                  <a:pt x="238" y="364"/>
                  <a:pt x="330" y="317"/>
                  <a:pt x="358" y="231"/>
                </a:cubicBezTo>
                <a:cubicBezTo>
                  <a:pt x="386" y="145"/>
                  <a:pt x="339" y="52"/>
                  <a:pt x="253" y="24"/>
                </a:cubicBezTo>
                <a:cubicBezTo>
                  <a:pt x="176" y="0"/>
                  <a:pt x="95" y="34"/>
                  <a:pt x="58" y="102"/>
                </a:cubicBezTo>
                <a:cubicBezTo>
                  <a:pt x="0" y="114"/>
                  <a:pt x="0" y="114"/>
                  <a:pt x="0" y="114"/>
                </a:cubicBezTo>
                <a:cubicBezTo>
                  <a:pt x="40" y="158"/>
                  <a:pt x="40" y="158"/>
                  <a:pt x="40" y="158"/>
                </a:cubicBezTo>
                <a:cubicBezTo>
                  <a:pt x="29" y="235"/>
                  <a:pt x="75" y="311"/>
                  <a:pt x="152" y="336"/>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21" name="Freeform 21"/>
          <p:cNvSpPr>
            <a:spLocks/>
          </p:cNvSpPr>
          <p:nvPr/>
        </p:nvSpPr>
        <p:spPr bwMode="auto">
          <a:xfrm>
            <a:off x="7253288" y="4127500"/>
            <a:ext cx="1392238" cy="1397000"/>
          </a:xfrm>
          <a:custGeom>
            <a:avLst/>
            <a:gdLst>
              <a:gd name="T0" fmla="*/ 48 w 366"/>
              <a:gd name="T1" fmla="*/ 278 h 367"/>
              <a:gd name="T2" fmla="*/ 276 w 366"/>
              <a:gd name="T3" fmla="*/ 314 h 367"/>
              <a:gd name="T4" fmla="*/ 313 w 366"/>
              <a:gd name="T5" fmla="*/ 85 h 367"/>
              <a:gd name="T6" fmla="*/ 109 w 366"/>
              <a:gd name="T7" fmla="*/ 34 h 367"/>
              <a:gd name="T8" fmla="*/ 55 w 366"/>
              <a:gd name="T9" fmla="*/ 10 h 367"/>
              <a:gd name="T10" fmla="*/ 62 w 366"/>
              <a:gd name="T11" fmla="*/ 69 h 367"/>
              <a:gd name="T12" fmla="*/ 48 w 366"/>
              <a:gd name="T13" fmla="*/ 278 h 367"/>
            </a:gdLst>
            <a:ahLst/>
            <a:cxnLst>
              <a:cxn ang="0">
                <a:pos x="T0" y="T1"/>
              </a:cxn>
              <a:cxn ang="0">
                <a:pos x="T2" y="T3"/>
              </a:cxn>
              <a:cxn ang="0">
                <a:pos x="T4" y="T5"/>
              </a:cxn>
              <a:cxn ang="0">
                <a:pos x="T6" y="T7"/>
              </a:cxn>
              <a:cxn ang="0">
                <a:pos x="T8" y="T9"/>
              </a:cxn>
              <a:cxn ang="0">
                <a:pos x="T10" y="T11"/>
              </a:cxn>
              <a:cxn ang="0">
                <a:pos x="T12" y="T13"/>
              </a:cxn>
            </a:cxnLst>
            <a:rect l="0" t="0" r="r" b="b"/>
            <a:pathLst>
              <a:path w="366" h="367">
                <a:moveTo>
                  <a:pt x="48" y="278"/>
                </a:moveTo>
                <a:cubicBezTo>
                  <a:pt x="101" y="351"/>
                  <a:pt x="203" y="367"/>
                  <a:pt x="276" y="314"/>
                </a:cubicBezTo>
                <a:cubicBezTo>
                  <a:pt x="350" y="261"/>
                  <a:pt x="366" y="159"/>
                  <a:pt x="313" y="85"/>
                </a:cubicBezTo>
                <a:cubicBezTo>
                  <a:pt x="265" y="20"/>
                  <a:pt x="179" y="0"/>
                  <a:pt x="109" y="34"/>
                </a:cubicBezTo>
                <a:cubicBezTo>
                  <a:pt x="55" y="10"/>
                  <a:pt x="55" y="10"/>
                  <a:pt x="55" y="10"/>
                </a:cubicBezTo>
                <a:cubicBezTo>
                  <a:pt x="62" y="69"/>
                  <a:pt x="62" y="69"/>
                  <a:pt x="62" y="69"/>
                </a:cubicBezTo>
                <a:cubicBezTo>
                  <a:pt x="8" y="125"/>
                  <a:pt x="0" y="213"/>
                  <a:pt x="48" y="278"/>
                </a:cubicBezTo>
                <a:close/>
              </a:path>
            </a:pathLst>
          </a:custGeom>
          <a:solidFill>
            <a:schemeClr val="accent6"/>
          </a:solidFill>
          <a:ln>
            <a:noFill/>
          </a:ln>
          <a:effectLst>
            <a:outerShdw blurRad="254000" dist="190500" dir="2400000" sx="94000" sy="94000" algn="ctr" rotWithShape="0">
              <a:schemeClr val="accent6">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22" name="Freeform 22"/>
          <p:cNvSpPr>
            <a:spLocks/>
          </p:cNvSpPr>
          <p:nvPr/>
        </p:nvSpPr>
        <p:spPr bwMode="auto">
          <a:xfrm>
            <a:off x="5468938" y="4584700"/>
            <a:ext cx="1247775" cy="1431925"/>
          </a:xfrm>
          <a:custGeom>
            <a:avLst/>
            <a:gdLst>
              <a:gd name="T0" fmla="*/ 0 w 328"/>
              <a:gd name="T1" fmla="*/ 212 h 376"/>
              <a:gd name="T2" fmla="*/ 164 w 328"/>
              <a:gd name="T3" fmla="*/ 376 h 376"/>
              <a:gd name="T4" fmla="*/ 328 w 328"/>
              <a:gd name="T5" fmla="*/ 212 h 376"/>
              <a:gd name="T6" fmla="*/ 193 w 328"/>
              <a:gd name="T7" fmla="*/ 51 h 376"/>
              <a:gd name="T8" fmla="*/ 164 w 328"/>
              <a:gd name="T9" fmla="*/ 0 h 376"/>
              <a:gd name="T10" fmla="*/ 134 w 328"/>
              <a:gd name="T11" fmla="*/ 51 h 376"/>
              <a:gd name="T12" fmla="*/ 0 w 328"/>
              <a:gd name="T13" fmla="*/ 212 h 376"/>
            </a:gdLst>
            <a:ahLst/>
            <a:cxnLst>
              <a:cxn ang="0">
                <a:pos x="T0" y="T1"/>
              </a:cxn>
              <a:cxn ang="0">
                <a:pos x="T2" y="T3"/>
              </a:cxn>
              <a:cxn ang="0">
                <a:pos x="T4" y="T5"/>
              </a:cxn>
              <a:cxn ang="0">
                <a:pos x="T6" y="T7"/>
              </a:cxn>
              <a:cxn ang="0">
                <a:pos x="T8" y="T9"/>
              </a:cxn>
              <a:cxn ang="0">
                <a:pos x="T10" y="T11"/>
              </a:cxn>
              <a:cxn ang="0">
                <a:pos x="T12" y="T13"/>
              </a:cxn>
            </a:cxnLst>
            <a:rect l="0" t="0" r="r" b="b"/>
            <a:pathLst>
              <a:path w="328" h="376">
                <a:moveTo>
                  <a:pt x="0" y="212"/>
                </a:moveTo>
                <a:cubicBezTo>
                  <a:pt x="0" y="302"/>
                  <a:pt x="73" y="376"/>
                  <a:pt x="164" y="376"/>
                </a:cubicBezTo>
                <a:cubicBezTo>
                  <a:pt x="254" y="376"/>
                  <a:pt x="328" y="302"/>
                  <a:pt x="328" y="212"/>
                </a:cubicBezTo>
                <a:cubicBezTo>
                  <a:pt x="328" y="132"/>
                  <a:pt x="270" y="65"/>
                  <a:pt x="193" y="51"/>
                </a:cubicBezTo>
                <a:cubicBezTo>
                  <a:pt x="164" y="0"/>
                  <a:pt x="164" y="0"/>
                  <a:pt x="164" y="0"/>
                </a:cubicBezTo>
                <a:cubicBezTo>
                  <a:pt x="134" y="51"/>
                  <a:pt x="134" y="51"/>
                  <a:pt x="134" y="51"/>
                </a:cubicBezTo>
                <a:cubicBezTo>
                  <a:pt x="58" y="65"/>
                  <a:pt x="0" y="132"/>
                  <a:pt x="0" y="212"/>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23" name="Freeform 23"/>
          <p:cNvSpPr>
            <a:spLocks/>
          </p:cNvSpPr>
          <p:nvPr/>
        </p:nvSpPr>
        <p:spPr bwMode="auto">
          <a:xfrm>
            <a:off x="3538538" y="4127500"/>
            <a:ext cx="1389063" cy="1397000"/>
          </a:xfrm>
          <a:custGeom>
            <a:avLst/>
            <a:gdLst>
              <a:gd name="T0" fmla="*/ 318 w 365"/>
              <a:gd name="T1" fmla="*/ 278 h 367"/>
              <a:gd name="T2" fmla="*/ 89 w 365"/>
              <a:gd name="T3" fmla="*/ 314 h 367"/>
              <a:gd name="T4" fmla="*/ 53 w 365"/>
              <a:gd name="T5" fmla="*/ 85 h 367"/>
              <a:gd name="T6" fmla="*/ 256 w 365"/>
              <a:gd name="T7" fmla="*/ 34 h 367"/>
              <a:gd name="T8" fmla="*/ 310 w 365"/>
              <a:gd name="T9" fmla="*/ 10 h 367"/>
              <a:gd name="T10" fmla="*/ 304 w 365"/>
              <a:gd name="T11" fmla="*/ 69 h 367"/>
              <a:gd name="T12" fmla="*/ 318 w 365"/>
              <a:gd name="T13" fmla="*/ 278 h 367"/>
            </a:gdLst>
            <a:ahLst/>
            <a:cxnLst>
              <a:cxn ang="0">
                <a:pos x="T0" y="T1"/>
              </a:cxn>
              <a:cxn ang="0">
                <a:pos x="T2" y="T3"/>
              </a:cxn>
              <a:cxn ang="0">
                <a:pos x="T4" y="T5"/>
              </a:cxn>
              <a:cxn ang="0">
                <a:pos x="T6" y="T7"/>
              </a:cxn>
              <a:cxn ang="0">
                <a:pos x="T8" y="T9"/>
              </a:cxn>
              <a:cxn ang="0">
                <a:pos x="T10" y="T11"/>
              </a:cxn>
              <a:cxn ang="0">
                <a:pos x="T12" y="T13"/>
              </a:cxn>
            </a:cxnLst>
            <a:rect l="0" t="0" r="r" b="b"/>
            <a:pathLst>
              <a:path w="365" h="367">
                <a:moveTo>
                  <a:pt x="318" y="278"/>
                </a:moveTo>
                <a:cubicBezTo>
                  <a:pt x="265" y="351"/>
                  <a:pt x="162" y="367"/>
                  <a:pt x="89" y="314"/>
                </a:cubicBezTo>
                <a:cubicBezTo>
                  <a:pt x="16" y="261"/>
                  <a:pt x="0" y="159"/>
                  <a:pt x="53" y="85"/>
                </a:cubicBezTo>
                <a:cubicBezTo>
                  <a:pt x="100" y="20"/>
                  <a:pt x="186" y="0"/>
                  <a:pt x="256" y="34"/>
                </a:cubicBezTo>
                <a:cubicBezTo>
                  <a:pt x="310" y="10"/>
                  <a:pt x="310" y="10"/>
                  <a:pt x="310" y="10"/>
                </a:cubicBezTo>
                <a:cubicBezTo>
                  <a:pt x="304" y="69"/>
                  <a:pt x="304" y="69"/>
                  <a:pt x="304" y="69"/>
                </a:cubicBezTo>
                <a:cubicBezTo>
                  <a:pt x="357" y="125"/>
                  <a:pt x="365" y="213"/>
                  <a:pt x="318" y="278"/>
                </a:cubicBezTo>
                <a:close/>
              </a:path>
            </a:pathLst>
          </a:custGeom>
          <a:solidFill>
            <a:schemeClr val="accent6"/>
          </a:solidFill>
          <a:ln>
            <a:noFill/>
          </a:ln>
          <a:effectLst>
            <a:outerShdw blurRad="254000" dist="190500" dir="2400000" sx="94000" sy="94000" algn="ctr" rotWithShape="0">
              <a:schemeClr val="accent6">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24" name="Freeform 24"/>
          <p:cNvSpPr>
            <a:spLocks/>
          </p:cNvSpPr>
          <p:nvPr/>
        </p:nvSpPr>
        <p:spPr bwMode="auto">
          <a:xfrm>
            <a:off x="2459038" y="2635250"/>
            <a:ext cx="1463675" cy="1385888"/>
          </a:xfrm>
          <a:custGeom>
            <a:avLst/>
            <a:gdLst>
              <a:gd name="T0" fmla="*/ 234 w 385"/>
              <a:gd name="T1" fmla="*/ 336 h 364"/>
              <a:gd name="T2" fmla="*/ 28 w 385"/>
              <a:gd name="T3" fmla="*/ 231 h 364"/>
              <a:gd name="T4" fmla="*/ 133 w 385"/>
              <a:gd name="T5" fmla="*/ 24 h 364"/>
              <a:gd name="T6" fmla="*/ 327 w 385"/>
              <a:gd name="T7" fmla="*/ 102 h 364"/>
              <a:gd name="T8" fmla="*/ 385 w 385"/>
              <a:gd name="T9" fmla="*/ 114 h 364"/>
              <a:gd name="T10" fmla="*/ 346 w 385"/>
              <a:gd name="T11" fmla="*/ 158 h 364"/>
              <a:gd name="T12" fmla="*/ 234 w 385"/>
              <a:gd name="T13" fmla="*/ 336 h 364"/>
            </a:gdLst>
            <a:ahLst/>
            <a:cxnLst>
              <a:cxn ang="0">
                <a:pos x="T0" y="T1"/>
              </a:cxn>
              <a:cxn ang="0">
                <a:pos x="T2" y="T3"/>
              </a:cxn>
              <a:cxn ang="0">
                <a:pos x="T4" y="T5"/>
              </a:cxn>
              <a:cxn ang="0">
                <a:pos x="T6" y="T7"/>
              </a:cxn>
              <a:cxn ang="0">
                <a:pos x="T8" y="T9"/>
              </a:cxn>
              <a:cxn ang="0">
                <a:pos x="T10" y="T11"/>
              </a:cxn>
              <a:cxn ang="0">
                <a:pos x="T12" y="T13"/>
              </a:cxn>
            </a:cxnLst>
            <a:rect l="0" t="0" r="r" b="b"/>
            <a:pathLst>
              <a:path w="385" h="364">
                <a:moveTo>
                  <a:pt x="234" y="336"/>
                </a:moveTo>
                <a:cubicBezTo>
                  <a:pt x="148" y="364"/>
                  <a:pt x="56" y="317"/>
                  <a:pt x="28" y="231"/>
                </a:cubicBezTo>
                <a:cubicBezTo>
                  <a:pt x="0" y="145"/>
                  <a:pt x="47" y="52"/>
                  <a:pt x="133" y="24"/>
                </a:cubicBezTo>
                <a:cubicBezTo>
                  <a:pt x="209" y="0"/>
                  <a:pt x="291" y="34"/>
                  <a:pt x="327" y="102"/>
                </a:cubicBezTo>
                <a:cubicBezTo>
                  <a:pt x="385" y="114"/>
                  <a:pt x="385" y="114"/>
                  <a:pt x="385" y="114"/>
                </a:cubicBezTo>
                <a:cubicBezTo>
                  <a:pt x="346" y="158"/>
                  <a:pt x="346" y="158"/>
                  <a:pt x="346" y="158"/>
                </a:cubicBezTo>
                <a:cubicBezTo>
                  <a:pt x="356" y="235"/>
                  <a:pt x="310" y="311"/>
                  <a:pt x="234" y="336"/>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31" name="Oval 9"/>
          <p:cNvSpPr>
            <a:spLocks noChangeArrowheads="1"/>
          </p:cNvSpPr>
          <p:nvPr/>
        </p:nvSpPr>
        <p:spPr bwMode="auto">
          <a:xfrm>
            <a:off x="4664077" y="879475"/>
            <a:ext cx="2844846" cy="2852737"/>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grpSp>
        <p:nvGrpSpPr>
          <p:cNvPr id="44" name="Group 43">
            <a:extLst>
              <a:ext uri="{FF2B5EF4-FFF2-40B4-BE49-F238E27FC236}">
                <a16:creationId xmlns:a16="http://schemas.microsoft.com/office/drawing/2014/main" id="{08263A6F-18A6-41B5-923F-B20288E781EB}"/>
              </a:ext>
            </a:extLst>
          </p:cNvPr>
          <p:cNvGrpSpPr/>
          <p:nvPr/>
        </p:nvGrpSpPr>
        <p:grpSpPr>
          <a:xfrm>
            <a:off x="5199060" y="1854000"/>
            <a:ext cx="1801790" cy="1148178"/>
            <a:chOff x="2431095" y="2981760"/>
            <a:chExt cx="1801790" cy="1148178"/>
          </a:xfrm>
        </p:grpSpPr>
        <p:sp>
          <p:nvSpPr>
            <p:cNvPr id="45" name="Text Placeholder 53">
              <a:extLst>
                <a:ext uri="{FF2B5EF4-FFF2-40B4-BE49-F238E27FC236}">
                  <a16:creationId xmlns:a16="http://schemas.microsoft.com/office/drawing/2014/main" id="{3E56F449-0611-445B-8531-473F4B947397}"/>
                </a:ext>
              </a:extLst>
            </p:cNvPr>
            <p:cNvSpPr txBox="1">
              <a:spLocks/>
            </p:cNvSpPr>
            <p:nvPr/>
          </p:nvSpPr>
          <p:spPr>
            <a:xfrm>
              <a:off x="2431095" y="3412789"/>
              <a:ext cx="1801790" cy="7171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bg2"/>
                  </a:solidFill>
                  <a:latin typeface="Montserrat Light" panose="00000400000000000000" pitchFamily="50" charset="-52"/>
                </a:rPr>
                <a:t>Lorem ipsum dolor sit amet, consectetur adipiscing elit</a:t>
              </a:r>
              <a:endParaRPr lang="en-US" sz="1100" dirty="0">
                <a:solidFill>
                  <a:schemeClr val="bg2"/>
                </a:solidFill>
                <a:latin typeface="Montserrat Light" panose="00000400000000000000" pitchFamily="50" charset="-52"/>
              </a:endParaRPr>
            </a:p>
          </p:txBody>
        </p:sp>
        <p:sp>
          <p:nvSpPr>
            <p:cNvPr id="46" name="Text Placeholder 56">
              <a:extLst>
                <a:ext uri="{FF2B5EF4-FFF2-40B4-BE49-F238E27FC236}">
                  <a16:creationId xmlns:a16="http://schemas.microsoft.com/office/drawing/2014/main" id="{25CB7D5E-8D7C-4F23-A0C1-F2AD783BE338}"/>
                </a:ext>
              </a:extLst>
            </p:cNvPr>
            <p:cNvSpPr txBox="1">
              <a:spLocks/>
            </p:cNvSpPr>
            <p:nvPr/>
          </p:nvSpPr>
          <p:spPr>
            <a:xfrm>
              <a:off x="2462443" y="298176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a:solidFill>
                    <a:schemeClr val="bg2"/>
                  </a:solidFill>
                </a:rPr>
                <a:t>Title Here</a:t>
              </a:r>
              <a:endParaRPr lang="ru-RU" sz="2000" b="1" dirty="0">
                <a:solidFill>
                  <a:schemeClr val="bg2"/>
                </a:solidFill>
              </a:endParaRPr>
            </a:p>
          </p:txBody>
        </p:sp>
      </p:grpSp>
      <p:sp>
        <p:nvSpPr>
          <p:cNvPr id="47" name="Freeform 18">
            <a:extLst>
              <a:ext uri="{FF2B5EF4-FFF2-40B4-BE49-F238E27FC236}">
                <a16:creationId xmlns:a16="http://schemas.microsoft.com/office/drawing/2014/main" id="{40FF82FC-CEF7-4D6B-B4A5-D52A97629D59}"/>
              </a:ext>
            </a:extLst>
          </p:cNvPr>
          <p:cNvSpPr>
            <a:spLocks noEditPoints="1"/>
          </p:cNvSpPr>
          <p:nvPr/>
        </p:nvSpPr>
        <p:spPr bwMode="auto">
          <a:xfrm>
            <a:off x="5887265" y="5216705"/>
            <a:ext cx="430164" cy="332402"/>
          </a:xfrm>
          <a:custGeom>
            <a:avLst/>
            <a:gdLst>
              <a:gd name="T0" fmla="*/ 151 w 211"/>
              <a:gd name="T1" fmla="*/ 75 h 163"/>
              <a:gd name="T2" fmla="*/ 186 w 211"/>
              <a:gd name="T3" fmla="*/ 44 h 163"/>
              <a:gd name="T4" fmla="*/ 186 w 211"/>
              <a:gd name="T5" fmla="*/ 163 h 163"/>
              <a:gd name="T6" fmla="*/ 151 w 211"/>
              <a:gd name="T7" fmla="*/ 163 h 163"/>
              <a:gd name="T8" fmla="*/ 151 w 211"/>
              <a:gd name="T9" fmla="*/ 75 h 163"/>
              <a:gd name="T10" fmla="*/ 106 w 211"/>
              <a:gd name="T11" fmla="*/ 163 h 163"/>
              <a:gd name="T12" fmla="*/ 141 w 211"/>
              <a:gd name="T13" fmla="*/ 163 h 163"/>
              <a:gd name="T14" fmla="*/ 141 w 211"/>
              <a:gd name="T15" fmla="*/ 83 h 163"/>
              <a:gd name="T16" fmla="*/ 106 w 211"/>
              <a:gd name="T17" fmla="*/ 114 h 163"/>
              <a:gd name="T18" fmla="*/ 106 w 211"/>
              <a:gd name="T19" fmla="*/ 163 h 163"/>
              <a:gd name="T20" fmla="*/ 61 w 211"/>
              <a:gd name="T21" fmla="*/ 163 h 163"/>
              <a:gd name="T22" fmla="*/ 96 w 211"/>
              <a:gd name="T23" fmla="*/ 163 h 163"/>
              <a:gd name="T24" fmla="*/ 96 w 211"/>
              <a:gd name="T25" fmla="*/ 115 h 163"/>
              <a:gd name="T26" fmla="*/ 61 w 211"/>
              <a:gd name="T27" fmla="*/ 77 h 163"/>
              <a:gd name="T28" fmla="*/ 61 w 211"/>
              <a:gd name="T29" fmla="*/ 163 h 163"/>
              <a:gd name="T30" fmla="*/ 15 w 211"/>
              <a:gd name="T31" fmla="*/ 163 h 163"/>
              <a:gd name="T32" fmla="*/ 51 w 211"/>
              <a:gd name="T33" fmla="*/ 163 h 163"/>
              <a:gd name="T34" fmla="*/ 51 w 211"/>
              <a:gd name="T35" fmla="*/ 72 h 163"/>
              <a:gd name="T36" fmla="*/ 15 w 211"/>
              <a:gd name="T37" fmla="*/ 101 h 163"/>
              <a:gd name="T38" fmla="*/ 15 w 211"/>
              <a:gd name="T39" fmla="*/ 163 h 163"/>
              <a:gd name="T40" fmla="*/ 208 w 211"/>
              <a:gd name="T41" fmla="*/ 0 h 163"/>
              <a:gd name="T42" fmla="*/ 173 w 211"/>
              <a:gd name="T43" fmla="*/ 0 h 163"/>
              <a:gd name="T44" fmla="*/ 171 w 211"/>
              <a:gd name="T45" fmla="*/ 5 h 163"/>
              <a:gd name="T46" fmla="*/ 181 w 211"/>
              <a:gd name="T47" fmla="*/ 17 h 163"/>
              <a:gd name="T48" fmla="*/ 101 w 211"/>
              <a:gd name="T49" fmla="*/ 86 h 163"/>
              <a:gd name="T50" fmla="*/ 59 w 211"/>
              <a:gd name="T51" fmla="*/ 42 h 163"/>
              <a:gd name="T52" fmla="*/ 50 w 211"/>
              <a:gd name="T53" fmla="*/ 41 h 163"/>
              <a:gd name="T54" fmla="*/ 4 w 211"/>
              <a:gd name="T55" fmla="*/ 79 h 163"/>
              <a:gd name="T56" fmla="*/ 3 w 211"/>
              <a:gd name="T57" fmla="*/ 89 h 163"/>
              <a:gd name="T58" fmla="*/ 12 w 211"/>
              <a:gd name="T59" fmla="*/ 90 h 163"/>
              <a:gd name="T60" fmla="*/ 54 w 211"/>
              <a:gd name="T61" fmla="*/ 56 h 163"/>
              <a:gd name="T62" fmla="*/ 96 w 211"/>
              <a:gd name="T63" fmla="*/ 100 h 163"/>
              <a:gd name="T64" fmla="*/ 101 w 211"/>
              <a:gd name="T65" fmla="*/ 102 h 163"/>
              <a:gd name="T66" fmla="*/ 105 w 211"/>
              <a:gd name="T67" fmla="*/ 101 h 163"/>
              <a:gd name="T68" fmla="*/ 190 w 211"/>
              <a:gd name="T69" fmla="*/ 27 h 163"/>
              <a:gd name="T70" fmla="*/ 201 w 211"/>
              <a:gd name="T71" fmla="*/ 40 h 163"/>
              <a:gd name="T72" fmla="*/ 207 w 211"/>
              <a:gd name="T73" fmla="*/ 38 h 163"/>
              <a:gd name="T74" fmla="*/ 211 w 211"/>
              <a:gd name="T75" fmla="*/ 4 h 163"/>
              <a:gd name="T76" fmla="*/ 208 w 211"/>
              <a:gd name="T7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163">
                <a:moveTo>
                  <a:pt x="151" y="75"/>
                </a:moveTo>
                <a:cubicBezTo>
                  <a:pt x="186" y="44"/>
                  <a:pt x="186" y="44"/>
                  <a:pt x="186" y="44"/>
                </a:cubicBezTo>
                <a:cubicBezTo>
                  <a:pt x="186" y="163"/>
                  <a:pt x="186" y="163"/>
                  <a:pt x="186" y="163"/>
                </a:cubicBezTo>
                <a:cubicBezTo>
                  <a:pt x="151" y="163"/>
                  <a:pt x="151" y="163"/>
                  <a:pt x="151" y="163"/>
                </a:cubicBezTo>
                <a:lnTo>
                  <a:pt x="151" y="75"/>
                </a:lnTo>
                <a:close/>
                <a:moveTo>
                  <a:pt x="106" y="163"/>
                </a:moveTo>
                <a:cubicBezTo>
                  <a:pt x="141" y="163"/>
                  <a:pt x="141" y="163"/>
                  <a:pt x="141" y="163"/>
                </a:cubicBezTo>
                <a:cubicBezTo>
                  <a:pt x="141" y="83"/>
                  <a:pt x="141" y="83"/>
                  <a:pt x="141" y="83"/>
                </a:cubicBezTo>
                <a:cubicBezTo>
                  <a:pt x="106" y="114"/>
                  <a:pt x="106" y="114"/>
                  <a:pt x="106" y="114"/>
                </a:cubicBezTo>
                <a:lnTo>
                  <a:pt x="106" y="163"/>
                </a:lnTo>
                <a:close/>
                <a:moveTo>
                  <a:pt x="61" y="163"/>
                </a:moveTo>
                <a:cubicBezTo>
                  <a:pt x="96" y="163"/>
                  <a:pt x="96" y="163"/>
                  <a:pt x="96" y="163"/>
                </a:cubicBezTo>
                <a:cubicBezTo>
                  <a:pt x="96" y="115"/>
                  <a:pt x="96" y="115"/>
                  <a:pt x="96" y="115"/>
                </a:cubicBezTo>
                <a:cubicBezTo>
                  <a:pt x="61" y="77"/>
                  <a:pt x="61" y="77"/>
                  <a:pt x="61" y="77"/>
                </a:cubicBezTo>
                <a:lnTo>
                  <a:pt x="61" y="163"/>
                </a:lnTo>
                <a:close/>
                <a:moveTo>
                  <a:pt x="15" y="163"/>
                </a:moveTo>
                <a:cubicBezTo>
                  <a:pt x="51" y="163"/>
                  <a:pt x="51" y="163"/>
                  <a:pt x="51" y="163"/>
                </a:cubicBezTo>
                <a:cubicBezTo>
                  <a:pt x="51" y="72"/>
                  <a:pt x="51" y="72"/>
                  <a:pt x="51" y="72"/>
                </a:cubicBezTo>
                <a:cubicBezTo>
                  <a:pt x="15" y="101"/>
                  <a:pt x="15" y="101"/>
                  <a:pt x="15" y="101"/>
                </a:cubicBezTo>
                <a:lnTo>
                  <a:pt x="15" y="163"/>
                </a:lnTo>
                <a:close/>
                <a:moveTo>
                  <a:pt x="208" y="0"/>
                </a:moveTo>
                <a:cubicBezTo>
                  <a:pt x="173" y="0"/>
                  <a:pt x="173" y="0"/>
                  <a:pt x="173" y="0"/>
                </a:cubicBezTo>
                <a:cubicBezTo>
                  <a:pt x="170" y="0"/>
                  <a:pt x="169" y="3"/>
                  <a:pt x="171" y="5"/>
                </a:cubicBezTo>
                <a:cubicBezTo>
                  <a:pt x="181" y="17"/>
                  <a:pt x="181" y="17"/>
                  <a:pt x="181" y="17"/>
                </a:cubicBezTo>
                <a:cubicBezTo>
                  <a:pt x="101" y="86"/>
                  <a:pt x="101" y="86"/>
                  <a:pt x="101" y="86"/>
                </a:cubicBezTo>
                <a:cubicBezTo>
                  <a:pt x="59" y="42"/>
                  <a:pt x="59" y="42"/>
                  <a:pt x="59" y="42"/>
                </a:cubicBezTo>
                <a:cubicBezTo>
                  <a:pt x="57" y="39"/>
                  <a:pt x="53" y="39"/>
                  <a:pt x="50" y="41"/>
                </a:cubicBezTo>
                <a:cubicBezTo>
                  <a:pt x="4" y="79"/>
                  <a:pt x="4" y="79"/>
                  <a:pt x="4" y="79"/>
                </a:cubicBezTo>
                <a:cubicBezTo>
                  <a:pt x="1" y="81"/>
                  <a:pt x="0" y="86"/>
                  <a:pt x="3" y="89"/>
                </a:cubicBezTo>
                <a:cubicBezTo>
                  <a:pt x="5" y="91"/>
                  <a:pt x="9" y="92"/>
                  <a:pt x="12" y="90"/>
                </a:cubicBezTo>
                <a:cubicBezTo>
                  <a:pt x="54" y="56"/>
                  <a:pt x="54" y="56"/>
                  <a:pt x="54" y="56"/>
                </a:cubicBezTo>
                <a:cubicBezTo>
                  <a:pt x="96" y="100"/>
                  <a:pt x="96" y="100"/>
                  <a:pt x="96" y="100"/>
                </a:cubicBezTo>
                <a:cubicBezTo>
                  <a:pt x="97" y="102"/>
                  <a:pt x="99" y="102"/>
                  <a:pt x="101" y="102"/>
                </a:cubicBezTo>
                <a:cubicBezTo>
                  <a:pt x="102" y="102"/>
                  <a:pt x="104" y="102"/>
                  <a:pt x="105" y="101"/>
                </a:cubicBezTo>
                <a:cubicBezTo>
                  <a:pt x="190" y="27"/>
                  <a:pt x="190" y="27"/>
                  <a:pt x="190" y="27"/>
                </a:cubicBezTo>
                <a:cubicBezTo>
                  <a:pt x="201" y="40"/>
                  <a:pt x="201" y="40"/>
                  <a:pt x="201" y="40"/>
                </a:cubicBezTo>
                <a:cubicBezTo>
                  <a:pt x="203" y="42"/>
                  <a:pt x="206" y="41"/>
                  <a:pt x="207" y="38"/>
                </a:cubicBezTo>
                <a:cubicBezTo>
                  <a:pt x="211" y="4"/>
                  <a:pt x="211" y="4"/>
                  <a:pt x="211" y="4"/>
                </a:cubicBezTo>
                <a:cubicBezTo>
                  <a:pt x="211" y="2"/>
                  <a:pt x="210" y="0"/>
                  <a:pt x="208"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8" name="Freeform 20">
            <a:extLst>
              <a:ext uri="{FF2B5EF4-FFF2-40B4-BE49-F238E27FC236}">
                <a16:creationId xmlns:a16="http://schemas.microsoft.com/office/drawing/2014/main" id="{0A38AE8D-4C5D-4F8A-8409-8C157082DD17}"/>
              </a:ext>
            </a:extLst>
          </p:cNvPr>
          <p:cNvSpPr>
            <a:spLocks noEditPoints="1"/>
          </p:cNvSpPr>
          <p:nvPr/>
        </p:nvSpPr>
        <p:spPr bwMode="auto">
          <a:xfrm>
            <a:off x="8857312" y="3152010"/>
            <a:ext cx="369112" cy="367319"/>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9" name="Freeform 21">
            <a:extLst>
              <a:ext uri="{FF2B5EF4-FFF2-40B4-BE49-F238E27FC236}">
                <a16:creationId xmlns:a16="http://schemas.microsoft.com/office/drawing/2014/main" id="{289EEDEA-1391-483F-B0E0-EB51910AFB8C}"/>
              </a:ext>
            </a:extLst>
          </p:cNvPr>
          <p:cNvSpPr>
            <a:spLocks noEditPoints="1"/>
          </p:cNvSpPr>
          <p:nvPr/>
        </p:nvSpPr>
        <p:spPr bwMode="auto">
          <a:xfrm>
            <a:off x="3997053" y="4703257"/>
            <a:ext cx="553516" cy="327028"/>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50" name="Freeform 19">
            <a:extLst>
              <a:ext uri="{FF2B5EF4-FFF2-40B4-BE49-F238E27FC236}">
                <a16:creationId xmlns:a16="http://schemas.microsoft.com/office/drawing/2014/main" id="{62C618D3-F096-4D4F-9A89-A2EBADBBAD45}"/>
              </a:ext>
            </a:extLst>
          </p:cNvPr>
          <p:cNvSpPr>
            <a:spLocks noEditPoints="1"/>
          </p:cNvSpPr>
          <p:nvPr/>
        </p:nvSpPr>
        <p:spPr bwMode="auto">
          <a:xfrm>
            <a:off x="2924761" y="3114343"/>
            <a:ext cx="471378" cy="406770"/>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51" name="Freeform 22">
            <a:extLst>
              <a:ext uri="{FF2B5EF4-FFF2-40B4-BE49-F238E27FC236}">
                <a16:creationId xmlns:a16="http://schemas.microsoft.com/office/drawing/2014/main" id="{A741A296-9FFF-42DC-A4FA-18592C601168}"/>
              </a:ext>
            </a:extLst>
          </p:cNvPr>
          <p:cNvSpPr>
            <a:spLocks noEditPoints="1"/>
          </p:cNvSpPr>
          <p:nvPr/>
        </p:nvSpPr>
        <p:spPr bwMode="auto">
          <a:xfrm>
            <a:off x="7745996" y="4610306"/>
            <a:ext cx="369304" cy="411108"/>
          </a:xfrm>
          <a:custGeom>
            <a:avLst/>
            <a:gdLst>
              <a:gd name="T0" fmla="*/ 150 w 155"/>
              <a:gd name="T1" fmla="*/ 43 h 172"/>
              <a:gd name="T2" fmla="*/ 38 w 155"/>
              <a:gd name="T3" fmla="*/ 19 h 172"/>
              <a:gd name="T4" fmla="*/ 16 w 155"/>
              <a:gd name="T5" fmla="*/ 74 h 172"/>
              <a:gd name="T6" fmla="*/ 1 w 155"/>
              <a:gd name="T7" fmla="*/ 117 h 172"/>
              <a:gd name="T8" fmla="*/ 20 w 155"/>
              <a:gd name="T9" fmla="*/ 123 h 172"/>
              <a:gd name="T10" fmla="*/ 28 w 155"/>
              <a:gd name="T11" fmla="*/ 156 h 172"/>
              <a:gd name="T12" fmla="*/ 45 w 155"/>
              <a:gd name="T13" fmla="*/ 157 h 172"/>
              <a:gd name="T14" fmla="*/ 127 w 155"/>
              <a:gd name="T15" fmla="*/ 172 h 172"/>
              <a:gd name="T16" fmla="*/ 127 w 155"/>
              <a:gd name="T17" fmla="*/ 144 h 172"/>
              <a:gd name="T18" fmla="*/ 155 w 155"/>
              <a:gd name="T19" fmla="*/ 70 h 172"/>
              <a:gd name="T20" fmla="*/ 155 w 155"/>
              <a:gd name="T21" fmla="*/ 69 h 172"/>
              <a:gd name="T22" fmla="*/ 39 w 155"/>
              <a:gd name="T23" fmla="*/ 69 h 172"/>
              <a:gd name="T24" fmla="*/ 132 w 155"/>
              <a:gd name="T25" fmla="*/ 69 h 172"/>
              <a:gd name="T26" fmla="*/ 124 w 155"/>
              <a:gd name="T27" fmla="*/ 74 h 172"/>
              <a:gd name="T28" fmla="*/ 113 w 155"/>
              <a:gd name="T29" fmla="*/ 60 h 172"/>
              <a:gd name="T30" fmla="*/ 116 w 155"/>
              <a:gd name="T31" fmla="*/ 45 h 172"/>
              <a:gd name="T32" fmla="*/ 99 w 155"/>
              <a:gd name="T33" fmla="*/ 43 h 172"/>
              <a:gd name="T34" fmla="*/ 90 w 155"/>
              <a:gd name="T35" fmla="*/ 30 h 172"/>
              <a:gd name="T36" fmla="*/ 76 w 155"/>
              <a:gd name="T37" fmla="*/ 41 h 172"/>
              <a:gd name="T38" fmla="*/ 62 w 155"/>
              <a:gd name="T39" fmla="*/ 38 h 172"/>
              <a:gd name="T40" fmla="*/ 60 w 155"/>
              <a:gd name="T41" fmla="*/ 56 h 172"/>
              <a:gd name="T42" fmla="*/ 47 w 155"/>
              <a:gd name="T43" fmla="*/ 64 h 172"/>
              <a:gd name="T44" fmla="*/ 58 w 155"/>
              <a:gd name="T45" fmla="*/ 78 h 172"/>
              <a:gd name="T46" fmla="*/ 55 w 155"/>
              <a:gd name="T47" fmla="*/ 93 h 172"/>
              <a:gd name="T48" fmla="*/ 73 w 155"/>
              <a:gd name="T49" fmla="*/ 95 h 172"/>
              <a:gd name="T50" fmla="*/ 81 w 155"/>
              <a:gd name="T51" fmla="*/ 108 h 172"/>
              <a:gd name="T52" fmla="*/ 95 w 155"/>
              <a:gd name="T53" fmla="*/ 97 h 172"/>
              <a:gd name="T54" fmla="*/ 109 w 155"/>
              <a:gd name="T55" fmla="*/ 100 h 172"/>
              <a:gd name="T56" fmla="*/ 112 w 155"/>
              <a:gd name="T57" fmla="*/ 82 h 172"/>
              <a:gd name="T58" fmla="*/ 124 w 155"/>
              <a:gd name="T59" fmla="*/ 74 h 172"/>
              <a:gd name="T60" fmla="*/ 64 w 155"/>
              <a:gd name="T61" fmla="*/ 69 h 172"/>
              <a:gd name="T62" fmla="*/ 107 w 155"/>
              <a:gd name="T63" fmla="*/ 69 h 172"/>
              <a:gd name="T64" fmla="*/ 86 w 155"/>
              <a:gd name="T65" fmla="*/ 80 h 172"/>
              <a:gd name="T66" fmla="*/ 86 w 155"/>
              <a:gd name="T67" fmla="*/ 58 h 172"/>
              <a:gd name="T68" fmla="*/ 86 w 155"/>
              <a:gd name="T69" fmla="*/ 8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72">
                <a:moveTo>
                  <a:pt x="155" y="69"/>
                </a:moveTo>
                <a:cubicBezTo>
                  <a:pt x="155" y="60"/>
                  <a:pt x="153" y="51"/>
                  <a:pt x="150" y="43"/>
                </a:cubicBezTo>
                <a:cubicBezTo>
                  <a:pt x="139" y="17"/>
                  <a:pt x="115" y="0"/>
                  <a:pt x="86" y="0"/>
                </a:cubicBezTo>
                <a:cubicBezTo>
                  <a:pt x="67" y="0"/>
                  <a:pt x="50" y="7"/>
                  <a:pt x="38" y="19"/>
                </a:cubicBezTo>
                <a:cubicBezTo>
                  <a:pt x="29" y="27"/>
                  <a:pt x="22" y="38"/>
                  <a:pt x="19" y="50"/>
                </a:cubicBezTo>
                <a:cubicBezTo>
                  <a:pt x="17" y="59"/>
                  <a:pt x="16" y="68"/>
                  <a:pt x="16" y="74"/>
                </a:cubicBezTo>
                <a:cubicBezTo>
                  <a:pt x="16" y="77"/>
                  <a:pt x="16" y="79"/>
                  <a:pt x="16" y="79"/>
                </a:cubicBezTo>
                <a:cubicBezTo>
                  <a:pt x="1" y="117"/>
                  <a:pt x="1" y="117"/>
                  <a:pt x="1" y="117"/>
                </a:cubicBezTo>
                <a:cubicBezTo>
                  <a:pt x="0" y="119"/>
                  <a:pt x="2" y="123"/>
                  <a:pt x="5" y="123"/>
                </a:cubicBezTo>
                <a:cubicBezTo>
                  <a:pt x="20" y="123"/>
                  <a:pt x="20" y="123"/>
                  <a:pt x="20" y="123"/>
                </a:cubicBezTo>
                <a:cubicBezTo>
                  <a:pt x="20" y="147"/>
                  <a:pt x="20" y="147"/>
                  <a:pt x="20" y="147"/>
                </a:cubicBezTo>
                <a:cubicBezTo>
                  <a:pt x="20" y="152"/>
                  <a:pt x="23" y="156"/>
                  <a:pt x="28" y="156"/>
                </a:cubicBezTo>
                <a:cubicBezTo>
                  <a:pt x="28" y="157"/>
                  <a:pt x="29" y="157"/>
                  <a:pt x="30" y="157"/>
                </a:cubicBezTo>
                <a:cubicBezTo>
                  <a:pt x="45" y="157"/>
                  <a:pt x="45" y="157"/>
                  <a:pt x="45" y="157"/>
                </a:cubicBezTo>
                <a:cubicBezTo>
                  <a:pt x="45" y="172"/>
                  <a:pt x="45" y="172"/>
                  <a:pt x="45" y="172"/>
                </a:cubicBezTo>
                <a:cubicBezTo>
                  <a:pt x="127" y="172"/>
                  <a:pt x="127" y="172"/>
                  <a:pt x="127" y="172"/>
                </a:cubicBezTo>
                <a:cubicBezTo>
                  <a:pt x="127" y="147"/>
                  <a:pt x="127" y="147"/>
                  <a:pt x="127" y="147"/>
                </a:cubicBezTo>
                <a:cubicBezTo>
                  <a:pt x="127" y="146"/>
                  <a:pt x="127" y="145"/>
                  <a:pt x="127" y="144"/>
                </a:cubicBezTo>
                <a:cubicBezTo>
                  <a:pt x="129" y="139"/>
                  <a:pt x="132" y="134"/>
                  <a:pt x="136" y="128"/>
                </a:cubicBezTo>
                <a:cubicBezTo>
                  <a:pt x="145" y="115"/>
                  <a:pt x="155" y="98"/>
                  <a:pt x="155" y="70"/>
                </a:cubicBezTo>
                <a:cubicBezTo>
                  <a:pt x="155" y="70"/>
                  <a:pt x="155" y="70"/>
                  <a:pt x="155" y="70"/>
                </a:cubicBezTo>
                <a:cubicBezTo>
                  <a:pt x="155" y="69"/>
                  <a:pt x="155" y="69"/>
                  <a:pt x="155" y="69"/>
                </a:cubicBezTo>
                <a:close/>
                <a:moveTo>
                  <a:pt x="86" y="116"/>
                </a:moveTo>
                <a:cubicBezTo>
                  <a:pt x="60" y="116"/>
                  <a:pt x="39" y="95"/>
                  <a:pt x="39" y="69"/>
                </a:cubicBezTo>
                <a:cubicBezTo>
                  <a:pt x="39" y="43"/>
                  <a:pt x="60" y="22"/>
                  <a:pt x="86" y="22"/>
                </a:cubicBezTo>
                <a:cubicBezTo>
                  <a:pt x="111" y="22"/>
                  <a:pt x="132" y="43"/>
                  <a:pt x="132" y="69"/>
                </a:cubicBezTo>
                <a:cubicBezTo>
                  <a:pt x="132" y="95"/>
                  <a:pt x="111" y="116"/>
                  <a:pt x="86" y="116"/>
                </a:cubicBezTo>
                <a:close/>
                <a:moveTo>
                  <a:pt x="124" y="74"/>
                </a:moveTo>
                <a:cubicBezTo>
                  <a:pt x="124" y="64"/>
                  <a:pt x="124" y="64"/>
                  <a:pt x="124" y="64"/>
                </a:cubicBezTo>
                <a:cubicBezTo>
                  <a:pt x="113" y="60"/>
                  <a:pt x="113" y="60"/>
                  <a:pt x="113" y="60"/>
                </a:cubicBezTo>
                <a:cubicBezTo>
                  <a:pt x="113" y="59"/>
                  <a:pt x="112" y="57"/>
                  <a:pt x="112" y="56"/>
                </a:cubicBezTo>
                <a:cubicBezTo>
                  <a:pt x="116" y="45"/>
                  <a:pt x="116" y="45"/>
                  <a:pt x="116" y="45"/>
                </a:cubicBezTo>
                <a:cubicBezTo>
                  <a:pt x="109" y="38"/>
                  <a:pt x="109" y="38"/>
                  <a:pt x="109" y="38"/>
                </a:cubicBezTo>
                <a:cubicBezTo>
                  <a:pt x="99" y="43"/>
                  <a:pt x="99" y="43"/>
                  <a:pt x="99" y="43"/>
                </a:cubicBezTo>
                <a:cubicBezTo>
                  <a:pt x="97" y="42"/>
                  <a:pt x="96" y="42"/>
                  <a:pt x="95" y="41"/>
                </a:cubicBezTo>
                <a:cubicBezTo>
                  <a:pt x="90" y="30"/>
                  <a:pt x="90" y="30"/>
                  <a:pt x="90" y="30"/>
                </a:cubicBezTo>
                <a:cubicBezTo>
                  <a:pt x="81" y="30"/>
                  <a:pt x="81" y="30"/>
                  <a:pt x="81" y="30"/>
                </a:cubicBezTo>
                <a:cubicBezTo>
                  <a:pt x="76" y="41"/>
                  <a:pt x="76" y="41"/>
                  <a:pt x="76" y="41"/>
                </a:cubicBezTo>
                <a:cubicBezTo>
                  <a:pt x="75" y="42"/>
                  <a:pt x="74" y="42"/>
                  <a:pt x="73" y="43"/>
                </a:cubicBezTo>
                <a:cubicBezTo>
                  <a:pt x="62" y="38"/>
                  <a:pt x="62" y="38"/>
                  <a:pt x="62" y="38"/>
                </a:cubicBezTo>
                <a:cubicBezTo>
                  <a:pt x="55" y="45"/>
                  <a:pt x="55" y="45"/>
                  <a:pt x="55" y="45"/>
                </a:cubicBezTo>
                <a:cubicBezTo>
                  <a:pt x="60" y="56"/>
                  <a:pt x="60" y="56"/>
                  <a:pt x="60" y="56"/>
                </a:cubicBezTo>
                <a:cubicBezTo>
                  <a:pt x="59" y="57"/>
                  <a:pt x="58" y="59"/>
                  <a:pt x="58" y="60"/>
                </a:cubicBezTo>
                <a:cubicBezTo>
                  <a:pt x="47" y="64"/>
                  <a:pt x="47" y="64"/>
                  <a:pt x="47" y="64"/>
                </a:cubicBezTo>
                <a:cubicBezTo>
                  <a:pt x="47" y="74"/>
                  <a:pt x="47" y="74"/>
                  <a:pt x="47" y="74"/>
                </a:cubicBezTo>
                <a:cubicBezTo>
                  <a:pt x="58" y="78"/>
                  <a:pt x="58" y="78"/>
                  <a:pt x="58" y="78"/>
                </a:cubicBezTo>
                <a:cubicBezTo>
                  <a:pt x="58" y="80"/>
                  <a:pt x="59" y="81"/>
                  <a:pt x="60" y="82"/>
                </a:cubicBezTo>
                <a:cubicBezTo>
                  <a:pt x="55" y="93"/>
                  <a:pt x="55" y="93"/>
                  <a:pt x="55" y="93"/>
                </a:cubicBezTo>
                <a:cubicBezTo>
                  <a:pt x="62" y="100"/>
                  <a:pt x="62" y="100"/>
                  <a:pt x="62" y="100"/>
                </a:cubicBezTo>
                <a:cubicBezTo>
                  <a:pt x="73" y="95"/>
                  <a:pt x="73" y="95"/>
                  <a:pt x="73" y="95"/>
                </a:cubicBezTo>
                <a:cubicBezTo>
                  <a:pt x="74" y="96"/>
                  <a:pt x="75" y="96"/>
                  <a:pt x="76" y="97"/>
                </a:cubicBezTo>
                <a:cubicBezTo>
                  <a:pt x="81" y="108"/>
                  <a:pt x="81" y="108"/>
                  <a:pt x="81" y="108"/>
                </a:cubicBezTo>
                <a:cubicBezTo>
                  <a:pt x="90" y="108"/>
                  <a:pt x="90" y="108"/>
                  <a:pt x="90" y="108"/>
                </a:cubicBezTo>
                <a:cubicBezTo>
                  <a:pt x="95" y="97"/>
                  <a:pt x="95" y="97"/>
                  <a:pt x="95" y="97"/>
                </a:cubicBezTo>
                <a:cubicBezTo>
                  <a:pt x="96" y="96"/>
                  <a:pt x="97" y="96"/>
                  <a:pt x="99" y="95"/>
                </a:cubicBezTo>
                <a:cubicBezTo>
                  <a:pt x="109" y="100"/>
                  <a:pt x="109" y="100"/>
                  <a:pt x="109" y="100"/>
                </a:cubicBezTo>
                <a:cubicBezTo>
                  <a:pt x="116" y="93"/>
                  <a:pt x="116" y="93"/>
                  <a:pt x="116" y="93"/>
                </a:cubicBezTo>
                <a:cubicBezTo>
                  <a:pt x="112" y="82"/>
                  <a:pt x="112" y="82"/>
                  <a:pt x="112" y="82"/>
                </a:cubicBezTo>
                <a:cubicBezTo>
                  <a:pt x="112" y="81"/>
                  <a:pt x="113" y="80"/>
                  <a:pt x="113" y="78"/>
                </a:cubicBezTo>
                <a:lnTo>
                  <a:pt x="124" y="74"/>
                </a:lnTo>
                <a:close/>
                <a:moveTo>
                  <a:pt x="86" y="91"/>
                </a:moveTo>
                <a:cubicBezTo>
                  <a:pt x="74" y="91"/>
                  <a:pt x="64" y="81"/>
                  <a:pt x="64" y="69"/>
                </a:cubicBezTo>
                <a:cubicBezTo>
                  <a:pt x="64" y="57"/>
                  <a:pt x="74" y="47"/>
                  <a:pt x="86" y="47"/>
                </a:cubicBezTo>
                <a:cubicBezTo>
                  <a:pt x="97" y="47"/>
                  <a:pt x="107" y="57"/>
                  <a:pt x="107" y="69"/>
                </a:cubicBezTo>
                <a:cubicBezTo>
                  <a:pt x="107" y="81"/>
                  <a:pt x="97" y="91"/>
                  <a:pt x="86" y="91"/>
                </a:cubicBezTo>
                <a:close/>
                <a:moveTo>
                  <a:pt x="86" y="80"/>
                </a:moveTo>
                <a:cubicBezTo>
                  <a:pt x="79" y="80"/>
                  <a:pt x="75" y="75"/>
                  <a:pt x="75" y="69"/>
                </a:cubicBezTo>
                <a:cubicBezTo>
                  <a:pt x="75" y="63"/>
                  <a:pt x="79" y="58"/>
                  <a:pt x="86" y="58"/>
                </a:cubicBezTo>
                <a:cubicBezTo>
                  <a:pt x="92" y="58"/>
                  <a:pt x="97" y="63"/>
                  <a:pt x="97" y="69"/>
                </a:cubicBezTo>
                <a:cubicBezTo>
                  <a:pt x="97" y="75"/>
                  <a:pt x="92" y="80"/>
                  <a:pt x="86" y="8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Tree>
    <p:extLst>
      <p:ext uri="{BB962C8B-B14F-4D97-AF65-F5344CB8AC3E}">
        <p14:creationId xmlns:p14="http://schemas.microsoft.com/office/powerpoint/2010/main" val="110417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ppt_x"/>
                                          </p:val>
                                        </p:tav>
                                        <p:tav tm="100000">
                                          <p:val>
                                            <p:strVal val="#ppt_x"/>
                                          </p:val>
                                        </p:tav>
                                      </p:tavLst>
                                    </p:anim>
                                    <p:anim calcmode="lin" valueType="num">
                                      <p:cBhvr additive="base">
                                        <p:cTn id="8" dur="1000" fill="hold"/>
                                        <p:tgtEl>
                                          <p:spTgt spid="31"/>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nodeType="withEffect">
                                  <p:stCondLst>
                                    <p:cond delay="100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childTnLst>
                                </p:cTn>
                              </p:par>
                              <p:par>
                                <p:cTn id="15" presetID="10" presetClass="entr" presetSubtype="0" fill="hold" nodeType="withEffect">
                                  <p:stCondLst>
                                    <p:cond delay="150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nodeType="withEffect">
                                  <p:stCondLst>
                                    <p:cond delay="200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par>
                                <p:cTn id="21" presetID="10" presetClass="entr" presetSubtype="0" fill="hold" nodeType="withEffect">
                                  <p:stCondLst>
                                    <p:cond delay="250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22" presetClass="entr" presetSubtype="8" fill="hold" nodeType="with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2250"/>
                                        <p:tgtEl>
                                          <p:spTgt spid="2"/>
                                        </p:tgtEl>
                                      </p:cBhvr>
                                    </p:animEffect>
                                  </p:childTnLst>
                                </p:cTn>
                              </p:par>
                              <p:par>
                                <p:cTn id="27" presetID="2" presetClass="entr" presetSubtype="1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0-#ppt_w/2"/>
                                          </p:val>
                                        </p:tav>
                                        <p:tav tm="100000">
                                          <p:val>
                                            <p:strVal val="#ppt_x"/>
                                          </p:val>
                                        </p:tav>
                                      </p:tavLst>
                                    </p:anim>
                                    <p:anim calcmode="lin" valueType="num">
                                      <p:cBhvr additive="base">
                                        <p:cTn id="30" dur="10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100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1000" fill="hold"/>
                                        <p:tgtEl>
                                          <p:spTgt spid="23"/>
                                        </p:tgtEl>
                                        <p:attrNameLst>
                                          <p:attrName>ppt_x</p:attrName>
                                        </p:attrNameLst>
                                      </p:cBhvr>
                                      <p:tavLst>
                                        <p:tav tm="0">
                                          <p:val>
                                            <p:strVal val="#ppt_x"/>
                                          </p:val>
                                        </p:tav>
                                        <p:tav tm="100000">
                                          <p:val>
                                            <p:strVal val="#ppt_x"/>
                                          </p:val>
                                        </p:tav>
                                      </p:tavLst>
                                    </p:anim>
                                    <p:anim calcmode="lin" valueType="num">
                                      <p:cBhvr additive="base">
                                        <p:cTn id="34" dur="1000" fill="hold"/>
                                        <p:tgtEl>
                                          <p:spTgt spid="23"/>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125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1000" fill="hold"/>
                                        <p:tgtEl>
                                          <p:spTgt spid="22"/>
                                        </p:tgtEl>
                                        <p:attrNameLst>
                                          <p:attrName>ppt_x</p:attrName>
                                        </p:attrNameLst>
                                      </p:cBhvr>
                                      <p:tavLst>
                                        <p:tav tm="0">
                                          <p:val>
                                            <p:strVal val="#ppt_x"/>
                                          </p:val>
                                        </p:tav>
                                        <p:tav tm="100000">
                                          <p:val>
                                            <p:strVal val="#ppt_x"/>
                                          </p:val>
                                        </p:tav>
                                      </p:tavLst>
                                    </p:anim>
                                    <p:anim calcmode="lin" valueType="num">
                                      <p:cBhvr additive="base">
                                        <p:cTn id="38" dur="1000" fill="hold"/>
                                        <p:tgtEl>
                                          <p:spTgt spid="22"/>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150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1000" fill="hold"/>
                                        <p:tgtEl>
                                          <p:spTgt spid="21"/>
                                        </p:tgtEl>
                                        <p:attrNameLst>
                                          <p:attrName>ppt_x</p:attrName>
                                        </p:attrNameLst>
                                      </p:cBhvr>
                                      <p:tavLst>
                                        <p:tav tm="0">
                                          <p:val>
                                            <p:strVal val="#ppt_x"/>
                                          </p:val>
                                        </p:tav>
                                        <p:tav tm="100000">
                                          <p:val>
                                            <p:strVal val="#ppt_x"/>
                                          </p:val>
                                        </p:tav>
                                      </p:tavLst>
                                    </p:anim>
                                    <p:anim calcmode="lin" valueType="num">
                                      <p:cBhvr additive="base">
                                        <p:cTn id="42" dur="1000" fill="hold"/>
                                        <p:tgtEl>
                                          <p:spTgt spid="21"/>
                                        </p:tgtEl>
                                        <p:attrNameLst>
                                          <p:attrName>ppt_y</p:attrName>
                                        </p:attrNameLst>
                                      </p:cBhvr>
                                      <p:tavLst>
                                        <p:tav tm="0">
                                          <p:val>
                                            <p:strVal val="1+#ppt_h/2"/>
                                          </p:val>
                                        </p:tav>
                                        <p:tav tm="100000">
                                          <p:val>
                                            <p:strVal val="#ppt_y"/>
                                          </p:val>
                                        </p:tav>
                                      </p:tavLst>
                                    </p:anim>
                                  </p:childTnLst>
                                </p:cTn>
                              </p:par>
                              <p:par>
                                <p:cTn id="43" presetID="2" presetClass="entr" presetSubtype="6" decel="100000" fill="hold" grpId="0" nodeType="withEffect">
                                  <p:stCondLst>
                                    <p:cond delay="175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1000" fill="hold"/>
                                        <p:tgtEl>
                                          <p:spTgt spid="20"/>
                                        </p:tgtEl>
                                        <p:attrNameLst>
                                          <p:attrName>ppt_x</p:attrName>
                                        </p:attrNameLst>
                                      </p:cBhvr>
                                      <p:tavLst>
                                        <p:tav tm="0">
                                          <p:val>
                                            <p:strVal val="1+#ppt_w/2"/>
                                          </p:val>
                                        </p:tav>
                                        <p:tav tm="100000">
                                          <p:val>
                                            <p:strVal val="#ppt_x"/>
                                          </p:val>
                                        </p:tav>
                                      </p:tavLst>
                                    </p:anim>
                                    <p:anim calcmode="lin" valueType="num">
                                      <p:cBhvr additive="base">
                                        <p:cTn id="46" dur="1000" fill="hold"/>
                                        <p:tgtEl>
                                          <p:spTgt spid="20"/>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75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125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15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500"/>
                                        <p:tgtEl>
                                          <p:spTgt spid="51"/>
                                        </p:tgtEl>
                                      </p:cBhvr>
                                    </p:animEffect>
                                  </p:childTnLst>
                                </p:cTn>
                              </p:par>
                              <p:par>
                                <p:cTn id="62" presetID="10" presetClass="entr" presetSubtype="0" fill="hold" grpId="0" nodeType="withEffect">
                                  <p:stCondLst>
                                    <p:cond delay="200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1" grpId="0" animBg="1"/>
      <p:bldP spid="47" grpId="0" animBg="1"/>
      <p:bldP spid="48" grpId="0" animBg="1"/>
      <p:bldP spid="49" grpId="0" animBg="1"/>
      <p:bldP spid="50" grpId="0" animBg="1"/>
      <p:bldP spid="51"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E5FE190-3BB3-56E6-D454-9087BC7D99A6}"/>
              </a:ext>
            </a:extLst>
          </p:cNvPr>
          <p:cNvGrpSpPr/>
          <p:nvPr/>
        </p:nvGrpSpPr>
        <p:grpSpPr>
          <a:xfrm>
            <a:off x="1254740" y="1001530"/>
            <a:ext cx="1885067" cy="5037432"/>
            <a:chOff x="1298808" y="2183557"/>
            <a:chExt cx="1442738" cy="3855404"/>
          </a:xfrm>
        </p:grpSpPr>
        <p:grpSp>
          <p:nvGrpSpPr>
            <p:cNvPr id="6" name="Graphic 2">
              <a:extLst>
                <a:ext uri="{FF2B5EF4-FFF2-40B4-BE49-F238E27FC236}">
                  <a16:creationId xmlns:a16="http://schemas.microsoft.com/office/drawing/2014/main" id="{485E57B8-00E5-89CC-FE7E-73B54DF8D648}"/>
                </a:ext>
              </a:extLst>
            </p:cNvPr>
            <p:cNvGrpSpPr/>
            <p:nvPr/>
          </p:nvGrpSpPr>
          <p:grpSpPr>
            <a:xfrm>
              <a:off x="1298808" y="4406687"/>
              <a:ext cx="1442738" cy="1632274"/>
              <a:chOff x="1298808" y="4406687"/>
              <a:chExt cx="1442738" cy="1632274"/>
            </a:xfrm>
          </p:grpSpPr>
          <p:sp>
            <p:nvSpPr>
              <p:cNvPr id="7" name="Freeform: Shape 6">
                <a:extLst>
                  <a:ext uri="{FF2B5EF4-FFF2-40B4-BE49-F238E27FC236}">
                    <a16:creationId xmlns:a16="http://schemas.microsoft.com/office/drawing/2014/main" id="{C72691E4-7BB0-572B-998F-256288041B01}"/>
                  </a:ext>
                </a:extLst>
              </p:cNvPr>
              <p:cNvSpPr/>
              <p:nvPr/>
            </p:nvSpPr>
            <p:spPr>
              <a:xfrm>
                <a:off x="1298808" y="4676887"/>
                <a:ext cx="1442546" cy="1362074"/>
              </a:xfrm>
              <a:custGeom>
                <a:avLst/>
                <a:gdLst>
                  <a:gd name="connsiteX0" fmla="*/ 1441782 w 1442546"/>
                  <a:gd name="connsiteY0" fmla="*/ 13376 h 1362074"/>
                  <a:gd name="connsiteX1" fmla="*/ 1360570 w 1442546"/>
                  <a:gd name="connsiteY1" fmla="*/ 124972 h 1362074"/>
                  <a:gd name="connsiteX2" fmla="*/ 1225852 w 1442546"/>
                  <a:gd name="connsiteY2" fmla="*/ 192809 h 1362074"/>
                  <a:gd name="connsiteX3" fmla="*/ 903484 w 1442546"/>
                  <a:gd name="connsiteY3" fmla="*/ 261410 h 1362074"/>
                  <a:gd name="connsiteX4" fmla="*/ 566594 w 1442546"/>
                  <a:gd name="connsiteY4" fmla="*/ 263894 h 1362074"/>
                  <a:gd name="connsiteX5" fmla="*/ 244227 w 1442546"/>
                  <a:gd name="connsiteY5" fmla="*/ 202364 h 1362074"/>
                  <a:gd name="connsiteX6" fmla="*/ 83712 w 1442546"/>
                  <a:gd name="connsiteY6" fmla="*/ 125928 h 1362074"/>
                  <a:gd name="connsiteX7" fmla="*/ 206 w 1442546"/>
                  <a:gd name="connsiteY7" fmla="*/ 0 h 1362074"/>
                  <a:gd name="connsiteX8" fmla="*/ 206 w 1442546"/>
                  <a:gd name="connsiteY8" fmla="*/ 1062073 h 1362074"/>
                  <a:gd name="connsiteX9" fmla="*/ 397 w 1442546"/>
                  <a:gd name="connsiteY9" fmla="*/ 1098954 h 1362074"/>
                  <a:gd name="connsiteX10" fmla="*/ 76833 w 1442546"/>
                  <a:gd name="connsiteY10" fmla="*/ 1213034 h 1362074"/>
                  <a:gd name="connsiteX11" fmla="*/ 364995 w 1442546"/>
                  <a:gd name="connsiteY11" fmla="*/ 1326732 h 1362074"/>
                  <a:gd name="connsiteX12" fmla="*/ 685261 w 1442546"/>
                  <a:gd name="connsiteY12" fmla="*/ 1361701 h 1362074"/>
                  <a:gd name="connsiteX13" fmla="*/ 1008392 w 1442546"/>
                  <a:gd name="connsiteY13" fmla="*/ 1339726 h 1362074"/>
                  <a:gd name="connsiteX14" fmla="*/ 1311460 w 1442546"/>
                  <a:gd name="connsiteY14" fmla="*/ 1247048 h 1362074"/>
                  <a:gd name="connsiteX15" fmla="*/ 1442547 w 1442546"/>
                  <a:gd name="connsiteY15" fmla="*/ 1085386 h 1362074"/>
                  <a:gd name="connsiteX16" fmla="*/ 1442547 w 1442546"/>
                  <a:gd name="connsiteY16" fmla="*/ 0 h 1362074"/>
                  <a:gd name="connsiteX17" fmla="*/ 1441591 w 1442546"/>
                  <a:gd name="connsiteY17" fmla="*/ 13376 h 136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42546" h="1362074">
                    <a:moveTo>
                      <a:pt x="1441782" y="13376"/>
                    </a:moveTo>
                    <a:cubicBezTo>
                      <a:pt x="1435476" y="61148"/>
                      <a:pt x="1398023" y="98411"/>
                      <a:pt x="1360570" y="124972"/>
                    </a:cubicBezTo>
                    <a:cubicBezTo>
                      <a:pt x="1319485" y="154209"/>
                      <a:pt x="1273051" y="175420"/>
                      <a:pt x="1225852" y="192809"/>
                    </a:cubicBezTo>
                    <a:cubicBezTo>
                      <a:pt x="1122473" y="230645"/>
                      <a:pt x="1012787" y="250709"/>
                      <a:pt x="903484" y="261410"/>
                    </a:cubicBezTo>
                    <a:cubicBezTo>
                      <a:pt x="791697" y="272302"/>
                      <a:pt x="678573" y="273067"/>
                      <a:pt x="566594" y="263894"/>
                    </a:cubicBezTo>
                    <a:cubicBezTo>
                      <a:pt x="457483" y="254913"/>
                      <a:pt x="348371" y="236568"/>
                      <a:pt x="244227" y="202364"/>
                    </a:cubicBezTo>
                    <a:cubicBezTo>
                      <a:pt x="188238" y="184019"/>
                      <a:pt x="131867" y="160324"/>
                      <a:pt x="83712" y="125928"/>
                    </a:cubicBezTo>
                    <a:cubicBezTo>
                      <a:pt x="42628" y="96500"/>
                      <a:pt x="206" y="54078"/>
                      <a:pt x="206" y="0"/>
                    </a:cubicBezTo>
                    <a:lnTo>
                      <a:pt x="206" y="1062073"/>
                    </a:lnTo>
                    <a:cubicBezTo>
                      <a:pt x="206" y="1074303"/>
                      <a:pt x="-367" y="1086724"/>
                      <a:pt x="397" y="1098954"/>
                    </a:cubicBezTo>
                    <a:cubicBezTo>
                      <a:pt x="3646" y="1146917"/>
                      <a:pt x="39953" y="1185899"/>
                      <a:pt x="76833" y="1213034"/>
                    </a:cubicBezTo>
                    <a:cubicBezTo>
                      <a:pt x="160339" y="1274182"/>
                      <a:pt x="264865" y="1305330"/>
                      <a:pt x="364995" y="1326732"/>
                    </a:cubicBezTo>
                    <a:cubicBezTo>
                      <a:pt x="470094" y="1349280"/>
                      <a:pt x="577869" y="1359599"/>
                      <a:pt x="685261" y="1361701"/>
                    </a:cubicBezTo>
                    <a:cubicBezTo>
                      <a:pt x="793226" y="1363803"/>
                      <a:pt x="901765" y="1357115"/>
                      <a:pt x="1008392" y="1339726"/>
                    </a:cubicBezTo>
                    <a:cubicBezTo>
                      <a:pt x="1112154" y="1322910"/>
                      <a:pt x="1218017" y="1296540"/>
                      <a:pt x="1311460" y="1247048"/>
                    </a:cubicBezTo>
                    <a:cubicBezTo>
                      <a:pt x="1374137" y="1213798"/>
                      <a:pt x="1442547" y="1163160"/>
                      <a:pt x="1442547" y="1085386"/>
                    </a:cubicBezTo>
                    <a:lnTo>
                      <a:pt x="1442547" y="0"/>
                    </a:lnTo>
                    <a:cubicBezTo>
                      <a:pt x="1442547" y="4395"/>
                      <a:pt x="1442165" y="8981"/>
                      <a:pt x="1441591" y="13376"/>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 name="Freeform: Shape 8">
                <a:extLst>
                  <a:ext uri="{FF2B5EF4-FFF2-40B4-BE49-F238E27FC236}">
                    <a16:creationId xmlns:a16="http://schemas.microsoft.com/office/drawing/2014/main" id="{267814AE-5809-2871-C435-35F376B0044B}"/>
                  </a:ext>
                </a:extLst>
              </p:cNvPr>
              <p:cNvSpPr/>
              <p:nvPr/>
            </p:nvSpPr>
            <p:spPr>
              <a:xfrm>
                <a:off x="1298984" y="5748706"/>
                <a:ext cx="1442561" cy="290255"/>
              </a:xfrm>
              <a:custGeom>
                <a:avLst/>
                <a:gdLst>
                  <a:gd name="connsiteX0" fmla="*/ 1311475 w 1442561"/>
                  <a:gd name="connsiteY0" fmla="*/ 162617 h 290255"/>
                  <a:gd name="connsiteX1" fmla="*/ 1008408 w 1442561"/>
                  <a:gd name="connsiteY1" fmla="*/ 255295 h 290255"/>
                  <a:gd name="connsiteX2" fmla="*/ 685276 w 1442561"/>
                  <a:gd name="connsiteY2" fmla="*/ 277270 h 290255"/>
                  <a:gd name="connsiteX3" fmla="*/ 365011 w 1442561"/>
                  <a:gd name="connsiteY3" fmla="*/ 242301 h 290255"/>
                  <a:gd name="connsiteX4" fmla="*/ 76848 w 1442561"/>
                  <a:gd name="connsiteY4" fmla="*/ 128603 h 290255"/>
                  <a:gd name="connsiteX5" fmla="*/ 413 w 1442561"/>
                  <a:gd name="connsiteY5" fmla="*/ 14523 h 290255"/>
                  <a:gd name="connsiteX6" fmla="*/ 31 w 1442561"/>
                  <a:gd name="connsiteY6" fmla="*/ 0 h 290255"/>
                  <a:gd name="connsiteX7" fmla="*/ 413 w 1442561"/>
                  <a:gd name="connsiteY7" fmla="*/ 27135 h 290255"/>
                  <a:gd name="connsiteX8" fmla="*/ 76848 w 1442561"/>
                  <a:gd name="connsiteY8" fmla="*/ 141215 h 290255"/>
                  <a:gd name="connsiteX9" fmla="*/ 365011 w 1442561"/>
                  <a:gd name="connsiteY9" fmla="*/ 254913 h 290255"/>
                  <a:gd name="connsiteX10" fmla="*/ 685276 w 1442561"/>
                  <a:gd name="connsiteY10" fmla="*/ 289882 h 290255"/>
                  <a:gd name="connsiteX11" fmla="*/ 1008408 w 1442561"/>
                  <a:gd name="connsiteY11" fmla="*/ 267907 h 290255"/>
                  <a:gd name="connsiteX12" fmla="*/ 1311475 w 1442561"/>
                  <a:gd name="connsiteY12" fmla="*/ 175229 h 290255"/>
                  <a:gd name="connsiteX13" fmla="*/ 1442562 w 1442561"/>
                  <a:gd name="connsiteY13" fmla="*/ 13567 h 290255"/>
                  <a:gd name="connsiteX14" fmla="*/ 1442562 w 1442561"/>
                  <a:gd name="connsiteY14" fmla="*/ 955 h 290255"/>
                  <a:gd name="connsiteX15" fmla="*/ 1311475 w 1442561"/>
                  <a:gd name="connsiteY15" fmla="*/ 162617 h 290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2561" h="290255">
                    <a:moveTo>
                      <a:pt x="1311475" y="162617"/>
                    </a:moveTo>
                    <a:cubicBezTo>
                      <a:pt x="1218032" y="212300"/>
                      <a:pt x="1112169" y="238479"/>
                      <a:pt x="1008408" y="255295"/>
                    </a:cubicBezTo>
                    <a:cubicBezTo>
                      <a:pt x="901780" y="272684"/>
                      <a:pt x="793241" y="279181"/>
                      <a:pt x="685276" y="277270"/>
                    </a:cubicBezTo>
                    <a:cubicBezTo>
                      <a:pt x="577884" y="275168"/>
                      <a:pt x="470110" y="264849"/>
                      <a:pt x="365011" y="242301"/>
                    </a:cubicBezTo>
                    <a:cubicBezTo>
                      <a:pt x="264880" y="220899"/>
                      <a:pt x="160354" y="189751"/>
                      <a:pt x="76848" y="128603"/>
                    </a:cubicBezTo>
                    <a:cubicBezTo>
                      <a:pt x="39968" y="101468"/>
                      <a:pt x="3661" y="62486"/>
                      <a:pt x="413" y="14523"/>
                    </a:cubicBezTo>
                    <a:cubicBezTo>
                      <a:pt x="31" y="9745"/>
                      <a:pt x="31" y="4777"/>
                      <a:pt x="31" y="0"/>
                    </a:cubicBezTo>
                    <a:cubicBezTo>
                      <a:pt x="31" y="8981"/>
                      <a:pt x="-161" y="18153"/>
                      <a:pt x="413" y="27135"/>
                    </a:cubicBezTo>
                    <a:cubicBezTo>
                      <a:pt x="3661" y="75098"/>
                      <a:pt x="39968" y="114080"/>
                      <a:pt x="76848" y="141215"/>
                    </a:cubicBezTo>
                    <a:cubicBezTo>
                      <a:pt x="160354" y="202363"/>
                      <a:pt x="264880" y="233511"/>
                      <a:pt x="365011" y="254913"/>
                    </a:cubicBezTo>
                    <a:cubicBezTo>
                      <a:pt x="470110" y="277461"/>
                      <a:pt x="577884" y="287780"/>
                      <a:pt x="685276" y="289882"/>
                    </a:cubicBezTo>
                    <a:cubicBezTo>
                      <a:pt x="793241" y="291984"/>
                      <a:pt x="901780" y="285296"/>
                      <a:pt x="1008408" y="267907"/>
                    </a:cubicBezTo>
                    <a:cubicBezTo>
                      <a:pt x="1112169" y="251091"/>
                      <a:pt x="1218032" y="224721"/>
                      <a:pt x="1311475" y="175229"/>
                    </a:cubicBezTo>
                    <a:cubicBezTo>
                      <a:pt x="1374152" y="141979"/>
                      <a:pt x="1442562" y="91341"/>
                      <a:pt x="1442562" y="13567"/>
                    </a:cubicBezTo>
                    <a:lnTo>
                      <a:pt x="1442562" y="955"/>
                    </a:lnTo>
                    <a:cubicBezTo>
                      <a:pt x="1442562" y="78729"/>
                      <a:pt x="1374152" y="129367"/>
                      <a:pt x="1311475" y="16261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9F70BCA-523C-23DE-0F09-62D683910344}"/>
                  </a:ext>
                </a:extLst>
              </p:cNvPr>
              <p:cNvSpPr/>
              <p:nvPr/>
            </p:nvSpPr>
            <p:spPr>
              <a:xfrm>
                <a:off x="1299206" y="4406687"/>
                <a:ext cx="1442340" cy="540399"/>
              </a:xfrm>
              <a:custGeom>
                <a:avLst/>
                <a:gdLst>
                  <a:gd name="connsiteX0" fmla="*/ 721170 w 1442340"/>
                  <a:gd name="connsiteY0" fmla="*/ 0 h 540399"/>
                  <a:gd name="connsiteX1" fmla="*/ 1442340 w 1442340"/>
                  <a:gd name="connsiteY1" fmla="*/ 270200 h 540399"/>
                  <a:gd name="connsiteX2" fmla="*/ 721170 w 1442340"/>
                  <a:gd name="connsiteY2" fmla="*/ 540400 h 540399"/>
                  <a:gd name="connsiteX3" fmla="*/ 0 w 1442340"/>
                  <a:gd name="connsiteY3" fmla="*/ 270200 h 540399"/>
                  <a:gd name="connsiteX4" fmla="*/ 721170 w 1442340"/>
                  <a:gd name="connsiteY4" fmla="*/ 0 h 540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340" h="540399">
                    <a:moveTo>
                      <a:pt x="721170" y="0"/>
                    </a:moveTo>
                    <a:cubicBezTo>
                      <a:pt x="1118827" y="0"/>
                      <a:pt x="1442340" y="121151"/>
                      <a:pt x="1442340" y="270200"/>
                    </a:cubicBezTo>
                    <a:cubicBezTo>
                      <a:pt x="1442340" y="419250"/>
                      <a:pt x="1118827" y="540400"/>
                      <a:pt x="721170" y="540400"/>
                    </a:cubicBezTo>
                    <a:cubicBezTo>
                      <a:pt x="323514" y="540400"/>
                      <a:pt x="0" y="419059"/>
                      <a:pt x="0" y="270200"/>
                    </a:cubicBezTo>
                    <a:cubicBezTo>
                      <a:pt x="0" y="121342"/>
                      <a:pt x="323514" y="0"/>
                      <a:pt x="721170" y="0"/>
                    </a:cubicBezTo>
                    <a:close/>
                  </a:path>
                </a:pathLst>
              </a:custGeom>
              <a:gradFill>
                <a:gsLst>
                  <a:gs pos="0">
                    <a:schemeClr val="accent1">
                      <a:lumMod val="37000"/>
                      <a:lumOff val="63000"/>
                    </a:schemeClr>
                  </a:gs>
                  <a:gs pos="60300">
                    <a:srgbClr val="F4DDA4">
                      <a:lumMod val="70000"/>
                      <a:lumOff val="30000"/>
                    </a:srgbClr>
                  </a:gs>
                  <a:gs pos="100000">
                    <a:schemeClr val="accent1">
                      <a:lumMod val="28000"/>
                      <a:lumOff val="72000"/>
                    </a:schemeClr>
                  </a:gs>
                </a:gsLst>
                <a:lin ang="19764349" scaled="1"/>
              </a:gradFill>
              <a:ln w="19050"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7FC5F68C-74BA-E4CD-C32E-7FDC7F75AD22}"/>
                  </a:ext>
                </a:extLst>
              </p:cNvPr>
              <p:cNvSpPr/>
              <p:nvPr/>
            </p:nvSpPr>
            <p:spPr>
              <a:xfrm>
                <a:off x="2331660" y="4438599"/>
                <a:ext cx="391590" cy="434536"/>
              </a:xfrm>
              <a:custGeom>
                <a:avLst/>
                <a:gdLst>
                  <a:gd name="connsiteX0" fmla="*/ 0 w 391590"/>
                  <a:gd name="connsiteY0" fmla="*/ 0 h 434536"/>
                  <a:gd name="connsiteX1" fmla="*/ 390777 w 391590"/>
                  <a:gd name="connsiteY1" fmla="*/ 215548 h 434536"/>
                  <a:gd name="connsiteX2" fmla="*/ 99940 w 391590"/>
                  <a:gd name="connsiteY2" fmla="*/ 434537 h 434536"/>
                  <a:gd name="connsiteX3" fmla="*/ 0 w 391590"/>
                  <a:gd name="connsiteY3" fmla="*/ 0 h 434536"/>
                </a:gdLst>
                <a:ahLst/>
                <a:cxnLst>
                  <a:cxn ang="0">
                    <a:pos x="connsiteX0" y="connsiteY0"/>
                  </a:cxn>
                  <a:cxn ang="0">
                    <a:pos x="connsiteX1" y="connsiteY1"/>
                  </a:cxn>
                  <a:cxn ang="0">
                    <a:pos x="connsiteX2" y="connsiteY2"/>
                  </a:cxn>
                  <a:cxn ang="0">
                    <a:pos x="connsiteX3" y="connsiteY3"/>
                  </a:cxn>
                </a:cxnLst>
                <a:rect l="l" t="t" r="r" b="b"/>
                <a:pathLst>
                  <a:path w="391590" h="434536">
                    <a:moveTo>
                      <a:pt x="0" y="0"/>
                    </a:moveTo>
                    <a:cubicBezTo>
                      <a:pt x="154209" y="29810"/>
                      <a:pt x="376828" y="106819"/>
                      <a:pt x="390777" y="215548"/>
                    </a:cubicBezTo>
                    <a:cubicBezTo>
                      <a:pt x="404727" y="324278"/>
                      <a:pt x="236568" y="403007"/>
                      <a:pt x="99940" y="434537"/>
                    </a:cubicBezTo>
                    <a:cubicBezTo>
                      <a:pt x="231409" y="241728"/>
                      <a:pt x="105290" y="47199"/>
                      <a:pt x="0" y="0"/>
                    </a:cubicBezTo>
                    <a:close/>
                  </a:path>
                </a:pathLst>
              </a:custGeom>
              <a:gradFill>
                <a:gsLst>
                  <a:gs pos="0">
                    <a:srgbClr val="FFFFFF"/>
                  </a:gs>
                  <a:gs pos="33000">
                    <a:srgbClr val="FFFFFF">
                      <a:alpha val="64706"/>
                    </a:srgbClr>
                  </a:gs>
                  <a:gs pos="79000">
                    <a:srgbClr val="FFFFFF">
                      <a:alpha val="18824"/>
                    </a:srgbClr>
                  </a:gs>
                  <a:gs pos="100000">
                    <a:srgbClr val="FFFFFF">
                      <a:alpha val="0"/>
                    </a:srgbClr>
                  </a:gs>
                </a:gsLst>
                <a:lin ang="9094330" scaled="1"/>
              </a:gradFill>
              <a:ln w="19050"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333A1D72-461E-A45E-4908-A17E46565B40}"/>
                  </a:ext>
                </a:extLst>
              </p:cNvPr>
              <p:cNvSpPr/>
              <p:nvPr/>
            </p:nvSpPr>
            <p:spPr>
              <a:xfrm>
                <a:off x="1312532" y="4443567"/>
                <a:ext cx="391590" cy="434536"/>
              </a:xfrm>
              <a:custGeom>
                <a:avLst/>
                <a:gdLst>
                  <a:gd name="connsiteX0" fmla="*/ 391591 w 391590"/>
                  <a:gd name="connsiteY0" fmla="*/ 0 h 434536"/>
                  <a:gd name="connsiteX1" fmla="*/ 814 w 391590"/>
                  <a:gd name="connsiteY1" fmla="*/ 215549 h 434536"/>
                  <a:gd name="connsiteX2" fmla="*/ 291651 w 391590"/>
                  <a:gd name="connsiteY2" fmla="*/ 434537 h 434536"/>
                  <a:gd name="connsiteX3" fmla="*/ 391591 w 391590"/>
                  <a:gd name="connsiteY3" fmla="*/ 0 h 434536"/>
                </a:gdLst>
                <a:ahLst/>
                <a:cxnLst>
                  <a:cxn ang="0">
                    <a:pos x="connsiteX0" y="connsiteY0"/>
                  </a:cxn>
                  <a:cxn ang="0">
                    <a:pos x="connsiteX1" y="connsiteY1"/>
                  </a:cxn>
                  <a:cxn ang="0">
                    <a:pos x="connsiteX2" y="connsiteY2"/>
                  </a:cxn>
                  <a:cxn ang="0">
                    <a:pos x="connsiteX3" y="connsiteY3"/>
                  </a:cxn>
                </a:cxnLst>
                <a:rect l="l" t="t" r="r" b="b"/>
                <a:pathLst>
                  <a:path w="391590" h="434536">
                    <a:moveTo>
                      <a:pt x="391591" y="0"/>
                    </a:moveTo>
                    <a:cubicBezTo>
                      <a:pt x="237382" y="29810"/>
                      <a:pt x="14763" y="106819"/>
                      <a:pt x="814" y="215549"/>
                    </a:cubicBezTo>
                    <a:cubicBezTo>
                      <a:pt x="-13136" y="324278"/>
                      <a:pt x="155023" y="403007"/>
                      <a:pt x="291651" y="434537"/>
                    </a:cubicBezTo>
                    <a:cubicBezTo>
                      <a:pt x="160182" y="241728"/>
                      <a:pt x="286301" y="47199"/>
                      <a:pt x="391591" y="0"/>
                    </a:cubicBezTo>
                    <a:close/>
                  </a:path>
                </a:pathLst>
              </a:custGeom>
              <a:gradFill>
                <a:gsLst>
                  <a:gs pos="0">
                    <a:srgbClr val="FFFFFF"/>
                  </a:gs>
                  <a:gs pos="33000">
                    <a:srgbClr val="FFFFFF">
                      <a:alpha val="64706"/>
                    </a:srgbClr>
                  </a:gs>
                  <a:gs pos="79000">
                    <a:srgbClr val="FFFFFF">
                      <a:alpha val="18824"/>
                    </a:srgbClr>
                  </a:gs>
                  <a:gs pos="100000">
                    <a:srgbClr val="FFFFFF">
                      <a:alpha val="0"/>
                    </a:srgbClr>
                  </a:gs>
                </a:gsLst>
                <a:lin ang="1706978" scaled="1"/>
              </a:gradFill>
              <a:ln w="19050" cap="flat">
                <a:noFill/>
                <a:prstDash val="solid"/>
                <a:miter/>
              </a:ln>
            </p:spPr>
            <p:txBody>
              <a:bodyPr rtlCol="0" anchor="ctr"/>
              <a:lstStyle/>
              <a:p>
                <a:endParaRPr lang="en-ID"/>
              </a:p>
            </p:txBody>
          </p:sp>
        </p:grpSp>
        <p:grpSp>
          <p:nvGrpSpPr>
            <p:cNvPr id="15" name="Graphic 2">
              <a:extLst>
                <a:ext uri="{FF2B5EF4-FFF2-40B4-BE49-F238E27FC236}">
                  <a16:creationId xmlns:a16="http://schemas.microsoft.com/office/drawing/2014/main" id="{B444D66E-E1F3-4B34-864A-1264699904B0}"/>
                </a:ext>
              </a:extLst>
            </p:cNvPr>
            <p:cNvGrpSpPr/>
            <p:nvPr/>
          </p:nvGrpSpPr>
          <p:grpSpPr>
            <a:xfrm>
              <a:off x="1298984" y="3301237"/>
              <a:ext cx="1442562" cy="1625395"/>
              <a:chOff x="1298984" y="3301237"/>
              <a:chExt cx="1442562" cy="1625395"/>
            </a:xfrm>
          </p:grpSpPr>
          <p:sp>
            <p:nvSpPr>
              <p:cNvPr id="16" name="Freeform: Shape 15">
                <a:extLst>
                  <a:ext uri="{FF2B5EF4-FFF2-40B4-BE49-F238E27FC236}">
                    <a16:creationId xmlns:a16="http://schemas.microsoft.com/office/drawing/2014/main" id="{C970EAEB-0A9F-15AE-B08A-B35093EABDB9}"/>
                  </a:ext>
                </a:extLst>
              </p:cNvPr>
              <p:cNvSpPr/>
              <p:nvPr/>
            </p:nvSpPr>
            <p:spPr>
              <a:xfrm>
                <a:off x="1298999" y="3571437"/>
                <a:ext cx="1442546" cy="1355195"/>
              </a:xfrm>
              <a:custGeom>
                <a:avLst/>
                <a:gdLst>
                  <a:gd name="connsiteX0" fmla="*/ 1441591 w 1442546"/>
                  <a:gd name="connsiteY0" fmla="*/ 13376 h 1355195"/>
                  <a:gd name="connsiteX1" fmla="*/ 1360378 w 1442546"/>
                  <a:gd name="connsiteY1" fmla="*/ 124972 h 1355195"/>
                  <a:gd name="connsiteX2" fmla="*/ 1225661 w 1442546"/>
                  <a:gd name="connsiteY2" fmla="*/ 192809 h 1355195"/>
                  <a:gd name="connsiteX3" fmla="*/ 903293 w 1442546"/>
                  <a:gd name="connsiteY3" fmla="*/ 261410 h 1355195"/>
                  <a:gd name="connsiteX4" fmla="*/ 566403 w 1442546"/>
                  <a:gd name="connsiteY4" fmla="*/ 263894 h 1355195"/>
                  <a:gd name="connsiteX5" fmla="*/ 244036 w 1442546"/>
                  <a:gd name="connsiteY5" fmla="*/ 202363 h 1355195"/>
                  <a:gd name="connsiteX6" fmla="*/ 83521 w 1442546"/>
                  <a:gd name="connsiteY6" fmla="*/ 125928 h 1355195"/>
                  <a:gd name="connsiteX7" fmla="*/ 206 w 1442546"/>
                  <a:gd name="connsiteY7" fmla="*/ 0 h 1355195"/>
                  <a:gd name="connsiteX8" fmla="*/ 206 w 1442546"/>
                  <a:gd name="connsiteY8" fmla="*/ 1055194 h 1355195"/>
                  <a:gd name="connsiteX9" fmla="*/ 397 w 1442546"/>
                  <a:gd name="connsiteY9" fmla="*/ 1092074 h 1355195"/>
                  <a:gd name="connsiteX10" fmla="*/ 76833 w 1442546"/>
                  <a:gd name="connsiteY10" fmla="*/ 1206155 h 1355195"/>
                  <a:gd name="connsiteX11" fmla="*/ 364995 w 1442546"/>
                  <a:gd name="connsiteY11" fmla="*/ 1319853 h 1355195"/>
                  <a:gd name="connsiteX12" fmla="*/ 685261 w 1442546"/>
                  <a:gd name="connsiteY12" fmla="*/ 1354822 h 1355195"/>
                  <a:gd name="connsiteX13" fmla="*/ 1008392 w 1442546"/>
                  <a:gd name="connsiteY13" fmla="*/ 1332847 h 1355195"/>
                  <a:gd name="connsiteX14" fmla="*/ 1311460 w 1442546"/>
                  <a:gd name="connsiteY14" fmla="*/ 1240168 h 1355195"/>
                  <a:gd name="connsiteX15" fmla="*/ 1442547 w 1442546"/>
                  <a:gd name="connsiteY15" fmla="*/ 1078507 h 1355195"/>
                  <a:gd name="connsiteX16" fmla="*/ 1442547 w 1442546"/>
                  <a:gd name="connsiteY16" fmla="*/ 191 h 1355195"/>
                  <a:gd name="connsiteX17" fmla="*/ 1441591 w 1442546"/>
                  <a:gd name="connsiteY17" fmla="*/ 13567 h 13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42546" h="1355195">
                    <a:moveTo>
                      <a:pt x="1441591" y="13376"/>
                    </a:moveTo>
                    <a:cubicBezTo>
                      <a:pt x="1435285" y="61149"/>
                      <a:pt x="1397832" y="98411"/>
                      <a:pt x="1360378" y="124972"/>
                    </a:cubicBezTo>
                    <a:cubicBezTo>
                      <a:pt x="1319294" y="154209"/>
                      <a:pt x="1272860" y="175420"/>
                      <a:pt x="1225661" y="192809"/>
                    </a:cubicBezTo>
                    <a:cubicBezTo>
                      <a:pt x="1122281" y="230645"/>
                      <a:pt x="1012596" y="250709"/>
                      <a:pt x="903293" y="261410"/>
                    </a:cubicBezTo>
                    <a:cubicBezTo>
                      <a:pt x="791506" y="272302"/>
                      <a:pt x="678382" y="273066"/>
                      <a:pt x="566403" y="263894"/>
                    </a:cubicBezTo>
                    <a:cubicBezTo>
                      <a:pt x="457291" y="254913"/>
                      <a:pt x="348180" y="236568"/>
                      <a:pt x="244036" y="202363"/>
                    </a:cubicBezTo>
                    <a:cubicBezTo>
                      <a:pt x="188047" y="184019"/>
                      <a:pt x="131676" y="160324"/>
                      <a:pt x="83521" y="125928"/>
                    </a:cubicBezTo>
                    <a:cubicBezTo>
                      <a:pt x="42437" y="96691"/>
                      <a:pt x="206" y="54269"/>
                      <a:pt x="206" y="0"/>
                    </a:cubicBezTo>
                    <a:lnTo>
                      <a:pt x="206" y="1055194"/>
                    </a:lnTo>
                    <a:cubicBezTo>
                      <a:pt x="206" y="1067424"/>
                      <a:pt x="-367" y="1079845"/>
                      <a:pt x="397" y="1092074"/>
                    </a:cubicBezTo>
                    <a:cubicBezTo>
                      <a:pt x="3646" y="1140038"/>
                      <a:pt x="39953" y="1179020"/>
                      <a:pt x="76833" y="1206155"/>
                    </a:cubicBezTo>
                    <a:cubicBezTo>
                      <a:pt x="160339" y="1267303"/>
                      <a:pt x="264865" y="1298451"/>
                      <a:pt x="364995" y="1319853"/>
                    </a:cubicBezTo>
                    <a:cubicBezTo>
                      <a:pt x="470094" y="1342401"/>
                      <a:pt x="577869" y="1352720"/>
                      <a:pt x="685261" y="1354822"/>
                    </a:cubicBezTo>
                    <a:cubicBezTo>
                      <a:pt x="793226" y="1356924"/>
                      <a:pt x="901765" y="1350236"/>
                      <a:pt x="1008392" y="1332847"/>
                    </a:cubicBezTo>
                    <a:cubicBezTo>
                      <a:pt x="1112154" y="1316031"/>
                      <a:pt x="1218017" y="1289660"/>
                      <a:pt x="1311460" y="1240168"/>
                    </a:cubicBezTo>
                    <a:cubicBezTo>
                      <a:pt x="1374137" y="1206919"/>
                      <a:pt x="1442547" y="1156280"/>
                      <a:pt x="1442547" y="1078507"/>
                    </a:cubicBezTo>
                    <a:lnTo>
                      <a:pt x="1442547" y="191"/>
                    </a:lnTo>
                    <a:cubicBezTo>
                      <a:pt x="1442547" y="4586"/>
                      <a:pt x="1442165" y="9172"/>
                      <a:pt x="1441591" y="13567"/>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9B58184E-770D-2623-EC39-2B779CA1A52E}"/>
                  </a:ext>
                </a:extLst>
              </p:cNvPr>
              <p:cNvSpPr/>
              <p:nvPr/>
            </p:nvSpPr>
            <p:spPr>
              <a:xfrm>
                <a:off x="1298984" y="4636376"/>
                <a:ext cx="1442561" cy="290255"/>
              </a:xfrm>
              <a:custGeom>
                <a:avLst/>
                <a:gdLst>
                  <a:gd name="connsiteX0" fmla="*/ 1311475 w 1442561"/>
                  <a:gd name="connsiteY0" fmla="*/ 162617 h 290255"/>
                  <a:gd name="connsiteX1" fmla="*/ 1008408 w 1442561"/>
                  <a:gd name="connsiteY1" fmla="*/ 255295 h 290255"/>
                  <a:gd name="connsiteX2" fmla="*/ 685276 w 1442561"/>
                  <a:gd name="connsiteY2" fmla="*/ 277270 h 290255"/>
                  <a:gd name="connsiteX3" fmla="*/ 365011 w 1442561"/>
                  <a:gd name="connsiteY3" fmla="*/ 242301 h 290255"/>
                  <a:gd name="connsiteX4" fmla="*/ 76848 w 1442561"/>
                  <a:gd name="connsiteY4" fmla="*/ 128603 h 290255"/>
                  <a:gd name="connsiteX5" fmla="*/ 413 w 1442561"/>
                  <a:gd name="connsiteY5" fmla="*/ 14523 h 290255"/>
                  <a:gd name="connsiteX6" fmla="*/ 31 w 1442561"/>
                  <a:gd name="connsiteY6" fmla="*/ 0 h 290255"/>
                  <a:gd name="connsiteX7" fmla="*/ 413 w 1442561"/>
                  <a:gd name="connsiteY7" fmla="*/ 27135 h 290255"/>
                  <a:gd name="connsiteX8" fmla="*/ 76848 w 1442561"/>
                  <a:gd name="connsiteY8" fmla="*/ 141215 h 290255"/>
                  <a:gd name="connsiteX9" fmla="*/ 365011 w 1442561"/>
                  <a:gd name="connsiteY9" fmla="*/ 254913 h 290255"/>
                  <a:gd name="connsiteX10" fmla="*/ 685276 w 1442561"/>
                  <a:gd name="connsiteY10" fmla="*/ 289882 h 290255"/>
                  <a:gd name="connsiteX11" fmla="*/ 1008408 w 1442561"/>
                  <a:gd name="connsiteY11" fmla="*/ 267907 h 290255"/>
                  <a:gd name="connsiteX12" fmla="*/ 1311475 w 1442561"/>
                  <a:gd name="connsiteY12" fmla="*/ 175229 h 290255"/>
                  <a:gd name="connsiteX13" fmla="*/ 1442562 w 1442561"/>
                  <a:gd name="connsiteY13" fmla="*/ 13567 h 290255"/>
                  <a:gd name="connsiteX14" fmla="*/ 1442562 w 1442561"/>
                  <a:gd name="connsiteY14" fmla="*/ 956 h 290255"/>
                  <a:gd name="connsiteX15" fmla="*/ 1311475 w 1442561"/>
                  <a:gd name="connsiteY15" fmla="*/ 162617 h 290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2561" h="290255">
                    <a:moveTo>
                      <a:pt x="1311475" y="162617"/>
                    </a:moveTo>
                    <a:cubicBezTo>
                      <a:pt x="1218032" y="212300"/>
                      <a:pt x="1112169" y="238479"/>
                      <a:pt x="1008408" y="255295"/>
                    </a:cubicBezTo>
                    <a:cubicBezTo>
                      <a:pt x="901780" y="272684"/>
                      <a:pt x="793241" y="279181"/>
                      <a:pt x="685276" y="277270"/>
                    </a:cubicBezTo>
                    <a:cubicBezTo>
                      <a:pt x="577884" y="275168"/>
                      <a:pt x="470110" y="264850"/>
                      <a:pt x="365011" y="242301"/>
                    </a:cubicBezTo>
                    <a:cubicBezTo>
                      <a:pt x="264880" y="220899"/>
                      <a:pt x="160354" y="189751"/>
                      <a:pt x="76848" y="128603"/>
                    </a:cubicBezTo>
                    <a:cubicBezTo>
                      <a:pt x="39968" y="101468"/>
                      <a:pt x="3661" y="62486"/>
                      <a:pt x="413" y="14523"/>
                    </a:cubicBezTo>
                    <a:cubicBezTo>
                      <a:pt x="31" y="9745"/>
                      <a:pt x="31" y="4777"/>
                      <a:pt x="31" y="0"/>
                    </a:cubicBezTo>
                    <a:cubicBezTo>
                      <a:pt x="31" y="8981"/>
                      <a:pt x="-161" y="18153"/>
                      <a:pt x="413" y="27135"/>
                    </a:cubicBezTo>
                    <a:cubicBezTo>
                      <a:pt x="3661" y="75098"/>
                      <a:pt x="39968" y="114080"/>
                      <a:pt x="76848" y="141215"/>
                    </a:cubicBezTo>
                    <a:cubicBezTo>
                      <a:pt x="160354" y="202363"/>
                      <a:pt x="264880" y="233511"/>
                      <a:pt x="365011" y="254913"/>
                    </a:cubicBezTo>
                    <a:cubicBezTo>
                      <a:pt x="470110" y="277461"/>
                      <a:pt x="577884" y="287780"/>
                      <a:pt x="685276" y="289882"/>
                    </a:cubicBezTo>
                    <a:cubicBezTo>
                      <a:pt x="793241" y="291984"/>
                      <a:pt x="901780" y="285296"/>
                      <a:pt x="1008408" y="267907"/>
                    </a:cubicBezTo>
                    <a:cubicBezTo>
                      <a:pt x="1112169" y="251091"/>
                      <a:pt x="1218032" y="224721"/>
                      <a:pt x="1311475" y="175229"/>
                    </a:cubicBezTo>
                    <a:cubicBezTo>
                      <a:pt x="1374152" y="141979"/>
                      <a:pt x="1442562" y="91341"/>
                      <a:pt x="1442562" y="13567"/>
                    </a:cubicBezTo>
                    <a:lnTo>
                      <a:pt x="1442562" y="956"/>
                    </a:lnTo>
                    <a:cubicBezTo>
                      <a:pt x="1442562" y="78729"/>
                      <a:pt x="1374152" y="129367"/>
                      <a:pt x="1311475" y="162617"/>
                    </a:cubicBezTo>
                    <a:close/>
                  </a:path>
                </a:pathLst>
              </a:custGeom>
              <a:solidFill>
                <a:srgbClr val="006CB6">
                  <a:alpha val="63000"/>
                </a:srgbClr>
              </a:solidFill>
              <a:ln w="19050"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2E2DAFEF-9E93-0760-FA97-46B4C73A39DC}"/>
                  </a:ext>
                </a:extLst>
              </p:cNvPr>
              <p:cNvSpPr/>
              <p:nvPr/>
            </p:nvSpPr>
            <p:spPr>
              <a:xfrm>
                <a:off x="1299206" y="3301237"/>
                <a:ext cx="1442340" cy="540591"/>
              </a:xfrm>
              <a:custGeom>
                <a:avLst/>
                <a:gdLst>
                  <a:gd name="connsiteX0" fmla="*/ 721170 w 1442340"/>
                  <a:gd name="connsiteY0" fmla="*/ 191 h 540591"/>
                  <a:gd name="connsiteX1" fmla="*/ 1442340 w 1442340"/>
                  <a:gd name="connsiteY1" fmla="*/ 270391 h 540591"/>
                  <a:gd name="connsiteX2" fmla="*/ 721170 w 1442340"/>
                  <a:gd name="connsiteY2" fmla="*/ 540591 h 540591"/>
                  <a:gd name="connsiteX3" fmla="*/ 0 w 1442340"/>
                  <a:gd name="connsiteY3" fmla="*/ 270200 h 540591"/>
                  <a:gd name="connsiteX4" fmla="*/ 721170 w 1442340"/>
                  <a:gd name="connsiteY4" fmla="*/ 0 h 540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340" h="540591">
                    <a:moveTo>
                      <a:pt x="721170" y="191"/>
                    </a:moveTo>
                    <a:cubicBezTo>
                      <a:pt x="1118827" y="191"/>
                      <a:pt x="1442340" y="121341"/>
                      <a:pt x="1442340" y="270391"/>
                    </a:cubicBezTo>
                    <a:cubicBezTo>
                      <a:pt x="1442340" y="419441"/>
                      <a:pt x="1118827" y="540591"/>
                      <a:pt x="721170" y="540591"/>
                    </a:cubicBezTo>
                    <a:cubicBezTo>
                      <a:pt x="323514" y="540591"/>
                      <a:pt x="0" y="419249"/>
                      <a:pt x="0" y="270200"/>
                    </a:cubicBezTo>
                    <a:cubicBezTo>
                      <a:pt x="0" y="121151"/>
                      <a:pt x="323514" y="0"/>
                      <a:pt x="721170" y="0"/>
                    </a:cubicBezTo>
                    <a:close/>
                  </a:path>
                </a:pathLst>
              </a:custGeom>
              <a:gradFill>
                <a:gsLst>
                  <a:gs pos="0">
                    <a:srgbClr val="4CC2F1"/>
                  </a:gs>
                  <a:gs pos="46000">
                    <a:srgbClr val="77CEF4"/>
                  </a:gs>
                  <a:gs pos="100000">
                    <a:srgbClr val="A7DBF8"/>
                  </a:gs>
                </a:gsLst>
                <a:lin ang="19764349" scaled="1"/>
              </a:gradFill>
              <a:ln w="19050"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C6F2AC89-12BB-BD7E-4114-4250B8AD1328}"/>
                  </a:ext>
                </a:extLst>
              </p:cNvPr>
              <p:cNvSpPr/>
              <p:nvPr/>
            </p:nvSpPr>
            <p:spPr>
              <a:xfrm>
                <a:off x="2331660" y="3333340"/>
                <a:ext cx="391590" cy="434536"/>
              </a:xfrm>
              <a:custGeom>
                <a:avLst/>
                <a:gdLst>
                  <a:gd name="connsiteX0" fmla="*/ 0 w 391590"/>
                  <a:gd name="connsiteY0" fmla="*/ 0 h 434536"/>
                  <a:gd name="connsiteX1" fmla="*/ 390777 w 391590"/>
                  <a:gd name="connsiteY1" fmla="*/ 215548 h 434536"/>
                  <a:gd name="connsiteX2" fmla="*/ 99940 w 391590"/>
                  <a:gd name="connsiteY2" fmla="*/ 434537 h 434536"/>
                  <a:gd name="connsiteX3" fmla="*/ 0 w 391590"/>
                  <a:gd name="connsiteY3" fmla="*/ 0 h 434536"/>
                </a:gdLst>
                <a:ahLst/>
                <a:cxnLst>
                  <a:cxn ang="0">
                    <a:pos x="connsiteX0" y="connsiteY0"/>
                  </a:cxn>
                  <a:cxn ang="0">
                    <a:pos x="connsiteX1" y="connsiteY1"/>
                  </a:cxn>
                  <a:cxn ang="0">
                    <a:pos x="connsiteX2" y="connsiteY2"/>
                  </a:cxn>
                  <a:cxn ang="0">
                    <a:pos x="connsiteX3" y="connsiteY3"/>
                  </a:cxn>
                </a:cxnLst>
                <a:rect l="l" t="t" r="r" b="b"/>
                <a:pathLst>
                  <a:path w="391590" h="434536">
                    <a:moveTo>
                      <a:pt x="0" y="0"/>
                    </a:moveTo>
                    <a:cubicBezTo>
                      <a:pt x="154209" y="29810"/>
                      <a:pt x="376828" y="106819"/>
                      <a:pt x="390777" y="215548"/>
                    </a:cubicBezTo>
                    <a:cubicBezTo>
                      <a:pt x="404727" y="324278"/>
                      <a:pt x="236568" y="403007"/>
                      <a:pt x="99940" y="434537"/>
                    </a:cubicBezTo>
                    <a:cubicBezTo>
                      <a:pt x="231409" y="241728"/>
                      <a:pt x="105290" y="47199"/>
                      <a:pt x="0" y="0"/>
                    </a:cubicBezTo>
                    <a:close/>
                  </a:path>
                </a:pathLst>
              </a:custGeom>
              <a:gradFill>
                <a:gsLst>
                  <a:gs pos="0">
                    <a:srgbClr val="FFFFFF"/>
                  </a:gs>
                  <a:gs pos="33000">
                    <a:srgbClr val="FFFFFF">
                      <a:alpha val="64706"/>
                    </a:srgbClr>
                  </a:gs>
                  <a:gs pos="79000">
                    <a:srgbClr val="FFFFFF">
                      <a:alpha val="18824"/>
                    </a:srgbClr>
                  </a:gs>
                  <a:gs pos="100000">
                    <a:srgbClr val="FFFFFF">
                      <a:alpha val="0"/>
                    </a:srgbClr>
                  </a:gs>
                </a:gsLst>
                <a:lin ang="9094330" scaled="1"/>
              </a:gradFill>
              <a:ln w="19050"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8F30AF-C38C-7715-BFB5-4F01A1E50356}"/>
                  </a:ext>
                </a:extLst>
              </p:cNvPr>
              <p:cNvSpPr/>
              <p:nvPr/>
            </p:nvSpPr>
            <p:spPr>
              <a:xfrm>
                <a:off x="1312532" y="3338308"/>
                <a:ext cx="391590" cy="434536"/>
              </a:xfrm>
              <a:custGeom>
                <a:avLst/>
                <a:gdLst>
                  <a:gd name="connsiteX0" fmla="*/ 391591 w 391590"/>
                  <a:gd name="connsiteY0" fmla="*/ 0 h 434536"/>
                  <a:gd name="connsiteX1" fmla="*/ 814 w 391590"/>
                  <a:gd name="connsiteY1" fmla="*/ 215548 h 434536"/>
                  <a:gd name="connsiteX2" fmla="*/ 291651 w 391590"/>
                  <a:gd name="connsiteY2" fmla="*/ 434537 h 434536"/>
                  <a:gd name="connsiteX3" fmla="*/ 391591 w 391590"/>
                  <a:gd name="connsiteY3" fmla="*/ 0 h 434536"/>
                </a:gdLst>
                <a:ahLst/>
                <a:cxnLst>
                  <a:cxn ang="0">
                    <a:pos x="connsiteX0" y="connsiteY0"/>
                  </a:cxn>
                  <a:cxn ang="0">
                    <a:pos x="connsiteX1" y="connsiteY1"/>
                  </a:cxn>
                  <a:cxn ang="0">
                    <a:pos x="connsiteX2" y="connsiteY2"/>
                  </a:cxn>
                  <a:cxn ang="0">
                    <a:pos x="connsiteX3" y="connsiteY3"/>
                  </a:cxn>
                </a:cxnLst>
                <a:rect l="l" t="t" r="r" b="b"/>
                <a:pathLst>
                  <a:path w="391590" h="434536">
                    <a:moveTo>
                      <a:pt x="391591" y="0"/>
                    </a:moveTo>
                    <a:cubicBezTo>
                      <a:pt x="237382" y="29810"/>
                      <a:pt x="14763" y="106819"/>
                      <a:pt x="814" y="215548"/>
                    </a:cubicBezTo>
                    <a:cubicBezTo>
                      <a:pt x="-13136" y="324278"/>
                      <a:pt x="155023" y="403007"/>
                      <a:pt x="291651" y="434537"/>
                    </a:cubicBezTo>
                    <a:cubicBezTo>
                      <a:pt x="160182" y="241728"/>
                      <a:pt x="286301" y="47199"/>
                      <a:pt x="391591" y="0"/>
                    </a:cubicBezTo>
                    <a:close/>
                  </a:path>
                </a:pathLst>
              </a:custGeom>
              <a:gradFill>
                <a:gsLst>
                  <a:gs pos="0">
                    <a:srgbClr val="FFFFFF"/>
                  </a:gs>
                  <a:gs pos="33000">
                    <a:srgbClr val="FFFFFF">
                      <a:alpha val="64706"/>
                    </a:srgbClr>
                  </a:gs>
                  <a:gs pos="79000">
                    <a:srgbClr val="FFFFFF">
                      <a:alpha val="18824"/>
                    </a:srgbClr>
                  </a:gs>
                  <a:gs pos="100000">
                    <a:srgbClr val="FFFFFF">
                      <a:alpha val="0"/>
                    </a:srgbClr>
                  </a:gs>
                </a:gsLst>
                <a:lin ang="1706978" scaled="1"/>
              </a:gradFill>
              <a:ln w="19050" cap="flat">
                <a:noFill/>
                <a:prstDash val="solid"/>
                <a:miter/>
              </a:ln>
            </p:spPr>
            <p:txBody>
              <a:bodyPr rtlCol="0" anchor="ctr"/>
              <a:lstStyle/>
              <a:p>
                <a:endParaRPr lang="en-ID"/>
              </a:p>
            </p:txBody>
          </p:sp>
        </p:grpSp>
        <p:grpSp>
          <p:nvGrpSpPr>
            <p:cNvPr id="24" name="Graphic 2">
              <a:extLst>
                <a:ext uri="{FF2B5EF4-FFF2-40B4-BE49-F238E27FC236}">
                  <a16:creationId xmlns:a16="http://schemas.microsoft.com/office/drawing/2014/main" id="{F59ADAC2-32D4-1453-153E-BC61FFAD867E}"/>
                </a:ext>
              </a:extLst>
            </p:cNvPr>
            <p:cNvGrpSpPr/>
            <p:nvPr/>
          </p:nvGrpSpPr>
          <p:grpSpPr>
            <a:xfrm>
              <a:off x="1298984" y="2183557"/>
              <a:ext cx="1442562" cy="1635332"/>
              <a:chOff x="1298984" y="2183557"/>
              <a:chExt cx="1442562" cy="1635332"/>
            </a:xfrm>
          </p:grpSpPr>
          <p:sp>
            <p:nvSpPr>
              <p:cNvPr id="25" name="Freeform: Shape 24">
                <a:extLst>
                  <a:ext uri="{FF2B5EF4-FFF2-40B4-BE49-F238E27FC236}">
                    <a16:creationId xmlns:a16="http://schemas.microsoft.com/office/drawing/2014/main" id="{215F9385-4DF3-F000-6078-43D1DDB598AA}"/>
                  </a:ext>
                </a:extLst>
              </p:cNvPr>
              <p:cNvSpPr/>
              <p:nvPr/>
            </p:nvSpPr>
            <p:spPr>
              <a:xfrm>
                <a:off x="1298999" y="2453757"/>
                <a:ext cx="1442546" cy="1365132"/>
              </a:xfrm>
              <a:custGeom>
                <a:avLst/>
                <a:gdLst>
                  <a:gd name="connsiteX0" fmla="*/ 1441591 w 1442546"/>
                  <a:gd name="connsiteY0" fmla="*/ 13376 h 1365132"/>
                  <a:gd name="connsiteX1" fmla="*/ 1360378 w 1442546"/>
                  <a:gd name="connsiteY1" fmla="*/ 124972 h 1365132"/>
                  <a:gd name="connsiteX2" fmla="*/ 1225661 w 1442546"/>
                  <a:gd name="connsiteY2" fmla="*/ 192809 h 1365132"/>
                  <a:gd name="connsiteX3" fmla="*/ 903293 w 1442546"/>
                  <a:gd name="connsiteY3" fmla="*/ 261410 h 1365132"/>
                  <a:gd name="connsiteX4" fmla="*/ 566403 w 1442546"/>
                  <a:gd name="connsiteY4" fmla="*/ 263894 h 1365132"/>
                  <a:gd name="connsiteX5" fmla="*/ 244036 w 1442546"/>
                  <a:gd name="connsiteY5" fmla="*/ 202363 h 1365132"/>
                  <a:gd name="connsiteX6" fmla="*/ 83521 w 1442546"/>
                  <a:gd name="connsiteY6" fmla="*/ 125928 h 1365132"/>
                  <a:gd name="connsiteX7" fmla="*/ 206 w 1442546"/>
                  <a:gd name="connsiteY7" fmla="*/ 0 h 1365132"/>
                  <a:gd name="connsiteX8" fmla="*/ 206 w 1442546"/>
                  <a:gd name="connsiteY8" fmla="*/ 1065131 h 1365132"/>
                  <a:gd name="connsiteX9" fmla="*/ 397 w 1442546"/>
                  <a:gd name="connsiteY9" fmla="*/ 1102011 h 1365132"/>
                  <a:gd name="connsiteX10" fmla="*/ 76833 w 1442546"/>
                  <a:gd name="connsiteY10" fmla="*/ 1216091 h 1365132"/>
                  <a:gd name="connsiteX11" fmla="*/ 364995 w 1442546"/>
                  <a:gd name="connsiteY11" fmla="*/ 1329789 h 1365132"/>
                  <a:gd name="connsiteX12" fmla="*/ 685261 w 1442546"/>
                  <a:gd name="connsiteY12" fmla="*/ 1364758 h 1365132"/>
                  <a:gd name="connsiteX13" fmla="*/ 1008392 w 1442546"/>
                  <a:gd name="connsiteY13" fmla="*/ 1342783 h 1365132"/>
                  <a:gd name="connsiteX14" fmla="*/ 1311460 w 1442546"/>
                  <a:gd name="connsiteY14" fmla="*/ 1250105 h 1365132"/>
                  <a:gd name="connsiteX15" fmla="*/ 1442547 w 1442546"/>
                  <a:gd name="connsiteY15" fmla="*/ 1088444 h 1365132"/>
                  <a:gd name="connsiteX16" fmla="*/ 1442547 w 1442546"/>
                  <a:gd name="connsiteY16" fmla="*/ 0 h 1365132"/>
                  <a:gd name="connsiteX17" fmla="*/ 1441591 w 1442546"/>
                  <a:gd name="connsiteY17" fmla="*/ 13376 h 1365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42546" h="1365132">
                    <a:moveTo>
                      <a:pt x="1441591" y="13376"/>
                    </a:moveTo>
                    <a:cubicBezTo>
                      <a:pt x="1435285" y="61149"/>
                      <a:pt x="1397832" y="98411"/>
                      <a:pt x="1360378" y="124972"/>
                    </a:cubicBezTo>
                    <a:cubicBezTo>
                      <a:pt x="1319294" y="154209"/>
                      <a:pt x="1272860" y="175420"/>
                      <a:pt x="1225661" y="192809"/>
                    </a:cubicBezTo>
                    <a:cubicBezTo>
                      <a:pt x="1122281" y="230645"/>
                      <a:pt x="1012596" y="250709"/>
                      <a:pt x="903293" y="261410"/>
                    </a:cubicBezTo>
                    <a:cubicBezTo>
                      <a:pt x="791506" y="272302"/>
                      <a:pt x="678382" y="273066"/>
                      <a:pt x="566403" y="263894"/>
                    </a:cubicBezTo>
                    <a:cubicBezTo>
                      <a:pt x="457291" y="254913"/>
                      <a:pt x="348180" y="236568"/>
                      <a:pt x="244036" y="202363"/>
                    </a:cubicBezTo>
                    <a:cubicBezTo>
                      <a:pt x="188047" y="184019"/>
                      <a:pt x="131676" y="160324"/>
                      <a:pt x="83521" y="125928"/>
                    </a:cubicBezTo>
                    <a:cubicBezTo>
                      <a:pt x="42437" y="96500"/>
                      <a:pt x="206" y="54078"/>
                      <a:pt x="206" y="0"/>
                    </a:cubicBezTo>
                    <a:lnTo>
                      <a:pt x="206" y="1065131"/>
                    </a:lnTo>
                    <a:cubicBezTo>
                      <a:pt x="206" y="1077360"/>
                      <a:pt x="-367" y="1089781"/>
                      <a:pt x="397" y="1102011"/>
                    </a:cubicBezTo>
                    <a:cubicBezTo>
                      <a:pt x="3646" y="1149974"/>
                      <a:pt x="39953" y="1188957"/>
                      <a:pt x="76833" y="1216091"/>
                    </a:cubicBezTo>
                    <a:cubicBezTo>
                      <a:pt x="160339" y="1277240"/>
                      <a:pt x="264865" y="1308387"/>
                      <a:pt x="364995" y="1329789"/>
                    </a:cubicBezTo>
                    <a:cubicBezTo>
                      <a:pt x="470094" y="1352338"/>
                      <a:pt x="577869" y="1362656"/>
                      <a:pt x="685261" y="1364758"/>
                    </a:cubicBezTo>
                    <a:cubicBezTo>
                      <a:pt x="793226" y="1366860"/>
                      <a:pt x="901765" y="1360172"/>
                      <a:pt x="1008392" y="1342783"/>
                    </a:cubicBezTo>
                    <a:cubicBezTo>
                      <a:pt x="1112154" y="1325967"/>
                      <a:pt x="1218017" y="1299597"/>
                      <a:pt x="1311460" y="1250105"/>
                    </a:cubicBezTo>
                    <a:cubicBezTo>
                      <a:pt x="1374137" y="1216855"/>
                      <a:pt x="1442547" y="1166217"/>
                      <a:pt x="1442547" y="1088444"/>
                    </a:cubicBezTo>
                    <a:lnTo>
                      <a:pt x="1442547" y="0"/>
                    </a:lnTo>
                    <a:cubicBezTo>
                      <a:pt x="1442547" y="4395"/>
                      <a:pt x="1442165" y="8981"/>
                      <a:pt x="1441591" y="13376"/>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7" name="Freeform: Shape 26">
                <a:extLst>
                  <a:ext uri="{FF2B5EF4-FFF2-40B4-BE49-F238E27FC236}">
                    <a16:creationId xmlns:a16="http://schemas.microsoft.com/office/drawing/2014/main" id="{9A0B7BAE-9992-6C18-381A-47CC8CF37984}"/>
                  </a:ext>
                </a:extLst>
              </p:cNvPr>
              <p:cNvSpPr/>
              <p:nvPr/>
            </p:nvSpPr>
            <p:spPr>
              <a:xfrm>
                <a:off x="1298984" y="3528633"/>
                <a:ext cx="1442561" cy="290255"/>
              </a:xfrm>
              <a:custGeom>
                <a:avLst/>
                <a:gdLst>
                  <a:gd name="connsiteX0" fmla="*/ 1311475 w 1442561"/>
                  <a:gd name="connsiteY0" fmla="*/ 162617 h 290255"/>
                  <a:gd name="connsiteX1" fmla="*/ 1008408 w 1442561"/>
                  <a:gd name="connsiteY1" fmla="*/ 255295 h 290255"/>
                  <a:gd name="connsiteX2" fmla="*/ 685276 w 1442561"/>
                  <a:gd name="connsiteY2" fmla="*/ 277270 h 290255"/>
                  <a:gd name="connsiteX3" fmla="*/ 365011 w 1442561"/>
                  <a:gd name="connsiteY3" fmla="*/ 242301 h 290255"/>
                  <a:gd name="connsiteX4" fmla="*/ 76848 w 1442561"/>
                  <a:gd name="connsiteY4" fmla="*/ 128603 h 290255"/>
                  <a:gd name="connsiteX5" fmla="*/ 413 w 1442561"/>
                  <a:gd name="connsiteY5" fmla="*/ 14523 h 290255"/>
                  <a:gd name="connsiteX6" fmla="*/ 31 w 1442561"/>
                  <a:gd name="connsiteY6" fmla="*/ 0 h 290255"/>
                  <a:gd name="connsiteX7" fmla="*/ 413 w 1442561"/>
                  <a:gd name="connsiteY7" fmla="*/ 27135 h 290255"/>
                  <a:gd name="connsiteX8" fmla="*/ 76848 w 1442561"/>
                  <a:gd name="connsiteY8" fmla="*/ 141215 h 290255"/>
                  <a:gd name="connsiteX9" fmla="*/ 365011 w 1442561"/>
                  <a:gd name="connsiteY9" fmla="*/ 254913 h 290255"/>
                  <a:gd name="connsiteX10" fmla="*/ 685276 w 1442561"/>
                  <a:gd name="connsiteY10" fmla="*/ 289882 h 290255"/>
                  <a:gd name="connsiteX11" fmla="*/ 1008408 w 1442561"/>
                  <a:gd name="connsiteY11" fmla="*/ 267907 h 290255"/>
                  <a:gd name="connsiteX12" fmla="*/ 1311475 w 1442561"/>
                  <a:gd name="connsiteY12" fmla="*/ 175229 h 290255"/>
                  <a:gd name="connsiteX13" fmla="*/ 1442562 w 1442561"/>
                  <a:gd name="connsiteY13" fmla="*/ 13567 h 290255"/>
                  <a:gd name="connsiteX14" fmla="*/ 1442562 w 1442561"/>
                  <a:gd name="connsiteY14" fmla="*/ 956 h 290255"/>
                  <a:gd name="connsiteX15" fmla="*/ 1311475 w 1442561"/>
                  <a:gd name="connsiteY15" fmla="*/ 162617 h 290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2561" h="290255">
                    <a:moveTo>
                      <a:pt x="1311475" y="162617"/>
                    </a:moveTo>
                    <a:cubicBezTo>
                      <a:pt x="1218032" y="212300"/>
                      <a:pt x="1112169" y="238479"/>
                      <a:pt x="1008408" y="255295"/>
                    </a:cubicBezTo>
                    <a:cubicBezTo>
                      <a:pt x="901780" y="272684"/>
                      <a:pt x="793241" y="279181"/>
                      <a:pt x="685276" y="277270"/>
                    </a:cubicBezTo>
                    <a:cubicBezTo>
                      <a:pt x="577884" y="275168"/>
                      <a:pt x="470110" y="264850"/>
                      <a:pt x="365011" y="242301"/>
                    </a:cubicBezTo>
                    <a:cubicBezTo>
                      <a:pt x="264880" y="220899"/>
                      <a:pt x="160354" y="189751"/>
                      <a:pt x="76848" y="128603"/>
                    </a:cubicBezTo>
                    <a:cubicBezTo>
                      <a:pt x="39968" y="101468"/>
                      <a:pt x="3661" y="62486"/>
                      <a:pt x="413" y="14523"/>
                    </a:cubicBezTo>
                    <a:cubicBezTo>
                      <a:pt x="31" y="9746"/>
                      <a:pt x="31" y="4777"/>
                      <a:pt x="31" y="0"/>
                    </a:cubicBezTo>
                    <a:cubicBezTo>
                      <a:pt x="31" y="8981"/>
                      <a:pt x="-161" y="18153"/>
                      <a:pt x="413" y="27135"/>
                    </a:cubicBezTo>
                    <a:cubicBezTo>
                      <a:pt x="3661" y="75098"/>
                      <a:pt x="39968" y="114080"/>
                      <a:pt x="76848" y="141215"/>
                    </a:cubicBezTo>
                    <a:cubicBezTo>
                      <a:pt x="160354" y="202363"/>
                      <a:pt x="264880" y="233511"/>
                      <a:pt x="365011" y="254913"/>
                    </a:cubicBezTo>
                    <a:cubicBezTo>
                      <a:pt x="470110" y="277461"/>
                      <a:pt x="577884" y="287780"/>
                      <a:pt x="685276" y="289882"/>
                    </a:cubicBezTo>
                    <a:cubicBezTo>
                      <a:pt x="793241" y="291984"/>
                      <a:pt x="901780" y="285296"/>
                      <a:pt x="1008408" y="267907"/>
                    </a:cubicBezTo>
                    <a:cubicBezTo>
                      <a:pt x="1112169" y="251091"/>
                      <a:pt x="1218032" y="224721"/>
                      <a:pt x="1311475" y="175229"/>
                    </a:cubicBezTo>
                    <a:cubicBezTo>
                      <a:pt x="1374152" y="141979"/>
                      <a:pt x="1442562" y="91341"/>
                      <a:pt x="1442562" y="13567"/>
                    </a:cubicBezTo>
                    <a:lnTo>
                      <a:pt x="1442562" y="956"/>
                    </a:lnTo>
                    <a:cubicBezTo>
                      <a:pt x="1442562" y="78729"/>
                      <a:pt x="1374152" y="129367"/>
                      <a:pt x="1311475" y="162617"/>
                    </a:cubicBezTo>
                    <a:close/>
                  </a:path>
                </a:pathLst>
              </a:custGeom>
              <a:gradFill>
                <a:gsLst>
                  <a:gs pos="0">
                    <a:schemeClr val="accent2">
                      <a:lumMod val="75000"/>
                    </a:schemeClr>
                  </a:gs>
                  <a:gs pos="50000">
                    <a:srgbClr val="A33A0A">
                      <a:lumMod val="79000"/>
                      <a:lumOff val="2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8" name="Freeform: Shape 27">
                <a:extLst>
                  <a:ext uri="{FF2B5EF4-FFF2-40B4-BE49-F238E27FC236}">
                    <a16:creationId xmlns:a16="http://schemas.microsoft.com/office/drawing/2014/main" id="{4FCDE17E-9120-F798-0FF6-9D1272D43082}"/>
                  </a:ext>
                </a:extLst>
              </p:cNvPr>
              <p:cNvSpPr/>
              <p:nvPr/>
            </p:nvSpPr>
            <p:spPr>
              <a:xfrm>
                <a:off x="1299206" y="2183557"/>
                <a:ext cx="1442340" cy="540400"/>
              </a:xfrm>
              <a:custGeom>
                <a:avLst/>
                <a:gdLst>
                  <a:gd name="connsiteX0" fmla="*/ 721170 w 1442340"/>
                  <a:gd name="connsiteY0" fmla="*/ 0 h 540400"/>
                  <a:gd name="connsiteX1" fmla="*/ 1442340 w 1442340"/>
                  <a:gd name="connsiteY1" fmla="*/ 270200 h 540400"/>
                  <a:gd name="connsiteX2" fmla="*/ 721170 w 1442340"/>
                  <a:gd name="connsiteY2" fmla="*/ 540400 h 540400"/>
                  <a:gd name="connsiteX3" fmla="*/ 0 w 1442340"/>
                  <a:gd name="connsiteY3" fmla="*/ 270200 h 540400"/>
                  <a:gd name="connsiteX4" fmla="*/ 721170 w 1442340"/>
                  <a:gd name="connsiteY4" fmla="*/ 0 h 54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340" h="540400">
                    <a:moveTo>
                      <a:pt x="721170" y="0"/>
                    </a:moveTo>
                    <a:cubicBezTo>
                      <a:pt x="1118827" y="0"/>
                      <a:pt x="1442340" y="121151"/>
                      <a:pt x="1442340" y="270200"/>
                    </a:cubicBezTo>
                    <a:cubicBezTo>
                      <a:pt x="1442340" y="419250"/>
                      <a:pt x="1118827" y="540400"/>
                      <a:pt x="721170" y="540400"/>
                    </a:cubicBezTo>
                    <a:cubicBezTo>
                      <a:pt x="323514" y="540400"/>
                      <a:pt x="0" y="419058"/>
                      <a:pt x="0" y="270200"/>
                    </a:cubicBezTo>
                    <a:cubicBezTo>
                      <a:pt x="0" y="121342"/>
                      <a:pt x="323514" y="0"/>
                      <a:pt x="721170" y="0"/>
                    </a:cubicBez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2" name="Freeform: Shape 31">
                <a:extLst>
                  <a:ext uri="{FF2B5EF4-FFF2-40B4-BE49-F238E27FC236}">
                    <a16:creationId xmlns:a16="http://schemas.microsoft.com/office/drawing/2014/main" id="{3DF675E8-31EE-D351-16A2-37088B9E9AD0}"/>
                  </a:ext>
                </a:extLst>
              </p:cNvPr>
              <p:cNvSpPr/>
              <p:nvPr/>
            </p:nvSpPr>
            <p:spPr>
              <a:xfrm>
                <a:off x="1339716" y="2354390"/>
                <a:ext cx="1401829" cy="369375"/>
              </a:xfrm>
              <a:custGeom>
                <a:avLst/>
                <a:gdLst>
                  <a:gd name="connsiteX0" fmla="*/ 1351191 w 1401829"/>
                  <a:gd name="connsiteY0" fmla="*/ 191 h 369375"/>
                  <a:gd name="connsiteX1" fmla="*/ 1391702 w 1401829"/>
                  <a:gd name="connsiteY1" fmla="*/ 89239 h 369375"/>
                  <a:gd name="connsiteX2" fmla="*/ 670532 w 1401829"/>
                  <a:gd name="connsiteY2" fmla="*/ 359439 h 369375"/>
                  <a:gd name="connsiteX3" fmla="*/ 0 w 1401829"/>
                  <a:gd name="connsiteY3" fmla="*/ 188414 h 369375"/>
                  <a:gd name="connsiteX4" fmla="*/ 680659 w 1401829"/>
                  <a:gd name="connsiteY4" fmla="*/ 369375 h 369375"/>
                  <a:gd name="connsiteX5" fmla="*/ 1401829 w 1401829"/>
                  <a:gd name="connsiteY5" fmla="*/ 99175 h 369375"/>
                  <a:gd name="connsiteX6" fmla="*/ 1351191 w 1401829"/>
                  <a:gd name="connsiteY6" fmla="*/ 0 h 36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1829" h="369375">
                    <a:moveTo>
                      <a:pt x="1351191" y="191"/>
                    </a:moveTo>
                    <a:cubicBezTo>
                      <a:pt x="1377370" y="28090"/>
                      <a:pt x="1391702" y="58091"/>
                      <a:pt x="1391702" y="89239"/>
                    </a:cubicBezTo>
                    <a:cubicBezTo>
                      <a:pt x="1391702" y="238097"/>
                      <a:pt x="1068188" y="359439"/>
                      <a:pt x="670532" y="359439"/>
                    </a:cubicBezTo>
                    <a:cubicBezTo>
                      <a:pt x="366318" y="359439"/>
                      <a:pt x="105863" y="288545"/>
                      <a:pt x="0" y="188414"/>
                    </a:cubicBezTo>
                    <a:cubicBezTo>
                      <a:pt x="98602" y="293704"/>
                      <a:pt x="366318" y="369375"/>
                      <a:pt x="680659" y="369375"/>
                    </a:cubicBezTo>
                    <a:cubicBezTo>
                      <a:pt x="1078316" y="369375"/>
                      <a:pt x="1401829" y="248225"/>
                      <a:pt x="1401829" y="99175"/>
                    </a:cubicBezTo>
                    <a:cubicBezTo>
                      <a:pt x="1401829" y="64206"/>
                      <a:pt x="1383676" y="30765"/>
                      <a:pt x="1351191" y="0"/>
                    </a:cubicBezTo>
                    <a:close/>
                  </a:path>
                </a:pathLst>
              </a:custGeom>
              <a:gradFill>
                <a:gsLst>
                  <a:gs pos="0">
                    <a:srgbClr val="FFFFFF">
                      <a:alpha val="0"/>
                    </a:srgbClr>
                  </a:gs>
                  <a:gs pos="15000">
                    <a:srgbClr val="FFFFFF">
                      <a:alpha val="18824"/>
                    </a:srgbClr>
                  </a:gs>
                  <a:gs pos="49000">
                    <a:srgbClr val="FFFFFF">
                      <a:alpha val="64706"/>
                    </a:srgbClr>
                  </a:gs>
                  <a:gs pos="73000">
                    <a:srgbClr val="FFFFFF"/>
                  </a:gs>
                  <a:gs pos="100000">
                    <a:srgbClr val="FFFFFF">
                      <a:alpha val="0"/>
                    </a:srgbClr>
                  </a:gs>
                </a:gsLst>
                <a:lin ang="19764673" scaled="1"/>
              </a:gradFill>
              <a:ln w="19050" cap="flat">
                <a:noFill/>
                <a:prstDash val="solid"/>
                <a:miter/>
              </a:ln>
            </p:spPr>
            <p:txBody>
              <a:bodyPr rtlCol="0" anchor="ctr"/>
              <a:lstStyle/>
              <a:p>
                <a:endParaRPr lang="en-ID"/>
              </a:p>
            </p:txBody>
          </p:sp>
        </p:grpSp>
      </p:grpSp>
      <p:sp>
        <p:nvSpPr>
          <p:cNvPr id="2" name="TextBox 1">
            <a:extLst>
              <a:ext uri="{FF2B5EF4-FFF2-40B4-BE49-F238E27FC236}">
                <a16:creationId xmlns:a16="http://schemas.microsoft.com/office/drawing/2014/main" id="{460A7DCD-EA0C-3F9F-DD1B-0E5E6D298E91}"/>
              </a:ext>
            </a:extLst>
          </p:cNvPr>
          <p:cNvSpPr txBox="1"/>
          <p:nvPr/>
        </p:nvSpPr>
        <p:spPr>
          <a:xfrm>
            <a:off x="5144267" y="1001530"/>
            <a:ext cx="6312664" cy="584775"/>
          </a:xfrm>
          <a:prstGeom prst="rect">
            <a:avLst/>
          </a:prstGeom>
          <a:noFill/>
        </p:spPr>
        <p:txBody>
          <a:bodyPr wrap="square" rtlCol="0">
            <a:spAutoFit/>
          </a:bodyPr>
          <a:lstStyle/>
          <a:p>
            <a:r>
              <a:rPr lang="en-US" sz="3200" b="1" dirty="0">
                <a:solidFill>
                  <a:schemeClr val="tx1">
                    <a:lumMod val="75000"/>
                    <a:lumOff val="25000"/>
                  </a:schemeClr>
                </a:solidFill>
                <a:latin typeface="+mj-lt"/>
              </a:rPr>
              <a:t>3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38" name="Group 37">
            <a:extLst>
              <a:ext uri="{FF2B5EF4-FFF2-40B4-BE49-F238E27FC236}">
                <a16:creationId xmlns:a16="http://schemas.microsoft.com/office/drawing/2014/main" id="{5085A5D6-4DC8-75DB-ACA3-1AC69E51F628}"/>
              </a:ext>
            </a:extLst>
          </p:cNvPr>
          <p:cNvGrpSpPr/>
          <p:nvPr/>
        </p:nvGrpSpPr>
        <p:grpSpPr>
          <a:xfrm>
            <a:off x="5251130" y="2050283"/>
            <a:ext cx="5953024" cy="3658564"/>
            <a:chOff x="4369781" y="2723786"/>
            <a:chExt cx="5107420" cy="2558898"/>
          </a:xfrm>
        </p:grpSpPr>
        <p:sp>
          <p:nvSpPr>
            <p:cNvPr id="8" name="Rectangle: Rounded Corners 7">
              <a:extLst>
                <a:ext uri="{FF2B5EF4-FFF2-40B4-BE49-F238E27FC236}">
                  <a16:creationId xmlns:a16="http://schemas.microsoft.com/office/drawing/2014/main" id="{6894246F-9825-17DB-CBF6-3F2613BAD80C}"/>
                </a:ext>
              </a:extLst>
            </p:cNvPr>
            <p:cNvSpPr/>
            <p:nvPr/>
          </p:nvSpPr>
          <p:spPr>
            <a:xfrm>
              <a:off x="4369781" y="2723786"/>
              <a:ext cx="5107420" cy="776804"/>
            </a:xfrm>
            <a:prstGeom prst="roundRect">
              <a:avLst>
                <a:gd name="adj" fmla="val 4320"/>
              </a:avLst>
            </a:prstGeom>
            <a:solidFill>
              <a:schemeClr val="bg1"/>
            </a:solidFill>
            <a:ln>
              <a:solidFill>
                <a:schemeClr val="accent5"/>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B73E7A60-8101-F6D9-F24C-68107791B9A2}"/>
                </a:ext>
              </a:extLst>
            </p:cNvPr>
            <p:cNvSpPr/>
            <p:nvPr/>
          </p:nvSpPr>
          <p:spPr>
            <a:xfrm>
              <a:off x="4369781" y="3614833"/>
              <a:ext cx="5107420" cy="776804"/>
            </a:xfrm>
            <a:prstGeom prst="roundRect">
              <a:avLst>
                <a:gd name="adj" fmla="val 4320"/>
              </a:avLst>
            </a:prstGeom>
            <a:solidFill>
              <a:schemeClr val="bg1"/>
            </a:solidFill>
            <a:ln>
              <a:solidFill>
                <a:schemeClr val="accent4"/>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Rounded Corners 13">
              <a:extLst>
                <a:ext uri="{FF2B5EF4-FFF2-40B4-BE49-F238E27FC236}">
                  <a16:creationId xmlns:a16="http://schemas.microsoft.com/office/drawing/2014/main" id="{F40DC5DC-087A-F9CD-7E69-ED335A95FD5C}"/>
                </a:ext>
              </a:extLst>
            </p:cNvPr>
            <p:cNvSpPr/>
            <p:nvPr/>
          </p:nvSpPr>
          <p:spPr>
            <a:xfrm>
              <a:off x="4369781" y="4505880"/>
              <a:ext cx="5107420" cy="776804"/>
            </a:xfrm>
            <a:prstGeom prst="roundRect">
              <a:avLst>
                <a:gd name="adj" fmla="val 4320"/>
              </a:avLst>
            </a:prstGeom>
            <a:solidFill>
              <a:schemeClr val="bg1"/>
            </a:solidFill>
            <a:ln>
              <a:solidFill>
                <a:schemeClr val="accent3"/>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B1605F45-DB25-C90B-E3A0-7C0625C530AB}"/>
                </a:ext>
              </a:extLst>
            </p:cNvPr>
            <p:cNvSpPr txBox="1"/>
            <p:nvPr/>
          </p:nvSpPr>
          <p:spPr>
            <a:xfrm>
              <a:off x="5270371" y="283101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D38CF7E0-C4F2-E77D-D45B-8D8310A2FA07}"/>
                </a:ext>
              </a:extLst>
            </p:cNvPr>
            <p:cNvSpPr txBox="1"/>
            <p:nvPr/>
          </p:nvSpPr>
          <p:spPr>
            <a:xfrm>
              <a:off x="5270371" y="3004350"/>
              <a:ext cx="4051940" cy="398962"/>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a:t>
              </a:r>
            </a:p>
          </p:txBody>
        </p:sp>
        <p:sp>
          <p:nvSpPr>
            <p:cNvPr id="26" name="TextBox 25">
              <a:extLst>
                <a:ext uri="{FF2B5EF4-FFF2-40B4-BE49-F238E27FC236}">
                  <a16:creationId xmlns:a16="http://schemas.microsoft.com/office/drawing/2014/main" id="{4983CF02-CE83-FD25-6FC3-096A8209FAEF}"/>
                </a:ext>
              </a:extLst>
            </p:cNvPr>
            <p:cNvSpPr txBox="1"/>
            <p:nvPr/>
          </p:nvSpPr>
          <p:spPr>
            <a:xfrm>
              <a:off x="5270371" y="3702975"/>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9" name="TextBox 28">
              <a:extLst>
                <a:ext uri="{FF2B5EF4-FFF2-40B4-BE49-F238E27FC236}">
                  <a16:creationId xmlns:a16="http://schemas.microsoft.com/office/drawing/2014/main" id="{2223C488-93C7-826B-A357-F812EA393529}"/>
                </a:ext>
              </a:extLst>
            </p:cNvPr>
            <p:cNvSpPr txBox="1"/>
            <p:nvPr/>
          </p:nvSpPr>
          <p:spPr>
            <a:xfrm>
              <a:off x="5270371" y="3876311"/>
              <a:ext cx="4051940" cy="398962"/>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a:t>
              </a:r>
            </a:p>
          </p:txBody>
        </p:sp>
        <p:sp>
          <p:nvSpPr>
            <p:cNvPr id="30" name="TextBox 29">
              <a:extLst>
                <a:ext uri="{FF2B5EF4-FFF2-40B4-BE49-F238E27FC236}">
                  <a16:creationId xmlns:a16="http://schemas.microsoft.com/office/drawing/2014/main" id="{8C9AFBAF-9150-C378-465E-CC82AD4A638B}"/>
                </a:ext>
              </a:extLst>
            </p:cNvPr>
            <p:cNvSpPr txBox="1"/>
            <p:nvPr/>
          </p:nvSpPr>
          <p:spPr>
            <a:xfrm>
              <a:off x="5270371" y="458980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EBABE730-2934-FF3D-41C9-A8707B919486}"/>
                </a:ext>
              </a:extLst>
            </p:cNvPr>
            <p:cNvSpPr txBox="1"/>
            <p:nvPr/>
          </p:nvSpPr>
          <p:spPr>
            <a:xfrm>
              <a:off x="5270371" y="4763139"/>
              <a:ext cx="4051940" cy="398962"/>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a:t>
              </a:r>
            </a:p>
          </p:txBody>
        </p:sp>
        <p:cxnSp>
          <p:nvCxnSpPr>
            <p:cNvPr id="35" name="Straight Connector 34">
              <a:extLst>
                <a:ext uri="{FF2B5EF4-FFF2-40B4-BE49-F238E27FC236}">
                  <a16:creationId xmlns:a16="http://schemas.microsoft.com/office/drawing/2014/main" id="{463ED8F0-C8A3-7523-9BE4-9FEC54881EC9}"/>
                </a:ext>
              </a:extLst>
            </p:cNvPr>
            <p:cNvCxnSpPr>
              <a:cxnSpLocks/>
            </p:cNvCxnSpPr>
            <p:nvPr/>
          </p:nvCxnSpPr>
          <p:spPr>
            <a:xfrm>
              <a:off x="5130511" y="2851424"/>
              <a:ext cx="0" cy="521529"/>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EF7E23-0E2D-1756-8333-9984CBB32D53}"/>
                </a:ext>
              </a:extLst>
            </p:cNvPr>
            <p:cNvCxnSpPr>
              <a:cxnSpLocks/>
            </p:cNvCxnSpPr>
            <p:nvPr/>
          </p:nvCxnSpPr>
          <p:spPr>
            <a:xfrm>
              <a:off x="5130511" y="3742471"/>
              <a:ext cx="0" cy="521529"/>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9FE2AA9-FE23-6957-74E7-10564A735215}"/>
                </a:ext>
              </a:extLst>
            </p:cNvPr>
            <p:cNvCxnSpPr>
              <a:cxnSpLocks/>
            </p:cNvCxnSpPr>
            <p:nvPr/>
          </p:nvCxnSpPr>
          <p:spPr>
            <a:xfrm>
              <a:off x="5130511" y="4633518"/>
              <a:ext cx="0" cy="521529"/>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39" name="TextBox 38">
            <a:extLst>
              <a:ext uri="{FF2B5EF4-FFF2-40B4-BE49-F238E27FC236}">
                <a16:creationId xmlns:a16="http://schemas.microsoft.com/office/drawing/2014/main" id="{E0C15E23-9F0F-F5B3-F98C-93FD9EA525F2}"/>
              </a:ext>
            </a:extLst>
          </p:cNvPr>
          <p:cNvSpPr txBox="1"/>
          <p:nvPr/>
        </p:nvSpPr>
        <p:spPr>
          <a:xfrm flipH="1">
            <a:off x="1567831" y="4992613"/>
            <a:ext cx="1312333" cy="523220"/>
          </a:xfrm>
          <a:prstGeom prst="rect">
            <a:avLst/>
          </a:prstGeom>
          <a:noFill/>
        </p:spPr>
        <p:txBody>
          <a:bodyPr wrap="square" rtlCol="0">
            <a:spAutoFit/>
          </a:bodyPr>
          <a:lstStyle/>
          <a:p>
            <a:r>
              <a:rPr lang="en-US" sz="2800" b="1" dirty="0">
                <a:solidFill>
                  <a:schemeClr val="bg2"/>
                </a:solidFill>
                <a:latin typeface="Poppins SemiBold" panose="00000700000000000000" pitchFamily="2" charset="0"/>
                <a:cs typeface="Poppins SemiBold" panose="00000700000000000000" pitchFamily="2" charset="0"/>
              </a:rPr>
              <a:t>+50%</a:t>
            </a:r>
            <a:endParaRPr lang="en-ID" sz="2800" b="1" dirty="0">
              <a:solidFill>
                <a:schemeClr val="bg2"/>
              </a:solidFill>
              <a:latin typeface="Poppins SemiBold" panose="00000700000000000000" pitchFamily="2" charset="0"/>
              <a:cs typeface="Poppins SemiBold" panose="00000700000000000000" pitchFamily="2" charset="0"/>
            </a:endParaRPr>
          </a:p>
        </p:txBody>
      </p:sp>
      <p:sp>
        <p:nvSpPr>
          <p:cNvPr id="40" name="TextBox 39">
            <a:extLst>
              <a:ext uri="{FF2B5EF4-FFF2-40B4-BE49-F238E27FC236}">
                <a16:creationId xmlns:a16="http://schemas.microsoft.com/office/drawing/2014/main" id="{73813A0E-64D8-C7A3-2606-7F437465132E}"/>
              </a:ext>
            </a:extLst>
          </p:cNvPr>
          <p:cNvSpPr txBox="1"/>
          <p:nvPr/>
        </p:nvSpPr>
        <p:spPr>
          <a:xfrm flipH="1">
            <a:off x="1567831" y="3588956"/>
            <a:ext cx="1312333" cy="523220"/>
          </a:xfrm>
          <a:prstGeom prst="rect">
            <a:avLst/>
          </a:prstGeom>
          <a:noFill/>
        </p:spPr>
        <p:txBody>
          <a:bodyPr wrap="square" rtlCol="0">
            <a:spAutoFit/>
          </a:bodyPr>
          <a:lstStyle/>
          <a:p>
            <a:r>
              <a:rPr lang="en-US" sz="2800" b="1" dirty="0">
                <a:solidFill>
                  <a:schemeClr val="bg2"/>
                </a:solidFill>
                <a:latin typeface="Poppins SemiBold" panose="00000700000000000000" pitchFamily="2" charset="0"/>
                <a:cs typeface="Poppins SemiBold" panose="00000700000000000000" pitchFamily="2" charset="0"/>
              </a:rPr>
              <a:t>+50%</a:t>
            </a:r>
            <a:endParaRPr lang="en-ID" sz="2800" b="1" dirty="0">
              <a:solidFill>
                <a:schemeClr val="bg2"/>
              </a:solidFill>
              <a:latin typeface="Poppins SemiBold" panose="00000700000000000000" pitchFamily="2" charset="0"/>
              <a:cs typeface="Poppins SemiBold" panose="00000700000000000000" pitchFamily="2" charset="0"/>
            </a:endParaRPr>
          </a:p>
        </p:txBody>
      </p:sp>
      <p:sp>
        <p:nvSpPr>
          <p:cNvPr id="41" name="TextBox 40">
            <a:extLst>
              <a:ext uri="{FF2B5EF4-FFF2-40B4-BE49-F238E27FC236}">
                <a16:creationId xmlns:a16="http://schemas.microsoft.com/office/drawing/2014/main" id="{AF46F27B-672E-3802-4D61-923CFAA56BDA}"/>
              </a:ext>
            </a:extLst>
          </p:cNvPr>
          <p:cNvSpPr txBox="1"/>
          <p:nvPr/>
        </p:nvSpPr>
        <p:spPr>
          <a:xfrm flipH="1">
            <a:off x="1567831" y="2185300"/>
            <a:ext cx="1312333" cy="523220"/>
          </a:xfrm>
          <a:prstGeom prst="rect">
            <a:avLst/>
          </a:prstGeom>
          <a:noFill/>
        </p:spPr>
        <p:txBody>
          <a:bodyPr wrap="square" rtlCol="0">
            <a:spAutoFit/>
          </a:bodyPr>
          <a:lstStyle/>
          <a:p>
            <a:r>
              <a:rPr lang="en-US" sz="2800" b="1" dirty="0">
                <a:solidFill>
                  <a:schemeClr val="bg2"/>
                </a:solidFill>
                <a:latin typeface="Poppins SemiBold" panose="00000700000000000000" pitchFamily="2" charset="0"/>
                <a:cs typeface="Poppins SemiBold" panose="00000700000000000000" pitchFamily="2" charset="0"/>
              </a:rPr>
              <a:t>+50%</a:t>
            </a:r>
            <a:endParaRPr lang="en-ID" sz="2800" b="1" dirty="0">
              <a:solidFill>
                <a:schemeClr val="bg2"/>
              </a:solidFill>
              <a:latin typeface="Poppins SemiBold" panose="00000700000000000000" pitchFamily="2" charset="0"/>
              <a:cs typeface="Poppins SemiBold" panose="00000700000000000000" pitchFamily="2" charset="0"/>
            </a:endParaRPr>
          </a:p>
        </p:txBody>
      </p:sp>
      <p:pic>
        <p:nvPicPr>
          <p:cNvPr id="42" name="Graphic 41" descr="Eye outline">
            <a:extLst>
              <a:ext uri="{FF2B5EF4-FFF2-40B4-BE49-F238E27FC236}">
                <a16:creationId xmlns:a16="http://schemas.microsoft.com/office/drawing/2014/main" id="{4F994414-B106-0788-0DF8-D21944018AB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85513" y="4823222"/>
            <a:ext cx="582041" cy="582041"/>
          </a:xfrm>
          <a:prstGeom prst="rect">
            <a:avLst/>
          </a:prstGeom>
        </p:spPr>
      </p:pic>
      <p:pic>
        <p:nvPicPr>
          <p:cNvPr id="43" name="Graphic 42" descr="Playbook outline">
            <a:extLst>
              <a:ext uri="{FF2B5EF4-FFF2-40B4-BE49-F238E27FC236}">
                <a16:creationId xmlns:a16="http://schemas.microsoft.com/office/drawing/2014/main" id="{C2BDC175-A23B-E9D2-473C-5CD8A2CDA0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04628" y="2338916"/>
            <a:ext cx="543810" cy="543810"/>
          </a:xfrm>
          <a:prstGeom prst="rect">
            <a:avLst/>
          </a:prstGeom>
        </p:spPr>
      </p:pic>
      <p:pic>
        <p:nvPicPr>
          <p:cNvPr id="44" name="Graphic 43" descr="Bullseye outline">
            <a:extLst>
              <a:ext uri="{FF2B5EF4-FFF2-40B4-BE49-F238E27FC236}">
                <a16:creationId xmlns:a16="http://schemas.microsoft.com/office/drawing/2014/main" id="{7E1C0063-E668-1B2F-3376-193BB9D8997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26705" y="3629736"/>
            <a:ext cx="499656" cy="499656"/>
          </a:xfrm>
          <a:prstGeom prst="rect">
            <a:avLst/>
          </a:prstGeom>
        </p:spPr>
      </p:pic>
    </p:spTree>
    <p:extLst>
      <p:ext uri="{BB962C8B-B14F-4D97-AF65-F5344CB8AC3E}">
        <p14:creationId xmlns:p14="http://schemas.microsoft.com/office/powerpoint/2010/main" val="13683843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3FC82C6-489D-3789-E81F-587F3DF7AFCE}"/>
              </a:ext>
            </a:extLst>
          </p:cNvPr>
          <p:cNvGrpSpPr/>
          <p:nvPr/>
        </p:nvGrpSpPr>
        <p:grpSpPr>
          <a:xfrm>
            <a:off x="4303850" y="1516228"/>
            <a:ext cx="7156464" cy="4334279"/>
            <a:chOff x="3914780" y="1620834"/>
            <a:chExt cx="7156464" cy="4334279"/>
          </a:xfrm>
        </p:grpSpPr>
        <p:grpSp>
          <p:nvGrpSpPr>
            <p:cNvPr id="97" name="Group 96">
              <a:extLst>
                <a:ext uri="{FF2B5EF4-FFF2-40B4-BE49-F238E27FC236}">
                  <a16:creationId xmlns:a16="http://schemas.microsoft.com/office/drawing/2014/main" id="{9A764994-FFF1-0FD0-1C2F-238CC5241F12}"/>
                </a:ext>
              </a:extLst>
            </p:cNvPr>
            <p:cNvGrpSpPr/>
            <p:nvPr/>
          </p:nvGrpSpPr>
          <p:grpSpPr>
            <a:xfrm rot="13500000">
              <a:off x="7396110" y="2279978"/>
              <a:ext cx="3870676" cy="3479593"/>
              <a:chOff x="4409722" y="2542237"/>
              <a:chExt cx="3870676" cy="3479593"/>
            </a:xfrm>
          </p:grpSpPr>
          <p:sp>
            <p:nvSpPr>
              <p:cNvPr id="98" name="Freeform: Shape 97">
                <a:extLst>
                  <a:ext uri="{FF2B5EF4-FFF2-40B4-BE49-F238E27FC236}">
                    <a16:creationId xmlns:a16="http://schemas.microsoft.com/office/drawing/2014/main" id="{866B113E-22DA-BA42-B1F9-0C9016882493}"/>
                  </a:ext>
                </a:extLst>
              </p:cNvPr>
              <p:cNvSpPr/>
              <p:nvPr/>
            </p:nvSpPr>
            <p:spPr>
              <a:xfrm>
                <a:off x="4409753" y="3527936"/>
                <a:ext cx="3868828" cy="1776476"/>
              </a:xfrm>
              <a:custGeom>
                <a:avLst/>
                <a:gdLst>
                  <a:gd name="connsiteX0" fmla="*/ 378599 w 2524538"/>
                  <a:gd name="connsiteY0" fmla="*/ 172405 h 1159209"/>
                  <a:gd name="connsiteX1" fmla="*/ 2163774 w 2524538"/>
                  <a:gd name="connsiteY1" fmla="*/ 178311 h 1159209"/>
                  <a:gd name="connsiteX2" fmla="*/ 2145868 w 2524538"/>
                  <a:gd name="connsiteY2" fmla="*/ 986793 h 1159209"/>
                  <a:gd name="connsiteX3" fmla="*/ 360882 w 2524538"/>
                  <a:gd name="connsiteY3" fmla="*/ 980982 h 1159209"/>
                  <a:gd name="connsiteX4" fmla="*/ 378694 w 2524538"/>
                  <a:gd name="connsiteY4" fmla="*/ 172500 h 1159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4538" h="1159209">
                    <a:moveTo>
                      <a:pt x="378599" y="172405"/>
                    </a:moveTo>
                    <a:cubicBezTo>
                      <a:pt x="876470" y="-59719"/>
                      <a:pt x="1675713" y="-57147"/>
                      <a:pt x="2163774" y="178311"/>
                    </a:cubicBezTo>
                    <a:cubicBezTo>
                      <a:pt x="2651740" y="413673"/>
                      <a:pt x="2643644" y="754573"/>
                      <a:pt x="2145868" y="986793"/>
                    </a:cubicBezTo>
                    <a:cubicBezTo>
                      <a:pt x="1647996" y="1218917"/>
                      <a:pt x="848753" y="1216345"/>
                      <a:pt x="360882" y="980982"/>
                    </a:cubicBezTo>
                    <a:cubicBezTo>
                      <a:pt x="-127179" y="745524"/>
                      <a:pt x="-119178" y="404625"/>
                      <a:pt x="378694" y="172500"/>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9" name="Freeform: Shape 98">
                <a:extLst>
                  <a:ext uri="{FF2B5EF4-FFF2-40B4-BE49-F238E27FC236}">
                    <a16:creationId xmlns:a16="http://schemas.microsoft.com/office/drawing/2014/main" id="{2D97F2A5-F8FE-650C-302E-41CDC607DC3C}"/>
                  </a:ext>
                </a:extLst>
              </p:cNvPr>
              <p:cNvSpPr/>
              <p:nvPr/>
            </p:nvSpPr>
            <p:spPr>
              <a:xfrm>
                <a:off x="4409722" y="4383176"/>
                <a:ext cx="3870676" cy="1638654"/>
              </a:xfrm>
              <a:custGeom>
                <a:avLst/>
                <a:gdLst>
                  <a:gd name="connsiteX0" fmla="*/ 2525459 w 2525744"/>
                  <a:gd name="connsiteY0" fmla="*/ 468344 h 1069276"/>
                  <a:gd name="connsiteX1" fmla="*/ 2525459 w 2525744"/>
                  <a:gd name="connsiteY1" fmla="*/ 468344 h 1069276"/>
                  <a:gd name="connsiteX2" fmla="*/ 2524506 w 2525744"/>
                  <a:gd name="connsiteY2" fmla="*/ 0 h 1069276"/>
                  <a:gd name="connsiteX3" fmla="*/ 2523363 w 2525744"/>
                  <a:gd name="connsiteY3" fmla="*/ 24194 h 1069276"/>
                  <a:gd name="connsiteX4" fmla="*/ 2522982 w 2525744"/>
                  <a:gd name="connsiteY4" fmla="*/ 29908 h 1069276"/>
                  <a:gd name="connsiteX5" fmla="*/ 2518886 w 2525744"/>
                  <a:gd name="connsiteY5" fmla="*/ 56960 h 1069276"/>
                  <a:gd name="connsiteX6" fmla="*/ 2517363 w 2525744"/>
                  <a:gd name="connsiteY6" fmla="*/ 63532 h 1069276"/>
                  <a:gd name="connsiteX7" fmla="*/ 2512219 w 2525744"/>
                  <a:gd name="connsiteY7" fmla="*/ 83725 h 1069276"/>
                  <a:gd name="connsiteX8" fmla="*/ 2509266 w 2525744"/>
                  <a:gd name="connsiteY8" fmla="*/ 92964 h 1069276"/>
                  <a:gd name="connsiteX9" fmla="*/ 2502884 w 2525744"/>
                  <a:gd name="connsiteY9" fmla="*/ 110776 h 1069276"/>
                  <a:gd name="connsiteX10" fmla="*/ 2499170 w 2525744"/>
                  <a:gd name="connsiteY10" fmla="*/ 119920 h 1069276"/>
                  <a:gd name="connsiteX11" fmla="*/ 2490311 w 2525744"/>
                  <a:gd name="connsiteY11" fmla="*/ 138970 h 1069276"/>
                  <a:gd name="connsiteX12" fmla="*/ 2486692 w 2525744"/>
                  <a:gd name="connsiteY12" fmla="*/ 146209 h 1069276"/>
                  <a:gd name="connsiteX13" fmla="*/ 2471738 w 2525744"/>
                  <a:gd name="connsiteY13" fmla="*/ 172117 h 1069276"/>
                  <a:gd name="connsiteX14" fmla="*/ 2468880 w 2525744"/>
                  <a:gd name="connsiteY14" fmla="*/ 176403 h 1069276"/>
                  <a:gd name="connsiteX15" fmla="*/ 2454212 w 2525744"/>
                  <a:gd name="connsiteY15" fmla="*/ 197739 h 1069276"/>
                  <a:gd name="connsiteX16" fmla="*/ 2447163 w 2525744"/>
                  <a:gd name="connsiteY16" fmla="*/ 206883 h 1069276"/>
                  <a:gd name="connsiteX17" fmla="*/ 2433733 w 2525744"/>
                  <a:gd name="connsiteY17" fmla="*/ 223647 h 1069276"/>
                  <a:gd name="connsiteX18" fmla="*/ 2425446 w 2525744"/>
                  <a:gd name="connsiteY18" fmla="*/ 233267 h 1069276"/>
                  <a:gd name="connsiteX19" fmla="*/ 2411063 w 2525744"/>
                  <a:gd name="connsiteY19" fmla="*/ 248793 h 1069276"/>
                  <a:gd name="connsiteX20" fmla="*/ 2400586 w 2525744"/>
                  <a:gd name="connsiteY20" fmla="*/ 259556 h 1069276"/>
                  <a:gd name="connsiteX21" fmla="*/ 2384489 w 2525744"/>
                  <a:gd name="connsiteY21" fmla="*/ 274796 h 1069276"/>
                  <a:gd name="connsiteX22" fmla="*/ 2373440 w 2525744"/>
                  <a:gd name="connsiteY22" fmla="*/ 284988 h 1069276"/>
                  <a:gd name="connsiteX23" fmla="*/ 2358009 w 2525744"/>
                  <a:gd name="connsiteY23" fmla="*/ 297942 h 1069276"/>
                  <a:gd name="connsiteX24" fmla="*/ 2341340 w 2525744"/>
                  <a:gd name="connsiteY24" fmla="*/ 311468 h 1069276"/>
                  <a:gd name="connsiteX25" fmla="*/ 2324767 w 2525744"/>
                  <a:gd name="connsiteY25" fmla="*/ 323850 h 1069276"/>
                  <a:gd name="connsiteX26" fmla="*/ 2306574 w 2525744"/>
                  <a:gd name="connsiteY26" fmla="*/ 337090 h 1069276"/>
                  <a:gd name="connsiteX27" fmla="*/ 2275713 w 2525744"/>
                  <a:gd name="connsiteY27" fmla="*/ 357759 h 1069276"/>
                  <a:gd name="connsiteX28" fmla="*/ 2271046 w 2525744"/>
                  <a:gd name="connsiteY28" fmla="*/ 360712 h 1069276"/>
                  <a:gd name="connsiteX29" fmla="*/ 2239423 w 2525744"/>
                  <a:gd name="connsiteY29" fmla="*/ 379762 h 1069276"/>
                  <a:gd name="connsiteX30" fmla="*/ 2231327 w 2525744"/>
                  <a:gd name="connsiteY30" fmla="*/ 384429 h 1069276"/>
                  <a:gd name="connsiteX31" fmla="*/ 2194751 w 2525744"/>
                  <a:gd name="connsiteY31" fmla="*/ 404336 h 1069276"/>
                  <a:gd name="connsiteX32" fmla="*/ 2145888 w 2525744"/>
                  <a:gd name="connsiteY32" fmla="*/ 428435 h 1069276"/>
                  <a:gd name="connsiteX33" fmla="*/ 2095309 w 2525744"/>
                  <a:gd name="connsiteY33" fmla="*/ 450723 h 1069276"/>
                  <a:gd name="connsiteX34" fmla="*/ 2078069 w 2525744"/>
                  <a:gd name="connsiteY34" fmla="*/ 457676 h 1069276"/>
                  <a:gd name="connsiteX35" fmla="*/ 2042922 w 2525744"/>
                  <a:gd name="connsiteY35" fmla="*/ 471487 h 1069276"/>
                  <a:gd name="connsiteX36" fmla="*/ 2021776 w 2525744"/>
                  <a:gd name="connsiteY36" fmla="*/ 479107 h 1069276"/>
                  <a:gd name="connsiteX37" fmla="*/ 1988725 w 2525744"/>
                  <a:gd name="connsiteY37" fmla="*/ 490728 h 1069276"/>
                  <a:gd name="connsiteX38" fmla="*/ 1965674 w 2525744"/>
                  <a:gd name="connsiteY38" fmla="*/ 498253 h 1069276"/>
                  <a:gd name="connsiteX39" fmla="*/ 1932813 w 2525744"/>
                  <a:gd name="connsiteY39" fmla="*/ 508444 h 1069276"/>
                  <a:gd name="connsiteX40" fmla="*/ 1908715 w 2525744"/>
                  <a:gd name="connsiteY40" fmla="*/ 515493 h 1069276"/>
                  <a:gd name="connsiteX41" fmla="*/ 1875187 w 2525744"/>
                  <a:gd name="connsiteY41" fmla="*/ 524732 h 1069276"/>
                  <a:gd name="connsiteX42" fmla="*/ 1850708 w 2525744"/>
                  <a:gd name="connsiteY42" fmla="*/ 531114 h 1069276"/>
                  <a:gd name="connsiteX43" fmla="*/ 1815941 w 2525744"/>
                  <a:gd name="connsiteY43" fmla="*/ 539496 h 1069276"/>
                  <a:gd name="connsiteX44" fmla="*/ 1791653 w 2525744"/>
                  <a:gd name="connsiteY44" fmla="*/ 545116 h 1069276"/>
                  <a:gd name="connsiteX45" fmla="*/ 1754410 w 2525744"/>
                  <a:gd name="connsiteY45" fmla="*/ 552926 h 1069276"/>
                  <a:gd name="connsiteX46" fmla="*/ 1731550 w 2525744"/>
                  <a:gd name="connsiteY46" fmla="*/ 557498 h 1069276"/>
                  <a:gd name="connsiteX47" fmla="*/ 1688497 w 2525744"/>
                  <a:gd name="connsiteY47" fmla="*/ 565214 h 1069276"/>
                  <a:gd name="connsiteX48" fmla="*/ 1670780 w 2525744"/>
                  <a:gd name="connsiteY48" fmla="*/ 568357 h 1069276"/>
                  <a:gd name="connsiteX49" fmla="*/ 1599819 w 2525744"/>
                  <a:gd name="connsiteY49" fmla="*/ 578739 h 1069276"/>
                  <a:gd name="connsiteX50" fmla="*/ 1580293 w 2525744"/>
                  <a:gd name="connsiteY50" fmla="*/ 581120 h 1069276"/>
                  <a:gd name="connsiteX51" fmla="*/ 1525429 w 2525744"/>
                  <a:gd name="connsiteY51" fmla="*/ 587311 h 1069276"/>
                  <a:gd name="connsiteX52" fmla="*/ 1502283 w 2525744"/>
                  <a:gd name="connsiteY52" fmla="*/ 589598 h 1069276"/>
                  <a:gd name="connsiteX53" fmla="*/ 1468469 w 2525744"/>
                  <a:gd name="connsiteY53" fmla="*/ 592455 h 1069276"/>
                  <a:gd name="connsiteX54" fmla="*/ 1440656 w 2525744"/>
                  <a:gd name="connsiteY54" fmla="*/ 594550 h 1069276"/>
                  <a:gd name="connsiteX55" fmla="*/ 1406081 w 2525744"/>
                  <a:gd name="connsiteY55" fmla="*/ 596646 h 1069276"/>
                  <a:gd name="connsiteX56" fmla="*/ 1377982 w 2525744"/>
                  <a:gd name="connsiteY56" fmla="*/ 598170 h 1069276"/>
                  <a:gd name="connsiteX57" fmla="*/ 1352360 w 2525744"/>
                  <a:gd name="connsiteY57" fmla="*/ 599123 h 1069276"/>
                  <a:gd name="connsiteX58" fmla="*/ 1319403 w 2525744"/>
                  <a:gd name="connsiteY58" fmla="*/ 600170 h 1069276"/>
                  <a:gd name="connsiteX59" fmla="*/ 1293209 w 2525744"/>
                  <a:gd name="connsiteY59" fmla="*/ 600551 h 1069276"/>
                  <a:gd name="connsiteX60" fmla="*/ 1265587 w 2525744"/>
                  <a:gd name="connsiteY60" fmla="*/ 600742 h 1069276"/>
                  <a:gd name="connsiteX61" fmla="*/ 1174623 w 2525744"/>
                  <a:gd name="connsiteY61" fmla="*/ 599408 h 1069276"/>
                  <a:gd name="connsiteX62" fmla="*/ 1157669 w 2525744"/>
                  <a:gd name="connsiteY62" fmla="*/ 598741 h 1069276"/>
                  <a:gd name="connsiteX63" fmla="*/ 1068134 w 2525744"/>
                  <a:gd name="connsiteY63" fmla="*/ 593979 h 1069276"/>
                  <a:gd name="connsiteX64" fmla="*/ 1066324 w 2525744"/>
                  <a:gd name="connsiteY64" fmla="*/ 593789 h 1069276"/>
                  <a:gd name="connsiteX65" fmla="*/ 980789 w 2525744"/>
                  <a:gd name="connsiteY65" fmla="*/ 585978 h 1069276"/>
                  <a:gd name="connsiteX66" fmla="*/ 963644 w 2525744"/>
                  <a:gd name="connsiteY66" fmla="*/ 584168 h 1069276"/>
                  <a:gd name="connsiteX67" fmla="*/ 880301 w 2525744"/>
                  <a:gd name="connsiteY67" fmla="*/ 573310 h 1069276"/>
                  <a:gd name="connsiteX68" fmla="*/ 865346 w 2525744"/>
                  <a:gd name="connsiteY68" fmla="*/ 570928 h 1069276"/>
                  <a:gd name="connsiteX69" fmla="*/ 780764 w 2525744"/>
                  <a:gd name="connsiteY69" fmla="*/ 556355 h 1069276"/>
                  <a:gd name="connsiteX70" fmla="*/ 777145 w 2525744"/>
                  <a:gd name="connsiteY70" fmla="*/ 555689 h 1069276"/>
                  <a:gd name="connsiteX71" fmla="*/ 685990 w 2525744"/>
                  <a:gd name="connsiteY71" fmla="*/ 535591 h 1069276"/>
                  <a:gd name="connsiteX72" fmla="*/ 671132 w 2525744"/>
                  <a:gd name="connsiteY72" fmla="*/ 532066 h 1069276"/>
                  <a:gd name="connsiteX73" fmla="*/ 643509 w 2525744"/>
                  <a:gd name="connsiteY73" fmla="*/ 524828 h 1069276"/>
                  <a:gd name="connsiteX74" fmla="*/ 616744 w 2525744"/>
                  <a:gd name="connsiteY74" fmla="*/ 517589 h 1069276"/>
                  <a:gd name="connsiteX75" fmla="*/ 589788 w 2525744"/>
                  <a:gd name="connsiteY75" fmla="*/ 509683 h 1069276"/>
                  <a:gd name="connsiteX76" fmla="*/ 564452 w 2525744"/>
                  <a:gd name="connsiteY76" fmla="*/ 502063 h 1069276"/>
                  <a:gd name="connsiteX77" fmla="*/ 510635 w 2525744"/>
                  <a:gd name="connsiteY77" fmla="*/ 484251 h 1069276"/>
                  <a:gd name="connsiteX78" fmla="*/ 506349 w 2525744"/>
                  <a:gd name="connsiteY78" fmla="*/ 482822 h 1069276"/>
                  <a:gd name="connsiteX79" fmla="*/ 450437 w 2525744"/>
                  <a:gd name="connsiteY79" fmla="*/ 461772 h 1069276"/>
                  <a:gd name="connsiteX80" fmla="*/ 420434 w 2525744"/>
                  <a:gd name="connsiteY80" fmla="*/ 449294 h 1069276"/>
                  <a:gd name="connsiteX81" fmla="*/ 405384 w 2525744"/>
                  <a:gd name="connsiteY81" fmla="*/ 443008 h 1069276"/>
                  <a:gd name="connsiteX82" fmla="*/ 360902 w 2525744"/>
                  <a:gd name="connsiteY82" fmla="*/ 422624 h 1069276"/>
                  <a:gd name="connsiteX83" fmla="*/ 0 w 2525744"/>
                  <a:gd name="connsiteY83" fmla="*/ 4667 h 1069276"/>
                  <a:gd name="connsiteX84" fmla="*/ 953 w 2525744"/>
                  <a:gd name="connsiteY84" fmla="*/ 473011 h 1069276"/>
                  <a:gd name="connsiteX85" fmla="*/ 361855 w 2525744"/>
                  <a:gd name="connsiteY85" fmla="*/ 890969 h 1069276"/>
                  <a:gd name="connsiteX86" fmla="*/ 406337 w 2525744"/>
                  <a:gd name="connsiteY86" fmla="*/ 911352 h 1069276"/>
                  <a:gd name="connsiteX87" fmla="*/ 421386 w 2525744"/>
                  <a:gd name="connsiteY87" fmla="*/ 917734 h 1069276"/>
                  <a:gd name="connsiteX88" fmla="*/ 446913 w 2525744"/>
                  <a:gd name="connsiteY88" fmla="*/ 928497 h 1069276"/>
                  <a:gd name="connsiteX89" fmla="*/ 451390 w 2525744"/>
                  <a:gd name="connsiteY89" fmla="*/ 930211 h 1069276"/>
                  <a:gd name="connsiteX90" fmla="*/ 507302 w 2525744"/>
                  <a:gd name="connsiteY90" fmla="*/ 951262 h 1069276"/>
                  <a:gd name="connsiteX91" fmla="*/ 511588 w 2525744"/>
                  <a:gd name="connsiteY91" fmla="*/ 952690 h 1069276"/>
                  <a:gd name="connsiteX92" fmla="*/ 565404 w 2525744"/>
                  <a:gd name="connsiteY92" fmla="*/ 970502 h 1069276"/>
                  <a:gd name="connsiteX93" fmla="*/ 570738 w 2525744"/>
                  <a:gd name="connsiteY93" fmla="*/ 972312 h 1069276"/>
                  <a:gd name="connsiteX94" fmla="*/ 590741 w 2525744"/>
                  <a:gd name="connsiteY94" fmla="*/ 978218 h 1069276"/>
                  <a:gd name="connsiteX95" fmla="*/ 617696 w 2525744"/>
                  <a:gd name="connsiteY95" fmla="*/ 986123 h 1069276"/>
                  <a:gd name="connsiteX96" fmla="*/ 644461 w 2525744"/>
                  <a:gd name="connsiteY96" fmla="*/ 993362 h 1069276"/>
                  <a:gd name="connsiteX97" fmla="*/ 672084 w 2525744"/>
                  <a:gd name="connsiteY97" fmla="*/ 1000601 h 1069276"/>
                  <a:gd name="connsiteX98" fmla="*/ 678752 w 2525744"/>
                  <a:gd name="connsiteY98" fmla="*/ 1002316 h 1069276"/>
                  <a:gd name="connsiteX99" fmla="*/ 686943 w 2525744"/>
                  <a:gd name="connsiteY99" fmla="*/ 1004125 h 1069276"/>
                  <a:gd name="connsiteX100" fmla="*/ 778097 w 2525744"/>
                  <a:gd name="connsiteY100" fmla="*/ 1024223 h 1069276"/>
                  <a:gd name="connsiteX101" fmla="*/ 778859 w 2525744"/>
                  <a:gd name="connsiteY101" fmla="*/ 1024414 h 1069276"/>
                  <a:gd name="connsiteX102" fmla="*/ 781717 w 2525744"/>
                  <a:gd name="connsiteY102" fmla="*/ 1024890 h 1069276"/>
                  <a:gd name="connsiteX103" fmla="*/ 866299 w 2525744"/>
                  <a:gd name="connsiteY103" fmla="*/ 1039463 h 1069276"/>
                  <a:gd name="connsiteX104" fmla="*/ 875538 w 2525744"/>
                  <a:gd name="connsiteY104" fmla="*/ 1041082 h 1069276"/>
                  <a:gd name="connsiteX105" fmla="*/ 881253 w 2525744"/>
                  <a:gd name="connsiteY105" fmla="*/ 1041845 h 1069276"/>
                  <a:gd name="connsiteX106" fmla="*/ 964597 w 2525744"/>
                  <a:gd name="connsiteY106" fmla="*/ 1052703 h 1069276"/>
                  <a:gd name="connsiteX107" fmla="*/ 971550 w 2525744"/>
                  <a:gd name="connsiteY107" fmla="*/ 1053560 h 1069276"/>
                  <a:gd name="connsiteX108" fmla="*/ 981837 w 2525744"/>
                  <a:gd name="connsiteY108" fmla="*/ 1054513 h 1069276"/>
                  <a:gd name="connsiteX109" fmla="*/ 1067372 w 2525744"/>
                  <a:gd name="connsiteY109" fmla="*/ 1062323 h 1069276"/>
                  <a:gd name="connsiteX110" fmla="*/ 1068800 w 2525744"/>
                  <a:gd name="connsiteY110" fmla="*/ 1062419 h 1069276"/>
                  <a:gd name="connsiteX111" fmla="*/ 1069181 w 2525744"/>
                  <a:gd name="connsiteY111" fmla="*/ 1062419 h 1069276"/>
                  <a:gd name="connsiteX112" fmla="*/ 1158716 w 2525744"/>
                  <a:gd name="connsiteY112" fmla="*/ 1067181 h 1069276"/>
                  <a:gd name="connsiteX113" fmla="*/ 1168813 w 2525744"/>
                  <a:gd name="connsiteY113" fmla="*/ 1067753 h 1069276"/>
                  <a:gd name="connsiteX114" fmla="*/ 1175671 w 2525744"/>
                  <a:gd name="connsiteY114" fmla="*/ 1067848 h 1069276"/>
                  <a:gd name="connsiteX115" fmla="*/ 1266635 w 2525744"/>
                  <a:gd name="connsiteY115" fmla="*/ 1069181 h 1069276"/>
                  <a:gd name="connsiteX116" fmla="*/ 1273874 w 2525744"/>
                  <a:gd name="connsiteY116" fmla="*/ 1069277 h 1069276"/>
                  <a:gd name="connsiteX117" fmla="*/ 1294352 w 2525744"/>
                  <a:gd name="connsiteY117" fmla="*/ 1068991 h 1069276"/>
                  <a:gd name="connsiteX118" fmla="*/ 1320546 w 2525744"/>
                  <a:gd name="connsiteY118" fmla="*/ 1068610 h 1069276"/>
                  <a:gd name="connsiteX119" fmla="*/ 1353503 w 2525744"/>
                  <a:gd name="connsiteY119" fmla="*/ 1067562 h 1069276"/>
                  <a:gd name="connsiteX120" fmla="*/ 1379125 w 2525744"/>
                  <a:gd name="connsiteY120" fmla="*/ 1066610 h 1069276"/>
                  <a:gd name="connsiteX121" fmla="*/ 1387126 w 2525744"/>
                  <a:gd name="connsiteY121" fmla="*/ 1066324 h 1069276"/>
                  <a:gd name="connsiteX122" fmla="*/ 1407319 w 2525744"/>
                  <a:gd name="connsiteY122" fmla="*/ 1065086 h 1069276"/>
                  <a:gd name="connsiteX123" fmla="*/ 1441895 w 2525744"/>
                  <a:gd name="connsiteY123" fmla="*/ 1062990 h 1069276"/>
                  <a:gd name="connsiteX124" fmla="*/ 1469708 w 2525744"/>
                  <a:gd name="connsiteY124" fmla="*/ 1060895 h 1069276"/>
                  <a:gd name="connsiteX125" fmla="*/ 1503617 w 2525744"/>
                  <a:gd name="connsiteY125" fmla="*/ 1058037 h 1069276"/>
                  <a:gd name="connsiteX126" fmla="*/ 1514094 w 2525744"/>
                  <a:gd name="connsiteY126" fmla="*/ 1057180 h 1069276"/>
                  <a:gd name="connsiteX127" fmla="*/ 1526572 w 2525744"/>
                  <a:gd name="connsiteY127" fmla="*/ 1055751 h 1069276"/>
                  <a:gd name="connsiteX128" fmla="*/ 1581722 w 2525744"/>
                  <a:gd name="connsiteY128" fmla="*/ 1049465 h 1069276"/>
                  <a:gd name="connsiteX129" fmla="*/ 1601057 w 2525744"/>
                  <a:gd name="connsiteY129" fmla="*/ 1047083 h 1069276"/>
                  <a:gd name="connsiteX130" fmla="*/ 1672019 w 2525744"/>
                  <a:gd name="connsiteY130" fmla="*/ 1036701 h 1069276"/>
                  <a:gd name="connsiteX131" fmla="*/ 1674114 w 2525744"/>
                  <a:gd name="connsiteY131" fmla="*/ 1036415 h 1069276"/>
                  <a:gd name="connsiteX132" fmla="*/ 1689735 w 2525744"/>
                  <a:gd name="connsiteY132" fmla="*/ 1033653 h 1069276"/>
                  <a:gd name="connsiteX133" fmla="*/ 1732788 w 2525744"/>
                  <a:gd name="connsiteY133" fmla="*/ 1025938 h 1069276"/>
                  <a:gd name="connsiteX134" fmla="*/ 1755648 w 2525744"/>
                  <a:gd name="connsiteY134" fmla="*/ 1021366 h 1069276"/>
                  <a:gd name="connsiteX135" fmla="*/ 1792891 w 2525744"/>
                  <a:gd name="connsiteY135" fmla="*/ 1013555 h 1069276"/>
                  <a:gd name="connsiteX136" fmla="*/ 1817180 w 2525744"/>
                  <a:gd name="connsiteY136" fmla="*/ 1007936 h 1069276"/>
                  <a:gd name="connsiteX137" fmla="*/ 1851946 w 2525744"/>
                  <a:gd name="connsiteY137" fmla="*/ 999553 h 1069276"/>
                  <a:gd name="connsiteX138" fmla="*/ 1876425 w 2525744"/>
                  <a:gd name="connsiteY138" fmla="*/ 993172 h 1069276"/>
                  <a:gd name="connsiteX139" fmla="*/ 1909953 w 2525744"/>
                  <a:gd name="connsiteY139" fmla="*/ 983932 h 1069276"/>
                  <a:gd name="connsiteX140" fmla="*/ 1933956 w 2525744"/>
                  <a:gd name="connsiteY140" fmla="*/ 976979 h 1069276"/>
                  <a:gd name="connsiteX141" fmla="*/ 1966817 w 2525744"/>
                  <a:gd name="connsiteY141" fmla="*/ 966787 h 1069276"/>
                  <a:gd name="connsiteX142" fmla="*/ 1989868 w 2525744"/>
                  <a:gd name="connsiteY142" fmla="*/ 959358 h 1069276"/>
                  <a:gd name="connsiteX143" fmla="*/ 2022920 w 2525744"/>
                  <a:gd name="connsiteY143" fmla="*/ 947737 h 1069276"/>
                  <a:gd name="connsiteX144" fmla="*/ 2044065 w 2525744"/>
                  <a:gd name="connsiteY144" fmla="*/ 940118 h 1069276"/>
                  <a:gd name="connsiteX145" fmla="*/ 2079212 w 2525744"/>
                  <a:gd name="connsiteY145" fmla="*/ 926306 h 1069276"/>
                  <a:gd name="connsiteX146" fmla="*/ 2096453 w 2525744"/>
                  <a:gd name="connsiteY146" fmla="*/ 919353 h 1069276"/>
                  <a:gd name="connsiteX147" fmla="*/ 2147030 w 2525744"/>
                  <a:gd name="connsiteY147" fmla="*/ 897065 h 1069276"/>
                  <a:gd name="connsiteX148" fmla="*/ 2195894 w 2525744"/>
                  <a:gd name="connsiteY148" fmla="*/ 872966 h 1069276"/>
                  <a:gd name="connsiteX149" fmla="*/ 2198561 w 2525744"/>
                  <a:gd name="connsiteY149" fmla="*/ 871633 h 1069276"/>
                  <a:gd name="connsiteX150" fmla="*/ 2232470 w 2525744"/>
                  <a:gd name="connsiteY150" fmla="*/ 853059 h 1069276"/>
                  <a:gd name="connsiteX151" fmla="*/ 2240661 w 2525744"/>
                  <a:gd name="connsiteY151" fmla="*/ 848296 h 1069276"/>
                  <a:gd name="connsiteX152" fmla="*/ 2272189 w 2525744"/>
                  <a:gd name="connsiteY152" fmla="*/ 829246 h 1069276"/>
                  <a:gd name="connsiteX153" fmla="*/ 2276856 w 2525744"/>
                  <a:gd name="connsiteY153" fmla="*/ 826294 h 1069276"/>
                  <a:gd name="connsiteX154" fmla="*/ 2303050 w 2525744"/>
                  <a:gd name="connsiteY154" fmla="*/ 808958 h 1069276"/>
                  <a:gd name="connsiteX155" fmla="*/ 2307717 w 2525744"/>
                  <a:gd name="connsiteY155" fmla="*/ 805529 h 1069276"/>
                  <a:gd name="connsiteX156" fmla="*/ 2325910 w 2525744"/>
                  <a:gd name="connsiteY156" fmla="*/ 792290 h 1069276"/>
                  <a:gd name="connsiteX157" fmla="*/ 2342483 w 2525744"/>
                  <a:gd name="connsiteY157" fmla="*/ 779907 h 1069276"/>
                  <a:gd name="connsiteX158" fmla="*/ 2359152 w 2525744"/>
                  <a:gd name="connsiteY158" fmla="*/ 766286 h 1069276"/>
                  <a:gd name="connsiteX159" fmla="*/ 2370868 w 2525744"/>
                  <a:gd name="connsiteY159" fmla="*/ 756761 h 1069276"/>
                  <a:gd name="connsiteX160" fmla="*/ 2374488 w 2525744"/>
                  <a:gd name="connsiteY160" fmla="*/ 753428 h 1069276"/>
                  <a:gd name="connsiteX161" fmla="*/ 2385632 w 2525744"/>
                  <a:gd name="connsiteY161" fmla="*/ 743236 h 1069276"/>
                  <a:gd name="connsiteX162" fmla="*/ 2401634 w 2525744"/>
                  <a:gd name="connsiteY162" fmla="*/ 728091 h 1069276"/>
                  <a:gd name="connsiteX163" fmla="*/ 2412206 w 2525744"/>
                  <a:gd name="connsiteY163" fmla="*/ 717232 h 1069276"/>
                  <a:gd name="connsiteX164" fmla="*/ 2420588 w 2525744"/>
                  <a:gd name="connsiteY164" fmla="*/ 708660 h 1069276"/>
                  <a:gd name="connsiteX165" fmla="*/ 2426684 w 2525744"/>
                  <a:gd name="connsiteY165" fmla="*/ 701707 h 1069276"/>
                  <a:gd name="connsiteX166" fmla="*/ 2434971 w 2525744"/>
                  <a:gd name="connsiteY166" fmla="*/ 692086 h 1069276"/>
                  <a:gd name="connsiteX167" fmla="*/ 2448401 w 2525744"/>
                  <a:gd name="connsiteY167" fmla="*/ 675323 h 1069276"/>
                  <a:gd name="connsiteX168" fmla="*/ 2455450 w 2525744"/>
                  <a:gd name="connsiteY168" fmla="*/ 666178 h 1069276"/>
                  <a:gd name="connsiteX169" fmla="*/ 2458307 w 2525744"/>
                  <a:gd name="connsiteY169" fmla="*/ 662464 h 1069276"/>
                  <a:gd name="connsiteX170" fmla="*/ 2470023 w 2525744"/>
                  <a:gd name="connsiteY170" fmla="*/ 644938 h 1069276"/>
                  <a:gd name="connsiteX171" fmla="*/ 2472976 w 2525744"/>
                  <a:gd name="connsiteY171" fmla="*/ 640556 h 1069276"/>
                  <a:gd name="connsiteX172" fmla="*/ 2486787 w 2525744"/>
                  <a:gd name="connsiteY172" fmla="*/ 616839 h 1069276"/>
                  <a:gd name="connsiteX173" fmla="*/ 2487930 w 2525744"/>
                  <a:gd name="connsiteY173" fmla="*/ 614553 h 1069276"/>
                  <a:gd name="connsiteX174" fmla="*/ 2491550 w 2525744"/>
                  <a:gd name="connsiteY174" fmla="*/ 607314 h 1069276"/>
                  <a:gd name="connsiteX175" fmla="*/ 2500408 w 2525744"/>
                  <a:gd name="connsiteY175" fmla="*/ 588264 h 1069276"/>
                  <a:gd name="connsiteX176" fmla="*/ 2504123 w 2525744"/>
                  <a:gd name="connsiteY176" fmla="*/ 579120 h 1069276"/>
                  <a:gd name="connsiteX177" fmla="*/ 2507456 w 2525744"/>
                  <a:gd name="connsiteY177" fmla="*/ 570928 h 1069276"/>
                  <a:gd name="connsiteX178" fmla="*/ 2510505 w 2525744"/>
                  <a:gd name="connsiteY178" fmla="*/ 561308 h 1069276"/>
                  <a:gd name="connsiteX179" fmla="*/ 2513457 w 2525744"/>
                  <a:gd name="connsiteY179" fmla="*/ 552069 h 1069276"/>
                  <a:gd name="connsiteX180" fmla="*/ 2518601 w 2525744"/>
                  <a:gd name="connsiteY180" fmla="*/ 531876 h 1069276"/>
                  <a:gd name="connsiteX181" fmla="*/ 2520125 w 2525744"/>
                  <a:gd name="connsiteY181" fmla="*/ 525304 h 1069276"/>
                  <a:gd name="connsiteX182" fmla="*/ 2520506 w 2525744"/>
                  <a:gd name="connsiteY182" fmla="*/ 523780 h 1069276"/>
                  <a:gd name="connsiteX183" fmla="*/ 2524220 w 2525744"/>
                  <a:gd name="connsiteY183" fmla="*/ 498253 h 1069276"/>
                  <a:gd name="connsiteX184" fmla="*/ 2524601 w 2525744"/>
                  <a:gd name="connsiteY184" fmla="*/ 492538 h 1069276"/>
                  <a:gd name="connsiteX185" fmla="*/ 2525744 w 2525744"/>
                  <a:gd name="connsiteY185" fmla="*/ 474536 h 1069276"/>
                  <a:gd name="connsiteX186" fmla="*/ 2525744 w 2525744"/>
                  <a:gd name="connsiteY186" fmla="*/ 468344 h 1069276"/>
                  <a:gd name="connsiteX187" fmla="*/ 2525744 w 2525744"/>
                  <a:gd name="connsiteY187" fmla="*/ 468344 h 106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2525744" h="1069276">
                    <a:moveTo>
                      <a:pt x="2525459" y="468344"/>
                    </a:moveTo>
                    <a:lnTo>
                      <a:pt x="2525459" y="468344"/>
                    </a:lnTo>
                    <a:lnTo>
                      <a:pt x="2524506" y="0"/>
                    </a:lnTo>
                    <a:cubicBezTo>
                      <a:pt x="2524506" y="8096"/>
                      <a:pt x="2524030" y="16097"/>
                      <a:pt x="2523363" y="24194"/>
                    </a:cubicBezTo>
                    <a:cubicBezTo>
                      <a:pt x="2523173" y="26098"/>
                      <a:pt x="2523173" y="28003"/>
                      <a:pt x="2522982" y="29908"/>
                    </a:cubicBezTo>
                    <a:cubicBezTo>
                      <a:pt x="2522030" y="38957"/>
                      <a:pt x="2520696" y="48006"/>
                      <a:pt x="2518886" y="56960"/>
                    </a:cubicBezTo>
                    <a:cubicBezTo>
                      <a:pt x="2518410" y="59150"/>
                      <a:pt x="2517839" y="61341"/>
                      <a:pt x="2517363" y="63532"/>
                    </a:cubicBezTo>
                    <a:cubicBezTo>
                      <a:pt x="2515838" y="70294"/>
                      <a:pt x="2514219" y="77057"/>
                      <a:pt x="2512219" y="83725"/>
                    </a:cubicBezTo>
                    <a:cubicBezTo>
                      <a:pt x="2511266" y="86773"/>
                      <a:pt x="2510314" y="89916"/>
                      <a:pt x="2509266" y="92964"/>
                    </a:cubicBezTo>
                    <a:cubicBezTo>
                      <a:pt x="2507361" y="98965"/>
                      <a:pt x="2505170" y="104870"/>
                      <a:pt x="2502884" y="110776"/>
                    </a:cubicBezTo>
                    <a:cubicBezTo>
                      <a:pt x="2501646" y="113824"/>
                      <a:pt x="2500503" y="116872"/>
                      <a:pt x="2499170" y="119920"/>
                    </a:cubicBezTo>
                    <a:cubicBezTo>
                      <a:pt x="2496407" y="126302"/>
                      <a:pt x="2493455" y="132683"/>
                      <a:pt x="2490311" y="138970"/>
                    </a:cubicBezTo>
                    <a:cubicBezTo>
                      <a:pt x="2489073" y="141351"/>
                      <a:pt x="2488025" y="143827"/>
                      <a:pt x="2486692" y="146209"/>
                    </a:cubicBezTo>
                    <a:cubicBezTo>
                      <a:pt x="2482120" y="154877"/>
                      <a:pt x="2477167" y="163544"/>
                      <a:pt x="2471738" y="172117"/>
                    </a:cubicBezTo>
                    <a:cubicBezTo>
                      <a:pt x="2470785" y="173545"/>
                      <a:pt x="2469738" y="174974"/>
                      <a:pt x="2468880" y="176403"/>
                    </a:cubicBezTo>
                    <a:cubicBezTo>
                      <a:pt x="2464308" y="183547"/>
                      <a:pt x="2459450" y="190595"/>
                      <a:pt x="2454212" y="197739"/>
                    </a:cubicBezTo>
                    <a:cubicBezTo>
                      <a:pt x="2451926" y="200787"/>
                      <a:pt x="2449544" y="203835"/>
                      <a:pt x="2447163" y="206883"/>
                    </a:cubicBezTo>
                    <a:cubicBezTo>
                      <a:pt x="2442877" y="212503"/>
                      <a:pt x="2438400" y="218123"/>
                      <a:pt x="2433733" y="223647"/>
                    </a:cubicBezTo>
                    <a:cubicBezTo>
                      <a:pt x="2431066" y="226886"/>
                      <a:pt x="2428208" y="230029"/>
                      <a:pt x="2425446" y="233267"/>
                    </a:cubicBezTo>
                    <a:cubicBezTo>
                      <a:pt x="2420779" y="238506"/>
                      <a:pt x="2416016" y="243649"/>
                      <a:pt x="2411063" y="248793"/>
                    </a:cubicBezTo>
                    <a:cubicBezTo>
                      <a:pt x="2407634" y="252412"/>
                      <a:pt x="2404205" y="256032"/>
                      <a:pt x="2400586" y="259556"/>
                    </a:cubicBezTo>
                    <a:cubicBezTo>
                      <a:pt x="2395442" y="264700"/>
                      <a:pt x="2390013" y="269748"/>
                      <a:pt x="2384489" y="274796"/>
                    </a:cubicBezTo>
                    <a:cubicBezTo>
                      <a:pt x="2380774" y="278225"/>
                      <a:pt x="2377250" y="281559"/>
                      <a:pt x="2373440" y="284988"/>
                    </a:cubicBezTo>
                    <a:cubicBezTo>
                      <a:pt x="2368487" y="289369"/>
                      <a:pt x="2363248" y="293656"/>
                      <a:pt x="2358009" y="297942"/>
                    </a:cubicBezTo>
                    <a:cubicBezTo>
                      <a:pt x="2352580" y="302514"/>
                      <a:pt x="2347151" y="306991"/>
                      <a:pt x="2341340" y="311468"/>
                    </a:cubicBezTo>
                    <a:cubicBezTo>
                      <a:pt x="2336006" y="315658"/>
                      <a:pt x="2330387" y="319754"/>
                      <a:pt x="2324767" y="323850"/>
                    </a:cubicBezTo>
                    <a:cubicBezTo>
                      <a:pt x="2318766" y="328327"/>
                      <a:pt x="2312861" y="332708"/>
                      <a:pt x="2306574" y="337090"/>
                    </a:cubicBezTo>
                    <a:cubicBezTo>
                      <a:pt x="2296573" y="344043"/>
                      <a:pt x="2286381" y="350996"/>
                      <a:pt x="2275713" y="357759"/>
                    </a:cubicBezTo>
                    <a:cubicBezTo>
                      <a:pt x="2274189" y="358711"/>
                      <a:pt x="2272570" y="359664"/>
                      <a:pt x="2271046" y="360712"/>
                    </a:cubicBezTo>
                    <a:cubicBezTo>
                      <a:pt x="2260854" y="367189"/>
                      <a:pt x="2250281" y="373475"/>
                      <a:pt x="2239423" y="379762"/>
                    </a:cubicBezTo>
                    <a:cubicBezTo>
                      <a:pt x="2236756" y="381286"/>
                      <a:pt x="2233994" y="382905"/>
                      <a:pt x="2231327" y="384429"/>
                    </a:cubicBezTo>
                    <a:cubicBezTo>
                      <a:pt x="2219516" y="391192"/>
                      <a:pt x="2207324" y="397764"/>
                      <a:pt x="2194751" y="404336"/>
                    </a:cubicBezTo>
                    <a:cubicBezTo>
                      <a:pt x="2179034" y="412528"/>
                      <a:pt x="2162747" y="420624"/>
                      <a:pt x="2145888" y="428435"/>
                    </a:cubicBezTo>
                    <a:cubicBezTo>
                      <a:pt x="2129409" y="436150"/>
                      <a:pt x="2112455" y="443484"/>
                      <a:pt x="2095309" y="450723"/>
                    </a:cubicBezTo>
                    <a:cubicBezTo>
                      <a:pt x="2089595" y="453104"/>
                      <a:pt x="2083784" y="455295"/>
                      <a:pt x="2078069" y="457676"/>
                    </a:cubicBezTo>
                    <a:cubicBezTo>
                      <a:pt x="2066449" y="462344"/>
                      <a:pt x="2054828" y="467011"/>
                      <a:pt x="2042922" y="471487"/>
                    </a:cubicBezTo>
                    <a:cubicBezTo>
                      <a:pt x="2035969" y="474059"/>
                      <a:pt x="2028825" y="476536"/>
                      <a:pt x="2021776" y="479107"/>
                    </a:cubicBezTo>
                    <a:cubicBezTo>
                      <a:pt x="2010823" y="483013"/>
                      <a:pt x="1999869" y="486918"/>
                      <a:pt x="1988725" y="490728"/>
                    </a:cubicBezTo>
                    <a:cubicBezTo>
                      <a:pt x="1981105" y="493300"/>
                      <a:pt x="1973390" y="495776"/>
                      <a:pt x="1965674" y="498253"/>
                    </a:cubicBezTo>
                    <a:cubicBezTo>
                      <a:pt x="1954816" y="501777"/>
                      <a:pt x="1943862" y="505206"/>
                      <a:pt x="1932813" y="508444"/>
                    </a:cubicBezTo>
                    <a:cubicBezTo>
                      <a:pt x="1924812" y="510826"/>
                      <a:pt x="1916811" y="513112"/>
                      <a:pt x="1908715" y="515493"/>
                    </a:cubicBezTo>
                    <a:cubicBezTo>
                      <a:pt x="1897666" y="518636"/>
                      <a:pt x="1886426" y="521684"/>
                      <a:pt x="1875187" y="524732"/>
                    </a:cubicBezTo>
                    <a:cubicBezTo>
                      <a:pt x="1867091" y="526923"/>
                      <a:pt x="1858899" y="529019"/>
                      <a:pt x="1850708" y="531114"/>
                    </a:cubicBezTo>
                    <a:cubicBezTo>
                      <a:pt x="1839182" y="533971"/>
                      <a:pt x="1827562" y="536734"/>
                      <a:pt x="1815941" y="539496"/>
                    </a:cubicBezTo>
                    <a:cubicBezTo>
                      <a:pt x="1807845" y="541401"/>
                      <a:pt x="1799749" y="543306"/>
                      <a:pt x="1791653" y="545116"/>
                    </a:cubicBezTo>
                    <a:cubicBezTo>
                      <a:pt x="1779365" y="547878"/>
                      <a:pt x="1766888" y="550354"/>
                      <a:pt x="1754410" y="552926"/>
                    </a:cubicBezTo>
                    <a:cubicBezTo>
                      <a:pt x="1746790" y="554450"/>
                      <a:pt x="1739265" y="556070"/>
                      <a:pt x="1731550" y="557498"/>
                    </a:cubicBezTo>
                    <a:cubicBezTo>
                      <a:pt x="1717262" y="560261"/>
                      <a:pt x="1702880" y="562737"/>
                      <a:pt x="1688497" y="565214"/>
                    </a:cubicBezTo>
                    <a:cubicBezTo>
                      <a:pt x="1682591" y="566261"/>
                      <a:pt x="1676686" y="567309"/>
                      <a:pt x="1670780" y="568357"/>
                    </a:cubicBezTo>
                    <a:cubicBezTo>
                      <a:pt x="1647349" y="572167"/>
                      <a:pt x="1623632" y="575596"/>
                      <a:pt x="1599819" y="578739"/>
                    </a:cubicBezTo>
                    <a:cubicBezTo>
                      <a:pt x="1593342" y="579596"/>
                      <a:pt x="1586770" y="580358"/>
                      <a:pt x="1580293" y="581120"/>
                    </a:cubicBezTo>
                    <a:cubicBezTo>
                      <a:pt x="1562100" y="583406"/>
                      <a:pt x="1543717" y="585502"/>
                      <a:pt x="1525429" y="587311"/>
                    </a:cubicBezTo>
                    <a:cubicBezTo>
                      <a:pt x="1517714" y="588074"/>
                      <a:pt x="1509998" y="588931"/>
                      <a:pt x="1502283" y="589598"/>
                    </a:cubicBezTo>
                    <a:cubicBezTo>
                      <a:pt x="1491044" y="590645"/>
                      <a:pt x="1479709" y="591598"/>
                      <a:pt x="1468469" y="592455"/>
                    </a:cubicBezTo>
                    <a:cubicBezTo>
                      <a:pt x="1459230" y="593217"/>
                      <a:pt x="1449896" y="593979"/>
                      <a:pt x="1440656" y="594550"/>
                    </a:cubicBezTo>
                    <a:cubicBezTo>
                      <a:pt x="1429131" y="595312"/>
                      <a:pt x="1417606" y="595979"/>
                      <a:pt x="1406081" y="596646"/>
                    </a:cubicBezTo>
                    <a:cubicBezTo>
                      <a:pt x="1396746" y="597122"/>
                      <a:pt x="1387316" y="597694"/>
                      <a:pt x="1377982" y="598170"/>
                    </a:cubicBezTo>
                    <a:cubicBezTo>
                      <a:pt x="1369409" y="598551"/>
                      <a:pt x="1360932" y="598837"/>
                      <a:pt x="1352360" y="599123"/>
                    </a:cubicBezTo>
                    <a:cubicBezTo>
                      <a:pt x="1341406" y="599503"/>
                      <a:pt x="1330357" y="599885"/>
                      <a:pt x="1319403" y="600170"/>
                    </a:cubicBezTo>
                    <a:cubicBezTo>
                      <a:pt x="1310640" y="600361"/>
                      <a:pt x="1301972" y="600456"/>
                      <a:pt x="1293209" y="600551"/>
                    </a:cubicBezTo>
                    <a:cubicBezTo>
                      <a:pt x="1283970" y="600646"/>
                      <a:pt x="1274731" y="600742"/>
                      <a:pt x="1265587" y="600742"/>
                    </a:cubicBezTo>
                    <a:cubicBezTo>
                      <a:pt x="1235202" y="600742"/>
                      <a:pt x="1204913" y="600361"/>
                      <a:pt x="1174623" y="599408"/>
                    </a:cubicBezTo>
                    <a:cubicBezTo>
                      <a:pt x="1169003" y="599218"/>
                      <a:pt x="1163288" y="599027"/>
                      <a:pt x="1157669" y="598741"/>
                    </a:cubicBezTo>
                    <a:cubicBezTo>
                      <a:pt x="1127760" y="597599"/>
                      <a:pt x="1097852" y="596170"/>
                      <a:pt x="1068134" y="593979"/>
                    </a:cubicBezTo>
                    <a:cubicBezTo>
                      <a:pt x="1067562" y="593979"/>
                      <a:pt x="1066991" y="593884"/>
                      <a:pt x="1066324" y="593789"/>
                    </a:cubicBezTo>
                    <a:cubicBezTo>
                      <a:pt x="1037653" y="591693"/>
                      <a:pt x="1009174" y="589026"/>
                      <a:pt x="980789" y="585978"/>
                    </a:cubicBezTo>
                    <a:cubicBezTo>
                      <a:pt x="975074" y="585407"/>
                      <a:pt x="969359" y="584740"/>
                      <a:pt x="963644" y="584168"/>
                    </a:cubicBezTo>
                    <a:cubicBezTo>
                      <a:pt x="935641" y="581025"/>
                      <a:pt x="907828" y="577406"/>
                      <a:pt x="880301" y="573310"/>
                    </a:cubicBezTo>
                    <a:cubicBezTo>
                      <a:pt x="875252" y="572548"/>
                      <a:pt x="870299" y="571786"/>
                      <a:pt x="865346" y="570928"/>
                    </a:cubicBezTo>
                    <a:cubicBezTo>
                      <a:pt x="836867" y="566547"/>
                      <a:pt x="808673" y="561689"/>
                      <a:pt x="780764" y="556355"/>
                    </a:cubicBezTo>
                    <a:cubicBezTo>
                      <a:pt x="779621" y="556165"/>
                      <a:pt x="778383" y="555974"/>
                      <a:pt x="777145" y="555689"/>
                    </a:cubicBezTo>
                    <a:cubicBezTo>
                      <a:pt x="746284" y="549688"/>
                      <a:pt x="715994" y="542830"/>
                      <a:pt x="685990" y="535591"/>
                    </a:cubicBezTo>
                    <a:cubicBezTo>
                      <a:pt x="681038" y="534353"/>
                      <a:pt x="676085" y="533305"/>
                      <a:pt x="671132" y="532066"/>
                    </a:cubicBezTo>
                    <a:cubicBezTo>
                      <a:pt x="661892" y="529781"/>
                      <a:pt x="652748" y="527304"/>
                      <a:pt x="643509" y="524828"/>
                    </a:cubicBezTo>
                    <a:cubicBezTo>
                      <a:pt x="634556" y="522446"/>
                      <a:pt x="625602" y="520065"/>
                      <a:pt x="616744" y="517589"/>
                    </a:cubicBezTo>
                    <a:cubicBezTo>
                      <a:pt x="607695" y="515017"/>
                      <a:pt x="598742" y="512350"/>
                      <a:pt x="589788" y="509683"/>
                    </a:cubicBezTo>
                    <a:cubicBezTo>
                      <a:pt x="581311" y="507111"/>
                      <a:pt x="572834" y="504635"/>
                      <a:pt x="564452" y="502063"/>
                    </a:cubicBezTo>
                    <a:cubicBezTo>
                      <a:pt x="546259" y="496348"/>
                      <a:pt x="528257" y="490442"/>
                      <a:pt x="510635" y="484251"/>
                    </a:cubicBezTo>
                    <a:cubicBezTo>
                      <a:pt x="509207" y="483775"/>
                      <a:pt x="507778" y="483298"/>
                      <a:pt x="506349" y="482822"/>
                    </a:cubicBezTo>
                    <a:cubicBezTo>
                      <a:pt x="487394" y="476060"/>
                      <a:pt x="468821" y="469011"/>
                      <a:pt x="450437" y="461772"/>
                    </a:cubicBezTo>
                    <a:cubicBezTo>
                      <a:pt x="440341" y="457771"/>
                      <a:pt x="430340" y="453581"/>
                      <a:pt x="420434" y="449294"/>
                    </a:cubicBezTo>
                    <a:cubicBezTo>
                      <a:pt x="415385" y="447199"/>
                      <a:pt x="410337" y="445103"/>
                      <a:pt x="405384" y="443008"/>
                    </a:cubicBezTo>
                    <a:cubicBezTo>
                      <a:pt x="390335" y="436436"/>
                      <a:pt x="375475" y="429673"/>
                      <a:pt x="360902" y="422624"/>
                    </a:cubicBezTo>
                    <a:cubicBezTo>
                      <a:pt x="120396" y="306610"/>
                      <a:pt x="286" y="155734"/>
                      <a:pt x="0" y="4667"/>
                    </a:cubicBezTo>
                    <a:lnTo>
                      <a:pt x="953" y="473011"/>
                    </a:lnTo>
                    <a:cubicBezTo>
                      <a:pt x="1238" y="623983"/>
                      <a:pt x="121253" y="774954"/>
                      <a:pt x="361855" y="890969"/>
                    </a:cubicBezTo>
                    <a:cubicBezTo>
                      <a:pt x="376428" y="898017"/>
                      <a:pt x="391192" y="904780"/>
                      <a:pt x="406337" y="911352"/>
                    </a:cubicBezTo>
                    <a:cubicBezTo>
                      <a:pt x="411290" y="913543"/>
                      <a:pt x="416433" y="915543"/>
                      <a:pt x="421386" y="917734"/>
                    </a:cubicBezTo>
                    <a:cubicBezTo>
                      <a:pt x="429863" y="921353"/>
                      <a:pt x="438341" y="924973"/>
                      <a:pt x="446913" y="928497"/>
                    </a:cubicBezTo>
                    <a:cubicBezTo>
                      <a:pt x="448342" y="929069"/>
                      <a:pt x="449961" y="929640"/>
                      <a:pt x="451390" y="930211"/>
                    </a:cubicBezTo>
                    <a:cubicBezTo>
                      <a:pt x="469678" y="937546"/>
                      <a:pt x="488347" y="944594"/>
                      <a:pt x="507302" y="951262"/>
                    </a:cubicBezTo>
                    <a:cubicBezTo>
                      <a:pt x="508730" y="951738"/>
                      <a:pt x="510159" y="952214"/>
                      <a:pt x="511588" y="952690"/>
                    </a:cubicBezTo>
                    <a:cubicBezTo>
                      <a:pt x="529304" y="958882"/>
                      <a:pt x="547211" y="964787"/>
                      <a:pt x="565404" y="970502"/>
                    </a:cubicBezTo>
                    <a:cubicBezTo>
                      <a:pt x="567214" y="971074"/>
                      <a:pt x="568928" y="971740"/>
                      <a:pt x="570738" y="972312"/>
                    </a:cubicBezTo>
                    <a:cubicBezTo>
                      <a:pt x="577310" y="974312"/>
                      <a:pt x="584073" y="976217"/>
                      <a:pt x="590741" y="978218"/>
                    </a:cubicBezTo>
                    <a:cubicBezTo>
                      <a:pt x="599694" y="980885"/>
                      <a:pt x="608648" y="983552"/>
                      <a:pt x="617696" y="986123"/>
                    </a:cubicBezTo>
                    <a:cubicBezTo>
                      <a:pt x="626555" y="988600"/>
                      <a:pt x="635508" y="990981"/>
                      <a:pt x="644461" y="993362"/>
                    </a:cubicBezTo>
                    <a:cubicBezTo>
                      <a:pt x="653606" y="995839"/>
                      <a:pt x="662749" y="998220"/>
                      <a:pt x="672084" y="1000601"/>
                    </a:cubicBezTo>
                    <a:cubicBezTo>
                      <a:pt x="674370" y="1001173"/>
                      <a:pt x="676465" y="1001840"/>
                      <a:pt x="678752" y="1002316"/>
                    </a:cubicBezTo>
                    <a:cubicBezTo>
                      <a:pt x="681419" y="1002982"/>
                      <a:pt x="684276" y="1003459"/>
                      <a:pt x="686943" y="1004125"/>
                    </a:cubicBezTo>
                    <a:cubicBezTo>
                      <a:pt x="716852" y="1011365"/>
                      <a:pt x="747236" y="1018127"/>
                      <a:pt x="778097" y="1024223"/>
                    </a:cubicBezTo>
                    <a:cubicBezTo>
                      <a:pt x="778383" y="1024223"/>
                      <a:pt x="778574" y="1024319"/>
                      <a:pt x="778859" y="1024414"/>
                    </a:cubicBezTo>
                    <a:cubicBezTo>
                      <a:pt x="779812" y="1024604"/>
                      <a:pt x="780764" y="1024699"/>
                      <a:pt x="781717" y="1024890"/>
                    </a:cubicBezTo>
                    <a:cubicBezTo>
                      <a:pt x="809530" y="1030319"/>
                      <a:pt x="837819" y="1035082"/>
                      <a:pt x="866299" y="1039463"/>
                    </a:cubicBezTo>
                    <a:cubicBezTo>
                      <a:pt x="869442" y="1039940"/>
                      <a:pt x="872395" y="1040606"/>
                      <a:pt x="875538" y="1041082"/>
                    </a:cubicBezTo>
                    <a:cubicBezTo>
                      <a:pt x="877443" y="1041368"/>
                      <a:pt x="879348" y="1041559"/>
                      <a:pt x="881253" y="1041845"/>
                    </a:cubicBezTo>
                    <a:cubicBezTo>
                      <a:pt x="908780" y="1045940"/>
                      <a:pt x="936593" y="1049560"/>
                      <a:pt x="964597" y="1052703"/>
                    </a:cubicBezTo>
                    <a:cubicBezTo>
                      <a:pt x="966883" y="1052989"/>
                      <a:pt x="969169" y="1053370"/>
                      <a:pt x="971550" y="1053560"/>
                    </a:cubicBezTo>
                    <a:cubicBezTo>
                      <a:pt x="974979" y="1053941"/>
                      <a:pt x="978408" y="1054132"/>
                      <a:pt x="981837" y="1054513"/>
                    </a:cubicBezTo>
                    <a:cubicBezTo>
                      <a:pt x="1010222" y="1057561"/>
                      <a:pt x="1038701" y="1060228"/>
                      <a:pt x="1067372" y="1062323"/>
                    </a:cubicBezTo>
                    <a:cubicBezTo>
                      <a:pt x="1067848" y="1062323"/>
                      <a:pt x="1068324" y="1062323"/>
                      <a:pt x="1068800" y="1062419"/>
                    </a:cubicBezTo>
                    <a:cubicBezTo>
                      <a:pt x="1068896" y="1062419"/>
                      <a:pt x="1069086" y="1062419"/>
                      <a:pt x="1069181" y="1062419"/>
                    </a:cubicBezTo>
                    <a:cubicBezTo>
                      <a:pt x="1098899" y="1064514"/>
                      <a:pt x="1128808" y="1066038"/>
                      <a:pt x="1158716" y="1067181"/>
                    </a:cubicBezTo>
                    <a:cubicBezTo>
                      <a:pt x="1162050" y="1067276"/>
                      <a:pt x="1165384" y="1067562"/>
                      <a:pt x="1168813" y="1067753"/>
                    </a:cubicBezTo>
                    <a:cubicBezTo>
                      <a:pt x="1171099" y="1067753"/>
                      <a:pt x="1173385" y="1067753"/>
                      <a:pt x="1175671" y="1067848"/>
                    </a:cubicBezTo>
                    <a:cubicBezTo>
                      <a:pt x="1205960" y="1068800"/>
                      <a:pt x="1236250" y="1069181"/>
                      <a:pt x="1266635" y="1069181"/>
                    </a:cubicBezTo>
                    <a:cubicBezTo>
                      <a:pt x="1269016" y="1069181"/>
                      <a:pt x="1271492" y="1069277"/>
                      <a:pt x="1273874" y="1069277"/>
                    </a:cubicBezTo>
                    <a:cubicBezTo>
                      <a:pt x="1280732" y="1069277"/>
                      <a:pt x="1287494" y="1069086"/>
                      <a:pt x="1294352" y="1068991"/>
                    </a:cubicBezTo>
                    <a:cubicBezTo>
                      <a:pt x="1303115" y="1068896"/>
                      <a:pt x="1311783" y="1068800"/>
                      <a:pt x="1320546" y="1068610"/>
                    </a:cubicBezTo>
                    <a:cubicBezTo>
                      <a:pt x="1331500" y="1068324"/>
                      <a:pt x="1342549" y="1067943"/>
                      <a:pt x="1353503" y="1067562"/>
                    </a:cubicBezTo>
                    <a:cubicBezTo>
                      <a:pt x="1362075" y="1067276"/>
                      <a:pt x="1370648" y="1066991"/>
                      <a:pt x="1379125" y="1066610"/>
                    </a:cubicBezTo>
                    <a:cubicBezTo>
                      <a:pt x="1381792" y="1066514"/>
                      <a:pt x="1384459" y="1066419"/>
                      <a:pt x="1387126" y="1066324"/>
                    </a:cubicBezTo>
                    <a:cubicBezTo>
                      <a:pt x="1393889" y="1066038"/>
                      <a:pt x="1400556" y="1065466"/>
                      <a:pt x="1407319" y="1065086"/>
                    </a:cubicBezTo>
                    <a:cubicBezTo>
                      <a:pt x="1418844" y="1064419"/>
                      <a:pt x="1430369" y="1063847"/>
                      <a:pt x="1441895" y="1062990"/>
                    </a:cubicBezTo>
                    <a:cubicBezTo>
                      <a:pt x="1451134" y="1062323"/>
                      <a:pt x="1460373" y="1061561"/>
                      <a:pt x="1469708" y="1060895"/>
                    </a:cubicBezTo>
                    <a:cubicBezTo>
                      <a:pt x="1481042" y="1060037"/>
                      <a:pt x="1492377" y="1059085"/>
                      <a:pt x="1503617" y="1058037"/>
                    </a:cubicBezTo>
                    <a:cubicBezTo>
                      <a:pt x="1507141" y="1057751"/>
                      <a:pt x="1510570" y="1057466"/>
                      <a:pt x="1514094" y="1057180"/>
                    </a:cubicBezTo>
                    <a:cubicBezTo>
                      <a:pt x="1518285" y="1056799"/>
                      <a:pt x="1522381" y="1056227"/>
                      <a:pt x="1526572" y="1055751"/>
                    </a:cubicBezTo>
                    <a:cubicBezTo>
                      <a:pt x="1545050" y="1053846"/>
                      <a:pt x="1563434" y="1051750"/>
                      <a:pt x="1581722" y="1049465"/>
                    </a:cubicBezTo>
                    <a:cubicBezTo>
                      <a:pt x="1588199" y="1048703"/>
                      <a:pt x="1594676" y="1047940"/>
                      <a:pt x="1601057" y="1047083"/>
                    </a:cubicBezTo>
                    <a:cubicBezTo>
                      <a:pt x="1624870" y="1043940"/>
                      <a:pt x="1648587" y="1040511"/>
                      <a:pt x="1672019" y="1036701"/>
                    </a:cubicBezTo>
                    <a:cubicBezTo>
                      <a:pt x="1672685" y="1036606"/>
                      <a:pt x="1673447" y="1036511"/>
                      <a:pt x="1674114" y="1036415"/>
                    </a:cubicBezTo>
                    <a:cubicBezTo>
                      <a:pt x="1679353" y="1035558"/>
                      <a:pt x="1684496" y="1034510"/>
                      <a:pt x="1689735" y="1033653"/>
                    </a:cubicBezTo>
                    <a:cubicBezTo>
                      <a:pt x="1704118" y="1031177"/>
                      <a:pt x="1718596" y="1028700"/>
                      <a:pt x="1732788" y="1025938"/>
                    </a:cubicBezTo>
                    <a:cubicBezTo>
                      <a:pt x="1740408" y="1024509"/>
                      <a:pt x="1748028" y="1022890"/>
                      <a:pt x="1755648" y="1021366"/>
                    </a:cubicBezTo>
                    <a:cubicBezTo>
                      <a:pt x="1768126" y="1018889"/>
                      <a:pt x="1780604" y="1016318"/>
                      <a:pt x="1792891" y="1013555"/>
                    </a:cubicBezTo>
                    <a:cubicBezTo>
                      <a:pt x="1800987" y="1011745"/>
                      <a:pt x="1809083" y="1009840"/>
                      <a:pt x="1817180" y="1007936"/>
                    </a:cubicBezTo>
                    <a:cubicBezTo>
                      <a:pt x="1828800" y="1005269"/>
                      <a:pt x="1840421" y="1002411"/>
                      <a:pt x="1851946" y="999553"/>
                    </a:cubicBezTo>
                    <a:cubicBezTo>
                      <a:pt x="1860137" y="997458"/>
                      <a:pt x="1868329" y="995362"/>
                      <a:pt x="1876425" y="993172"/>
                    </a:cubicBezTo>
                    <a:cubicBezTo>
                      <a:pt x="1887665" y="990219"/>
                      <a:pt x="1898809" y="987076"/>
                      <a:pt x="1909953" y="983932"/>
                    </a:cubicBezTo>
                    <a:cubicBezTo>
                      <a:pt x="1918049" y="981646"/>
                      <a:pt x="1926050" y="979361"/>
                      <a:pt x="1933956" y="976979"/>
                    </a:cubicBezTo>
                    <a:cubicBezTo>
                      <a:pt x="1945005" y="973645"/>
                      <a:pt x="1955959" y="970216"/>
                      <a:pt x="1966817" y="966787"/>
                    </a:cubicBezTo>
                    <a:cubicBezTo>
                      <a:pt x="1974533" y="964311"/>
                      <a:pt x="1982248" y="961835"/>
                      <a:pt x="1989868" y="959358"/>
                    </a:cubicBezTo>
                    <a:cubicBezTo>
                      <a:pt x="2001012" y="955643"/>
                      <a:pt x="2011966" y="951738"/>
                      <a:pt x="2022920" y="947737"/>
                    </a:cubicBezTo>
                    <a:cubicBezTo>
                      <a:pt x="2029968" y="945166"/>
                      <a:pt x="2037112" y="942689"/>
                      <a:pt x="2044065" y="940118"/>
                    </a:cubicBezTo>
                    <a:cubicBezTo>
                      <a:pt x="2055971" y="935641"/>
                      <a:pt x="2067592" y="930974"/>
                      <a:pt x="2079212" y="926306"/>
                    </a:cubicBezTo>
                    <a:cubicBezTo>
                      <a:pt x="2084927" y="924020"/>
                      <a:pt x="2090833" y="921734"/>
                      <a:pt x="2096453" y="919353"/>
                    </a:cubicBezTo>
                    <a:cubicBezTo>
                      <a:pt x="2113598" y="912209"/>
                      <a:pt x="2130457" y="904780"/>
                      <a:pt x="2147030" y="897065"/>
                    </a:cubicBezTo>
                    <a:cubicBezTo>
                      <a:pt x="2163890" y="889159"/>
                      <a:pt x="2180177" y="881158"/>
                      <a:pt x="2195894" y="872966"/>
                    </a:cubicBezTo>
                    <a:cubicBezTo>
                      <a:pt x="2196751" y="872490"/>
                      <a:pt x="2197703" y="872109"/>
                      <a:pt x="2198561" y="871633"/>
                    </a:cubicBezTo>
                    <a:cubicBezTo>
                      <a:pt x="2210181" y="865537"/>
                      <a:pt x="2221421" y="859345"/>
                      <a:pt x="2232470" y="853059"/>
                    </a:cubicBezTo>
                    <a:cubicBezTo>
                      <a:pt x="2235232" y="851535"/>
                      <a:pt x="2237899" y="849916"/>
                      <a:pt x="2240661" y="848296"/>
                    </a:cubicBezTo>
                    <a:cubicBezTo>
                      <a:pt x="2251520" y="842010"/>
                      <a:pt x="2261997" y="835628"/>
                      <a:pt x="2272189" y="829246"/>
                    </a:cubicBezTo>
                    <a:cubicBezTo>
                      <a:pt x="2273713" y="828294"/>
                      <a:pt x="2275332" y="827341"/>
                      <a:pt x="2276856" y="826294"/>
                    </a:cubicBezTo>
                    <a:cubicBezTo>
                      <a:pt x="2285810" y="820579"/>
                      <a:pt x="2294573" y="814769"/>
                      <a:pt x="2303050" y="808958"/>
                    </a:cubicBezTo>
                    <a:cubicBezTo>
                      <a:pt x="2304669" y="807815"/>
                      <a:pt x="2306098" y="806672"/>
                      <a:pt x="2307717" y="805529"/>
                    </a:cubicBezTo>
                    <a:cubicBezTo>
                      <a:pt x="2314004" y="801148"/>
                      <a:pt x="2319909" y="796671"/>
                      <a:pt x="2325910" y="792290"/>
                    </a:cubicBezTo>
                    <a:cubicBezTo>
                      <a:pt x="2331434" y="788194"/>
                      <a:pt x="2337149" y="784098"/>
                      <a:pt x="2342483" y="779907"/>
                    </a:cubicBezTo>
                    <a:cubicBezTo>
                      <a:pt x="2348198" y="775430"/>
                      <a:pt x="2353628" y="770858"/>
                      <a:pt x="2359152" y="766286"/>
                    </a:cubicBezTo>
                    <a:cubicBezTo>
                      <a:pt x="2362962" y="763143"/>
                      <a:pt x="2367153" y="760000"/>
                      <a:pt x="2370868" y="756761"/>
                    </a:cubicBezTo>
                    <a:cubicBezTo>
                      <a:pt x="2372106" y="755618"/>
                      <a:pt x="2373249" y="754570"/>
                      <a:pt x="2374488" y="753428"/>
                    </a:cubicBezTo>
                    <a:cubicBezTo>
                      <a:pt x="2378297" y="749999"/>
                      <a:pt x="2381917" y="746570"/>
                      <a:pt x="2385632" y="743236"/>
                    </a:cubicBezTo>
                    <a:cubicBezTo>
                      <a:pt x="2391061" y="738187"/>
                      <a:pt x="2396490" y="733139"/>
                      <a:pt x="2401634" y="728091"/>
                    </a:cubicBezTo>
                    <a:cubicBezTo>
                      <a:pt x="2405253" y="724471"/>
                      <a:pt x="2408682" y="720852"/>
                      <a:pt x="2412206" y="717232"/>
                    </a:cubicBezTo>
                    <a:cubicBezTo>
                      <a:pt x="2414969" y="714375"/>
                      <a:pt x="2417922" y="711518"/>
                      <a:pt x="2420588" y="708660"/>
                    </a:cubicBezTo>
                    <a:cubicBezTo>
                      <a:pt x="2422684" y="706374"/>
                      <a:pt x="2424589" y="703993"/>
                      <a:pt x="2426684" y="701707"/>
                    </a:cubicBezTo>
                    <a:cubicBezTo>
                      <a:pt x="2429542" y="698468"/>
                      <a:pt x="2432304" y="695325"/>
                      <a:pt x="2434971" y="692086"/>
                    </a:cubicBezTo>
                    <a:cubicBezTo>
                      <a:pt x="2439638" y="686562"/>
                      <a:pt x="2444115" y="680942"/>
                      <a:pt x="2448401" y="675323"/>
                    </a:cubicBezTo>
                    <a:cubicBezTo>
                      <a:pt x="2450783" y="672274"/>
                      <a:pt x="2453164" y="669227"/>
                      <a:pt x="2455450" y="666178"/>
                    </a:cubicBezTo>
                    <a:cubicBezTo>
                      <a:pt x="2456402" y="664940"/>
                      <a:pt x="2457450" y="663702"/>
                      <a:pt x="2458307" y="662464"/>
                    </a:cubicBezTo>
                    <a:cubicBezTo>
                      <a:pt x="2462498" y="656653"/>
                      <a:pt x="2466308" y="650748"/>
                      <a:pt x="2470023" y="644938"/>
                    </a:cubicBezTo>
                    <a:cubicBezTo>
                      <a:pt x="2470976" y="643509"/>
                      <a:pt x="2472023" y="641985"/>
                      <a:pt x="2472976" y="640556"/>
                    </a:cubicBezTo>
                    <a:cubicBezTo>
                      <a:pt x="2477929" y="632650"/>
                      <a:pt x="2482501" y="624745"/>
                      <a:pt x="2486787" y="616839"/>
                    </a:cubicBezTo>
                    <a:cubicBezTo>
                      <a:pt x="2487168" y="616077"/>
                      <a:pt x="2487454" y="615315"/>
                      <a:pt x="2487930" y="614553"/>
                    </a:cubicBezTo>
                    <a:cubicBezTo>
                      <a:pt x="2489168" y="612172"/>
                      <a:pt x="2490311" y="609695"/>
                      <a:pt x="2491550" y="607314"/>
                    </a:cubicBezTo>
                    <a:cubicBezTo>
                      <a:pt x="2494693" y="600932"/>
                      <a:pt x="2497741" y="594646"/>
                      <a:pt x="2500408" y="588264"/>
                    </a:cubicBezTo>
                    <a:cubicBezTo>
                      <a:pt x="2501741" y="585216"/>
                      <a:pt x="2502884" y="582168"/>
                      <a:pt x="2504123" y="579120"/>
                    </a:cubicBezTo>
                    <a:cubicBezTo>
                      <a:pt x="2505170" y="576358"/>
                      <a:pt x="2506409" y="573691"/>
                      <a:pt x="2507456" y="570928"/>
                    </a:cubicBezTo>
                    <a:cubicBezTo>
                      <a:pt x="2508599" y="567690"/>
                      <a:pt x="2509457" y="564547"/>
                      <a:pt x="2510505" y="561308"/>
                    </a:cubicBezTo>
                    <a:cubicBezTo>
                      <a:pt x="2511552" y="558260"/>
                      <a:pt x="2512505" y="555117"/>
                      <a:pt x="2513457" y="552069"/>
                    </a:cubicBezTo>
                    <a:cubicBezTo>
                      <a:pt x="2515457" y="545306"/>
                      <a:pt x="2517077" y="538639"/>
                      <a:pt x="2518601" y="531876"/>
                    </a:cubicBezTo>
                    <a:cubicBezTo>
                      <a:pt x="2519077" y="529685"/>
                      <a:pt x="2519744" y="527495"/>
                      <a:pt x="2520125" y="525304"/>
                    </a:cubicBezTo>
                    <a:cubicBezTo>
                      <a:pt x="2520220" y="524828"/>
                      <a:pt x="2520410" y="524256"/>
                      <a:pt x="2520506" y="523780"/>
                    </a:cubicBezTo>
                    <a:cubicBezTo>
                      <a:pt x="2522125" y="515303"/>
                      <a:pt x="2523363" y="506730"/>
                      <a:pt x="2524220" y="498253"/>
                    </a:cubicBezTo>
                    <a:cubicBezTo>
                      <a:pt x="2524411" y="496348"/>
                      <a:pt x="2524411" y="494443"/>
                      <a:pt x="2524601" y="492538"/>
                    </a:cubicBezTo>
                    <a:cubicBezTo>
                      <a:pt x="2525078" y="486537"/>
                      <a:pt x="2525649" y="480536"/>
                      <a:pt x="2525744" y="474536"/>
                    </a:cubicBezTo>
                    <a:cubicBezTo>
                      <a:pt x="2525744" y="472440"/>
                      <a:pt x="2525744" y="470440"/>
                      <a:pt x="2525744" y="468344"/>
                    </a:cubicBezTo>
                    <a:lnTo>
                      <a:pt x="2525744" y="468344"/>
                    </a:ln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tlCol="0" anchor="ctr"/>
              <a:lstStyle/>
              <a:p>
                <a:endParaRPr lang="en-ID"/>
              </a:p>
            </p:txBody>
          </p:sp>
          <p:grpSp>
            <p:nvGrpSpPr>
              <p:cNvPr id="100" name="Graphic 2">
                <a:extLst>
                  <a:ext uri="{FF2B5EF4-FFF2-40B4-BE49-F238E27FC236}">
                    <a16:creationId xmlns:a16="http://schemas.microsoft.com/office/drawing/2014/main" id="{D2CD1498-E0FB-36AA-7F53-6A0CF0736BF2}"/>
                  </a:ext>
                </a:extLst>
              </p:cNvPr>
              <p:cNvGrpSpPr/>
              <p:nvPr/>
            </p:nvGrpSpPr>
            <p:grpSpPr>
              <a:xfrm>
                <a:off x="4925798" y="3082571"/>
                <a:ext cx="2838525" cy="1871806"/>
                <a:chOff x="5079618" y="2986267"/>
                <a:chExt cx="1852231" cy="1221415"/>
              </a:xfrm>
            </p:grpSpPr>
            <p:sp>
              <p:nvSpPr>
                <p:cNvPr id="107" name="Freeform: Shape 106">
                  <a:extLst>
                    <a:ext uri="{FF2B5EF4-FFF2-40B4-BE49-F238E27FC236}">
                      <a16:creationId xmlns:a16="http://schemas.microsoft.com/office/drawing/2014/main" id="{67DD5095-0ADB-A6F6-9389-3CD9A14A6B1E}"/>
                    </a:ext>
                  </a:extLst>
                </p:cNvPr>
                <p:cNvSpPr/>
                <p:nvPr/>
              </p:nvSpPr>
              <p:spPr>
                <a:xfrm>
                  <a:off x="5079833" y="2986267"/>
                  <a:ext cx="1851420" cy="878083"/>
                </a:xfrm>
                <a:custGeom>
                  <a:avLst/>
                  <a:gdLst>
                    <a:gd name="connsiteX0" fmla="*/ 277725 w 1851420"/>
                    <a:gd name="connsiteY0" fmla="*/ 126502 h 878083"/>
                    <a:gd name="connsiteX1" fmla="*/ 1586841 w 1851420"/>
                    <a:gd name="connsiteY1" fmla="*/ 130693 h 878083"/>
                    <a:gd name="connsiteX2" fmla="*/ 1573696 w 1851420"/>
                    <a:gd name="connsiteY2" fmla="*/ 751628 h 878083"/>
                    <a:gd name="connsiteX3" fmla="*/ 264580 w 1851420"/>
                    <a:gd name="connsiteY3" fmla="*/ 747342 h 878083"/>
                    <a:gd name="connsiteX4" fmla="*/ 277725 w 1851420"/>
                    <a:gd name="connsiteY4" fmla="*/ 126597 h 87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1420" h="878083">
                      <a:moveTo>
                        <a:pt x="277725" y="126502"/>
                      </a:moveTo>
                      <a:cubicBezTo>
                        <a:pt x="642913" y="-43805"/>
                        <a:pt x="1228891" y="-41900"/>
                        <a:pt x="1586841" y="130693"/>
                      </a:cubicBezTo>
                      <a:cubicBezTo>
                        <a:pt x="1944695" y="303286"/>
                        <a:pt x="1938789" y="581321"/>
                        <a:pt x="1573696" y="751628"/>
                      </a:cubicBezTo>
                      <a:cubicBezTo>
                        <a:pt x="1208508" y="921935"/>
                        <a:pt x="622530" y="919935"/>
                        <a:pt x="264580" y="747342"/>
                      </a:cubicBezTo>
                      <a:cubicBezTo>
                        <a:pt x="-93274" y="574749"/>
                        <a:pt x="-87369" y="296809"/>
                        <a:pt x="277725" y="126597"/>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8" name="Freeform: Shape 107">
                  <a:extLst>
                    <a:ext uri="{FF2B5EF4-FFF2-40B4-BE49-F238E27FC236}">
                      <a16:creationId xmlns:a16="http://schemas.microsoft.com/office/drawing/2014/main" id="{CF203BAF-A38D-5A16-6F50-4A93FE099F14}"/>
                    </a:ext>
                  </a:extLst>
                </p:cNvPr>
                <p:cNvSpPr/>
                <p:nvPr/>
              </p:nvSpPr>
              <p:spPr>
                <a:xfrm>
                  <a:off x="5079618" y="3423474"/>
                  <a:ext cx="1852231" cy="784207"/>
                </a:xfrm>
                <a:custGeom>
                  <a:avLst/>
                  <a:gdLst>
                    <a:gd name="connsiteX0" fmla="*/ 1852232 w 1852231"/>
                    <a:gd name="connsiteY0" fmla="*/ 347948 h 784207"/>
                    <a:gd name="connsiteX1" fmla="*/ 1852232 w 1852231"/>
                    <a:gd name="connsiteY1" fmla="*/ 343472 h 784207"/>
                    <a:gd name="connsiteX2" fmla="*/ 1851565 w 1852231"/>
                    <a:gd name="connsiteY2" fmla="*/ 0 h 784207"/>
                    <a:gd name="connsiteX3" fmla="*/ 1850708 w 1852231"/>
                    <a:gd name="connsiteY3" fmla="*/ 17812 h 784207"/>
                    <a:gd name="connsiteX4" fmla="*/ 1850422 w 1852231"/>
                    <a:gd name="connsiteY4" fmla="*/ 21908 h 784207"/>
                    <a:gd name="connsiteX5" fmla="*/ 1847374 w 1852231"/>
                    <a:gd name="connsiteY5" fmla="*/ 41815 h 784207"/>
                    <a:gd name="connsiteX6" fmla="*/ 1846231 w 1852231"/>
                    <a:gd name="connsiteY6" fmla="*/ 46673 h 784207"/>
                    <a:gd name="connsiteX7" fmla="*/ 1842516 w 1852231"/>
                    <a:gd name="connsiteY7" fmla="*/ 61436 h 784207"/>
                    <a:gd name="connsiteX8" fmla="*/ 1840325 w 1852231"/>
                    <a:gd name="connsiteY8" fmla="*/ 68294 h 784207"/>
                    <a:gd name="connsiteX9" fmla="*/ 1835658 w 1852231"/>
                    <a:gd name="connsiteY9" fmla="*/ 81344 h 784207"/>
                    <a:gd name="connsiteX10" fmla="*/ 1832896 w 1852231"/>
                    <a:gd name="connsiteY10" fmla="*/ 88106 h 784207"/>
                    <a:gd name="connsiteX11" fmla="*/ 1826419 w 1852231"/>
                    <a:gd name="connsiteY11" fmla="*/ 102108 h 784207"/>
                    <a:gd name="connsiteX12" fmla="*/ 1823752 w 1852231"/>
                    <a:gd name="connsiteY12" fmla="*/ 107442 h 784207"/>
                    <a:gd name="connsiteX13" fmla="*/ 1812798 w 1852231"/>
                    <a:gd name="connsiteY13" fmla="*/ 126492 h 784207"/>
                    <a:gd name="connsiteX14" fmla="*/ 1810703 w 1852231"/>
                    <a:gd name="connsiteY14" fmla="*/ 129635 h 784207"/>
                    <a:gd name="connsiteX15" fmla="*/ 1799939 w 1852231"/>
                    <a:gd name="connsiteY15" fmla="*/ 145256 h 784207"/>
                    <a:gd name="connsiteX16" fmla="*/ 1794796 w 1852231"/>
                    <a:gd name="connsiteY16" fmla="*/ 152019 h 784207"/>
                    <a:gd name="connsiteX17" fmla="*/ 1784985 w 1852231"/>
                    <a:gd name="connsiteY17" fmla="*/ 164306 h 784207"/>
                    <a:gd name="connsiteX18" fmla="*/ 1778794 w 1852231"/>
                    <a:gd name="connsiteY18" fmla="*/ 171355 h 784207"/>
                    <a:gd name="connsiteX19" fmla="*/ 1768221 w 1852231"/>
                    <a:gd name="connsiteY19" fmla="*/ 182690 h 784207"/>
                    <a:gd name="connsiteX20" fmla="*/ 1760506 w 1852231"/>
                    <a:gd name="connsiteY20" fmla="*/ 190595 h 784207"/>
                    <a:gd name="connsiteX21" fmla="*/ 1748695 w 1852231"/>
                    <a:gd name="connsiteY21" fmla="*/ 201740 h 784207"/>
                    <a:gd name="connsiteX22" fmla="*/ 1740503 w 1852231"/>
                    <a:gd name="connsiteY22" fmla="*/ 209169 h 784207"/>
                    <a:gd name="connsiteX23" fmla="*/ 1729264 w 1852231"/>
                    <a:gd name="connsiteY23" fmla="*/ 218599 h 784207"/>
                    <a:gd name="connsiteX24" fmla="*/ 1717072 w 1852231"/>
                    <a:gd name="connsiteY24" fmla="*/ 228600 h 784207"/>
                    <a:gd name="connsiteX25" fmla="*/ 1704975 w 1852231"/>
                    <a:gd name="connsiteY25" fmla="*/ 237649 h 784207"/>
                    <a:gd name="connsiteX26" fmla="*/ 1691640 w 1852231"/>
                    <a:gd name="connsiteY26" fmla="*/ 247364 h 784207"/>
                    <a:gd name="connsiteX27" fmla="*/ 1681639 w 1852231"/>
                    <a:gd name="connsiteY27" fmla="*/ 254032 h 784207"/>
                    <a:gd name="connsiteX28" fmla="*/ 1657636 w 1852231"/>
                    <a:gd name="connsiteY28" fmla="*/ 269367 h 784207"/>
                    <a:gd name="connsiteX29" fmla="*/ 1646396 w 1852231"/>
                    <a:gd name="connsiteY29" fmla="*/ 276130 h 784207"/>
                    <a:gd name="connsiteX30" fmla="*/ 1617726 w 1852231"/>
                    <a:gd name="connsiteY30" fmla="*/ 292227 h 784207"/>
                    <a:gd name="connsiteX31" fmla="*/ 1609439 w 1852231"/>
                    <a:gd name="connsiteY31" fmla="*/ 296704 h 784207"/>
                    <a:gd name="connsiteX32" fmla="*/ 1573625 w 1852231"/>
                    <a:gd name="connsiteY32" fmla="*/ 314420 h 784207"/>
                    <a:gd name="connsiteX33" fmla="*/ 1536573 w 1852231"/>
                    <a:gd name="connsiteY33" fmla="*/ 330803 h 784207"/>
                    <a:gd name="connsiteX34" fmla="*/ 1524000 w 1852231"/>
                    <a:gd name="connsiteY34" fmla="*/ 335852 h 784207"/>
                    <a:gd name="connsiteX35" fmla="*/ 1498187 w 1852231"/>
                    <a:gd name="connsiteY35" fmla="*/ 346043 h 784207"/>
                    <a:gd name="connsiteX36" fmla="*/ 1482662 w 1852231"/>
                    <a:gd name="connsiteY36" fmla="*/ 351663 h 784207"/>
                    <a:gd name="connsiteX37" fmla="*/ 1458468 w 1852231"/>
                    <a:gd name="connsiteY37" fmla="*/ 360140 h 784207"/>
                    <a:gd name="connsiteX38" fmla="*/ 1441704 w 1852231"/>
                    <a:gd name="connsiteY38" fmla="*/ 365570 h 784207"/>
                    <a:gd name="connsiteX39" fmla="*/ 1417511 w 1852231"/>
                    <a:gd name="connsiteY39" fmla="*/ 373094 h 784207"/>
                    <a:gd name="connsiteX40" fmla="*/ 1399985 w 1852231"/>
                    <a:gd name="connsiteY40" fmla="*/ 378238 h 784207"/>
                    <a:gd name="connsiteX41" fmla="*/ 1375315 w 1852231"/>
                    <a:gd name="connsiteY41" fmla="*/ 385000 h 784207"/>
                    <a:gd name="connsiteX42" fmla="*/ 1357408 w 1852231"/>
                    <a:gd name="connsiteY42" fmla="*/ 389668 h 784207"/>
                    <a:gd name="connsiteX43" fmla="*/ 1331881 w 1852231"/>
                    <a:gd name="connsiteY43" fmla="*/ 395859 h 784207"/>
                    <a:gd name="connsiteX44" fmla="*/ 1314069 w 1852231"/>
                    <a:gd name="connsiteY44" fmla="*/ 399955 h 784207"/>
                    <a:gd name="connsiteX45" fmla="*/ 1286732 w 1852231"/>
                    <a:gd name="connsiteY45" fmla="*/ 405670 h 784207"/>
                    <a:gd name="connsiteX46" fmla="*/ 1269968 w 1852231"/>
                    <a:gd name="connsiteY46" fmla="*/ 409099 h 784207"/>
                    <a:gd name="connsiteX47" fmla="*/ 1238536 w 1852231"/>
                    <a:gd name="connsiteY47" fmla="*/ 414719 h 784207"/>
                    <a:gd name="connsiteX48" fmla="*/ 1225391 w 1852231"/>
                    <a:gd name="connsiteY48" fmla="*/ 417005 h 784207"/>
                    <a:gd name="connsiteX49" fmla="*/ 1173385 w 1852231"/>
                    <a:gd name="connsiteY49" fmla="*/ 424625 h 784207"/>
                    <a:gd name="connsiteX50" fmla="*/ 1159097 w 1852231"/>
                    <a:gd name="connsiteY50" fmla="*/ 426434 h 784207"/>
                    <a:gd name="connsiteX51" fmla="*/ 1118807 w 1852231"/>
                    <a:gd name="connsiteY51" fmla="*/ 431006 h 784207"/>
                    <a:gd name="connsiteX52" fmla="*/ 1105281 w 1852231"/>
                    <a:gd name="connsiteY52" fmla="*/ 432340 h 784207"/>
                    <a:gd name="connsiteX53" fmla="*/ 1021747 w 1852231"/>
                    <a:gd name="connsiteY53" fmla="*/ 438341 h 784207"/>
                    <a:gd name="connsiteX54" fmla="*/ 1012984 w 1852231"/>
                    <a:gd name="connsiteY54" fmla="*/ 438817 h 784207"/>
                    <a:gd name="connsiteX55" fmla="*/ 939927 w 1852231"/>
                    <a:gd name="connsiteY55" fmla="*/ 440722 h 784207"/>
                    <a:gd name="connsiteX56" fmla="*/ 928211 w 1852231"/>
                    <a:gd name="connsiteY56" fmla="*/ 440817 h 784207"/>
                    <a:gd name="connsiteX57" fmla="*/ 861536 w 1852231"/>
                    <a:gd name="connsiteY57" fmla="*/ 439865 h 784207"/>
                    <a:gd name="connsiteX58" fmla="*/ 849059 w 1852231"/>
                    <a:gd name="connsiteY58" fmla="*/ 439388 h 784207"/>
                    <a:gd name="connsiteX59" fmla="*/ 783431 w 1852231"/>
                    <a:gd name="connsiteY59" fmla="*/ 435959 h 784207"/>
                    <a:gd name="connsiteX60" fmla="*/ 782193 w 1852231"/>
                    <a:gd name="connsiteY60" fmla="*/ 435864 h 784207"/>
                    <a:gd name="connsiteX61" fmla="*/ 719328 w 1852231"/>
                    <a:gd name="connsiteY61" fmla="*/ 430149 h 784207"/>
                    <a:gd name="connsiteX62" fmla="*/ 706755 w 1852231"/>
                    <a:gd name="connsiteY62" fmla="*/ 428816 h 784207"/>
                    <a:gd name="connsiteX63" fmla="*/ 645605 w 1852231"/>
                    <a:gd name="connsiteY63" fmla="*/ 420815 h 784207"/>
                    <a:gd name="connsiteX64" fmla="*/ 634556 w 1852231"/>
                    <a:gd name="connsiteY64" fmla="*/ 419100 h 784207"/>
                    <a:gd name="connsiteX65" fmla="*/ 572643 w 1852231"/>
                    <a:gd name="connsiteY65" fmla="*/ 408432 h 784207"/>
                    <a:gd name="connsiteX66" fmla="*/ 569881 w 1852231"/>
                    <a:gd name="connsiteY66" fmla="*/ 407956 h 784207"/>
                    <a:gd name="connsiteX67" fmla="*/ 503111 w 1852231"/>
                    <a:gd name="connsiteY67" fmla="*/ 393287 h 784207"/>
                    <a:gd name="connsiteX68" fmla="*/ 494157 w 1852231"/>
                    <a:gd name="connsiteY68" fmla="*/ 391097 h 784207"/>
                    <a:gd name="connsiteX69" fmla="*/ 422815 w 1852231"/>
                    <a:gd name="connsiteY69" fmla="*/ 371285 h 784207"/>
                    <a:gd name="connsiteX70" fmla="*/ 413957 w 1852231"/>
                    <a:gd name="connsiteY70" fmla="*/ 368618 h 784207"/>
                    <a:gd name="connsiteX71" fmla="*/ 374714 w 1852231"/>
                    <a:gd name="connsiteY71" fmla="*/ 355568 h 784207"/>
                    <a:gd name="connsiteX72" fmla="*/ 371285 w 1852231"/>
                    <a:gd name="connsiteY72" fmla="*/ 354425 h 784207"/>
                    <a:gd name="connsiteX73" fmla="*/ 330327 w 1852231"/>
                    <a:gd name="connsiteY73" fmla="*/ 338995 h 784207"/>
                    <a:gd name="connsiteX74" fmla="*/ 322421 w 1852231"/>
                    <a:gd name="connsiteY74" fmla="*/ 335756 h 784207"/>
                    <a:gd name="connsiteX75" fmla="*/ 264605 w 1852231"/>
                    <a:gd name="connsiteY75" fmla="*/ 310325 h 784207"/>
                    <a:gd name="connsiteX76" fmla="*/ 0 w 1852231"/>
                    <a:gd name="connsiteY76" fmla="*/ 3905 h 784207"/>
                    <a:gd name="connsiteX77" fmla="*/ 667 w 1852231"/>
                    <a:gd name="connsiteY77" fmla="*/ 347377 h 784207"/>
                    <a:gd name="connsiteX78" fmla="*/ 265271 w 1852231"/>
                    <a:gd name="connsiteY78" fmla="*/ 653796 h 784207"/>
                    <a:gd name="connsiteX79" fmla="*/ 323088 w 1852231"/>
                    <a:gd name="connsiteY79" fmla="*/ 679228 h 784207"/>
                    <a:gd name="connsiteX80" fmla="*/ 327660 w 1852231"/>
                    <a:gd name="connsiteY80" fmla="*/ 681228 h 784207"/>
                    <a:gd name="connsiteX81" fmla="*/ 330898 w 1852231"/>
                    <a:gd name="connsiteY81" fmla="*/ 682466 h 784207"/>
                    <a:gd name="connsiteX82" fmla="*/ 371856 w 1852231"/>
                    <a:gd name="connsiteY82" fmla="*/ 697897 h 784207"/>
                    <a:gd name="connsiteX83" fmla="*/ 375285 w 1852231"/>
                    <a:gd name="connsiteY83" fmla="*/ 699040 h 784207"/>
                    <a:gd name="connsiteX84" fmla="*/ 414528 w 1852231"/>
                    <a:gd name="connsiteY84" fmla="*/ 712089 h 784207"/>
                    <a:gd name="connsiteX85" fmla="*/ 418528 w 1852231"/>
                    <a:gd name="connsiteY85" fmla="*/ 713423 h 784207"/>
                    <a:gd name="connsiteX86" fmla="*/ 423386 w 1852231"/>
                    <a:gd name="connsiteY86" fmla="*/ 714756 h 784207"/>
                    <a:gd name="connsiteX87" fmla="*/ 494728 w 1852231"/>
                    <a:gd name="connsiteY87" fmla="*/ 734568 h 784207"/>
                    <a:gd name="connsiteX88" fmla="*/ 497681 w 1852231"/>
                    <a:gd name="connsiteY88" fmla="*/ 735425 h 784207"/>
                    <a:gd name="connsiteX89" fmla="*/ 503777 w 1852231"/>
                    <a:gd name="connsiteY89" fmla="*/ 736759 h 784207"/>
                    <a:gd name="connsiteX90" fmla="*/ 570452 w 1852231"/>
                    <a:gd name="connsiteY90" fmla="*/ 751427 h 784207"/>
                    <a:gd name="connsiteX91" fmla="*/ 571024 w 1852231"/>
                    <a:gd name="connsiteY91" fmla="*/ 751523 h 784207"/>
                    <a:gd name="connsiteX92" fmla="*/ 573310 w 1852231"/>
                    <a:gd name="connsiteY92" fmla="*/ 751904 h 784207"/>
                    <a:gd name="connsiteX93" fmla="*/ 635127 w 1852231"/>
                    <a:gd name="connsiteY93" fmla="*/ 762572 h 784207"/>
                    <a:gd name="connsiteX94" fmla="*/ 641985 w 1852231"/>
                    <a:gd name="connsiteY94" fmla="*/ 763715 h 784207"/>
                    <a:gd name="connsiteX95" fmla="*/ 646176 w 1852231"/>
                    <a:gd name="connsiteY95" fmla="*/ 764286 h 784207"/>
                    <a:gd name="connsiteX96" fmla="*/ 707327 w 1852231"/>
                    <a:gd name="connsiteY96" fmla="*/ 772287 h 784207"/>
                    <a:gd name="connsiteX97" fmla="*/ 712470 w 1852231"/>
                    <a:gd name="connsiteY97" fmla="*/ 772954 h 784207"/>
                    <a:gd name="connsiteX98" fmla="*/ 719995 w 1852231"/>
                    <a:gd name="connsiteY98" fmla="*/ 773621 h 784207"/>
                    <a:gd name="connsiteX99" fmla="*/ 782860 w 1852231"/>
                    <a:gd name="connsiteY99" fmla="*/ 779336 h 784207"/>
                    <a:gd name="connsiteX100" fmla="*/ 783812 w 1852231"/>
                    <a:gd name="connsiteY100" fmla="*/ 779336 h 784207"/>
                    <a:gd name="connsiteX101" fmla="*/ 784098 w 1852231"/>
                    <a:gd name="connsiteY101" fmla="*/ 779336 h 784207"/>
                    <a:gd name="connsiteX102" fmla="*/ 849725 w 1852231"/>
                    <a:gd name="connsiteY102" fmla="*/ 782860 h 784207"/>
                    <a:gd name="connsiteX103" fmla="*/ 857155 w 1852231"/>
                    <a:gd name="connsiteY103" fmla="*/ 783241 h 784207"/>
                    <a:gd name="connsiteX104" fmla="*/ 862203 w 1852231"/>
                    <a:gd name="connsiteY104" fmla="*/ 783241 h 784207"/>
                    <a:gd name="connsiteX105" fmla="*/ 928783 w 1852231"/>
                    <a:gd name="connsiteY105" fmla="*/ 784193 h 784207"/>
                    <a:gd name="connsiteX106" fmla="*/ 934212 w 1852231"/>
                    <a:gd name="connsiteY106" fmla="*/ 784193 h 784207"/>
                    <a:gd name="connsiteX107" fmla="*/ 940689 w 1852231"/>
                    <a:gd name="connsiteY107" fmla="*/ 784003 h 784207"/>
                    <a:gd name="connsiteX108" fmla="*/ 1013651 w 1852231"/>
                    <a:gd name="connsiteY108" fmla="*/ 782098 h 784207"/>
                    <a:gd name="connsiteX109" fmla="*/ 1017270 w 1852231"/>
                    <a:gd name="connsiteY109" fmla="*/ 782003 h 784207"/>
                    <a:gd name="connsiteX110" fmla="*/ 1022414 w 1852231"/>
                    <a:gd name="connsiteY110" fmla="*/ 781622 h 784207"/>
                    <a:gd name="connsiteX111" fmla="*/ 1105948 w 1852231"/>
                    <a:gd name="connsiteY111" fmla="*/ 775621 h 784207"/>
                    <a:gd name="connsiteX112" fmla="*/ 1110329 w 1852231"/>
                    <a:gd name="connsiteY112" fmla="*/ 775335 h 784207"/>
                    <a:gd name="connsiteX113" fmla="*/ 1119569 w 1852231"/>
                    <a:gd name="connsiteY113" fmla="*/ 774287 h 784207"/>
                    <a:gd name="connsiteX114" fmla="*/ 1159764 w 1852231"/>
                    <a:gd name="connsiteY114" fmla="*/ 769715 h 784207"/>
                    <a:gd name="connsiteX115" fmla="*/ 1174052 w 1852231"/>
                    <a:gd name="connsiteY115" fmla="*/ 767905 h 784207"/>
                    <a:gd name="connsiteX116" fmla="*/ 1226058 w 1852231"/>
                    <a:gd name="connsiteY116" fmla="*/ 760286 h 784207"/>
                    <a:gd name="connsiteX117" fmla="*/ 1227582 w 1852231"/>
                    <a:gd name="connsiteY117" fmla="*/ 760095 h 784207"/>
                    <a:gd name="connsiteX118" fmla="*/ 1239203 w 1852231"/>
                    <a:gd name="connsiteY118" fmla="*/ 758000 h 784207"/>
                    <a:gd name="connsiteX119" fmla="*/ 1270635 w 1852231"/>
                    <a:gd name="connsiteY119" fmla="*/ 752380 h 784207"/>
                    <a:gd name="connsiteX120" fmla="*/ 1287399 w 1852231"/>
                    <a:gd name="connsiteY120" fmla="*/ 748951 h 784207"/>
                    <a:gd name="connsiteX121" fmla="*/ 1314736 w 1852231"/>
                    <a:gd name="connsiteY121" fmla="*/ 743236 h 784207"/>
                    <a:gd name="connsiteX122" fmla="*/ 1332547 w 1852231"/>
                    <a:gd name="connsiteY122" fmla="*/ 739140 h 784207"/>
                    <a:gd name="connsiteX123" fmla="*/ 1358075 w 1852231"/>
                    <a:gd name="connsiteY123" fmla="*/ 732949 h 784207"/>
                    <a:gd name="connsiteX124" fmla="*/ 1376077 w 1852231"/>
                    <a:gd name="connsiteY124" fmla="*/ 728282 h 784207"/>
                    <a:gd name="connsiteX125" fmla="*/ 1400651 w 1852231"/>
                    <a:gd name="connsiteY125" fmla="*/ 721519 h 784207"/>
                    <a:gd name="connsiteX126" fmla="*/ 1418177 w 1852231"/>
                    <a:gd name="connsiteY126" fmla="*/ 716375 h 784207"/>
                    <a:gd name="connsiteX127" fmla="*/ 1442371 w 1852231"/>
                    <a:gd name="connsiteY127" fmla="*/ 708851 h 784207"/>
                    <a:gd name="connsiteX128" fmla="*/ 1459135 w 1852231"/>
                    <a:gd name="connsiteY128" fmla="*/ 703421 h 784207"/>
                    <a:gd name="connsiteX129" fmla="*/ 1483328 w 1852231"/>
                    <a:gd name="connsiteY129" fmla="*/ 694944 h 784207"/>
                    <a:gd name="connsiteX130" fmla="*/ 1498854 w 1852231"/>
                    <a:gd name="connsiteY130" fmla="*/ 689324 h 784207"/>
                    <a:gd name="connsiteX131" fmla="*/ 1524667 w 1852231"/>
                    <a:gd name="connsiteY131" fmla="*/ 679133 h 784207"/>
                    <a:gd name="connsiteX132" fmla="*/ 1537240 w 1852231"/>
                    <a:gd name="connsiteY132" fmla="*/ 674084 h 784207"/>
                    <a:gd name="connsiteX133" fmla="*/ 1574292 w 1852231"/>
                    <a:gd name="connsiteY133" fmla="*/ 657701 h 784207"/>
                    <a:gd name="connsiteX134" fmla="*/ 1610106 w 1852231"/>
                    <a:gd name="connsiteY134" fmla="*/ 639985 h 784207"/>
                    <a:gd name="connsiteX135" fmla="*/ 1612106 w 1852231"/>
                    <a:gd name="connsiteY135" fmla="*/ 639032 h 784207"/>
                    <a:gd name="connsiteX136" fmla="*/ 1618393 w 1852231"/>
                    <a:gd name="connsiteY136" fmla="*/ 635508 h 784207"/>
                    <a:gd name="connsiteX137" fmla="*/ 1647063 w 1852231"/>
                    <a:gd name="connsiteY137" fmla="*/ 619411 h 784207"/>
                    <a:gd name="connsiteX138" fmla="*/ 1658207 w 1852231"/>
                    <a:gd name="connsiteY138" fmla="*/ 612648 h 784207"/>
                    <a:gd name="connsiteX139" fmla="*/ 1682210 w 1852231"/>
                    <a:gd name="connsiteY139" fmla="*/ 597218 h 784207"/>
                    <a:gd name="connsiteX140" fmla="*/ 1688783 w 1852231"/>
                    <a:gd name="connsiteY140" fmla="*/ 593026 h 784207"/>
                    <a:gd name="connsiteX141" fmla="*/ 1692212 w 1852231"/>
                    <a:gd name="connsiteY141" fmla="*/ 590550 h 784207"/>
                    <a:gd name="connsiteX142" fmla="*/ 1705546 w 1852231"/>
                    <a:gd name="connsiteY142" fmla="*/ 580834 h 784207"/>
                    <a:gd name="connsiteX143" fmla="*/ 1717738 w 1852231"/>
                    <a:gd name="connsiteY143" fmla="*/ 571691 h 784207"/>
                    <a:gd name="connsiteX144" fmla="*/ 1729930 w 1852231"/>
                    <a:gd name="connsiteY144" fmla="*/ 561689 h 784207"/>
                    <a:gd name="connsiteX145" fmla="*/ 1738503 w 1852231"/>
                    <a:gd name="connsiteY145" fmla="*/ 554641 h 784207"/>
                    <a:gd name="connsiteX146" fmla="*/ 1741170 w 1852231"/>
                    <a:gd name="connsiteY146" fmla="*/ 552164 h 784207"/>
                    <a:gd name="connsiteX147" fmla="*/ 1749362 w 1852231"/>
                    <a:gd name="connsiteY147" fmla="*/ 544735 h 784207"/>
                    <a:gd name="connsiteX148" fmla="*/ 1761172 w 1852231"/>
                    <a:gd name="connsiteY148" fmla="*/ 533591 h 784207"/>
                    <a:gd name="connsiteX149" fmla="*/ 1768888 w 1852231"/>
                    <a:gd name="connsiteY149" fmla="*/ 525685 h 784207"/>
                    <a:gd name="connsiteX150" fmla="*/ 1774984 w 1852231"/>
                    <a:gd name="connsiteY150" fmla="*/ 519398 h 784207"/>
                    <a:gd name="connsiteX151" fmla="*/ 1779461 w 1852231"/>
                    <a:gd name="connsiteY151" fmla="*/ 514255 h 784207"/>
                    <a:gd name="connsiteX152" fmla="*/ 1785557 w 1852231"/>
                    <a:gd name="connsiteY152" fmla="*/ 507206 h 784207"/>
                    <a:gd name="connsiteX153" fmla="*/ 1795367 w 1852231"/>
                    <a:gd name="connsiteY153" fmla="*/ 495014 h 784207"/>
                    <a:gd name="connsiteX154" fmla="*/ 1800511 w 1852231"/>
                    <a:gd name="connsiteY154" fmla="*/ 488251 h 784207"/>
                    <a:gd name="connsiteX155" fmla="*/ 1802606 w 1852231"/>
                    <a:gd name="connsiteY155" fmla="*/ 485489 h 784207"/>
                    <a:gd name="connsiteX156" fmla="*/ 1811274 w 1852231"/>
                    <a:gd name="connsiteY156" fmla="*/ 472535 h 784207"/>
                    <a:gd name="connsiteX157" fmla="*/ 1813370 w 1852231"/>
                    <a:gd name="connsiteY157" fmla="*/ 469392 h 784207"/>
                    <a:gd name="connsiteX158" fmla="*/ 1823466 w 1852231"/>
                    <a:gd name="connsiteY158" fmla="*/ 451961 h 784207"/>
                    <a:gd name="connsiteX159" fmla="*/ 1824323 w 1852231"/>
                    <a:gd name="connsiteY159" fmla="*/ 450342 h 784207"/>
                    <a:gd name="connsiteX160" fmla="*/ 1826895 w 1852231"/>
                    <a:gd name="connsiteY160" fmla="*/ 445008 h 784207"/>
                    <a:gd name="connsiteX161" fmla="*/ 1833372 w 1852231"/>
                    <a:gd name="connsiteY161" fmla="*/ 431006 h 784207"/>
                    <a:gd name="connsiteX162" fmla="*/ 1836134 w 1852231"/>
                    <a:gd name="connsiteY162" fmla="*/ 424244 h 784207"/>
                    <a:gd name="connsiteX163" fmla="*/ 1838611 w 1852231"/>
                    <a:gd name="connsiteY163" fmla="*/ 418243 h 784207"/>
                    <a:gd name="connsiteX164" fmla="*/ 1840897 w 1852231"/>
                    <a:gd name="connsiteY164" fmla="*/ 411194 h 784207"/>
                    <a:gd name="connsiteX165" fmla="*/ 1843087 w 1852231"/>
                    <a:gd name="connsiteY165" fmla="*/ 404432 h 784207"/>
                    <a:gd name="connsiteX166" fmla="*/ 1846802 w 1852231"/>
                    <a:gd name="connsiteY166" fmla="*/ 389668 h 784207"/>
                    <a:gd name="connsiteX167" fmla="*/ 1847945 w 1852231"/>
                    <a:gd name="connsiteY167" fmla="*/ 384810 h 784207"/>
                    <a:gd name="connsiteX168" fmla="*/ 1848231 w 1852231"/>
                    <a:gd name="connsiteY168" fmla="*/ 383667 h 784207"/>
                    <a:gd name="connsiteX169" fmla="*/ 1850993 w 1852231"/>
                    <a:gd name="connsiteY169" fmla="*/ 364903 h 784207"/>
                    <a:gd name="connsiteX170" fmla="*/ 1851279 w 1852231"/>
                    <a:gd name="connsiteY170" fmla="*/ 360807 h 784207"/>
                    <a:gd name="connsiteX171" fmla="*/ 1852136 w 1852231"/>
                    <a:gd name="connsiteY171" fmla="*/ 347472 h 78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852231" h="784207">
                      <a:moveTo>
                        <a:pt x="1852232" y="347948"/>
                      </a:moveTo>
                      <a:cubicBezTo>
                        <a:pt x="1852232" y="346424"/>
                        <a:pt x="1852232" y="344900"/>
                        <a:pt x="1852232" y="343472"/>
                      </a:cubicBezTo>
                      <a:lnTo>
                        <a:pt x="1851565" y="0"/>
                      </a:lnTo>
                      <a:cubicBezTo>
                        <a:pt x="1851565" y="5906"/>
                        <a:pt x="1851184" y="11906"/>
                        <a:pt x="1850708" y="17812"/>
                      </a:cubicBezTo>
                      <a:cubicBezTo>
                        <a:pt x="1850612" y="19145"/>
                        <a:pt x="1850612" y="20574"/>
                        <a:pt x="1850422" y="21908"/>
                      </a:cubicBezTo>
                      <a:cubicBezTo>
                        <a:pt x="1849755" y="28575"/>
                        <a:pt x="1848707" y="35147"/>
                        <a:pt x="1847374" y="41815"/>
                      </a:cubicBezTo>
                      <a:cubicBezTo>
                        <a:pt x="1847088" y="43434"/>
                        <a:pt x="1846612" y="45053"/>
                        <a:pt x="1846231" y="46673"/>
                      </a:cubicBezTo>
                      <a:cubicBezTo>
                        <a:pt x="1845183" y="51625"/>
                        <a:pt x="1843945" y="56483"/>
                        <a:pt x="1842516" y="61436"/>
                      </a:cubicBezTo>
                      <a:cubicBezTo>
                        <a:pt x="1841849" y="63722"/>
                        <a:pt x="1841087" y="66008"/>
                        <a:pt x="1840325" y="68294"/>
                      </a:cubicBezTo>
                      <a:cubicBezTo>
                        <a:pt x="1838896" y="72676"/>
                        <a:pt x="1837372" y="76962"/>
                        <a:pt x="1835658" y="81344"/>
                      </a:cubicBezTo>
                      <a:cubicBezTo>
                        <a:pt x="1834801" y="83629"/>
                        <a:pt x="1833848" y="85820"/>
                        <a:pt x="1832896" y="88106"/>
                      </a:cubicBezTo>
                      <a:cubicBezTo>
                        <a:pt x="1830896" y="92774"/>
                        <a:pt x="1828705" y="97441"/>
                        <a:pt x="1826419" y="102108"/>
                      </a:cubicBezTo>
                      <a:cubicBezTo>
                        <a:pt x="1825562" y="103918"/>
                        <a:pt x="1824704" y="105632"/>
                        <a:pt x="1823752" y="107442"/>
                      </a:cubicBezTo>
                      <a:cubicBezTo>
                        <a:pt x="1820418" y="113824"/>
                        <a:pt x="1816799" y="120206"/>
                        <a:pt x="1812798" y="126492"/>
                      </a:cubicBezTo>
                      <a:cubicBezTo>
                        <a:pt x="1812131" y="127540"/>
                        <a:pt x="1811369" y="128588"/>
                        <a:pt x="1810703" y="129635"/>
                      </a:cubicBezTo>
                      <a:cubicBezTo>
                        <a:pt x="1807369" y="134874"/>
                        <a:pt x="1803749" y="140113"/>
                        <a:pt x="1799939" y="145256"/>
                      </a:cubicBezTo>
                      <a:cubicBezTo>
                        <a:pt x="1798320" y="147542"/>
                        <a:pt x="1796510" y="149733"/>
                        <a:pt x="1794796" y="152019"/>
                      </a:cubicBezTo>
                      <a:cubicBezTo>
                        <a:pt x="1791653" y="156115"/>
                        <a:pt x="1788414" y="160211"/>
                        <a:pt x="1784985" y="164306"/>
                      </a:cubicBezTo>
                      <a:cubicBezTo>
                        <a:pt x="1782985" y="166688"/>
                        <a:pt x="1780889" y="169069"/>
                        <a:pt x="1778794" y="171355"/>
                      </a:cubicBezTo>
                      <a:cubicBezTo>
                        <a:pt x="1775365" y="175165"/>
                        <a:pt x="1771841" y="178975"/>
                        <a:pt x="1768221" y="182690"/>
                      </a:cubicBezTo>
                      <a:cubicBezTo>
                        <a:pt x="1765649" y="185356"/>
                        <a:pt x="1763173" y="188024"/>
                        <a:pt x="1760506" y="190595"/>
                      </a:cubicBezTo>
                      <a:cubicBezTo>
                        <a:pt x="1756696" y="194310"/>
                        <a:pt x="1752791" y="198025"/>
                        <a:pt x="1748695" y="201740"/>
                      </a:cubicBezTo>
                      <a:cubicBezTo>
                        <a:pt x="1746028" y="204216"/>
                        <a:pt x="1743361" y="206693"/>
                        <a:pt x="1740503" y="209169"/>
                      </a:cubicBezTo>
                      <a:cubicBezTo>
                        <a:pt x="1736884" y="212312"/>
                        <a:pt x="1732979" y="215456"/>
                        <a:pt x="1729264" y="218599"/>
                      </a:cubicBezTo>
                      <a:cubicBezTo>
                        <a:pt x="1725263" y="221933"/>
                        <a:pt x="1721263" y="225266"/>
                        <a:pt x="1717072" y="228600"/>
                      </a:cubicBezTo>
                      <a:cubicBezTo>
                        <a:pt x="1713167" y="231648"/>
                        <a:pt x="1709071" y="234696"/>
                        <a:pt x="1704975" y="237649"/>
                      </a:cubicBezTo>
                      <a:cubicBezTo>
                        <a:pt x="1700594" y="240887"/>
                        <a:pt x="1696212" y="244126"/>
                        <a:pt x="1691640" y="247364"/>
                      </a:cubicBezTo>
                      <a:cubicBezTo>
                        <a:pt x="1688402" y="249650"/>
                        <a:pt x="1684972" y="251841"/>
                        <a:pt x="1681639" y="254032"/>
                      </a:cubicBezTo>
                      <a:cubicBezTo>
                        <a:pt x="1673924" y="259175"/>
                        <a:pt x="1665922" y="264319"/>
                        <a:pt x="1657636" y="269367"/>
                      </a:cubicBezTo>
                      <a:cubicBezTo>
                        <a:pt x="1653921" y="271653"/>
                        <a:pt x="1650206" y="273844"/>
                        <a:pt x="1646396" y="276130"/>
                      </a:cubicBezTo>
                      <a:cubicBezTo>
                        <a:pt x="1637157" y="281559"/>
                        <a:pt x="1627537" y="286893"/>
                        <a:pt x="1617726" y="292227"/>
                      </a:cubicBezTo>
                      <a:cubicBezTo>
                        <a:pt x="1614964" y="293751"/>
                        <a:pt x="1612297" y="295275"/>
                        <a:pt x="1609439" y="296704"/>
                      </a:cubicBezTo>
                      <a:cubicBezTo>
                        <a:pt x="1597914" y="302705"/>
                        <a:pt x="1586008" y="308610"/>
                        <a:pt x="1573625" y="314420"/>
                      </a:cubicBezTo>
                      <a:cubicBezTo>
                        <a:pt x="1561529" y="320040"/>
                        <a:pt x="1549146" y="325469"/>
                        <a:pt x="1536573" y="330803"/>
                      </a:cubicBezTo>
                      <a:cubicBezTo>
                        <a:pt x="1532477" y="332518"/>
                        <a:pt x="1528191" y="334137"/>
                        <a:pt x="1524000" y="335852"/>
                      </a:cubicBezTo>
                      <a:cubicBezTo>
                        <a:pt x="1515428" y="339281"/>
                        <a:pt x="1506950" y="342710"/>
                        <a:pt x="1498187" y="346043"/>
                      </a:cubicBezTo>
                      <a:cubicBezTo>
                        <a:pt x="1493044" y="347948"/>
                        <a:pt x="1487805" y="349758"/>
                        <a:pt x="1482662" y="351663"/>
                      </a:cubicBezTo>
                      <a:cubicBezTo>
                        <a:pt x="1474661" y="354521"/>
                        <a:pt x="1466660" y="357378"/>
                        <a:pt x="1458468" y="360140"/>
                      </a:cubicBezTo>
                      <a:cubicBezTo>
                        <a:pt x="1452944" y="362045"/>
                        <a:pt x="1447324" y="363760"/>
                        <a:pt x="1441704" y="365570"/>
                      </a:cubicBezTo>
                      <a:cubicBezTo>
                        <a:pt x="1433703" y="368141"/>
                        <a:pt x="1425607" y="370618"/>
                        <a:pt x="1417511" y="373094"/>
                      </a:cubicBezTo>
                      <a:cubicBezTo>
                        <a:pt x="1411700" y="374809"/>
                        <a:pt x="1405890" y="376523"/>
                        <a:pt x="1399985" y="378238"/>
                      </a:cubicBezTo>
                      <a:cubicBezTo>
                        <a:pt x="1391793" y="380524"/>
                        <a:pt x="1383602" y="382810"/>
                        <a:pt x="1375315" y="385000"/>
                      </a:cubicBezTo>
                      <a:cubicBezTo>
                        <a:pt x="1369314" y="386620"/>
                        <a:pt x="1363409" y="388144"/>
                        <a:pt x="1357408" y="389668"/>
                      </a:cubicBezTo>
                      <a:cubicBezTo>
                        <a:pt x="1348930" y="391763"/>
                        <a:pt x="1340453" y="393859"/>
                        <a:pt x="1331881" y="395859"/>
                      </a:cubicBezTo>
                      <a:cubicBezTo>
                        <a:pt x="1325975" y="397193"/>
                        <a:pt x="1320070" y="398621"/>
                        <a:pt x="1314069" y="399955"/>
                      </a:cubicBezTo>
                      <a:cubicBezTo>
                        <a:pt x="1305020" y="401955"/>
                        <a:pt x="1295876" y="403860"/>
                        <a:pt x="1286732" y="405670"/>
                      </a:cubicBezTo>
                      <a:cubicBezTo>
                        <a:pt x="1281113" y="406813"/>
                        <a:pt x="1275588" y="407956"/>
                        <a:pt x="1269968" y="409099"/>
                      </a:cubicBezTo>
                      <a:cubicBezTo>
                        <a:pt x="1259586" y="411099"/>
                        <a:pt x="1249013" y="412909"/>
                        <a:pt x="1238536" y="414719"/>
                      </a:cubicBezTo>
                      <a:cubicBezTo>
                        <a:pt x="1234154" y="415481"/>
                        <a:pt x="1229773" y="416338"/>
                        <a:pt x="1225391" y="417005"/>
                      </a:cubicBezTo>
                      <a:cubicBezTo>
                        <a:pt x="1208151" y="419862"/>
                        <a:pt x="1190816" y="422339"/>
                        <a:pt x="1173385" y="424625"/>
                      </a:cubicBezTo>
                      <a:cubicBezTo>
                        <a:pt x="1168622" y="425291"/>
                        <a:pt x="1163860" y="425768"/>
                        <a:pt x="1159097" y="426434"/>
                      </a:cubicBezTo>
                      <a:cubicBezTo>
                        <a:pt x="1145762" y="428054"/>
                        <a:pt x="1132237" y="429578"/>
                        <a:pt x="1118807" y="431006"/>
                      </a:cubicBezTo>
                      <a:cubicBezTo>
                        <a:pt x="1114330" y="431483"/>
                        <a:pt x="1109758" y="431959"/>
                        <a:pt x="1105281" y="432340"/>
                      </a:cubicBezTo>
                      <a:cubicBezTo>
                        <a:pt x="1077563" y="434912"/>
                        <a:pt x="1049750" y="436912"/>
                        <a:pt x="1021747" y="438341"/>
                      </a:cubicBezTo>
                      <a:cubicBezTo>
                        <a:pt x="1018794" y="438531"/>
                        <a:pt x="1015936" y="438626"/>
                        <a:pt x="1012984" y="438817"/>
                      </a:cubicBezTo>
                      <a:cubicBezTo>
                        <a:pt x="988695" y="439960"/>
                        <a:pt x="964311" y="440531"/>
                        <a:pt x="939927" y="440722"/>
                      </a:cubicBezTo>
                      <a:cubicBezTo>
                        <a:pt x="936022" y="440722"/>
                        <a:pt x="932117" y="440722"/>
                        <a:pt x="928211" y="440817"/>
                      </a:cubicBezTo>
                      <a:cubicBezTo>
                        <a:pt x="905923" y="440817"/>
                        <a:pt x="883730" y="440531"/>
                        <a:pt x="861536" y="439865"/>
                      </a:cubicBezTo>
                      <a:cubicBezTo>
                        <a:pt x="857345" y="439769"/>
                        <a:pt x="853249" y="439579"/>
                        <a:pt x="849059" y="439388"/>
                      </a:cubicBezTo>
                      <a:cubicBezTo>
                        <a:pt x="827151" y="438531"/>
                        <a:pt x="805148" y="437483"/>
                        <a:pt x="783431" y="435959"/>
                      </a:cubicBezTo>
                      <a:cubicBezTo>
                        <a:pt x="783050" y="435959"/>
                        <a:pt x="782669" y="435959"/>
                        <a:pt x="782193" y="435864"/>
                      </a:cubicBezTo>
                      <a:cubicBezTo>
                        <a:pt x="761143" y="434340"/>
                        <a:pt x="740188" y="432340"/>
                        <a:pt x="719328" y="430149"/>
                      </a:cubicBezTo>
                      <a:cubicBezTo>
                        <a:pt x="715137" y="429673"/>
                        <a:pt x="710946" y="429292"/>
                        <a:pt x="706755" y="428816"/>
                      </a:cubicBezTo>
                      <a:cubicBezTo>
                        <a:pt x="686276" y="426530"/>
                        <a:pt x="665798" y="423863"/>
                        <a:pt x="645605" y="420815"/>
                      </a:cubicBezTo>
                      <a:cubicBezTo>
                        <a:pt x="641890" y="420243"/>
                        <a:pt x="638270" y="419672"/>
                        <a:pt x="634556" y="419100"/>
                      </a:cubicBezTo>
                      <a:cubicBezTo>
                        <a:pt x="613696" y="415862"/>
                        <a:pt x="593027" y="412337"/>
                        <a:pt x="572643" y="408432"/>
                      </a:cubicBezTo>
                      <a:cubicBezTo>
                        <a:pt x="571786" y="408242"/>
                        <a:pt x="570833" y="408146"/>
                        <a:pt x="569881" y="407956"/>
                      </a:cubicBezTo>
                      <a:cubicBezTo>
                        <a:pt x="547307" y="403574"/>
                        <a:pt x="525018" y="398526"/>
                        <a:pt x="503111" y="393287"/>
                      </a:cubicBezTo>
                      <a:cubicBezTo>
                        <a:pt x="500158" y="392525"/>
                        <a:pt x="497110" y="391859"/>
                        <a:pt x="494157" y="391097"/>
                      </a:cubicBezTo>
                      <a:cubicBezTo>
                        <a:pt x="469868" y="385096"/>
                        <a:pt x="446056" y="378428"/>
                        <a:pt x="422815" y="371285"/>
                      </a:cubicBezTo>
                      <a:cubicBezTo>
                        <a:pt x="419862" y="370427"/>
                        <a:pt x="416909" y="369570"/>
                        <a:pt x="413957" y="368618"/>
                      </a:cubicBezTo>
                      <a:cubicBezTo>
                        <a:pt x="400717" y="364427"/>
                        <a:pt x="387572" y="360140"/>
                        <a:pt x="374714" y="355568"/>
                      </a:cubicBezTo>
                      <a:cubicBezTo>
                        <a:pt x="373570" y="355187"/>
                        <a:pt x="372428" y="354806"/>
                        <a:pt x="371285" y="354425"/>
                      </a:cubicBezTo>
                      <a:cubicBezTo>
                        <a:pt x="357378" y="349472"/>
                        <a:pt x="343757" y="344329"/>
                        <a:pt x="330327" y="338995"/>
                      </a:cubicBezTo>
                      <a:cubicBezTo>
                        <a:pt x="327660" y="337947"/>
                        <a:pt x="325088" y="336804"/>
                        <a:pt x="322421" y="335756"/>
                      </a:cubicBezTo>
                      <a:cubicBezTo>
                        <a:pt x="302609" y="327660"/>
                        <a:pt x="283273" y="319278"/>
                        <a:pt x="264605" y="310325"/>
                      </a:cubicBezTo>
                      <a:cubicBezTo>
                        <a:pt x="88202" y="225266"/>
                        <a:pt x="191" y="114586"/>
                        <a:pt x="0" y="3905"/>
                      </a:cubicBezTo>
                      <a:lnTo>
                        <a:pt x="667" y="347377"/>
                      </a:lnTo>
                      <a:cubicBezTo>
                        <a:pt x="857" y="458057"/>
                        <a:pt x="88868" y="568738"/>
                        <a:pt x="265271" y="653796"/>
                      </a:cubicBezTo>
                      <a:cubicBezTo>
                        <a:pt x="283940" y="662750"/>
                        <a:pt x="303276" y="671227"/>
                        <a:pt x="323088" y="679228"/>
                      </a:cubicBezTo>
                      <a:cubicBezTo>
                        <a:pt x="324612" y="679895"/>
                        <a:pt x="326136" y="680657"/>
                        <a:pt x="327660" y="681228"/>
                      </a:cubicBezTo>
                      <a:cubicBezTo>
                        <a:pt x="328708" y="681704"/>
                        <a:pt x="329851" y="681990"/>
                        <a:pt x="330898" y="682466"/>
                      </a:cubicBezTo>
                      <a:cubicBezTo>
                        <a:pt x="344329" y="687800"/>
                        <a:pt x="357949" y="693039"/>
                        <a:pt x="371856" y="697897"/>
                      </a:cubicBezTo>
                      <a:cubicBezTo>
                        <a:pt x="372999" y="698278"/>
                        <a:pt x="374142" y="698659"/>
                        <a:pt x="375285" y="699040"/>
                      </a:cubicBezTo>
                      <a:cubicBezTo>
                        <a:pt x="388144" y="703517"/>
                        <a:pt x="401288" y="707898"/>
                        <a:pt x="414528" y="712089"/>
                      </a:cubicBezTo>
                      <a:cubicBezTo>
                        <a:pt x="415861" y="712470"/>
                        <a:pt x="417100" y="712946"/>
                        <a:pt x="418528" y="713423"/>
                      </a:cubicBezTo>
                      <a:cubicBezTo>
                        <a:pt x="420148" y="713899"/>
                        <a:pt x="421862" y="714280"/>
                        <a:pt x="423386" y="714756"/>
                      </a:cubicBezTo>
                      <a:cubicBezTo>
                        <a:pt x="446723" y="721900"/>
                        <a:pt x="470440" y="728472"/>
                        <a:pt x="494728" y="734568"/>
                      </a:cubicBezTo>
                      <a:cubicBezTo>
                        <a:pt x="495776" y="734854"/>
                        <a:pt x="496634" y="735140"/>
                        <a:pt x="497681" y="735425"/>
                      </a:cubicBezTo>
                      <a:cubicBezTo>
                        <a:pt x="499682" y="735901"/>
                        <a:pt x="501777" y="736283"/>
                        <a:pt x="503777" y="736759"/>
                      </a:cubicBezTo>
                      <a:cubicBezTo>
                        <a:pt x="525685" y="742093"/>
                        <a:pt x="547878" y="747046"/>
                        <a:pt x="570452" y="751427"/>
                      </a:cubicBezTo>
                      <a:cubicBezTo>
                        <a:pt x="570643" y="751427"/>
                        <a:pt x="570833" y="751523"/>
                        <a:pt x="571024" y="751523"/>
                      </a:cubicBezTo>
                      <a:cubicBezTo>
                        <a:pt x="571786" y="751713"/>
                        <a:pt x="572548" y="751808"/>
                        <a:pt x="573310" y="751904"/>
                      </a:cubicBezTo>
                      <a:cubicBezTo>
                        <a:pt x="593693" y="755809"/>
                        <a:pt x="614267" y="759333"/>
                        <a:pt x="635127" y="762572"/>
                      </a:cubicBezTo>
                      <a:cubicBezTo>
                        <a:pt x="637413" y="762953"/>
                        <a:pt x="639604" y="763429"/>
                        <a:pt x="641985" y="763715"/>
                      </a:cubicBezTo>
                      <a:cubicBezTo>
                        <a:pt x="643414" y="763905"/>
                        <a:pt x="644843" y="764096"/>
                        <a:pt x="646176" y="764286"/>
                      </a:cubicBezTo>
                      <a:cubicBezTo>
                        <a:pt x="666369" y="767334"/>
                        <a:pt x="686753" y="769906"/>
                        <a:pt x="707327" y="772287"/>
                      </a:cubicBezTo>
                      <a:cubicBezTo>
                        <a:pt x="709041" y="772478"/>
                        <a:pt x="710756" y="772763"/>
                        <a:pt x="712470" y="772954"/>
                      </a:cubicBezTo>
                      <a:cubicBezTo>
                        <a:pt x="714947" y="773240"/>
                        <a:pt x="717518" y="773335"/>
                        <a:pt x="719995" y="773621"/>
                      </a:cubicBezTo>
                      <a:cubicBezTo>
                        <a:pt x="740855" y="775811"/>
                        <a:pt x="761810" y="777812"/>
                        <a:pt x="782860" y="779336"/>
                      </a:cubicBezTo>
                      <a:cubicBezTo>
                        <a:pt x="783145" y="779336"/>
                        <a:pt x="783527" y="779336"/>
                        <a:pt x="783812" y="779336"/>
                      </a:cubicBezTo>
                      <a:cubicBezTo>
                        <a:pt x="783812" y="779336"/>
                        <a:pt x="784003" y="779336"/>
                        <a:pt x="784098" y="779336"/>
                      </a:cubicBezTo>
                      <a:cubicBezTo>
                        <a:pt x="805910" y="780859"/>
                        <a:pt x="827818" y="782003"/>
                        <a:pt x="849725" y="782860"/>
                      </a:cubicBezTo>
                      <a:cubicBezTo>
                        <a:pt x="852202" y="782955"/>
                        <a:pt x="854678" y="783146"/>
                        <a:pt x="857155" y="783241"/>
                      </a:cubicBezTo>
                      <a:cubicBezTo>
                        <a:pt x="858869" y="783241"/>
                        <a:pt x="860489" y="783241"/>
                        <a:pt x="862203" y="783241"/>
                      </a:cubicBezTo>
                      <a:cubicBezTo>
                        <a:pt x="884396" y="783908"/>
                        <a:pt x="906590" y="784288"/>
                        <a:pt x="928783" y="784193"/>
                      </a:cubicBezTo>
                      <a:cubicBezTo>
                        <a:pt x="930593" y="784193"/>
                        <a:pt x="932402" y="784193"/>
                        <a:pt x="934212" y="784193"/>
                      </a:cubicBezTo>
                      <a:cubicBezTo>
                        <a:pt x="936403" y="784193"/>
                        <a:pt x="938498" y="784003"/>
                        <a:pt x="940689" y="784003"/>
                      </a:cubicBezTo>
                      <a:cubicBezTo>
                        <a:pt x="965073" y="783812"/>
                        <a:pt x="989362" y="783146"/>
                        <a:pt x="1013651" y="782098"/>
                      </a:cubicBezTo>
                      <a:cubicBezTo>
                        <a:pt x="1014889" y="782098"/>
                        <a:pt x="1016032" y="782098"/>
                        <a:pt x="1017270" y="782003"/>
                      </a:cubicBezTo>
                      <a:cubicBezTo>
                        <a:pt x="1018985" y="782003"/>
                        <a:pt x="1020699" y="781717"/>
                        <a:pt x="1022414" y="781622"/>
                      </a:cubicBezTo>
                      <a:cubicBezTo>
                        <a:pt x="1050417" y="780193"/>
                        <a:pt x="1078230" y="778193"/>
                        <a:pt x="1105948" y="775621"/>
                      </a:cubicBezTo>
                      <a:cubicBezTo>
                        <a:pt x="1107377" y="775526"/>
                        <a:pt x="1108901" y="775430"/>
                        <a:pt x="1110329" y="775335"/>
                      </a:cubicBezTo>
                      <a:cubicBezTo>
                        <a:pt x="1113473" y="775049"/>
                        <a:pt x="1116521" y="774573"/>
                        <a:pt x="1119569" y="774287"/>
                      </a:cubicBezTo>
                      <a:cubicBezTo>
                        <a:pt x="1132999" y="772954"/>
                        <a:pt x="1146429" y="771430"/>
                        <a:pt x="1159764" y="769715"/>
                      </a:cubicBezTo>
                      <a:cubicBezTo>
                        <a:pt x="1164527" y="769144"/>
                        <a:pt x="1169289" y="768572"/>
                        <a:pt x="1174052" y="767905"/>
                      </a:cubicBezTo>
                      <a:cubicBezTo>
                        <a:pt x="1191482" y="765620"/>
                        <a:pt x="1208818" y="763048"/>
                        <a:pt x="1226058" y="760286"/>
                      </a:cubicBezTo>
                      <a:cubicBezTo>
                        <a:pt x="1226534" y="760286"/>
                        <a:pt x="1227106" y="760095"/>
                        <a:pt x="1227582" y="760095"/>
                      </a:cubicBezTo>
                      <a:cubicBezTo>
                        <a:pt x="1231487" y="759428"/>
                        <a:pt x="1235297" y="758666"/>
                        <a:pt x="1239203" y="758000"/>
                      </a:cubicBezTo>
                      <a:cubicBezTo>
                        <a:pt x="1249775" y="756190"/>
                        <a:pt x="1260253" y="754380"/>
                        <a:pt x="1270635" y="752380"/>
                      </a:cubicBezTo>
                      <a:cubicBezTo>
                        <a:pt x="1276255" y="751332"/>
                        <a:pt x="1281779" y="750094"/>
                        <a:pt x="1287399" y="748951"/>
                      </a:cubicBezTo>
                      <a:cubicBezTo>
                        <a:pt x="1296543" y="747141"/>
                        <a:pt x="1305687" y="745236"/>
                        <a:pt x="1314736" y="743236"/>
                      </a:cubicBezTo>
                      <a:cubicBezTo>
                        <a:pt x="1320737" y="741902"/>
                        <a:pt x="1326642" y="740569"/>
                        <a:pt x="1332547" y="739140"/>
                      </a:cubicBezTo>
                      <a:cubicBezTo>
                        <a:pt x="1341120" y="737140"/>
                        <a:pt x="1349597" y="735140"/>
                        <a:pt x="1358075" y="732949"/>
                      </a:cubicBezTo>
                      <a:cubicBezTo>
                        <a:pt x="1364075" y="731425"/>
                        <a:pt x="1370076" y="729901"/>
                        <a:pt x="1376077" y="728282"/>
                      </a:cubicBezTo>
                      <a:cubicBezTo>
                        <a:pt x="1384363" y="726091"/>
                        <a:pt x="1392555" y="723805"/>
                        <a:pt x="1400651" y="721519"/>
                      </a:cubicBezTo>
                      <a:cubicBezTo>
                        <a:pt x="1406557" y="719804"/>
                        <a:pt x="1412367" y="718185"/>
                        <a:pt x="1418177" y="716375"/>
                      </a:cubicBezTo>
                      <a:cubicBezTo>
                        <a:pt x="1426274" y="713899"/>
                        <a:pt x="1434370" y="711422"/>
                        <a:pt x="1442371" y="708851"/>
                      </a:cubicBezTo>
                      <a:cubicBezTo>
                        <a:pt x="1447991" y="707041"/>
                        <a:pt x="1453610" y="705231"/>
                        <a:pt x="1459135" y="703421"/>
                      </a:cubicBezTo>
                      <a:cubicBezTo>
                        <a:pt x="1467326" y="700659"/>
                        <a:pt x="1475327" y="697801"/>
                        <a:pt x="1483328" y="694944"/>
                      </a:cubicBezTo>
                      <a:cubicBezTo>
                        <a:pt x="1488567" y="693039"/>
                        <a:pt x="1493806" y="691229"/>
                        <a:pt x="1498854" y="689324"/>
                      </a:cubicBezTo>
                      <a:cubicBezTo>
                        <a:pt x="1507617" y="686086"/>
                        <a:pt x="1516094" y="682657"/>
                        <a:pt x="1524667" y="679133"/>
                      </a:cubicBezTo>
                      <a:cubicBezTo>
                        <a:pt x="1528858" y="677418"/>
                        <a:pt x="1533144" y="675799"/>
                        <a:pt x="1537240" y="674084"/>
                      </a:cubicBezTo>
                      <a:cubicBezTo>
                        <a:pt x="1549813" y="668846"/>
                        <a:pt x="1562195" y="663416"/>
                        <a:pt x="1574292" y="657701"/>
                      </a:cubicBezTo>
                      <a:cubicBezTo>
                        <a:pt x="1586675" y="651891"/>
                        <a:pt x="1598581" y="645986"/>
                        <a:pt x="1610106" y="639985"/>
                      </a:cubicBezTo>
                      <a:cubicBezTo>
                        <a:pt x="1610773" y="639604"/>
                        <a:pt x="1611440" y="639318"/>
                        <a:pt x="1612106" y="639032"/>
                      </a:cubicBezTo>
                      <a:cubicBezTo>
                        <a:pt x="1614297" y="637889"/>
                        <a:pt x="1616202" y="636651"/>
                        <a:pt x="1618393" y="635508"/>
                      </a:cubicBezTo>
                      <a:cubicBezTo>
                        <a:pt x="1628299" y="630269"/>
                        <a:pt x="1637824" y="624840"/>
                        <a:pt x="1647063" y="619411"/>
                      </a:cubicBezTo>
                      <a:cubicBezTo>
                        <a:pt x="1650873" y="617220"/>
                        <a:pt x="1654588" y="614934"/>
                        <a:pt x="1658207" y="612648"/>
                      </a:cubicBezTo>
                      <a:cubicBezTo>
                        <a:pt x="1666494" y="607600"/>
                        <a:pt x="1674495" y="602456"/>
                        <a:pt x="1682210" y="597218"/>
                      </a:cubicBezTo>
                      <a:cubicBezTo>
                        <a:pt x="1684306" y="595789"/>
                        <a:pt x="1686687" y="594455"/>
                        <a:pt x="1688783" y="593026"/>
                      </a:cubicBezTo>
                      <a:cubicBezTo>
                        <a:pt x="1690021" y="592169"/>
                        <a:pt x="1691069" y="591312"/>
                        <a:pt x="1692212" y="590550"/>
                      </a:cubicBezTo>
                      <a:cubicBezTo>
                        <a:pt x="1696784" y="587312"/>
                        <a:pt x="1701165" y="584073"/>
                        <a:pt x="1705546" y="580834"/>
                      </a:cubicBezTo>
                      <a:cubicBezTo>
                        <a:pt x="1709642" y="577787"/>
                        <a:pt x="1713738" y="574834"/>
                        <a:pt x="1717738" y="571691"/>
                      </a:cubicBezTo>
                      <a:cubicBezTo>
                        <a:pt x="1721929" y="568357"/>
                        <a:pt x="1725930" y="565023"/>
                        <a:pt x="1729930" y="561689"/>
                      </a:cubicBezTo>
                      <a:cubicBezTo>
                        <a:pt x="1732788" y="559308"/>
                        <a:pt x="1735836" y="557022"/>
                        <a:pt x="1738503" y="554641"/>
                      </a:cubicBezTo>
                      <a:cubicBezTo>
                        <a:pt x="1739455" y="553784"/>
                        <a:pt x="1740313" y="553022"/>
                        <a:pt x="1741170" y="552164"/>
                      </a:cubicBezTo>
                      <a:cubicBezTo>
                        <a:pt x="1744028" y="549688"/>
                        <a:pt x="1746599" y="547211"/>
                        <a:pt x="1749362" y="544735"/>
                      </a:cubicBezTo>
                      <a:cubicBezTo>
                        <a:pt x="1753362" y="541020"/>
                        <a:pt x="1757362" y="537305"/>
                        <a:pt x="1761172" y="533591"/>
                      </a:cubicBezTo>
                      <a:cubicBezTo>
                        <a:pt x="1763840" y="530924"/>
                        <a:pt x="1766316" y="528352"/>
                        <a:pt x="1768888" y="525685"/>
                      </a:cubicBezTo>
                      <a:cubicBezTo>
                        <a:pt x="1770888" y="523589"/>
                        <a:pt x="1773079" y="521494"/>
                        <a:pt x="1774984" y="519398"/>
                      </a:cubicBezTo>
                      <a:cubicBezTo>
                        <a:pt x="1776508" y="517684"/>
                        <a:pt x="1777937" y="515969"/>
                        <a:pt x="1779461" y="514255"/>
                      </a:cubicBezTo>
                      <a:cubicBezTo>
                        <a:pt x="1781556" y="511874"/>
                        <a:pt x="1783556" y="509588"/>
                        <a:pt x="1785557" y="507206"/>
                      </a:cubicBezTo>
                      <a:cubicBezTo>
                        <a:pt x="1788986" y="503111"/>
                        <a:pt x="1792224" y="499110"/>
                        <a:pt x="1795367" y="495014"/>
                      </a:cubicBezTo>
                      <a:cubicBezTo>
                        <a:pt x="1797082" y="492728"/>
                        <a:pt x="1798892" y="490538"/>
                        <a:pt x="1800511" y="488251"/>
                      </a:cubicBezTo>
                      <a:cubicBezTo>
                        <a:pt x="1801178" y="487299"/>
                        <a:pt x="1801940" y="486442"/>
                        <a:pt x="1802606" y="485489"/>
                      </a:cubicBezTo>
                      <a:cubicBezTo>
                        <a:pt x="1805654" y="481203"/>
                        <a:pt x="1808512" y="476917"/>
                        <a:pt x="1811274" y="472535"/>
                      </a:cubicBezTo>
                      <a:cubicBezTo>
                        <a:pt x="1811941" y="471488"/>
                        <a:pt x="1812703" y="470440"/>
                        <a:pt x="1813370" y="469392"/>
                      </a:cubicBezTo>
                      <a:cubicBezTo>
                        <a:pt x="1816989" y="463582"/>
                        <a:pt x="1820418" y="457771"/>
                        <a:pt x="1823466" y="451961"/>
                      </a:cubicBezTo>
                      <a:cubicBezTo>
                        <a:pt x="1823752" y="451390"/>
                        <a:pt x="1824037" y="450818"/>
                        <a:pt x="1824323" y="450342"/>
                      </a:cubicBezTo>
                      <a:cubicBezTo>
                        <a:pt x="1825276" y="448532"/>
                        <a:pt x="1826038" y="446818"/>
                        <a:pt x="1826895" y="445008"/>
                      </a:cubicBezTo>
                      <a:cubicBezTo>
                        <a:pt x="1829181" y="440341"/>
                        <a:pt x="1831372" y="435674"/>
                        <a:pt x="1833372" y="431006"/>
                      </a:cubicBezTo>
                      <a:cubicBezTo>
                        <a:pt x="1834325" y="428816"/>
                        <a:pt x="1835182" y="426530"/>
                        <a:pt x="1836134" y="424244"/>
                      </a:cubicBezTo>
                      <a:cubicBezTo>
                        <a:pt x="1836896" y="422243"/>
                        <a:pt x="1837849" y="420243"/>
                        <a:pt x="1838611" y="418243"/>
                      </a:cubicBezTo>
                      <a:cubicBezTo>
                        <a:pt x="1839468" y="415862"/>
                        <a:pt x="1840135" y="413575"/>
                        <a:pt x="1840897" y="411194"/>
                      </a:cubicBezTo>
                      <a:cubicBezTo>
                        <a:pt x="1841659" y="408908"/>
                        <a:pt x="1842421" y="406718"/>
                        <a:pt x="1843087" y="404432"/>
                      </a:cubicBezTo>
                      <a:cubicBezTo>
                        <a:pt x="1844516" y="399479"/>
                        <a:pt x="1845754" y="394621"/>
                        <a:pt x="1846802" y="389668"/>
                      </a:cubicBezTo>
                      <a:cubicBezTo>
                        <a:pt x="1847183" y="388049"/>
                        <a:pt x="1847660" y="386429"/>
                        <a:pt x="1847945" y="384810"/>
                      </a:cubicBezTo>
                      <a:cubicBezTo>
                        <a:pt x="1847945" y="384429"/>
                        <a:pt x="1848136" y="384048"/>
                        <a:pt x="1848231" y="383667"/>
                      </a:cubicBezTo>
                      <a:cubicBezTo>
                        <a:pt x="1849469" y="377476"/>
                        <a:pt x="1850327" y="371189"/>
                        <a:pt x="1850993" y="364903"/>
                      </a:cubicBezTo>
                      <a:cubicBezTo>
                        <a:pt x="1851088" y="363569"/>
                        <a:pt x="1851184" y="362141"/>
                        <a:pt x="1851279" y="360807"/>
                      </a:cubicBezTo>
                      <a:cubicBezTo>
                        <a:pt x="1851660" y="356330"/>
                        <a:pt x="1852041" y="351949"/>
                        <a:pt x="1852136" y="347472"/>
                      </a:cubicBez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01" name="Graphic 2">
                <a:extLst>
                  <a:ext uri="{FF2B5EF4-FFF2-40B4-BE49-F238E27FC236}">
                    <a16:creationId xmlns:a16="http://schemas.microsoft.com/office/drawing/2014/main" id="{BA1C90F2-350E-3DD9-41AD-459827A66021}"/>
                  </a:ext>
                </a:extLst>
              </p:cNvPr>
              <p:cNvGrpSpPr/>
              <p:nvPr/>
            </p:nvGrpSpPr>
            <p:grpSpPr>
              <a:xfrm>
                <a:off x="5334180" y="2685588"/>
                <a:ext cx="2021761" cy="1334188"/>
                <a:chOff x="5447271" y="2727222"/>
                <a:chExt cx="1319266" cy="870602"/>
              </a:xfrm>
            </p:grpSpPr>
            <p:sp>
              <p:nvSpPr>
                <p:cNvPr id="105" name="Freeform: Shape 104">
                  <a:extLst>
                    <a:ext uri="{FF2B5EF4-FFF2-40B4-BE49-F238E27FC236}">
                      <a16:creationId xmlns:a16="http://schemas.microsoft.com/office/drawing/2014/main" id="{16D12283-73DB-5E2B-3772-6E468BDFACCC}"/>
                    </a:ext>
                  </a:extLst>
                </p:cNvPr>
                <p:cNvSpPr/>
                <p:nvPr/>
              </p:nvSpPr>
              <p:spPr>
                <a:xfrm rot="-6600">
                  <a:off x="5447870" y="2728487"/>
                  <a:ext cx="1318069" cy="625030"/>
                </a:xfrm>
                <a:custGeom>
                  <a:avLst/>
                  <a:gdLst>
                    <a:gd name="connsiteX0" fmla="*/ 1318069 w 1318069"/>
                    <a:gd name="connsiteY0" fmla="*/ 312515 h 625030"/>
                    <a:gd name="connsiteX1" fmla="*/ 659035 w 1318069"/>
                    <a:gd name="connsiteY1" fmla="*/ 625030 h 625030"/>
                    <a:gd name="connsiteX2" fmla="*/ 0 w 1318069"/>
                    <a:gd name="connsiteY2" fmla="*/ 312515 h 625030"/>
                    <a:gd name="connsiteX3" fmla="*/ 659035 w 1318069"/>
                    <a:gd name="connsiteY3" fmla="*/ 0 h 625030"/>
                    <a:gd name="connsiteX4" fmla="*/ 1318069 w 1318069"/>
                    <a:gd name="connsiteY4" fmla="*/ 312515 h 625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069" h="625030">
                      <a:moveTo>
                        <a:pt x="1318069" y="312515"/>
                      </a:moveTo>
                      <a:cubicBezTo>
                        <a:pt x="1318069" y="485113"/>
                        <a:pt x="1023009" y="625030"/>
                        <a:pt x="659035" y="625030"/>
                      </a:cubicBezTo>
                      <a:cubicBezTo>
                        <a:pt x="295060" y="625030"/>
                        <a:pt x="0" y="485113"/>
                        <a:pt x="0" y="312515"/>
                      </a:cubicBezTo>
                      <a:cubicBezTo>
                        <a:pt x="0" y="139918"/>
                        <a:pt x="295060" y="0"/>
                        <a:pt x="659035" y="0"/>
                      </a:cubicBezTo>
                      <a:cubicBezTo>
                        <a:pt x="1023009" y="0"/>
                        <a:pt x="1318069" y="139918"/>
                        <a:pt x="1318069" y="312515"/>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6" name="Freeform: Shape 105">
                  <a:extLst>
                    <a:ext uri="{FF2B5EF4-FFF2-40B4-BE49-F238E27FC236}">
                      <a16:creationId xmlns:a16="http://schemas.microsoft.com/office/drawing/2014/main" id="{EF4D502D-D140-6423-8680-1FC04D939595}"/>
                    </a:ext>
                  </a:extLst>
                </p:cNvPr>
                <p:cNvSpPr/>
                <p:nvPr/>
              </p:nvSpPr>
              <p:spPr>
                <a:xfrm>
                  <a:off x="5447759" y="3039617"/>
                  <a:ext cx="1318640" cy="558207"/>
                </a:xfrm>
                <a:custGeom>
                  <a:avLst/>
                  <a:gdLst>
                    <a:gd name="connsiteX0" fmla="*/ 1318546 w 1318640"/>
                    <a:gd name="connsiteY0" fmla="*/ 247745 h 558207"/>
                    <a:gd name="connsiteX1" fmla="*/ 1318546 w 1318640"/>
                    <a:gd name="connsiteY1" fmla="*/ 244507 h 558207"/>
                    <a:gd name="connsiteX2" fmla="*/ 1318069 w 1318640"/>
                    <a:gd name="connsiteY2" fmla="*/ 0 h 558207"/>
                    <a:gd name="connsiteX3" fmla="*/ 1317784 w 1318640"/>
                    <a:gd name="connsiteY3" fmla="*/ 5429 h 558207"/>
                    <a:gd name="connsiteX4" fmla="*/ 1315498 w 1318640"/>
                    <a:gd name="connsiteY4" fmla="*/ 27432 h 558207"/>
                    <a:gd name="connsiteX5" fmla="*/ 1315212 w 1318640"/>
                    <a:gd name="connsiteY5" fmla="*/ 29432 h 558207"/>
                    <a:gd name="connsiteX6" fmla="*/ 1309211 w 1318640"/>
                    <a:gd name="connsiteY6" fmla="*/ 51149 h 558207"/>
                    <a:gd name="connsiteX7" fmla="*/ 1307592 w 1318640"/>
                    <a:gd name="connsiteY7" fmla="*/ 55817 h 558207"/>
                    <a:gd name="connsiteX8" fmla="*/ 1298162 w 1318640"/>
                    <a:gd name="connsiteY8" fmla="*/ 76867 h 558207"/>
                    <a:gd name="connsiteX9" fmla="*/ 1296638 w 1318640"/>
                    <a:gd name="connsiteY9" fmla="*/ 79534 h 558207"/>
                    <a:gd name="connsiteX10" fmla="*/ 1284542 w 1318640"/>
                    <a:gd name="connsiteY10" fmla="*/ 98965 h 558207"/>
                    <a:gd name="connsiteX11" fmla="*/ 1282065 w 1318640"/>
                    <a:gd name="connsiteY11" fmla="*/ 102584 h 558207"/>
                    <a:gd name="connsiteX12" fmla="*/ 1264920 w 1318640"/>
                    <a:gd name="connsiteY12" fmla="*/ 123539 h 558207"/>
                    <a:gd name="connsiteX13" fmla="*/ 1258919 w 1318640"/>
                    <a:gd name="connsiteY13" fmla="*/ 130016 h 558207"/>
                    <a:gd name="connsiteX14" fmla="*/ 1253395 w 1318640"/>
                    <a:gd name="connsiteY14" fmla="*/ 135636 h 558207"/>
                    <a:gd name="connsiteX15" fmla="*/ 1245013 w 1318640"/>
                    <a:gd name="connsiteY15" fmla="*/ 143637 h 558207"/>
                    <a:gd name="connsiteX16" fmla="*/ 1239202 w 1318640"/>
                    <a:gd name="connsiteY16" fmla="*/ 148971 h 558207"/>
                    <a:gd name="connsiteX17" fmla="*/ 1231202 w 1318640"/>
                    <a:gd name="connsiteY17" fmla="*/ 155734 h 558207"/>
                    <a:gd name="connsiteX18" fmla="*/ 1222439 w 1318640"/>
                    <a:gd name="connsiteY18" fmla="*/ 162878 h 558207"/>
                    <a:gd name="connsiteX19" fmla="*/ 1213771 w 1318640"/>
                    <a:gd name="connsiteY19" fmla="*/ 169355 h 558207"/>
                    <a:gd name="connsiteX20" fmla="*/ 1204246 w 1318640"/>
                    <a:gd name="connsiteY20" fmla="*/ 176213 h 558207"/>
                    <a:gd name="connsiteX21" fmla="*/ 1197197 w 1318640"/>
                    <a:gd name="connsiteY21" fmla="*/ 180975 h 558207"/>
                    <a:gd name="connsiteX22" fmla="*/ 1180148 w 1318640"/>
                    <a:gd name="connsiteY22" fmla="*/ 191929 h 558207"/>
                    <a:gd name="connsiteX23" fmla="*/ 1172242 w 1318640"/>
                    <a:gd name="connsiteY23" fmla="*/ 196691 h 558207"/>
                    <a:gd name="connsiteX24" fmla="*/ 1151858 w 1318640"/>
                    <a:gd name="connsiteY24" fmla="*/ 208121 h 558207"/>
                    <a:gd name="connsiteX25" fmla="*/ 1145953 w 1318640"/>
                    <a:gd name="connsiteY25" fmla="*/ 211360 h 558207"/>
                    <a:gd name="connsiteX26" fmla="*/ 1120521 w 1318640"/>
                    <a:gd name="connsiteY26" fmla="*/ 223933 h 558207"/>
                    <a:gd name="connsiteX27" fmla="*/ 1066705 w 1318640"/>
                    <a:gd name="connsiteY27" fmla="*/ 246317 h 558207"/>
                    <a:gd name="connsiteX28" fmla="*/ 1047750 w 1318640"/>
                    <a:gd name="connsiteY28" fmla="*/ 252794 h 558207"/>
                    <a:gd name="connsiteX29" fmla="*/ 1009269 w 1318640"/>
                    <a:gd name="connsiteY29" fmla="*/ 265462 h 558207"/>
                    <a:gd name="connsiteX30" fmla="*/ 985742 w 1318640"/>
                    <a:gd name="connsiteY30" fmla="*/ 271939 h 558207"/>
                    <a:gd name="connsiteX31" fmla="*/ 948785 w 1318640"/>
                    <a:gd name="connsiteY31" fmla="*/ 281464 h 558207"/>
                    <a:gd name="connsiteX32" fmla="*/ 922877 w 1318640"/>
                    <a:gd name="connsiteY32" fmla="*/ 287084 h 558207"/>
                    <a:gd name="connsiteX33" fmla="*/ 885730 w 1318640"/>
                    <a:gd name="connsiteY33" fmla="*/ 294322 h 558207"/>
                    <a:gd name="connsiteX34" fmla="*/ 847916 w 1318640"/>
                    <a:gd name="connsiteY34" fmla="*/ 300419 h 558207"/>
                    <a:gd name="connsiteX35" fmla="*/ 837057 w 1318640"/>
                    <a:gd name="connsiteY35" fmla="*/ 302038 h 558207"/>
                    <a:gd name="connsiteX36" fmla="*/ 784288 w 1318640"/>
                    <a:gd name="connsiteY36" fmla="*/ 307943 h 558207"/>
                    <a:gd name="connsiteX37" fmla="*/ 745903 w 1318640"/>
                    <a:gd name="connsiteY37" fmla="*/ 310706 h 558207"/>
                    <a:gd name="connsiteX38" fmla="*/ 719423 w 1318640"/>
                    <a:gd name="connsiteY38" fmla="*/ 312420 h 558207"/>
                    <a:gd name="connsiteX39" fmla="*/ 695325 w 1318640"/>
                    <a:gd name="connsiteY39" fmla="*/ 313087 h 558207"/>
                    <a:gd name="connsiteX40" fmla="*/ 657892 w 1318640"/>
                    <a:gd name="connsiteY40" fmla="*/ 313849 h 558207"/>
                    <a:gd name="connsiteX41" fmla="*/ 636651 w 1318640"/>
                    <a:gd name="connsiteY41" fmla="*/ 313563 h 558207"/>
                    <a:gd name="connsiteX42" fmla="*/ 598075 w 1318640"/>
                    <a:gd name="connsiteY42" fmla="*/ 312515 h 558207"/>
                    <a:gd name="connsiteX43" fmla="*/ 576834 w 1318640"/>
                    <a:gd name="connsiteY43" fmla="*/ 311372 h 558207"/>
                    <a:gd name="connsiteX44" fmla="*/ 538734 w 1318640"/>
                    <a:gd name="connsiteY44" fmla="*/ 308610 h 558207"/>
                    <a:gd name="connsiteX45" fmla="*/ 518350 w 1318640"/>
                    <a:gd name="connsiteY45" fmla="*/ 306800 h 558207"/>
                    <a:gd name="connsiteX46" fmla="*/ 477774 w 1318640"/>
                    <a:gd name="connsiteY46" fmla="*/ 301943 h 558207"/>
                    <a:gd name="connsiteX47" fmla="*/ 461296 w 1318640"/>
                    <a:gd name="connsiteY47" fmla="*/ 299752 h 558207"/>
                    <a:gd name="connsiteX48" fmla="*/ 405384 w 1318640"/>
                    <a:gd name="connsiteY48" fmla="*/ 290227 h 558207"/>
                    <a:gd name="connsiteX49" fmla="*/ 398240 w 1318640"/>
                    <a:gd name="connsiteY49" fmla="*/ 288608 h 558207"/>
                    <a:gd name="connsiteX50" fmla="*/ 350330 w 1318640"/>
                    <a:gd name="connsiteY50" fmla="*/ 277844 h 558207"/>
                    <a:gd name="connsiteX51" fmla="*/ 321850 w 1318640"/>
                    <a:gd name="connsiteY51" fmla="*/ 269939 h 558207"/>
                    <a:gd name="connsiteX52" fmla="*/ 293275 w 1318640"/>
                    <a:gd name="connsiteY52" fmla="*/ 261842 h 558207"/>
                    <a:gd name="connsiteX53" fmla="*/ 285941 w 1318640"/>
                    <a:gd name="connsiteY53" fmla="*/ 259461 h 558207"/>
                    <a:gd name="connsiteX54" fmla="*/ 242602 w 1318640"/>
                    <a:gd name="connsiteY54" fmla="*/ 244126 h 558207"/>
                    <a:gd name="connsiteX55" fmla="*/ 236125 w 1318640"/>
                    <a:gd name="connsiteY55" fmla="*/ 241649 h 558207"/>
                    <a:gd name="connsiteX56" fmla="*/ 188309 w 1318640"/>
                    <a:gd name="connsiteY56" fmla="*/ 220790 h 558207"/>
                    <a:gd name="connsiteX57" fmla="*/ 0 w 1318640"/>
                    <a:gd name="connsiteY57" fmla="*/ 2667 h 558207"/>
                    <a:gd name="connsiteX58" fmla="*/ 476 w 1318640"/>
                    <a:gd name="connsiteY58" fmla="*/ 247174 h 558207"/>
                    <a:gd name="connsiteX59" fmla="*/ 188785 w 1318640"/>
                    <a:gd name="connsiteY59" fmla="*/ 465296 h 558207"/>
                    <a:gd name="connsiteX60" fmla="*/ 233172 w 1318640"/>
                    <a:gd name="connsiteY60" fmla="*/ 484822 h 558207"/>
                    <a:gd name="connsiteX61" fmla="*/ 236601 w 1318640"/>
                    <a:gd name="connsiteY61" fmla="*/ 486061 h 558207"/>
                    <a:gd name="connsiteX62" fmla="*/ 243078 w 1318640"/>
                    <a:gd name="connsiteY62" fmla="*/ 488537 h 558207"/>
                    <a:gd name="connsiteX63" fmla="*/ 286417 w 1318640"/>
                    <a:gd name="connsiteY63" fmla="*/ 503872 h 558207"/>
                    <a:gd name="connsiteX64" fmla="*/ 293751 w 1318640"/>
                    <a:gd name="connsiteY64" fmla="*/ 506254 h 558207"/>
                    <a:gd name="connsiteX65" fmla="*/ 297847 w 1318640"/>
                    <a:gd name="connsiteY65" fmla="*/ 507587 h 558207"/>
                    <a:gd name="connsiteX66" fmla="*/ 322326 w 1318640"/>
                    <a:gd name="connsiteY66" fmla="*/ 514350 h 558207"/>
                    <a:gd name="connsiteX67" fmla="*/ 350806 w 1318640"/>
                    <a:gd name="connsiteY67" fmla="*/ 522256 h 558207"/>
                    <a:gd name="connsiteX68" fmla="*/ 354235 w 1318640"/>
                    <a:gd name="connsiteY68" fmla="*/ 523208 h 558207"/>
                    <a:gd name="connsiteX69" fmla="*/ 398717 w 1318640"/>
                    <a:gd name="connsiteY69" fmla="*/ 533019 h 558207"/>
                    <a:gd name="connsiteX70" fmla="*/ 405860 w 1318640"/>
                    <a:gd name="connsiteY70" fmla="*/ 534638 h 558207"/>
                    <a:gd name="connsiteX71" fmla="*/ 406432 w 1318640"/>
                    <a:gd name="connsiteY71" fmla="*/ 534734 h 558207"/>
                    <a:gd name="connsiteX72" fmla="*/ 456914 w 1318640"/>
                    <a:gd name="connsiteY72" fmla="*/ 543497 h 558207"/>
                    <a:gd name="connsiteX73" fmla="*/ 461772 w 1318640"/>
                    <a:gd name="connsiteY73" fmla="*/ 544163 h 558207"/>
                    <a:gd name="connsiteX74" fmla="*/ 478250 w 1318640"/>
                    <a:gd name="connsiteY74" fmla="*/ 546354 h 558207"/>
                    <a:gd name="connsiteX75" fmla="*/ 507111 w 1318640"/>
                    <a:gd name="connsiteY75" fmla="*/ 550164 h 558207"/>
                    <a:gd name="connsiteX76" fmla="*/ 518827 w 1318640"/>
                    <a:gd name="connsiteY76" fmla="*/ 551212 h 558207"/>
                    <a:gd name="connsiteX77" fmla="*/ 539210 w 1318640"/>
                    <a:gd name="connsiteY77" fmla="*/ 553022 h 558207"/>
                    <a:gd name="connsiteX78" fmla="*/ 557879 w 1318640"/>
                    <a:gd name="connsiteY78" fmla="*/ 554736 h 558207"/>
                    <a:gd name="connsiteX79" fmla="*/ 577215 w 1318640"/>
                    <a:gd name="connsiteY79" fmla="*/ 555784 h 558207"/>
                    <a:gd name="connsiteX80" fmla="*/ 598456 w 1318640"/>
                    <a:gd name="connsiteY80" fmla="*/ 556927 h 558207"/>
                    <a:gd name="connsiteX81" fmla="*/ 610076 w 1318640"/>
                    <a:gd name="connsiteY81" fmla="*/ 557498 h 558207"/>
                    <a:gd name="connsiteX82" fmla="*/ 637127 w 1318640"/>
                    <a:gd name="connsiteY82" fmla="*/ 557879 h 558207"/>
                    <a:gd name="connsiteX83" fmla="*/ 658368 w 1318640"/>
                    <a:gd name="connsiteY83" fmla="*/ 558165 h 558207"/>
                    <a:gd name="connsiteX84" fmla="*/ 664940 w 1318640"/>
                    <a:gd name="connsiteY84" fmla="*/ 558165 h 558207"/>
                    <a:gd name="connsiteX85" fmla="*/ 695801 w 1318640"/>
                    <a:gd name="connsiteY85" fmla="*/ 557308 h 558207"/>
                    <a:gd name="connsiteX86" fmla="*/ 719900 w 1318640"/>
                    <a:gd name="connsiteY86" fmla="*/ 556641 h 558207"/>
                    <a:gd name="connsiteX87" fmla="*/ 724091 w 1318640"/>
                    <a:gd name="connsiteY87" fmla="*/ 556546 h 558207"/>
                    <a:gd name="connsiteX88" fmla="*/ 746379 w 1318640"/>
                    <a:gd name="connsiteY88" fmla="*/ 554927 h 558207"/>
                    <a:gd name="connsiteX89" fmla="*/ 784765 w 1318640"/>
                    <a:gd name="connsiteY89" fmla="*/ 552164 h 558207"/>
                    <a:gd name="connsiteX90" fmla="*/ 790289 w 1318640"/>
                    <a:gd name="connsiteY90" fmla="*/ 551783 h 558207"/>
                    <a:gd name="connsiteX91" fmla="*/ 837438 w 1318640"/>
                    <a:gd name="connsiteY91" fmla="*/ 546259 h 558207"/>
                    <a:gd name="connsiteX92" fmla="*/ 848297 w 1318640"/>
                    <a:gd name="connsiteY92" fmla="*/ 544640 h 558207"/>
                    <a:gd name="connsiteX93" fmla="*/ 873824 w 1318640"/>
                    <a:gd name="connsiteY93" fmla="*/ 540925 h 558207"/>
                    <a:gd name="connsiteX94" fmla="*/ 886016 w 1318640"/>
                    <a:gd name="connsiteY94" fmla="*/ 538544 h 558207"/>
                    <a:gd name="connsiteX95" fmla="*/ 923163 w 1318640"/>
                    <a:gd name="connsiteY95" fmla="*/ 531305 h 558207"/>
                    <a:gd name="connsiteX96" fmla="*/ 949071 w 1318640"/>
                    <a:gd name="connsiteY96" fmla="*/ 525685 h 558207"/>
                    <a:gd name="connsiteX97" fmla="*/ 986028 w 1318640"/>
                    <a:gd name="connsiteY97" fmla="*/ 516160 h 558207"/>
                    <a:gd name="connsiteX98" fmla="*/ 1009555 w 1318640"/>
                    <a:gd name="connsiteY98" fmla="*/ 509683 h 558207"/>
                    <a:gd name="connsiteX99" fmla="*/ 1048036 w 1318640"/>
                    <a:gd name="connsiteY99" fmla="*/ 496919 h 558207"/>
                    <a:gd name="connsiteX100" fmla="*/ 1066991 w 1318640"/>
                    <a:gd name="connsiteY100" fmla="*/ 490442 h 558207"/>
                    <a:gd name="connsiteX101" fmla="*/ 1120807 w 1318640"/>
                    <a:gd name="connsiteY101" fmla="*/ 468059 h 558207"/>
                    <a:gd name="connsiteX102" fmla="*/ 1146239 w 1318640"/>
                    <a:gd name="connsiteY102" fmla="*/ 455486 h 558207"/>
                    <a:gd name="connsiteX103" fmla="*/ 1147667 w 1318640"/>
                    <a:gd name="connsiteY103" fmla="*/ 454819 h 558207"/>
                    <a:gd name="connsiteX104" fmla="*/ 1152144 w 1318640"/>
                    <a:gd name="connsiteY104" fmla="*/ 452342 h 558207"/>
                    <a:gd name="connsiteX105" fmla="*/ 1172527 w 1318640"/>
                    <a:gd name="connsiteY105" fmla="*/ 440912 h 558207"/>
                    <a:gd name="connsiteX106" fmla="*/ 1180433 w 1318640"/>
                    <a:gd name="connsiteY106" fmla="*/ 436150 h 558207"/>
                    <a:gd name="connsiteX107" fmla="*/ 1197483 w 1318640"/>
                    <a:gd name="connsiteY107" fmla="*/ 425196 h 558207"/>
                    <a:gd name="connsiteX108" fmla="*/ 1202150 w 1318640"/>
                    <a:gd name="connsiteY108" fmla="*/ 422243 h 558207"/>
                    <a:gd name="connsiteX109" fmla="*/ 1204627 w 1318640"/>
                    <a:gd name="connsiteY109" fmla="*/ 420434 h 558207"/>
                    <a:gd name="connsiteX110" fmla="*/ 1214152 w 1318640"/>
                    <a:gd name="connsiteY110" fmla="*/ 413576 h 558207"/>
                    <a:gd name="connsiteX111" fmla="*/ 1222819 w 1318640"/>
                    <a:gd name="connsiteY111" fmla="*/ 407099 h 558207"/>
                    <a:gd name="connsiteX112" fmla="*/ 1231583 w 1318640"/>
                    <a:gd name="connsiteY112" fmla="*/ 399955 h 558207"/>
                    <a:gd name="connsiteX113" fmla="*/ 1237678 w 1318640"/>
                    <a:gd name="connsiteY113" fmla="*/ 395002 h 558207"/>
                    <a:gd name="connsiteX114" fmla="*/ 1239584 w 1318640"/>
                    <a:gd name="connsiteY114" fmla="*/ 393287 h 558207"/>
                    <a:gd name="connsiteX115" fmla="*/ 1245394 w 1318640"/>
                    <a:gd name="connsiteY115" fmla="*/ 387953 h 558207"/>
                    <a:gd name="connsiteX116" fmla="*/ 1253776 w 1318640"/>
                    <a:gd name="connsiteY116" fmla="*/ 379952 h 558207"/>
                    <a:gd name="connsiteX117" fmla="*/ 1259300 w 1318640"/>
                    <a:gd name="connsiteY117" fmla="*/ 374333 h 558207"/>
                    <a:gd name="connsiteX118" fmla="*/ 1263682 w 1318640"/>
                    <a:gd name="connsiteY118" fmla="*/ 369856 h 558207"/>
                    <a:gd name="connsiteX119" fmla="*/ 1265301 w 1318640"/>
                    <a:gd name="connsiteY119" fmla="*/ 367856 h 558207"/>
                    <a:gd name="connsiteX120" fmla="*/ 1282446 w 1318640"/>
                    <a:gd name="connsiteY120" fmla="*/ 346901 h 558207"/>
                    <a:gd name="connsiteX121" fmla="*/ 1283399 w 1318640"/>
                    <a:gd name="connsiteY121" fmla="*/ 345662 h 558207"/>
                    <a:gd name="connsiteX122" fmla="*/ 1284923 w 1318640"/>
                    <a:gd name="connsiteY122" fmla="*/ 343186 h 558207"/>
                    <a:gd name="connsiteX123" fmla="*/ 1297019 w 1318640"/>
                    <a:gd name="connsiteY123" fmla="*/ 323755 h 558207"/>
                    <a:gd name="connsiteX124" fmla="*/ 1298258 w 1318640"/>
                    <a:gd name="connsiteY124" fmla="*/ 321755 h 558207"/>
                    <a:gd name="connsiteX125" fmla="*/ 1298639 w 1318640"/>
                    <a:gd name="connsiteY125" fmla="*/ 320993 h 558207"/>
                    <a:gd name="connsiteX126" fmla="*/ 1308068 w 1318640"/>
                    <a:gd name="connsiteY126" fmla="*/ 299942 h 558207"/>
                    <a:gd name="connsiteX127" fmla="*/ 1309021 w 1318640"/>
                    <a:gd name="connsiteY127" fmla="*/ 297751 h 558207"/>
                    <a:gd name="connsiteX128" fmla="*/ 1309687 w 1318640"/>
                    <a:gd name="connsiteY128" fmla="*/ 295370 h 558207"/>
                    <a:gd name="connsiteX129" fmla="*/ 1315688 w 1318640"/>
                    <a:gd name="connsiteY129" fmla="*/ 273749 h 558207"/>
                    <a:gd name="connsiteX130" fmla="*/ 1315879 w 1318640"/>
                    <a:gd name="connsiteY130" fmla="*/ 273177 h 558207"/>
                    <a:gd name="connsiteX131" fmla="*/ 1316069 w 1318640"/>
                    <a:gd name="connsiteY131" fmla="*/ 271653 h 558207"/>
                    <a:gd name="connsiteX132" fmla="*/ 1318355 w 1318640"/>
                    <a:gd name="connsiteY132" fmla="*/ 249745 h 558207"/>
                    <a:gd name="connsiteX133" fmla="*/ 1318641 w 1318640"/>
                    <a:gd name="connsiteY133" fmla="*/ 247460 h 55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318640" h="558207">
                      <a:moveTo>
                        <a:pt x="1318546" y="247745"/>
                      </a:moveTo>
                      <a:cubicBezTo>
                        <a:pt x="1318546" y="246697"/>
                        <a:pt x="1318546" y="245650"/>
                        <a:pt x="1318546" y="244507"/>
                      </a:cubicBezTo>
                      <a:lnTo>
                        <a:pt x="1318069" y="0"/>
                      </a:lnTo>
                      <a:cubicBezTo>
                        <a:pt x="1318069" y="1810"/>
                        <a:pt x="1317879" y="3620"/>
                        <a:pt x="1317784" y="5429"/>
                      </a:cubicBezTo>
                      <a:cubicBezTo>
                        <a:pt x="1317498" y="12764"/>
                        <a:pt x="1316831" y="20098"/>
                        <a:pt x="1315498" y="27432"/>
                      </a:cubicBezTo>
                      <a:cubicBezTo>
                        <a:pt x="1315402" y="28099"/>
                        <a:pt x="1315307" y="28766"/>
                        <a:pt x="1315212" y="29432"/>
                      </a:cubicBezTo>
                      <a:cubicBezTo>
                        <a:pt x="1313783" y="36671"/>
                        <a:pt x="1311688" y="43910"/>
                        <a:pt x="1309211" y="51149"/>
                      </a:cubicBezTo>
                      <a:cubicBezTo>
                        <a:pt x="1308640" y="52673"/>
                        <a:pt x="1308164" y="54197"/>
                        <a:pt x="1307592" y="55817"/>
                      </a:cubicBezTo>
                      <a:cubicBezTo>
                        <a:pt x="1304925" y="62865"/>
                        <a:pt x="1301877" y="69914"/>
                        <a:pt x="1298162" y="76867"/>
                      </a:cubicBezTo>
                      <a:cubicBezTo>
                        <a:pt x="1297686" y="77819"/>
                        <a:pt x="1297115" y="78677"/>
                        <a:pt x="1296638" y="79534"/>
                      </a:cubicBezTo>
                      <a:cubicBezTo>
                        <a:pt x="1293019" y="86106"/>
                        <a:pt x="1289018" y="92488"/>
                        <a:pt x="1284542" y="98965"/>
                      </a:cubicBezTo>
                      <a:cubicBezTo>
                        <a:pt x="1283684" y="100203"/>
                        <a:pt x="1282922" y="101441"/>
                        <a:pt x="1282065" y="102584"/>
                      </a:cubicBezTo>
                      <a:cubicBezTo>
                        <a:pt x="1276922" y="109633"/>
                        <a:pt x="1271207" y="116681"/>
                        <a:pt x="1264920" y="123539"/>
                      </a:cubicBezTo>
                      <a:cubicBezTo>
                        <a:pt x="1263015" y="125730"/>
                        <a:pt x="1261015" y="127826"/>
                        <a:pt x="1258919" y="130016"/>
                      </a:cubicBezTo>
                      <a:cubicBezTo>
                        <a:pt x="1257110" y="131921"/>
                        <a:pt x="1255300" y="133731"/>
                        <a:pt x="1253395" y="135636"/>
                      </a:cubicBezTo>
                      <a:cubicBezTo>
                        <a:pt x="1250728" y="138303"/>
                        <a:pt x="1247870" y="140970"/>
                        <a:pt x="1245013" y="143637"/>
                      </a:cubicBezTo>
                      <a:cubicBezTo>
                        <a:pt x="1243108" y="145447"/>
                        <a:pt x="1241203" y="147161"/>
                        <a:pt x="1239202" y="148971"/>
                      </a:cubicBezTo>
                      <a:cubicBezTo>
                        <a:pt x="1236631" y="151257"/>
                        <a:pt x="1233868" y="153448"/>
                        <a:pt x="1231202" y="155734"/>
                      </a:cubicBezTo>
                      <a:cubicBezTo>
                        <a:pt x="1228344" y="158115"/>
                        <a:pt x="1225486" y="160496"/>
                        <a:pt x="1222439" y="162878"/>
                      </a:cubicBezTo>
                      <a:cubicBezTo>
                        <a:pt x="1219676" y="165068"/>
                        <a:pt x="1216724" y="167164"/>
                        <a:pt x="1213771" y="169355"/>
                      </a:cubicBezTo>
                      <a:cubicBezTo>
                        <a:pt x="1210627" y="171641"/>
                        <a:pt x="1207580" y="174022"/>
                        <a:pt x="1204246" y="176213"/>
                      </a:cubicBezTo>
                      <a:cubicBezTo>
                        <a:pt x="1201960" y="177832"/>
                        <a:pt x="1199483" y="179356"/>
                        <a:pt x="1197197" y="180975"/>
                      </a:cubicBezTo>
                      <a:cubicBezTo>
                        <a:pt x="1191673" y="184690"/>
                        <a:pt x="1185958" y="188309"/>
                        <a:pt x="1180148" y="191929"/>
                      </a:cubicBezTo>
                      <a:cubicBezTo>
                        <a:pt x="1177576" y="193548"/>
                        <a:pt x="1174909" y="195167"/>
                        <a:pt x="1172242" y="196691"/>
                      </a:cubicBezTo>
                      <a:cubicBezTo>
                        <a:pt x="1165669" y="200597"/>
                        <a:pt x="1158811" y="204407"/>
                        <a:pt x="1151858" y="208121"/>
                      </a:cubicBezTo>
                      <a:cubicBezTo>
                        <a:pt x="1149858" y="209169"/>
                        <a:pt x="1147953" y="210312"/>
                        <a:pt x="1145953" y="211360"/>
                      </a:cubicBezTo>
                      <a:cubicBezTo>
                        <a:pt x="1137761" y="215646"/>
                        <a:pt x="1129284" y="219837"/>
                        <a:pt x="1120521" y="223933"/>
                      </a:cubicBezTo>
                      <a:cubicBezTo>
                        <a:pt x="1103281" y="231934"/>
                        <a:pt x="1085278" y="239363"/>
                        <a:pt x="1066705" y="246317"/>
                      </a:cubicBezTo>
                      <a:cubicBezTo>
                        <a:pt x="1060514" y="248603"/>
                        <a:pt x="1054036" y="250603"/>
                        <a:pt x="1047750" y="252794"/>
                      </a:cubicBezTo>
                      <a:cubicBezTo>
                        <a:pt x="1035082" y="257175"/>
                        <a:pt x="1022414" y="261557"/>
                        <a:pt x="1009269" y="265462"/>
                      </a:cubicBezTo>
                      <a:cubicBezTo>
                        <a:pt x="1001554" y="267748"/>
                        <a:pt x="993553" y="269843"/>
                        <a:pt x="985742" y="271939"/>
                      </a:cubicBezTo>
                      <a:cubicBezTo>
                        <a:pt x="973550" y="275272"/>
                        <a:pt x="961358" y="278511"/>
                        <a:pt x="948785" y="281464"/>
                      </a:cubicBezTo>
                      <a:cubicBezTo>
                        <a:pt x="940308" y="283464"/>
                        <a:pt x="931545" y="285274"/>
                        <a:pt x="922877" y="287084"/>
                      </a:cubicBezTo>
                      <a:cubicBezTo>
                        <a:pt x="910590" y="289655"/>
                        <a:pt x="898208" y="292132"/>
                        <a:pt x="885730" y="294322"/>
                      </a:cubicBezTo>
                      <a:cubicBezTo>
                        <a:pt x="873252" y="296513"/>
                        <a:pt x="860679" y="298609"/>
                        <a:pt x="847916" y="300419"/>
                      </a:cubicBezTo>
                      <a:cubicBezTo>
                        <a:pt x="844296" y="300895"/>
                        <a:pt x="840676" y="301562"/>
                        <a:pt x="837057" y="302038"/>
                      </a:cubicBezTo>
                      <a:cubicBezTo>
                        <a:pt x="819626" y="304419"/>
                        <a:pt x="802005" y="306324"/>
                        <a:pt x="784288" y="307943"/>
                      </a:cubicBezTo>
                      <a:cubicBezTo>
                        <a:pt x="771525" y="309086"/>
                        <a:pt x="758762" y="309848"/>
                        <a:pt x="745903" y="310706"/>
                      </a:cubicBezTo>
                      <a:cubicBezTo>
                        <a:pt x="737045" y="311277"/>
                        <a:pt x="728282" y="312039"/>
                        <a:pt x="719423" y="312420"/>
                      </a:cubicBezTo>
                      <a:cubicBezTo>
                        <a:pt x="711422" y="312801"/>
                        <a:pt x="703421" y="312801"/>
                        <a:pt x="695325" y="313087"/>
                      </a:cubicBezTo>
                      <a:cubicBezTo>
                        <a:pt x="682847" y="313468"/>
                        <a:pt x="670370" y="313849"/>
                        <a:pt x="657892" y="313849"/>
                      </a:cubicBezTo>
                      <a:cubicBezTo>
                        <a:pt x="650843" y="313849"/>
                        <a:pt x="643700" y="313658"/>
                        <a:pt x="636651" y="313563"/>
                      </a:cubicBezTo>
                      <a:cubicBezTo>
                        <a:pt x="623792" y="313372"/>
                        <a:pt x="610934" y="313087"/>
                        <a:pt x="598075" y="312515"/>
                      </a:cubicBezTo>
                      <a:cubicBezTo>
                        <a:pt x="590931" y="312230"/>
                        <a:pt x="583883" y="311753"/>
                        <a:pt x="576834" y="311372"/>
                      </a:cubicBezTo>
                      <a:cubicBezTo>
                        <a:pt x="564071" y="310610"/>
                        <a:pt x="551402" y="309753"/>
                        <a:pt x="538734" y="308610"/>
                      </a:cubicBezTo>
                      <a:cubicBezTo>
                        <a:pt x="531971" y="308039"/>
                        <a:pt x="525113" y="307467"/>
                        <a:pt x="518350" y="306800"/>
                      </a:cubicBezTo>
                      <a:cubicBezTo>
                        <a:pt x="504730" y="305372"/>
                        <a:pt x="491204" y="303752"/>
                        <a:pt x="477774" y="301943"/>
                      </a:cubicBezTo>
                      <a:cubicBezTo>
                        <a:pt x="472345" y="301181"/>
                        <a:pt x="466725" y="300609"/>
                        <a:pt x="461296" y="299752"/>
                      </a:cubicBezTo>
                      <a:cubicBezTo>
                        <a:pt x="442436" y="296990"/>
                        <a:pt x="423767" y="293846"/>
                        <a:pt x="405384" y="290227"/>
                      </a:cubicBezTo>
                      <a:cubicBezTo>
                        <a:pt x="402908" y="289751"/>
                        <a:pt x="400621" y="289179"/>
                        <a:pt x="398240" y="288608"/>
                      </a:cubicBezTo>
                      <a:cubicBezTo>
                        <a:pt x="382048" y="285369"/>
                        <a:pt x="366046" y="281749"/>
                        <a:pt x="350330" y="277844"/>
                      </a:cubicBezTo>
                      <a:cubicBezTo>
                        <a:pt x="340614" y="275463"/>
                        <a:pt x="331280" y="272606"/>
                        <a:pt x="321850" y="269939"/>
                      </a:cubicBezTo>
                      <a:cubicBezTo>
                        <a:pt x="312325" y="267272"/>
                        <a:pt x="302609" y="264700"/>
                        <a:pt x="293275" y="261842"/>
                      </a:cubicBezTo>
                      <a:cubicBezTo>
                        <a:pt x="290798" y="261080"/>
                        <a:pt x="288417" y="260223"/>
                        <a:pt x="285941" y="259461"/>
                      </a:cubicBezTo>
                      <a:cubicBezTo>
                        <a:pt x="271177" y="254699"/>
                        <a:pt x="256699" y="249555"/>
                        <a:pt x="242602" y="244126"/>
                      </a:cubicBezTo>
                      <a:cubicBezTo>
                        <a:pt x="240506" y="243269"/>
                        <a:pt x="238220" y="242507"/>
                        <a:pt x="236125" y="241649"/>
                      </a:cubicBezTo>
                      <a:cubicBezTo>
                        <a:pt x="219646" y="235172"/>
                        <a:pt x="203645" y="228219"/>
                        <a:pt x="188309" y="220790"/>
                      </a:cubicBezTo>
                      <a:cubicBezTo>
                        <a:pt x="62770" y="160211"/>
                        <a:pt x="95" y="81439"/>
                        <a:pt x="0" y="2667"/>
                      </a:cubicBezTo>
                      <a:lnTo>
                        <a:pt x="476" y="247174"/>
                      </a:lnTo>
                      <a:cubicBezTo>
                        <a:pt x="667" y="326041"/>
                        <a:pt x="63246" y="404813"/>
                        <a:pt x="188785" y="465296"/>
                      </a:cubicBezTo>
                      <a:cubicBezTo>
                        <a:pt x="203073" y="472154"/>
                        <a:pt x="217932" y="478726"/>
                        <a:pt x="233172" y="484822"/>
                      </a:cubicBezTo>
                      <a:cubicBezTo>
                        <a:pt x="234315" y="485299"/>
                        <a:pt x="235458" y="485680"/>
                        <a:pt x="236601" y="486061"/>
                      </a:cubicBezTo>
                      <a:cubicBezTo>
                        <a:pt x="238696" y="486918"/>
                        <a:pt x="240887" y="487680"/>
                        <a:pt x="243078" y="488537"/>
                      </a:cubicBezTo>
                      <a:cubicBezTo>
                        <a:pt x="257175" y="493967"/>
                        <a:pt x="271653" y="499110"/>
                        <a:pt x="286417" y="503872"/>
                      </a:cubicBezTo>
                      <a:cubicBezTo>
                        <a:pt x="288893" y="504635"/>
                        <a:pt x="291275" y="505492"/>
                        <a:pt x="293751" y="506254"/>
                      </a:cubicBezTo>
                      <a:cubicBezTo>
                        <a:pt x="295180" y="506730"/>
                        <a:pt x="296418" y="507206"/>
                        <a:pt x="297847" y="507587"/>
                      </a:cubicBezTo>
                      <a:cubicBezTo>
                        <a:pt x="305753" y="510064"/>
                        <a:pt x="314134" y="512064"/>
                        <a:pt x="322326" y="514350"/>
                      </a:cubicBezTo>
                      <a:cubicBezTo>
                        <a:pt x="331756" y="517017"/>
                        <a:pt x="341090" y="519874"/>
                        <a:pt x="350806" y="522256"/>
                      </a:cubicBezTo>
                      <a:cubicBezTo>
                        <a:pt x="351949" y="522542"/>
                        <a:pt x="353092" y="522922"/>
                        <a:pt x="354235" y="523208"/>
                      </a:cubicBezTo>
                      <a:cubicBezTo>
                        <a:pt x="368808" y="526828"/>
                        <a:pt x="383762" y="529971"/>
                        <a:pt x="398717" y="533019"/>
                      </a:cubicBezTo>
                      <a:cubicBezTo>
                        <a:pt x="401098" y="533495"/>
                        <a:pt x="403479" y="534162"/>
                        <a:pt x="405860" y="534638"/>
                      </a:cubicBezTo>
                      <a:cubicBezTo>
                        <a:pt x="406051" y="534638"/>
                        <a:pt x="406241" y="534638"/>
                        <a:pt x="406432" y="534734"/>
                      </a:cubicBezTo>
                      <a:cubicBezTo>
                        <a:pt x="423005" y="537972"/>
                        <a:pt x="439864" y="540925"/>
                        <a:pt x="456914" y="543497"/>
                      </a:cubicBezTo>
                      <a:cubicBezTo>
                        <a:pt x="458534" y="543687"/>
                        <a:pt x="460153" y="543878"/>
                        <a:pt x="461772" y="544163"/>
                      </a:cubicBezTo>
                      <a:cubicBezTo>
                        <a:pt x="467201" y="544925"/>
                        <a:pt x="472726" y="545592"/>
                        <a:pt x="478250" y="546354"/>
                      </a:cubicBezTo>
                      <a:cubicBezTo>
                        <a:pt x="487871" y="547592"/>
                        <a:pt x="497396" y="549021"/>
                        <a:pt x="507111" y="550164"/>
                      </a:cubicBezTo>
                      <a:cubicBezTo>
                        <a:pt x="511016" y="550640"/>
                        <a:pt x="514921" y="550831"/>
                        <a:pt x="518827" y="551212"/>
                      </a:cubicBezTo>
                      <a:cubicBezTo>
                        <a:pt x="525589" y="551879"/>
                        <a:pt x="532352" y="552450"/>
                        <a:pt x="539210" y="553022"/>
                      </a:cubicBezTo>
                      <a:cubicBezTo>
                        <a:pt x="545497" y="553593"/>
                        <a:pt x="551688" y="554260"/>
                        <a:pt x="557879" y="554736"/>
                      </a:cubicBezTo>
                      <a:cubicBezTo>
                        <a:pt x="564261" y="555212"/>
                        <a:pt x="570738" y="555403"/>
                        <a:pt x="577215" y="555784"/>
                      </a:cubicBezTo>
                      <a:cubicBezTo>
                        <a:pt x="584263" y="556165"/>
                        <a:pt x="591407" y="556641"/>
                        <a:pt x="598456" y="556927"/>
                      </a:cubicBezTo>
                      <a:cubicBezTo>
                        <a:pt x="602361" y="557117"/>
                        <a:pt x="606171" y="557403"/>
                        <a:pt x="610076" y="557498"/>
                      </a:cubicBezTo>
                      <a:cubicBezTo>
                        <a:pt x="619030" y="557784"/>
                        <a:pt x="628079" y="557784"/>
                        <a:pt x="637127" y="557879"/>
                      </a:cubicBezTo>
                      <a:cubicBezTo>
                        <a:pt x="644271" y="557975"/>
                        <a:pt x="651320" y="558165"/>
                        <a:pt x="658368" y="558165"/>
                      </a:cubicBezTo>
                      <a:cubicBezTo>
                        <a:pt x="660559" y="558165"/>
                        <a:pt x="662750" y="558260"/>
                        <a:pt x="664940" y="558165"/>
                      </a:cubicBezTo>
                      <a:cubicBezTo>
                        <a:pt x="675227" y="558165"/>
                        <a:pt x="685514" y="557594"/>
                        <a:pt x="695801" y="557308"/>
                      </a:cubicBezTo>
                      <a:cubicBezTo>
                        <a:pt x="703802" y="557117"/>
                        <a:pt x="711899" y="557022"/>
                        <a:pt x="719900" y="556641"/>
                      </a:cubicBezTo>
                      <a:cubicBezTo>
                        <a:pt x="721328" y="556641"/>
                        <a:pt x="722662" y="556641"/>
                        <a:pt x="724091" y="556546"/>
                      </a:cubicBezTo>
                      <a:cubicBezTo>
                        <a:pt x="731615" y="556165"/>
                        <a:pt x="738950" y="555403"/>
                        <a:pt x="746379" y="554927"/>
                      </a:cubicBezTo>
                      <a:cubicBezTo>
                        <a:pt x="759238" y="554069"/>
                        <a:pt x="772001" y="553307"/>
                        <a:pt x="784765" y="552164"/>
                      </a:cubicBezTo>
                      <a:cubicBezTo>
                        <a:pt x="786575" y="551974"/>
                        <a:pt x="788480" y="551974"/>
                        <a:pt x="790289" y="551783"/>
                      </a:cubicBezTo>
                      <a:cubicBezTo>
                        <a:pt x="806101" y="550259"/>
                        <a:pt x="821817" y="548354"/>
                        <a:pt x="837438" y="546259"/>
                      </a:cubicBezTo>
                      <a:cubicBezTo>
                        <a:pt x="841058" y="545783"/>
                        <a:pt x="844677" y="545211"/>
                        <a:pt x="848297" y="544640"/>
                      </a:cubicBezTo>
                      <a:cubicBezTo>
                        <a:pt x="856869" y="543401"/>
                        <a:pt x="865442" y="542258"/>
                        <a:pt x="873824" y="540925"/>
                      </a:cubicBezTo>
                      <a:cubicBezTo>
                        <a:pt x="878014" y="540258"/>
                        <a:pt x="881920" y="539306"/>
                        <a:pt x="886016" y="538544"/>
                      </a:cubicBezTo>
                      <a:cubicBezTo>
                        <a:pt x="898588" y="536353"/>
                        <a:pt x="910876" y="533876"/>
                        <a:pt x="923163" y="531305"/>
                      </a:cubicBezTo>
                      <a:cubicBezTo>
                        <a:pt x="931831" y="529495"/>
                        <a:pt x="940499" y="527685"/>
                        <a:pt x="949071" y="525685"/>
                      </a:cubicBezTo>
                      <a:cubicBezTo>
                        <a:pt x="961549" y="522732"/>
                        <a:pt x="973836" y="519494"/>
                        <a:pt x="986028" y="516160"/>
                      </a:cubicBezTo>
                      <a:cubicBezTo>
                        <a:pt x="993934" y="513969"/>
                        <a:pt x="1001840" y="511969"/>
                        <a:pt x="1009555" y="509683"/>
                      </a:cubicBezTo>
                      <a:cubicBezTo>
                        <a:pt x="1022699" y="505778"/>
                        <a:pt x="1035368" y="501396"/>
                        <a:pt x="1048036" y="496919"/>
                      </a:cubicBezTo>
                      <a:cubicBezTo>
                        <a:pt x="1054322" y="494729"/>
                        <a:pt x="1060799" y="492728"/>
                        <a:pt x="1066991" y="490442"/>
                      </a:cubicBezTo>
                      <a:cubicBezTo>
                        <a:pt x="1085564" y="483489"/>
                        <a:pt x="1103567" y="476060"/>
                        <a:pt x="1120807" y="468059"/>
                      </a:cubicBezTo>
                      <a:cubicBezTo>
                        <a:pt x="1129570" y="463963"/>
                        <a:pt x="1138047" y="459772"/>
                        <a:pt x="1146239" y="455486"/>
                      </a:cubicBezTo>
                      <a:cubicBezTo>
                        <a:pt x="1146715" y="455200"/>
                        <a:pt x="1147191" y="455009"/>
                        <a:pt x="1147667" y="454819"/>
                      </a:cubicBezTo>
                      <a:cubicBezTo>
                        <a:pt x="1149191" y="453962"/>
                        <a:pt x="1150620" y="453104"/>
                        <a:pt x="1152144" y="452342"/>
                      </a:cubicBezTo>
                      <a:cubicBezTo>
                        <a:pt x="1159193" y="448628"/>
                        <a:pt x="1165955" y="444818"/>
                        <a:pt x="1172527" y="440912"/>
                      </a:cubicBezTo>
                      <a:cubicBezTo>
                        <a:pt x="1175194" y="439293"/>
                        <a:pt x="1177861" y="437769"/>
                        <a:pt x="1180433" y="436150"/>
                      </a:cubicBezTo>
                      <a:cubicBezTo>
                        <a:pt x="1186339" y="432530"/>
                        <a:pt x="1192054" y="428911"/>
                        <a:pt x="1197483" y="425196"/>
                      </a:cubicBezTo>
                      <a:cubicBezTo>
                        <a:pt x="1199007" y="424148"/>
                        <a:pt x="1200626" y="423196"/>
                        <a:pt x="1202150" y="422243"/>
                      </a:cubicBezTo>
                      <a:cubicBezTo>
                        <a:pt x="1203008" y="421672"/>
                        <a:pt x="1203769" y="421005"/>
                        <a:pt x="1204627" y="420434"/>
                      </a:cubicBezTo>
                      <a:cubicBezTo>
                        <a:pt x="1207865" y="418147"/>
                        <a:pt x="1211009" y="415862"/>
                        <a:pt x="1214152" y="413576"/>
                      </a:cubicBezTo>
                      <a:cubicBezTo>
                        <a:pt x="1217105" y="411385"/>
                        <a:pt x="1219962" y="409289"/>
                        <a:pt x="1222819" y="407099"/>
                      </a:cubicBezTo>
                      <a:cubicBezTo>
                        <a:pt x="1225868" y="404717"/>
                        <a:pt x="1228630" y="402336"/>
                        <a:pt x="1231583" y="399955"/>
                      </a:cubicBezTo>
                      <a:cubicBezTo>
                        <a:pt x="1233583" y="398336"/>
                        <a:pt x="1235774" y="396621"/>
                        <a:pt x="1237678" y="395002"/>
                      </a:cubicBezTo>
                      <a:cubicBezTo>
                        <a:pt x="1238345" y="394430"/>
                        <a:pt x="1238917" y="393859"/>
                        <a:pt x="1239584" y="393287"/>
                      </a:cubicBezTo>
                      <a:cubicBezTo>
                        <a:pt x="1241584" y="391573"/>
                        <a:pt x="1243489" y="389763"/>
                        <a:pt x="1245394" y="387953"/>
                      </a:cubicBezTo>
                      <a:cubicBezTo>
                        <a:pt x="1248251" y="385286"/>
                        <a:pt x="1251109" y="382619"/>
                        <a:pt x="1253776" y="379952"/>
                      </a:cubicBezTo>
                      <a:cubicBezTo>
                        <a:pt x="1255681" y="378047"/>
                        <a:pt x="1257491" y="376238"/>
                        <a:pt x="1259300" y="374333"/>
                      </a:cubicBezTo>
                      <a:cubicBezTo>
                        <a:pt x="1260729" y="372809"/>
                        <a:pt x="1262253" y="371380"/>
                        <a:pt x="1263682" y="369856"/>
                      </a:cubicBezTo>
                      <a:cubicBezTo>
                        <a:pt x="1264253" y="369189"/>
                        <a:pt x="1264730" y="368522"/>
                        <a:pt x="1265301" y="367856"/>
                      </a:cubicBezTo>
                      <a:cubicBezTo>
                        <a:pt x="1271492" y="360902"/>
                        <a:pt x="1277302" y="353949"/>
                        <a:pt x="1282446" y="346901"/>
                      </a:cubicBezTo>
                      <a:cubicBezTo>
                        <a:pt x="1282732" y="346520"/>
                        <a:pt x="1283113" y="346139"/>
                        <a:pt x="1283399" y="345662"/>
                      </a:cubicBezTo>
                      <a:cubicBezTo>
                        <a:pt x="1283970" y="344805"/>
                        <a:pt x="1284351" y="344043"/>
                        <a:pt x="1284923" y="343186"/>
                      </a:cubicBezTo>
                      <a:cubicBezTo>
                        <a:pt x="1289399" y="336804"/>
                        <a:pt x="1293495" y="330327"/>
                        <a:pt x="1297019" y="323755"/>
                      </a:cubicBezTo>
                      <a:cubicBezTo>
                        <a:pt x="1297400" y="323088"/>
                        <a:pt x="1297877" y="322421"/>
                        <a:pt x="1298258" y="321755"/>
                      </a:cubicBezTo>
                      <a:cubicBezTo>
                        <a:pt x="1298353" y="321469"/>
                        <a:pt x="1298448" y="321278"/>
                        <a:pt x="1298639" y="320993"/>
                      </a:cubicBezTo>
                      <a:cubicBezTo>
                        <a:pt x="1302353" y="314039"/>
                        <a:pt x="1305401" y="306991"/>
                        <a:pt x="1308068" y="299942"/>
                      </a:cubicBezTo>
                      <a:cubicBezTo>
                        <a:pt x="1308354" y="299180"/>
                        <a:pt x="1308830" y="298514"/>
                        <a:pt x="1309021" y="297751"/>
                      </a:cubicBezTo>
                      <a:cubicBezTo>
                        <a:pt x="1309307" y="296990"/>
                        <a:pt x="1309402" y="296132"/>
                        <a:pt x="1309687" y="295370"/>
                      </a:cubicBezTo>
                      <a:cubicBezTo>
                        <a:pt x="1312164" y="288131"/>
                        <a:pt x="1314260" y="280988"/>
                        <a:pt x="1315688" y="273749"/>
                      </a:cubicBezTo>
                      <a:cubicBezTo>
                        <a:pt x="1315688" y="273558"/>
                        <a:pt x="1315784" y="273368"/>
                        <a:pt x="1315879" y="273177"/>
                      </a:cubicBezTo>
                      <a:cubicBezTo>
                        <a:pt x="1315974" y="272701"/>
                        <a:pt x="1315879" y="272129"/>
                        <a:pt x="1316069" y="271653"/>
                      </a:cubicBezTo>
                      <a:cubicBezTo>
                        <a:pt x="1317403" y="264319"/>
                        <a:pt x="1318165" y="256985"/>
                        <a:pt x="1318355" y="249745"/>
                      </a:cubicBezTo>
                      <a:cubicBezTo>
                        <a:pt x="1318355" y="248984"/>
                        <a:pt x="1318546" y="248222"/>
                        <a:pt x="1318641" y="247460"/>
                      </a:cubicBez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02" name="Graphic 2">
                <a:extLst>
                  <a:ext uri="{FF2B5EF4-FFF2-40B4-BE49-F238E27FC236}">
                    <a16:creationId xmlns:a16="http://schemas.microsoft.com/office/drawing/2014/main" id="{E2D6D378-F641-7ABB-D699-FD3D87E66911}"/>
                  </a:ext>
                </a:extLst>
              </p:cNvPr>
              <p:cNvGrpSpPr/>
              <p:nvPr/>
            </p:nvGrpSpPr>
            <p:grpSpPr>
              <a:xfrm>
                <a:off x="5740668" y="2542237"/>
                <a:ext cx="1208785" cy="797731"/>
                <a:chOff x="5821799" y="2633681"/>
                <a:chExt cx="788772" cy="520546"/>
              </a:xfrm>
            </p:grpSpPr>
            <p:sp>
              <p:nvSpPr>
                <p:cNvPr id="103" name="Freeform: Shape 102">
                  <a:extLst>
                    <a:ext uri="{FF2B5EF4-FFF2-40B4-BE49-F238E27FC236}">
                      <a16:creationId xmlns:a16="http://schemas.microsoft.com/office/drawing/2014/main" id="{1DE8B2B3-4530-4D90-EDCB-7D6EBA212A0A}"/>
                    </a:ext>
                  </a:extLst>
                </p:cNvPr>
                <p:cNvSpPr/>
                <p:nvPr/>
              </p:nvSpPr>
              <p:spPr>
                <a:xfrm>
                  <a:off x="5821806" y="2819875"/>
                  <a:ext cx="788765" cy="334351"/>
                </a:xfrm>
                <a:custGeom>
                  <a:avLst/>
                  <a:gdLst>
                    <a:gd name="connsiteX0" fmla="*/ 788575 w 788765"/>
                    <a:gd name="connsiteY0" fmla="*/ 0 h 334351"/>
                    <a:gd name="connsiteX1" fmla="*/ 788575 w 788765"/>
                    <a:gd name="connsiteY1" fmla="*/ 1905 h 334351"/>
                    <a:gd name="connsiteX2" fmla="*/ 786955 w 788765"/>
                    <a:gd name="connsiteY2" fmla="*/ 17336 h 334351"/>
                    <a:gd name="connsiteX3" fmla="*/ 782860 w 788765"/>
                    <a:gd name="connsiteY3" fmla="*/ 32099 h 334351"/>
                    <a:gd name="connsiteX4" fmla="*/ 776478 w 788765"/>
                    <a:gd name="connsiteY4" fmla="*/ 46482 h 334351"/>
                    <a:gd name="connsiteX5" fmla="*/ 767524 w 788765"/>
                    <a:gd name="connsiteY5" fmla="*/ 60770 h 334351"/>
                    <a:gd name="connsiteX6" fmla="*/ 755713 w 788765"/>
                    <a:gd name="connsiteY6" fmla="*/ 75248 h 334351"/>
                    <a:gd name="connsiteX7" fmla="*/ 740188 w 788765"/>
                    <a:gd name="connsiteY7" fmla="*/ 90297 h 334351"/>
                    <a:gd name="connsiteX8" fmla="*/ 719042 w 788765"/>
                    <a:gd name="connsiteY8" fmla="*/ 106585 h 334351"/>
                    <a:gd name="connsiteX9" fmla="*/ 686372 w 788765"/>
                    <a:gd name="connsiteY9" fmla="*/ 126206 h 334351"/>
                    <a:gd name="connsiteX10" fmla="*/ 670274 w 788765"/>
                    <a:gd name="connsiteY10" fmla="*/ 134207 h 334351"/>
                    <a:gd name="connsiteX11" fmla="*/ 522542 w 788765"/>
                    <a:gd name="connsiteY11" fmla="*/ 177737 h 334351"/>
                    <a:gd name="connsiteX12" fmla="*/ 472535 w 788765"/>
                    <a:gd name="connsiteY12" fmla="*/ 184214 h 334351"/>
                    <a:gd name="connsiteX13" fmla="*/ 432911 w 788765"/>
                    <a:gd name="connsiteY13" fmla="*/ 187071 h 334351"/>
                    <a:gd name="connsiteX14" fmla="*/ 397573 w 788765"/>
                    <a:gd name="connsiteY14" fmla="*/ 188024 h 334351"/>
                    <a:gd name="connsiteX15" fmla="*/ 364807 w 788765"/>
                    <a:gd name="connsiteY15" fmla="*/ 187547 h 334351"/>
                    <a:gd name="connsiteX16" fmla="*/ 333565 w 788765"/>
                    <a:gd name="connsiteY16" fmla="*/ 185928 h 334351"/>
                    <a:gd name="connsiteX17" fmla="*/ 303181 w 788765"/>
                    <a:gd name="connsiteY17" fmla="*/ 183166 h 334351"/>
                    <a:gd name="connsiteX18" fmla="*/ 273177 w 788765"/>
                    <a:gd name="connsiteY18" fmla="*/ 179261 h 334351"/>
                    <a:gd name="connsiteX19" fmla="*/ 242983 w 788765"/>
                    <a:gd name="connsiteY19" fmla="*/ 174022 h 334351"/>
                    <a:gd name="connsiteX20" fmla="*/ 211741 w 788765"/>
                    <a:gd name="connsiteY20" fmla="*/ 167164 h 334351"/>
                    <a:gd name="connsiteX21" fmla="*/ 178022 w 788765"/>
                    <a:gd name="connsiteY21" fmla="*/ 157829 h 334351"/>
                    <a:gd name="connsiteX22" fmla="*/ 139351 w 788765"/>
                    <a:gd name="connsiteY22" fmla="*/ 144113 h 334351"/>
                    <a:gd name="connsiteX23" fmla="*/ 112776 w 788765"/>
                    <a:gd name="connsiteY23" fmla="*/ 132398 h 334351"/>
                    <a:gd name="connsiteX24" fmla="*/ 0 w 788765"/>
                    <a:gd name="connsiteY24" fmla="*/ 1810 h 334351"/>
                    <a:gd name="connsiteX25" fmla="*/ 286 w 788765"/>
                    <a:gd name="connsiteY25" fmla="*/ 148114 h 334351"/>
                    <a:gd name="connsiteX26" fmla="*/ 113062 w 788765"/>
                    <a:gd name="connsiteY26" fmla="*/ 278702 h 334351"/>
                    <a:gd name="connsiteX27" fmla="*/ 139636 w 788765"/>
                    <a:gd name="connsiteY27" fmla="*/ 290417 h 334351"/>
                    <a:gd name="connsiteX28" fmla="*/ 178308 w 788765"/>
                    <a:gd name="connsiteY28" fmla="*/ 304133 h 334351"/>
                    <a:gd name="connsiteX29" fmla="*/ 212026 w 788765"/>
                    <a:gd name="connsiteY29" fmla="*/ 313468 h 334351"/>
                    <a:gd name="connsiteX30" fmla="*/ 243268 w 788765"/>
                    <a:gd name="connsiteY30" fmla="*/ 320326 h 334351"/>
                    <a:gd name="connsiteX31" fmla="*/ 273463 w 788765"/>
                    <a:gd name="connsiteY31" fmla="*/ 325565 h 334351"/>
                    <a:gd name="connsiteX32" fmla="*/ 303467 w 788765"/>
                    <a:gd name="connsiteY32" fmla="*/ 329470 h 334351"/>
                    <a:gd name="connsiteX33" fmla="*/ 333851 w 788765"/>
                    <a:gd name="connsiteY33" fmla="*/ 332232 h 334351"/>
                    <a:gd name="connsiteX34" fmla="*/ 365093 w 788765"/>
                    <a:gd name="connsiteY34" fmla="*/ 333851 h 334351"/>
                    <a:gd name="connsiteX35" fmla="*/ 397859 w 788765"/>
                    <a:gd name="connsiteY35" fmla="*/ 334328 h 334351"/>
                    <a:gd name="connsiteX36" fmla="*/ 433197 w 788765"/>
                    <a:gd name="connsiteY36" fmla="*/ 333375 h 334351"/>
                    <a:gd name="connsiteX37" fmla="*/ 472821 w 788765"/>
                    <a:gd name="connsiteY37" fmla="*/ 330518 h 334351"/>
                    <a:gd name="connsiteX38" fmla="*/ 522827 w 788765"/>
                    <a:gd name="connsiteY38" fmla="*/ 324041 h 334351"/>
                    <a:gd name="connsiteX39" fmla="*/ 670560 w 788765"/>
                    <a:gd name="connsiteY39" fmla="*/ 280511 h 334351"/>
                    <a:gd name="connsiteX40" fmla="*/ 686657 w 788765"/>
                    <a:gd name="connsiteY40" fmla="*/ 272510 h 334351"/>
                    <a:gd name="connsiteX41" fmla="*/ 719328 w 788765"/>
                    <a:gd name="connsiteY41" fmla="*/ 252889 h 334351"/>
                    <a:gd name="connsiteX42" fmla="*/ 740473 w 788765"/>
                    <a:gd name="connsiteY42" fmla="*/ 236601 h 334351"/>
                    <a:gd name="connsiteX43" fmla="*/ 755999 w 788765"/>
                    <a:gd name="connsiteY43" fmla="*/ 221552 h 334351"/>
                    <a:gd name="connsiteX44" fmla="*/ 767810 w 788765"/>
                    <a:gd name="connsiteY44" fmla="*/ 207074 h 334351"/>
                    <a:gd name="connsiteX45" fmla="*/ 776669 w 788765"/>
                    <a:gd name="connsiteY45" fmla="*/ 192786 h 334351"/>
                    <a:gd name="connsiteX46" fmla="*/ 783050 w 788765"/>
                    <a:gd name="connsiteY46" fmla="*/ 178403 h 334351"/>
                    <a:gd name="connsiteX47" fmla="*/ 787146 w 788765"/>
                    <a:gd name="connsiteY47" fmla="*/ 163640 h 334351"/>
                    <a:gd name="connsiteX48" fmla="*/ 788765 w 788765"/>
                    <a:gd name="connsiteY48" fmla="*/ 148209 h 334351"/>
                    <a:gd name="connsiteX49" fmla="*/ 788765 w 788765"/>
                    <a:gd name="connsiteY49" fmla="*/ 146304 h 334351"/>
                    <a:gd name="connsiteX50" fmla="*/ 788480 w 788765"/>
                    <a:gd name="connsiteY50" fmla="*/ 0 h 334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88765" h="334351">
                      <a:moveTo>
                        <a:pt x="788575" y="0"/>
                      </a:moveTo>
                      <a:cubicBezTo>
                        <a:pt x="788575" y="667"/>
                        <a:pt x="788575" y="1238"/>
                        <a:pt x="788575" y="1905"/>
                      </a:cubicBezTo>
                      <a:cubicBezTo>
                        <a:pt x="788480" y="7049"/>
                        <a:pt x="787908" y="12192"/>
                        <a:pt x="786955" y="17336"/>
                      </a:cubicBezTo>
                      <a:cubicBezTo>
                        <a:pt x="786003" y="22289"/>
                        <a:pt x="784670" y="27146"/>
                        <a:pt x="782860" y="32099"/>
                      </a:cubicBezTo>
                      <a:cubicBezTo>
                        <a:pt x="781145" y="36957"/>
                        <a:pt x="778955" y="41720"/>
                        <a:pt x="776478" y="46482"/>
                      </a:cubicBezTo>
                      <a:cubicBezTo>
                        <a:pt x="773906" y="51245"/>
                        <a:pt x="770954" y="56007"/>
                        <a:pt x="767524" y="60770"/>
                      </a:cubicBezTo>
                      <a:cubicBezTo>
                        <a:pt x="764000" y="65627"/>
                        <a:pt x="760095" y="70485"/>
                        <a:pt x="755713" y="75248"/>
                      </a:cubicBezTo>
                      <a:cubicBezTo>
                        <a:pt x="751046" y="80391"/>
                        <a:pt x="745807" y="85344"/>
                        <a:pt x="740188" y="90297"/>
                      </a:cubicBezTo>
                      <a:cubicBezTo>
                        <a:pt x="733806" y="95822"/>
                        <a:pt x="726662" y="101346"/>
                        <a:pt x="719042" y="106585"/>
                      </a:cubicBezTo>
                      <a:cubicBezTo>
                        <a:pt x="709231" y="113348"/>
                        <a:pt x="698278" y="119920"/>
                        <a:pt x="686372" y="126206"/>
                      </a:cubicBezTo>
                      <a:cubicBezTo>
                        <a:pt x="681228" y="128873"/>
                        <a:pt x="675799" y="131540"/>
                        <a:pt x="670274" y="134207"/>
                      </a:cubicBezTo>
                      <a:cubicBezTo>
                        <a:pt x="626936" y="154400"/>
                        <a:pt x="576358" y="168878"/>
                        <a:pt x="522542" y="177737"/>
                      </a:cubicBezTo>
                      <a:cubicBezTo>
                        <a:pt x="506159" y="180404"/>
                        <a:pt x="489394" y="182594"/>
                        <a:pt x="472535" y="184214"/>
                      </a:cubicBezTo>
                      <a:cubicBezTo>
                        <a:pt x="459391" y="185452"/>
                        <a:pt x="446151" y="186404"/>
                        <a:pt x="432911" y="187071"/>
                      </a:cubicBezTo>
                      <a:cubicBezTo>
                        <a:pt x="421196" y="187643"/>
                        <a:pt x="409384" y="187928"/>
                        <a:pt x="397573" y="188024"/>
                      </a:cubicBezTo>
                      <a:cubicBezTo>
                        <a:pt x="386620" y="188024"/>
                        <a:pt x="375666" y="187928"/>
                        <a:pt x="364807" y="187547"/>
                      </a:cubicBezTo>
                      <a:cubicBezTo>
                        <a:pt x="354330" y="187166"/>
                        <a:pt x="343948" y="186595"/>
                        <a:pt x="333565" y="185928"/>
                      </a:cubicBezTo>
                      <a:cubicBezTo>
                        <a:pt x="323374" y="185166"/>
                        <a:pt x="313277" y="184309"/>
                        <a:pt x="303181" y="183166"/>
                      </a:cubicBezTo>
                      <a:cubicBezTo>
                        <a:pt x="293084" y="182023"/>
                        <a:pt x="283083" y="180785"/>
                        <a:pt x="273177" y="179261"/>
                      </a:cubicBezTo>
                      <a:cubicBezTo>
                        <a:pt x="262985" y="177737"/>
                        <a:pt x="252984" y="176022"/>
                        <a:pt x="242983" y="174022"/>
                      </a:cubicBezTo>
                      <a:cubicBezTo>
                        <a:pt x="232410" y="171926"/>
                        <a:pt x="222028" y="169640"/>
                        <a:pt x="211741" y="167164"/>
                      </a:cubicBezTo>
                      <a:cubicBezTo>
                        <a:pt x="200215" y="164306"/>
                        <a:pt x="188976" y="161258"/>
                        <a:pt x="178022" y="157829"/>
                      </a:cubicBezTo>
                      <a:cubicBezTo>
                        <a:pt x="164687" y="153734"/>
                        <a:pt x="151733" y="149162"/>
                        <a:pt x="139351" y="144113"/>
                      </a:cubicBezTo>
                      <a:cubicBezTo>
                        <a:pt x="130207" y="140399"/>
                        <a:pt x="121348" y="136493"/>
                        <a:pt x="112776" y="132398"/>
                      </a:cubicBezTo>
                      <a:cubicBezTo>
                        <a:pt x="37624" y="96107"/>
                        <a:pt x="95" y="48959"/>
                        <a:pt x="0" y="1810"/>
                      </a:cubicBezTo>
                      <a:lnTo>
                        <a:pt x="286" y="148114"/>
                      </a:lnTo>
                      <a:cubicBezTo>
                        <a:pt x="286" y="195263"/>
                        <a:pt x="37909" y="242411"/>
                        <a:pt x="113062" y="278702"/>
                      </a:cubicBezTo>
                      <a:cubicBezTo>
                        <a:pt x="121634" y="282797"/>
                        <a:pt x="130492" y="286703"/>
                        <a:pt x="139636" y="290417"/>
                      </a:cubicBezTo>
                      <a:cubicBezTo>
                        <a:pt x="152019" y="295370"/>
                        <a:pt x="164973" y="299942"/>
                        <a:pt x="178308" y="304133"/>
                      </a:cubicBezTo>
                      <a:cubicBezTo>
                        <a:pt x="189262" y="307562"/>
                        <a:pt x="200501" y="310610"/>
                        <a:pt x="212026" y="313468"/>
                      </a:cubicBezTo>
                      <a:cubicBezTo>
                        <a:pt x="222218" y="316040"/>
                        <a:pt x="232696" y="318326"/>
                        <a:pt x="243268" y="320326"/>
                      </a:cubicBezTo>
                      <a:cubicBezTo>
                        <a:pt x="253175" y="322231"/>
                        <a:pt x="263271" y="324041"/>
                        <a:pt x="273463" y="325565"/>
                      </a:cubicBezTo>
                      <a:cubicBezTo>
                        <a:pt x="283369" y="327089"/>
                        <a:pt x="293370" y="328327"/>
                        <a:pt x="303467" y="329470"/>
                      </a:cubicBezTo>
                      <a:cubicBezTo>
                        <a:pt x="313563" y="330613"/>
                        <a:pt x="323659" y="331470"/>
                        <a:pt x="333851" y="332232"/>
                      </a:cubicBezTo>
                      <a:cubicBezTo>
                        <a:pt x="344234" y="332994"/>
                        <a:pt x="354616" y="333566"/>
                        <a:pt x="365093" y="333851"/>
                      </a:cubicBezTo>
                      <a:cubicBezTo>
                        <a:pt x="376047" y="334232"/>
                        <a:pt x="387001" y="334423"/>
                        <a:pt x="397859" y="334328"/>
                      </a:cubicBezTo>
                      <a:cubicBezTo>
                        <a:pt x="409670" y="334328"/>
                        <a:pt x="421481" y="333947"/>
                        <a:pt x="433197" y="333375"/>
                      </a:cubicBezTo>
                      <a:cubicBezTo>
                        <a:pt x="446437" y="332708"/>
                        <a:pt x="459676" y="331756"/>
                        <a:pt x="472821" y="330518"/>
                      </a:cubicBezTo>
                      <a:cubicBezTo>
                        <a:pt x="489680" y="328898"/>
                        <a:pt x="506349" y="326708"/>
                        <a:pt x="522827" y="324041"/>
                      </a:cubicBezTo>
                      <a:cubicBezTo>
                        <a:pt x="576644" y="315182"/>
                        <a:pt x="627221" y="300704"/>
                        <a:pt x="670560" y="280511"/>
                      </a:cubicBezTo>
                      <a:cubicBezTo>
                        <a:pt x="676180" y="277940"/>
                        <a:pt x="681514" y="275273"/>
                        <a:pt x="686657" y="272510"/>
                      </a:cubicBezTo>
                      <a:cubicBezTo>
                        <a:pt x="698563" y="266224"/>
                        <a:pt x="709517" y="259747"/>
                        <a:pt x="719328" y="252889"/>
                      </a:cubicBezTo>
                      <a:cubicBezTo>
                        <a:pt x="727043" y="247555"/>
                        <a:pt x="734092" y="242126"/>
                        <a:pt x="740473" y="236601"/>
                      </a:cubicBezTo>
                      <a:cubicBezTo>
                        <a:pt x="746188" y="231648"/>
                        <a:pt x="751332" y="226695"/>
                        <a:pt x="755999" y="221552"/>
                      </a:cubicBezTo>
                      <a:cubicBezTo>
                        <a:pt x="760381" y="216789"/>
                        <a:pt x="764286" y="212027"/>
                        <a:pt x="767810" y="207074"/>
                      </a:cubicBezTo>
                      <a:cubicBezTo>
                        <a:pt x="771144" y="202406"/>
                        <a:pt x="774192" y="197644"/>
                        <a:pt x="776669" y="192786"/>
                      </a:cubicBezTo>
                      <a:cubicBezTo>
                        <a:pt x="779240" y="188024"/>
                        <a:pt x="781336" y="183261"/>
                        <a:pt x="783050" y="178403"/>
                      </a:cubicBezTo>
                      <a:cubicBezTo>
                        <a:pt x="784860" y="173546"/>
                        <a:pt x="786194" y="168593"/>
                        <a:pt x="787146" y="163640"/>
                      </a:cubicBezTo>
                      <a:cubicBezTo>
                        <a:pt x="788098" y="158496"/>
                        <a:pt x="788670" y="153353"/>
                        <a:pt x="788765" y="148209"/>
                      </a:cubicBezTo>
                      <a:cubicBezTo>
                        <a:pt x="788765" y="147542"/>
                        <a:pt x="788765" y="146971"/>
                        <a:pt x="788765" y="146304"/>
                      </a:cubicBezTo>
                      <a:lnTo>
                        <a:pt x="788480" y="0"/>
                      </a:ln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4" name="Freeform: Shape 103">
                  <a:extLst>
                    <a:ext uri="{FF2B5EF4-FFF2-40B4-BE49-F238E27FC236}">
                      <a16:creationId xmlns:a16="http://schemas.microsoft.com/office/drawing/2014/main" id="{17B525E8-F299-7AEC-4728-8677E27A7956}"/>
                    </a:ext>
                  </a:extLst>
                </p:cNvPr>
                <p:cNvSpPr/>
                <p:nvPr/>
              </p:nvSpPr>
              <p:spPr>
                <a:xfrm>
                  <a:off x="5821799" y="2633681"/>
                  <a:ext cx="788673" cy="373972"/>
                </a:xfrm>
                <a:custGeom>
                  <a:avLst/>
                  <a:gdLst>
                    <a:gd name="connsiteX0" fmla="*/ 118212 w 788673"/>
                    <a:gd name="connsiteY0" fmla="*/ 53892 h 373972"/>
                    <a:gd name="connsiteX1" fmla="*/ 675996 w 788673"/>
                    <a:gd name="connsiteY1" fmla="*/ 55702 h 373972"/>
                    <a:gd name="connsiteX2" fmla="*/ 670281 w 788673"/>
                    <a:gd name="connsiteY2" fmla="*/ 320116 h 373972"/>
                    <a:gd name="connsiteX3" fmla="*/ 112783 w 788673"/>
                    <a:gd name="connsiteY3" fmla="*/ 318306 h 373972"/>
                    <a:gd name="connsiteX4" fmla="*/ 118212 w 788673"/>
                    <a:gd name="connsiteY4" fmla="*/ 53892 h 373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673" h="373972">
                      <a:moveTo>
                        <a:pt x="118212" y="53892"/>
                      </a:moveTo>
                      <a:cubicBezTo>
                        <a:pt x="273851" y="-18688"/>
                        <a:pt x="523406" y="-17831"/>
                        <a:pt x="675996" y="55702"/>
                      </a:cubicBezTo>
                      <a:cubicBezTo>
                        <a:pt x="828396" y="129235"/>
                        <a:pt x="825920" y="247536"/>
                        <a:pt x="670281" y="320116"/>
                      </a:cubicBezTo>
                      <a:cubicBezTo>
                        <a:pt x="514833" y="392601"/>
                        <a:pt x="265183" y="391839"/>
                        <a:pt x="112783" y="318306"/>
                      </a:cubicBezTo>
                      <a:cubicBezTo>
                        <a:pt x="-39712" y="244773"/>
                        <a:pt x="-37236" y="126378"/>
                        <a:pt x="118212" y="53892"/>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1" name="Group 10">
              <a:extLst>
                <a:ext uri="{FF2B5EF4-FFF2-40B4-BE49-F238E27FC236}">
                  <a16:creationId xmlns:a16="http://schemas.microsoft.com/office/drawing/2014/main" id="{873ABCCE-697C-9869-9AF9-F6B65B4C5BD3}"/>
                </a:ext>
              </a:extLst>
            </p:cNvPr>
            <p:cNvGrpSpPr/>
            <p:nvPr/>
          </p:nvGrpSpPr>
          <p:grpSpPr>
            <a:xfrm>
              <a:off x="4452143" y="1620834"/>
              <a:ext cx="2269067" cy="838931"/>
              <a:chOff x="4617243" y="1620834"/>
              <a:chExt cx="2269067" cy="838931"/>
            </a:xfrm>
          </p:grpSpPr>
          <p:sp>
            <p:nvSpPr>
              <p:cNvPr id="3" name="TextBox 2">
                <a:extLst>
                  <a:ext uri="{FF2B5EF4-FFF2-40B4-BE49-F238E27FC236}">
                    <a16:creationId xmlns:a16="http://schemas.microsoft.com/office/drawing/2014/main" id="{E54A1AB2-F77C-88FC-EDBE-C6A5A583499E}"/>
                  </a:ext>
                </a:extLst>
              </p:cNvPr>
              <p:cNvSpPr txBox="1"/>
              <p:nvPr/>
            </p:nvSpPr>
            <p:spPr>
              <a:xfrm flipH="1">
                <a:off x="4878561" y="1620834"/>
                <a:ext cx="2007749" cy="584775"/>
              </a:xfrm>
              <a:prstGeom prst="rect">
                <a:avLst/>
              </a:prstGeom>
              <a:noFill/>
            </p:spPr>
            <p:txBody>
              <a:bodyPr wrap="square" rtlCol="0">
                <a:spAutoFit/>
              </a:bodyPr>
              <a:lstStyle/>
              <a:p>
                <a:pPr algn="r"/>
                <a:r>
                  <a:rPr lang="en-US" sz="3200" b="1" dirty="0">
                    <a:solidFill>
                      <a:schemeClr val="accent1"/>
                    </a:solidFill>
                    <a:latin typeface="Poppins SemiBold" panose="00000700000000000000" pitchFamily="2" charset="0"/>
                    <a:cs typeface="Poppins SemiBold" panose="00000700000000000000" pitchFamily="2" charset="0"/>
                  </a:rPr>
                  <a:t>100%</a:t>
                </a:r>
                <a:endParaRPr lang="en-ID" sz="3200" b="1" dirty="0">
                  <a:solidFill>
                    <a:schemeClr val="accent1"/>
                  </a:solidFill>
                  <a:latin typeface="Poppins SemiBold" panose="00000700000000000000"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D98FAD6E-5D6A-CC64-2B99-E2ED464CC70D}"/>
                  </a:ext>
                </a:extLst>
              </p:cNvPr>
              <p:cNvSpPr txBox="1"/>
              <p:nvPr/>
            </p:nvSpPr>
            <p:spPr>
              <a:xfrm>
                <a:off x="4617243" y="2143268"/>
                <a:ext cx="2269067"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grpSp>
        <p:grpSp>
          <p:nvGrpSpPr>
            <p:cNvPr id="14" name="Group 13">
              <a:extLst>
                <a:ext uri="{FF2B5EF4-FFF2-40B4-BE49-F238E27FC236}">
                  <a16:creationId xmlns:a16="http://schemas.microsoft.com/office/drawing/2014/main" id="{8D22ED88-53F6-2B38-4F05-D918B7C60C24}"/>
                </a:ext>
              </a:extLst>
            </p:cNvPr>
            <p:cNvGrpSpPr/>
            <p:nvPr/>
          </p:nvGrpSpPr>
          <p:grpSpPr>
            <a:xfrm flipH="1">
              <a:off x="7133449" y="1913221"/>
              <a:ext cx="1198591" cy="408917"/>
              <a:chOff x="7019992" y="2144849"/>
              <a:chExt cx="1198591" cy="408917"/>
            </a:xfrm>
          </p:grpSpPr>
          <p:cxnSp>
            <p:nvCxnSpPr>
              <p:cNvPr id="12" name="Straight Connector 11">
                <a:extLst>
                  <a:ext uri="{FF2B5EF4-FFF2-40B4-BE49-F238E27FC236}">
                    <a16:creationId xmlns:a16="http://schemas.microsoft.com/office/drawing/2014/main" id="{93FCDAE4-0189-3E83-576C-9A4D14793B0E}"/>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D109E6EF-C55B-037B-5938-9BA7B9E2A616}"/>
                  </a:ext>
                </a:extLst>
              </p:cNvPr>
              <p:cNvCxnSpPr/>
              <p:nvPr/>
            </p:nvCxnSpPr>
            <p:spPr>
              <a:xfrm>
                <a:off x="7428909" y="2144849"/>
                <a:ext cx="789674"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179EDB61-B3A3-F932-BB8E-ACD5978D2D99}"/>
                </a:ext>
              </a:extLst>
            </p:cNvPr>
            <p:cNvGrpSpPr/>
            <p:nvPr/>
          </p:nvGrpSpPr>
          <p:grpSpPr>
            <a:xfrm>
              <a:off x="3995724" y="2789262"/>
              <a:ext cx="2269067" cy="838931"/>
              <a:chOff x="4617243" y="1620834"/>
              <a:chExt cx="2269067" cy="838931"/>
            </a:xfrm>
          </p:grpSpPr>
          <p:sp>
            <p:nvSpPr>
              <p:cNvPr id="16" name="TextBox 15">
                <a:extLst>
                  <a:ext uri="{FF2B5EF4-FFF2-40B4-BE49-F238E27FC236}">
                    <a16:creationId xmlns:a16="http://schemas.microsoft.com/office/drawing/2014/main" id="{82892179-1106-B068-C1C4-92D4C8920488}"/>
                  </a:ext>
                </a:extLst>
              </p:cNvPr>
              <p:cNvSpPr txBox="1"/>
              <p:nvPr/>
            </p:nvSpPr>
            <p:spPr>
              <a:xfrm flipH="1">
                <a:off x="4878561" y="1620834"/>
                <a:ext cx="2007749" cy="584775"/>
              </a:xfrm>
              <a:prstGeom prst="rect">
                <a:avLst/>
              </a:prstGeom>
              <a:noFill/>
            </p:spPr>
            <p:txBody>
              <a:bodyPr wrap="square" rtlCol="0">
                <a:spAutoFit/>
              </a:bodyPr>
              <a:lstStyle/>
              <a:p>
                <a:pPr algn="r"/>
                <a:r>
                  <a:rPr lang="en-US" sz="3200" b="1" dirty="0">
                    <a:solidFill>
                      <a:schemeClr val="accent4"/>
                    </a:solidFill>
                    <a:latin typeface="Poppins SemiBold" panose="00000700000000000000" pitchFamily="2" charset="0"/>
                    <a:cs typeface="Poppins SemiBold" panose="00000700000000000000" pitchFamily="2" charset="0"/>
                  </a:rPr>
                  <a:t>75%</a:t>
                </a:r>
                <a:endParaRPr lang="en-ID" sz="3200" b="1" dirty="0">
                  <a:solidFill>
                    <a:schemeClr val="accent4"/>
                  </a:solidFill>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88C78E92-CDF5-213A-F224-97A325338C88}"/>
                  </a:ext>
                </a:extLst>
              </p:cNvPr>
              <p:cNvSpPr txBox="1"/>
              <p:nvPr/>
            </p:nvSpPr>
            <p:spPr>
              <a:xfrm>
                <a:off x="4617243" y="2143268"/>
                <a:ext cx="2269067"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grpSp>
        <p:grpSp>
          <p:nvGrpSpPr>
            <p:cNvPr id="18" name="Group 17">
              <a:extLst>
                <a:ext uri="{FF2B5EF4-FFF2-40B4-BE49-F238E27FC236}">
                  <a16:creationId xmlns:a16="http://schemas.microsoft.com/office/drawing/2014/main" id="{2583020B-B4B1-BBB8-2B75-96AB56E9568E}"/>
                </a:ext>
              </a:extLst>
            </p:cNvPr>
            <p:cNvGrpSpPr/>
            <p:nvPr/>
          </p:nvGrpSpPr>
          <p:grpSpPr>
            <a:xfrm flipH="1">
              <a:off x="6677030" y="3081649"/>
              <a:ext cx="1198591" cy="408917"/>
              <a:chOff x="7019992" y="2144849"/>
              <a:chExt cx="1198591" cy="408917"/>
            </a:xfrm>
          </p:grpSpPr>
          <p:cxnSp>
            <p:nvCxnSpPr>
              <p:cNvPr id="19" name="Straight Connector 18">
                <a:extLst>
                  <a:ext uri="{FF2B5EF4-FFF2-40B4-BE49-F238E27FC236}">
                    <a16:creationId xmlns:a16="http://schemas.microsoft.com/office/drawing/2014/main" id="{EBF2729B-E2FB-688C-26E7-606F201A9259}"/>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89E22B8C-6480-DD57-599A-4EDE7DD8129B}"/>
                  </a:ext>
                </a:extLst>
              </p:cNvPr>
              <p:cNvCxnSpPr/>
              <p:nvPr/>
            </p:nvCxnSpPr>
            <p:spPr>
              <a:xfrm>
                <a:off x="7428909" y="2144849"/>
                <a:ext cx="789674"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8FCB0FAD-27AD-C336-AEE9-923A7CE5D805}"/>
                </a:ext>
              </a:extLst>
            </p:cNvPr>
            <p:cNvGrpSpPr/>
            <p:nvPr/>
          </p:nvGrpSpPr>
          <p:grpSpPr>
            <a:xfrm>
              <a:off x="3914780" y="3852530"/>
              <a:ext cx="2269067" cy="838931"/>
              <a:chOff x="4617243" y="1620834"/>
              <a:chExt cx="2269067" cy="838931"/>
            </a:xfrm>
          </p:grpSpPr>
          <p:sp>
            <p:nvSpPr>
              <p:cNvPr id="22" name="TextBox 21">
                <a:extLst>
                  <a:ext uri="{FF2B5EF4-FFF2-40B4-BE49-F238E27FC236}">
                    <a16:creationId xmlns:a16="http://schemas.microsoft.com/office/drawing/2014/main" id="{F6472DDD-46F6-82A6-D581-AAB207CC6C7B}"/>
                  </a:ext>
                </a:extLst>
              </p:cNvPr>
              <p:cNvSpPr txBox="1"/>
              <p:nvPr/>
            </p:nvSpPr>
            <p:spPr>
              <a:xfrm flipH="1">
                <a:off x="4878561" y="1620834"/>
                <a:ext cx="2007749" cy="584775"/>
              </a:xfrm>
              <a:prstGeom prst="rect">
                <a:avLst/>
              </a:prstGeom>
              <a:noFill/>
            </p:spPr>
            <p:txBody>
              <a:bodyPr wrap="square" rtlCol="0">
                <a:spAutoFit/>
              </a:bodyPr>
              <a:lstStyle/>
              <a:p>
                <a:pPr algn="r"/>
                <a:r>
                  <a:rPr lang="en-US" sz="3200" b="1" dirty="0">
                    <a:solidFill>
                      <a:schemeClr val="accent2"/>
                    </a:solidFill>
                    <a:latin typeface="Poppins SemiBold" panose="00000700000000000000" pitchFamily="2" charset="0"/>
                    <a:cs typeface="Poppins SemiBold" panose="00000700000000000000" pitchFamily="2" charset="0"/>
                  </a:rPr>
                  <a:t>50%</a:t>
                </a:r>
                <a:endParaRPr lang="en-ID" sz="3200" b="1" dirty="0">
                  <a:solidFill>
                    <a:schemeClr val="accent2"/>
                  </a:solidFill>
                  <a:latin typeface="Poppins SemiBold" panose="00000700000000000000"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EE387BE9-4A5E-3F0A-3702-4B40CF4ECD75}"/>
                  </a:ext>
                </a:extLst>
              </p:cNvPr>
              <p:cNvSpPr txBox="1"/>
              <p:nvPr/>
            </p:nvSpPr>
            <p:spPr>
              <a:xfrm>
                <a:off x="4617243" y="2143268"/>
                <a:ext cx="2269067"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grpSp>
        <p:grpSp>
          <p:nvGrpSpPr>
            <p:cNvPr id="24" name="Group 23">
              <a:extLst>
                <a:ext uri="{FF2B5EF4-FFF2-40B4-BE49-F238E27FC236}">
                  <a16:creationId xmlns:a16="http://schemas.microsoft.com/office/drawing/2014/main" id="{364E91B0-C251-E04C-E141-7541EA79626A}"/>
                </a:ext>
              </a:extLst>
            </p:cNvPr>
            <p:cNvGrpSpPr/>
            <p:nvPr/>
          </p:nvGrpSpPr>
          <p:grpSpPr>
            <a:xfrm flipH="1">
              <a:off x="6596086" y="4144917"/>
              <a:ext cx="1198591" cy="408917"/>
              <a:chOff x="7019992" y="2144849"/>
              <a:chExt cx="1198591" cy="408917"/>
            </a:xfrm>
          </p:grpSpPr>
          <p:cxnSp>
            <p:nvCxnSpPr>
              <p:cNvPr id="25" name="Straight Connector 24">
                <a:extLst>
                  <a:ext uri="{FF2B5EF4-FFF2-40B4-BE49-F238E27FC236}">
                    <a16:creationId xmlns:a16="http://schemas.microsoft.com/office/drawing/2014/main" id="{BE5DA119-B1C7-06F6-9415-C5B17E866EA7}"/>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A0FFADEE-E728-AE6E-EE67-8C8B973BE322}"/>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34580A00-AC43-5469-7AEB-66F35717B81A}"/>
                </a:ext>
              </a:extLst>
            </p:cNvPr>
            <p:cNvGrpSpPr/>
            <p:nvPr/>
          </p:nvGrpSpPr>
          <p:grpSpPr>
            <a:xfrm>
              <a:off x="4300469" y="4973811"/>
              <a:ext cx="2269067" cy="838931"/>
              <a:chOff x="4617243" y="1620834"/>
              <a:chExt cx="2269067" cy="838931"/>
            </a:xfrm>
          </p:grpSpPr>
          <p:sp>
            <p:nvSpPr>
              <p:cNvPr id="28" name="TextBox 27">
                <a:extLst>
                  <a:ext uri="{FF2B5EF4-FFF2-40B4-BE49-F238E27FC236}">
                    <a16:creationId xmlns:a16="http://schemas.microsoft.com/office/drawing/2014/main" id="{54E7F838-7E31-2CC3-F6C7-D85C2E8399A3}"/>
                  </a:ext>
                </a:extLst>
              </p:cNvPr>
              <p:cNvSpPr txBox="1"/>
              <p:nvPr/>
            </p:nvSpPr>
            <p:spPr>
              <a:xfrm flipH="1">
                <a:off x="4878561" y="1620834"/>
                <a:ext cx="2007749" cy="584775"/>
              </a:xfrm>
              <a:prstGeom prst="rect">
                <a:avLst/>
              </a:prstGeom>
              <a:noFill/>
            </p:spPr>
            <p:txBody>
              <a:bodyPr wrap="square" rtlCol="0">
                <a:spAutoFit/>
              </a:bodyPr>
              <a:lstStyle/>
              <a:p>
                <a:pPr algn="r"/>
                <a:r>
                  <a:rPr lang="en-US" sz="3200" b="1" dirty="0">
                    <a:solidFill>
                      <a:schemeClr val="accent5"/>
                    </a:solidFill>
                    <a:latin typeface="Poppins SemiBold" panose="00000700000000000000" pitchFamily="2" charset="0"/>
                    <a:cs typeface="Poppins SemiBold" panose="00000700000000000000" pitchFamily="2" charset="0"/>
                  </a:rPr>
                  <a:t>25%</a:t>
                </a:r>
                <a:endParaRPr lang="en-ID" sz="3200" b="1" dirty="0">
                  <a:solidFill>
                    <a:schemeClr val="accent5"/>
                  </a:solidFill>
                  <a:latin typeface="Poppins SemiBold" panose="00000700000000000000" pitchFamily="2" charset="0"/>
                  <a:cs typeface="Poppins SemiBold" panose="00000700000000000000" pitchFamily="2" charset="0"/>
                </a:endParaRPr>
              </a:p>
            </p:txBody>
          </p:sp>
          <p:sp>
            <p:nvSpPr>
              <p:cNvPr id="29" name="TextBox 28">
                <a:extLst>
                  <a:ext uri="{FF2B5EF4-FFF2-40B4-BE49-F238E27FC236}">
                    <a16:creationId xmlns:a16="http://schemas.microsoft.com/office/drawing/2014/main" id="{0B36177C-29B9-A4BA-A8A9-D27F9FE81BBB}"/>
                  </a:ext>
                </a:extLst>
              </p:cNvPr>
              <p:cNvSpPr txBox="1"/>
              <p:nvPr/>
            </p:nvSpPr>
            <p:spPr>
              <a:xfrm>
                <a:off x="4617243" y="2143268"/>
                <a:ext cx="2269067"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grpSp>
        <p:grpSp>
          <p:nvGrpSpPr>
            <p:cNvPr id="30" name="Group 29">
              <a:extLst>
                <a:ext uri="{FF2B5EF4-FFF2-40B4-BE49-F238E27FC236}">
                  <a16:creationId xmlns:a16="http://schemas.microsoft.com/office/drawing/2014/main" id="{4F2E2A6E-496E-AD53-1020-80FEC5B26A58}"/>
                </a:ext>
              </a:extLst>
            </p:cNvPr>
            <p:cNvGrpSpPr/>
            <p:nvPr/>
          </p:nvGrpSpPr>
          <p:grpSpPr>
            <a:xfrm flipH="1" flipV="1">
              <a:off x="6840593" y="5175619"/>
              <a:ext cx="1089648" cy="299974"/>
              <a:chOff x="7128935" y="2144849"/>
              <a:chExt cx="1089648" cy="299974"/>
            </a:xfrm>
          </p:grpSpPr>
          <p:cxnSp>
            <p:nvCxnSpPr>
              <p:cNvPr id="31" name="Straight Connector 30">
                <a:extLst>
                  <a:ext uri="{FF2B5EF4-FFF2-40B4-BE49-F238E27FC236}">
                    <a16:creationId xmlns:a16="http://schemas.microsoft.com/office/drawing/2014/main" id="{95727575-2EF3-C708-F1A1-8311E1AEEBB9}"/>
                  </a:ext>
                </a:extLst>
              </p:cNvPr>
              <p:cNvCxnSpPr>
                <a:cxnSpLocks/>
              </p:cNvCxnSpPr>
              <p:nvPr/>
            </p:nvCxnSpPr>
            <p:spPr>
              <a:xfrm flipV="1">
                <a:off x="7128935" y="2144849"/>
                <a:ext cx="299974" cy="299974"/>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D9555F33-3760-5160-4B76-76C46FEE7DA2}"/>
                  </a:ext>
                </a:extLst>
              </p:cNvPr>
              <p:cNvCxnSpPr/>
              <p:nvPr/>
            </p:nvCxnSpPr>
            <p:spPr>
              <a:xfrm>
                <a:off x="7428909" y="2144849"/>
                <a:ext cx="789674"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D25F802A-B3A1-954C-453E-BD1FF187D944}"/>
              </a:ext>
            </a:extLst>
          </p:cNvPr>
          <p:cNvGrpSpPr/>
          <p:nvPr/>
        </p:nvGrpSpPr>
        <p:grpSpPr>
          <a:xfrm>
            <a:off x="704783" y="2224086"/>
            <a:ext cx="3195836" cy="2409829"/>
            <a:chOff x="704783" y="2097415"/>
            <a:chExt cx="3195836" cy="2409829"/>
          </a:xfrm>
        </p:grpSpPr>
        <p:sp>
          <p:nvSpPr>
            <p:cNvPr id="35" name="TextBox 34">
              <a:extLst>
                <a:ext uri="{FF2B5EF4-FFF2-40B4-BE49-F238E27FC236}">
                  <a16:creationId xmlns:a16="http://schemas.microsoft.com/office/drawing/2014/main" id="{0FD52A29-FED4-FE7A-3C52-9738FEDBCCBA}"/>
                </a:ext>
              </a:extLst>
            </p:cNvPr>
            <p:cNvSpPr txBox="1"/>
            <p:nvPr/>
          </p:nvSpPr>
          <p:spPr>
            <a:xfrm>
              <a:off x="704783" y="2097415"/>
              <a:ext cx="3195836"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Chart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36" name="TextBox 35">
              <a:extLst>
                <a:ext uri="{FF2B5EF4-FFF2-40B4-BE49-F238E27FC236}">
                  <a16:creationId xmlns:a16="http://schemas.microsoft.com/office/drawing/2014/main" id="{07268942-62DB-FE64-B7E8-978A68581D61}"/>
                </a:ext>
              </a:extLst>
            </p:cNvPr>
            <p:cNvSpPr txBox="1"/>
            <p:nvPr/>
          </p:nvSpPr>
          <p:spPr>
            <a:xfrm>
              <a:off x="731686" y="3429000"/>
              <a:ext cx="2730142" cy="1078244"/>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I am alone</a:t>
              </a:r>
            </a:p>
          </p:txBody>
        </p:sp>
      </p:grpSp>
    </p:spTree>
    <p:extLst>
      <p:ext uri="{BB962C8B-B14F-4D97-AF65-F5344CB8AC3E}">
        <p14:creationId xmlns:p14="http://schemas.microsoft.com/office/powerpoint/2010/main" val="5460317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C561E7E-A31F-005C-BD1C-9D9A907C83B8}"/>
              </a:ext>
            </a:extLst>
          </p:cNvPr>
          <p:cNvGrpSpPr/>
          <p:nvPr/>
        </p:nvGrpSpPr>
        <p:grpSpPr>
          <a:xfrm>
            <a:off x="3895105" y="2612367"/>
            <a:ext cx="3899576" cy="3697524"/>
            <a:chOff x="4160662" y="2760271"/>
            <a:chExt cx="3870676" cy="3670121"/>
          </a:xfrm>
        </p:grpSpPr>
        <p:sp>
          <p:nvSpPr>
            <p:cNvPr id="3" name="Freeform: Shape 2">
              <a:extLst>
                <a:ext uri="{FF2B5EF4-FFF2-40B4-BE49-F238E27FC236}">
                  <a16:creationId xmlns:a16="http://schemas.microsoft.com/office/drawing/2014/main" id="{59DC767A-0BC3-E6B9-D371-D961D03D4430}"/>
                </a:ext>
              </a:extLst>
            </p:cNvPr>
            <p:cNvSpPr/>
            <p:nvPr/>
          </p:nvSpPr>
          <p:spPr>
            <a:xfrm>
              <a:off x="4160693" y="3936498"/>
              <a:ext cx="3868828" cy="1776476"/>
            </a:xfrm>
            <a:custGeom>
              <a:avLst/>
              <a:gdLst>
                <a:gd name="connsiteX0" fmla="*/ 378599 w 2524538"/>
                <a:gd name="connsiteY0" fmla="*/ 172405 h 1159209"/>
                <a:gd name="connsiteX1" fmla="*/ 2163774 w 2524538"/>
                <a:gd name="connsiteY1" fmla="*/ 178311 h 1159209"/>
                <a:gd name="connsiteX2" fmla="*/ 2145868 w 2524538"/>
                <a:gd name="connsiteY2" fmla="*/ 986793 h 1159209"/>
                <a:gd name="connsiteX3" fmla="*/ 360882 w 2524538"/>
                <a:gd name="connsiteY3" fmla="*/ 980982 h 1159209"/>
                <a:gd name="connsiteX4" fmla="*/ 378694 w 2524538"/>
                <a:gd name="connsiteY4" fmla="*/ 172500 h 1159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4538" h="1159209">
                  <a:moveTo>
                    <a:pt x="378599" y="172405"/>
                  </a:moveTo>
                  <a:cubicBezTo>
                    <a:pt x="876470" y="-59719"/>
                    <a:pt x="1675713" y="-57147"/>
                    <a:pt x="2163774" y="178311"/>
                  </a:cubicBezTo>
                  <a:cubicBezTo>
                    <a:pt x="2651740" y="413673"/>
                    <a:pt x="2643644" y="754573"/>
                    <a:pt x="2145868" y="986793"/>
                  </a:cubicBezTo>
                  <a:cubicBezTo>
                    <a:pt x="1647996" y="1218917"/>
                    <a:pt x="848753" y="1216345"/>
                    <a:pt x="360882" y="980982"/>
                  </a:cubicBezTo>
                  <a:cubicBezTo>
                    <a:pt x="-127179" y="745524"/>
                    <a:pt x="-119178" y="404625"/>
                    <a:pt x="378694" y="172500"/>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 name="Freeform: Shape 3">
              <a:extLst>
                <a:ext uri="{FF2B5EF4-FFF2-40B4-BE49-F238E27FC236}">
                  <a16:creationId xmlns:a16="http://schemas.microsoft.com/office/drawing/2014/main" id="{B365DEE8-9CE8-7B94-862A-1534758C41A5}"/>
                </a:ext>
              </a:extLst>
            </p:cNvPr>
            <p:cNvSpPr/>
            <p:nvPr/>
          </p:nvSpPr>
          <p:spPr>
            <a:xfrm>
              <a:off x="4160662" y="4791738"/>
              <a:ext cx="3870676" cy="1638654"/>
            </a:xfrm>
            <a:custGeom>
              <a:avLst/>
              <a:gdLst>
                <a:gd name="connsiteX0" fmla="*/ 2525459 w 2525744"/>
                <a:gd name="connsiteY0" fmla="*/ 468344 h 1069276"/>
                <a:gd name="connsiteX1" fmla="*/ 2525459 w 2525744"/>
                <a:gd name="connsiteY1" fmla="*/ 468344 h 1069276"/>
                <a:gd name="connsiteX2" fmla="*/ 2524506 w 2525744"/>
                <a:gd name="connsiteY2" fmla="*/ 0 h 1069276"/>
                <a:gd name="connsiteX3" fmla="*/ 2523363 w 2525744"/>
                <a:gd name="connsiteY3" fmla="*/ 24194 h 1069276"/>
                <a:gd name="connsiteX4" fmla="*/ 2522982 w 2525744"/>
                <a:gd name="connsiteY4" fmla="*/ 29908 h 1069276"/>
                <a:gd name="connsiteX5" fmla="*/ 2518886 w 2525744"/>
                <a:gd name="connsiteY5" fmla="*/ 56960 h 1069276"/>
                <a:gd name="connsiteX6" fmla="*/ 2517363 w 2525744"/>
                <a:gd name="connsiteY6" fmla="*/ 63532 h 1069276"/>
                <a:gd name="connsiteX7" fmla="*/ 2512219 w 2525744"/>
                <a:gd name="connsiteY7" fmla="*/ 83725 h 1069276"/>
                <a:gd name="connsiteX8" fmla="*/ 2509266 w 2525744"/>
                <a:gd name="connsiteY8" fmla="*/ 92964 h 1069276"/>
                <a:gd name="connsiteX9" fmla="*/ 2502884 w 2525744"/>
                <a:gd name="connsiteY9" fmla="*/ 110776 h 1069276"/>
                <a:gd name="connsiteX10" fmla="*/ 2499170 w 2525744"/>
                <a:gd name="connsiteY10" fmla="*/ 119920 h 1069276"/>
                <a:gd name="connsiteX11" fmla="*/ 2490311 w 2525744"/>
                <a:gd name="connsiteY11" fmla="*/ 138970 h 1069276"/>
                <a:gd name="connsiteX12" fmla="*/ 2486692 w 2525744"/>
                <a:gd name="connsiteY12" fmla="*/ 146209 h 1069276"/>
                <a:gd name="connsiteX13" fmla="*/ 2471738 w 2525744"/>
                <a:gd name="connsiteY13" fmla="*/ 172117 h 1069276"/>
                <a:gd name="connsiteX14" fmla="*/ 2468880 w 2525744"/>
                <a:gd name="connsiteY14" fmla="*/ 176403 h 1069276"/>
                <a:gd name="connsiteX15" fmla="*/ 2454212 w 2525744"/>
                <a:gd name="connsiteY15" fmla="*/ 197739 h 1069276"/>
                <a:gd name="connsiteX16" fmla="*/ 2447163 w 2525744"/>
                <a:gd name="connsiteY16" fmla="*/ 206883 h 1069276"/>
                <a:gd name="connsiteX17" fmla="*/ 2433733 w 2525744"/>
                <a:gd name="connsiteY17" fmla="*/ 223647 h 1069276"/>
                <a:gd name="connsiteX18" fmla="*/ 2425446 w 2525744"/>
                <a:gd name="connsiteY18" fmla="*/ 233267 h 1069276"/>
                <a:gd name="connsiteX19" fmla="*/ 2411063 w 2525744"/>
                <a:gd name="connsiteY19" fmla="*/ 248793 h 1069276"/>
                <a:gd name="connsiteX20" fmla="*/ 2400586 w 2525744"/>
                <a:gd name="connsiteY20" fmla="*/ 259556 h 1069276"/>
                <a:gd name="connsiteX21" fmla="*/ 2384489 w 2525744"/>
                <a:gd name="connsiteY21" fmla="*/ 274796 h 1069276"/>
                <a:gd name="connsiteX22" fmla="*/ 2373440 w 2525744"/>
                <a:gd name="connsiteY22" fmla="*/ 284988 h 1069276"/>
                <a:gd name="connsiteX23" fmla="*/ 2358009 w 2525744"/>
                <a:gd name="connsiteY23" fmla="*/ 297942 h 1069276"/>
                <a:gd name="connsiteX24" fmla="*/ 2341340 w 2525744"/>
                <a:gd name="connsiteY24" fmla="*/ 311468 h 1069276"/>
                <a:gd name="connsiteX25" fmla="*/ 2324767 w 2525744"/>
                <a:gd name="connsiteY25" fmla="*/ 323850 h 1069276"/>
                <a:gd name="connsiteX26" fmla="*/ 2306574 w 2525744"/>
                <a:gd name="connsiteY26" fmla="*/ 337090 h 1069276"/>
                <a:gd name="connsiteX27" fmla="*/ 2275713 w 2525744"/>
                <a:gd name="connsiteY27" fmla="*/ 357759 h 1069276"/>
                <a:gd name="connsiteX28" fmla="*/ 2271046 w 2525744"/>
                <a:gd name="connsiteY28" fmla="*/ 360712 h 1069276"/>
                <a:gd name="connsiteX29" fmla="*/ 2239423 w 2525744"/>
                <a:gd name="connsiteY29" fmla="*/ 379762 h 1069276"/>
                <a:gd name="connsiteX30" fmla="*/ 2231327 w 2525744"/>
                <a:gd name="connsiteY30" fmla="*/ 384429 h 1069276"/>
                <a:gd name="connsiteX31" fmla="*/ 2194751 w 2525744"/>
                <a:gd name="connsiteY31" fmla="*/ 404336 h 1069276"/>
                <a:gd name="connsiteX32" fmla="*/ 2145888 w 2525744"/>
                <a:gd name="connsiteY32" fmla="*/ 428435 h 1069276"/>
                <a:gd name="connsiteX33" fmla="*/ 2095309 w 2525744"/>
                <a:gd name="connsiteY33" fmla="*/ 450723 h 1069276"/>
                <a:gd name="connsiteX34" fmla="*/ 2078069 w 2525744"/>
                <a:gd name="connsiteY34" fmla="*/ 457676 h 1069276"/>
                <a:gd name="connsiteX35" fmla="*/ 2042922 w 2525744"/>
                <a:gd name="connsiteY35" fmla="*/ 471487 h 1069276"/>
                <a:gd name="connsiteX36" fmla="*/ 2021776 w 2525744"/>
                <a:gd name="connsiteY36" fmla="*/ 479107 h 1069276"/>
                <a:gd name="connsiteX37" fmla="*/ 1988725 w 2525744"/>
                <a:gd name="connsiteY37" fmla="*/ 490728 h 1069276"/>
                <a:gd name="connsiteX38" fmla="*/ 1965674 w 2525744"/>
                <a:gd name="connsiteY38" fmla="*/ 498253 h 1069276"/>
                <a:gd name="connsiteX39" fmla="*/ 1932813 w 2525744"/>
                <a:gd name="connsiteY39" fmla="*/ 508444 h 1069276"/>
                <a:gd name="connsiteX40" fmla="*/ 1908715 w 2525744"/>
                <a:gd name="connsiteY40" fmla="*/ 515493 h 1069276"/>
                <a:gd name="connsiteX41" fmla="*/ 1875187 w 2525744"/>
                <a:gd name="connsiteY41" fmla="*/ 524732 h 1069276"/>
                <a:gd name="connsiteX42" fmla="*/ 1850708 w 2525744"/>
                <a:gd name="connsiteY42" fmla="*/ 531114 h 1069276"/>
                <a:gd name="connsiteX43" fmla="*/ 1815941 w 2525744"/>
                <a:gd name="connsiteY43" fmla="*/ 539496 h 1069276"/>
                <a:gd name="connsiteX44" fmla="*/ 1791653 w 2525744"/>
                <a:gd name="connsiteY44" fmla="*/ 545116 h 1069276"/>
                <a:gd name="connsiteX45" fmla="*/ 1754410 w 2525744"/>
                <a:gd name="connsiteY45" fmla="*/ 552926 h 1069276"/>
                <a:gd name="connsiteX46" fmla="*/ 1731550 w 2525744"/>
                <a:gd name="connsiteY46" fmla="*/ 557498 h 1069276"/>
                <a:gd name="connsiteX47" fmla="*/ 1688497 w 2525744"/>
                <a:gd name="connsiteY47" fmla="*/ 565214 h 1069276"/>
                <a:gd name="connsiteX48" fmla="*/ 1670780 w 2525744"/>
                <a:gd name="connsiteY48" fmla="*/ 568357 h 1069276"/>
                <a:gd name="connsiteX49" fmla="*/ 1599819 w 2525744"/>
                <a:gd name="connsiteY49" fmla="*/ 578739 h 1069276"/>
                <a:gd name="connsiteX50" fmla="*/ 1580293 w 2525744"/>
                <a:gd name="connsiteY50" fmla="*/ 581120 h 1069276"/>
                <a:gd name="connsiteX51" fmla="*/ 1525429 w 2525744"/>
                <a:gd name="connsiteY51" fmla="*/ 587311 h 1069276"/>
                <a:gd name="connsiteX52" fmla="*/ 1502283 w 2525744"/>
                <a:gd name="connsiteY52" fmla="*/ 589598 h 1069276"/>
                <a:gd name="connsiteX53" fmla="*/ 1468469 w 2525744"/>
                <a:gd name="connsiteY53" fmla="*/ 592455 h 1069276"/>
                <a:gd name="connsiteX54" fmla="*/ 1440656 w 2525744"/>
                <a:gd name="connsiteY54" fmla="*/ 594550 h 1069276"/>
                <a:gd name="connsiteX55" fmla="*/ 1406081 w 2525744"/>
                <a:gd name="connsiteY55" fmla="*/ 596646 h 1069276"/>
                <a:gd name="connsiteX56" fmla="*/ 1377982 w 2525744"/>
                <a:gd name="connsiteY56" fmla="*/ 598170 h 1069276"/>
                <a:gd name="connsiteX57" fmla="*/ 1352360 w 2525744"/>
                <a:gd name="connsiteY57" fmla="*/ 599123 h 1069276"/>
                <a:gd name="connsiteX58" fmla="*/ 1319403 w 2525744"/>
                <a:gd name="connsiteY58" fmla="*/ 600170 h 1069276"/>
                <a:gd name="connsiteX59" fmla="*/ 1293209 w 2525744"/>
                <a:gd name="connsiteY59" fmla="*/ 600551 h 1069276"/>
                <a:gd name="connsiteX60" fmla="*/ 1265587 w 2525744"/>
                <a:gd name="connsiteY60" fmla="*/ 600742 h 1069276"/>
                <a:gd name="connsiteX61" fmla="*/ 1174623 w 2525744"/>
                <a:gd name="connsiteY61" fmla="*/ 599408 h 1069276"/>
                <a:gd name="connsiteX62" fmla="*/ 1157669 w 2525744"/>
                <a:gd name="connsiteY62" fmla="*/ 598741 h 1069276"/>
                <a:gd name="connsiteX63" fmla="*/ 1068134 w 2525744"/>
                <a:gd name="connsiteY63" fmla="*/ 593979 h 1069276"/>
                <a:gd name="connsiteX64" fmla="*/ 1066324 w 2525744"/>
                <a:gd name="connsiteY64" fmla="*/ 593789 h 1069276"/>
                <a:gd name="connsiteX65" fmla="*/ 980789 w 2525744"/>
                <a:gd name="connsiteY65" fmla="*/ 585978 h 1069276"/>
                <a:gd name="connsiteX66" fmla="*/ 963644 w 2525744"/>
                <a:gd name="connsiteY66" fmla="*/ 584168 h 1069276"/>
                <a:gd name="connsiteX67" fmla="*/ 880301 w 2525744"/>
                <a:gd name="connsiteY67" fmla="*/ 573310 h 1069276"/>
                <a:gd name="connsiteX68" fmla="*/ 865346 w 2525744"/>
                <a:gd name="connsiteY68" fmla="*/ 570928 h 1069276"/>
                <a:gd name="connsiteX69" fmla="*/ 780764 w 2525744"/>
                <a:gd name="connsiteY69" fmla="*/ 556355 h 1069276"/>
                <a:gd name="connsiteX70" fmla="*/ 777145 w 2525744"/>
                <a:gd name="connsiteY70" fmla="*/ 555689 h 1069276"/>
                <a:gd name="connsiteX71" fmla="*/ 685990 w 2525744"/>
                <a:gd name="connsiteY71" fmla="*/ 535591 h 1069276"/>
                <a:gd name="connsiteX72" fmla="*/ 671132 w 2525744"/>
                <a:gd name="connsiteY72" fmla="*/ 532066 h 1069276"/>
                <a:gd name="connsiteX73" fmla="*/ 643509 w 2525744"/>
                <a:gd name="connsiteY73" fmla="*/ 524828 h 1069276"/>
                <a:gd name="connsiteX74" fmla="*/ 616744 w 2525744"/>
                <a:gd name="connsiteY74" fmla="*/ 517589 h 1069276"/>
                <a:gd name="connsiteX75" fmla="*/ 589788 w 2525744"/>
                <a:gd name="connsiteY75" fmla="*/ 509683 h 1069276"/>
                <a:gd name="connsiteX76" fmla="*/ 564452 w 2525744"/>
                <a:gd name="connsiteY76" fmla="*/ 502063 h 1069276"/>
                <a:gd name="connsiteX77" fmla="*/ 510635 w 2525744"/>
                <a:gd name="connsiteY77" fmla="*/ 484251 h 1069276"/>
                <a:gd name="connsiteX78" fmla="*/ 506349 w 2525744"/>
                <a:gd name="connsiteY78" fmla="*/ 482822 h 1069276"/>
                <a:gd name="connsiteX79" fmla="*/ 450437 w 2525744"/>
                <a:gd name="connsiteY79" fmla="*/ 461772 h 1069276"/>
                <a:gd name="connsiteX80" fmla="*/ 420434 w 2525744"/>
                <a:gd name="connsiteY80" fmla="*/ 449294 h 1069276"/>
                <a:gd name="connsiteX81" fmla="*/ 405384 w 2525744"/>
                <a:gd name="connsiteY81" fmla="*/ 443008 h 1069276"/>
                <a:gd name="connsiteX82" fmla="*/ 360902 w 2525744"/>
                <a:gd name="connsiteY82" fmla="*/ 422624 h 1069276"/>
                <a:gd name="connsiteX83" fmla="*/ 0 w 2525744"/>
                <a:gd name="connsiteY83" fmla="*/ 4667 h 1069276"/>
                <a:gd name="connsiteX84" fmla="*/ 953 w 2525744"/>
                <a:gd name="connsiteY84" fmla="*/ 473011 h 1069276"/>
                <a:gd name="connsiteX85" fmla="*/ 361855 w 2525744"/>
                <a:gd name="connsiteY85" fmla="*/ 890969 h 1069276"/>
                <a:gd name="connsiteX86" fmla="*/ 406337 w 2525744"/>
                <a:gd name="connsiteY86" fmla="*/ 911352 h 1069276"/>
                <a:gd name="connsiteX87" fmla="*/ 421386 w 2525744"/>
                <a:gd name="connsiteY87" fmla="*/ 917734 h 1069276"/>
                <a:gd name="connsiteX88" fmla="*/ 446913 w 2525744"/>
                <a:gd name="connsiteY88" fmla="*/ 928497 h 1069276"/>
                <a:gd name="connsiteX89" fmla="*/ 451390 w 2525744"/>
                <a:gd name="connsiteY89" fmla="*/ 930211 h 1069276"/>
                <a:gd name="connsiteX90" fmla="*/ 507302 w 2525744"/>
                <a:gd name="connsiteY90" fmla="*/ 951262 h 1069276"/>
                <a:gd name="connsiteX91" fmla="*/ 511588 w 2525744"/>
                <a:gd name="connsiteY91" fmla="*/ 952690 h 1069276"/>
                <a:gd name="connsiteX92" fmla="*/ 565404 w 2525744"/>
                <a:gd name="connsiteY92" fmla="*/ 970502 h 1069276"/>
                <a:gd name="connsiteX93" fmla="*/ 570738 w 2525744"/>
                <a:gd name="connsiteY93" fmla="*/ 972312 h 1069276"/>
                <a:gd name="connsiteX94" fmla="*/ 590741 w 2525744"/>
                <a:gd name="connsiteY94" fmla="*/ 978218 h 1069276"/>
                <a:gd name="connsiteX95" fmla="*/ 617696 w 2525744"/>
                <a:gd name="connsiteY95" fmla="*/ 986123 h 1069276"/>
                <a:gd name="connsiteX96" fmla="*/ 644461 w 2525744"/>
                <a:gd name="connsiteY96" fmla="*/ 993362 h 1069276"/>
                <a:gd name="connsiteX97" fmla="*/ 672084 w 2525744"/>
                <a:gd name="connsiteY97" fmla="*/ 1000601 h 1069276"/>
                <a:gd name="connsiteX98" fmla="*/ 678752 w 2525744"/>
                <a:gd name="connsiteY98" fmla="*/ 1002316 h 1069276"/>
                <a:gd name="connsiteX99" fmla="*/ 686943 w 2525744"/>
                <a:gd name="connsiteY99" fmla="*/ 1004125 h 1069276"/>
                <a:gd name="connsiteX100" fmla="*/ 778097 w 2525744"/>
                <a:gd name="connsiteY100" fmla="*/ 1024223 h 1069276"/>
                <a:gd name="connsiteX101" fmla="*/ 778859 w 2525744"/>
                <a:gd name="connsiteY101" fmla="*/ 1024414 h 1069276"/>
                <a:gd name="connsiteX102" fmla="*/ 781717 w 2525744"/>
                <a:gd name="connsiteY102" fmla="*/ 1024890 h 1069276"/>
                <a:gd name="connsiteX103" fmla="*/ 866299 w 2525744"/>
                <a:gd name="connsiteY103" fmla="*/ 1039463 h 1069276"/>
                <a:gd name="connsiteX104" fmla="*/ 875538 w 2525744"/>
                <a:gd name="connsiteY104" fmla="*/ 1041082 h 1069276"/>
                <a:gd name="connsiteX105" fmla="*/ 881253 w 2525744"/>
                <a:gd name="connsiteY105" fmla="*/ 1041845 h 1069276"/>
                <a:gd name="connsiteX106" fmla="*/ 964597 w 2525744"/>
                <a:gd name="connsiteY106" fmla="*/ 1052703 h 1069276"/>
                <a:gd name="connsiteX107" fmla="*/ 971550 w 2525744"/>
                <a:gd name="connsiteY107" fmla="*/ 1053560 h 1069276"/>
                <a:gd name="connsiteX108" fmla="*/ 981837 w 2525744"/>
                <a:gd name="connsiteY108" fmla="*/ 1054513 h 1069276"/>
                <a:gd name="connsiteX109" fmla="*/ 1067372 w 2525744"/>
                <a:gd name="connsiteY109" fmla="*/ 1062323 h 1069276"/>
                <a:gd name="connsiteX110" fmla="*/ 1068800 w 2525744"/>
                <a:gd name="connsiteY110" fmla="*/ 1062419 h 1069276"/>
                <a:gd name="connsiteX111" fmla="*/ 1069181 w 2525744"/>
                <a:gd name="connsiteY111" fmla="*/ 1062419 h 1069276"/>
                <a:gd name="connsiteX112" fmla="*/ 1158716 w 2525744"/>
                <a:gd name="connsiteY112" fmla="*/ 1067181 h 1069276"/>
                <a:gd name="connsiteX113" fmla="*/ 1168813 w 2525744"/>
                <a:gd name="connsiteY113" fmla="*/ 1067753 h 1069276"/>
                <a:gd name="connsiteX114" fmla="*/ 1175671 w 2525744"/>
                <a:gd name="connsiteY114" fmla="*/ 1067848 h 1069276"/>
                <a:gd name="connsiteX115" fmla="*/ 1266635 w 2525744"/>
                <a:gd name="connsiteY115" fmla="*/ 1069181 h 1069276"/>
                <a:gd name="connsiteX116" fmla="*/ 1273874 w 2525744"/>
                <a:gd name="connsiteY116" fmla="*/ 1069277 h 1069276"/>
                <a:gd name="connsiteX117" fmla="*/ 1294352 w 2525744"/>
                <a:gd name="connsiteY117" fmla="*/ 1068991 h 1069276"/>
                <a:gd name="connsiteX118" fmla="*/ 1320546 w 2525744"/>
                <a:gd name="connsiteY118" fmla="*/ 1068610 h 1069276"/>
                <a:gd name="connsiteX119" fmla="*/ 1353503 w 2525744"/>
                <a:gd name="connsiteY119" fmla="*/ 1067562 h 1069276"/>
                <a:gd name="connsiteX120" fmla="*/ 1379125 w 2525744"/>
                <a:gd name="connsiteY120" fmla="*/ 1066610 h 1069276"/>
                <a:gd name="connsiteX121" fmla="*/ 1387126 w 2525744"/>
                <a:gd name="connsiteY121" fmla="*/ 1066324 h 1069276"/>
                <a:gd name="connsiteX122" fmla="*/ 1407319 w 2525744"/>
                <a:gd name="connsiteY122" fmla="*/ 1065086 h 1069276"/>
                <a:gd name="connsiteX123" fmla="*/ 1441895 w 2525744"/>
                <a:gd name="connsiteY123" fmla="*/ 1062990 h 1069276"/>
                <a:gd name="connsiteX124" fmla="*/ 1469708 w 2525744"/>
                <a:gd name="connsiteY124" fmla="*/ 1060895 h 1069276"/>
                <a:gd name="connsiteX125" fmla="*/ 1503617 w 2525744"/>
                <a:gd name="connsiteY125" fmla="*/ 1058037 h 1069276"/>
                <a:gd name="connsiteX126" fmla="*/ 1514094 w 2525744"/>
                <a:gd name="connsiteY126" fmla="*/ 1057180 h 1069276"/>
                <a:gd name="connsiteX127" fmla="*/ 1526572 w 2525744"/>
                <a:gd name="connsiteY127" fmla="*/ 1055751 h 1069276"/>
                <a:gd name="connsiteX128" fmla="*/ 1581722 w 2525744"/>
                <a:gd name="connsiteY128" fmla="*/ 1049465 h 1069276"/>
                <a:gd name="connsiteX129" fmla="*/ 1601057 w 2525744"/>
                <a:gd name="connsiteY129" fmla="*/ 1047083 h 1069276"/>
                <a:gd name="connsiteX130" fmla="*/ 1672019 w 2525744"/>
                <a:gd name="connsiteY130" fmla="*/ 1036701 h 1069276"/>
                <a:gd name="connsiteX131" fmla="*/ 1674114 w 2525744"/>
                <a:gd name="connsiteY131" fmla="*/ 1036415 h 1069276"/>
                <a:gd name="connsiteX132" fmla="*/ 1689735 w 2525744"/>
                <a:gd name="connsiteY132" fmla="*/ 1033653 h 1069276"/>
                <a:gd name="connsiteX133" fmla="*/ 1732788 w 2525744"/>
                <a:gd name="connsiteY133" fmla="*/ 1025938 h 1069276"/>
                <a:gd name="connsiteX134" fmla="*/ 1755648 w 2525744"/>
                <a:gd name="connsiteY134" fmla="*/ 1021366 h 1069276"/>
                <a:gd name="connsiteX135" fmla="*/ 1792891 w 2525744"/>
                <a:gd name="connsiteY135" fmla="*/ 1013555 h 1069276"/>
                <a:gd name="connsiteX136" fmla="*/ 1817180 w 2525744"/>
                <a:gd name="connsiteY136" fmla="*/ 1007936 h 1069276"/>
                <a:gd name="connsiteX137" fmla="*/ 1851946 w 2525744"/>
                <a:gd name="connsiteY137" fmla="*/ 999553 h 1069276"/>
                <a:gd name="connsiteX138" fmla="*/ 1876425 w 2525744"/>
                <a:gd name="connsiteY138" fmla="*/ 993172 h 1069276"/>
                <a:gd name="connsiteX139" fmla="*/ 1909953 w 2525744"/>
                <a:gd name="connsiteY139" fmla="*/ 983932 h 1069276"/>
                <a:gd name="connsiteX140" fmla="*/ 1933956 w 2525744"/>
                <a:gd name="connsiteY140" fmla="*/ 976979 h 1069276"/>
                <a:gd name="connsiteX141" fmla="*/ 1966817 w 2525744"/>
                <a:gd name="connsiteY141" fmla="*/ 966787 h 1069276"/>
                <a:gd name="connsiteX142" fmla="*/ 1989868 w 2525744"/>
                <a:gd name="connsiteY142" fmla="*/ 959358 h 1069276"/>
                <a:gd name="connsiteX143" fmla="*/ 2022920 w 2525744"/>
                <a:gd name="connsiteY143" fmla="*/ 947737 h 1069276"/>
                <a:gd name="connsiteX144" fmla="*/ 2044065 w 2525744"/>
                <a:gd name="connsiteY144" fmla="*/ 940118 h 1069276"/>
                <a:gd name="connsiteX145" fmla="*/ 2079212 w 2525744"/>
                <a:gd name="connsiteY145" fmla="*/ 926306 h 1069276"/>
                <a:gd name="connsiteX146" fmla="*/ 2096453 w 2525744"/>
                <a:gd name="connsiteY146" fmla="*/ 919353 h 1069276"/>
                <a:gd name="connsiteX147" fmla="*/ 2147030 w 2525744"/>
                <a:gd name="connsiteY147" fmla="*/ 897065 h 1069276"/>
                <a:gd name="connsiteX148" fmla="*/ 2195894 w 2525744"/>
                <a:gd name="connsiteY148" fmla="*/ 872966 h 1069276"/>
                <a:gd name="connsiteX149" fmla="*/ 2198561 w 2525744"/>
                <a:gd name="connsiteY149" fmla="*/ 871633 h 1069276"/>
                <a:gd name="connsiteX150" fmla="*/ 2232470 w 2525744"/>
                <a:gd name="connsiteY150" fmla="*/ 853059 h 1069276"/>
                <a:gd name="connsiteX151" fmla="*/ 2240661 w 2525744"/>
                <a:gd name="connsiteY151" fmla="*/ 848296 h 1069276"/>
                <a:gd name="connsiteX152" fmla="*/ 2272189 w 2525744"/>
                <a:gd name="connsiteY152" fmla="*/ 829246 h 1069276"/>
                <a:gd name="connsiteX153" fmla="*/ 2276856 w 2525744"/>
                <a:gd name="connsiteY153" fmla="*/ 826294 h 1069276"/>
                <a:gd name="connsiteX154" fmla="*/ 2303050 w 2525744"/>
                <a:gd name="connsiteY154" fmla="*/ 808958 h 1069276"/>
                <a:gd name="connsiteX155" fmla="*/ 2307717 w 2525744"/>
                <a:gd name="connsiteY155" fmla="*/ 805529 h 1069276"/>
                <a:gd name="connsiteX156" fmla="*/ 2325910 w 2525744"/>
                <a:gd name="connsiteY156" fmla="*/ 792290 h 1069276"/>
                <a:gd name="connsiteX157" fmla="*/ 2342483 w 2525744"/>
                <a:gd name="connsiteY157" fmla="*/ 779907 h 1069276"/>
                <a:gd name="connsiteX158" fmla="*/ 2359152 w 2525744"/>
                <a:gd name="connsiteY158" fmla="*/ 766286 h 1069276"/>
                <a:gd name="connsiteX159" fmla="*/ 2370868 w 2525744"/>
                <a:gd name="connsiteY159" fmla="*/ 756761 h 1069276"/>
                <a:gd name="connsiteX160" fmla="*/ 2374488 w 2525744"/>
                <a:gd name="connsiteY160" fmla="*/ 753428 h 1069276"/>
                <a:gd name="connsiteX161" fmla="*/ 2385632 w 2525744"/>
                <a:gd name="connsiteY161" fmla="*/ 743236 h 1069276"/>
                <a:gd name="connsiteX162" fmla="*/ 2401634 w 2525744"/>
                <a:gd name="connsiteY162" fmla="*/ 728091 h 1069276"/>
                <a:gd name="connsiteX163" fmla="*/ 2412206 w 2525744"/>
                <a:gd name="connsiteY163" fmla="*/ 717232 h 1069276"/>
                <a:gd name="connsiteX164" fmla="*/ 2420588 w 2525744"/>
                <a:gd name="connsiteY164" fmla="*/ 708660 h 1069276"/>
                <a:gd name="connsiteX165" fmla="*/ 2426684 w 2525744"/>
                <a:gd name="connsiteY165" fmla="*/ 701707 h 1069276"/>
                <a:gd name="connsiteX166" fmla="*/ 2434971 w 2525744"/>
                <a:gd name="connsiteY166" fmla="*/ 692086 h 1069276"/>
                <a:gd name="connsiteX167" fmla="*/ 2448401 w 2525744"/>
                <a:gd name="connsiteY167" fmla="*/ 675323 h 1069276"/>
                <a:gd name="connsiteX168" fmla="*/ 2455450 w 2525744"/>
                <a:gd name="connsiteY168" fmla="*/ 666178 h 1069276"/>
                <a:gd name="connsiteX169" fmla="*/ 2458307 w 2525744"/>
                <a:gd name="connsiteY169" fmla="*/ 662464 h 1069276"/>
                <a:gd name="connsiteX170" fmla="*/ 2470023 w 2525744"/>
                <a:gd name="connsiteY170" fmla="*/ 644938 h 1069276"/>
                <a:gd name="connsiteX171" fmla="*/ 2472976 w 2525744"/>
                <a:gd name="connsiteY171" fmla="*/ 640556 h 1069276"/>
                <a:gd name="connsiteX172" fmla="*/ 2486787 w 2525744"/>
                <a:gd name="connsiteY172" fmla="*/ 616839 h 1069276"/>
                <a:gd name="connsiteX173" fmla="*/ 2487930 w 2525744"/>
                <a:gd name="connsiteY173" fmla="*/ 614553 h 1069276"/>
                <a:gd name="connsiteX174" fmla="*/ 2491550 w 2525744"/>
                <a:gd name="connsiteY174" fmla="*/ 607314 h 1069276"/>
                <a:gd name="connsiteX175" fmla="*/ 2500408 w 2525744"/>
                <a:gd name="connsiteY175" fmla="*/ 588264 h 1069276"/>
                <a:gd name="connsiteX176" fmla="*/ 2504123 w 2525744"/>
                <a:gd name="connsiteY176" fmla="*/ 579120 h 1069276"/>
                <a:gd name="connsiteX177" fmla="*/ 2507456 w 2525744"/>
                <a:gd name="connsiteY177" fmla="*/ 570928 h 1069276"/>
                <a:gd name="connsiteX178" fmla="*/ 2510505 w 2525744"/>
                <a:gd name="connsiteY178" fmla="*/ 561308 h 1069276"/>
                <a:gd name="connsiteX179" fmla="*/ 2513457 w 2525744"/>
                <a:gd name="connsiteY179" fmla="*/ 552069 h 1069276"/>
                <a:gd name="connsiteX180" fmla="*/ 2518601 w 2525744"/>
                <a:gd name="connsiteY180" fmla="*/ 531876 h 1069276"/>
                <a:gd name="connsiteX181" fmla="*/ 2520125 w 2525744"/>
                <a:gd name="connsiteY181" fmla="*/ 525304 h 1069276"/>
                <a:gd name="connsiteX182" fmla="*/ 2520506 w 2525744"/>
                <a:gd name="connsiteY182" fmla="*/ 523780 h 1069276"/>
                <a:gd name="connsiteX183" fmla="*/ 2524220 w 2525744"/>
                <a:gd name="connsiteY183" fmla="*/ 498253 h 1069276"/>
                <a:gd name="connsiteX184" fmla="*/ 2524601 w 2525744"/>
                <a:gd name="connsiteY184" fmla="*/ 492538 h 1069276"/>
                <a:gd name="connsiteX185" fmla="*/ 2525744 w 2525744"/>
                <a:gd name="connsiteY185" fmla="*/ 474536 h 1069276"/>
                <a:gd name="connsiteX186" fmla="*/ 2525744 w 2525744"/>
                <a:gd name="connsiteY186" fmla="*/ 468344 h 1069276"/>
                <a:gd name="connsiteX187" fmla="*/ 2525744 w 2525744"/>
                <a:gd name="connsiteY187" fmla="*/ 468344 h 106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2525744" h="1069276">
                  <a:moveTo>
                    <a:pt x="2525459" y="468344"/>
                  </a:moveTo>
                  <a:lnTo>
                    <a:pt x="2525459" y="468344"/>
                  </a:lnTo>
                  <a:lnTo>
                    <a:pt x="2524506" y="0"/>
                  </a:lnTo>
                  <a:cubicBezTo>
                    <a:pt x="2524506" y="8096"/>
                    <a:pt x="2524030" y="16097"/>
                    <a:pt x="2523363" y="24194"/>
                  </a:cubicBezTo>
                  <a:cubicBezTo>
                    <a:pt x="2523173" y="26098"/>
                    <a:pt x="2523173" y="28003"/>
                    <a:pt x="2522982" y="29908"/>
                  </a:cubicBezTo>
                  <a:cubicBezTo>
                    <a:pt x="2522030" y="38957"/>
                    <a:pt x="2520696" y="48006"/>
                    <a:pt x="2518886" y="56960"/>
                  </a:cubicBezTo>
                  <a:cubicBezTo>
                    <a:pt x="2518410" y="59150"/>
                    <a:pt x="2517839" y="61341"/>
                    <a:pt x="2517363" y="63532"/>
                  </a:cubicBezTo>
                  <a:cubicBezTo>
                    <a:pt x="2515838" y="70294"/>
                    <a:pt x="2514219" y="77057"/>
                    <a:pt x="2512219" y="83725"/>
                  </a:cubicBezTo>
                  <a:cubicBezTo>
                    <a:pt x="2511266" y="86773"/>
                    <a:pt x="2510314" y="89916"/>
                    <a:pt x="2509266" y="92964"/>
                  </a:cubicBezTo>
                  <a:cubicBezTo>
                    <a:pt x="2507361" y="98965"/>
                    <a:pt x="2505170" y="104870"/>
                    <a:pt x="2502884" y="110776"/>
                  </a:cubicBezTo>
                  <a:cubicBezTo>
                    <a:pt x="2501646" y="113824"/>
                    <a:pt x="2500503" y="116872"/>
                    <a:pt x="2499170" y="119920"/>
                  </a:cubicBezTo>
                  <a:cubicBezTo>
                    <a:pt x="2496407" y="126302"/>
                    <a:pt x="2493455" y="132683"/>
                    <a:pt x="2490311" y="138970"/>
                  </a:cubicBezTo>
                  <a:cubicBezTo>
                    <a:pt x="2489073" y="141351"/>
                    <a:pt x="2488025" y="143827"/>
                    <a:pt x="2486692" y="146209"/>
                  </a:cubicBezTo>
                  <a:cubicBezTo>
                    <a:pt x="2482120" y="154877"/>
                    <a:pt x="2477167" y="163544"/>
                    <a:pt x="2471738" y="172117"/>
                  </a:cubicBezTo>
                  <a:cubicBezTo>
                    <a:pt x="2470785" y="173545"/>
                    <a:pt x="2469738" y="174974"/>
                    <a:pt x="2468880" y="176403"/>
                  </a:cubicBezTo>
                  <a:cubicBezTo>
                    <a:pt x="2464308" y="183547"/>
                    <a:pt x="2459450" y="190595"/>
                    <a:pt x="2454212" y="197739"/>
                  </a:cubicBezTo>
                  <a:cubicBezTo>
                    <a:pt x="2451926" y="200787"/>
                    <a:pt x="2449544" y="203835"/>
                    <a:pt x="2447163" y="206883"/>
                  </a:cubicBezTo>
                  <a:cubicBezTo>
                    <a:pt x="2442877" y="212503"/>
                    <a:pt x="2438400" y="218123"/>
                    <a:pt x="2433733" y="223647"/>
                  </a:cubicBezTo>
                  <a:cubicBezTo>
                    <a:pt x="2431066" y="226886"/>
                    <a:pt x="2428208" y="230029"/>
                    <a:pt x="2425446" y="233267"/>
                  </a:cubicBezTo>
                  <a:cubicBezTo>
                    <a:pt x="2420779" y="238506"/>
                    <a:pt x="2416016" y="243649"/>
                    <a:pt x="2411063" y="248793"/>
                  </a:cubicBezTo>
                  <a:cubicBezTo>
                    <a:pt x="2407634" y="252412"/>
                    <a:pt x="2404205" y="256032"/>
                    <a:pt x="2400586" y="259556"/>
                  </a:cubicBezTo>
                  <a:cubicBezTo>
                    <a:pt x="2395442" y="264700"/>
                    <a:pt x="2390013" y="269748"/>
                    <a:pt x="2384489" y="274796"/>
                  </a:cubicBezTo>
                  <a:cubicBezTo>
                    <a:pt x="2380774" y="278225"/>
                    <a:pt x="2377250" y="281559"/>
                    <a:pt x="2373440" y="284988"/>
                  </a:cubicBezTo>
                  <a:cubicBezTo>
                    <a:pt x="2368487" y="289369"/>
                    <a:pt x="2363248" y="293656"/>
                    <a:pt x="2358009" y="297942"/>
                  </a:cubicBezTo>
                  <a:cubicBezTo>
                    <a:pt x="2352580" y="302514"/>
                    <a:pt x="2347151" y="306991"/>
                    <a:pt x="2341340" y="311468"/>
                  </a:cubicBezTo>
                  <a:cubicBezTo>
                    <a:pt x="2336006" y="315658"/>
                    <a:pt x="2330387" y="319754"/>
                    <a:pt x="2324767" y="323850"/>
                  </a:cubicBezTo>
                  <a:cubicBezTo>
                    <a:pt x="2318766" y="328327"/>
                    <a:pt x="2312861" y="332708"/>
                    <a:pt x="2306574" y="337090"/>
                  </a:cubicBezTo>
                  <a:cubicBezTo>
                    <a:pt x="2296573" y="344043"/>
                    <a:pt x="2286381" y="350996"/>
                    <a:pt x="2275713" y="357759"/>
                  </a:cubicBezTo>
                  <a:cubicBezTo>
                    <a:pt x="2274189" y="358711"/>
                    <a:pt x="2272570" y="359664"/>
                    <a:pt x="2271046" y="360712"/>
                  </a:cubicBezTo>
                  <a:cubicBezTo>
                    <a:pt x="2260854" y="367189"/>
                    <a:pt x="2250281" y="373475"/>
                    <a:pt x="2239423" y="379762"/>
                  </a:cubicBezTo>
                  <a:cubicBezTo>
                    <a:pt x="2236756" y="381286"/>
                    <a:pt x="2233994" y="382905"/>
                    <a:pt x="2231327" y="384429"/>
                  </a:cubicBezTo>
                  <a:cubicBezTo>
                    <a:pt x="2219516" y="391192"/>
                    <a:pt x="2207324" y="397764"/>
                    <a:pt x="2194751" y="404336"/>
                  </a:cubicBezTo>
                  <a:cubicBezTo>
                    <a:pt x="2179034" y="412528"/>
                    <a:pt x="2162747" y="420624"/>
                    <a:pt x="2145888" y="428435"/>
                  </a:cubicBezTo>
                  <a:cubicBezTo>
                    <a:pt x="2129409" y="436150"/>
                    <a:pt x="2112455" y="443484"/>
                    <a:pt x="2095309" y="450723"/>
                  </a:cubicBezTo>
                  <a:cubicBezTo>
                    <a:pt x="2089595" y="453104"/>
                    <a:pt x="2083784" y="455295"/>
                    <a:pt x="2078069" y="457676"/>
                  </a:cubicBezTo>
                  <a:cubicBezTo>
                    <a:pt x="2066449" y="462344"/>
                    <a:pt x="2054828" y="467011"/>
                    <a:pt x="2042922" y="471487"/>
                  </a:cubicBezTo>
                  <a:cubicBezTo>
                    <a:pt x="2035969" y="474059"/>
                    <a:pt x="2028825" y="476536"/>
                    <a:pt x="2021776" y="479107"/>
                  </a:cubicBezTo>
                  <a:cubicBezTo>
                    <a:pt x="2010823" y="483013"/>
                    <a:pt x="1999869" y="486918"/>
                    <a:pt x="1988725" y="490728"/>
                  </a:cubicBezTo>
                  <a:cubicBezTo>
                    <a:pt x="1981105" y="493300"/>
                    <a:pt x="1973390" y="495776"/>
                    <a:pt x="1965674" y="498253"/>
                  </a:cubicBezTo>
                  <a:cubicBezTo>
                    <a:pt x="1954816" y="501777"/>
                    <a:pt x="1943862" y="505206"/>
                    <a:pt x="1932813" y="508444"/>
                  </a:cubicBezTo>
                  <a:cubicBezTo>
                    <a:pt x="1924812" y="510826"/>
                    <a:pt x="1916811" y="513112"/>
                    <a:pt x="1908715" y="515493"/>
                  </a:cubicBezTo>
                  <a:cubicBezTo>
                    <a:pt x="1897666" y="518636"/>
                    <a:pt x="1886426" y="521684"/>
                    <a:pt x="1875187" y="524732"/>
                  </a:cubicBezTo>
                  <a:cubicBezTo>
                    <a:pt x="1867091" y="526923"/>
                    <a:pt x="1858899" y="529019"/>
                    <a:pt x="1850708" y="531114"/>
                  </a:cubicBezTo>
                  <a:cubicBezTo>
                    <a:pt x="1839182" y="533971"/>
                    <a:pt x="1827562" y="536734"/>
                    <a:pt x="1815941" y="539496"/>
                  </a:cubicBezTo>
                  <a:cubicBezTo>
                    <a:pt x="1807845" y="541401"/>
                    <a:pt x="1799749" y="543306"/>
                    <a:pt x="1791653" y="545116"/>
                  </a:cubicBezTo>
                  <a:cubicBezTo>
                    <a:pt x="1779365" y="547878"/>
                    <a:pt x="1766888" y="550354"/>
                    <a:pt x="1754410" y="552926"/>
                  </a:cubicBezTo>
                  <a:cubicBezTo>
                    <a:pt x="1746790" y="554450"/>
                    <a:pt x="1739265" y="556070"/>
                    <a:pt x="1731550" y="557498"/>
                  </a:cubicBezTo>
                  <a:cubicBezTo>
                    <a:pt x="1717262" y="560261"/>
                    <a:pt x="1702880" y="562737"/>
                    <a:pt x="1688497" y="565214"/>
                  </a:cubicBezTo>
                  <a:cubicBezTo>
                    <a:pt x="1682591" y="566261"/>
                    <a:pt x="1676686" y="567309"/>
                    <a:pt x="1670780" y="568357"/>
                  </a:cubicBezTo>
                  <a:cubicBezTo>
                    <a:pt x="1647349" y="572167"/>
                    <a:pt x="1623632" y="575596"/>
                    <a:pt x="1599819" y="578739"/>
                  </a:cubicBezTo>
                  <a:cubicBezTo>
                    <a:pt x="1593342" y="579596"/>
                    <a:pt x="1586770" y="580358"/>
                    <a:pt x="1580293" y="581120"/>
                  </a:cubicBezTo>
                  <a:cubicBezTo>
                    <a:pt x="1562100" y="583406"/>
                    <a:pt x="1543717" y="585502"/>
                    <a:pt x="1525429" y="587311"/>
                  </a:cubicBezTo>
                  <a:cubicBezTo>
                    <a:pt x="1517714" y="588074"/>
                    <a:pt x="1509998" y="588931"/>
                    <a:pt x="1502283" y="589598"/>
                  </a:cubicBezTo>
                  <a:cubicBezTo>
                    <a:pt x="1491044" y="590645"/>
                    <a:pt x="1479709" y="591598"/>
                    <a:pt x="1468469" y="592455"/>
                  </a:cubicBezTo>
                  <a:cubicBezTo>
                    <a:pt x="1459230" y="593217"/>
                    <a:pt x="1449896" y="593979"/>
                    <a:pt x="1440656" y="594550"/>
                  </a:cubicBezTo>
                  <a:cubicBezTo>
                    <a:pt x="1429131" y="595312"/>
                    <a:pt x="1417606" y="595979"/>
                    <a:pt x="1406081" y="596646"/>
                  </a:cubicBezTo>
                  <a:cubicBezTo>
                    <a:pt x="1396746" y="597122"/>
                    <a:pt x="1387316" y="597694"/>
                    <a:pt x="1377982" y="598170"/>
                  </a:cubicBezTo>
                  <a:cubicBezTo>
                    <a:pt x="1369409" y="598551"/>
                    <a:pt x="1360932" y="598837"/>
                    <a:pt x="1352360" y="599123"/>
                  </a:cubicBezTo>
                  <a:cubicBezTo>
                    <a:pt x="1341406" y="599503"/>
                    <a:pt x="1330357" y="599885"/>
                    <a:pt x="1319403" y="600170"/>
                  </a:cubicBezTo>
                  <a:cubicBezTo>
                    <a:pt x="1310640" y="600361"/>
                    <a:pt x="1301972" y="600456"/>
                    <a:pt x="1293209" y="600551"/>
                  </a:cubicBezTo>
                  <a:cubicBezTo>
                    <a:pt x="1283970" y="600646"/>
                    <a:pt x="1274731" y="600742"/>
                    <a:pt x="1265587" y="600742"/>
                  </a:cubicBezTo>
                  <a:cubicBezTo>
                    <a:pt x="1235202" y="600742"/>
                    <a:pt x="1204913" y="600361"/>
                    <a:pt x="1174623" y="599408"/>
                  </a:cubicBezTo>
                  <a:cubicBezTo>
                    <a:pt x="1169003" y="599218"/>
                    <a:pt x="1163288" y="599027"/>
                    <a:pt x="1157669" y="598741"/>
                  </a:cubicBezTo>
                  <a:cubicBezTo>
                    <a:pt x="1127760" y="597599"/>
                    <a:pt x="1097852" y="596170"/>
                    <a:pt x="1068134" y="593979"/>
                  </a:cubicBezTo>
                  <a:cubicBezTo>
                    <a:pt x="1067562" y="593979"/>
                    <a:pt x="1066991" y="593884"/>
                    <a:pt x="1066324" y="593789"/>
                  </a:cubicBezTo>
                  <a:cubicBezTo>
                    <a:pt x="1037653" y="591693"/>
                    <a:pt x="1009174" y="589026"/>
                    <a:pt x="980789" y="585978"/>
                  </a:cubicBezTo>
                  <a:cubicBezTo>
                    <a:pt x="975074" y="585407"/>
                    <a:pt x="969359" y="584740"/>
                    <a:pt x="963644" y="584168"/>
                  </a:cubicBezTo>
                  <a:cubicBezTo>
                    <a:pt x="935641" y="581025"/>
                    <a:pt x="907828" y="577406"/>
                    <a:pt x="880301" y="573310"/>
                  </a:cubicBezTo>
                  <a:cubicBezTo>
                    <a:pt x="875252" y="572548"/>
                    <a:pt x="870299" y="571786"/>
                    <a:pt x="865346" y="570928"/>
                  </a:cubicBezTo>
                  <a:cubicBezTo>
                    <a:pt x="836867" y="566547"/>
                    <a:pt x="808673" y="561689"/>
                    <a:pt x="780764" y="556355"/>
                  </a:cubicBezTo>
                  <a:cubicBezTo>
                    <a:pt x="779621" y="556165"/>
                    <a:pt x="778383" y="555974"/>
                    <a:pt x="777145" y="555689"/>
                  </a:cubicBezTo>
                  <a:cubicBezTo>
                    <a:pt x="746284" y="549688"/>
                    <a:pt x="715994" y="542830"/>
                    <a:pt x="685990" y="535591"/>
                  </a:cubicBezTo>
                  <a:cubicBezTo>
                    <a:pt x="681038" y="534353"/>
                    <a:pt x="676085" y="533305"/>
                    <a:pt x="671132" y="532066"/>
                  </a:cubicBezTo>
                  <a:cubicBezTo>
                    <a:pt x="661892" y="529781"/>
                    <a:pt x="652748" y="527304"/>
                    <a:pt x="643509" y="524828"/>
                  </a:cubicBezTo>
                  <a:cubicBezTo>
                    <a:pt x="634556" y="522446"/>
                    <a:pt x="625602" y="520065"/>
                    <a:pt x="616744" y="517589"/>
                  </a:cubicBezTo>
                  <a:cubicBezTo>
                    <a:pt x="607695" y="515017"/>
                    <a:pt x="598742" y="512350"/>
                    <a:pt x="589788" y="509683"/>
                  </a:cubicBezTo>
                  <a:cubicBezTo>
                    <a:pt x="581311" y="507111"/>
                    <a:pt x="572834" y="504635"/>
                    <a:pt x="564452" y="502063"/>
                  </a:cubicBezTo>
                  <a:cubicBezTo>
                    <a:pt x="546259" y="496348"/>
                    <a:pt x="528257" y="490442"/>
                    <a:pt x="510635" y="484251"/>
                  </a:cubicBezTo>
                  <a:cubicBezTo>
                    <a:pt x="509207" y="483775"/>
                    <a:pt x="507778" y="483298"/>
                    <a:pt x="506349" y="482822"/>
                  </a:cubicBezTo>
                  <a:cubicBezTo>
                    <a:pt x="487394" y="476060"/>
                    <a:pt x="468821" y="469011"/>
                    <a:pt x="450437" y="461772"/>
                  </a:cubicBezTo>
                  <a:cubicBezTo>
                    <a:pt x="440341" y="457771"/>
                    <a:pt x="430340" y="453581"/>
                    <a:pt x="420434" y="449294"/>
                  </a:cubicBezTo>
                  <a:cubicBezTo>
                    <a:pt x="415385" y="447199"/>
                    <a:pt x="410337" y="445103"/>
                    <a:pt x="405384" y="443008"/>
                  </a:cubicBezTo>
                  <a:cubicBezTo>
                    <a:pt x="390335" y="436436"/>
                    <a:pt x="375475" y="429673"/>
                    <a:pt x="360902" y="422624"/>
                  </a:cubicBezTo>
                  <a:cubicBezTo>
                    <a:pt x="120396" y="306610"/>
                    <a:pt x="286" y="155734"/>
                    <a:pt x="0" y="4667"/>
                  </a:cubicBezTo>
                  <a:lnTo>
                    <a:pt x="953" y="473011"/>
                  </a:lnTo>
                  <a:cubicBezTo>
                    <a:pt x="1238" y="623983"/>
                    <a:pt x="121253" y="774954"/>
                    <a:pt x="361855" y="890969"/>
                  </a:cubicBezTo>
                  <a:cubicBezTo>
                    <a:pt x="376428" y="898017"/>
                    <a:pt x="391192" y="904780"/>
                    <a:pt x="406337" y="911352"/>
                  </a:cubicBezTo>
                  <a:cubicBezTo>
                    <a:pt x="411290" y="913543"/>
                    <a:pt x="416433" y="915543"/>
                    <a:pt x="421386" y="917734"/>
                  </a:cubicBezTo>
                  <a:cubicBezTo>
                    <a:pt x="429863" y="921353"/>
                    <a:pt x="438341" y="924973"/>
                    <a:pt x="446913" y="928497"/>
                  </a:cubicBezTo>
                  <a:cubicBezTo>
                    <a:pt x="448342" y="929069"/>
                    <a:pt x="449961" y="929640"/>
                    <a:pt x="451390" y="930211"/>
                  </a:cubicBezTo>
                  <a:cubicBezTo>
                    <a:pt x="469678" y="937546"/>
                    <a:pt x="488347" y="944594"/>
                    <a:pt x="507302" y="951262"/>
                  </a:cubicBezTo>
                  <a:cubicBezTo>
                    <a:pt x="508730" y="951738"/>
                    <a:pt x="510159" y="952214"/>
                    <a:pt x="511588" y="952690"/>
                  </a:cubicBezTo>
                  <a:cubicBezTo>
                    <a:pt x="529304" y="958882"/>
                    <a:pt x="547211" y="964787"/>
                    <a:pt x="565404" y="970502"/>
                  </a:cubicBezTo>
                  <a:cubicBezTo>
                    <a:pt x="567214" y="971074"/>
                    <a:pt x="568928" y="971740"/>
                    <a:pt x="570738" y="972312"/>
                  </a:cubicBezTo>
                  <a:cubicBezTo>
                    <a:pt x="577310" y="974312"/>
                    <a:pt x="584073" y="976217"/>
                    <a:pt x="590741" y="978218"/>
                  </a:cubicBezTo>
                  <a:cubicBezTo>
                    <a:pt x="599694" y="980885"/>
                    <a:pt x="608648" y="983552"/>
                    <a:pt x="617696" y="986123"/>
                  </a:cubicBezTo>
                  <a:cubicBezTo>
                    <a:pt x="626555" y="988600"/>
                    <a:pt x="635508" y="990981"/>
                    <a:pt x="644461" y="993362"/>
                  </a:cubicBezTo>
                  <a:cubicBezTo>
                    <a:pt x="653606" y="995839"/>
                    <a:pt x="662749" y="998220"/>
                    <a:pt x="672084" y="1000601"/>
                  </a:cubicBezTo>
                  <a:cubicBezTo>
                    <a:pt x="674370" y="1001173"/>
                    <a:pt x="676465" y="1001840"/>
                    <a:pt x="678752" y="1002316"/>
                  </a:cubicBezTo>
                  <a:cubicBezTo>
                    <a:pt x="681419" y="1002982"/>
                    <a:pt x="684276" y="1003459"/>
                    <a:pt x="686943" y="1004125"/>
                  </a:cubicBezTo>
                  <a:cubicBezTo>
                    <a:pt x="716852" y="1011365"/>
                    <a:pt x="747236" y="1018127"/>
                    <a:pt x="778097" y="1024223"/>
                  </a:cubicBezTo>
                  <a:cubicBezTo>
                    <a:pt x="778383" y="1024223"/>
                    <a:pt x="778574" y="1024319"/>
                    <a:pt x="778859" y="1024414"/>
                  </a:cubicBezTo>
                  <a:cubicBezTo>
                    <a:pt x="779812" y="1024604"/>
                    <a:pt x="780764" y="1024699"/>
                    <a:pt x="781717" y="1024890"/>
                  </a:cubicBezTo>
                  <a:cubicBezTo>
                    <a:pt x="809530" y="1030319"/>
                    <a:pt x="837819" y="1035082"/>
                    <a:pt x="866299" y="1039463"/>
                  </a:cubicBezTo>
                  <a:cubicBezTo>
                    <a:pt x="869442" y="1039940"/>
                    <a:pt x="872395" y="1040606"/>
                    <a:pt x="875538" y="1041082"/>
                  </a:cubicBezTo>
                  <a:cubicBezTo>
                    <a:pt x="877443" y="1041368"/>
                    <a:pt x="879348" y="1041559"/>
                    <a:pt x="881253" y="1041845"/>
                  </a:cubicBezTo>
                  <a:cubicBezTo>
                    <a:pt x="908780" y="1045940"/>
                    <a:pt x="936593" y="1049560"/>
                    <a:pt x="964597" y="1052703"/>
                  </a:cubicBezTo>
                  <a:cubicBezTo>
                    <a:pt x="966883" y="1052989"/>
                    <a:pt x="969169" y="1053370"/>
                    <a:pt x="971550" y="1053560"/>
                  </a:cubicBezTo>
                  <a:cubicBezTo>
                    <a:pt x="974979" y="1053941"/>
                    <a:pt x="978408" y="1054132"/>
                    <a:pt x="981837" y="1054513"/>
                  </a:cubicBezTo>
                  <a:cubicBezTo>
                    <a:pt x="1010222" y="1057561"/>
                    <a:pt x="1038701" y="1060228"/>
                    <a:pt x="1067372" y="1062323"/>
                  </a:cubicBezTo>
                  <a:cubicBezTo>
                    <a:pt x="1067848" y="1062323"/>
                    <a:pt x="1068324" y="1062323"/>
                    <a:pt x="1068800" y="1062419"/>
                  </a:cubicBezTo>
                  <a:cubicBezTo>
                    <a:pt x="1068896" y="1062419"/>
                    <a:pt x="1069086" y="1062419"/>
                    <a:pt x="1069181" y="1062419"/>
                  </a:cubicBezTo>
                  <a:cubicBezTo>
                    <a:pt x="1098899" y="1064514"/>
                    <a:pt x="1128808" y="1066038"/>
                    <a:pt x="1158716" y="1067181"/>
                  </a:cubicBezTo>
                  <a:cubicBezTo>
                    <a:pt x="1162050" y="1067276"/>
                    <a:pt x="1165384" y="1067562"/>
                    <a:pt x="1168813" y="1067753"/>
                  </a:cubicBezTo>
                  <a:cubicBezTo>
                    <a:pt x="1171099" y="1067753"/>
                    <a:pt x="1173385" y="1067753"/>
                    <a:pt x="1175671" y="1067848"/>
                  </a:cubicBezTo>
                  <a:cubicBezTo>
                    <a:pt x="1205960" y="1068800"/>
                    <a:pt x="1236250" y="1069181"/>
                    <a:pt x="1266635" y="1069181"/>
                  </a:cubicBezTo>
                  <a:cubicBezTo>
                    <a:pt x="1269016" y="1069181"/>
                    <a:pt x="1271492" y="1069277"/>
                    <a:pt x="1273874" y="1069277"/>
                  </a:cubicBezTo>
                  <a:cubicBezTo>
                    <a:pt x="1280732" y="1069277"/>
                    <a:pt x="1287494" y="1069086"/>
                    <a:pt x="1294352" y="1068991"/>
                  </a:cubicBezTo>
                  <a:cubicBezTo>
                    <a:pt x="1303115" y="1068896"/>
                    <a:pt x="1311783" y="1068800"/>
                    <a:pt x="1320546" y="1068610"/>
                  </a:cubicBezTo>
                  <a:cubicBezTo>
                    <a:pt x="1331500" y="1068324"/>
                    <a:pt x="1342549" y="1067943"/>
                    <a:pt x="1353503" y="1067562"/>
                  </a:cubicBezTo>
                  <a:cubicBezTo>
                    <a:pt x="1362075" y="1067276"/>
                    <a:pt x="1370648" y="1066991"/>
                    <a:pt x="1379125" y="1066610"/>
                  </a:cubicBezTo>
                  <a:cubicBezTo>
                    <a:pt x="1381792" y="1066514"/>
                    <a:pt x="1384459" y="1066419"/>
                    <a:pt x="1387126" y="1066324"/>
                  </a:cubicBezTo>
                  <a:cubicBezTo>
                    <a:pt x="1393889" y="1066038"/>
                    <a:pt x="1400556" y="1065466"/>
                    <a:pt x="1407319" y="1065086"/>
                  </a:cubicBezTo>
                  <a:cubicBezTo>
                    <a:pt x="1418844" y="1064419"/>
                    <a:pt x="1430369" y="1063847"/>
                    <a:pt x="1441895" y="1062990"/>
                  </a:cubicBezTo>
                  <a:cubicBezTo>
                    <a:pt x="1451134" y="1062323"/>
                    <a:pt x="1460373" y="1061561"/>
                    <a:pt x="1469708" y="1060895"/>
                  </a:cubicBezTo>
                  <a:cubicBezTo>
                    <a:pt x="1481042" y="1060037"/>
                    <a:pt x="1492377" y="1059085"/>
                    <a:pt x="1503617" y="1058037"/>
                  </a:cubicBezTo>
                  <a:cubicBezTo>
                    <a:pt x="1507141" y="1057751"/>
                    <a:pt x="1510570" y="1057466"/>
                    <a:pt x="1514094" y="1057180"/>
                  </a:cubicBezTo>
                  <a:cubicBezTo>
                    <a:pt x="1518285" y="1056799"/>
                    <a:pt x="1522381" y="1056227"/>
                    <a:pt x="1526572" y="1055751"/>
                  </a:cubicBezTo>
                  <a:cubicBezTo>
                    <a:pt x="1545050" y="1053846"/>
                    <a:pt x="1563434" y="1051750"/>
                    <a:pt x="1581722" y="1049465"/>
                  </a:cubicBezTo>
                  <a:cubicBezTo>
                    <a:pt x="1588199" y="1048703"/>
                    <a:pt x="1594676" y="1047940"/>
                    <a:pt x="1601057" y="1047083"/>
                  </a:cubicBezTo>
                  <a:cubicBezTo>
                    <a:pt x="1624870" y="1043940"/>
                    <a:pt x="1648587" y="1040511"/>
                    <a:pt x="1672019" y="1036701"/>
                  </a:cubicBezTo>
                  <a:cubicBezTo>
                    <a:pt x="1672685" y="1036606"/>
                    <a:pt x="1673447" y="1036511"/>
                    <a:pt x="1674114" y="1036415"/>
                  </a:cubicBezTo>
                  <a:cubicBezTo>
                    <a:pt x="1679353" y="1035558"/>
                    <a:pt x="1684496" y="1034510"/>
                    <a:pt x="1689735" y="1033653"/>
                  </a:cubicBezTo>
                  <a:cubicBezTo>
                    <a:pt x="1704118" y="1031177"/>
                    <a:pt x="1718596" y="1028700"/>
                    <a:pt x="1732788" y="1025938"/>
                  </a:cubicBezTo>
                  <a:cubicBezTo>
                    <a:pt x="1740408" y="1024509"/>
                    <a:pt x="1748028" y="1022890"/>
                    <a:pt x="1755648" y="1021366"/>
                  </a:cubicBezTo>
                  <a:cubicBezTo>
                    <a:pt x="1768126" y="1018889"/>
                    <a:pt x="1780604" y="1016318"/>
                    <a:pt x="1792891" y="1013555"/>
                  </a:cubicBezTo>
                  <a:cubicBezTo>
                    <a:pt x="1800987" y="1011745"/>
                    <a:pt x="1809083" y="1009840"/>
                    <a:pt x="1817180" y="1007936"/>
                  </a:cubicBezTo>
                  <a:cubicBezTo>
                    <a:pt x="1828800" y="1005269"/>
                    <a:pt x="1840421" y="1002411"/>
                    <a:pt x="1851946" y="999553"/>
                  </a:cubicBezTo>
                  <a:cubicBezTo>
                    <a:pt x="1860137" y="997458"/>
                    <a:pt x="1868329" y="995362"/>
                    <a:pt x="1876425" y="993172"/>
                  </a:cubicBezTo>
                  <a:cubicBezTo>
                    <a:pt x="1887665" y="990219"/>
                    <a:pt x="1898809" y="987076"/>
                    <a:pt x="1909953" y="983932"/>
                  </a:cubicBezTo>
                  <a:cubicBezTo>
                    <a:pt x="1918049" y="981646"/>
                    <a:pt x="1926050" y="979361"/>
                    <a:pt x="1933956" y="976979"/>
                  </a:cubicBezTo>
                  <a:cubicBezTo>
                    <a:pt x="1945005" y="973645"/>
                    <a:pt x="1955959" y="970216"/>
                    <a:pt x="1966817" y="966787"/>
                  </a:cubicBezTo>
                  <a:cubicBezTo>
                    <a:pt x="1974533" y="964311"/>
                    <a:pt x="1982248" y="961835"/>
                    <a:pt x="1989868" y="959358"/>
                  </a:cubicBezTo>
                  <a:cubicBezTo>
                    <a:pt x="2001012" y="955643"/>
                    <a:pt x="2011966" y="951738"/>
                    <a:pt x="2022920" y="947737"/>
                  </a:cubicBezTo>
                  <a:cubicBezTo>
                    <a:pt x="2029968" y="945166"/>
                    <a:pt x="2037112" y="942689"/>
                    <a:pt x="2044065" y="940118"/>
                  </a:cubicBezTo>
                  <a:cubicBezTo>
                    <a:pt x="2055971" y="935641"/>
                    <a:pt x="2067592" y="930974"/>
                    <a:pt x="2079212" y="926306"/>
                  </a:cubicBezTo>
                  <a:cubicBezTo>
                    <a:pt x="2084927" y="924020"/>
                    <a:pt x="2090833" y="921734"/>
                    <a:pt x="2096453" y="919353"/>
                  </a:cubicBezTo>
                  <a:cubicBezTo>
                    <a:pt x="2113598" y="912209"/>
                    <a:pt x="2130457" y="904780"/>
                    <a:pt x="2147030" y="897065"/>
                  </a:cubicBezTo>
                  <a:cubicBezTo>
                    <a:pt x="2163890" y="889159"/>
                    <a:pt x="2180177" y="881158"/>
                    <a:pt x="2195894" y="872966"/>
                  </a:cubicBezTo>
                  <a:cubicBezTo>
                    <a:pt x="2196751" y="872490"/>
                    <a:pt x="2197703" y="872109"/>
                    <a:pt x="2198561" y="871633"/>
                  </a:cubicBezTo>
                  <a:cubicBezTo>
                    <a:pt x="2210181" y="865537"/>
                    <a:pt x="2221421" y="859345"/>
                    <a:pt x="2232470" y="853059"/>
                  </a:cubicBezTo>
                  <a:cubicBezTo>
                    <a:pt x="2235232" y="851535"/>
                    <a:pt x="2237899" y="849916"/>
                    <a:pt x="2240661" y="848296"/>
                  </a:cubicBezTo>
                  <a:cubicBezTo>
                    <a:pt x="2251520" y="842010"/>
                    <a:pt x="2261997" y="835628"/>
                    <a:pt x="2272189" y="829246"/>
                  </a:cubicBezTo>
                  <a:cubicBezTo>
                    <a:pt x="2273713" y="828294"/>
                    <a:pt x="2275332" y="827341"/>
                    <a:pt x="2276856" y="826294"/>
                  </a:cubicBezTo>
                  <a:cubicBezTo>
                    <a:pt x="2285810" y="820579"/>
                    <a:pt x="2294573" y="814769"/>
                    <a:pt x="2303050" y="808958"/>
                  </a:cubicBezTo>
                  <a:cubicBezTo>
                    <a:pt x="2304669" y="807815"/>
                    <a:pt x="2306098" y="806672"/>
                    <a:pt x="2307717" y="805529"/>
                  </a:cubicBezTo>
                  <a:cubicBezTo>
                    <a:pt x="2314004" y="801148"/>
                    <a:pt x="2319909" y="796671"/>
                    <a:pt x="2325910" y="792290"/>
                  </a:cubicBezTo>
                  <a:cubicBezTo>
                    <a:pt x="2331434" y="788194"/>
                    <a:pt x="2337149" y="784098"/>
                    <a:pt x="2342483" y="779907"/>
                  </a:cubicBezTo>
                  <a:cubicBezTo>
                    <a:pt x="2348198" y="775430"/>
                    <a:pt x="2353628" y="770858"/>
                    <a:pt x="2359152" y="766286"/>
                  </a:cubicBezTo>
                  <a:cubicBezTo>
                    <a:pt x="2362962" y="763143"/>
                    <a:pt x="2367153" y="760000"/>
                    <a:pt x="2370868" y="756761"/>
                  </a:cubicBezTo>
                  <a:cubicBezTo>
                    <a:pt x="2372106" y="755618"/>
                    <a:pt x="2373249" y="754570"/>
                    <a:pt x="2374488" y="753428"/>
                  </a:cubicBezTo>
                  <a:cubicBezTo>
                    <a:pt x="2378297" y="749999"/>
                    <a:pt x="2381917" y="746570"/>
                    <a:pt x="2385632" y="743236"/>
                  </a:cubicBezTo>
                  <a:cubicBezTo>
                    <a:pt x="2391061" y="738187"/>
                    <a:pt x="2396490" y="733139"/>
                    <a:pt x="2401634" y="728091"/>
                  </a:cubicBezTo>
                  <a:cubicBezTo>
                    <a:pt x="2405253" y="724471"/>
                    <a:pt x="2408682" y="720852"/>
                    <a:pt x="2412206" y="717232"/>
                  </a:cubicBezTo>
                  <a:cubicBezTo>
                    <a:pt x="2414969" y="714375"/>
                    <a:pt x="2417922" y="711518"/>
                    <a:pt x="2420588" y="708660"/>
                  </a:cubicBezTo>
                  <a:cubicBezTo>
                    <a:pt x="2422684" y="706374"/>
                    <a:pt x="2424589" y="703993"/>
                    <a:pt x="2426684" y="701707"/>
                  </a:cubicBezTo>
                  <a:cubicBezTo>
                    <a:pt x="2429542" y="698468"/>
                    <a:pt x="2432304" y="695325"/>
                    <a:pt x="2434971" y="692086"/>
                  </a:cubicBezTo>
                  <a:cubicBezTo>
                    <a:pt x="2439638" y="686562"/>
                    <a:pt x="2444115" y="680942"/>
                    <a:pt x="2448401" y="675323"/>
                  </a:cubicBezTo>
                  <a:cubicBezTo>
                    <a:pt x="2450783" y="672274"/>
                    <a:pt x="2453164" y="669227"/>
                    <a:pt x="2455450" y="666178"/>
                  </a:cubicBezTo>
                  <a:cubicBezTo>
                    <a:pt x="2456402" y="664940"/>
                    <a:pt x="2457450" y="663702"/>
                    <a:pt x="2458307" y="662464"/>
                  </a:cubicBezTo>
                  <a:cubicBezTo>
                    <a:pt x="2462498" y="656653"/>
                    <a:pt x="2466308" y="650748"/>
                    <a:pt x="2470023" y="644938"/>
                  </a:cubicBezTo>
                  <a:cubicBezTo>
                    <a:pt x="2470976" y="643509"/>
                    <a:pt x="2472023" y="641985"/>
                    <a:pt x="2472976" y="640556"/>
                  </a:cubicBezTo>
                  <a:cubicBezTo>
                    <a:pt x="2477929" y="632650"/>
                    <a:pt x="2482501" y="624745"/>
                    <a:pt x="2486787" y="616839"/>
                  </a:cubicBezTo>
                  <a:cubicBezTo>
                    <a:pt x="2487168" y="616077"/>
                    <a:pt x="2487454" y="615315"/>
                    <a:pt x="2487930" y="614553"/>
                  </a:cubicBezTo>
                  <a:cubicBezTo>
                    <a:pt x="2489168" y="612172"/>
                    <a:pt x="2490311" y="609695"/>
                    <a:pt x="2491550" y="607314"/>
                  </a:cubicBezTo>
                  <a:cubicBezTo>
                    <a:pt x="2494693" y="600932"/>
                    <a:pt x="2497741" y="594646"/>
                    <a:pt x="2500408" y="588264"/>
                  </a:cubicBezTo>
                  <a:cubicBezTo>
                    <a:pt x="2501741" y="585216"/>
                    <a:pt x="2502884" y="582168"/>
                    <a:pt x="2504123" y="579120"/>
                  </a:cubicBezTo>
                  <a:cubicBezTo>
                    <a:pt x="2505170" y="576358"/>
                    <a:pt x="2506409" y="573691"/>
                    <a:pt x="2507456" y="570928"/>
                  </a:cubicBezTo>
                  <a:cubicBezTo>
                    <a:pt x="2508599" y="567690"/>
                    <a:pt x="2509457" y="564547"/>
                    <a:pt x="2510505" y="561308"/>
                  </a:cubicBezTo>
                  <a:cubicBezTo>
                    <a:pt x="2511552" y="558260"/>
                    <a:pt x="2512505" y="555117"/>
                    <a:pt x="2513457" y="552069"/>
                  </a:cubicBezTo>
                  <a:cubicBezTo>
                    <a:pt x="2515457" y="545306"/>
                    <a:pt x="2517077" y="538639"/>
                    <a:pt x="2518601" y="531876"/>
                  </a:cubicBezTo>
                  <a:cubicBezTo>
                    <a:pt x="2519077" y="529685"/>
                    <a:pt x="2519744" y="527495"/>
                    <a:pt x="2520125" y="525304"/>
                  </a:cubicBezTo>
                  <a:cubicBezTo>
                    <a:pt x="2520220" y="524828"/>
                    <a:pt x="2520410" y="524256"/>
                    <a:pt x="2520506" y="523780"/>
                  </a:cubicBezTo>
                  <a:cubicBezTo>
                    <a:pt x="2522125" y="515303"/>
                    <a:pt x="2523363" y="506730"/>
                    <a:pt x="2524220" y="498253"/>
                  </a:cubicBezTo>
                  <a:cubicBezTo>
                    <a:pt x="2524411" y="496348"/>
                    <a:pt x="2524411" y="494443"/>
                    <a:pt x="2524601" y="492538"/>
                  </a:cubicBezTo>
                  <a:cubicBezTo>
                    <a:pt x="2525078" y="486537"/>
                    <a:pt x="2525649" y="480536"/>
                    <a:pt x="2525744" y="474536"/>
                  </a:cubicBezTo>
                  <a:cubicBezTo>
                    <a:pt x="2525744" y="472440"/>
                    <a:pt x="2525744" y="470440"/>
                    <a:pt x="2525744" y="468344"/>
                  </a:cubicBezTo>
                  <a:lnTo>
                    <a:pt x="2525744" y="468344"/>
                  </a:ln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tlCol="0" anchor="ctr"/>
            <a:lstStyle/>
            <a:p>
              <a:endParaRPr lang="en-ID"/>
            </a:p>
          </p:txBody>
        </p:sp>
        <p:grpSp>
          <p:nvGrpSpPr>
            <p:cNvPr id="5" name="Graphic 2">
              <a:extLst>
                <a:ext uri="{FF2B5EF4-FFF2-40B4-BE49-F238E27FC236}">
                  <a16:creationId xmlns:a16="http://schemas.microsoft.com/office/drawing/2014/main" id="{CE69F7AC-AA84-9BA3-7774-FF02D7E6DD17}"/>
                </a:ext>
              </a:extLst>
            </p:cNvPr>
            <p:cNvGrpSpPr/>
            <p:nvPr/>
          </p:nvGrpSpPr>
          <p:grpSpPr>
            <a:xfrm>
              <a:off x="4676738" y="3491133"/>
              <a:ext cx="2838525" cy="1871806"/>
              <a:chOff x="5079618" y="2986267"/>
              <a:chExt cx="1852231" cy="1221415"/>
            </a:xfrm>
          </p:grpSpPr>
          <p:sp>
            <p:nvSpPr>
              <p:cNvPr id="12" name="Freeform: Shape 11">
                <a:extLst>
                  <a:ext uri="{FF2B5EF4-FFF2-40B4-BE49-F238E27FC236}">
                    <a16:creationId xmlns:a16="http://schemas.microsoft.com/office/drawing/2014/main" id="{1B5D1B53-FCF0-FAF3-30B7-71D89D22DDF0}"/>
                  </a:ext>
                </a:extLst>
              </p:cNvPr>
              <p:cNvSpPr/>
              <p:nvPr/>
            </p:nvSpPr>
            <p:spPr>
              <a:xfrm>
                <a:off x="5079833" y="2986267"/>
                <a:ext cx="1851420" cy="878083"/>
              </a:xfrm>
              <a:custGeom>
                <a:avLst/>
                <a:gdLst>
                  <a:gd name="connsiteX0" fmla="*/ 277725 w 1851420"/>
                  <a:gd name="connsiteY0" fmla="*/ 126502 h 878083"/>
                  <a:gd name="connsiteX1" fmla="*/ 1586841 w 1851420"/>
                  <a:gd name="connsiteY1" fmla="*/ 130693 h 878083"/>
                  <a:gd name="connsiteX2" fmla="*/ 1573696 w 1851420"/>
                  <a:gd name="connsiteY2" fmla="*/ 751628 h 878083"/>
                  <a:gd name="connsiteX3" fmla="*/ 264580 w 1851420"/>
                  <a:gd name="connsiteY3" fmla="*/ 747342 h 878083"/>
                  <a:gd name="connsiteX4" fmla="*/ 277725 w 1851420"/>
                  <a:gd name="connsiteY4" fmla="*/ 126597 h 87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1420" h="878083">
                    <a:moveTo>
                      <a:pt x="277725" y="126502"/>
                    </a:moveTo>
                    <a:cubicBezTo>
                      <a:pt x="642913" y="-43805"/>
                      <a:pt x="1228891" y="-41900"/>
                      <a:pt x="1586841" y="130693"/>
                    </a:cubicBezTo>
                    <a:cubicBezTo>
                      <a:pt x="1944695" y="303286"/>
                      <a:pt x="1938789" y="581321"/>
                      <a:pt x="1573696" y="751628"/>
                    </a:cubicBezTo>
                    <a:cubicBezTo>
                      <a:pt x="1208508" y="921935"/>
                      <a:pt x="622530" y="919935"/>
                      <a:pt x="264580" y="747342"/>
                    </a:cubicBezTo>
                    <a:cubicBezTo>
                      <a:pt x="-93274" y="574749"/>
                      <a:pt x="-87369" y="296809"/>
                      <a:pt x="277725" y="126597"/>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78E914EE-F79A-B852-D533-68D5B1009763}"/>
                  </a:ext>
                </a:extLst>
              </p:cNvPr>
              <p:cNvSpPr/>
              <p:nvPr/>
            </p:nvSpPr>
            <p:spPr>
              <a:xfrm>
                <a:off x="5079618" y="3423474"/>
                <a:ext cx="1852231" cy="784207"/>
              </a:xfrm>
              <a:custGeom>
                <a:avLst/>
                <a:gdLst>
                  <a:gd name="connsiteX0" fmla="*/ 1852232 w 1852231"/>
                  <a:gd name="connsiteY0" fmla="*/ 347948 h 784207"/>
                  <a:gd name="connsiteX1" fmla="*/ 1852232 w 1852231"/>
                  <a:gd name="connsiteY1" fmla="*/ 343472 h 784207"/>
                  <a:gd name="connsiteX2" fmla="*/ 1851565 w 1852231"/>
                  <a:gd name="connsiteY2" fmla="*/ 0 h 784207"/>
                  <a:gd name="connsiteX3" fmla="*/ 1850708 w 1852231"/>
                  <a:gd name="connsiteY3" fmla="*/ 17812 h 784207"/>
                  <a:gd name="connsiteX4" fmla="*/ 1850422 w 1852231"/>
                  <a:gd name="connsiteY4" fmla="*/ 21908 h 784207"/>
                  <a:gd name="connsiteX5" fmla="*/ 1847374 w 1852231"/>
                  <a:gd name="connsiteY5" fmla="*/ 41815 h 784207"/>
                  <a:gd name="connsiteX6" fmla="*/ 1846231 w 1852231"/>
                  <a:gd name="connsiteY6" fmla="*/ 46673 h 784207"/>
                  <a:gd name="connsiteX7" fmla="*/ 1842516 w 1852231"/>
                  <a:gd name="connsiteY7" fmla="*/ 61436 h 784207"/>
                  <a:gd name="connsiteX8" fmla="*/ 1840325 w 1852231"/>
                  <a:gd name="connsiteY8" fmla="*/ 68294 h 784207"/>
                  <a:gd name="connsiteX9" fmla="*/ 1835658 w 1852231"/>
                  <a:gd name="connsiteY9" fmla="*/ 81344 h 784207"/>
                  <a:gd name="connsiteX10" fmla="*/ 1832896 w 1852231"/>
                  <a:gd name="connsiteY10" fmla="*/ 88106 h 784207"/>
                  <a:gd name="connsiteX11" fmla="*/ 1826419 w 1852231"/>
                  <a:gd name="connsiteY11" fmla="*/ 102108 h 784207"/>
                  <a:gd name="connsiteX12" fmla="*/ 1823752 w 1852231"/>
                  <a:gd name="connsiteY12" fmla="*/ 107442 h 784207"/>
                  <a:gd name="connsiteX13" fmla="*/ 1812798 w 1852231"/>
                  <a:gd name="connsiteY13" fmla="*/ 126492 h 784207"/>
                  <a:gd name="connsiteX14" fmla="*/ 1810703 w 1852231"/>
                  <a:gd name="connsiteY14" fmla="*/ 129635 h 784207"/>
                  <a:gd name="connsiteX15" fmla="*/ 1799939 w 1852231"/>
                  <a:gd name="connsiteY15" fmla="*/ 145256 h 784207"/>
                  <a:gd name="connsiteX16" fmla="*/ 1794796 w 1852231"/>
                  <a:gd name="connsiteY16" fmla="*/ 152019 h 784207"/>
                  <a:gd name="connsiteX17" fmla="*/ 1784985 w 1852231"/>
                  <a:gd name="connsiteY17" fmla="*/ 164306 h 784207"/>
                  <a:gd name="connsiteX18" fmla="*/ 1778794 w 1852231"/>
                  <a:gd name="connsiteY18" fmla="*/ 171355 h 784207"/>
                  <a:gd name="connsiteX19" fmla="*/ 1768221 w 1852231"/>
                  <a:gd name="connsiteY19" fmla="*/ 182690 h 784207"/>
                  <a:gd name="connsiteX20" fmla="*/ 1760506 w 1852231"/>
                  <a:gd name="connsiteY20" fmla="*/ 190595 h 784207"/>
                  <a:gd name="connsiteX21" fmla="*/ 1748695 w 1852231"/>
                  <a:gd name="connsiteY21" fmla="*/ 201740 h 784207"/>
                  <a:gd name="connsiteX22" fmla="*/ 1740503 w 1852231"/>
                  <a:gd name="connsiteY22" fmla="*/ 209169 h 784207"/>
                  <a:gd name="connsiteX23" fmla="*/ 1729264 w 1852231"/>
                  <a:gd name="connsiteY23" fmla="*/ 218599 h 784207"/>
                  <a:gd name="connsiteX24" fmla="*/ 1717072 w 1852231"/>
                  <a:gd name="connsiteY24" fmla="*/ 228600 h 784207"/>
                  <a:gd name="connsiteX25" fmla="*/ 1704975 w 1852231"/>
                  <a:gd name="connsiteY25" fmla="*/ 237649 h 784207"/>
                  <a:gd name="connsiteX26" fmla="*/ 1691640 w 1852231"/>
                  <a:gd name="connsiteY26" fmla="*/ 247364 h 784207"/>
                  <a:gd name="connsiteX27" fmla="*/ 1681639 w 1852231"/>
                  <a:gd name="connsiteY27" fmla="*/ 254032 h 784207"/>
                  <a:gd name="connsiteX28" fmla="*/ 1657636 w 1852231"/>
                  <a:gd name="connsiteY28" fmla="*/ 269367 h 784207"/>
                  <a:gd name="connsiteX29" fmla="*/ 1646396 w 1852231"/>
                  <a:gd name="connsiteY29" fmla="*/ 276130 h 784207"/>
                  <a:gd name="connsiteX30" fmla="*/ 1617726 w 1852231"/>
                  <a:gd name="connsiteY30" fmla="*/ 292227 h 784207"/>
                  <a:gd name="connsiteX31" fmla="*/ 1609439 w 1852231"/>
                  <a:gd name="connsiteY31" fmla="*/ 296704 h 784207"/>
                  <a:gd name="connsiteX32" fmla="*/ 1573625 w 1852231"/>
                  <a:gd name="connsiteY32" fmla="*/ 314420 h 784207"/>
                  <a:gd name="connsiteX33" fmla="*/ 1536573 w 1852231"/>
                  <a:gd name="connsiteY33" fmla="*/ 330803 h 784207"/>
                  <a:gd name="connsiteX34" fmla="*/ 1524000 w 1852231"/>
                  <a:gd name="connsiteY34" fmla="*/ 335852 h 784207"/>
                  <a:gd name="connsiteX35" fmla="*/ 1498187 w 1852231"/>
                  <a:gd name="connsiteY35" fmla="*/ 346043 h 784207"/>
                  <a:gd name="connsiteX36" fmla="*/ 1482662 w 1852231"/>
                  <a:gd name="connsiteY36" fmla="*/ 351663 h 784207"/>
                  <a:gd name="connsiteX37" fmla="*/ 1458468 w 1852231"/>
                  <a:gd name="connsiteY37" fmla="*/ 360140 h 784207"/>
                  <a:gd name="connsiteX38" fmla="*/ 1441704 w 1852231"/>
                  <a:gd name="connsiteY38" fmla="*/ 365570 h 784207"/>
                  <a:gd name="connsiteX39" fmla="*/ 1417511 w 1852231"/>
                  <a:gd name="connsiteY39" fmla="*/ 373094 h 784207"/>
                  <a:gd name="connsiteX40" fmla="*/ 1399985 w 1852231"/>
                  <a:gd name="connsiteY40" fmla="*/ 378238 h 784207"/>
                  <a:gd name="connsiteX41" fmla="*/ 1375315 w 1852231"/>
                  <a:gd name="connsiteY41" fmla="*/ 385000 h 784207"/>
                  <a:gd name="connsiteX42" fmla="*/ 1357408 w 1852231"/>
                  <a:gd name="connsiteY42" fmla="*/ 389668 h 784207"/>
                  <a:gd name="connsiteX43" fmla="*/ 1331881 w 1852231"/>
                  <a:gd name="connsiteY43" fmla="*/ 395859 h 784207"/>
                  <a:gd name="connsiteX44" fmla="*/ 1314069 w 1852231"/>
                  <a:gd name="connsiteY44" fmla="*/ 399955 h 784207"/>
                  <a:gd name="connsiteX45" fmla="*/ 1286732 w 1852231"/>
                  <a:gd name="connsiteY45" fmla="*/ 405670 h 784207"/>
                  <a:gd name="connsiteX46" fmla="*/ 1269968 w 1852231"/>
                  <a:gd name="connsiteY46" fmla="*/ 409099 h 784207"/>
                  <a:gd name="connsiteX47" fmla="*/ 1238536 w 1852231"/>
                  <a:gd name="connsiteY47" fmla="*/ 414719 h 784207"/>
                  <a:gd name="connsiteX48" fmla="*/ 1225391 w 1852231"/>
                  <a:gd name="connsiteY48" fmla="*/ 417005 h 784207"/>
                  <a:gd name="connsiteX49" fmla="*/ 1173385 w 1852231"/>
                  <a:gd name="connsiteY49" fmla="*/ 424625 h 784207"/>
                  <a:gd name="connsiteX50" fmla="*/ 1159097 w 1852231"/>
                  <a:gd name="connsiteY50" fmla="*/ 426434 h 784207"/>
                  <a:gd name="connsiteX51" fmla="*/ 1118807 w 1852231"/>
                  <a:gd name="connsiteY51" fmla="*/ 431006 h 784207"/>
                  <a:gd name="connsiteX52" fmla="*/ 1105281 w 1852231"/>
                  <a:gd name="connsiteY52" fmla="*/ 432340 h 784207"/>
                  <a:gd name="connsiteX53" fmla="*/ 1021747 w 1852231"/>
                  <a:gd name="connsiteY53" fmla="*/ 438341 h 784207"/>
                  <a:gd name="connsiteX54" fmla="*/ 1012984 w 1852231"/>
                  <a:gd name="connsiteY54" fmla="*/ 438817 h 784207"/>
                  <a:gd name="connsiteX55" fmla="*/ 939927 w 1852231"/>
                  <a:gd name="connsiteY55" fmla="*/ 440722 h 784207"/>
                  <a:gd name="connsiteX56" fmla="*/ 928211 w 1852231"/>
                  <a:gd name="connsiteY56" fmla="*/ 440817 h 784207"/>
                  <a:gd name="connsiteX57" fmla="*/ 861536 w 1852231"/>
                  <a:gd name="connsiteY57" fmla="*/ 439865 h 784207"/>
                  <a:gd name="connsiteX58" fmla="*/ 849059 w 1852231"/>
                  <a:gd name="connsiteY58" fmla="*/ 439388 h 784207"/>
                  <a:gd name="connsiteX59" fmla="*/ 783431 w 1852231"/>
                  <a:gd name="connsiteY59" fmla="*/ 435959 h 784207"/>
                  <a:gd name="connsiteX60" fmla="*/ 782193 w 1852231"/>
                  <a:gd name="connsiteY60" fmla="*/ 435864 h 784207"/>
                  <a:gd name="connsiteX61" fmla="*/ 719328 w 1852231"/>
                  <a:gd name="connsiteY61" fmla="*/ 430149 h 784207"/>
                  <a:gd name="connsiteX62" fmla="*/ 706755 w 1852231"/>
                  <a:gd name="connsiteY62" fmla="*/ 428816 h 784207"/>
                  <a:gd name="connsiteX63" fmla="*/ 645605 w 1852231"/>
                  <a:gd name="connsiteY63" fmla="*/ 420815 h 784207"/>
                  <a:gd name="connsiteX64" fmla="*/ 634556 w 1852231"/>
                  <a:gd name="connsiteY64" fmla="*/ 419100 h 784207"/>
                  <a:gd name="connsiteX65" fmla="*/ 572643 w 1852231"/>
                  <a:gd name="connsiteY65" fmla="*/ 408432 h 784207"/>
                  <a:gd name="connsiteX66" fmla="*/ 569881 w 1852231"/>
                  <a:gd name="connsiteY66" fmla="*/ 407956 h 784207"/>
                  <a:gd name="connsiteX67" fmla="*/ 503111 w 1852231"/>
                  <a:gd name="connsiteY67" fmla="*/ 393287 h 784207"/>
                  <a:gd name="connsiteX68" fmla="*/ 494157 w 1852231"/>
                  <a:gd name="connsiteY68" fmla="*/ 391097 h 784207"/>
                  <a:gd name="connsiteX69" fmla="*/ 422815 w 1852231"/>
                  <a:gd name="connsiteY69" fmla="*/ 371285 h 784207"/>
                  <a:gd name="connsiteX70" fmla="*/ 413957 w 1852231"/>
                  <a:gd name="connsiteY70" fmla="*/ 368618 h 784207"/>
                  <a:gd name="connsiteX71" fmla="*/ 374714 w 1852231"/>
                  <a:gd name="connsiteY71" fmla="*/ 355568 h 784207"/>
                  <a:gd name="connsiteX72" fmla="*/ 371285 w 1852231"/>
                  <a:gd name="connsiteY72" fmla="*/ 354425 h 784207"/>
                  <a:gd name="connsiteX73" fmla="*/ 330327 w 1852231"/>
                  <a:gd name="connsiteY73" fmla="*/ 338995 h 784207"/>
                  <a:gd name="connsiteX74" fmla="*/ 322421 w 1852231"/>
                  <a:gd name="connsiteY74" fmla="*/ 335756 h 784207"/>
                  <a:gd name="connsiteX75" fmla="*/ 264605 w 1852231"/>
                  <a:gd name="connsiteY75" fmla="*/ 310325 h 784207"/>
                  <a:gd name="connsiteX76" fmla="*/ 0 w 1852231"/>
                  <a:gd name="connsiteY76" fmla="*/ 3905 h 784207"/>
                  <a:gd name="connsiteX77" fmla="*/ 667 w 1852231"/>
                  <a:gd name="connsiteY77" fmla="*/ 347377 h 784207"/>
                  <a:gd name="connsiteX78" fmla="*/ 265271 w 1852231"/>
                  <a:gd name="connsiteY78" fmla="*/ 653796 h 784207"/>
                  <a:gd name="connsiteX79" fmla="*/ 323088 w 1852231"/>
                  <a:gd name="connsiteY79" fmla="*/ 679228 h 784207"/>
                  <a:gd name="connsiteX80" fmla="*/ 327660 w 1852231"/>
                  <a:gd name="connsiteY80" fmla="*/ 681228 h 784207"/>
                  <a:gd name="connsiteX81" fmla="*/ 330898 w 1852231"/>
                  <a:gd name="connsiteY81" fmla="*/ 682466 h 784207"/>
                  <a:gd name="connsiteX82" fmla="*/ 371856 w 1852231"/>
                  <a:gd name="connsiteY82" fmla="*/ 697897 h 784207"/>
                  <a:gd name="connsiteX83" fmla="*/ 375285 w 1852231"/>
                  <a:gd name="connsiteY83" fmla="*/ 699040 h 784207"/>
                  <a:gd name="connsiteX84" fmla="*/ 414528 w 1852231"/>
                  <a:gd name="connsiteY84" fmla="*/ 712089 h 784207"/>
                  <a:gd name="connsiteX85" fmla="*/ 418528 w 1852231"/>
                  <a:gd name="connsiteY85" fmla="*/ 713423 h 784207"/>
                  <a:gd name="connsiteX86" fmla="*/ 423386 w 1852231"/>
                  <a:gd name="connsiteY86" fmla="*/ 714756 h 784207"/>
                  <a:gd name="connsiteX87" fmla="*/ 494728 w 1852231"/>
                  <a:gd name="connsiteY87" fmla="*/ 734568 h 784207"/>
                  <a:gd name="connsiteX88" fmla="*/ 497681 w 1852231"/>
                  <a:gd name="connsiteY88" fmla="*/ 735425 h 784207"/>
                  <a:gd name="connsiteX89" fmla="*/ 503777 w 1852231"/>
                  <a:gd name="connsiteY89" fmla="*/ 736759 h 784207"/>
                  <a:gd name="connsiteX90" fmla="*/ 570452 w 1852231"/>
                  <a:gd name="connsiteY90" fmla="*/ 751427 h 784207"/>
                  <a:gd name="connsiteX91" fmla="*/ 571024 w 1852231"/>
                  <a:gd name="connsiteY91" fmla="*/ 751523 h 784207"/>
                  <a:gd name="connsiteX92" fmla="*/ 573310 w 1852231"/>
                  <a:gd name="connsiteY92" fmla="*/ 751904 h 784207"/>
                  <a:gd name="connsiteX93" fmla="*/ 635127 w 1852231"/>
                  <a:gd name="connsiteY93" fmla="*/ 762572 h 784207"/>
                  <a:gd name="connsiteX94" fmla="*/ 641985 w 1852231"/>
                  <a:gd name="connsiteY94" fmla="*/ 763715 h 784207"/>
                  <a:gd name="connsiteX95" fmla="*/ 646176 w 1852231"/>
                  <a:gd name="connsiteY95" fmla="*/ 764286 h 784207"/>
                  <a:gd name="connsiteX96" fmla="*/ 707327 w 1852231"/>
                  <a:gd name="connsiteY96" fmla="*/ 772287 h 784207"/>
                  <a:gd name="connsiteX97" fmla="*/ 712470 w 1852231"/>
                  <a:gd name="connsiteY97" fmla="*/ 772954 h 784207"/>
                  <a:gd name="connsiteX98" fmla="*/ 719995 w 1852231"/>
                  <a:gd name="connsiteY98" fmla="*/ 773621 h 784207"/>
                  <a:gd name="connsiteX99" fmla="*/ 782860 w 1852231"/>
                  <a:gd name="connsiteY99" fmla="*/ 779336 h 784207"/>
                  <a:gd name="connsiteX100" fmla="*/ 783812 w 1852231"/>
                  <a:gd name="connsiteY100" fmla="*/ 779336 h 784207"/>
                  <a:gd name="connsiteX101" fmla="*/ 784098 w 1852231"/>
                  <a:gd name="connsiteY101" fmla="*/ 779336 h 784207"/>
                  <a:gd name="connsiteX102" fmla="*/ 849725 w 1852231"/>
                  <a:gd name="connsiteY102" fmla="*/ 782860 h 784207"/>
                  <a:gd name="connsiteX103" fmla="*/ 857155 w 1852231"/>
                  <a:gd name="connsiteY103" fmla="*/ 783241 h 784207"/>
                  <a:gd name="connsiteX104" fmla="*/ 862203 w 1852231"/>
                  <a:gd name="connsiteY104" fmla="*/ 783241 h 784207"/>
                  <a:gd name="connsiteX105" fmla="*/ 928783 w 1852231"/>
                  <a:gd name="connsiteY105" fmla="*/ 784193 h 784207"/>
                  <a:gd name="connsiteX106" fmla="*/ 934212 w 1852231"/>
                  <a:gd name="connsiteY106" fmla="*/ 784193 h 784207"/>
                  <a:gd name="connsiteX107" fmla="*/ 940689 w 1852231"/>
                  <a:gd name="connsiteY107" fmla="*/ 784003 h 784207"/>
                  <a:gd name="connsiteX108" fmla="*/ 1013651 w 1852231"/>
                  <a:gd name="connsiteY108" fmla="*/ 782098 h 784207"/>
                  <a:gd name="connsiteX109" fmla="*/ 1017270 w 1852231"/>
                  <a:gd name="connsiteY109" fmla="*/ 782003 h 784207"/>
                  <a:gd name="connsiteX110" fmla="*/ 1022414 w 1852231"/>
                  <a:gd name="connsiteY110" fmla="*/ 781622 h 784207"/>
                  <a:gd name="connsiteX111" fmla="*/ 1105948 w 1852231"/>
                  <a:gd name="connsiteY111" fmla="*/ 775621 h 784207"/>
                  <a:gd name="connsiteX112" fmla="*/ 1110329 w 1852231"/>
                  <a:gd name="connsiteY112" fmla="*/ 775335 h 784207"/>
                  <a:gd name="connsiteX113" fmla="*/ 1119569 w 1852231"/>
                  <a:gd name="connsiteY113" fmla="*/ 774287 h 784207"/>
                  <a:gd name="connsiteX114" fmla="*/ 1159764 w 1852231"/>
                  <a:gd name="connsiteY114" fmla="*/ 769715 h 784207"/>
                  <a:gd name="connsiteX115" fmla="*/ 1174052 w 1852231"/>
                  <a:gd name="connsiteY115" fmla="*/ 767905 h 784207"/>
                  <a:gd name="connsiteX116" fmla="*/ 1226058 w 1852231"/>
                  <a:gd name="connsiteY116" fmla="*/ 760286 h 784207"/>
                  <a:gd name="connsiteX117" fmla="*/ 1227582 w 1852231"/>
                  <a:gd name="connsiteY117" fmla="*/ 760095 h 784207"/>
                  <a:gd name="connsiteX118" fmla="*/ 1239203 w 1852231"/>
                  <a:gd name="connsiteY118" fmla="*/ 758000 h 784207"/>
                  <a:gd name="connsiteX119" fmla="*/ 1270635 w 1852231"/>
                  <a:gd name="connsiteY119" fmla="*/ 752380 h 784207"/>
                  <a:gd name="connsiteX120" fmla="*/ 1287399 w 1852231"/>
                  <a:gd name="connsiteY120" fmla="*/ 748951 h 784207"/>
                  <a:gd name="connsiteX121" fmla="*/ 1314736 w 1852231"/>
                  <a:gd name="connsiteY121" fmla="*/ 743236 h 784207"/>
                  <a:gd name="connsiteX122" fmla="*/ 1332547 w 1852231"/>
                  <a:gd name="connsiteY122" fmla="*/ 739140 h 784207"/>
                  <a:gd name="connsiteX123" fmla="*/ 1358075 w 1852231"/>
                  <a:gd name="connsiteY123" fmla="*/ 732949 h 784207"/>
                  <a:gd name="connsiteX124" fmla="*/ 1376077 w 1852231"/>
                  <a:gd name="connsiteY124" fmla="*/ 728282 h 784207"/>
                  <a:gd name="connsiteX125" fmla="*/ 1400651 w 1852231"/>
                  <a:gd name="connsiteY125" fmla="*/ 721519 h 784207"/>
                  <a:gd name="connsiteX126" fmla="*/ 1418177 w 1852231"/>
                  <a:gd name="connsiteY126" fmla="*/ 716375 h 784207"/>
                  <a:gd name="connsiteX127" fmla="*/ 1442371 w 1852231"/>
                  <a:gd name="connsiteY127" fmla="*/ 708851 h 784207"/>
                  <a:gd name="connsiteX128" fmla="*/ 1459135 w 1852231"/>
                  <a:gd name="connsiteY128" fmla="*/ 703421 h 784207"/>
                  <a:gd name="connsiteX129" fmla="*/ 1483328 w 1852231"/>
                  <a:gd name="connsiteY129" fmla="*/ 694944 h 784207"/>
                  <a:gd name="connsiteX130" fmla="*/ 1498854 w 1852231"/>
                  <a:gd name="connsiteY130" fmla="*/ 689324 h 784207"/>
                  <a:gd name="connsiteX131" fmla="*/ 1524667 w 1852231"/>
                  <a:gd name="connsiteY131" fmla="*/ 679133 h 784207"/>
                  <a:gd name="connsiteX132" fmla="*/ 1537240 w 1852231"/>
                  <a:gd name="connsiteY132" fmla="*/ 674084 h 784207"/>
                  <a:gd name="connsiteX133" fmla="*/ 1574292 w 1852231"/>
                  <a:gd name="connsiteY133" fmla="*/ 657701 h 784207"/>
                  <a:gd name="connsiteX134" fmla="*/ 1610106 w 1852231"/>
                  <a:gd name="connsiteY134" fmla="*/ 639985 h 784207"/>
                  <a:gd name="connsiteX135" fmla="*/ 1612106 w 1852231"/>
                  <a:gd name="connsiteY135" fmla="*/ 639032 h 784207"/>
                  <a:gd name="connsiteX136" fmla="*/ 1618393 w 1852231"/>
                  <a:gd name="connsiteY136" fmla="*/ 635508 h 784207"/>
                  <a:gd name="connsiteX137" fmla="*/ 1647063 w 1852231"/>
                  <a:gd name="connsiteY137" fmla="*/ 619411 h 784207"/>
                  <a:gd name="connsiteX138" fmla="*/ 1658207 w 1852231"/>
                  <a:gd name="connsiteY138" fmla="*/ 612648 h 784207"/>
                  <a:gd name="connsiteX139" fmla="*/ 1682210 w 1852231"/>
                  <a:gd name="connsiteY139" fmla="*/ 597218 h 784207"/>
                  <a:gd name="connsiteX140" fmla="*/ 1688783 w 1852231"/>
                  <a:gd name="connsiteY140" fmla="*/ 593026 h 784207"/>
                  <a:gd name="connsiteX141" fmla="*/ 1692212 w 1852231"/>
                  <a:gd name="connsiteY141" fmla="*/ 590550 h 784207"/>
                  <a:gd name="connsiteX142" fmla="*/ 1705546 w 1852231"/>
                  <a:gd name="connsiteY142" fmla="*/ 580834 h 784207"/>
                  <a:gd name="connsiteX143" fmla="*/ 1717738 w 1852231"/>
                  <a:gd name="connsiteY143" fmla="*/ 571691 h 784207"/>
                  <a:gd name="connsiteX144" fmla="*/ 1729930 w 1852231"/>
                  <a:gd name="connsiteY144" fmla="*/ 561689 h 784207"/>
                  <a:gd name="connsiteX145" fmla="*/ 1738503 w 1852231"/>
                  <a:gd name="connsiteY145" fmla="*/ 554641 h 784207"/>
                  <a:gd name="connsiteX146" fmla="*/ 1741170 w 1852231"/>
                  <a:gd name="connsiteY146" fmla="*/ 552164 h 784207"/>
                  <a:gd name="connsiteX147" fmla="*/ 1749362 w 1852231"/>
                  <a:gd name="connsiteY147" fmla="*/ 544735 h 784207"/>
                  <a:gd name="connsiteX148" fmla="*/ 1761172 w 1852231"/>
                  <a:gd name="connsiteY148" fmla="*/ 533591 h 784207"/>
                  <a:gd name="connsiteX149" fmla="*/ 1768888 w 1852231"/>
                  <a:gd name="connsiteY149" fmla="*/ 525685 h 784207"/>
                  <a:gd name="connsiteX150" fmla="*/ 1774984 w 1852231"/>
                  <a:gd name="connsiteY150" fmla="*/ 519398 h 784207"/>
                  <a:gd name="connsiteX151" fmla="*/ 1779461 w 1852231"/>
                  <a:gd name="connsiteY151" fmla="*/ 514255 h 784207"/>
                  <a:gd name="connsiteX152" fmla="*/ 1785557 w 1852231"/>
                  <a:gd name="connsiteY152" fmla="*/ 507206 h 784207"/>
                  <a:gd name="connsiteX153" fmla="*/ 1795367 w 1852231"/>
                  <a:gd name="connsiteY153" fmla="*/ 495014 h 784207"/>
                  <a:gd name="connsiteX154" fmla="*/ 1800511 w 1852231"/>
                  <a:gd name="connsiteY154" fmla="*/ 488251 h 784207"/>
                  <a:gd name="connsiteX155" fmla="*/ 1802606 w 1852231"/>
                  <a:gd name="connsiteY155" fmla="*/ 485489 h 784207"/>
                  <a:gd name="connsiteX156" fmla="*/ 1811274 w 1852231"/>
                  <a:gd name="connsiteY156" fmla="*/ 472535 h 784207"/>
                  <a:gd name="connsiteX157" fmla="*/ 1813370 w 1852231"/>
                  <a:gd name="connsiteY157" fmla="*/ 469392 h 784207"/>
                  <a:gd name="connsiteX158" fmla="*/ 1823466 w 1852231"/>
                  <a:gd name="connsiteY158" fmla="*/ 451961 h 784207"/>
                  <a:gd name="connsiteX159" fmla="*/ 1824323 w 1852231"/>
                  <a:gd name="connsiteY159" fmla="*/ 450342 h 784207"/>
                  <a:gd name="connsiteX160" fmla="*/ 1826895 w 1852231"/>
                  <a:gd name="connsiteY160" fmla="*/ 445008 h 784207"/>
                  <a:gd name="connsiteX161" fmla="*/ 1833372 w 1852231"/>
                  <a:gd name="connsiteY161" fmla="*/ 431006 h 784207"/>
                  <a:gd name="connsiteX162" fmla="*/ 1836134 w 1852231"/>
                  <a:gd name="connsiteY162" fmla="*/ 424244 h 784207"/>
                  <a:gd name="connsiteX163" fmla="*/ 1838611 w 1852231"/>
                  <a:gd name="connsiteY163" fmla="*/ 418243 h 784207"/>
                  <a:gd name="connsiteX164" fmla="*/ 1840897 w 1852231"/>
                  <a:gd name="connsiteY164" fmla="*/ 411194 h 784207"/>
                  <a:gd name="connsiteX165" fmla="*/ 1843087 w 1852231"/>
                  <a:gd name="connsiteY165" fmla="*/ 404432 h 784207"/>
                  <a:gd name="connsiteX166" fmla="*/ 1846802 w 1852231"/>
                  <a:gd name="connsiteY166" fmla="*/ 389668 h 784207"/>
                  <a:gd name="connsiteX167" fmla="*/ 1847945 w 1852231"/>
                  <a:gd name="connsiteY167" fmla="*/ 384810 h 784207"/>
                  <a:gd name="connsiteX168" fmla="*/ 1848231 w 1852231"/>
                  <a:gd name="connsiteY168" fmla="*/ 383667 h 784207"/>
                  <a:gd name="connsiteX169" fmla="*/ 1850993 w 1852231"/>
                  <a:gd name="connsiteY169" fmla="*/ 364903 h 784207"/>
                  <a:gd name="connsiteX170" fmla="*/ 1851279 w 1852231"/>
                  <a:gd name="connsiteY170" fmla="*/ 360807 h 784207"/>
                  <a:gd name="connsiteX171" fmla="*/ 1852136 w 1852231"/>
                  <a:gd name="connsiteY171" fmla="*/ 347472 h 78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852231" h="784207">
                    <a:moveTo>
                      <a:pt x="1852232" y="347948"/>
                    </a:moveTo>
                    <a:cubicBezTo>
                      <a:pt x="1852232" y="346424"/>
                      <a:pt x="1852232" y="344900"/>
                      <a:pt x="1852232" y="343472"/>
                    </a:cubicBezTo>
                    <a:lnTo>
                      <a:pt x="1851565" y="0"/>
                    </a:lnTo>
                    <a:cubicBezTo>
                      <a:pt x="1851565" y="5906"/>
                      <a:pt x="1851184" y="11906"/>
                      <a:pt x="1850708" y="17812"/>
                    </a:cubicBezTo>
                    <a:cubicBezTo>
                      <a:pt x="1850612" y="19145"/>
                      <a:pt x="1850612" y="20574"/>
                      <a:pt x="1850422" y="21908"/>
                    </a:cubicBezTo>
                    <a:cubicBezTo>
                      <a:pt x="1849755" y="28575"/>
                      <a:pt x="1848707" y="35147"/>
                      <a:pt x="1847374" y="41815"/>
                    </a:cubicBezTo>
                    <a:cubicBezTo>
                      <a:pt x="1847088" y="43434"/>
                      <a:pt x="1846612" y="45053"/>
                      <a:pt x="1846231" y="46673"/>
                    </a:cubicBezTo>
                    <a:cubicBezTo>
                      <a:pt x="1845183" y="51625"/>
                      <a:pt x="1843945" y="56483"/>
                      <a:pt x="1842516" y="61436"/>
                    </a:cubicBezTo>
                    <a:cubicBezTo>
                      <a:pt x="1841849" y="63722"/>
                      <a:pt x="1841087" y="66008"/>
                      <a:pt x="1840325" y="68294"/>
                    </a:cubicBezTo>
                    <a:cubicBezTo>
                      <a:pt x="1838896" y="72676"/>
                      <a:pt x="1837372" y="76962"/>
                      <a:pt x="1835658" y="81344"/>
                    </a:cubicBezTo>
                    <a:cubicBezTo>
                      <a:pt x="1834801" y="83629"/>
                      <a:pt x="1833848" y="85820"/>
                      <a:pt x="1832896" y="88106"/>
                    </a:cubicBezTo>
                    <a:cubicBezTo>
                      <a:pt x="1830896" y="92774"/>
                      <a:pt x="1828705" y="97441"/>
                      <a:pt x="1826419" y="102108"/>
                    </a:cubicBezTo>
                    <a:cubicBezTo>
                      <a:pt x="1825562" y="103918"/>
                      <a:pt x="1824704" y="105632"/>
                      <a:pt x="1823752" y="107442"/>
                    </a:cubicBezTo>
                    <a:cubicBezTo>
                      <a:pt x="1820418" y="113824"/>
                      <a:pt x="1816799" y="120206"/>
                      <a:pt x="1812798" y="126492"/>
                    </a:cubicBezTo>
                    <a:cubicBezTo>
                      <a:pt x="1812131" y="127540"/>
                      <a:pt x="1811369" y="128588"/>
                      <a:pt x="1810703" y="129635"/>
                    </a:cubicBezTo>
                    <a:cubicBezTo>
                      <a:pt x="1807369" y="134874"/>
                      <a:pt x="1803749" y="140113"/>
                      <a:pt x="1799939" y="145256"/>
                    </a:cubicBezTo>
                    <a:cubicBezTo>
                      <a:pt x="1798320" y="147542"/>
                      <a:pt x="1796510" y="149733"/>
                      <a:pt x="1794796" y="152019"/>
                    </a:cubicBezTo>
                    <a:cubicBezTo>
                      <a:pt x="1791653" y="156115"/>
                      <a:pt x="1788414" y="160211"/>
                      <a:pt x="1784985" y="164306"/>
                    </a:cubicBezTo>
                    <a:cubicBezTo>
                      <a:pt x="1782985" y="166688"/>
                      <a:pt x="1780889" y="169069"/>
                      <a:pt x="1778794" y="171355"/>
                    </a:cubicBezTo>
                    <a:cubicBezTo>
                      <a:pt x="1775365" y="175165"/>
                      <a:pt x="1771841" y="178975"/>
                      <a:pt x="1768221" y="182690"/>
                    </a:cubicBezTo>
                    <a:cubicBezTo>
                      <a:pt x="1765649" y="185356"/>
                      <a:pt x="1763173" y="188024"/>
                      <a:pt x="1760506" y="190595"/>
                    </a:cubicBezTo>
                    <a:cubicBezTo>
                      <a:pt x="1756696" y="194310"/>
                      <a:pt x="1752791" y="198025"/>
                      <a:pt x="1748695" y="201740"/>
                    </a:cubicBezTo>
                    <a:cubicBezTo>
                      <a:pt x="1746028" y="204216"/>
                      <a:pt x="1743361" y="206693"/>
                      <a:pt x="1740503" y="209169"/>
                    </a:cubicBezTo>
                    <a:cubicBezTo>
                      <a:pt x="1736884" y="212312"/>
                      <a:pt x="1732979" y="215456"/>
                      <a:pt x="1729264" y="218599"/>
                    </a:cubicBezTo>
                    <a:cubicBezTo>
                      <a:pt x="1725263" y="221933"/>
                      <a:pt x="1721263" y="225266"/>
                      <a:pt x="1717072" y="228600"/>
                    </a:cubicBezTo>
                    <a:cubicBezTo>
                      <a:pt x="1713167" y="231648"/>
                      <a:pt x="1709071" y="234696"/>
                      <a:pt x="1704975" y="237649"/>
                    </a:cubicBezTo>
                    <a:cubicBezTo>
                      <a:pt x="1700594" y="240887"/>
                      <a:pt x="1696212" y="244126"/>
                      <a:pt x="1691640" y="247364"/>
                    </a:cubicBezTo>
                    <a:cubicBezTo>
                      <a:pt x="1688402" y="249650"/>
                      <a:pt x="1684972" y="251841"/>
                      <a:pt x="1681639" y="254032"/>
                    </a:cubicBezTo>
                    <a:cubicBezTo>
                      <a:pt x="1673924" y="259175"/>
                      <a:pt x="1665922" y="264319"/>
                      <a:pt x="1657636" y="269367"/>
                    </a:cubicBezTo>
                    <a:cubicBezTo>
                      <a:pt x="1653921" y="271653"/>
                      <a:pt x="1650206" y="273844"/>
                      <a:pt x="1646396" y="276130"/>
                    </a:cubicBezTo>
                    <a:cubicBezTo>
                      <a:pt x="1637157" y="281559"/>
                      <a:pt x="1627537" y="286893"/>
                      <a:pt x="1617726" y="292227"/>
                    </a:cubicBezTo>
                    <a:cubicBezTo>
                      <a:pt x="1614964" y="293751"/>
                      <a:pt x="1612297" y="295275"/>
                      <a:pt x="1609439" y="296704"/>
                    </a:cubicBezTo>
                    <a:cubicBezTo>
                      <a:pt x="1597914" y="302705"/>
                      <a:pt x="1586008" y="308610"/>
                      <a:pt x="1573625" y="314420"/>
                    </a:cubicBezTo>
                    <a:cubicBezTo>
                      <a:pt x="1561529" y="320040"/>
                      <a:pt x="1549146" y="325469"/>
                      <a:pt x="1536573" y="330803"/>
                    </a:cubicBezTo>
                    <a:cubicBezTo>
                      <a:pt x="1532477" y="332518"/>
                      <a:pt x="1528191" y="334137"/>
                      <a:pt x="1524000" y="335852"/>
                    </a:cubicBezTo>
                    <a:cubicBezTo>
                      <a:pt x="1515428" y="339281"/>
                      <a:pt x="1506950" y="342710"/>
                      <a:pt x="1498187" y="346043"/>
                    </a:cubicBezTo>
                    <a:cubicBezTo>
                      <a:pt x="1493044" y="347948"/>
                      <a:pt x="1487805" y="349758"/>
                      <a:pt x="1482662" y="351663"/>
                    </a:cubicBezTo>
                    <a:cubicBezTo>
                      <a:pt x="1474661" y="354521"/>
                      <a:pt x="1466660" y="357378"/>
                      <a:pt x="1458468" y="360140"/>
                    </a:cubicBezTo>
                    <a:cubicBezTo>
                      <a:pt x="1452944" y="362045"/>
                      <a:pt x="1447324" y="363760"/>
                      <a:pt x="1441704" y="365570"/>
                    </a:cubicBezTo>
                    <a:cubicBezTo>
                      <a:pt x="1433703" y="368141"/>
                      <a:pt x="1425607" y="370618"/>
                      <a:pt x="1417511" y="373094"/>
                    </a:cubicBezTo>
                    <a:cubicBezTo>
                      <a:pt x="1411700" y="374809"/>
                      <a:pt x="1405890" y="376523"/>
                      <a:pt x="1399985" y="378238"/>
                    </a:cubicBezTo>
                    <a:cubicBezTo>
                      <a:pt x="1391793" y="380524"/>
                      <a:pt x="1383602" y="382810"/>
                      <a:pt x="1375315" y="385000"/>
                    </a:cubicBezTo>
                    <a:cubicBezTo>
                      <a:pt x="1369314" y="386620"/>
                      <a:pt x="1363409" y="388144"/>
                      <a:pt x="1357408" y="389668"/>
                    </a:cubicBezTo>
                    <a:cubicBezTo>
                      <a:pt x="1348930" y="391763"/>
                      <a:pt x="1340453" y="393859"/>
                      <a:pt x="1331881" y="395859"/>
                    </a:cubicBezTo>
                    <a:cubicBezTo>
                      <a:pt x="1325975" y="397193"/>
                      <a:pt x="1320070" y="398621"/>
                      <a:pt x="1314069" y="399955"/>
                    </a:cubicBezTo>
                    <a:cubicBezTo>
                      <a:pt x="1305020" y="401955"/>
                      <a:pt x="1295876" y="403860"/>
                      <a:pt x="1286732" y="405670"/>
                    </a:cubicBezTo>
                    <a:cubicBezTo>
                      <a:pt x="1281113" y="406813"/>
                      <a:pt x="1275588" y="407956"/>
                      <a:pt x="1269968" y="409099"/>
                    </a:cubicBezTo>
                    <a:cubicBezTo>
                      <a:pt x="1259586" y="411099"/>
                      <a:pt x="1249013" y="412909"/>
                      <a:pt x="1238536" y="414719"/>
                    </a:cubicBezTo>
                    <a:cubicBezTo>
                      <a:pt x="1234154" y="415481"/>
                      <a:pt x="1229773" y="416338"/>
                      <a:pt x="1225391" y="417005"/>
                    </a:cubicBezTo>
                    <a:cubicBezTo>
                      <a:pt x="1208151" y="419862"/>
                      <a:pt x="1190816" y="422339"/>
                      <a:pt x="1173385" y="424625"/>
                    </a:cubicBezTo>
                    <a:cubicBezTo>
                      <a:pt x="1168622" y="425291"/>
                      <a:pt x="1163860" y="425768"/>
                      <a:pt x="1159097" y="426434"/>
                    </a:cubicBezTo>
                    <a:cubicBezTo>
                      <a:pt x="1145762" y="428054"/>
                      <a:pt x="1132237" y="429578"/>
                      <a:pt x="1118807" y="431006"/>
                    </a:cubicBezTo>
                    <a:cubicBezTo>
                      <a:pt x="1114330" y="431483"/>
                      <a:pt x="1109758" y="431959"/>
                      <a:pt x="1105281" y="432340"/>
                    </a:cubicBezTo>
                    <a:cubicBezTo>
                      <a:pt x="1077563" y="434912"/>
                      <a:pt x="1049750" y="436912"/>
                      <a:pt x="1021747" y="438341"/>
                    </a:cubicBezTo>
                    <a:cubicBezTo>
                      <a:pt x="1018794" y="438531"/>
                      <a:pt x="1015936" y="438626"/>
                      <a:pt x="1012984" y="438817"/>
                    </a:cubicBezTo>
                    <a:cubicBezTo>
                      <a:pt x="988695" y="439960"/>
                      <a:pt x="964311" y="440531"/>
                      <a:pt x="939927" y="440722"/>
                    </a:cubicBezTo>
                    <a:cubicBezTo>
                      <a:pt x="936022" y="440722"/>
                      <a:pt x="932117" y="440722"/>
                      <a:pt x="928211" y="440817"/>
                    </a:cubicBezTo>
                    <a:cubicBezTo>
                      <a:pt x="905923" y="440817"/>
                      <a:pt x="883730" y="440531"/>
                      <a:pt x="861536" y="439865"/>
                    </a:cubicBezTo>
                    <a:cubicBezTo>
                      <a:pt x="857345" y="439769"/>
                      <a:pt x="853249" y="439579"/>
                      <a:pt x="849059" y="439388"/>
                    </a:cubicBezTo>
                    <a:cubicBezTo>
                      <a:pt x="827151" y="438531"/>
                      <a:pt x="805148" y="437483"/>
                      <a:pt x="783431" y="435959"/>
                    </a:cubicBezTo>
                    <a:cubicBezTo>
                      <a:pt x="783050" y="435959"/>
                      <a:pt x="782669" y="435959"/>
                      <a:pt x="782193" y="435864"/>
                    </a:cubicBezTo>
                    <a:cubicBezTo>
                      <a:pt x="761143" y="434340"/>
                      <a:pt x="740188" y="432340"/>
                      <a:pt x="719328" y="430149"/>
                    </a:cubicBezTo>
                    <a:cubicBezTo>
                      <a:pt x="715137" y="429673"/>
                      <a:pt x="710946" y="429292"/>
                      <a:pt x="706755" y="428816"/>
                    </a:cubicBezTo>
                    <a:cubicBezTo>
                      <a:pt x="686276" y="426530"/>
                      <a:pt x="665798" y="423863"/>
                      <a:pt x="645605" y="420815"/>
                    </a:cubicBezTo>
                    <a:cubicBezTo>
                      <a:pt x="641890" y="420243"/>
                      <a:pt x="638270" y="419672"/>
                      <a:pt x="634556" y="419100"/>
                    </a:cubicBezTo>
                    <a:cubicBezTo>
                      <a:pt x="613696" y="415862"/>
                      <a:pt x="593027" y="412337"/>
                      <a:pt x="572643" y="408432"/>
                    </a:cubicBezTo>
                    <a:cubicBezTo>
                      <a:pt x="571786" y="408242"/>
                      <a:pt x="570833" y="408146"/>
                      <a:pt x="569881" y="407956"/>
                    </a:cubicBezTo>
                    <a:cubicBezTo>
                      <a:pt x="547307" y="403574"/>
                      <a:pt x="525018" y="398526"/>
                      <a:pt x="503111" y="393287"/>
                    </a:cubicBezTo>
                    <a:cubicBezTo>
                      <a:pt x="500158" y="392525"/>
                      <a:pt x="497110" y="391859"/>
                      <a:pt x="494157" y="391097"/>
                    </a:cubicBezTo>
                    <a:cubicBezTo>
                      <a:pt x="469868" y="385096"/>
                      <a:pt x="446056" y="378428"/>
                      <a:pt x="422815" y="371285"/>
                    </a:cubicBezTo>
                    <a:cubicBezTo>
                      <a:pt x="419862" y="370427"/>
                      <a:pt x="416909" y="369570"/>
                      <a:pt x="413957" y="368618"/>
                    </a:cubicBezTo>
                    <a:cubicBezTo>
                      <a:pt x="400717" y="364427"/>
                      <a:pt x="387572" y="360140"/>
                      <a:pt x="374714" y="355568"/>
                    </a:cubicBezTo>
                    <a:cubicBezTo>
                      <a:pt x="373570" y="355187"/>
                      <a:pt x="372428" y="354806"/>
                      <a:pt x="371285" y="354425"/>
                    </a:cubicBezTo>
                    <a:cubicBezTo>
                      <a:pt x="357378" y="349472"/>
                      <a:pt x="343757" y="344329"/>
                      <a:pt x="330327" y="338995"/>
                    </a:cubicBezTo>
                    <a:cubicBezTo>
                      <a:pt x="327660" y="337947"/>
                      <a:pt x="325088" y="336804"/>
                      <a:pt x="322421" y="335756"/>
                    </a:cubicBezTo>
                    <a:cubicBezTo>
                      <a:pt x="302609" y="327660"/>
                      <a:pt x="283273" y="319278"/>
                      <a:pt x="264605" y="310325"/>
                    </a:cubicBezTo>
                    <a:cubicBezTo>
                      <a:pt x="88202" y="225266"/>
                      <a:pt x="191" y="114586"/>
                      <a:pt x="0" y="3905"/>
                    </a:cubicBezTo>
                    <a:lnTo>
                      <a:pt x="667" y="347377"/>
                    </a:lnTo>
                    <a:cubicBezTo>
                      <a:pt x="857" y="458057"/>
                      <a:pt x="88868" y="568738"/>
                      <a:pt x="265271" y="653796"/>
                    </a:cubicBezTo>
                    <a:cubicBezTo>
                      <a:pt x="283940" y="662750"/>
                      <a:pt x="303276" y="671227"/>
                      <a:pt x="323088" y="679228"/>
                    </a:cubicBezTo>
                    <a:cubicBezTo>
                      <a:pt x="324612" y="679895"/>
                      <a:pt x="326136" y="680657"/>
                      <a:pt x="327660" y="681228"/>
                    </a:cubicBezTo>
                    <a:cubicBezTo>
                      <a:pt x="328708" y="681704"/>
                      <a:pt x="329851" y="681990"/>
                      <a:pt x="330898" y="682466"/>
                    </a:cubicBezTo>
                    <a:cubicBezTo>
                      <a:pt x="344329" y="687800"/>
                      <a:pt x="357949" y="693039"/>
                      <a:pt x="371856" y="697897"/>
                    </a:cubicBezTo>
                    <a:cubicBezTo>
                      <a:pt x="372999" y="698278"/>
                      <a:pt x="374142" y="698659"/>
                      <a:pt x="375285" y="699040"/>
                    </a:cubicBezTo>
                    <a:cubicBezTo>
                      <a:pt x="388144" y="703517"/>
                      <a:pt x="401288" y="707898"/>
                      <a:pt x="414528" y="712089"/>
                    </a:cubicBezTo>
                    <a:cubicBezTo>
                      <a:pt x="415861" y="712470"/>
                      <a:pt x="417100" y="712946"/>
                      <a:pt x="418528" y="713423"/>
                    </a:cubicBezTo>
                    <a:cubicBezTo>
                      <a:pt x="420148" y="713899"/>
                      <a:pt x="421862" y="714280"/>
                      <a:pt x="423386" y="714756"/>
                    </a:cubicBezTo>
                    <a:cubicBezTo>
                      <a:pt x="446723" y="721900"/>
                      <a:pt x="470440" y="728472"/>
                      <a:pt x="494728" y="734568"/>
                    </a:cubicBezTo>
                    <a:cubicBezTo>
                      <a:pt x="495776" y="734854"/>
                      <a:pt x="496634" y="735140"/>
                      <a:pt x="497681" y="735425"/>
                    </a:cubicBezTo>
                    <a:cubicBezTo>
                      <a:pt x="499682" y="735901"/>
                      <a:pt x="501777" y="736283"/>
                      <a:pt x="503777" y="736759"/>
                    </a:cubicBezTo>
                    <a:cubicBezTo>
                      <a:pt x="525685" y="742093"/>
                      <a:pt x="547878" y="747046"/>
                      <a:pt x="570452" y="751427"/>
                    </a:cubicBezTo>
                    <a:cubicBezTo>
                      <a:pt x="570643" y="751427"/>
                      <a:pt x="570833" y="751523"/>
                      <a:pt x="571024" y="751523"/>
                    </a:cubicBezTo>
                    <a:cubicBezTo>
                      <a:pt x="571786" y="751713"/>
                      <a:pt x="572548" y="751808"/>
                      <a:pt x="573310" y="751904"/>
                    </a:cubicBezTo>
                    <a:cubicBezTo>
                      <a:pt x="593693" y="755809"/>
                      <a:pt x="614267" y="759333"/>
                      <a:pt x="635127" y="762572"/>
                    </a:cubicBezTo>
                    <a:cubicBezTo>
                      <a:pt x="637413" y="762953"/>
                      <a:pt x="639604" y="763429"/>
                      <a:pt x="641985" y="763715"/>
                    </a:cubicBezTo>
                    <a:cubicBezTo>
                      <a:pt x="643414" y="763905"/>
                      <a:pt x="644843" y="764096"/>
                      <a:pt x="646176" y="764286"/>
                    </a:cubicBezTo>
                    <a:cubicBezTo>
                      <a:pt x="666369" y="767334"/>
                      <a:pt x="686753" y="769906"/>
                      <a:pt x="707327" y="772287"/>
                    </a:cubicBezTo>
                    <a:cubicBezTo>
                      <a:pt x="709041" y="772478"/>
                      <a:pt x="710756" y="772763"/>
                      <a:pt x="712470" y="772954"/>
                    </a:cubicBezTo>
                    <a:cubicBezTo>
                      <a:pt x="714947" y="773240"/>
                      <a:pt x="717518" y="773335"/>
                      <a:pt x="719995" y="773621"/>
                    </a:cubicBezTo>
                    <a:cubicBezTo>
                      <a:pt x="740855" y="775811"/>
                      <a:pt x="761810" y="777812"/>
                      <a:pt x="782860" y="779336"/>
                    </a:cubicBezTo>
                    <a:cubicBezTo>
                      <a:pt x="783145" y="779336"/>
                      <a:pt x="783527" y="779336"/>
                      <a:pt x="783812" y="779336"/>
                    </a:cubicBezTo>
                    <a:cubicBezTo>
                      <a:pt x="783812" y="779336"/>
                      <a:pt x="784003" y="779336"/>
                      <a:pt x="784098" y="779336"/>
                    </a:cubicBezTo>
                    <a:cubicBezTo>
                      <a:pt x="805910" y="780859"/>
                      <a:pt x="827818" y="782003"/>
                      <a:pt x="849725" y="782860"/>
                    </a:cubicBezTo>
                    <a:cubicBezTo>
                      <a:pt x="852202" y="782955"/>
                      <a:pt x="854678" y="783146"/>
                      <a:pt x="857155" y="783241"/>
                    </a:cubicBezTo>
                    <a:cubicBezTo>
                      <a:pt x="858869" y="783241"/>
                      <a:pt x="860489" y="783241"/>
                      <a:pt x="862203" y="783241"/>
                    </a:cubicBezTo>
                    <a:cubicBezTo>
                      <a:pt x="884396" y="783908"/>
                      <a:pt x="906590" y="784288"/>
                      <a:pt x="928783" y="784193"/>
                    </a:cubicBezTo>
                    <a:cubicBezTo>
                      <a:pt x="930593" y="784193"/>
                      <a:pt x="932402" y="784193"/>
                      <a:pt x="934212" y="784193"/>
                    </a:cubicBezTo>
                    <a:cubicBezTo>
                      <a:pt x="936403" y="784193"/>
                      <a:pt x="938498" y="784003"/>
                      <a:pt x="940689" y="784003"/>
                    </a:cubicBezTo>
                    <a:cubicBezTo>
                      <a:pt x="965073" y="783812"/>
                      <a:pt x="989362" y="783146"/>
                      <a:pt x="1013651" y="782098"/>
                    </a:cubicBezTo>
                    <a:cubicBezTo>
                      <a:pt x="1014889" y="782098"/>
                      <a:pt x="1016032" y="782098"/>
                      <a:pt x="1017270" y="782003"/>
                    </a:cubicBezTo>
                    <a:cubicBezTo>
                      <a:pt x="1018985" y="782003"/>
                      <a:pt x="1020699" y="781717"/>
                      <a:pt x="1022414" y="781622"/>
                    </a:cubicBezTo>
                    <a:cubicBezTo>
                      <a:pt x="1050417" y="780193"/>
                      <a:pt x="1078230" y="778193"/>
                      <a:pt x="1105948" y="775621"/>
                    </a:cubicBezTo>
                    <a:cubicBezTo>
                      <a:pt x="1107377" y="775526"/>
                      <a:pt x="1108901" y="775430"/>
                      <a:pt x="1110329" y="775335"/>
                    </a:cubicBezTo>
                    <a:cubicBezTo>
                      <a:pt x="1113473" y="775049"/>
                      <a:pt x="1116521" y="774573"/>
                      <a:pt x="1119569" y="774287"/>
                    </a:cubicBezTo>
                    <a:cubicBezTo>
                      <a:pt x="1132999" y="772954"/>
                      <a:pt x="1146429" y="771430"/>
                      <a:pt x="1159764" y="769715"/>
                    </a:cubicBezTo>
                    <a:cubicBezTo>
                      <a:pt x="1164527" y="769144"/>
                      <a:pt x="1169289" y="768572"/>
                      <a:pt x="1174052" y="767905"/>
                    </a:cubicBezTo>
                    <a:cubicBezTo>
                      <a:pt x="1191482" y="765620"/>
                      <a:pt x="1208818" y="763048"/>
                      <a:pt x="1226058" y="760286"/>
                    </a:cubicBezTo>
                    <a:cubicBezTo>
                      <a:pt x="1226534" y="760286"/>
                      <a:pt x="1227106" y="760095"/>
                      <a:pt x="1227582" y="760095"/>
                    </a:cubicBezTo>
                    <a:cubicBezTo>
                      <a:pt x="1231487" y="759428"/>
                      <a:pt x="1235297" y="758666"/>
                      <a:pt x="1239203" y="758000"/>
                    </a:cubicBezTo>
                    <a:cubicBezTo>
                      <a:pt x="1249775" y="756190"/>
                      <a:pt x="1260253" y="754380"/>
                      <a:pt x="1270635" y="752380"/>
                    </a:cubicBezTo>
                    <a:cubicBezTo>
                      <a:pt x="1276255" y="751332"/>
                      <a:pt x="1281779" y="750094"/>
                      <a:pt x="1287399" y="748951"/>
                    </a:cubicBezTo>
                    <a:cubicBezTo>
                      <a:pt x="1296543" y="747141"/>
                      <a:pt x="1305687" y="745236"/>
                      <a:pt x="1314736" y="743236"/>
                    </a:cubicBezTo>
                    <a:cubicBezTo>
                      <a:pt x="1320737" y="741902"/>
                      <a:pt x="1326642" y="740569"/>
                      <a:pt x="1332547" y="739140"/>
                    </a:cubicBezTo>
                    <a:cubicBezTo>
                      <a:pt x="1341120" y="737140"/>
                      <a:pt x="1349597" y="735140"/>
                      <a:pt x="1358075" y="732949"/>
                    </a:cubicBezTo>
                    <a:cubicBezTo>
                      <a:pt x="1364075" y="731425"/>
                      <a:pt x="1370076" y="729901"/>
                      <a:pt x="1376077" y="728282"/>
                    </a:cubicBezTo>
                    <a:cubicBezTo>
                      <a:pt x="1384363" y="726091"/>
                      <a:pt x="1392555" y="723805"/>
                      <a:pt x="1400651" y="721519"/>
                    </a:cubicBezTo>
                    <a:cubicBezTo>
                      <a:pt x="1406557" y="719804"/>
                      <a:pt x="1412367" y="718185"/>
                      <a:pt x="1418177" y="716375"/>
                    </a:cubicBezTo>
                    <a:cubicBezTo>
                      <a:pt x="1426274" y="713899"/>
                      <a:pt x="1434370" y="711422"/>
                      <a:pt x="1442371" y="708851"/>
                    </a:cubicBezTo>
                    <a:cubicBezTo>
                      <a:pt x="1447991" y="707041"/>
                      <a:pt x="1453610" y="705231"/>
                      <a:pt x="1459135" y="703421"/>
                    </a:cubicBezTo>
                    <a:cubicBezTo>
                      <a:pt x="1467326" y="700659"/>
                      <a:pt x="1475327" y="697801"/>
                      <a:pt x="1483328" y="694944"/>
                    </a:cubicBezTo>
                    <a:cubicBezTo>
                      <a:pt x="1488567" y="693039"/>
                      <a:pt x="1493806" y="691229"/>
                      <a:pt x="1498854" y="689324"/>
                    </a:cubicBezTo>
                    <a:cubicBezTo>
                      <a:pt x="1507617" y="686086"/>
                      <a:pt x="1516094" y="682657"/>
                      <a:pt x="1524667" y="679133"/>
                    </a:cubicBezTo>
                    <a:cubicBezTo>
                      <a:pt x="1528858" y="677418"/>
                      <a:pt x="1533144" y="675799"/>
                      <a:pt x="1537240" y="674084"/>
                    </a:cubicBezTo>
                    <a:cubicBezTo>
                      <a:pt x="1549813" y="668846"/>
                      <a:pt x="1562195" y="663416"/>
                      <a:pt x="1574292" y="657701"/>
                    </a:cubicBezTo>
                    <a:cubicBezTo>
                      <a:pt x="1586675" y="651891"/>
                      <a:pt x="1598581" y="645986"/>
                      <a:pt x="1610106" y="639985"/>
                    </a:cubicBezTo>
                    <a:cubicBezTo>
                      <a:pt x="1610773" y="639604"/>
                      <a:pt x="1611440" y="639318"/>
                      <a:pt x="1612106" y="639032"/>
                    </a:cubicBezTo>
                    <a:cubicBezTo>
                      <a:pt x="1614297" y="637889"/>
                      <a:pt x="1616202" y="636651"/>
                      <a:pt x="1618393" y="635508"/>
                    </a:cubicBezTo>
                    <a:cubicBezTo>
                      <a:pt x="1628299" y="630269"/>
                      <a:pt x="1637824" y="624840"/>
                      <a:pt x="1647063" y="619411"/>
                    </a:cubicBezTo>
                    <a:cubicBezTo>
                      <a:pt x="1650873" y="617220"/>
                      <a:pt x="1654588" y="614934"/>
                      <a:pt x="1658207" y="612648"/>
                    </a:cubicBezTo>
                    <a:cubicBezTo>
                      <a:pt x="1666494" y="607600"/>
                      <a:pt x="1674495" y="602456"/>
                      <a:pt x="1682210" y="597218"/>
                    </a:cubicBezTo>
                    <a:cubicBezTo>
                      <a:pt x="1684306" y="595789"/>
                      <a:pt x="1686687" y="594455"/>
                      <a:pt x="1688783" y="593026"/>
                    </a:cubicBezTo>
                    <a:cubicBezTo>
                      <a:pt x="1690021" y="592169"/>
                      <a:pt x="1691069" y="591312"/>
                      <a:pt x="1692212" y="590550"/>
                    </a:cubicBezTo>
                    <a:cubicBezTo>
                      <a:pt x="1696784" y="587312"/>
                      <a:pt x="1701165" y="584073"/>
                      <a:pt x="1705546" y="580834"/>
                    </a:cubicBezTo>
                    <a:cubicBezTo>
                      <a:pt x="1709642" y="577787"/>
                      <a:pt x="1713738" y="574834"/>
                      <a:pt x="1717738" y="571691"/>
                    </a:cubicBezTo>
                    <a:cubicBezTo>
                      <a:pt x="1721929" y="568357"/>
                      <a:pt x="1725930" y="565023"/>
                      <a:pt x="1729930" y="561689"/>
                    </a:cubicBezTo>
                    <a:cubicBezTo>
                      <a:pt x="1732788" y="559308"/>
                      <a:pt x="1735836" y="557022"/>
                      <a:pt x="1738503" y="554641"/>
                    </a:cubicBezTo>
                    <a:cubicBezTo>
                      <a:pt x="1739455" y="553784"/>
                      <a:pt x="1740313" y="553022"/>
                      <a:pt x="1741170" y="552164"/>
                    </a:cubicBezTo>
                    <a:cubicBezTo>
                      <a:pt x="1744028" y="549688"/>
                      <a:pt x="1746599" y="547211"/>
                      <a:pt x="1749362" y="544735"/>
                    </a:cubicBezTo>
                    <a:cubicBezTo>
                      <a:pt x="1753362" y="541020"/>
                      <a:pt x="1757362" y="537305"/>
                      <a:pt x="1761172" y="533591"/>
                    </a:cubicBezTo>
                    <a:cubicBezTo>
                      <a:pt x="1763840" y="530924"/>
                      <a:pt x="1766316" y="528352"/>
                      <a:pt x="1768888" y="525685"/>
                    </a:cubicBezTo>
                    <a:cubicBezTo>
                      <a:pt x="1770888" y="523589"/>
                      <a:pt x="1773079" y="521494"/>
                      <a:pt x="1774984" y="519398"/>
                    </a:cubicBezTo>
                    <a:cubicBezTo>
                      <a:pt x="1776508" y="517684"/>
                      <a:pt x="1777937" y="515969"/>
                      <a:pt x="1779461" y="514255"/>
                    </a:cubicBezTo>
                    <a:cubicBezTo>
                      <a:pt x="1781556" y="511874"/>
                      <a:pt x="1783556" y="509588"/>
                      <a:pt x="1785557" y="507206"/>
                    </a:cubicBezTo>
                    <a:cubicBezTo>
                      <a:pt x="1788986" y="503111"/>
                      <a:pt x="1792224" y="499110"/>
                      <a:pt x="1795367" y="495014"/>
                    </a:cubicBezTo>
                    <a:cubicBezTo>
                      <a:pt x="1797082" y="492728"/>
                      <a:pt x="1798892" y="490538"/>
                      <a:pt x="1800511" y="488251"/>
                    </a:cubicBezTo>
                    <a:cubicBezTo>
                      <a:pt x="1801178" y="487299"/>
                      <a:pt x="1801940" y="486442"/>
                      <a:pt x="1802606" y="485489"/>
                    </a:cubicBezTo>
                    <a:cubicBezTo>
                      <a:pt x="1805654" y="481203"/>
                      <a:pt x="1808512" y="476917"/>
                      <a:pt x="1811274" y="472535"/>
                    </a:cubicBezTo>
                    <a:cubicBezTo>
                      <a:pt x="1811941" y="471488"/>
                      <a:pt x="1812703" y="470440"/>
                      <a:pt x="1813370" y="469392"/>
                    </a:cubicBezTo>
                    <a:cubicBezTo>
                      <a:pt x="1816989" y="463582"/>
                      <a:pt x="1820418" y="457771"/>
                      <a:pt x="1823466" y="451961"/>
                    </a:cubicBezTo>
                    <a:cubicBezTo>
                      <a:pt x="1823752" y="451390"/>
                      <a:pt x="1824037" y="450818"/>
                      <a:pt x="1824323" y="450342"/>
                    </a:cubicBezTo>
                    <a:cubicBezTo>
                      <a:pt x="1825276" y="448532"/>
                      <a:pt x="1826038" y="446818"/>
                      <a:pt x="1826895" y="445008"/>
                    </a:cubicBezTo>
                    <a:cubicBezTo>
                      <a:pt x="1829181" y="440341"/>
                      <a:pt x="1831372" y="435674"/>
                      <a:pt x="1833372" y="431006"/>
                    </a:cubicBezTo>
                    <a:cubicBezTo>
                      <a:pt x="1834325" y="428816"/>
                      <a:pt x="1835182" y="426530"/>
                      <a:pt x="1836134" y="424244"/>
                    </a:cubicBezTo>
                    <a:cubicBezTo>
                      <a:pt x="1836896" y="422243"/>
                      <a:pt x="1837849" y="420243"/>
                      <a:pt x="1838611" y="418243"/>
                    </a:cubicBezTo>
                    <a:cubicBezTo>
                      <a:pt x="1839468" y="415862"/>
                      <a:pt x="1840135" y="413575"/>
                      <a:pt x="1840897" y="411194"/>
                    </a:cubicBezTo>
                    <a:cubicBezTo>
                      <a:pt x="1841659" y="408908"/>
                      <a:pt x="1842421" y="406718"/>
                      <a:pt x="1843087" y="404432"/>
                    </a:cubicBezTo>
                    <a:cubicBezTo>
                      <a:pt x="1844516" y="399479"/>
                      <a:pt x="1845754" y="394621"/>
                      <a:pt x="1846802" y="389668"/>
                    </a:cubicBezTo>
                    <a:cubicBezTo>
                      <a:pt x="1847183" y="388049"/>
                      <a:pt x="1847660" y="386429"/>
                      <a:pt x="1847945" y="384810"/>
                    </a:cubicBezTo>
                    <a:cubicBezTo>
                      <a:pt x="1847945" y="384429"/>
                      <a:pt x="1848136" y="384048"/>
                      <a:pt x="1848231" y="383667"/>
                    </a:cubicBezTo>
                    <a:cubicBezTo>
                      <a:pt x="1849469" y="377476"/>
                      <a:pt x="1850327" y="371189"/>
                      <a:pt x="1850993" y="364903"/>
                    </a:cubicBezTo>
                    <a:cubicBezTo>
                      <a:pt x="1851088" y="363569"/>
                      <a:pt x="1851184" y="362141"/>
                      <a:pt x="1851279" y="360807"/>
                    </a:cubicBezTo>
                    <a:cubicBezTo>
                      <a:pt x="1851660" y="356330"/>
                      <a:pt x="1852041" y="351949"/>
                      <a:pt x="1852136" y="347472"/>
                    </a:cubicBez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6" name="Graphic 2">
              <a:extLst>
                <a:ext uri="{FF2B5EF4-FFF2-40B4-BE49-F238E27FC236}">
                  <a16:creationId xmlns:a16="http://schemas.microsoft.com/office/drawing/2014/main" id="{4CA40C83-4CB9-5101-A36F-271B50A98B53}"/>
                </a:ext>
              </a:extLst>
            </p:cNvPr>
            <p:cNvGrpSpPr/>
            <p:nvPr/>
          </p:nvGrpSpPr>
          <p:grpSpPr>
            <a:xfrm>
              <a:off x="5085120" y="3094150"/>
              <a:ext cx="2021761" cy="1334188"/>
              <a:chOff x="5447271" y="2727222"/>
              <a:chExt cx="1319266" cy="870602"/>
            </a:xfrm>
          </p:grpSpPr>
          <p:sp>
            <p:nvSpPr>
              <p:cNvPr id="10" name="Freeform: Shape 9">
                <a:extLst>
                  <a:ext uri="{FF2B5EF4-FFF2-40B4-BE49-F238E27FC236}">
                    <a16:creationId xmlns:a16="http://schemas.microsoft.com/office/drawing/2014/main" id="{946C8499-1DFC-EFAF-EAE5-F4B7A00C94C2}"/>
                  </a:ext>
                </a:extLst>
              </p:cNvPr>
              <p:cNvSpPr/>
              <p:nvPr/>
            </p:nvSpPr>
            <p:spPr>
              <a:xfrm rot="-6600">
                <a:off x="5447870" y="2728487"/>
                <a:ext cx="1318069" cy="625030"/>
              </a:xfrm>
              <a:custGeom>
                <a:avLst/>
                <a:gdLst>
                  <a:gd name="connsiteX0" fmla="*/ 1318069 w 1318069"/>
                  <a:gd name="connsiteY0" fmla="*/ 312515 h 625030"/>
                  <a:gd name="connsiteX1" fmla="*/ 659035 w 1318069"/>
                  <a:gd name="connsiteY1" fmla="*/ 625030 h 625030"/>
                  <a:gd name="connsiteX2" fmla="*/ 0 w 1318069"/>
                  <a:gd name="connsiteY2" fmla="*/ 312515 h 625030"/>
                  <a:gd name="connsiteX3" fmla="*/ 659035 w 1318069"/>
                  <a:gd name="connsiteY3" fmla="*/ 0 h 625030"/>
                  <a:gd name="connsiteX4" fmla="*/ 1318069 w 1318069"/>
                  <a:gd name="connsiteY4" fmla="*/ 312515 h 625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069" h="625030">
                    <a:moveTo>
                      <a:pt x="1318069" y="312515"/>
                    </a:moveTo>
                    <a:cubicBezTo>
                      <a:pt x="1318069" y="485113"/>
                      <a:pt x="1023009" y="625030"/>
                      <a:pt x="659035" y="625030"/>
                    </a:cubicBezTo>
                    <a:cubicBezTo>
                      <a:pt x="295060" y="625030"/>
                      <a:pt x="0" y="485113"/>
                      <a:pt x="0" y="312515"/>
                    </a:cubicBezTo>
                    <a:cubicBezTo>
                      <a:pt x="0" y="139918"/>
                      <a:pt x="295060" y="0"/>
                      <a:pt x="659035" y="0"/>
                    </a:cubicBezTo>
                    <a:cubicBezTo>
                      <a:pt x="1023009" y="0"/>
                      <a:pt x="1318069" y="139918"/>
                      <a:pt x="1318069" y="312515"/>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1" name="Freeform: Shape 10">
                <a:extLst>
                  <a:ext uri="{FF2B5EF4-FFF2-40B4-BE49-F238E27FC236}">
                    <a16:creationId xmlns:a16="http://schemas.microsoft.com/office/drawing/2014/main" id="{BED0FD6C-20D1-5E5D-3CDA-8423B32ADA65}"/>
                  </a:ext>
                </a:extLst>
              </p:cNvPr>
              <p:cNvSpPr/>
              <p:nvPr/>
            </p:nvSpPr>
            <p:spPr>
              <a:xfrm>
                <a:off x="5447759" y="3039617"/>
                <a:ext cx="1318640" cy="558207"/>
              </a:xfrm>
              <a:custGeom>
                <a:avLst/>
                <a:gdLst>
                  <a:gd name="connsiteX0" fmla="*/ 1318546 w 1318640"/>
                  <a:gd name="connsiteY0" fmla="*/ 247745 h 558207"/>
                  <a:gd name="connsiteX1" fmla="*/ 1318546 w 1318640"/>
                  <a:gd name="connsiteY1" fmla="*/ 244507 h 558207"/>
                  <a:gd name="connsiteX2" fmla="*/ 1318069 w 1318640"/>
                  <a:gd name="connsiteY2" fmla="*/ 0 h 558207"/>
                  <a:gd name="connsiteX3" fmla="*/ 1317784 w 1318640"/>
                  <a:gd name="connsiteY3" fmla="*/ 5429 h 558207"/>
                  <a:gd name="connsiteX4" fmla="*/ 1315498 w 1318640"/>
                  <a:gd name="connsiteY4" fmla="*/ 27432 h 558207"/>
                  <a:gd name="connsiteX5" fmla="*/ 1315212 w 1318640"/>
                  <a:gd name="connsiteY5" fmla="*/ 29432 h 558207"/>
                  <a:gd name="connsiteX6" fmla="*/ 1309211 w 1318640"/>
                  <a:gd name="connsiteY6" fmla="*/ 51149 h 558207"/>
                  <a:gd name="connsiteX7" fmla="*/ 1307592 w 1318640"/>
                  <a:gd name="connsiteY7" fmla="*/ 55817 h 558207"/>
                  <a:gd name="connsiteX8" fmla="*/ 1298162 w 1318640"/>
                  <a:gd name="connsiteY8" fmla="*/ 76867 h 558207"/>
                  <a:gd name="connsiteX9" fmla="*/ 1296638 w 1318640"/>
                  <a:gd name="connsiteY9" fmla="*/ 79534 h 558207"/>
                  <a:gd name="connsiteX10" fmla="*/ 1284542 w 1318640"/>
                  <a:gd name="connsiteY10" fmla="*/ 98965 h 558207"/>
                  <a:gd name="connsiteX11" fmla="*/ 1282065 w 1318640"/>
                  <a:gd name="connsiteY11" fmla="*/ 102584 h 558207"/>
                  <a:gd name="connsiteX12" fmla="*/ 1264920 w 1318640"/>
                  <a:gd name="connsiteY12" fmla="*/ 123539 h 558207"/>
                  <a:gd name="connsiteX13" fmla="*/ 1258919 w 1318640"/>
                  <a:gd name="connsiteY13" fmla="*/ 130016 h 558207"/>
                  <a:gd name="connsiteX14" fmla="*/ 1253395 w 1318640"/>
                  <a:gd name="connsiteY14" fmla="*/ 135636 h 558207"/>
                  <a:gd name="connsiteX15" fmla="*/ 1245013 w 1318640"/>
                  <a:gd name="connsiteY15" fmla="*/ 143637 h 558207"/>
                  <a:gd name="connsiteX16" fmla="*/ 1239202 w 1318640"/>
                  <a:gd name="connsiteY16" fmla="*/ 148971 h 558207"/>
                  <a:gd name="connsiteX17" fmla="*/ 1231202 w 1318640"/>
                  <a:gd name="connsiteY17" fmla="*/ 155734 h 558207"/>
                  <a:gd name="connsiteX18" fmla="*/ 1222439 w 1318640"/>
                  <a:gd name="connsiteY18" fmla="*/ 162878 h 558207"/>
                  <a:gd name="connsiteX19" fmla="*/ 1213771 w 1318640"/>
                  <a:gd name="connsiteY19" fmla="*/ 169355 h 558207"/>
                  <a:gd name="connsiteX20" fmla="*/ 1204246 w 1318640"/>
                  <a:gd name="connsiteY20" fmla="*/ 176213 h 558207"/>
                  <a:gd name="connsiteX21" fmla="*/ 1197197 w 1318640"/>
                  <a:gd name="connsiteY21" fmla="*/ 180975 h 558207"/>
                  <a:gd name="connsiteX22" fmla="*/ 1180148 w 1318640"/>
                  <a:gd name="connsiteY22" fmla="*/ 191929 h 558207"/>
                  <a:gd name="connsiteX23" fmla="*/ 1172242 w 1318640"/>
                  <a:gd name="connsiteY23" fmla="*/ 196691 h 558207"/>
                  <a:gd name="connsiteX24" fmla="*/ 1151858 w 1318640"/>
                  <a:gd name="connsiteY24" fmla="*/ 208121 h 558207"/>
                  <a:gd name="connsiteX25" fmla="*/ 1145953 w 1318640"/>
                  <a:gd name="connsiteY25" fmla="*/ 211360 h 558207"/>
                  <a:gd name="connsiteX26" fmla="*/ 1120521 w 1318640"/>
                  <a:gd name="connsiteY26" fmla="*/ 223933 h 558207"/>
                  <a:gd name="connsiteX27" fmla="*/ 1066705 w 1318640"/>
                  <a:gd name="connsiteY27" fmla="*/ 246317 h 558207"/>
                  <a:gd name="connsiteX28" fmla="*/ 1047750 w 1318640"/>
                  <a:gd name="connsiteY28" fmla="*/ 252794 h 558207"/>
                  <a:gd name="connsiteX29" fmla="*/ 1009269 w 1318640"/>
                  <a:gd name="connsiteY29" fmla="*/ 265462 h 558207"/>
                  <a:gd name="connsiteX30" fmla="*/ 985742 w 1318640"/>
                  <a:gd name="connsiteY30" fmla="*/ 271939 h 558207"/>
                  <a:gd name="connsiteX31" fmla="*/ 948785 w 1318640"/>
                  <a:gd name="connsiteY31" fmla="*/ 281464 h 558207"/>
                  <a:gd name="connsiteX32" fmla="*/ 922877 w 1318640"/>
                  <a:gd name="connsiteY32" fmla="*/ 287084 h 558207"/>
                  <a:gd name="connsiteX33" fmla="*/ 885730 w 1318640"/>
                  <a:gd name="connsiteY33" fmla="*/ 294322 h 558207"/>
                  <a:gd name="connsiteX34" fmla="*/ 847916 w 1318640"/>
                  <a:gd name="connsiteY34" fmla="*/ 300419 h 558207"/>
                  <a:gd name="connsiteX35" fmla="*/ 837057 w 1318640"/>
                  <a:gd name="connsiteY35" fmla="*/ 302038 h 558207"/>
                  <a:gd name="connsiteX36" fmla="*/ 784288 w 1318640"/>
                  <a:gd name="connsiteY36" fmla="*/ 307943 h 558207"/>
                  <a:gd name="connsiteX37" fmla="*/ 745903 w 1318640"/>
                  <a:gd name="connsiteY37" fmla="*/ 310706 h 558207"/>
                  <a:gd name="connsiteX38" fmla="*/ 719423 w 1318640"/>
                  <a:gd name="connsiteY38" fmla="*/ 312420 h 558207"/>
                  <a:gd name="connsiteX39" fmla="*/ 695325 w 1318640"/>
                  <a:gd name="connsiteY39" fmla="*/ 313087 h 558207"/>
                  <a:gd name="connsiteX40" fmla="*/ 657892 w 1318640"/>
                  <a:gd name="connsiteY40" fmla="*/ 313849 h 558207"/>
                  <a:gd name="connsiteX41" fmla="*/ 636651 w 1318640"/>
                  <a:gd name="connsiteY41" fmla="*/ 313563 h 558207"/>
                  <a:gd name="connsiteX42" fmla="*/ 598075 w 1318640"/>
                  <a:gd name="connsiteY42" fmla="*/ 312515 h 558207"/>
                  <a:gd name="connsiteX43" fmla="*/ 576834 w 1318640"/>
                  <a:gd name="connsiteY43" fmla="*/ 311372 h 558207"/>
                  <a:gd name="connsiteX44" fmla="*/ 538734 w 1318640"/>
                  <a:gd name="connsiteY44" fmla="*/ 308610 h 558207"/>
                  <a:gd name="connsiteX45" fmla="*/ 518350 w 1318640"/>
                  <a:gd name="connsiteY45" fmla="*/ 306800 h 558207"/>
                  <a:gd name="connsiteX46" fmla="*/ 477774 w 1318640"/>
                  <a:gd name="connsiteY46" fmla="*/ 301943 h 558207"/>
                  <a:gd name="connsiteX47" fmla="*/ 461296 w 1318640"/>
                  <a:gd name="connsiteY47" fmla="*/ 299752 h 558207"/>
                  <a:gd name="connsiteX48" fmla="*/ 405384 w 1318640"/>
                  <a:gd name="connsiteY48" fmla="*/ 290227 h 558207"/>
                  <a:gd name="connsiteX49" fmla="*/ 398240 w 1318640"/>
                  <a:gd name="connsiteY49" fmla="*/ 288608 h 558207"/>
                  <a:gd name="connsiteX50" fmla="*/ 350330 w 1318640"/>
                  <a:gd name="connsiteY50" fmla="*/ 277844 h 558207"/>
                  <a:gd name="connsiteX51" fmla="*/ 321850 w 1318640"/>
                  <a:gd name="connsiteY51" fmla="*/ 269939 h 558207"/>
                  <a:gd name="connsiteX52" fmla="*/ 293275 w 1318640"/>
                  <a:gd name="connsiteY52" fmla="*/ 261842 h 558207"/>
                  <a:gd name="connsiteX53" fmla="*/ 285941 w 1318640"/>
                  <a:gd name="connsiteY53" fmla="*/ 259461 h 558207"/>
                  <a:gd name="connsiteX54" fmla="*/ 242602 w 1318640"/>
                  <a:gd name="connsiteY54" fmla="*/ 244126 h 558207"/>
                  <a:gd name="connsiteX55" fmla="*/ 236125 w 1318640"/>
                  <a:gd name="connsiteY55" fmla="*/ 241649 h 558207"/>
                  <a:gd name="connsiteX56" fmla="*/ 188309 w 1318640"/>
                  <a:gd name="connsiteY56" fmla="*/ 220790 h 558207"/>
                  <a:gd name="connsiteX57" fmla="*/ 0 w 1318640"/>
                  <a:gd name="connsiteY57" fmla="*/ 2667 h 558207"/>
                  <a:gd name="connsiteX58" fmla="*/ 476 w 1318640"/>
                  <a:gd name="connsiteY58" fmla="*/ 247174 h 558207"/>
                  <a:gd name="connsiteX59" fmla="*/ 188785 w 1318640"/>
                  <a:gd name="connsiteY59" fmla="*/ 465296 h 558207"/>
                  <a:gd name="connsiteX60" fmla="*/ 233172 w 1318640"/>
                  <a:gd name="connsiteY60" fmla="*/ 484822 h 558207"/>
                  <a:gd name="connsiteX61" fmla="*/ 236601 w 1318640"/>
                  <a:gd name="connsiteY61" fmla="*/ 486061 h 558207"/>
                  <a:gd name="connsiteX62" fmla="*/ 243078 w 1318640"/>
                  <a:gd name="connsiteY62" fmla="*/ 488537 h 558207"/>
                  <a:gd name="connsiteX63" fmla="*/ 286417 w 1318640"/>
                  <a:gd name="connsiteY63" fmla="*/ 503872 h 558207"/>
                  <a:gd name="connsiteX64" fmla="*/ 293751 w 1318640"/>
                  <a:gd name="connsiteY64" fmla="*/ 506254 h 558207"/>
                  <a:gd name="connsiteX65" fmla="*/ 297847 w 1318640"/>
                  <a:gd name="connsiteY65" fmla="*/ 507587 h 558207"/>
                  <a:gd name="connsiteX66" fmla="*/ 322326 w 1318640"/>
                  <a:gd name="connsiteY66" fmla="*/ 514350 h 558207"/>
                  <a:gd name="connsiteX67" fmla="*/ 350806 w 1318640"/>
                  <a:gd name="connsiteY67" fmla="*/ 522256 h 558207"/>
                  <a:gd name="connsiteX68" fmla="*/ 354235 w 1318640"/>
                  <a:gd name="connsiteY68" fmla="*/ 523208 h 558207"/>
                  <a:gd name="connsiteX69" fmla="*/ 398717 w 1318640"/>
                  <a:gd name="connsiteY69" fmla="*/ 533019 h 558207"/>
                  <a:gd name="connsiteX70" fmla="*/ 405860 w 1318640"/>
                  <a:gd name="connsiteY70" fmla="*/ 534638 h 558207"/>
                  <a:gd name="connsiteX71" fmla="*/ 406432 w 1318640"/>
                  <a:gd name="connsiteY71" fmla="*/ 534734 h 558207"/>
                  <a:gd name="connsiteX72" fmla="*/ 456914 w 1318640"/>
                  <a:gd name="connsiteY72" fmla="*/ 543497 h 558207"/>
                  <a:gd name="connsiteX73" fmla="*/ 461772 w 1318640"/>
                  <a:gd name="connsiteY73" fmla="*/ 544163 h 558207"/>
                  <a:gd name="connsiteX74" fmla="*/ 478250 w 1318640"/>
                  <a:gd name="connsiteY74" fmla="*/ 546354 h 558207"/>
                  <a:gd name="connsiteX75" fmla="*/ 507111 w 1318640"/>
                  <a:gd name="connsiteY75" fmla="*/ 550164 h 558207"/>
                  <a:gd name="connsiteX76" fmla="*/ 518827 w 1318640"/>
                  <a:gd name="connsiteY76" fmla="*/ 551212 h 558207"/>
                  <a:gd name="connsiteX77" fmla="*/ 539210 w 1318640"/>
                  <a:gd name="connsiteY77" fmla="*/ 553022 h 558207"/>
                  <a:gd name="connsiteX78" fmla="*/ 557879 w 1318640"/>
                  <a:gd name="connsiteY78" fmla="*/ 554736 h 558207"/>
                  <a:gd name="connsiteX79" fmla="*/ 577215 w 1318640"/>
                  <a:gd name="connsiteY79" fmla="*/ 555784 h 558207"/>
                  <a:gd name="connsiteX80" fmla="*/ 598456 w 1318640"/>
                  <a:gd name="connsiteY80" fmla="*/ 556927 h 558207"/>
                  <a:gd name="connsiteX81" fmla="*/ 610076 w 1318640"/>
                  <a:gd name="connsiteY81" fmla="*/ 557498 h 558207"/>
                  <a:gd name="connsiteX82" fmla="*/ 637127 w 1318640"/>
                  <a:gd name="connsiteY82" fmla="*/ 557879 h 558207"/>
                  <a:gd name="connsiteX83" fmla="*/ 658368 w 1318640"/>
                  <a:gd name="connsiteY83" fmla="*/ 558165 h 558207"/>
                  <a:gd name="connsiteX84" fmla="*/ 664940 w 1318640"/>
                  <a:gd name="connsiteY84" fmla="*/ 558165 h 558207"/>
                  <a:gd name="connsiteX85" fmla="*/ 695801 w 1318640"/>
                  <a:gd name="connsiteY85" fmla="*/ 557308 h 558207"/>
                  <a:gd name="connsiteX86" fmla="*/ 719900 w 1318640"/>
                  <a:gd name="connsiteY86" fmla="*/ 556641 h 558207"/>
                  <a:gd name="connsiteX87" fmla="*/ 724091 w 1318640"/>
                  <a:gd name="connsiteY87" fmla="*/ 556546 h 558207"/>
                  <a:gd name="connsiteX88" fmla="*/ 746379 w 1318640"/>
                  <a:gd name="connsiteY88" fmla="*/ 554927 h 558207"/>
                  <a:gd name="connsiteX89" fmla="*/ 784765 w 1318640"/>
                  <a:gd name="connsiteY89" fmla="*/ 552164 h 558207"/>
                  <a:gd name="connsiteX90" fmla="*/ 790289 w 1318640"/>
                  <a:gd name="connsiteY90" fmla="*/ 551783 h 558207"/>
                  <a:gd name="connsiteX91" fmla="*/ 837438 w 1318640"/>
                  <a:gd name="connsiteY91" fmla="*/ 546259 h 558207"/>
                  <a:gd name="connsiteX92" fmla="*/ 848297 w 1318640"/>
                  <a:gd name="connsiteY92" fmla="*/ 544640 h 558207"/>
                  <a:gd name="connsiteX93" fmla="*/ 873824 w 1318640"/>
                  <a:gd name="connsiteY93" fmla="*/ 540925 h 558207"/>
                  <a:gd name="connsiteX94" fmla="*/ 886016 w 1318640"/>
                  <a:gd name="connsiteY94" fmla="*/ 538544 h 558207"/>
                  <a:gd name="connsiteX95" fmla="*/ 923163 w 1318640"/>
                  <a:gd name="connsiteY95" fmla="*/ 531305 h 558207"/>
                  <a:gd name="connsiteX96" fmla="*/ 949071 w 1318640"/>
                  <a:gd name="connsiteY96" fmla="*/ 525685 h 558207"/>
                  <a:gd name="connsiteX97" fmla="*/ 986028 w 1318640"/>
                  <a:gd name="connsiteY97" fmla="*/ 516160 h 558207"/>
                  <a:gd name="connsiteX98" fmla="*/ 1009555 w 1318640"/>
                  <a:gd name="connsiteY98" fmla="*/ 509683 h 558207"/>
                  <a:gd name="connsiteX99" fmla="*/ 1048036 w 1318640"/>
                  <a:gd name="connsiteY99" fmla="*/ 496919 h 558207"/>
                  <a:gd name="connsiteX100" fmla="*/ 1066991 w 1318640"/>
                  <a:gd name="connsiteY100" fmla="*/ 490442 h 558207"/>
                  <a:gd name="connsiteX101" fmla="*/ 1120807 w 1318640"/>
                  <a:gd name="connsiteY101" fmla="*/ 468059 h 558207"/>
                  <a:gd name="connsiteX102" fmla="*/ 1146239 w 1318640"/>
                  <a:gd name="connsiteY102" fmla="*/ 455486 h 558207"/>
                  <a:gd name="connsiteX103" fmla="*/ 1147667 w 1318640"/>
                  <a:gd name="connsiteY103" fmla="*/ 454819 h 558207"/>
                  <a:gd name="connsiteX104" fmla="*/ 1152144 w 1318640"/>
                  <a:gd name="connsiteY104" fmla="*/ 452342 h 558207"/>
                  <a:gd name="connsiteX105" fmla="*/ 1172527 w 1318640"/>
                  <a:gd name="connsiteY105" fmla="*/ 440912 h 558207"/>
                  <a:gd name="connsiteX106" fmla="*/ 1180433 w 1318640"/>
                  <a:gd name="connsiteY106" fmla="*/ 436150 h 558207"/>
                  <a:gd name="connsiteX107" fmla="*/ 1197483 w 1318640"/>
                  <a:gd name="connsiteY107" fmla="*/ 425196 h 558207"/>
                  <a:gd name="connsiteX108" fmla="*/ 1202150 w 1318640"/>
                  <a:gd name="connsiteY108" fmla="*/ 422243 h 558207"/>
                  <a:gd name="connsiteX109" fmla="*/ 1204627 w 1318640"/>
                  <a:gd name="connsiteY109" fmla="*/ 420434 h 558207"/>
                  <a:gd name="connsiteX110" fmla="*/ 1214152 w 1318640"/>
                  <a:gd name="connsiteY110" fmla="*/ 413576 h 558207"/>
                  <a:gd name="connsiteX111" fmla="*/ 1222819 w 1318640"/>
                  <a:gd name="connsiteY111" fmla="*/ 407099 h 558207"/>
                  <a:gd name="connsiteX112" fmla="*/ 1231583 w 1318640"/>
                  <a:gd name="connsiteY112" fmla="*/ 399955 h 558207"/>
                  <a:gd name="connsiteX113" fmla="*/ 1237678 w 1318640"/>
                  <a:gd name="connsiteY113" fmla="*/ 395002 h 558207"/>
                  <a:gd name="connsiteX114" fmla="*/ 1239584 w 1318640"/>
                  <a:gd name="connsiteY114" fmla="*/ 393287 h 558207"/>
                  <a:gd name="connsiteX115" fmla="*/ 1245394 w 1318640"/>
                  <a:gd name="connsiteY115" fmla="*/ 387953 h 558207"/>
                  <a:gd name="connsiteX116" fmla="*/ 1253776 w 1318640"/>
                  <a:gd name="connsiteY116" fmla="*/ 379952 h 558207"/>
                  <a:gd name="connsiteX117" fmla="*/ 1259300 w 1318640"/>
                  <a:gd name="connsiteY117" fmla="*/ 374333 h 558207"/>
                  <a:gd name="connsiteX118" fmla="*/ 1263682 w 1318640"/>
                  <a:gd name="connsiteY118" fmla="*/ 369856 h 558207"/>
                  <a:gd name="connsiteX119" fmla="*/ 1265301 w 1318640"/>
                  <a:gd name="connsiteY119" fmla="*/ 367856 h 558207"/>
                  <a:gd name="connsiteX120" fmla="*/ 1282446 w 1318640"/>
                  <a:gd name="connsiteY120" fmla="*/ 346901 h 558207"/>
                  <a:gd name="connsiteX121" fmla="*/ 1283399 w 1318640"/>
                  <a:gd name="connsiteY121" fmla="*/ 345662 h 558207"/>
                  <a:gd name="connsiteX122" fmla="*/ 1284923 w 1318640"/>
                  <a:gd name="connsiteY122" fmla="*/ 343186 h 558207"/>
                  <a:gd name="connsiteX123" fmla="*/ 1297019 w 1318640"/>
                  <a:gd name="connsiteY123" fmla="*/ 323755 h 558207"/>
                  <a:gd name="connsiteX124" fmla="*/ 1298258 w 1318640"/>
                  <a:gd name="connsiteY124" fmla="*/ 321755 h 558207"/>
                  <a:gd name="connsiteX125" fmla="*/ 1298639 w 1318640"/>
                  <a:gd name="connsiteY125" fmla="*/ 320993 h 558207"/>
                  <a:gd name="connsiteX126" fmla="*/ 1308068 w 1318640"/>
                  <a:gd name="connsiteY126" fmla="*/ 299942 h 558207"/>
                  <a:gd name="connsiteX127" fmla="*/ 1309021 w 1318640"/>
                  <a:gd name="connsiteY127" fmla="*/ 297751 h 558207"/>
                  <a:gd name="connsiteX128" fmla="*/ 1309687 w 1318640"/>
                  <a:gd name="connsiteY128" fmla="*/ 295370 h 558207"/>
                  <a:gd name="connsiteX129" fmla="*/ 1315688 w 1318640"/>
                  <a:gd name="connsiteY129" fmla="*/ 273749 h 558207"/>
                  <a:gd name="connsiteX130" fmla="*/ 1315879 w 1318640"/>
                  <a:gd name="connsiteY130" fmla="*/ 273177 h 558207"/>
                  <a:gd name="connsiteX131" fmla="*/ 1316069 w 1318640"/>
                  <a:gd name="connsiteY131" fmla="*/ 271653 h 558207"/>
                  <a:gd name="connsiteX132" fmla="*/ 1318355 w 1318640"/>
                  <a:gd name="connsiteY132" fmla="*/ 249745 h 558207"/>
                  <a:gd name="connsiteX133" fmla="*/ 1318641 w 1318640"/>
                  <a:gd name="connsiteY133" fmla="*/ 247460 h 55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318640" h="558207">
                    <a:moveTo>
                      <a:pt x="1318546" y="247745"/>
                    </a:moveTo>
                    <a:cubicBezTo>
                      <a:pt x="1318546" y="246697"/>
                      <a:pt x="1318546" y="245650"/>
                      <a:pt x="1318546" y="244507"/>
                    </a:cubicBezTo>
                    <a:lnTo>
                      <a:pt x="1318069" y="0"/>
                    </a:lnTo>
                    <a:cubicBezTo>
                      <a:pt x="1318069" y="1810"/>
                      <a:pt x="1317879" y="3620"/>
                      <a:pt x="1317784" y="5429"/>
                    </a:cubicBezTo>
                    <a:cubicBezTo>
                      <a:pt x="1317498" y="12764"/>
                      <a:pt x="1316831" y="20098"/>
                      <a:pt x="1315498" y="27432"/>
                    </a:cubicBezTo>
                    <a:cubicBezTo>
                      <a:pt x="1315402" y="28099"/>
                      <a:pt x="1315307" y="28766"/>
                      <a:pt x="1315212" y="29432"/>
                    </a:cubicBezTo>
                    <a:cubicBezTo>
                      <a:pt x="1313783" y="36671"/>
                      <a:pt x="1311688" y="43910"/>
                      <a:pt x="1309211" y="51149"/>
                    </a:cubicBezTo>
                    <a:cubicBezTo>
                      <a:pt x="1308640" y="52673"/>
                      <a:pt x="1308164" y="54197"/>
                      <a:pt x="1307592" y="55817"/>
                    </a:cubicBezTo>
                    <a:cubicBezTo>
                      <a:pt x="1304925" y="62865"/>
                      <a:pt x="1301877" y="69914"/>
                      <a:pt x="1298162" y="76867"/>
                    </a:cubicBezTo>
                    <a:cubicBezTo>
                      <a:pt x="1297686" y="77819"/>
                      <a:pt x="1297115" y="78677"/>
                      <a:pt x="1296638" y="79534"/>
                    </a:cubicBezTo>
                    <a:cubicBezTo>
                      <a:pt x="1293019" y="86106"/>
                      <a:pt x="1289018" y="92488"/>
                      <a:pt x="1284542" y="98965"/>
                    </a:cubicBezTo>
                    <a:cubicBezTo>
                      <a:pt x="1283684" y="100203"/>
                      <a:pt x="1282922" y="101441"/>
                      <a:pt x="1282065" y="102584"/>
                    </a:cubicBezTo>
                    <a:cubicBezTo>
                      <a:pt x="1276922" y="109633"/>
                      <a:pt x="1271207" y="116681"/>
                      <a:pt x="1264920" y="123539"/>
                    </a:cubicBezTo>
                    <a:cubicBezTo>
                      <a:pt x="1263015" y="125730"/>
                      <a:pt x="1261015" y="127826"/>
                      <a:pt x="1258919" y="130016"/>
                    </a:cubicBezTo>
                    <a:cubicBezTo>
                      <a:pt x="1257110" y="131921"/>
                      <a:pt x="1255300" y="133731"/>
                      <a:pt x="1253395" y="135636"/>
                    </a:cubicBezTo>
                    <a:cubicBezTo>
                      <a:pt x="1250728" y="138303"/>
                      <a:pt x="1247870" y="140970"/>
                      <a:pt x="1245013" y="143637"/>
                    </a:cubicBezTo>
                    <a:cubicBezTo>
                      <a:pt x="1243108" y="145447"/>
                      <a:pt x="1241203" y="147161"/>
                      <a:pt x="1239202" y="148971"/>
                    </a:cubicBezTo>
                    <a:cubicBezTo>
                      <a:pt x="1236631" y="151257"/>
                      <a:pt x="1233868" y="153448"/>
                      <a:pt x="1231202" y="155734"/>
                    </a:cubicBezTo>
                    <a:cubicBezTo>
                      <a:pt x="1228344" y="158115"/>
                      <a:pt x="1225486" y="160496"/>
                      <a:pt x="1222439" y="162878"/>
                    </a:cubicBezTo>
                    <a:cubicBezTo>
                      <a:pt x="1219676" y="165068"/>
                      <a:pt x="1216724" y="167164"/>
                      <a:pt x="1213771" y="169355"/>
                    </a:cubicBezTo>
                    <a:cubicBezTo>
                      <a:pt x="1210627" y="171641"/>
                      <a:pt x="1207580" y="174022"/>
                      <a:pt x="1204246" y="176213"/>
                    </a:cubicBezTo>
                    <a:cubicBezTo>
                      <a:pt x="1201960" y="177832"/>
                      <a:pt x="1199483" y="179356"/>
                      <a:pt x="1197197" y="180975"/>
                    </a:cubicBezTo>
                    <a:cubicBezTo>
                      <a:pt x="1191673" y="184690"/>
                      <a:pt x="1185958" y="188309"/>
                      <a:pt x="1180148" y="191929"/>
                    </a:cubicBezTo>
                    <a:cubicBezTo>
                      <a:pt x="1177576" y="193548"/>
                      <a:pt x="1174909" y="195167"/>
                      <a:pt x="1172242" y="196691"/>
                    </a:cubicBezTo>
                    <a:cubicBezTo>
                      <a:pt x="1165669" y="200597"/>
                      <a:pt x="1158811" y="204407"/>
                      <a:pt x="1151858" y="208121"/>
                    </a:cubicBezTo>
                    <a:cubicBezTo>
                      <a:pt x="1149858" y="209169"/>
                      <a:pt x="1147953" y="210312"/>
                      <a:pt x="1145953" y="211360"/>
                    </a:cubicBezTo>
                    <a:cubicBezTo>
                      <a:pt x="1137761" y="215646"/>
                      <a:pt x="1129284" y="219837"/>
                      <a:pt x="1120521" y="223933"/>
                    </a:cubicBezTo>
                    <a:cubicBezTo>
                      <a:pt x="1103281" y="231934"/>
                      <a:pt x="1085278" y="239363"/>
                      <a:pt x="1066705" y="246317"/>
                    </a:cubicBezTo>
                    <a:cubicBezTo>
                      <a:pt x="1060514" y="248603"/>
                      <a:pt x="1054036" y="250603"/>
                      <a:pt x="1047750" y="252794"/>
                    </a:cubicBezTo>
                    <a:cubicBezTo>
                      <a:pt x="1035082" y="257175"/>
                      <a:pt x="1022414" y="261557"/>
                      <a:pt x="1009269" y="265462"/>
                    </a:cubicBezTo>
                    <a:cubicBezTo>
                      <a:pt x="1001554" y="267748"/>
                      <a:pt x="993553" y="269843"/>
                      <a:pt x="985742" y="271939"/>
                    </a:cubicBezTo>
                    <a:cubicBezTo>
                      <a:pt x="973550" y="275272"/>
                      <a:pt x="961358" y="278511"/>
                      <a:pt x="948785" y="281464"/>
                    </a:cubicBezTo>
                    <a:cubicBezTo>
                      <a:pt x="940308" y="283464"/>
                      <a:pt x="931545" y="285274"/>
                      <a:pt x="922877" y="287084"/>
                    </a:cubicBezTo>
                    <a:cubicBezTo>
                      <a:pt x="910590" y="289655"/>
                      <a:pt x="898208" y="292132"/>
                      <a:pt x="885730" y="294322"/>
                    </a:cubicBezTo>
                    <a:cubicBezTo>
                      <a:pt x="873252" y="296513"/>
                      <a:pt x="860679" y="298609"/>
                      <a:pt x="847916" y="300419"/>
                    </a:cubicBezTo>
                    <a:cubicBezTo>
                      <a:pt x="844296" y="300895"/>
                      <a:pt x="840676" y="301562"/>
                      <a:pt x="837057" y="302038"/>
                    </a:cubicBezTo>
                    <a:cubicBezTo>
                      <a:pt x="819626" y="304419"/>
                      <a:pt x="802005" y="306324"/>
                      <a:pt x="784288" y="307943"/>
                    </a:cubicBezTo>
                    <a:cubicBezTo>
                      <a:pt x="771525" y="309086"/>
                      <a:pt x="758762" y="309848"/>
                      <a:pt x="745903" y="310706"/>
                    </a:cubicBezTo>
                    <a:cubicBezTo>
                      <a:pt x="737045" y="311277"/>
                      <a:pt x="728282" y="312039"/>
                      <a:pt x="719423" y="312420"/>
                    </a:cubicBezTo>
                    <a:cubicBezTo>
                      <a:pt x="711422" y="312801"/>
                      <a:pt x="703421" y="312801"/>
                      <a:pt x="695325" y="313087"/>
                    </a:cubicBezTo>
                    <a:cubicBezTo>
                      <a:pt x="682847" y="313468"/>
                      <a:pt x="670370" y="313849"/>
                      <a:pt x="657892" y="313849"/>
                    </a:cubicBezTo>
                    <a:cubicBezTo>
                      <a:pt x="650843" y="313849"/>
                      <a:pt x="643700" y="313658"/>
                      <a:pt x="636651" y="313563"/>
                    </a:cubicBezTo>
                    <a:cubicBezTo>
                      <a:pt x="623792" y="313372"/>
                      <a:pt x="610934" y="313087"/>
                      <a:pt x="598075" y="312515"/>
                    </a:cubicBezTo>
                    <a:cubicBezTo>
                      <a:pt x="590931" y="312230"/>
                      <a:pt x="583883" y="311753"/>
                      <a:pt x="576834" y="311372"/>
                    </a:cubicBezTo>
                    <a:cubicBezTo>
                      <a:pt x="564071" y="310610"/>
                      <a:pt x="551402" y="309753"/>
                      <a:pt x="538734" y="308610"/>
                    </a:cubicBezTo>
                    <a:cubicBezTo>
                      <a:pt x="531971" y="308039"/>
                      <a:pt x="525113" y="307467"/>
                      <a:pt x="518350" y="306800"/>
                    </a:cubicBezTo>
                    <a:cubicBezTo>
                      <a:pt x="504730" y="305372"/>
                      <a:pt x="491204" y="303752"/>
                      <a:pt x="477774" y="301943"/>
                    </a:cubicBezTo>
                    <a:cubicBezTo>
                      <a:pt x="472345" y="301181"/>
                      <a:pt x="466725" y="300609"/>
                      <a:pt x="461296" y="299752"/>
                    </a:cubicBezTo>
                    <a:cubicBezTo>
                      <a:pt x="442436" y="296990"/>
                      <a:pt x="423767" y="293846"/>
                      <a:pt x="405384" y="290227"/>
                    </a:cubicBezTo>
                    <a:cubicBezTo>
                      <a:pt x="402908" y="289751"/>
                      <a:pt x="400621" y="289179"/>
                      <a:pt x="398240" y="288608"/>
                    </a:cubicBezTo>
                    <a:cubicBezTo>
                      <a:pt x="382048" y="285369"/>
                      <a:pt x="366046" y="281749"/>
                      <a:pt x="350330" y="277844"/>
                    </a:cubicBezTo>
                    <a:cubicBezTo>
                      <a:pt x="340614" y="275463"/>
                      <a:pt x="331280" y="272606"/>
                      <a:pt x="321850" y="269939"/>
                    </a:cubicBezTo>
                    <a:cubicBezTo>
                      <a:pt x="312325" y="267272"/>
                      <a:pt x="302609" y="264700"/>
                      <a:pt x="293275" y="261842"/>
                    </a:cubicBezTo>
                    <a:cubicBezTo>
                      <a:pt x="290798" y="261080"/>
                      <a:pt x="288417" y="260223"/>
                      <a:pt x="285941" y="259461"/>
                    </a:cubicBezTo>
                    <a:cubicBezTo>
                      <a:pt x="271177" y="254699"/>
                      <a:pt x="256699" y="249555"/>
                      <a:pt x="242602" y="244126"/>
                    </a:cubicBezTo>
                    <a:cubicBezTo>
                      <a:pt x="240506" y="243269"/>
                      <a:pt x="238220" y="242507"/>
                      <a:pt x="236125" y="241649"/>
                    </a:cubicBezTo>
                    <a:cubicBezTo>
                      <a:pt x="219646" y="235172"/>
                      <a:pt x="203645" y="228219"/>
                      <a:pt x="188309" y="220790"/>
                    </a:cubicBezTo>
                    <a:cubicBezTo>
                      <a:pt x="62770" y="160211"/>
                      <a:pt x="95" y="81439"/>
                      <a:pt x="0" y="2667"/>
                    </a:cubicBezTo>
                    <a:lnTo>
                      <a:pt x="476" y="247174"/>
                    </a:lnTo>
                    <a:cubicBezTo>
                      <a:pt x="667" y="326041"/>
                      <a:pt x="63246" y="404813"/>
                      <a:pt x="188785" y="465296"/>
                    </a:cubicBezTo>
                    <a:cubicBezTo>
                      <a:pt x="203073" y="472154"/>
                      <a:pt x="217932" y="478726"/>
                      <a:pt x="233172" y="484822"/>
                    </a:cubicBezTo>
                    <a:cubicBezTo>
                      <a:pt x="234315" y="485299"/>
                      <a:pt x="235458" y="485680"/>
                      <a:pt x="236601" y="486061"/>
                    </a:cubicBezTo>
                    <a:cubicBezTo>
                      <a:pt x="238696" y="486918"/>
                      <a:pt x="240887" y="487680"/>
                      <a:pt x="243078" y="488537"/>
                    </a:cubicBezTo>
                    <a:cubicBezTo>
                      <a:pt x="257175" y="493967"/>
                      <a:pt x="271653" y="499110"/>
                      <a:pt x="286417" y="503872"/>
                    </a:cubicBezTo>
                    <a:cubicBezTo>
                      <a:pt x="288893" y="504635"/>
                      <a:pt x="291275" y="505492"/>
                      <a:pt x="293751" y="506254"/>
                    </a:cubicBezTo>
                    <a:cubicBezTo>
                      <a:pt x="295180" y="506730"/>
                      <a:pt x="296418" y="507206"/>
                      <a:pt x="297847" y="507587"/>
                    </a:cubicBezTo>
                    <a:cubicBezTo>
                      <a:pt x="305753" y="510064"/>
                      <a:pt x="314134" y="512064"/>
                      <a:pt x="322326" y="514350"/>
                    </a:cubicBezTo>
                    <a:cubicBezTo>
                      <a:pt x="331756" y="517017"/>
                      <a:pt x="341090" y="519874"/>
                      <a:pt x="350806" y="522256"/>
                    </a:cubicBezTo>
                    <a:cubicBezTo>
                      <a:pt x="351949" y="522542"/>
                      <a:pt x="353092" y="522922"/>
                      <a:pt x="354235" y="523208"/>
                    </a:cubicBezTo>
                    <a:cubicBezTo>
                      <a:pt x="368808" y="526828"/>
                      <a:pt x="383762" y="529971"/>
                      <a:pt x="398717" y="533019"/>
                    </a:cubicBezTo>
                    <a:cubicBezTo>
                      <a:pt x="401098" y="533495"/>
                      <a:pt x="403479" y="534162"/>
                      <a:pt x="405860" y="534638"/>
                    </a:cubicBezTo>
                    <a:cubicBezTo>
                      <a:pt x="406051" y="534638"/>
                      <a:pt x="406241" y="534638"/>
                      <a:pt x="406432" y="534734"/>
                    </a:cubicBezTo>
                    <a:cubicBezTo>
                      <a:pt x="423005" y="537972"/>
                      <a:pt x="439864" y="540925"/>
                      <a:pt x="456914" y="543497"/>
                    </a:cubicBezTo>
                    <a:cubicBezTo>
                      <a:pt x="458534" y="543687"/>
                      <a:pt x="460153" y="543878"/>
                      <a:pt x="461772" y="544163"/>
                    </a:cubicBezTo>
                    <a:cubicBezTo>
                      <a:pt x="467201" y="544925"/>
                      <a:pt x="472726" y="545592"/>
                      <a:pt x="478250" y="546354"/>
                    </a:cubicBezTo>
                    <a:cubicBezTo>
                      <a:pt x="487871" y="547592"/>
                      <a:pt x="497396" y="549021"/>
                      <a:pt x="507111" y="550164"/>
                    </a:cubicBezTo>
                    <a:cubicBezTo>
                      <a:pt x="511016" y="550640"/>
                      <a:pt x="514921" y="550831"/>
                      <a:pt x="518827" y="551212"/>
                    </a:cubicBezTo>
                    <a:cubicBezTo>
                      <a:pt x="525589" y="551879"/>
                      <a:pt x="532352" y="552450"/>
                      <a:pt x="539210" y="553022"/>
                    </a:cubicBezTo>
                    <a:cubicBezTo>
                      <a:pt x="545497" y="553593"/>
                      <a:pt x="551688" y="554260"/>
                      <a:pt x="557879" y="554736"/>
                    </a:cubicBezTo>
                    <a:cubicBezTo>
                      <a:pt x="564261" y="555212"/>
                      <a:pt x="570738" y="555403"/>
                      <a:pt x="577215" y="555784"/>
                    </a:cubicBezTo>
                    <a:cubicBezTo>
                      <a:pt x="584263" y="556165"/>
                      <a:pt x="591407" y="556641"/>
                      <a:pt x="598456" y="556927"/>
                    </a:cubicBezTo>
                    <a:cubicBezTo>
                      <a:pt x="602361" y="557117"/>
                      <a:pt x="606171" y="557403"/>
                      <a:pt x="610076" y="557498"/>
                    </a:cubicBezTo>
                    <a:cubicBezTo>
                      <a:pt x="619030" y="557784"/>
                      <a:pt x="628079" y="557784"/>
                      <a:pt x="637127" y="557879"/>
                    </a:cubicBezTo>
                    <a:cubicBezTo>
                      <a:pt x="644271" y="557975"/>
                      <a:pt x="651320" y="558165"/>
                      <a:pt x="658368" y="558165"/>
                    </a:cubicBezTo>
                    <a:cubicBezTo>
                      <a:pt x="660559" y="558165"/>
                      <a:pt x="662750" y="558260"/>
                      <a:pt x="664940" y="558165"/>
                    </a:cubicBezTo>
                    <a:cubicBezTo>
                      <a:pt x="675227" y="558165"/>
                      <a:pt x="685514" y="557594"/>
                      <a:pt x="695801" y="557308"/>
                    </a:cubicBezTo>
                    <a:cubicBezTo>
                      <a:pt x="703802" y="557117"/>
                      <a:pt x="711899" y="557022"/>
                      <a:pt x="719900" y="556641"/>
                    </a:cubicBezTo>
                    <a:cubicBezTo>
                      <a:pt x="721328" y="556641"/>
                      <a:pt x="722662" y="556641"/>
                      <a:pt x="724091" y="556546"/>
                    </a:cubicBezTo>
                    <a:cubicBezTo>
                      <a:pt x="731615" y="556165"/>
                      <a:pt x="738950" y="555403"/>
                      <a:pt x="746379" y="554927"/>
                    </a:cubicBezTo>
                    <a:cubicBezTo>
                      <a:pt x="759238" y="554069"/>
                      <a:pt x="772001" y="553307"/>
                      <a:pt x="784765" y="552164"/>
                    </a:cubicBezTo>
                    <a:cubicBezTo>
                      <a:pt x="786575" y="551974"/>
                      <a:pt x="788480" y="551974"/>
                      <a:pt x="790289" y="551783"/>
                    </a:cubicBezTo>
                    <a:cubicBezTo>
                      <a:pt x="806101" y="550259"/>
                      <a:pt x="821817" y="548354"/>
                      <a:pt x="837438" y="546259"/>
                    </a:cubicBezTo>
                    <a:cubicBezTo>
                      <a:pt x="841058" y="545783"/>
                      <a:pt x="844677" y="545211"/>
                      <a:pt x="848297" y="544640"/>
                    </a:cubicBezTo>
                    <a:cubicBezTo>
                      <a:pt x="856869" y="543401"/>
                      <a:pt x="865442" y="542258"/>
                      <a:pt x="873824" y="540925"/>
                    </a:cubicBezTo>
                    <a:cubicBezTo>
                      <a:pt x="878014" y="540258"/>
                      <a:pt x="881920" y="539306"/>
                      <a:pt x="886016" y="538544"/>
                    </a:cubicBezTo>
                    <a:cubicBezTo>
                      <a:pt x="898588" y="536353"/>
                      <a:pt x="910876" y="533876"/>
                      <a:pt x="923163" y="531305"/>
                    </a:cubicBezTo>
                    <a:cubicBezTo>
                      <a:pt x="931831" y="529495"/>
                      <a:pt x="940499" y="527685"/>
                      <a:pt x="949071" y="525685"/>
                    </a:cubicBezTo>
                    <a:cubicBezTo>
                      <a:pt x="961549" y="522732"/>
                      <a:pt x="973836" y="519494"/>
                      <a:pt x="986028" y="516160"/>
                    </a:cubicBezTo>
                    <a:cubicBezTo>
                      <a:pt x="993934" y="513969"/>
                      <a:pt x="1001840" y="511969"/>
                      <a:pt x="1009555" y="509683"/>
                    </a:cubicBezTo>
                    <a:cubicBezTo>
                      <a:pt x="1022699" y="505778"/>
                      <a:pt x="1035368" y="501396"/>
                      <a:pt x="1048036" y="496919"/>
                    </a:cubicBezTo>
                    <a:cubicBezTo>
                      <a:pt x="1054322" y="494729"/>
                      <a:pt x="1060799" y="492728"/>
                      <a:pt x="1066991" y="490442"/>
                    </a:cubicBezTo>
                    <a:cubicBezTo>
                      <a:pt x="1085564" y="483489"/>
                      <a:pt x="1103567" y="476060"/>
                      <a:pt x="1120807" y="468059"/>
                    </a:cubicBezTo>
                    <a:cubicBezTo>
                      <a:pt x="1129570" y="463963"/>
                      <a:pt x="1138047" y="459772"/>
                      <a:pt x="1146239" y="455486"/>
                    </a:cubicBezTo>
                    <a:cubicBezTo>
                      <a:pt x="1146715" y="455200"/>
                      <a:pt x="1147191" y="455009"/>
                      <a:pt x="1147667" y="454819"/>
                    </a:cubicBezTo>
                    <a:cubicBezTo>
                      <a:pt x="1149191" y="453962"/>
                      <a:pt x="1150620" y="453104"/>
                      <a:pt x="1152144" y="452342"/>
                    </a:cubicBezTo>
                    <a:cubicBezTo>
                      <a:pt x="1159193" y="448628"/>
                      <a:pt x="1165955" y="444818"/>
                      <a:pt x="1172527" y="440912"/>
                    </a:cubicBezTo>
                    <a:cubicBezTo>
                      <a:pt x="1175194" y="439293"/>
                      <a:pt x="1177861" y="437769"/>
                      <a:pt x="1180433" y="436150"/>
                    </a:cubicBezTo>
                    <a:cubicBezTo>
                      <a:pt x="1186339" y="432530"/>
                      <a:pt x="1192054" y="428911"/>
                      <a:pt x="1197483" y="425196"/>
                    </a:cubicBezTo>
                    <a:cubicBezTo>
                      <a:pt x="1199007" y="424148"/>
                      <a:pt x="1200626" y="423196"/>
                      <a:pt x="1202150" y="422243"/>
                    </a:cubicBezTo>
                    <a:cubicBezTo>
                      <a:pt x="1203008" y="421672"/>
                      <a:pt x="1203769" y="421005"/>
                      <a:pt x="1204627" y="420434"/>
                    </a:cubicBezTo>
                    <a:cubicBezTo>
                      <a:pt x="1207865" y="418147"/>
                      <a:pt x="1211009" y="415862"/>
                      <a:pt x="1214152" y="413576"/>
                    </a:cubicBezTo>
                    <a:cubicBezTo>
                      <a:pt x="1217105" y="411385"/>
                      <a:pt x="1219962" y="409289"/>
                      <a:pt x="1222819" y="407099"/>
                    </a:cubicBezTo>
                    <a:cubicBezTo>
                      <a:pt x="1225868" y="404717"/>
                      <a:pt x="1228630" y="402336"/>
                      <a:pt x="1231583" y="399955"/>
                    </a:cubicBezTo>
                    <a:cubicBezTo>
                      <a:pt x="1233583" y="398336"/>
                      <a:pt x="1235774" y="396621"/>
                      <a:pt x="1237678" y="395002"/>
                    </a:cubicBezTo>
                    <a:cubicBezTo>
                      <a:pt x="1238345" y="394430"/>
                      <a:pt x="1238917" y="393859"/>
                      <a:pt x="1239584" y="393287"/>
                    </a:cubicBezTo>
                    <a:cubicBezTo>
                      <a:pt x="1241584" y="391573"/>
                      <a:pt x="1243489" y="389763"/>
                      <a:pt x="1245394" y="387953"/>
                    </a:cubicBezTo>
                    <a:cubicBezTo>
                      <a:pt x="1248251" y="385286"/>
                      <a:pt x="1251109" y="382619"/>
                      <a:pt x="1253776" y="379952"/>
                    </a:cubicBezTo>
                    <a:cubicBezTo>
                      <a:pt x="1255681" y="378047"/>
                      <a:pt x="1257491" y="376238"/>
                      <a:pt x="1259300" y="374333"/>
                    </a:cubicBezTo>
                    <a:cubicBezTo>
                      <a:pt x="1260729" y="372809"/>
                      <a:pt x="1262253" y="371380"/>
                      <a:pt x="1263682" y="369856"/>
                    </a:cubicBezTo>
                    <a:cubicBezTo>
                      <a:pt x="1264253" y="369189"/>
                      <a:pt x="1264730" y="368522"/>
                      <a:pt x="1265301" y="367856"/>
                    </a:cubicBezTo>
                    <a:cubicBezTo>
                      <a:pt x="1271492" y="360902"/>
                      <a:pt x="1277302" y="353949"/>
                      <a:pt x="1282446" y="346901"/>
                    </a:cubicBezTo>
                    <a:cubicBezTo>
                      <a:pt x="1282732" y="346520"/>
                      <a:pt x="1283113" y="346139"/>
                      <a:pt x="1283399" y="345662"/>
                    </a:cubicBezTo>
                    <a:cubicBezTo>
                      <a:pt x="1283970" y="344805"/>
                      <a:pt x="1284351" y="344043"/>
                      <a:pt x="1284923" y="343186"/>
                    </a:cubicBezTo>
                    <a:cubicBezTo>
                      <a:pt x="1289399" y="336804"/>
                      <a:pt x="1293495" y="330327"/>
                      <a:pt x="1297019" y="323755"/>
                    </a:cubicBezTo>
                    <a:cubicBezTo>
                      <a:pt x="1297400" y="323088"/>
                      <a:pt x="1297877" y="322421"/>
                      <a:pt x="1298258" y="321755"/>
                    </a:cubicBezTo>
                    <a:cubicBezTo>
                      <a:pt x="1298353" y="321469"/>
                      <a:pt x="1298448" y="321278"/>
                      <a:pt x="1298639" y="320993"/>
                    </a:cubicBezTo>
                    <a:cubicBezTo>
                      <a:pt x="1302353" y="314039"/>
                      <a:pt x="1305401" y="306991"/>
                      <a:pt x="1308068" y="299942"/>
                    </a:cubicBezTo>
                    <a:cubicBezTo>
                      <a:pt x="1308354" y="299180"/>
                      <a:pt x="1308830" y="298514"/>
                      <a:pt x="1309021" y="297751"/>
                    </a:cubicBezTo>
                    <a:cubicBezTo>
                      <a:pt x="1309307" y="296990"/>
                      <a:pt x="1309402" y="296132"/>
                      <a:pt x="1309687" y="295370"/>
                    </a:cubicBezTo>
                    <a:cubicBezTo>
                      <a:pt x="1312164" y="288131"/>
                      <a:pt x="1314260" y="280988"/>
                      <a:pt x="1315688" y="273749"/>
                    </a:cubicBezTo>
                    <a:cubicBezTo>
                      <a:pt x="1315688" y="273558"/>
                      <a:pt x="1315784" y="273368"/>
                      <a:pt x="1315879" y="273177"/>
                    </a:cubicBezTo>
                    <a:cubicBezTo>
                      <a:pt x="1315974" y="272701"/>
                      <a:pt x="1315879" y="272129"/>
                      <a:pt x="1316069" y="271653"/>
                    </a:cubicBezTo>
                    <a:cubicBezTo>
                      <a:pt x="1317403" y="264319"/>
                      <a:pt x="1318165" y="256985"/>
                      <a:pt x="1318355" y="249745"/>
                    </a:cubicBezTo>
                    <a:cubicBezTo>
                      <a:pt x="1318355" y="248984"/>
                      <a:pt x="1318546" y="248222"/>
                      <a:pt x="1318641" y="247460"/>
                    </a:cubicBez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7" name="Graphic 2">
              <a:extLst>
                <a:ext uri="{FF2B5EF4-FFF2-40B4-BE49-F238E27FC236}">
                  <a16:creationId xmlns:a16="http://schemas.microsoft.com/office/drawing/2014/main" id="{FA212821-68E0-6ABE-D785-8C0FEA632EC5}"/>
                </a:ext>
              </a:extLst>
            </p:cNvPr>
            <p:cNvGrpSpPr/>
            <p:nvPr/>
          </p:nvGrpSpPr>
          <p:grpSpPr>
            <a:xfrm>
              <a:off x="5491608" y="2950799"/>
              <a:ext cx="1208785" cy="797731"/>
              <a:chOff x="5821799" y="2633681"/>
              <a:chExt cx="788772" cy="520546"/>
            </a:xfrm>
          </p:grpSpPr>
          <p:sp>
            <p:nvSpPr>
              <p:cNvPr id="8" name="Freeform: Shape 7">
                <a:extLst>
                  <a:ext uri="{FF2B5EF4-FFF2-40B4-BE49-F238E27FC236}">
                    <a16:creationId xmlns:a16="http://schemas.microsoft.com/office/drawing/2014/main" id="{B0B44A40-D8A0-B643-A1EF-26BFFD2C3959}"/>
                  </a:ext>
                </a:extLst>
              </p:cNvPr>
              <p:cNvSpPr/>
              <p:nvPr/>
            </p:nvSpPr>
            <p:spPr>
              <a:xfrm>
                <a:off x="5821806" y="2819875"/>
                <a:ext cx="788765" cy="334351"/>
              </a:xfrm>
              <a:custGeom>
                <a:avLst/>
                <a:gdLst>
                  <a:gd name="connsiteX0" fmla="*/ 788575 w 788765"/>
                  <a:gd name="connsiteY0" fmla="*/ 0 h 334351"/>
                  <a:gd name="connsiteX1" fmla="*/ 788575 w 788765"/>
                  <a:gd name="connsiteY1" fmla="*/ 1905 h 334351"/>
                  <a:gd name="connsiteX2" fmla="*/ 786955 w 788765"/>
                  <a:gd name="connsiteY2" fmla="*/ 17336 h 334351"/>
                  <a:gd name="connsiteX3" fmla="*/ 782860 w 788765"/>
                  <a:gd name="connsiteY3" fmla="*/ 32099 h 334351"/>
                  <a:gd name="connsiteX4" fmla="*/ 776478 w 788765"/>
                  <a:gd name="connsiteY4" fmla="*/ 46482 h 334351"/>
                  <a:gd name="connsiteX5" fmla="*/ 767524 w 788765"/>
                  <a:gd name="connsiteY5" fmla="*/ 60770 h 334351"/>
                  <a:gd name="connsiteX6" fmla="*/ 755713 w 788765"/>
                  <a:gd name="connsiteY6" fmla="*/ 75248 h 334351"/>
                  <a:gd name="connsiteX7" fmla="*/ 740188 w 788765"/>
                  <a:gd name="connsiteY7" fmla="*/ 90297 h 334351"/>
                  <a:gd name="connsiteX8" fmla="*/ 719042 w 788765"/>
                  <a:gd name="connsiteY8" fmla="*/ 106585 h 334351"/>
                  <a:gd name="connsiteX9" fmla="*/ 686372 w 788765"/>
                  <a:gd name="connsiteY9" fmla="*/ 126206 h 334351"/>
                  <a:gd name="connsiteX10" fmla="*/ 670274 w 788765"/>
                  <a:gd name="connsiteY10" fmla="*/ 134207 h 334351"/>
                  <a:gd name="connsiteX11" fmla="*/ 522542 w 788765"/>
                  <a:gd name="connsiteY11" fmla="*/ 177737 h 334351"/>
                  <a:gd name="connsiteX12" fmla="*/ 472535 w 788765"/>
                  <a:gd name="connsiteY12" fmla="*/ 184214 h 334351"/>
                  <a:gd name="connsiteX13" fmla="*/ 432911 w 788765"/>
                  <a:gd name="connsiteY13" fmla="*/ 187071 h 334351"/>
                  <a:gd name="connsiteX14" fmla="*/ 397573 w 788765"/>
                  <a:gd name="connsiteY14" fmla="*/ 188024 h 334351"/>
                  <a:gd name="connsiteX15" fmla="*/ 364807 w 788765"/>
                  <a:gd name="connsiteY15" fmla="*/ 187547 h 334351"/>
                  <a:gd name="connsiteX16" fmla="*/ 333565 w 788765"/>
                  <a:gd name="connsiteY16" fmla="*/ 185928 h 334351"/>
                  <a:gd name="connsiteX17" fmla="*/ 303181 w 788765"/>
                  <a:gd name="connsiteY17" fmla="*/ 183166 h 334351"/>
                  <a:gd name="connsiteX18" fmla="*/ 273177 w 788765"/>
                  <a:gd name="connsiteY18" fmla="*/ 179261 h 334351"/>
                  <a:gd name="connsiteX19" fmla="*/ 242983 w 788765"/>
                  <a:gd name="connsiteY19" fmla="*/ 174022 h 334351"/>
                  <a:gd name="connsiteX20" fmla="*/ 211741 w 788765"/>
                  <a:gd name="connsiteY20" fmla="*/ 167164 h 334351"/>
                  <a:gd name="connsiteX21" fmla="*/ 178022 w 788765"/>
                  <a:gd name="connsiteY21" fmla="*/ 157829 h 334351"/>
                  <a:gd name="connsiteX22" fmla="*/ 139351 w 788765"/>
                  <a:gd name="connsiteY22" fmla="*/ 144113 h 334351"/>
                  <a:gd name="connsiteX23" fmla="*/ 112776 w 788765"/>
                  <a:gd name="connsiteY23" fmla="*/ 132398 h 334351"/>
                  <a:gd name="connsiteX24" fmla="*/ 0 w 788765"/>
                  <a:gd name="connsiteY24" fmla="*/ 1810 h 334351"/>
                  <a:gd name="connsiteX25" fmla="*/ 286 w 788765"/>
                  <a:gd name="connsiteY25" fmla="*/ 148114 h 334351"/>
                  <a:gd name="connsiteX26" fmla="*/ 113062 w 788765"/>
                  <a:gd name="connsiteY26" fmla="*/ 278702 h 334351"/>
                  <a:gd name="connsiteX27" fmla="*/ 139636 w 788765"/>
                  <a:gd name="connsiteY27" fmla="*/ 290417 h 334351"/>
                  <a:gd name="connsiteX28" fmla="*/ 178308 w 788765"/>
                  <a:gd name="connsiteY28" fmla="*/ 304133 h 334351"/>
                  <a:gd name="connsiteX29" fmla="*/ 212026 w 788765"/>
                  <a:gd name="connsiteY29" fmla="*/ 313468 h 334351"/>
                  <a:gd name="connsiteX30" fmla="*/ 243268 w 788765"/>
                  <a:gd name="connsiteY30" fmla="*/ 320326 h 334351"/>
                  <a:gd name="connsiteX31" fmla="*/ 273463 w 788765"/>
                  <a:gd name="connsiteY31" fmla="*/ 325565 h 334351"/>
                  <a:gd name="connsiteX32" fmla="*/ 303467 w 788765"/>
                  <a:gd name="connsiteY32" fmla="*/ 329470 h 334351"/>
                  <a:gd name="connsiteX33" fmla="*/ 333851 w 788765"/>
                  <a:gd name="connsiteY33" fmla="*/ 332232 h 334351"/>
                  <a:gd name="connsiteX34" fmla="*/ 365093 w 788765"/>
                  <a:gd name="connsiteY34" fmla="*/ 333851 h 334351"/>
                  <a:gd name="connsiteX35" fmla="*/ 397859 w 788765"/>
                  <a:gd name="connsiteY35" fmla="*/ 334328 h 334351"/>
                  <a:gd name="connsiteX36" fmla="*/ 433197 w 788765"/>
                  <a:gd name="connsiteY36" fmla="*/ 333375 h 334351"/>
                  <a:gd name="connsiteX37" fmla="*/ 472821 w 788765"/>
                  <a:gd name="connsiteY37" fmla="*/ 330518 h 334351"/>
                  <a:gd name="connsiteX38" fmla="*/ 522827 w 788765"/>
                  <a:gd name="connsiteY38" fmla="*/ 324041 h 334351"/>
                  <a:gd name="connsiteX39" fmla="*/ 670560 w 788765"/>
                  <a:gd name="connsiteY39" fmla="*/ 280511 h 334351"/>
                  <a:gd name="connsiteX40" fmla="*/ 686657 w 788765"/>
                  <a:gd name="connsiteY40" fmla="*/ 272510 h 334351"/>
                  <a:gd name="connsiteX41" fmla="*/ 719328 w 788765"/>
                  <a:gd name="connsiteY41" fmla="*/ 252889 h 334351"/>
                  <a:gd name="connsiteX42" fmla="*/ 740473 w 788765"/>
                  <a:gd name="connsiteY42" fmla="*/ 236601 h 334351"/>
                  <a:gd name="connsiteX43" fmla="*/ 755999 w 788765"/>
                  <a:gd name="connsiteY43" fmla="*/ 221552 h 334351"/>
                  <a:gd name="connsiteX44" fmla="*/ 767810 w 788765"/>
                  <a:gd name="connsiteY44" fmla="*/ 207074 h 334351"/>
                  <a:gd name="connsiteX45" fmla="*/ 776669 w 788765"/>
                  <a:gd name="connsiteY45" fmla="*/ 192786 h 334351"/>
                  <a:gd name="connsiteX46" fmla="*/ 783050 w 788765"/>
                  <a:gd name="connsiteY46" fmla="*/ 178403 h 334351"/>
                  <a:gd name="connsiteX47" fmla="*/ 787146 w 788765"/>
                  <a:gd name="connsiteY47" fmla="*/ 163640 h 334351"/>
                  <a:gd name="connsiteX48" fmla="*/ 788765 w 788765"/>
                  <a:gd name="connsiteY48" fmla="*/ 148209 h 334351"/>
                  <a:gd name="connsiteX49" fmla="*/ 788765 w 788765"/>
                  <a:gd name="connsiteY49" fmla="*/ 146304 h 334351"/>
                  <a:gd name="connsiteX50" fmla="*/ 788480 w 788765"/>
                  <a:gd name="connsiteY50" fmla="*/ 0 h 334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88765" h="334351">
                    <a:moveTo>
                      <a:pt x="788575" y="0"/>
                    </a:moveTo>
                    <a:cubicBezTo>
                      <a:pt x="788575" y="667"/>
                      <a:pt x="788575" y="1238"/>
                      <a:pt x="788575" y="1905"/>
                    </a:cubicBezTo>
                    <a:cubicBezTo>
                      <a:pt x="788480" y="7049"/>
                      <a:pt x="787908" y="12192"/>
                      <a:pt x="786955" y="17336"/>
                    </a:cubicBezTo>
                    <a:cubicBezTo>
                      <a:pt x="786003" y="22289"/>
                      <a:pt x="784670" y="27146"/>
                      <a:pt x="782860" y="32099"/>
                    </a:cubicBezTo>
                    <a:cubicBezTo>
                      <a:pt x="781145" y="36957"/>
                      <a:pt x="778955" y="41720"/>
                      <a:pt x="776478" y="46482"/>
                    </a:cubicBezTo>
                    <a:cubicBezTo>
                      <a:pt x="773906" y="51245"/>
                      <a:pt x="770954" y="56007"/>
                      <a:pt x="767524" y="60770"/>
                    </a:cubicBezTo>
                    <a:cubicBezTo>
                      <a:pt x="764000" y="65627"/>
                      <a:pt x="760095" y="70485"/>
                      <a:pt x="755713" y="75248"/>
                    </a:cubicBezTo>
                    <a:cubicBezTo>
                      <a:pt x="751046" y="80391"/>
                      <a:pt x="745807" y="85344"/>
                      <a:pt x="740188" y="90297"/>
                    </a:cubicBezTo>
                    <a:cubicBezTo>
                      <a:pt x="733806" y="95822"/>
                      <a:pt x="726662" y="101346"/>
                      <a:pt x="719042" y="106585"/>
                    </a:cubicBezTo>
                    <a:cubicBezTo>
                      <a:pt x="709231" y="113348"/>
                      <a:pt x="698278" y="119920"/>
                      <a:pt x="686372" y="126206"/>
                    </a:cubicBezTo>
                    <a:cubicBezTo>
                      <a:pt x="681228" y="128873"/>
                      <a:pt x="675799" y="131540"/>
                      <a:pt x="670274" y="134207"/>
                    </a:cubicBezTo>
                    <a:cubicBezTo>
                      <a:pt x="626936" y="154400"/>
                      <a:pt x="576358" y="168878"/>
                      <a:pt x="522542" y="177737"/>
                    </a:cubicBezTo>
                    <a:cubicBezTo>
                      <a:pt x="506159" y="180404"/>
                      <a:pt x="489394" y="182594"/>
                      <a:pt x="472535" y="184214"/>
                    </a:cubicBezTo>
                    <a:cubicBezTo>
                      <a:pt x="459391" y="185452"/>
                      <a:pt x="446151" y="186404"/>
                      <a:pt x="432911" y="187071"/>
                    </a:cubicBezTo>
                    <a:cubicBezTo>
                      <a:pt x="421196" y="187643"/>
                      <a:pt x="409384" y="187928"/>
                      <a:pt x="397573" y="188024"/>
                    </a:cubicBezTo>
                    <a:cubicBezTo>
                      <a:pt x="386620" y="188024"/>
                      <a:pt x="375666" y="187928"/>
                      <a:pt x="364807" y="187547"/>
                    </a:cubicBezTo>
                    <a:cubicBezTo>
                      <a:pt x="354330" y="187166"/>
                      <a:pt x="343948" y="186595"/>
                      <a:pt x="333565" y="185928"/>
                    </a:cubicBezTo>
                    <a:cubicBezTo>
                      <a:pt x="323374" y="185166"/>
                      <a:pt x="313277" y="184309"/>
                      <a:pt x="303181" y="183166"/>
                    </a:cubicBezTo>
                    <a:cubicBezTo>
                      <a:pt x="293084" y="182023"/>
                      <a:pt x="283083" y="180785"/>
                      <a:pt x="273177" y="179261"/>
                    </a:cubicBezTo>
                    <a:cubicBezTo>
                      <a:pt x="262985" y="177737"/>
                      <a:pt x="252984" y="176022"/>
                      <a:pt x="242983" y="174022"/>
                    </a:cubicBezTo>
                    <a:cubicBezTo>
                      <a:pt x="232410" y="171926"/>
                      <a:pt x="222028" y="169640"/>
                      <a:pt x="211741" y="167164"/>
                    </a:cubicBezTo>
                    <a:cubicBezTo>
                      <a:pt x="200215" y="164306"/>
                      <a:pt x="188976" y="161258"/>
                      <a:pt x="178022" y="157829"/>
                    </a:cubicBezTo>
                    <a:cubicBezTo>
                      <a:pt x="164687" y="153734"/>
                      <a:pt x="151733" y="149162"/>
                      <a:pt x="139351" y="144113"/>
                    </a:cubicBezTo>
                    <a:cubicBezTo>
                      <a:pt x="130207" y="140399"/>
                      <a:pt x="121348" y="136493"/>
                      <a:pt x="112776" y="132398"/>
                    </a:cubicBezTo>
                    <a:cubicBezTo>
                      <a:pt x="37624" y="96107"/>
                      <a:pt x="95" y="48959"/>
                      <a:pt x="0" y="1810"/>
                    </a:cubicBezTo>
                    <a:lnTo>
                      <a:pt x="286" y="148114"/>
                    </a:lnTo>
                    <a:cubicBezTo>
                      <a:pt x="286" y="195263"/>
                      <a:pt x="37909" y="242411"/>
                      <a:pt x="113062" y="278702"/>
                    </a:cubicBezTo>
                    <a:cubicBezTo>
                      <a:pt x="121634" y="282797"/>
                      <a:pt x="130492" y="286703"/>
                      <a:pt x="139636" y="290417"/>
                    </a:cubicBezTo>
                    <a:cubicBezTo>
                      <a:pt x="152019" y="295370"/>
                      <a:pt x="164973" y="299942"/>
                      <a:pt x="178308" y="304133"/>
                    </a:cubicBezTo>
                    <a:cubicBezTo>
                      <a:pt x="189262" y="307562"/>
                      <a:pt x="200501" y="310610"/>
                      <a:pt x="212026" y="313468"/>
                    </a:cubicBezTo>
                    <a:cubicBezTo>
                      <a:pt x="222218" y="316040"/>
                      <a:pt x="232696" y="318326"/>
                      <a:pt x="243268" y="320326"/>
                    </a:cubicBezTo>
                    <a:cubicBezTo>
                      <a:pt x="253175" y="322231"/>
                      <a:pt x="263271" y="324041"/>
                      <a:pt x="273463" y="325565"/>
                    </a:cubicBezTo>
                    <a:cubicBezTo>
                      <a:pt x="283369" y="327089"/>
                      <a:pt x="293370" y="328327"/>
                      <a:pt x="303467" y="329470"/>
                    </a:cubicBezTo>
                    <a:cubicBezTo>
                      <a:pt x="313563" y="330613"/>
                      <a:pt x="323659" y="331470"/>
                      <a:pt x="333851" y="332232"/>
                    </a:cubicBezTo>
                    <a:cubicBezTo>
                      <a:pt x="344234" y="332994"/>
                      <a:pt x="354616" y="333566"/>
                      <a:pt x="365093" y="333851"/>
                    </a:cubicBezTo>
                    <a:cubicBezTo>
                      <a:pt x="376047" y="334232"/>
                      <a:pt x="387001" y="334423"/>
                      <a:pt x="397859" y="334328"/>
                    </a:cubicBezTo>
                    <a:cubicBezTo>
                      <a:pt x="409670" y="334328"/>
                      <a:pt x="421481" y="333947"/>
                      <a:pt x="433197" y="333375"/>
                    </a:cubicBezTo>
                    <a:cubicBezTo>
                      <a:pt x="446437" y="332708"/>
                      <a:pt x="459676" y="331756"/>
                      <a:pt x="472821" y="330518"/>
                    </a:cubicBezTo>
                    <a:cubicBezTo>
                      <a:pt x="489680" y="328898"/>
                      <a:pt x="506349" y="326708"/>
                      <a:pt x="522827" y="324041"/>
                    </a:cubicBezTo>
                    <a:cubicBezTo>
                      <a:pt x="576644" y="315182"/>
                      <a:pt x="627221" y="300704"/>
                      <a:pt x="670560" y="280511"/>
                    </a:cubicBezTo>
                    <a:cubicBezTo>
                      <a:pt x="676180" y="277940"/>
                      <a:pt x="681514" y="275273"/>
                      <a:pt x="686657" y="272510"/>
                    </a:cubicBezTo>
                    <a:cubicBezTo>
                      <a:pt x="698563" y="266224"/>
                      <a:pt x="709517" y="259747"/>
                      <a:pt x="719328" y="252889"/>
                    </a:cubicBezTo>
                    <a:cubicBezTo>
                      <a:pt x="727043" y="247555"/>
                      <a:pt x="734092" y="242126"/>
                      <a:pt x="740473" y="236601"/>
                    </a:cubicBezTo>
                    <a:cubicBezTo>
                      <a:pt x="746188" y="231648"/>
                      <a:pt x="751332" y="226695"/>
                      <a:pt x="755999" y="221552"/>
                    </a:cubicBezTo>
                    <a:cubicBezTo>
                      <a:pt x="760381" y="216789"/>
                      <a:pt x="764286" y="212027"/>
                      <a:pt x="767810" y="207074"/>
                    </a:cubicBezTo>
                    <a:cubicBezTo>
                      <a:pt x="771144" y="202406"/>
                      <a:pt x="774192" y="197644"/>
                      <a:pt x="776669" y="192786"/>
                    </a:cubicBezTo>
                    <a:cubicBezTo>
                      <a:pt x="779240" y="188024"/>
                      <a:pt x="781336" y="183261"/>
                      <a:pt x="783050" y="178403"/>
                    </a:cubicBezTo>
                    <a:cubicBezTo>
                      <a:pt x="784860" y="173546"/>
                      <a:pt x="786194" y="168593"/>
                      <a:pt x="787146" y="163640"/>
                    </a:cubicBezTo>
                    <a:cubicBezTo>
                      <a:pt x="788098" y="158496"/>
                      <a:pt x="788670" y="153353"/>
                      <a:pt x="788765" y="148209"/>
                    </a:cubicBezTo>
                    <a:cubicBezTo>
                      <a:pt x="788765" y="147542"/>
                      <a:pt x="788765" y="146971"/>
                      <a:pt x="788765" y="146304"/>
                    </a:cubicBezTo>
                    <a:lnTo>
                      <a:pt x="788480" y="0"/>
                    </a:ln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 name="Freeform: Shape 8">
                <a:extLst>
                  <a:ext uri="{FF2B5EF4-FFF2-40B4-BE49-F238E27FC236}">
                    <a16:creationId xmlns:a16="http://schemas.microsoft.com/office/drawing/2014/main" id="{EC92E83C-2260-3E99-1D16-D1580AABD809}"/>
                  </a:ext>
                </a:extLst>
              </p:cNvPr>
              <p:cNvSpPr/>
              <p:nvPr/>
            </p:nvSpPr>
            <p:spPr>
              <a:xfrm>
                <a:off x="5821799" y="2633681"/>
                <a:ext cx="788673" cy="373972"/>
              </a:xfrm>
              <a:custGeom>
                <a:avLst/>
                <a:gdLst>
                  <a:gd name="connsiteX0" fmla="*/ 118212 w 788673"/>
                  <a:gd name="connsiteY0" fmla="*/ 53892 h 373972"/>
                  <a:gd name="connsiteX1" fmla="*/ 675996 w 788673"/>
                  <a:gd name="connsiteY1" fmla="*/ 55702 h 373972"/>
                  <a:gd name="connsiteX2" fmla="*/ 670281 w 788673"/>
                  <a:gd name="connsiteY2" fmla="*/ 320116 h 373972"/>
                  <a:gd name="connsiteX3" fmla="*/ 112783 w 788673"/>
                  <a:gd name="connsiteY3" fmla="*/ 318306 h 373972"/>
                  <a:gd name="connsiteX4" fmla="*/ 118212 w 788673"/>
                  <a:gd name="connsiteY4" fmla="*/ 53892 h 373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673" h="373972">
                    <a:moveTo>
                      <a:pt x="118212" y="53892"/>
                    </a:moveTo>
                    <a:cubicBezTo>
                      <a:pt x="273851" y="-18688"/>
                      <a:pt x="523406" y="-17831"/>
                      <a:pt x="675996" y="55702"/>
                    </a:cubicBezTo>
                    <a:cubicBezTo>
                      <a:pt x="828396" y="129235"/>
                      <a:pt x="825920" y="247536"/>
                      <a:pt x="670281" y="320116"/>
                    </a:cubicBezTo>
                    <a:cubicBezTo>
                      <a:pt x="514833" y="392601"/>
                      <a:pt x="265183" y="391839"/>
                      <a:pt x="112783" y="318306"/>
                    </a:cubicBezTo>
                    <a:cubicBezTo>
                      <a:pt x="-39712" y="244773"/>
                      <a:pt x="-37236" y="126378"/>
                      <a:pt x="118212" y="53892"/>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4" name="Graphic 2">
              <a:extLst>
                <a:ext uri="{FF2B5EF4-FFF2-40B4-BE49-F238E27FC236}">
                  <a16:creationId xmlns:a16="http://schemas.microsoft.com/office/drawing/2014/main" id="{43FDF6B8-82F8-BA90-2191-D49B288DA75A}"/>
                </a:ext>
              </a:extLst>
            </p:cNvPr>
            <p:cNvGrpSpPr/>
            <p:nvPr/>
          </p:nvGrpSpPr>
          <p:grpSpPr>
            <a:xfrm>
              <a:off x="5684331" y="2760271"/>
              <a:ext cx="823338" cy="543358"/>
              <a:chOff x="5821799" y="2633681"/>
              <a:chExt cx="788772" cy="520546"/>
            </a:xfrm>
          </p:grpSpPr>
          <p:sp>
            <p:nvSpPr>
              <p:cNvPr id="15" name="Freeform: Shape 14">
                <a:extLst>
                  <a:ext uri="{FF2B5EF4-FFF2-40B4-BE49-F238E27FC236}">
                    <a16:creationId xmlns:a16="http://schemas.microsoft.com/office/drawing/2014/main" id="{30B4A93A-73A5-F408-9556-A552F86DCA4A}"/>
                  </a:ext>
                </a:extLst>
              </p:cNvPr>
              <p:cNvSpPr/>
              <p:nvPr/>
            </p:nvSpPr>
            <p:spPr>
              <a:xfrm>
                <a:off x="5821806" y="2819875"/>
                <a:ext cx="788765" cy="334351"/>
              </a:xfrm>
              <a:custGeom>
                <a:avLst/>
                <a:gdLst>
                  <a:gd name="connsiteX0" fmla="*/ 788575 w 788765"/>
                  <a:gd name="connsiteY0" fmla="*/ 0 h 334351"/>
                  <a:gd name="connsiteX1" fmla="*/ 788575 w 788765"/>
                  <a:gd name="connsiteY1" fmla="*/ 1905 h 334351"/>
                  <a:gd name="connsiteX2" fmla="*/ 786955 w 788765"/>
                  <a:gd name="connsiteY2" fmla="*/ 17336 h 334351"/>
                  <a:gd name="connsiteX3" fmla="*/ 782860 w 788765"/>
                  <a:gd name="connsiteY3" fmla="*/ 32099 h 334351"/>
                  <a:gd name="connsiteX4" fmla="*/ 776478 w 788765"/>
                  <a:gd name="connsiteY4" fmla="*/ 46482 h 334351"/>
                  <a:gd name="connsiteX5" fmla="*/ 767524 w 788765"/>
                  <a:gd name="connsiteY5" fmla="*/ 60770 h 334351"/>
                  <a:gd name="connsiteX6" fmla="*/ 755713 w 788765"/>
                  <a:gd name="connsiteY6" fmla="*/ 75248 h 334351"/>
                  <a:gd name="connsiteX7" fmla="*/ 740188 w 788765"/>
                  <a:gd name="connsiteY7" fmla="*/ 90297 h 334351"/>
                  <a:gd name="connsiteX8" fmla="*/ 719042 w 788765"/>
                  <a:gd name="connsiteY8" fmla="*/ 106585 h 334351"/>
                  <a:gd name="connsiteX9" fmla="*/ 686372 w 788765"/>
                  <a:gd name="connsiteY9" fmla="*/ 126206 h 334351"/>
                  <a:gd name="connsiteX10" fmla="*/ 670274 w 788765"/>
                  <a:gd name="connsiteY10" fmla="*/ 134207 h 334351"/>
                  <a:gd name="connsiteX11" fmla="*/ 522542 w 788765"/>
                  <a:gd name="connsiteY11" fmla="*/ 177737 h 334351"/>
                  <a:gd name="connsiteX12" fmla="*/ 472535 w 788765"/>
                  <a:gd name="connsiteY12" fmla="*/ 184214 h 334351"/>
                  <a:gd name="connsiteX13" fmla="*/ 432911 w 788765"/>
                  <a:gd name="connsiteY13" fmla="*/ 187071 h 334351"/>
                  <a:gd name="connsiteX14" fmla="*/ 397573 w 788765"/>
                  <a:gd name="connsiteY14" fmla="*/ 188024 h 334351"/>
                  <a:gd name="connsiteX15" fmla="*/ 364807 w 788765"/>
                  <a:gd name="connsiteY15" fmla="*/ 187547 h 334351"/>
                  <a:gd name="connsiteX16" fmla="*/ 333565 w 788765"/>
                  <a:gd name="connsiteY16" fmla="*/ 185928 h 334351"/>
                  <a:gd name="connsiteX17" fmla="*/ 303181 w 788765"/>
                  <a:gd name="connsiteY17" fmla="*/ 183166 h 334351"/>
                  <a:gd name="connsiteX18" fmla="*/ 273177 w 788765"/>
                  <a:gd name="connsiteY18" fmla="*/ 179261 h 334351"/>
                  <a:gd name="connsiteX19" fmla="*/ 242983 w 788765"/>
                  <a:gd name="connsiteY19" fmla="*/ 174022 h 334351"/>
                  <a:gd name="connsiteX20" fmla="*/ 211741 w 788765"/>
                  <a:gd name="connsiteY20" fmla="*/ 167164 h 334351"/>
                  <a:gd name="connsiteX21" fmla="*/ 178022 w 788765"/>
                  <a:gd name="connsiteY21" fmla="*/ 157829 h 334351"/>
                  <a:gd name="connsiteX22" fmla="*/ 139351 w 788765"/>
                  <a:gd name="connsiteY22" fmla="*/ 144113 h 334351"/>
                  <a:gd name="connsiteX23" fmla="*/ 112776 w 788765"/>
                  <a:gd name="connsiteY23" fmla="*/ 132398 h 334351"/>
                  <a:gd name="connsiteX24" fmla="*/ 0 w 788765"/>
                  <a:gd name="connsiteY24" fmla="*/ 1810 h 334351"/>
                  <a:gd name="connsiteX25" fmla="*/ 286 w 788765"/>
                  <a:gd name="connsiteY25" fmla="*/ 148114 h 334351"/>
                  <a:gd name="connsiteX26" fmla="*/ 113062 w 788765"/>
                  <a:gd name="connsiteY26" fmla="*/ 278702 h 334351"/>
                  <a:gd name="connsiteX27" fmla="*/ 139636 w 788765"/>
                  <a:gd name="connsiteY27" fmla="*/ 290417 h 334351"/>
                  <a:gd name="connsiteX28" fmla="*/ 178308 w 788765"/>
                  <a:gd name="connsiteY28" fmla="*/ 304133 h 334351"/>
                  <a:gd name="connsiteX29" fmla="*/ 212026 w 788765"/>
                  <a:gd name="connsiteY29" fmla="*/ 313468 h 334351"/>
                  <a:gd name="connsiteX30" fmla="*/ 243268 w 788765"/>
                  <a:gd name="connsiteY30" fmla="*/ 320326 h 334351"/>
                  <a:gd name="connsiteX31" fmla="*/ 273463 w 788765"/>
                  <a:gd name="connsiteY31" fmla="*/ 325565 h 334351"/>
                  <a:gd name="connsiteX32" fmla="*/ 303467 w 788765"/>
                  <a:gd name="connsiteY32" fmla="*/ 329470 h 334351"/>
                  <a:gd name="connsiteX33" fmla="*/ 333851 w 788765"/>
                  <a:gd name="connsiteY33" fmla="*/ 332232 h 334351"/>
                  <a:gd name="connsiteX34" fmla="*/ 365093 w 788765"/>
                  <a:gd name="connsiteY34" fmla="*/ 333851 h 334351"/>
                  <a:gd name="connsiteX35" fmla="*/ 397859 w 788765"/>
                  <a:gd name="connsiteY35" fmla="*/ 334328 h 334351"/>
                  <a:gd name="connsiteX36" fmla="*/ 433197 w 788765"/>
                  <a:gd name="connsiteY36" fmla="*/ 333375 h 334351"/>
                  <a:gd name="connsiteX37" fmla="*/ 472821 w 788765"/>
                  <a:gd name="connsiteY37" fmla="*/ 330518 h 334351"/>
                  <a:gd name="connsiteX38" fmla="*/ 522827 w 788765"/>
                  <a:gd name="connsiteY38" fmla="*/ 324041 h 334351"/>
                  <a:gd name="connsiteX39" fmla="*/ 670560 w 788765"/>
                  <a:gd name="connsiteY39" fmla="*/ 280511 h 334351"/>
                  <a:gd name="connsiteX40" fmla="*/ 686657 w 788765"/>
                  <a:gd name="connsiteY40" fmla="*/ 272510 h 334351"/>
                  <a:gd name="connsiteX41" fmla="*/ 719328 w 788765"/>
                  <a:gd name="connsiteY41" fmla="*/ 252889 h 334351"/>
                  <a:gd name="connsiteX42" fmla="*/ 740473 w 788765"/>
                  <a:gd name="connsiteY42" fmla="*/ 236601 h 334351"/>
                  <a:gd name="connsiteX43" fmla="*/ 755999 w 788765"/>
                  <a:gd name="connsiteY43" fmla="*/ 221552 h 334351"/>
                  <a:gd name="connsiteX44" fmla="*/ 767810 w 788765"/>
                  <a:gd name="connsiteY44" fmla="*/ 207074 h 334351"/>
                  <a:gd name="connsiteX45" fmla="*/ 776669 w 788765"/>
                  <a:gd name="connsiteY45" fmla="*/ 192786 h 334351"/>
                  <a:gd name="connsiteX46" fmla="*/ 783050 w 788765"/>
                  <a:gd name="connsiteY46" fmla="*/ 178403 h 334351"/>
                  <a:gd name="connsiteX47" fmla="*/ 787146 w 788765"/>
                  <a:gd name="connsiteY47" fmla="*/ 163640 h 334351"/>
                  <a:gd name="connsiteX48" fmla="*/ 788765 w 788765"/>
                  <a:gd name="connsiteY48" fmla="*/ 148209 h 334351"/>
                  <a:gd name="connsiteX49" fmla="*/ 788765 w 788765"/>
                  <a:gd name="connsiteY49" fmla="*/ 146304 h 334351"/>
                  <a:gd name="connsiteX50" fmla="*/ 788480 w 788765"/>
                  <a:gd name="connsiteY50" fmla="*/ 0 h 334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88765" h="334351">
                    <a:moveTo>
                      <a:pt x="788575" y="0"/>
                    </a:moveTo>
                    <a:cubicBezTo>
                      <a:pt x="788575" y="667"/>
                      <a:pt x="788575" y="1238"/>
                      <a:pt x="788575" y="1905"/>
                    </a:cubicBezTo>
                    <a:cubicBezTo>
                      <a:pt x="788480" y="7049"/>
                      <a:pt x="787908" y="12192"/>
                      <a:pt x="786955" y="17336"/>
                    </a:cubicBezTo>
                    <a:cubicBezTo>
                      <a:pt x="786003" y="22289"/>
                      <a:pt x="784670" y="27146"/>
                      <a:pt x="782860" y="32099"/>
                    </a:cubicBezTo>
                    <a:cubicBezTo>
                      <a:pt x="781145" y="36957"/>
                      <a:pt x="778955" y="41720"/>
                      <a:pt x="776478" y="46482"/>
                    </a:cubicBezTo>
                    <a:cubicBezTo>
                      <a:pt x="773906" y="51245"/>
                      <a:pt x="770954" y="56007"/>
                      <a:pt x="767524" y="60770"/>
                    </a:cubicBezTo>
                    <a:cubicBezTo>
                      <a:pt x="764000" y="65627"/>
                      <a:pt x="760095" y="70485"/>
                      <a:pt x="755713" y="75248"/>
                    </a:cubicBezTo>
                    <a:cubicBezTo>
                      <a:pt x="751046" y="80391"/>
                      <a:pt x="745807" y="85344"/>
                      <a:pt x="740188" y="90297"/>
                    </a:cubicBezTo>
                    <a:cubicBezTo>
                      <a:pt x="733806" y="95822"/>
                      <a:pt x="726662" y="101346"/>
                      <a:pt x="719042" y="106585"/>
                    </a:cubicBezTo>
                    <a:cubicBezTo>
                      <a:pt x="709231" y="113348"/>
                      <a:pt x="698278" y="119920"/>
                      <a:pt x="686372" y="126206"/>
                    </a:cubicBezTo>
                    <a:cubicBezTo>
                      <a:pt x="681228" y="128873"/>
                      <a:pt x="675799" y="131540"/>
                      <a:pt x="670274" y="134207"/>
                    </a:cubicBezTo>
                    <a:cubicBezTo>
                      <a:pt x="626936" y="154400"/>
                      <a:pt x="576358" y="168878"/>
                      <a:pt x="522542" y="177737"/>
                    </a:cubicBezTo>
                    <a:cubicBezTo>
                      <a:pt x="506159" y="180404"/>
                      <a:pt x="489394" y="182594"/>
                      <a:pt x="472535" y="184214"/>
                    </a:cubicBezTo>
                    <a:cubicBezTo>
                      <a:pt x="459391" y="185452"/>
                      <a:pt x="446151" y="186404"/>
                      <a:pt x="432911" y="187071"/>
                    </a:cubicBezTo>
                    <a:cubicBezTo>
                      <a:pt x="421196" y="187643"/>
                      <a:pt x="409384" y="187928"/>
                      <a:pt x="397573" y="188024"/>
                    </a:cubicBezTo>
                    <a:cubicBezTo>
                      <a:pt x="386620" y="188024"/>
                      <a:pt x="375666" y="187928"/>
                      <a:pt x="364807" y="187547"/>
                    </a:cubicBezTo>
                    <a:cubicBezTo>
                      <a:pt x="354330" y="187166"/>
                      <a:pt x="343948" y="186595"/>
                      <a:pt x="333565" y="185928"/>
                    </a:cubicBezTo>
                    <a:cubicBezTo>
                      <a:pt x="323374" y="185166"/>
                      <a:pt x="313277" y="184309"/>
                      <a:pt x="303181" y="183166"/>
                    </a:cubicBezTo>
                    <a:cubicBezTo>
                      <a:pt x="293084" y="182023"/>
                      <a:pt x="283083" y="180785"/>
                      <a:pt x="273177" y="179261"/>
                    </a:cubicBezTo>
                    <a:cubicBezTo>
                      <a:pt x="262985" y="177737"/>
                      <a:pt x="252984" y="176022"/>
                      <a:pt x="242983" y="174022"/>
                    </a:cubicBezTo>
                    <a:cubicBezTo>
                      <a:pt x="232410" y="171926"/>
                      <a:pt x="222028" y="169640"/>
                      <a:pt x="211741" y="167164"/>
                    </a:cubicBezTo>
                    <a:cubicBezTo>
                      <a:pt x="200215" y="164306"/>
                      <a:pt x="188976" y="161258"/>
                      <a:pt x="178022" y="157829"/>
                    </a:cubicBezTo>
                    <a:cubicBezTo>
                      <a:pt x="164687" y="153734"/>
                      <a:pt x="151733" y="149162"/>
                      <a:pt x="139351" y="144113"/>
                    </a:cubicBezTo>
                    <a:cubicBezTo>
                      <a:pt x="130207" y="140399"/>
                      <a:pt x="121348" y="136493"/>
                      <a:pt x="112776" y="132398"/>
                    </a:cubicBezTo>
                    <a:cubicBezTo>
                      <a:pt x="37624" y="96107"/>
                      <a:pt x="95" y="48959"/>
                      <a:pt x="0" y="1810"/>
                    </a:cubicBezTo>
                    <a:lnTo>
                      <a:pt x="286" y="148114"/>
                    </a:lnTo>
                    <a:cubicBezTo>
                      <a:pt x="286" y="195263"/>
                      <a:pt x="37909" y="242411"/>
                      <a:pt x="113062" y="278702"/>
                    </a:cubicBezTo>
                    <a:cubicBezTo>
                      <a:pt x="121634" y="282797"/>
                      <a:pt x="130492" y="286703"/>
                      <a:pt x="139636" y="290417"/>
                    </a:cubicBezTo>
                    <a:cubicBezTo>
                      <a:pt x="152019" y="295370"/>
                      <a:pt x="164973" y="299942"/>
                      <a:pt x="178308" y="304133"/>
                    </a:cubicBezTo>
                    <a:cubicBezTo>
                      <a:pt x="189262" y="307562"/>
                      <a:pt x="200501" y="310610"/>
                      <a:pt x="212026" y="313468"/>
                    </a:cubicBezTo>
                    <a:cubicBezTo>
                      <a:pt x="222218" y="316040"/>
                      <a:pt x="232696" y="318326"/>
                      <a:pt x="243268" y="320326"/>
                    </a:cubicBezTo>
                    <a:cubicBezTo>
                      <a:pt x="253175" y="322231"/>
                      <a:pt x="263271" y="324041"/>
                      <a:pt x="273463" y="325565"/>
                    </a:cubicBezTo>
                    <a:cubicBezTo>
                      <a:pt x="283369" y="327089"/>
                      <a:pt x="293370" y="328327"/>
                      <a:pt x="303467" y="329470"/>
                    </a:cubicBezTo>
                    <a:cubicBezTo>
                      <a:pt x="313563" y="330613"/>
                      <a:pt x="323659" y="331470"/>
                      <a:pt x="333851" y="332232"/>
                    </a:cubicBezTo>
                    <a:cubicBezTo>
                      <a:pt x="344234" y="332994"/>
                      <a:pt x="354616" y="333566"/>
                      <a:pt x="365093" y="333851"/>
                    </a:cubicBezTo>
                    <a:cubicBezTo>
                      <a:pt x="376047" y="334232"/>
                      <a:pt x="387001" y="334423"/>
                      <a:pt x="397859" y="334328"/>
                    </a:cubicBezTo>
                    <a:cubicBezTo>
                      <a:pt x="409670" y="334328"/>
                      <a:pt x="421481" y="333947"/>
                      <a:pt x="433197" y="333375"/>
                    </a:cubicBezTo>
                    <a:cubicBezTo>
                      <a:pt x="446437" y="332708"/>
                      <a:pt x="459676" y="331756"/>
                      <a:pt x="472821" y="330518"/>
                    </a:cubicBezTo>
                    <a:cubicBezTo>
                      <a:pt x="489680" y="328898"/>
                      <a:pt x="506349" y="326708"/>
                      <a:pt x="522827" y="324041"/>
                    </a:cubicBezTo>
                    <a:cubicBezTo>
                      <a:pt x="576644" y="315182"/>
                      <a:pt x="627221" y="300704"/>
                      <a:pt x="670560" y="280511"/>
                    </a:cubicBezTo>
                    <a:cubicBezTo>
                      <a:pt x="676180" y="277940"/>
                      <a:pt x="681514" y="275273"/>
                      <a:pt x="686657" y="272510"/>
                    </a:cubicBezTo>
                    <a:cubicBezTo>
                      <a:pt x="698563" y="266224"/>
                      <a:pt x="709517" y="259747"/>
                      <a:pt x="719328" y="252889"/>
                    </a:cubicBezTo>
                    <a:cubicBezTo>
                      <a:pt x="727043" y="247555"/>
                      <a:pt x="734092" y="242126"/>
                      <a:pt x="740473" y="236601"/>
                    </a:cubicBezTo>
                    <a:cubicBezTo>
                      <a:pt x="746188" y="231648"/>
                      <a:pt x="751332" y="226695"/>
                      <a:pt x="755999" y="221552"/>
                    </a:cubicBezTo>
                    <a:cubicBezTo>
                      <a:pt x="760381" y="216789"/>
                      <a:pt x="764286" y="212027"/>
                      <a:pt x="767810" y="207074"/>
                    </a:cubicBezTo>
                    <a:cubicBezTo>
                      <a:pt x="771144" y="202406"/>
                      <a:pt x="774192" y="197644"/>
                      <a:pt x="776669" y="192786"/>
                    </a:cubicBezTo>
                    <a:cubicBezTo>
                      <a:pt x="779240" y="188024"/>
                      <a:pt x="781336" y="183261"/>
                      <a:pt x="783050" y="178403"/>
                    </a:cubicBezTo>
                    <a:cubicBezTo>
                      <a:pt x="784860" y="173546"/>
                      <a:pt x="786194" y="168593"/>
                      <a:pt x="787146" y="163640"/>
                    </a:cubicBezTo>
                    <a:cubicBezTo>
                      <a:pt x="788098" y="158496"/>
                      <a:pt x="788670" y="153353"/>
                      <a:pt x="788765" y="148209"/>
                    </a:cubicBezTo>
                    <a:cubicBezTo>
                      <a:pt x="788765" y="147542"/>
                      <a:pt x="788765" y="146971"/>
                      <a:pt x="788765" y="146304"/>
                    </a:cubicBezTo>
                    <a:lnTo>
                      <a:pt x="788480" y="0"/>
                    </a:lnTo>
                    <a:close/>
                  </a:path>
                </a:pathLst>
              </a:custGeom>
              <a:gradFill>
                <a:gsLst>
                  <a:gs pos="0">
                    <a:schemeClr val="accent3">
                      <a:lumMod val="75000"/>
                    </a:schemeClr>
                  </a:gs>
                  <a:gs pos="52300">
                    <a:srgbClr val="6211B0">
                      <a:lumMod val="82000"/>
                      <a:lumOff val="18000"/>
                    </a:srgbClr>
                  </a:gs>
                  <a:gs pos="100000">
                    <a:schemeClr val="accent3">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6" name="Freeform: Shape 15">
                <a:extLst>
                  <a:ext uri="{FF2B5EF4-FFF2-40B4-BE49-F238E27FC236}">
                    <a16:creationId xmlns:a16="http://schemas.microsoft.com/office/drawing/2014/main" id="{FE1CF766-2BD0-7850-595E-21D26D4F720B}"/>
                  </a:ext>
                </a:extLst>
              </p:cNvPr>
              <p:cNvSpPr/>
              <p:nvPr/>
            </p:nvSpPr>
            <p:spPr>
              <a:xfrm>
                <a:off x="5821799" y="2633681"/>
                <a:ext cx="788673" cy="373972"/>
              </a:xfrm>
              <a:custGeom>
                <a:avLst/>
                <a:gdLst>
                  <a:gd name="connsiteX0" fmla="*/ 118212 w 788673"/>
                  <a:gd name="connsiteY0" fmla="*/ 53892 h 373972"/>
                  <a:gd name="connsiteX1" fmla="*/ 675996 w 788673"/>
                  <a:gd name="connsiteY1" fmla="*/ 55702 h 373972"/>
                  <a:gd name="connsiteX2" fmla="*/ 670281 w 788673"/>
                  <a:gd name="connsiteY2" fmla="*/ 320116 h 373972"/>
                  <a:gd name="connsiteX3" fmla="*/ 112783 w 788673"/>
                  <a:gd name="connsiteY3" fmla="*/ 318306 h 373972"/>
                  <a:gd name="connsiteX4" fmla="*/ 118212 w 788673"/>
                  <a:gd name="connsiteY4" fmla="*/ 53892 h 373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673" h="373972">
                    <a:moveTo>
                      <a:pt x="118212" y="53892"/>
                    </a:moveTo>
                    <a:cubicBezTo>
                      <a:pt x="273851" y="-18688"/>
                      <a:pt x="523406" y="-17831"/>
                      <a:pt x="675996" y="55702"/>
                    </a:cubicBezTo>
                    <a:cubicBezTo>
                      <a:pt x="828396" y="129235"/>
                      <a:pt x="825920" y="247536"/>
                      <a:pt x="670281" y="320116"/>
                    </a:cubicBezTo>
                    <a:cubicBezTo>
                      <a:pt x="514833" y="392601"/>
                      <a:pt x="265183" y="391839"/>
                      <a:pt x="112783" y="318306"/>
                    </a:cubicBezTo>
                    <a:cubicBezTo>
                      <a:pt x="-39712" y="244773"/>
                      <a:pt x="-37236" y="126378"/>
                      <a:pt x="118212" y="53892"/>
                    </a:cubicBezTo>
                    <a:close/>
                  </a:path>
                </a:pathLst>
              </a:custGeom>
              <a:gradFill>
                <a:gsLst>
                  <a:gs pos="0">
                    <a:schemeClr val="accent3"/>
                  </a:gs>
                  <a:gs pos="47100">
                    <a:srgbClr val="8B32E2">
                      <a:lumMod val="73000"/>
                      <a:lumOff val="27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sp>
        <p:nvSpPr>
          <p:cNvPr id="2" name="TextBox 1">
            <a:extLst>
              <a:ext uri="{FF2B5EF4-FFF2-40B4-BE49-F238E27FC236}">
                <a16:creationId xmlns:a16="http://schemas.microsoft.com/office/drawing/2014/main" id="{8E0FB25A-872B-1B34-2C13-1F059D1C4FB3}"/>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Chart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49" name="Group 48">
            <a:extLst>
              <a:ext uri="{FF2B5EF4-FFF2-40B4-BE49-F238E27FC236}">
                <a16:creationId xmlns:a16="http://schemas.microsoft.com/office/drawing/2014/main" id="{C133B6B4-65CE-C8BC-8767-68A6820CEAB2}"/>
              </a:ext>
            </a:extLst>
          </p:cNvPr>
          <p:cNvGrpSpPr/>
          <p:nvPr/>
        </p:nvGrpSpPr>
        <p:grpSpPr>
          <a:xfrm>
            <a:off x="7792850" y="4655600"/>
            <a:ext cx="3703825" cy="1051627"/>
            <a:chOff x="6884331" y="1912293"/>
            <a:chExt cx="3703825" cy="1051627"/>
          </a:xfrm>
        </p:grpSpPr>
        <p:grpSp>
          <p:nvGrpSpPr>
            <p:cNvPr id="50" name="Group 49">
              <a:extLst>
                <a:ext uri="{FF2B5EF4-FFF2-40B4-BE49-F238E27FC236}">
                  <a16:creationId xmlns:a16="http://schemas.microsoft.com/office/drawing/2014/main" id="{040B32D3-355E-22BB-DA2A-FE1BECEE74C2}"/>
                </a:ext>
              </a:extLst>
            </p:cNvPr>
            <p:cNvGrpSpPr/>
            <p:nvPr/>
          </p:nvGrpSpPr>
          <p:grpSpPr>
            <a:xfrm>
              <a:off x="6884331" y="2144849"/>
              <a:ext cx="1334252" cy="346310"/>
              <a:chOff x="6884331" y="2144849"/>
              <a:chExt cx="1334252" cy="346310"/>
            </a:xfrm>
          </p:grpSpPr>
          <p:cxnSp>
            <p:nvCxnSpPr>
              <p:cNvPr id="53" name="Straight Connector 52">
                <a:extLst>
                  <a:ext uri="{FF2B5EF4-FFF2-40B4-BE49-F238E27FC236}">
                    <a16:creationId xmlns:a16="http://schemas.microsoft.com/office/drawing/2014/main" id="{D45BE7A5-CA37-A771-A10E-60DC2EDFA00D}"/>
                  </a:ext>
                </a:extLst>
              </p:cNvPr>
              <p:cNvCxnSpPr>
                <a:cxnSpLocks/>
              </p:cNvCxnSpPr>
              <p:nvPr/>
            </p:nvCxnSpPr>
            <p:spPr>
              <a:xfrm flipV="1">
                <a:off x="6884331" y="2144849"/>
                <a:ext cx="544578" cy="346310"/>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F96C0299-8FD9-11CB-3470-0BD7FAF77F96}"/>
                  </a:ext>
                </a:extLst>
              </p:cNvPr>
              <p:cNvCxnSpPr/>
              <p:nvPr/>
            </p:nvCxnSpPr>
            <p:spPr>
              <a:xfrm>
                <a:off x="7428909" y="2144849"/>
                <a:ext cx="789674"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0C483821-0C76-3463-82DD-269826C53958}"/>
                </a:ext>
              </a:extLst>
            </p:cNvPr>
            <p:cNvSpPr txBox="1"/>
            <p:nvPr/>
          </p:nvSpPr>
          <p:spPr>
            <a:xfrm>
              <a:off x="8479476" y="1912293"/>
              <a:ext cx="1974850" cy="584775"/>
            </a:xfrm>
            <a:prstGeom prst="rect">
              <a:avLst/>
            </a:prstGeom>
            <a:noFill/>
          </p:spPr>
          <p:txBody>
            <a:bodyPr wrap="square" rtlCol="0">
              <a:spAutoFit/>
            </a:bodyPr>
            <a:lstStyle/>
            <a:p>
              <a:r>
                <a:rPr lang="en-US" sz="3200" b="1" dirty="0">
                  <a:solidFill>
                    <a:schemeClr val="accent1"/>
                  </a:solidFill>
                  <a:latin typeface="Poppins SemiBold" panose="00000700000000000000" pitchFamily="2" charset="0"/>
                  <a:cs typeface="Poppins SemiBold" panose="00000700000000000000" pitchFamily="2" charset="0"/>
                </a:rPr>
                <a:t>100%</a:t>
              </a:r>
              <a:endParaRPr lang="en-ID" sz="3200" b="1" dirty="0">
                <a:solidFill>
                  <a:schemeClr val="accent1"/>
                </a:solidFill>
                <a:latin typeface="Poppins SemiBold" panose="00000700000000000000" pitchFamily="2" charset="0"/>
                <a:cs typeface="Poppins SemiBold" panose="00000700000000000000" pitchFamily="2" charset="0"/>
              </a:endParaRPr>
            </a:p>
          </p:txBody>
        </p:sp>
        <p:sp>
          <p:nvSpPr>
            <p:cNvPr id="52" name="TextBox 51">
              <a:extLst>
                <a:ext uri="{FF2B5EF4-FFF2-40B4-BE49-F238E27FC236}">
                  <a16:creationId xmlns:a16="http://schemas.microsoft.com/office/drawing/2014/main" id="{2A9D7291-81BF-694E-1A57-F4A40696ED5B}"/>
                </a:ext>
              </a:extLst>
            </p:cNvPr>
            <p:cNvSpPr txBox="1"/>
            <p:nvPr/>
          </p:nvSpPr>
          <p:spPr>
            <a:xfrm>
              <a:off x="8479475" y="2393507"/>
              <a:ext cx="2108681"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55" name="Group 54">
            <a:extLst>
              <a:ext uri="{FF2B5EF4-FFF2-40B4-BE49-F238E27FC236}">
                <a16:creationId xmlns:a16="http://schemas.microsoft.com/office/drawing/2014/main" id="{D87B16BF-B830-D3A5-5723-8AF2A9DD20A0}"/>
              </a:ext>
            </a:extLst>
          </p:cNvPr>
          <p:cNvGrpSpPr/>
          <p:nvPr/>
        </p:nvGrpSpPr>
        <p:grpSpPr>
          <a:xfrm flipH="1">
            <a:off x="827137" y="3984867"/>
            <a:ext cx="3568164" cy="1051627"/>
            <a:chOff x="7019992" y="1912293"/>
            <a:chExt cx="3568164" cy="1051627"/>
          </a:xfrm>
        </p:grpSpPr>
        <p:grpSp>
          <p:nvGrpSpPr>
            <p:cNvPr id="56" name="Group 55">
              <a:extLst>
                <a:ext uri="{FF2B5EF4-FFF2-40B4-BE49-F238E27FC236}">
                  <a16:creationId xmlns:a16="http://schemas.microsoft.com/office/drawing/2014/main" id="{FE400707-9E3E-AA08-4F16-C69376E25304}"/>
                </a:ext>
              </a:extLst>
            </p:cNvPr>
            <p:cNvGrpSpPr/>
            <p:nvPr/>
          </p:nvGrpSpPr>
          <p:grpSpPr>
            <a:xfrm>
              <a:off x="7019992" y="2144849"/>
              <a:ext cx="1198591" cy="408917"/>
              <a:chOff x="7019992" y="2144849"/>
              <a:chExt cx="1198591" cy="408917"/>
            </a:xfrm>
          </p:grpSpPr>
          <p:cxnSp>
            <p:nvCxnSpPr>
              <p:cNvPr id="59" name="Straight Connector 58">
                <a:extLst>
                  <a:ext uri="{FF2B5EF4-FFF2-40B4-BE49-F238E27FC236}">
                    <a16:creationId xmlns:a16="http://schemas.microsoft.com/office/drawing/2014/main" id="{C7AE0E01-775B-3CE0-74BE-E43653E123DC}"/>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C80C8AFC-172E-EAEB-062A-FE7B1343990B}"/>
                  </a:ext>
                </a:extLst>
              </p:cNvPr>
              <p:cNvCxnSpPr/>
              <p:nvPr/>
            </p:nvCxnSpPr>
            <p:spPr>
              <a:xfrm>
                <a:off x="7428909" y="2144849"/>
                <a:ext cx="789674"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7" name="TextBox 56">
              <a:extLst>
                <a:ext uri="{FF2B5EF4-FFF2-40B4-BE49-F238E27FC236}">
                  <a16:creationId xmlns:a16="http://schemas.microsoft.com/office/drawing/2014/main" id="{569DF74F-D91D-D47E-5A90-7748E040331F}"/>
                </a:ext>
              </a:extLst>
            </p:cNvPr>
            <p:cNvSpPr txBox="1"/>
            <p:nvPr/>
          </p:nvSpPr>
          <p:spPr>
            <a:xfrm>
              <a:off x="8479476" y="1912293"/>
              <a:ext cx="1974850" cy="584775"/>
            </a:xfrm>
            <a:prstGeom prst="rect">
              <a:avLst/>
            </a:prstGeom>
            <a:noFill/>
          </p:spPr>
          <p:txBody>
            <a:bodyPr wrap="square" rtlCol="0">
              <a:spAutoFit/>
            </a:bodyPr>
            <a:lstStyle/>
            <a:p>
              <a:pPr algn="r"/>
              <a:r>
                <a:rPr lang="en-US" sz="3200" b="1" dirty="0">
                  <a:solidFill>
                    <a:schemeClr val="accent4"/>
                  </a:solidFill>
                  <a:latin typeface="Poppins SemiBold" panose="00000700000000000000" pitchFamily="2" charset="0"/>
                  <a:cs typeface="Poppins SemiBold" panose="00000700000000000000" pitchFamily="2" charset="0"/>
                </a:rPr>
                <a:t>80%</a:t>
              </a:r>
              <a:endParaRPr lang="en-ID" sz="3200" b="1" dirty="0">
                <a:solidFill>
                  <a:schemeClr val="accent4"/>
                </a:solidFill>
                <a:latin typeface="Poppins SemiBold" panose="00000700000000000000" pitchFamily="2" charset="0"/>
                <a:cs typeface="Poppins SemiBold" panose="00000700000000000000" pitchFamily="2" charset="0"/>
              </a:endParaRPr>
            </a:p>
          </p:txBody>
        </p:sp>
        <p:sp>
          <p:nvSpPr>
            <p:cNvPr id="58" name="TextBox 57">
              <a:extLst>
                <a:ext uri="{FF2B5EF4-FFF2-40B4-BE49-F238E27FC236}">
                  <a16:creationId xmlns:a16="http://schemas.microsoft.com/office/drawing/2014/main" id="{AFDCCAB1-BBE4-11A9-52B8-2E530A653D32}"/>
                </a:ext>
              </a:extLst>
            </p:cNvPr>
            <p:cNvSpPr txBox="1"/>
            <p:nvPr/>
          </p:nvSpPr>
          <p:spPr>
            <a:xfrm>
              <a:off x="8479475" y="2393507"/>
              <a:ext cx="2108681"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61" name="Group 60">
            <a:extLst>
              <a:ext uri="{FF2B5EF4-FFF2-40B4-BE49-F238E27FC236}">
                <a16:creationId xmlns:a16="http://schemas.microsoft.com/office/drawing/2014/main" id="{B6A615E4-627C-0A01-D476-909C36D793FF}"/>
              </a:ext>
            </a:extLst>
          </p:cNvPr>
          <p:cNvGrpSpPr/>
          <p:nvPr/>
        </p:nvGrpSpPr>
        <p:grpSpPr>
          <a:xfrm>
            <a:off x="6865341" y="3017459"/>
            <a:ext cx="3516109" cy="1051627"/>
            <a:chOff x="7072047" y="1912293"/>
            <a:chExt cx="3516109" cy="1051627"/>
          </a:xfrm>
        </p:grpSpPr>
        <p:grpSp>
          <p:nvGrpSpPr>
            <p:cNvPr id="62" name="Group 61">
              <a:extLst>
                <a:ext uri="{FF2B5EF4-FFF2-40B4-BE49-F238E27FC236}">
                  <a16:creationId xmlns:a16="http://schemas.microsoft.com/office/drawing/2014/main" id="{17956333-7FA3-D8DA-6817-65918DC5F7FB}"/>
                </a:ext>
              </a:extLst>
            </p:cNvPr>
            <p:cNvGrpSpPr/>
            <p:nvPr/>
          </p:nvGrpSpPr>
          <p:grpSpPr>
            <a:xfrm>
              <a:off x="7072047" y="2144849"/>
              <a:ext cx="1146536" cy="300452"/>
              <a:chOff x="7072047" y="2144849"/>
              <a:chExt cx="1146536" cy="300452"/>
            </a:xfrm>
          </p:grpSpPr>
          <p:cxnSp>
            <p:nvCxnSpPr>
              <p:cNvPr id="65" name="Straight Connector 64">
                <a:extLst>
                  <a:ext uri="{FF2B5EF4-FFF2-40B4-BE49-F238E27FC236}">
                    <a16:creationId xmlns:a16="http://schemas.microsoft.com/office/drawing/2014/main" id="{0FF50F4F-B70C-B8E3-0606-000F48D80816}"/>
                  </a:ext>
                </a:extLst>
              </p:cNvPr>
              <p:cNvCxnSpPr>
                <a:cxnSpLocks/>
                <a:stCxn id="12" idx="1"/>
              </p:cNvCxnSpPr>
              <p:nvPr/>
            </p:nvCxnSpPr>
            <p:spPr>
              <a:xfrm flipV="1">
                <a:off x="7072047" y="2144849"/>
                <a:ext cx="356862" cy="300452"/>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67933797-9406-2F6B-E627-459FE9B35B7A}"/>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728CABD2-4F82-BC9F-95F6-F36B2ECABE3C}"/>
                </a:ext>
              </a:extLst>
            </p:cNvPr>
            <p:cNvSpPr txBox="1"/>
            <p:nvPr/>
          </p:nvSpPr>
          <p:spPr>
            <a:xfrm>
              <a:off x="8479476" y="1912293"/>
              <a:ext cx="1974850" cy="584775"/>
            </a:xfrm>
            <a:prstGeom prst="rect">
              <a:avLst/>
            </a:prstGeom>
            <a:noFill/>
          </p:spPr>
          <p:txBody>
            <a:bodyPr wrap="square" rtlCol="0">
              <a:spAutoFit/>
            </a:bodyPr>
            <a:lstStyle/>
            <a:p>
              <a:r>
                <a:rPr lang="en-US" sz="3200" b="1" dirty="0">
                  <a:solidFill>
                    <a:schemeClr val="accent2"/>
                  </a:solidFill>
                  <a:latin typeface="Poppins SemiBold" panose="00000700000000000000" pitchFamily="2" charset="0"/>
                  <a:cs typeface="Poppins SemiBold" panose="00000700000000000000" pitchFamily="2" charset="0"/>
                </a:rPr>
                <a:t>60%</a:t>
              </a:r>
              <a:endParaRPr lang="en-ID" sz="3200" b="1" dirty="0">
                <a:solidFill>
                  <a:schemeClr val="accent2"/>
                </a:solidFill>
                <a:latin typeface="Poppins SemiBold" panose="00000700000000000000" pitchFamily="2" charset="0"/>
                <a:cs typeface="Poppins SemiBold" panose="00000700000000000000" pitchFamily="2" charset="0"/>
              </a:endParaRPr>
            </a:p>
          </p:txBody>
        </p:sp>
        <p:sp>
          <p:nvSpPr>
            <p:cNvPr id="64" name="TextBox 63">
              <a:extLst>
                <a:ext uri="{FF2B5EF4-FFF2-40B4-BE49-F238E27FC236}">
                  <a16:creationId xmlns:a16="http://schemas.microsoft.com/office/drawing/2014/main" id="{0AB05A18-E4B8-8E91-7C11-E7EEE4877305}"/>
                </a:ext>
              </a:extLst>
            </p:cNvPr>
            <p:cNvSpPr txBox="1"/>
            <p:nvPr/>
          </p:nvSpPr>
          <p:spPr>
            <a:xfrm>
              <a:off x="8479475" y="2393507"/>
              <a:ext cx="2108681"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67" name="Group 66">
            <a:extLst>
              <a:ext uri="{FF2B5EF4-FFF2-40B4-BE49-F238E27FC236}">
                <a16:creationId xmlns:a16="http://schemas.microsoft.com/office/drawing/2014/main" id="{AB3A293D-B2E5-5E1D-2F01-418D8AFBD0FC}"/>
              </a:ext>
            </a:extLst>
          </p:cNvPr>
          <p:cNvGrpSpPr/>
          <p:nvPr/>
        </p:nvGrpSpPr>
        <p:grpSpPr>
          <a:xfrm flipH="1">
            <a:off x="1646366" y="2516920"/>
            <a:ext cx="3568164" cy="1051627"/>
            <a:chOff x="7019992" y="1912293"/>
            <a:chExt cx="3568164" cy="1051627"/>
          </a:xfrm>
        </p:grpSpPr>
        <p:grpSp>
          <p:nvGrpSpPr>
            <p:cNvPr id="68" name="Group 67">
              <a:extLst>
                <a:ext uri="{FF2B5EF4-FFF2-40B4-BE49-F238E27FC236}">
                  <a16:creationId xmlns:a16="http://schemas.microsoft.com/office/drawing/2014/main" id="{D0C4EEA8-0427-0AC9-B344-E4F3BA408731}"/>
                </a:ext>
              </a:extLst>
            </p:cNvPr>
            <p:cNvGrpSpPr/>
            <p:nvPr/>
          </p:nvGrpSpPr>
          <p:grpSpPr>
            <a:xfrm>
              <a:off x="7019992" y="2144849"/>
              <a:ext cx="1198591" cy="408917"/>
              <a:chOff x="7019992" y="2144849"/>
              <a:chExt cx="1198591" cy="408917"/>
            </a:xfrm>
          </p:grpSpPr>
          <p:cxnSp>
            <p:nvCxnSpPr>
              <p:cNvPr id="71" name="Straight Connector 70">
                <a:extLst>
                  <a:ext uri="{FF2B5EF4-FFF2-40B4-BE49-F238E27FC236}">
                    <a16:creationId xmlns:a16="http://schemas.microsoft.com/office/drawing/2014/main" id="{0035DE13-3A73-F0AA-D7D8-6F444B876287}"/>
                  </a:ext>
                </a:extLst>
              </p:cNvPr>
              <p:cNvCxnSpPr/>
              <p:nvPr/>
            </p:nvCxnSpPr>
            <p:spPr>
              <a:xfrm flipV="1">
                <a:off x="7019992" y="2144849"/>
                <a:ext cx="408917" cy="408917"/>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42F8A014-9444-EF63-1DB3-62B0D61F5EC7}"/>
                  </a:ext>
                </a:extLst>
              </p:cNvPr>
              <p:cNvCxnSpPr/>
              <p:nvPr/>
            </p:nvCxnSpPr>
            <p:spPr>
              <a:xfrm>
                <a:off x="7428909" y="2144849"/>
                <a:ext cx="789674"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69" name="TextBox 68">
              <a:extLst>
                <a:ext uri="{FF2B5EF4-FFF2-40B4-BE49-F238E27FC236}">
                  <a16:creationId xmlns:a16="http://schemas.microsoft.com/office/drawing/2014/main" id="{298AE523-5979-B1AB-5E7C-6C3D39CE07B3}"/>
                </a:ext>
              </a:extLst>
            </p:cNvPr>
            <p:cNvSpPr txBox="1"/>
            <p:nvPr/>
          </p:nvSpPr>
          <p:spPr>
            <a:xfrm>
              <a:off x="8479476" y="1912293"/>
              <a:ext cx="1974850" cy="584775"/>
            </a:xfrm>
            <a:prstGeom prst="rect">
              <a:avLst/>
            </a:prstGeom>
            <a:noFill/>
          </p:spPr>
          <p:txBody>
            <a:bodyPr wrap="square" rtlCol="0">
              <a:spAutoFit/>
            </a:bodyPr>
            <a:lstStyle/>
            <a:p>
              <a:pPr algn="r"/>
              <a:r>
                <a:rPr lang="en-US" sz="3200" b="1" dirty="0">
                  <a:solidFill>
                    <a:schemeClr val="accent5"/>
                  </a:solidFill>
                  <a:latin typeface="Poppins SemiBold" panose="00000700000000000000" pitchFamily="2" charset="0"/>
                  <a:cs typeface="Poppins SemiBold" panose="00000700000000000000" pitchFamily="2" charset="0"/>
                </a:rPr>
                <a:t>40%</a:t>
              </a:r>
              <a:endParaRPr lang="en-ID" sz="3200" b="1" dirty="0">
                <a:solidFill>
                  <a:schemeClr val="accent5"/>
                </a:solidFill>
                <a:latin typeface="Poppins SemiBold" panose="00000700000000000000" pitchFamily="2" charset="0"/>
                <a:cs typeface="Poppins SemiBold" panose="00000700000000000000" pitchFamily="2" charset="0"/>
              </a:endParaRPr>
            </a:p>
          </p:txBody>
        </p:sp>
        <p:sp>
          <p:nvSpPr>
            <p:cNvPr id="70" name="TextBox 69">
              <a:extLst>
                <a:ext uri="{FF2B5EF4-FFF2-40B4-BE49-F238E27FC236}">
                  <a16:creationId xmlns:a16="http://schemas.microsoft.com/office/drawing/2014/main" id="{FD7F26DB-FFCE-E947-BE12-B42484751BDF}"/>
                </a:ext>
              </a:extLst>
            </p:cNvPr>
            <p:cNvSpPr txBox="1"/>
            <p:nvPr/>
          </p:nvSpPr>
          <p:spPr>
            <a:xfrm>
              <a:off x="8479475" y="2393507"/>
              <a:ext cx="2108681"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73" name="Group 72">
            <a:extLst>
              <a:ext uri="{FF2B5EF4-FFF2-40B4-BE49-F238E27FC236}">
                <a16:creationId xmlns:a16="http://schemas.microsoft.com/office/drawing/2014/main" id="{7C925A38-FC9F-B1FA-7526-C5E44E9A5CD0}"/>
              </a:ext>
            </a:extLst>
          </p:cNvPr>
          <p:cNvGrpSpPr/>
          <p:nvPr/>
        </p:nvGrpSpPr>
        <p:grpSpPr>
          <a:xfrm>
            <a:off x="5993176" y="1518894"/>
            <a:ext cx="3526811" cy="1063732"/>
            <a:chOff x="7061345" y="1912293"/>
            <a:chExt cx="3526811" cy="1063732"/>
          </a:xfrm>
        </p:grpSpPr>
        <p:grpSp>
          <p:nvGrpSpPr>
            <p:cNvPr id="74" name="Group 73">
              <a:extLst>
                <a:ext uri="{FF2B5EF4-FFF2-40B4-BE49-F238E27FC236}">
                  <a16:creationId xmlns:a16="http://schemas.microsoft.com/office/drawing/2014/main" id="{0BBD927E-32B2-F69B-FB62-7E3B82B48C69}"/>
                </a:ext>
              </a:extLst>
            </p:cNvPr>
            <p:cNvGrpSpPr/>
            <p:nvPr/>
          </p:nvGrpSpPr>
          <p:grpSpPr>
            <a:xfrm>
              <a:off x="7061345" y="2144849"/>
              <a:ext cx="1157238" cy="831176"/>
              <a:chOff x="7061345" y="2144849"/>
              <a:chExt cx="1157238" cy="831176"/>
            </a:xfrm>
          </p:grpSpPr>
          <p:cxnSp>
            <p:nvCxnSpPr>
              <p:cNvPr id="77" name="Straight Connector 76">
                <a:extLst>
                  <a:ext uri="{FF2B5EF4-FFF2-40B4-BE49-F238E27FC236}">
                    <a16:creationId xmlns:a16="http://schemas.microsoft.com/office/drawing/2014/main" id="{BF67394E-DA50-FC37-BD3C-895A1D731FDB}"/>
                  </a:ext>
                </a:extLst>
              </p:cNvPr>
              <p:cNvCxnSpPr>
                <a:cxnSpLocks/>
              </p:cNvCxnSpPr>
              <p:nvPr/>
            </p:nvCxnSpPr>
            <p:spPr>
              <a:xfrm flipV="1">
                <a:off x="7061345" y="2144849"/>
                <a:ext cx="367564" cy="831176"/>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EDB3C310-1B4D-2753-F6B6-3F28E8F0B3C8}"/>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75" name="TextBox 74">
              <a:extLst>
                <a:ext uri="{FF2B5EF4-FFF2-40B4-BE49-F238E27FC236}">
                  <a16:creationId xmlns:a16="http://schemas.microsoft.com/office/drawing/2014/main" id="{141FA847-6F29-FCE9-C532-9A149574FD5E}"/>
                </a:ext>
              </a:extLst>
            </p:cNvPr>
            <p:cNvSpPr txBox="1"/>
            <p:nvPr/>
          </p:nvSpPr>
          <p:spPr>
            <a:xfrm>
              <a:off x="8479476" y="1912293"/>
              <a:ext cx="1974850" cy="584775"/>
            </a:xfrm>
            <a:prstGeom prst="rect">
              <a:avLst/>
            </a:prstGeom>
            <a:noFill/>
          </p:spPr>
          <p:txBody>
            <a:bodyPr wrap="square" rtlCol="0">
              <a:spAutoFit/>
            </a:bodyPr>
            <a:lstStyle/>
            <a:p>
              <a:r>
                <a:rPr lang="en-US" sz="3200" b="1" dirty="0">
                  <a:solidFill>
                    <a:schemeClr val="accent3"/>
                  </a:solidFill>
                  <a:latin typeface="Poppins SemiBold" panose="00000700000000000000" pitchFamily="2" charset="0"/>
                  <a:cs typeface="Poppins SemiBold" panose="00000700000000000000" pitchFamily="2" charset="0"/>
                </a:rPr>
                <a:t>20%</a:t>
              </a:r>
              <a:endParaRPr lang="en-ID" sz="3200" b="1" dirty="0">
                <a:solidFill>
                  <a:schemeClr val="accent3"/>
                </a:solidFill>
                <a:latin typeface="Poppins SemiBold" panose="00000700000000000000" pitchFamily="2" charset="0"/>
                <a:cs typeface="Poppins SemiBold" panose="00000700000000000000" pitchFamily="2" charset="0"/>
              </a:endParaRPr>
            </a:p>
          </p:txBody>
        </p:sp>
        <p:sp>
          <p:nvSpPr>
            <p:cNvPr id="76" name="TextBox 75">
              <a:extLst>
                <a:ext uri="{FF2B5EF4-FFF2-40B4-BE49-F238E27FC236}">
                  <a16:creationId xmlns:a16="http://schemas.microsoft.com/office/drawing/2014/main" id="{02A42C4A-EEA1-2993-4792-52E1D477E234}"/>
                </a:ext>
              </a:extLst>
            </p:cNvPr>
            <p:cNvSpPr txBox="1"/>
            <p:nvPr/>
          </p:nvSpPr>
          <p:spPr>
            <a:xfrm>
              <a:off x="8479475" y="2393507"/>
              <a:ext cx="2108681"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spTree>
    <p:extLst>
      <p:ext uri="{BB962C8B-B14F-4D97-AF65-F5344CB8AC3E}">
        <p14:creationId xmlns:p14="http://schemas.microsoft.com/office/powerpoint/2010/main" val="24997954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3AE65B9C-7566-7F23-5C86-6FD6E8303BED}"/>
              </a:ext>
            </a:extLst>
          </p:cNvPr>
          <p:cNvGrpSpPr/>
          <p:nvPr/>
        </p:nvGrpSpPr>
        <p:grpSpPr>
          <a:xfrm>
            <a:off x="6096000" y="1303134"/>
            <a:ext cx="5345648" cy="4251733"/>
            <a:chOff x="5745805" y="1984292"/>
            <a:chExt cx="5345648" cy="4251733"/>
          </a:xfrm>
        </p:grpSpPr>
        <p:grpSp>
          <p:nvGrpSpPr>
            <p:cNvPr id="42" name="Group 41">
              <a:extLst>
                <a:ext uri="{FF2B5EF4-FFF2-40B4-BE49-F238E27FC236}">
                  <a16:creationId xmlns:a16="http://schemas.microsoft.com/office/drawing/2014/main" id="{1455A908-6EF9-9ABB-2B06-B51FD9347599}"/>
                </a:ext>
              </a:extLst>
            </p:cNvPr>
            <p:cNvGrpSpPr/>
            <p:nvPr/>
          </p:nvGrpSpPr>
          <p:grpSpPr>
            <a:xfrm>
              <a:off x="5745805" y="1984292"/>
              <a:ext cx="5345648" cy="4251733"/>
              <a:chOff x="5899526" y="2443355"/>
              <a:chExt cx="4768474" cy="3792670"/>
            </a:xfrm>
          </p:grpSpPr>
          <p:sp>
            <p:nvSpPr>
              <p:cNvPr id="5" name="Freeform: Shape 4">
                <a:extLst>
                  <a:ext uri="{FF2B5EF4-FFF2-40B4-BE49-F238E27FC236}">
                    <a16:creationId xmlns:a16="http://schemas.microsoft.com/office/drawing/2014/main" id="{F4110ED7-8F7E-8316-CA8C-AAA74D078C72}"/>
                  </a:ext>
                </a:extLst>
              </p:cNvPr>
              <p:cNvSpPr/>
              <p:nvPr/>
            </p:nvSpPr>
            <p:spPr>
              <a:xfrm>
                <a:off x="8021217" y="5150104"/>
                <a:ext cx="26812" cy="12382"/>
              </a:xfrm>
              <a:custGeom>
                <a:avLst/>
                <a:gdLst>
                  <a:gd name="connsiteX0" fmla="*/ 7596 w 26812"/>
                  <a:gd name="connsiteY0" fmla="*/ 12383 h 12382"/>
                  <a:gd name="connsiteX1" fmla="*/ 25979 w 26812"/>
                  <a:gd name="connsiteY1" fmla="*/ 5525 h 12382"/>
                  <a:gd name="connsiteX2" fmla="*/ 19216 w 26812"/>
                  <a:gd name="connsiteY2" fmla="*/ 0 h 12382"/>
                  <a:gd name="connsiteX3" fmla="*/ 833 w 26812"/>
                  <a:gd name="connsiteY3" fmla="*/ 6858 h 12382"/>
                  <a:gd name="connsiteX4" fmla="*/ 7596 w 26812"/>
                  <a:gd name="connsiteY4" fmla="*/ 12383 h 12382"/>
                  <a:gd name="connsiteX5" fmla="*/ 7596 w 26812"/>
                  <a:gd name="connsiteY5" fmla="*/ 12383 h 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812" h="12382">
                    <a:moveTo>
                      <a:pt x="7596" y="12383"/>
                    </a:moveTo>
                    <a:cubicBezTo>
                      <a:pt x="12549" y="12383"/>
                      <a:pt x="23217" y="10287"/>
                      <a:pt x="25979" y="5525"/>
                    </a:cubicBezTo>
                    <a:cubicBezTo>
                      <a:pt x="28932" y="381"/>
                      <a:pt x="23407" y="0"/>
                      <a:pt x="19216" y="0"/>
                    </a:cubicBezTo>
                    <a:cubicBezTo>
                      <a:pt x="14263" y="0"/>
                      <a:pt x="3595" y="2096"/>
                      <a:pt x="833" y="6858"/>
                    </a:cubicBezTo>
                    <a:cubicBezTo>
                      <a:pt x="-2120" y="12001"/>
                      <a:pt x="3405" y="12383"/>
                      <a:pt x="7596" y="12383"/>
                    </a:cubicBezTo>
                    <a:lnTo>
                      <a:pt x="7596" y="12383"/>
                    </a:lnTo>
                    <a:close/>
                  </a:path>
                </a:pathLst>
              </a:custGeom>
              <a:solidFill>
                <a:srgbClr val="FFFFFF"/>
              </a:solidFill>
              <a:ln w="9525" cap="flat">
                <a:noFill/>
                <a:prstDash val="solid"/>
                <a:miter/>
              </a:ln>
            </p:spPr>
            <p:txBody>
              <a:bodyPr rtlCol="0" anchor="ctr"/>
              <a:lstStyle/>
              <a:p>
                <a:endParaRPr lang="en-ID"/>
              </a:p>
            </p:txBody>
          </p:sp>
          <p:grpSp>
            <p:nvGrpSpPr>
              <p:cNvPr id="38" name="Group 37">
                <a:extLst>
                  <a:ext uri="{FF2B5EF4-FFF2-40B4-BE49-F238E27FC236}">
                    <a16:creationId xmlns:a16="http://schemas.microsoft.com/office/drawing/2014/main" id="{F8DA36EB-4DFB-48DE-F9EA-EA3A01CA4A15}"/>
                  </a:ext>
                </a:extLst>
              </p:cNvPr>
              <p:cNvGrpSpPr/>
              <p:nvPr/>
            </p:nvGrpSpPr>
            <p:grpSpPr>
              <a:xfrm>
                <a:off x="5899526" y="5158446"/>
                <a:ext cx="1614602" cy="1077579"/>
                <a:chOff x="6293147" y="5158446"/>
                <a:chExt cx="1614602" cy="1077579"/>
              </a:xfrm>
            </p:grpSpPr>
            <p:grpSp>
              <p:nvGrpSpPr>
                <p:cNvPr id="6" name="Graphic 2">
                  <a:extLst>
                    <a:ext uri="{FF2B5EF4-FFF2-40B4-BE49-F238E27FC236}">
                      <a16:creationId xmlns:a16="http://schemas.microsoft.com/office/drawing/2014/main" id="{C1426D54-1BA2-66C0-0DCD-9089B909F80A}"/>
                    </a:ext>
                  </a:extLst>
                </p:cNvPr>
                <p:cNvGrpSpPr/>
                <p:nvPr/>
              </p:nvGrpSpPr>
              <p:grpSpPr>
                <a:xfrm>
                  <a:off x="6302214" y="5165844"/>
                  <a:ext cx="1605535" cy="1070181"/>
                  <a:chOff x="6302214" y="5165844"/>
                  <a:chExt cx="1605535" cy="1070181"/>
                </a:xfrm>
              </p:grpSpPr>
              <p:sp>
                <p:nvSpPr>
                  <p:cNvPr id="7" name="Freeform: Shape 6">
                    <a:extLst>
                      <a:ext uri="{FF2B5EF4-FFF2-40B4-BE49-F238E27FC236}">
                        <a16:creationId xmlns:a16="http://schemas.microsoft.com/office/drawing/2014/main" id="{0A026BDE-BC84-9F41-13CE-5FB8A44D57BB}"/>
                      </a:ext>
                    </a:extLst>
                  </p:cNvPr>
                  <p:cNvSpPr/>
                  <p:nvPr/>
                </p:nvSpPr>
                <p:spPr>
                  <a:xfrm>
                    <a:off x="6302214" y="5577681"/>
                    <a:ext cx="1605535" cy="658344"/>
                  </a:xfrm>
                  <a:custGeom>
                    <a:avLst/>
                    <a:gdLst>
                      <a:gd name="connsiteX0" fmla="*/ 1605536 w 1605535"/>
                      <a:gd name="connsiteY0" fmla="*/ 4096 h 658344"/>
                      <a:gd name="connsiteX1" fmla="*/ 1604773 w 1605535"/>
                      <a:gd name="connsiteY1" fmla="*/ 246507 h 658344"/>
                      <a:gd name="connsiteX2" fmla="*/ 1371601 w 1605535"/>
                      <a:gd name="connsiteY2" fmla="*/ 537115 h 658344"/>
                      <a:gd name="connsiteX3" fmla="*/ 236888 w 1605535"/>
                      <a:gd name="connsiteY3" fmla="*/ 537115 h 658344"/>
                      <a:gd name="connsiteX4" fmla="*/ 1 w 1605535"/>
                      <a:gd name="connsiteY4" fmla="*/ 242411 h 658344"/>
                      <a:gd name="connsiteX5" fmla="*/ 763 w 1605535"/>
                      <a:gd name="connsiteY5" fmla="*/ 0 h 658344"/>
                      <a:gd name="connsiteX6" fmla="*/ 237650 w 1605535"/>
                      <a:gd name="connsiteY6" fmla="*/ 294704 h 658344"/>
                      <a:gd name="connsiteX7" fmla="*/ 1372363 w 1605535"/>
                      <a:gd name="connsiteY7" fmla="*/ 294704 h 658344"/>
                      <a:gd name="connsiteX8" fmla="*/ 1605536 w 1605535"/>
                      <a:gd name="connsiteY8" fmla="*/ 4096 h 65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5535" h="658344">
                        <a:moveTo>
                          <a:pt x="1605536" y="4096"/>
                        </a:moveTo>
                        <a:cubicBezTo>
                          <a:pt x="1605345" y="84868"/>
                          <a:pt x="1605059" y="165640"/>
                          <a:pt x="1604773" y="246507"/>
                        </a:cubicBezTo>
                        <a:cubicBezTo>
                          <a:pt x="1604392" y="351758"/>
                          <a:pt x="1526764" y="456819"/>
                          <a:pt x="1371601" y="537115"/>
                        </a:cubicBezTo>
                        <a:cubicBezTo>
                          <a:pt x="1059277" y="698754"/>
                          <a:pt x="551213" y="698754"/>
                          <a:pt x="236888" y="537115"/>
                        </a:cubicBezTo>
                        <a:cubicBezTo>
                          <a:pt x="78678" y="455771"/>
                          <a:pt x="-380" y="348996"/>
                          <a:pt x="1" y="242411"/>
                        </a:cubicBezTo>
                        <a:cubicBezTo>
                          <a:pt x="287" y="161639"/>
                          <a:pt x="478" y="80867"/>
                          <a:pt x="763" y="0"/>
                        </a:cubicBezTo>
                        <a:cubicBezTo>
                          <a:pt x="382" y="106585"/>
                          <a:pt x="79440" y="213360"/>
                          <a:pt x="237650" y="294704"/>
                        </a:cubicBezTo>
                        <a:cubicBezTo>
                          <a:pt x="551975" y="456343"/>
                          <a:pt x="1060039" y="456343"/>
                          <a:pt x="1372363" y="294704"/>
                        </a:cubicBezTo>
                        <a:cubicBezTo>
                          <a:pt x="1527526" y="214408"/>
                          <a:pt x="1605154" y="109347"/>
                          <a:pt x="1605536" y="4096"/>
                        </a:cubicBez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a16="http://schemas.microsoft.com/office/drawing/2014/main" id="{EC43051A-095E-64B6-7D34-BB5303263840}"/>
                      </a:ext>
                    </a:extLst>
                  </p:cNvPr>
                  <p:cNvSpPr/>
                  <p:nvPr/>
                </p:nvSpPr>
                <p:spPr>
                  <a:xfrm>
                    <a:off x="6302914" y="5165844"/>
                    <a:ext cx="1604744" cy="827770"/>
                  </a:xfrm>
                  <a:custGeom>
                    <a:avLst/>
                    <a:gdLst>
                      <a:gd name="connsiteX0" fmla="*/ 236855 w 1604744"/>
                      <a:gd name="connsiteY0" fmla="*/ 121229 h 827770"/>
                      <a:gd name="connsiteX1" fmla="*/ 233141 w 1604744"/>
                      <a:gd name="connsiteY1" fmla="*/ 706541 h 827770"/>
                      <a:gd name="connsiteX2" fmla="*/ 1367854 w 1604744"/>
                      <a:gd name="connsiteY2" fmla="*/ 706541 h 827770"/>
                      <a:gd name="connsiteX3" fmla="*/ 1371569 w 1604744"/>
                      <a:gd name="connsiteY3" fmla="*/ 121229 h 827770"/>
                      <a:gd name="connsiteX4" fmla="*/ 236760 w 1604744"/>
                      <a:gd name="connsiteY4" fmla="*/ 121229 h 8277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4744" h="827770">
                        <a:moveTo>
                          <a:pt x="236855" y="121229"/>
                        </a:moveTo>
                        <a:cubicBezTo>
                          <a:pt x="-77470" y="282869"/>
                          <a:pt x="-79184" y="544901"/>
                          <a:pt x="233141" y="706541"/>
                        </a:cubicBezTo>
                        <a:cubicBezTo>
                          <a:pt x="545465" y="868180"/>
                          <a:pt x="1053529" y="868180"/>
                          <a:pt x="1367854" y="706541"/>
                        </a:cubicBezTo>
                        <a:cubicBezTo>
                          <a:pt x="1682274" y="544901"/>
                          <a:pt x="1683893" y="282869"/>
                          <a:pt x="1371569" y="121229"/>
                        </a:cubicBezTo>
                        <a:cubicBezTo>
                          <a:pt x="1059244" y="-40410"/>
                          <a:pt x="551180" y="-40410"/>
                          <a:pt x="236760" y="121229"/>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9" name="Freeform: Shape 8">
                  <a:extLst>
                    <a:ext uri="{FF2B5EF4-FFF2-40B4-BE49-F238E27FC236}">
                      <a16:creationId xmlns:a16="http://schemas.microsoft.com/office/drawing/2014/main" id="{ED891C38-4E62-42EA-7E02-963B99EDADAA}"/>
                    </a:ext>
                  </a:extLst>
                </p:cNvPr>
                <p:cNvSpPr/>
                <p:nvPr/>
              </p:nvSpPr>
              <p:spPr>
                <a:xfrm>
                  <a:off x="6293147" y="5158446"/>
                  <a:ext cx="1390706" cy="837048"/>
                </a:xfrm>
                <a:custGeom>
                  <a:avLst/>
                  <a:gdLst>
                    <a:gd name="connsiteX0" fmla="*/ 1388384 w 1390706"/>
                    <a:gd name="connsiteY0" fmla="*/ 121389 h 837048"/>
                    <a:gd name="connsiteX1" fmla="*/ 1096634 w 1390706"/>
                    <a:gd name="connsiteY1" fmla="*/ 25186 h 837048"/>
                    <a:gd name="connsiteX2" fmla="*/ 764592 w 1390706"/>
                    <a:gd name="connsiteY2" fmla="*/ 993 h 837048"/>
                    <a:gd name="connsiteX3" fmla="*/ 439027 w 1390706"/>
                    <a:gd name="connsiteY3" fmla="*/ 48713 h 837048"/>
                    <a:gd name="connsiteX4" fmla="*/ 150039 w 1390706"/>
                    <a:gd name="connsiteY4" fmla="*/ 179587 h 837048"/>
                    <a:gd name="connsiteX5" fmla="*/ 2020 w 1390706"/>
                    <a:gd name="connsiteY5" fmla="*/ 392089 h 837048"/>
                    <a:gd name="connsiteX6" fmla="*/ 86793 w 1390706"/>
                    <a:gd name="connsiteY6" fmla="*/ 610783 h 837048"/>
                    <a:gd name="connsiteX7" fmla="*/ 356731 w 1390706"/>
                    <a:gd name="connsiteY7" fmla="*/ 767374 h 837048"/>
                    <a:gd name="connsiteX8" fmla="*/ 672199 w 1390706"/>
                    <a:gd name="connsiteY8" fmla="*/ 831287 h 837048"/>
                    <a:gd name="connsiteX9" fmla="*/ 1314566 w 1390706"/>
                    <a:gd name="connsiteY9" fmla="*/ 743657 h 837048"/>
                    <a:gd name="connsiteX10" fmla="*/ 1381812 w 1390706"/>
                    <a:gd name="connsiteY10" fmla="*/ 712510 h 837048"/>
                    <a:gd name="connsiteX11" fmla="*/ 1384574 w 1390706"/>
                    <a:gd name="connsiteY11" fmla="*/ 703080 h 837048"/>
                    <a:gd name="connsiteX12" fmla="*/ 1365143 w 1390706"/>
                    <a:gd name="connsiteY12" fmla="*/ 706033 h 837048"/>
                    <a:gd name="connsiteX13" fmla="*/ 762973 w 1390706"/>
                    <a:gd name="connsiteY13" fmla="*/ 821953 h 837048"/>
                    <a:gd name="connsiteX14" fmla="*/ 447028 w 1390706"/>
                    <a:gd name="connsiteY14" fmla="*/ 775947 h 837048"/>
                    <a:gd name="connsiteX15" fmla="*/ 170708 w 1390706"/>
                    <a:gd name="connsiteY15" fmla="*/ 650407 h 837048"/>
                    <a:gd name="connsiteX16" fmla="*/ 29071 w 1390706"/>
                    <a:gd name="connsiteY16" fmla="*/ 442858 h 837048"/>
                    <a:gd name="connsiteX17" fmla="*/ 114701 w 1390706"/>
                    <a:gd name="connsiteY17" fmla="*/ 230831 h 837048"/>
                    <a:gd name="connsiteX18" fmla="*/ 380544 w 1390706"/>
                    <a:gd name="connsiteY18" fmla="*/ 79098 h 837048"/>
                    <a:gd name="connsiteX19" fmla="*/ 684010 w 1390706"/>
                    <a:gd name="connsiteY19" fmla="*/ 18805 h 837048"/>
                    <a:gd name="connsiteX20" fmla="*/ 1302278 w 1390706"/>
                    <a:gd name="connsiteY20" fmla="*/ 103863 h 837048"/>
                    <a:gd name="connsiteX21" fmla="*/ 1366096 w 1390706"/>
                    <a:gd name="connsiteY21" fmla="*/ 133486 h 837048"/>
                    <a:gd name="connsiteX22" fmla="*/ 1388289 w 1390706"/>
                    <a:gd name="connsiteY22" fmla="*/ 121198 h 837048"/>
                    <a:gd name="connsiteX23" fmla="*/ 1388289 w 1390706"/>
                    <a:gd name="connsiteY23" fmla="*/ 121198 h 83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90706" h="837048">
                      <a:moveTo>
                        <a:pt x="1388384" y="121389"/>
                      </a:moveTo>
                      <a:cubicBezTo>
                        <a:pt x="1296944" y="74335"/>
                        <a:pt x="1197408" y="44236"/>
                        <a:pt x="1096634" y="25186"/>
                      </a:cubicBezTo>
                      <a:cubicBezTo>
                        <a:pt x="987477" y="4612"/>
                        <a:pt x="875653" y="-2912"/>
                        <a:pt x="764592" y="993"/>
                      </a:cubicBezTo>
                      <a:cubicBezTo>
                        <a:pt x="653530" y="4898"/>
                        <a:pt x="545041" y="19852"/>
                        <a:pt x="439027" y="48713"/>
                      </a:cubicBezTo>
                      <a:cubicBezTo>
                        <a:pt x="337015" y="76526"/>
                        <a:pt x="235954" y="117198"/>
                        <a:pt x="150039" y="179587"/>
                      </a:cubicBezTo>
                      <a:cubicBezTo>
                        <a:pt x="79649" y="230641"/>
                        <a:pt x="14403" y="302840"/>
                        <a:pt x="2020" y="392089"/>
                      </a:cubicBezTo>
                      <a:cubicBezTo>
                        <a:pt x="-9505" y="475338"/>
                        <a:pt x="29548" y="552681"/>
                        <a:pt x="86793" y="610783"/>
                      </a:cubicBezTo>
                      <a:cubicBezTo>
                        <a:pt x="160231" y="685364"/>
                        <a:pt x="258814" y="733656"/>
                        <a:pt x="356731" y="767374"/>
                      </a:cubicBezTo>
                      <a:cubicBezTo>
                        <a:pt x="458363" y="802331"/>
                        <a:pt x="565138" y="822334"/>
                        <a:pt x="672199" y="831287"/>
                      </a:cubicBezTo>
                      <a:cubicBezTo>
                        <a:pt x="887179" y="849194"/>
                        <a:pt x="1114064" y="826810"/>
                        <a:pt x="1314566" y="743657"/>
                      </a:cubicBezTo>
                      <a:cubicBezTo>
                        <a:pt x="1337426" y="734227"/>
                        <a:pt x="1359809" y="723750"/>
                        <a:pt x="1381812" y="712510"/>
                      </a:cubicBezTo>
                      <a:cubicBezTo>
                        <a:pt x="1386003" y="710415"/>
                        <a:pt x="1389527" y="706224"/>
                        <a:pt x="1384574" y="703080"/>
                      </a:cubicBezTo>
                      <a:cubicBezTo>
                        <a:pt x="1379621" y="699937"/>
                        <a:pt x="1369620" y="703747"/>
                        <a:pt x="1365143" y="706033"/>
                      </a:cubicBezTo>
                      <a:cubicBezTo>
                        <a:pt x="1182073" y="799759"/>
                        <a:pt x="966617" y="828715"/>
                        <a:pt x="762973" y="821953"/>
                      </a:cubicBezTo>
                      <a:cubicBezTo>
                        <a:pt x="656578" y="818428"/>
                        <a:pt x="549803" y="804046"/>
                        <a:pt x="447028" y="775947"/>
                      </a:cubicBezTo>
                      <a:cubicBezTo>
                        <a:pt x="349588" y="749277"/>
                        <a:pt x="252623" y="710415"/>
                        <a:pt x="170708" y="650407"/>
                      </a:cubicBezTo>
                      <a:cubicBezTo>
                        <a:pt x="102223" y="600211"/>
                        <a:pt x="40120" y="530202"/>
                        <a:pt x="29071" y="442858"/>
                      </a:cubicBezTo>
                      <a:cubicBezTo>
                        <a:pt x="18784" y="361800"/>
                        <a:pt x="58789" y="286838"/>
                        <a:pt x="114701" y="230831"/>
                      </a:cubicBezTo>
                      <a:cubicBezTo>
                        <a:pt x="187186" y="158155"/>
                        <a:pt x="284341" y="111673"/>
                        <a:pt x="380544" y="79098"/>
                      </a:cubicBezTo>
                      <a:cubicBezTo>
                        <a:pt x="478366" y="45951"/>
                        <a:pt x="581236" y="27187"/>
                        <a:pt x="684010" y="18805"/>
                      </a:cubicBezTo>
                      <a:cubicBezTo>
                        <a:pt x="890989" y="1945"/>
                        <a:pt x="1109397" y="23472"/>
                        <a:pt x="1302278" y="103863"/>
                      </a:cubicBezTo>
                      <a:cubicBezTo>
                        <a:pt x="1323900" y="112912"/>
                        <a:pt x="1345236" y="122818"/>
                        <a:pt x="1366096" y="133486"/>
                      </a:cubicBezTo>
                      <a:cubicBezTo>
                        <a:pt x="1373144" y="137105"/>
                        <a:pt x="1398576" y="126437"/>
                        <a:pt x="1388289" y="121198"/>
                      </a:cubicBezTo>
                      <a:lnTo>
                        <a:pt x="1388289" y="121198"/>
                      </a:lnTo>
                      <a:close/>
                    </a:path>
                  </a:pathLst>
                </a:custGeom>
                <a:gradFill>
                  <a:gsLst>
                    <a:gs pos="0">
                      <a:srgbClr val="FFFFFF"/>
                    </a:gs>
                    <a:gs pos="50000">
                      <a:srgbClr val="FFFFFF">
                        <a:alpha val="49804"/>
                      </a:srgbClr>
                    </a:gs>
                    <a:gs pos="100000">
                      <a:srgbClr val="FFFFFF">
                        <a:alpha val="0"/>
                      </a:srgbClr>
                    </a:gs>
                  </a:gsLst>
                  <a:lin ang="0" scaled="1"/>
                </a:gradFill>
                <a:ln w="9525" cap="flat">
                  <a:noFill/>
                  <a:prstDash val="solid"/>
                  <a:miter/>
                </a:ln>
              </p:spPr>
              <p:txBody>
                <a:bodyPr rtlCol="0" anchor="ctr"/>
                <a:lstStyle/>
                <a:p>
                  <a:endParaRPr lang="en-ID"/>
                </a:p>
              </p:txBody>
            </p:sp>
          </p:grpSp>
          <p:sp>
            <p:nvSpPr>
              <p:cNvPr id="10" name="Freeform: Shape 9">
                <a:extLst>
                  <a:ext uri="{FF2B5EF4-FFF2-40B4-BE49-F238E27FC236}">
                    <a16:creationId xmlns:a16="http://schemas.microsoft.com/office/drawing/2014/main" id="{11959236-5CD5-1C33-943A-C051495C1DC9}"/>
                  </a:ext>
                </a:extLst>
              </p:cNvPr>
              <p:cNvSpPr/>
              <p:nvPr/>
            </p:nvSpPr>
            <p:spPr>
              <a:xfrm>
                <a:off x="7653266" y="5861621"/>
                <a:ext cx="26812" cy="12382"/>
              </a:xfrm>
              <a:custGeom>
                <a:avLst/>
                <a:gdLst>
                  <a:gd name="connsiteX0" fmla="*/ 7596 w 26812"/>
                  <a:gd name="connsiteY0" fmla="*/ 12382 h 12382"/>
                  <a:gd name="connsiteX1" fmla="*/ 25979 w 26812"/>
                  <a:gd name="connsiteY1" fmla="*/ 5525 h 12382"/>
                  <a:gd name="connsiteX2" fmla="*/ 19216 w 26812"/>
                  <a:gd name="connsiteY2" fmla="*/ 0 h 12382"/>
                  <a:gd name="connsiteX3" fmla="*/ 833 w 26812"/>
                  <a:gd name="connsiteY3" fmla="*/ 6858 h 12382"/>
                  <a:gd name="connsiteX4" fmla="*/ 7596 w 26812"/>
                  <a:gd name="connsiteY4" fmla="*/ 12382 h 12382"/>
                  <a:gd name="connsiteX5" fmla="*/ 7596 w 26812"/>
                  <a:gd name="connsiteY5" fmla="*/ 12382 h 1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812" h="12382">
                    <a:moveTo>
                      <a:pt x="7596" y="12382"/>
                    </a:moveTo>
                    <a:cubicBezTo>
                      <a:pt x="12549" y="12382"/>
                      <a:pt x="23217" y="10287"/>
                      <a:pt x="25979" y="5525"/>
                    </a:cubicBezTo>
                    <a:cubicBezTo>
                      <a:pt x="28932" y="381"/>
                      <a:pt x="23407" y="0"/>
                      <a:pt x="19216" y="0"/>
                    </a:cubicBezTo>
                    <a:cubicBezTo>
                      <a:pt x="14263" y="0"/>
                      <a:pt x="3595" y="2096"/>
                      <a:pt x="833" y="6858"/>
                    </a:cubicBezTo>
                    <a:cubicBezTo>
                      <a:pt x="-2120" y="12002"/>
                      <a:pt x="3405" y="12382"/>
                      <a:pt x="7596" y="12382"/>
                    </a:cubicBezTo>
                    <a:lnTo>
                      <a:pt x="7596" y="12382"/>
                    </a:lnTo>
                    <a:close/>
                  </a:path>
                </a:pathLst>
              </a:custGeom>
              <a:solidFill>
                <a:srgbClr val="FFFFFF"/>
              </a:solidFill>
              <a:ln w="9525" cap="flat">
                <a:noFill/>
                <a:prstDash val="solid"/>
                <a:miter/>
              </a:ln>
            </p:spPr>
            <p:txBody>
              <a:bodyPr rtlCol="0" anchor="ctr"/>
              <a:lstStyle/>
              <a:p>
                <a:endParaRPr lang="en-ID"/>
              </a:p>
            </p:txBody>
          </p:sp>
          <p:grpSp>
            <p:nvGrpSpPr>
              <p:cNvPr id="37" name="Group 36">
                <a:extLst>
                  <a:ext uri="{FF2B5EF4-FFF2-40B4-BE49-F238E27FC236}">
                    <a16:creationId xmlns:a16="http://schemas.microsoft.com/office/drawing/2014/main" id="{137434BE-9A76-4080-D62A-3B727D8FB0E3}"/>
                  </a:ext>
                </a:extLst>
              </p:cNvPr>
              <p:cNvGrpSpPr/>
              <p:nvPr/>
            </p:nvGrpSpPr>
            <p:grpSpPr>
              <a:xfrm>
                <a:off x="6652110" y="4270336"/>
                <a:ext cx="1714744" cy="1139276"/>
                <a:chOff x="6652110" y="4270336"/>
                <a:chExt cx="1714744" cy="1139276"/>
              </a:xfrm>
            </p:grpSpPr>
            <p:grpSp>
              <p:nvGrpSpPr>
                <p:cNvPr id="11" name="Graphic 2">
                  <a:extLst>
                    <a:ext uri="{FF2B5EF4-FFF2-40B4-BE49-F238E27FC236}">
                      <a16:creationId xmlns:a16="http://schemas.microsoft.com/office/drawing/2014/main" id="{98B0B69B-6E73-F8AD-7660-55909C2C5D72}"/>
                    </a:ext>
                  </a:extLst>
                </p:cNvPr>
                <p:cNvGrpSpPr/>
                <p:nvPr/>
              </p:nvGrpSpPr>
              <p:grpSpPr>
                <a:xfrm>
                  <a:off x="6661402" y="4272804"/>
                  <a:ext cx="1705452" cy="1136808"/>
                  <a:chOff x="6661402" y="4272804"/>
                  <a:chExt cx="1705452" cy="1136808"/>
                </a:xfrm>
              </p:grpSpPr>
              <p:sp>
                <p:nvSpPr>
                  <p:cNvPr id="12" name="Freeform: Shape 11">
                    <a:extLst>
                      <a:ext uri="{FF2B5EF4-FFF2-40B4-BE49-F238E27FC236}">
                        <a16:creationId xmlns:a16="http://schemas.microsoft.com/office/drawing/2014/main" id="{859E5265-6B21-2CB7-0BCA-B13C74DDA9C3}"/>
                      </a:ext>
                    </a:extLst>
                  </p:cNvPr>
                  <p:cNvSpPr/>
                  <p:nvPr/>
                </p:nvSpPr>
                <p:spPr>
                  <a:xfrm>
                    <a:off x="6661402" y="4710239"/>
                    <a:ext cx="1705452" cy="699373"/>
                  </a:xfrm>
                  <a:custGeom>
                    <a:avLst/>
                    <a:gdLst>
                      <a:gd name="connsiteX0" fmla="*/ 1705453 w 1705452"/>
                      <a:gd name="connsiteY0" fmla="*/ 4382 h 699373"/>
                      <a:gd name="connsiteX1" fmla="*/ 1704595 w 1705452"/>
                      <a:gd name="connsiteY1" fmla="*/ 261938 h 699373"/>
                      <a:gd name="connsiteX2" fmla="*/ 1456945 w 1705452"/>
                      <a:gd name="connsiteY2" fmla="*/ 570643 h 699373"/>
                      <a:gd name="connsiteX3" fmla="*/ 251652 w 1705452"/>
                      <a:gd name="connsiteY3" fmla="*/ 570643 h 699373"/>
                      <a:gd name="connsiteX4" fmla="*/ 1 w 1705452"/>
                      <a:gd name="connsiteY4" fmla="*/ 257556 h 699373"/>
                      <a:gd name="connsiteX5" fmla="*/ 859 w 1705452"/>
                      <a:gd name="connsiteY5" fmla="*/ 0 h 699373"/>
                      <a:gd name="connsiteX6" fmla="*/ 252509 w 1705452"/>
                      <a:gd name="connsiteY6" fmla="*/ 313182 h 699373"/>
                      <a:gd name="connsiteX7" fmla="*/ 1457803 w 1705452"/>
                      <a:gd name="connsiteY7" fmla="*/ 313182 h 699373"/>
                      <a:gd name="connsiteX8" fmla="*/ 1705453 w 1705452"/>
                      <a:gd name="connsiteY8" fmla="*/ 4382 h 69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5452" h="699373">
                        <a:moveTo>
                          <a:pt x="1705453" y="4382"/>
                        </a:moveTo>
                        <a:cubicBezTo>
                          <a:pt x="1705167" y="90202"/>
                          <a:pt x="1704881" y="176022"/>
                          <a:pt x="1704595" y="261938"/>
                        </a:cubicBezTo>
                        <a:cubicBezTo>
                          <a:pt x="1704214" y="373761"/>
                          <a:pt x="1621728" y="485299"/>
                          <a:pt x="1456945" y="570643"/>
                        </a:cubicBezTo>
                        <a:cubicBezTo>
                          <a:pt x="1125190" y="742283"/>
                          <a:pt x="585598" y="742283"/>
                          <a:pt x="251652" y="570643"/>
                        </a:cubicBezTo>
                        <a:cubicBezTo>
                          <a:pt x="83631" y="484251"/>
                          <a:pt x="-380" y="370808"/>
                          <a:pt x="1" y="257556"/>
                        </a:cubicBezTo>
                        <a:cubicBezTo>
                          <a:pt x="287" y="171736"/>
                          <a:pt x="573" y="85820"/>
                          <a:pt x="859" y="0"/>
                        </a:cubicBezTo>
                        <a:cubicBezTo>
                          <a:pt x="478" y="113252"/>
                          <a:pt x="84393" y="226695"/>
                          <a:pt x="252509" y="313182"/>
                        </a:cubicBezTo>
                        <a:cubicBezTo>
                          <a:pt x="586456" y="484823"/>
                          <a:pt x="1126047" y="484823"/>
                          <a:pt x="1457803" y="313182"/>
                        </a:cubicBezTo>
                        <a:cubicBezTo>
                          <a:pt x="1622680" y="227838"/>
                          <a:pt x="1705167" y="116205"/>
                          <a:pt x="1705453" y="4382"/>
                        </a:cubicBez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D9E3B82E-27ED-EE93-B390-157525E75028}"/>
                      </a:ext>
                    </a:extLst>
                  </p:cNvPr>
                  <p:cNvSpPr/>
                  <p:nvPr/>
                </p:nvSpPr>
                <p:spPr>
                  <a:xfrm>
                    <a:off x="6662221" y="4272804"/>
                    <a:ext cx="1704627" cy="879252"/>
                  </a:xfrm>
                  <a:custGeom>
                    <a:avLst/>
                    <a:gdLst>
                      <a:gd name="connsiteX0" fmla="*/ 251595 w 1704627"/>
                      <a:gd name="connsiteY0" fmla="*/ 128730 h 879252"/>
                      <a:gd name="connsiteX1" fmla="*/ 247690 w 1704627"/>
                      <a:gd name="connsiteY1" fmla="*/ 750522 h 879252"/>
                      <a:gd name="connsiteX2" fmla="*/ 1452984 w 1704627"/>
                      <a:gd name="connsiteY2" fmla="*/ 750522 h 879252"/>
                      <a:gd name="connsiteX3" fmla="*/ 1456984 w 1704627"/>
                      <a:gd name="connsiteY3" fmla="*/ 128730 h 879252"/>
                      <a:gd name="connsiteX4" fmla="*/ 251595 w 1704627"/>
                      <a:gd name="connsiteY4" fmla="*/ 128730 h 879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27" h="879252">
                        <a:moveTo>
                          <a:pt x="251595" y="128730"/>
                        </a:moveTo>
                        <a:cubicBezTo>
                          <a:pt x="-82351" y="300371"/>
                          <a:pt x="-84066" y="578787"/>
                          <a:pt x="247690" y="750522"/>
                        </a:cubicBezTo>
                        <a:cubicBezTo>
                          <a:pt x="579446" y="922163"/>
                          <a:pt x="1119037" y="922163"/>
                          <a:pt x="1452984" y="750522"/>
                        </a:cubicBezTo>
                        <a:cubicBezTo>
                          <a:pt x="1786930" y="578787"/>
                          <a:pt x="1788740" y="300371"/>
                          <a:pt x="1456984" y="128730"/>
                        </a:cubicBezTo>
                        <a:cubicBezTo>
                          <a:pt x="1125229" y="-42910"/>
                          <a:pt x="585542" y="-42910"/>
                          <a:pt x="251595" y="12873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14" name="Freeform: Shape 13">
                  <a:extLst>
                    <a:ext uri="{FF2B5EF4-FFF2-40B4-BE49-F238E27FC236}">
                      <a16:creationId xmlns:a16="http://schemas.microsoft.com/office/drawing/2014/main" id="{22920CD9-F427-C3CD-043E-A49CD1C63F1A}"/>
                    </a:ext>
                  </a:extLst>
                </p:cNvPr>
                <p:cNvSpPr/>
                <p:nvPr/>
              </p:nvSpPr>
              <p:spPr>
                <a:xfrm>
                  <a:off x="6652110" y="4270336"/>
                  <a:ext cx="1476005" cy="887245"/>
                </a:xfrm>
                <a:custGeom>
                  <a:avLst/>
                  <a:gdLst>
                    <a:gd name="connsiteX0" fmla="*/ 1475001 w 1476005"/>
                    <a:gd name="connsiteY0" fmla="*/ 129484 h 887245"/>
                    <a:gd name="connsiteX1" fmla="*/ 812728 w 1476005"/>
                    <a:gd name="connsiteY1" fmla="*/ 1087 h 887245"/>
                    <a:gd name="connsiteX2" fmla="*/ 466113 w 1476005"/>
                    <a:gd name="connsiteY2" fmla="*/ 51760 h 887245"/>
                    <a:gd name="connsiteX3" fmla="*/ 159884 w 1476005"/>
                    <a:gd name="connsiteY3" fmla="*/ 190063 h 887245"/>
                    <a:gd name="connsiteX4" fmla="*/ 2245 w 1476005"/>
                    <a:gd name="connsiteY4" fmla="*/ 414948 h 887245"/>
                    <a:gd name="connsiteX5" fmla="*/ 92257 w 1476005"/>
                    <a:gd name="connsiteY5" fmla="*/ 647644 h 887245"/>
                    <a:gd name="connsiteX6" fmla="*/ 379912 w 1476005"/>
                    <a:gd name="connsiteY6" fmla="*/ 813950 h 887245"/>
                    <a:gd name="connsiteX7" fmla="*/ 715954 w 1476005"/>
                    <a:gd name="connsiteY7" fmla="*/ 881387 h 887245"/>
                    <a:gd name="connsiteX8" fmla="*/ 1395943 w 1476005"/>
                    <a:gd name="connsiteY8" fmla="*/ 787566 h 887245"/>
                    <a:gd name="connsiteX9" fmla="*/ 1466047 w 1476005"/>
                    <a:gd name="connsiteY9" fmla="*/ 755181 h 887245"/>
                    <a:gd name="connsiteX10" fmla="*/ 1469095 w 1476005"/>
                    <a:gd name="connsiteY10" fmla="*/ 746799 h 887245"/>
                    <a:gd name="connsiteX11" fmla="*/ 1449760 w 1476005"/>
                    <a:gd name="connsiteY11" fmla="*/ 750038 h 887245"/>
                    <a:gd name="connsiteX12" fmla="*/ 1148960 w 1476005"/>
                    <a:gd name="connsiteY12" fmla="*/ 848621 h 887245"/>
                    <a:gd name="connsiteX13" fmla="*/ 806346 w 1476005"/>
                    <a:gd name="connsiteY13" fmla="*/ 873196 h 887245"/>
                    <a:gd name="connsiteX14" fmla="*/ 473638 w 1476005"/>
                    <a:gd name="connsiteY14" fmla="*/ 824237 h 887245"/>
                    <a:gd name="connsiteX15" fmla="*/ 178744 w 1476005"/>
                    <a:gd name="connsiteY15" fmla="*/ 689840 h 887245"/>
                    <a:gd name="connsiteX16" fmla="*/ 29201 w 1476005"/>
                    <a:gd name="connsiteY16" fmla="*/ 470479 h 887245"/>
                    <a:gd name="connsiteX17" fmla="*/ 120260 w 1476005"/>
                    <a:gd name="connsiteY17" fmla="*/ 243689 h 887245"/>
                    <a:gd name="connsiteX18" fmla="*/ 400676 w 1476005"/>
                    <a:gd name="connsiteY18" fmla="*/ 82811 h 887245"/>
                    <a:gd name="connsiteX19" fmla="*/ 724431 w 1476005"/>
                    <a:gd name="connsiteY19" fmla="*/ 18137 h 887245"/>
                    <a:gd name="connsiteX20" fmla="*/ 1381084 w 1476005"/>
                    <a:gd name="connsiteY20" fmla="*/ 107957 h 887245"/>
                    <a:gd name="connsiteX21" fmla="*/ 1448998 w 1476005"/>
                    <a:gd name="connsiteY21" fmla="*/ 139390 h 887245"/>
                    <a:gd name="connsiteX22" fmla="*/ 1466905 w 1476005"/>
                    <a:gd name="connsiteY22" fmla="*/ 138437 h 887245"/>
                    <a:gd name="connsiteX23" fmla="*/ 1474810 w 1476005"/>
                    <a:gd name="connsiteY23" fmla="*/ 129579 h 887245"/>
                    <a:gd name="connsiteX24" fmla="*/ 1474810 w 1476005"/>
                    <a:gd name="connsiteY24" fmla="*/ 129579 h 88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76005" h="887245">
                      <a:moveTo>
                        <a:pt x="1475001" y="129484"/>
                      </a:moveTo>
                      <a:cubicBezTo>
                        <a:pt x="1273642" y="25757"/>
                        <a:pt x="1036946" y="-6628"/>
                        <a:pt x="812728" y="1087"/>
                      </a:cubicBezTo>
                      <a:cubicBezTo>
                        <a:pt x="695951" y="5087"/>
                        <a:pt x="578984" y="21089"/>
                        <a:pt x="466113" y="51760"/>
                      </a:cubicBezTo>
                      <a:cubicBezTo>
                        <a:pt x="353242" y="82430"/>
                        <a:pt x="250943" y="124055"/>
                        <a:pt x="159884" y="190063"/>
                      </a:cubicBezTo>
                      <a:cubicBezTo>
                        <a:pt x="85208" y="244165"/>
                        <a:pt x="15676" y="320270"/>
                        <a:pt x="2245" y="414948"/>
                      </a:cubicBezTo>
                      <a:cubicBezTo>
                        <a:pt x="-10328" y="503531"/>
                        <a:pt x="31297" y="585732"/>
                        <a:pt x="92257" y="647644"/>
                      </a:cubicBezTo>
                      <a:cubicBezTo>
                        <a:pt x="170552" y="726987"/>
                        <a:pt x="275613" y="778232"/>
                        <a:pt x="379912" y="813950"/>
                      </a:cubicBezTo>
                      <a:cubicBezTo>
                        <a:pt x="488211" y="851003"/>
                        <a:pt x="602035" y="872053"/>
                        <a:pt x="715954" y="881387"/>
                      </a:cubicBezTo>
                      <a:cubicBezTo>
                        <a:pt x="943506" y="899961"/>
                        <a:pt x="1183917" y="875863"/>
                        <a:pt x="1395943" y="787566"/>
                      </a:cubicBezTo>
                      <a:cubicBezTo>
                        <a:pt x="1419756" y="777660"/>
                        <a:pt x="1443187" y="766897"/>
                        <a:pt x="1466047" y="755181"/>
                      </a:cubicBezTo>
                      <a:cubicBezTo>
                        <a:pt x="1469857" y="753181"/>
                        <a:pt x="1474048" y="749752"/>
                        <a:pt x="1469095" y="746799"/>
                      </a:cubicBezTo>
                      <a:cubicBezTo>
                        <a:pt x="1464142" y="743846"/>
                        <a:pt x="1454046" y="747847"/>
                        <a:pt x="1449760" y="750038"/>
                      </a:cubicBezTo>
                      <a:cubicBezTo>
                        <a:pt x="1355462" y="798329"/>
                        <a:pt x="1252878" y="829286"/>
                        <a:pt x="1148960" y="848621"/>
                      </a:cubicBezTo>
                      <a:cubicBezTo>
                        <a:pt x="1036184" y="869576"/>
                        <a:pt x="920932" y="877387"/>
                        <a:pt x="806346" y="873196"/>
                      </a:cubicBezTo>
                      <a:cubicBezTo>
                        <a:pt x="691760" y="869005"/>
                        <a:pt x="582032" y="853860"/>
                        <a:pt x="473638" y="824237"/>
                      </a:cubicBezTo>
                      <a:cubicBezTo>
                        <a:pt x="369529" y="795758"/>
                        <a:pt x="266183" y="754229"/>
                        <a:pt x="178744" y="689840"/>
                      </a:cubicBezTo>
                      <a:cubicBezTo>
                        <a:pt x="106544" y="636690"/>
                        <a:pt x="41107" y="562586"/>
                        <a:pt x="29201" y="470479"/>
                      </a:cubicBezTo>
                      <a:cubicBezTo>
                        <a:pt x="17962" y="383801"/>
                        <a:pt x="60443" y="303506"/>
                        <a:pt x="120260" y="243689"/>
                      </a:cubicBezTo>
                      <a:cubicBezTo>
                        <a:pt x="197032" y="166917"/>
                        <a:pt x="299044" y="117482"/>
                        <a:pt x="400676" y="82811"/>
                      </a:cubicBezTo>
                      <a:cubicBezTo>
                        <a:pt x="502308" y="48140"/>
                        <a:pt x="614703" y="27090"/>
                        <a:pt x="724431" y="18137"/>
                      </a:cubicBezTo>
                      <a:cubicBezTo>
                        <a:pt x="944363" y="134"/>
                        <a:pt x="1176011" y="22899"/>
                        <a:pt x="1381084" y="107957"/>
                      </a:cubicBezTo>
                      <a:cubicBezTo>
                        <a:pt x="1404135" y="117482"/>
                        <a:pt x="1426804" y="127960"/>
                        <a:pt x="1448998" y="139390"/>
                      </a:cubicBezTo>
                      <a:cubicBezTo>
                        <a:pt x="1454427" y="142152"/>
                        <a:pt x="1461571" y="140533"/>
                        <a:pt x="1466905" y="138437"/>
                      </a:cubicBezTo>
                      <a:cubicBezTo>
                        <a:pt x="1468238" y="137866"/>
                        <a:pt x="1479668" y="132056"/>
                        <a:pt x="1474810" y="129579"/>
                      </a:cubicBezTo>
                      <a:lnTo>
                        <a:pt x="1474810" y="129579"/>
                      </a:lnTo>
                      <a:close/>
                    </a:path>
                  </a:pathLst>
                </a:custGeom>
                <a:gradFill>
                  <a:gsLst>
                    <a:gs pos="0">
                      <a:srgbClr val="FFFFFF"/>
                    </a:gs>
                    <a:gs pos="50000">
                      <a:srgbClr val="FFFFFF">
                        <a:alpha val="49804"/>
                      </a:srgbClr>
                    </a:gs>
                    <a:gs pos="100000">
                      <a:srgbClr val="FFFFFF">
                        <a:alpha val="0"/>
                      </a:srgbClr>
                    </a:gs>
                  </a:gsLst>
                  <a:lin ang="0" scaled="1"/>
                </a:grad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4C183D78-90C2-2512-B168-E4DF938049B8}"/>
                  </a:ext>
                </a:extLst>
              </p:cNvPr>
              <p:cNvGrpSpPr/>
              <p:nvPr/>
            </p:nvGrpSpPr>
            <p:grpSpPr>
              <a:xfrm>
                <a:off x="7653266" y="3351099"/>
                <a:ext cx="1841887" cy="1220789"/>
                <a:chOff x="7757625" y="3351099"/>
                <a:chExt cx="1841887" cy="1220789"/>
              </a:xfrm>
            </p:grpSpPr>
            <p:grpSp>
              <p:nvGrpSpPr>
                <p:cNvPr id="15" name="Graphic 2">
                  <a:extLst>
                    <a:ext uri="{FF2B5EF4-FFF2-40B4-BE49-F238E27FC236}">
                      <a16:creationId xmlns:a16="http://schemas.microsoft.com/office/drawing/2014/main" id="{55EE763D-0D90-2160-E96B-EDA2C60AF2AB}"/>
                    </a:ext>
                  </a:extLst>
                </p:cNvPr>
                <p:cNvGrpSpPr/>
                <p:nvPr/>
              </p:nvGrpSpPr>
              <p:grpSpPr>
                <a:xfrm>
                  <a:off x="7765064" y="3354689"/>
                  <a:ext cx="1826234" cy="1217199"/>
                  <a:chOff x="7765064" y="3354689"/>
                  <a:chExt cx="1826234" cy="1217199"/>
                </a:xfrm>
              </p:grpSpPr>
              <p:sp>
                <p:nvSpPr>
                  <p:cNvPr id="16" name="Freeform: Shape 15">
                    <a:extLst>
                      <a:ext uri="{FF2B5EF4-FFF2-40B4-BE49-F238E27FC236}">
                        <a16:creationId xmlns:a16="http://schemas.microsoft.com/office/drawing/2014/main" id="{71262C3F-D802-027B-0E74-4A7404ED9A9B}"/>
                      </a:ext>
                    </a:extLst>
                  </p:cNvPr>
                  <p:cNvSpPr/>
                  <p:nvPr/>
                </p:nvSpPr>
                <p:spPr>
                  <a:xfrm>
                    <a:off x="7765064" y="3823081"/>
                    <a:ext cx="1826229" cy="748807"/>
                  </a:xfrm>
                  <a:custGeom>
                    <a:avLst/>
                    <a:gdLst>
                      <a:gd name="connsiteX0" fmla="*/ 1826229 w 1826229"/>
                      <a:gd name="connsiteY0" fmla="*/ 4763 h 748807"/>
                      <a:gd name="connsiteX1" fmla="*/ 1825372 w 1826229"/>
                      <a:gd name="connsiteY1" fmla="*/ 280416 h 748807"/>
                      <a:gd name="connsiteX2" fmla="*/ 1560196 w 1826229"/>
                      <a:gd name="connsiteY2" fmla="*/ 610934 h 748807"/>
                      <a:gd name="connsiteX3" fmla="*/ 269464 w 1826229"/>
                      <a:gd name="connsiteY3" fmla="*/ 610934 h 748807"/>
                      <a:gd name="connsiteX4" fmla="*/ 1 w 1826229"/>
                      <a:gd name="connsiteY4" fmla="*/ 275654 h 748807"/>
                      <a:gd name="connsiteX5" fmla="*/ 859 w 1826229"/>
                      <a:gd name="connsiteY5" fmla="*/ 0 h 748807"/>
                      <a:gd name="connsiteX6" fmla="*/ 270321 w 1826229"/>
                      <a:gd name="connsiteY6" fmla="*/ 335185 h 748807"/>
                      <a:gd name="connsiteX7" fmla="*/ 1561054 w 1826229"/>
                      <a:gd name="connsiteY7" fmla="*/ 335185 h 748807"/>
                      <a:gd name="connsiteX8" fmla="*/ 1826229 w 1826229"/>
                      <a:gd name="connsiteY8" fmla="*/ 4667 h 748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6229" h="748807">
                        <a:moveTo>
                          <a:pt x="1826229" y="4763"/>
                        </a:moveTo>
                        <a:cubicBezTo>
                          <a:pt x="1825944" y="96679"/>
                          <a:pt x="1825658" y="188500"/>
                          <a:pt x="1825372" y="280416"/>
                        </a:cubicBezTo>
                        <a:cubicBezTo>
                          <a:pt x="1824991" y="400145"/>
                          <a:pt x="1736695" y="519684"/>
                          <a:pt x="1560196" y="610934"/>
                        </a:cubicBezTo>
                        <a:cubicBezTo>
                          <a:pt x="1204914" y="794766"/>
                          <a:pt x="627032" y="794766"/>
                          <a:pt x="269464" y="610934"/>
                        </a:cubicBezTo>
                        <a:cubicBezTo>
                          <a:pt x="89536" y="518446"/>
                          <a:pt x="-380" y="397002"/>
                          <a:pt x="1" y="275654"/>
                        </a:cubicBezTo>
                        <a:cubicBezTo>
                          <a:pt x="287" y="183737"/>
                          <a:pt x="573" y="91916"/>
                          <a:pt x="859" y="0"/>
                        </a:cubicBezTo>
                        <a:cubicBezTo>
                          <a:pt x="477" y="121253"/>
                          <a:pt x="90394" y="242697"/>
                          <a:pt x="270321" y="335185"/>
                        </a:cubicBezTo>
                        <a:cubicBezTo>
                          <a:pt x="627985" y="519017"/>
                          <a:pt x="1205771" y="519017"/>
                          <a:pt x="1561054" y="335185"/>
                        </a:cubicBezTo>
                        <a:cubicBezTo>
                          <a:pt x="1737552" y="243840"/>
                          <a:pt x="1825849" y="124301"/>
                          <a:pt x="1826229" y="4667"/>
                        </a:cubicBez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7" name="Freeform: Shape 16">
                    <a:extLst>
                      <a:ext uri="{FF2B5EF4-FFF2-40B4-BE49-F238E27FC236}">
                        <a16:creationId xmlns:a16="http://schemas.microsoft.com/office/drawing/2014/main" id="{FC2BE22F-CD70-5D65-D14C-CA3D837A7A81}"/>
                      </a:ext>
                    </a:extLst>
                  </p:cNvPr>
                  <p:cNvSpPr/>
                  <p:nvPr/>
                </p:nvSpPr>
                <p:spPr>
                  <a:xfrm>
                    <a:off x="7765870" y="3354689"/>
                    <a:ext cx="1825428" cy="941546"/>
                  </a:xfrm>
                  <a:custGeom>
                    <a:avLst/>
                    <a:gdLst>
                      <a:gd name="connsiteX0" fmla="*/ 269420 w 1825428"/>
                      <a:gd name="connsiteY0" fmla="*/ 137874 h 941546"/>
                      <a:gd name="connsiteX1" fmla="*/ 265229 w 1825428"/>
                      <a:gd name="connsiteY1" fmla="*/ 803672 h 941546"/>
                      <a:gd name="connsiteX2" fmla="*/ 1555961 w 1825428"/>
                      <a:gd name="connsiteY2" fmla="*/ 803672 h 941546"/>
                      <a:gd name="connsiteX3" fmla="*/ 1560248 w 1825428"/>
                      <a:gd name="connsiteY3" fmla="*/ 137874 h 941546"/>
                      <a:gd name="connsiteX4" fmla="*/ 269420 w 1825428"/>
                      <a:gd name="connsiteY4" fmla="*/ 137874 h 941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428" h="941546">
                        <a:moveTo>
                          <a:pt x="269420" y="137874"/>
                        </a:moveTo>
                        <a:cubicBezTo>
                          <a:pt x="-88149" y="321707"/>
                          <a:pt x="-90054" y="619744"/>
                          <a:pt x="265229" y="803672"/>
                        </a:cubicBezTo>
                        <a:cubicBezTo>
                          <a:pt x="620511" y="987504"/>
                          <a:pt x="1198393" y="987504"/>
                          <a:pt x="1555961" y="803672"/>
                        </a:cubicBezTo>
                        <a:cubicBezTo>
                          <a:pt x="1913625" y="619839"/>
                          <a:pt x="1915435" y="321707"/>
                          <a:pt x="1560248" y="137874"/>
                        </a:cubicBezTo>
                        <a:cubicBezTo>
                          <a:pt x="1205060" y="-45958"/>
                          <a:pt x="627083" y="-45958"/>
                          <a:pt x="269420" y="137874"/>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18" name="Freeform: Shape 17">
                  <a:extLst>
                    <a:ext uri="{FF2B5EF4-FFF2-40B4-BE49-F238E27FC236}">
                      <a16:creationId xmlns:a16="http://schemas.microsoft.com/office/drawing/2014/main" id="{B9B23372-BDFA-D3CC-26BF-13C5D74DF97C}"/>
                    </a:ext>
                  </a:extLst>
                </p:cNvPr>
                <p:cNvSpPr/>
                <p:nvPr/>
              </p:nvSpPr>
              <p:spPr>
                <a:xfrm>
                  <a:off x="7757625" y="3351099"/>
                  <a:ext cx="1841887" cy="948738"/>
                </a:xfrm>
                <a:custGeom>
                  <a:avLst/>
                  <a:gdLst>
                    <a:gd name="connsiteX0" fmla="*/ 273378 w 1841887"/>
                    <a:gd name="connsiteY0" fmla="*/ 141083 h 948738"/>
                    <a:gd name="connsiteX1" fmla="*/ 3059 w 1841887"/>
                    <a:gd name="connsiteY1" fmla="*/ 439787 h 948738"/>
                    <a:gd name="connsiteX2" fmla="*/ 166794 w 1841887"/>
                    <a:gd name="connsiteY2" fmla="*/ 750588 h 948738"/>
                    <a:gd name="connsiteX3" fmla="*/ 593323 w 1841887"/>
                    <a:gd name="connsiteY3" fmla="*/ 919371 h 948738"/>
                    <a:gd name="connsiteX4" fmla="*/ 1072907 w 1841887"/>
                    <a:gd name="connsiteY4" fmla="*/ 941183 h 948738"/>
                    <a:gd name="connsiteX5" fmla="*/ 1522487 w 1841887"/>
                    <a:gd name="connsiteY5" fmla="*/ 829836 h 948738"/>
                    <a:gd name="connsiteX6" fmla="*/ 1829097 w 1841887"/>
                    <a:gd name="connsiteY6" fmla="*/ 549325 h 948738"/>
                    <a:gd name="connsiteX7" fmla="*/ 1828240 w 1841887"/>
                    <a:gd name="connsiteY7" fmla="*/ 387304 h 948738"/>
                    <a:gd name="connsiteX8" fmla="*/ 1718130 w 1841887"/>
                    <a:gd name="connsiteY8" fmla="*/ 232428 h 948738"/>
                    <a:gd name="connsiteX9" fmla="*/ 1305603 w 1841887"/>
                    <a:gd name="connsiteY9" fmla="*/ 41261 h 948738"/>
                    <a:gd name="connsiteX10" fmla="*/ 827353 w 1841887"/>
                    <a:gd name="connsiteY10" fmla="*/ 3066 h 948738"/>
                    <a:gd name="connsiteX11" fmla="*/ 369295 w 1841887"/>
                    <a:gd name="connsiteY11" fmla="*/ 97840 h 948738"/>
                    <a:gd name="connsiteX12" fmla="*/ 273474 w 1841887"/>
                    <a:gd name="connsiteY12" fmla="*/ 140893 h 948738"/>
                    <a:gd name="connsiteX13" fmla="*/ 270331 w 1841887"/>
                    <a:gd name="connsiteY13" fmla="*/ 148989 h 948738"/>
                    <a:gd name="connsiteX14" fmla="*/ 289666 w 1841887"/>
                    <a:gd name="connsiteY14" fmla="*/ 145750 h 948738"/>
                    <a:gd name="connsiteX15" fmla="*/ 710481 w 1841887"/>
                    <a:gd name="connsiteY15" fmla="*/ 24783 h 948738"/>
                    <a:gd name="connsiteX16" fmla="*/ 1179587 w 1841887"/>
                    <a:gd name="connsiteY16" fmla="*/ 32593 h 948738"/>
                    <a:gd name="connsiteX17" fmla="*/ 1598401 w 1841887"/>
                    <a:gd name="connsiteY17" fmla="*/ 174230 h 948738"/>
                    <a:gd name="connsiteX18" fmla="*/ 1814428 w 1841887"/>
                    <a:gd name="connsiteY18" fmla="*/ 471696 h 948738"/>
                    <a:gd name="connsiteX19" fmla="*/ 1606593 w 1841887"/>
                    <a:gd name="connsiteY19" fmla="*/ 772115 h 948738"/>
                    <a:gd name="connsiteX20" fmla="*/ 1188541 w 1841887"/>
                    <a:gd name="connsiteY20" fmla="*/ 915561 h 948738"/>
                    <a:gd name="connsiteX21" fmla="*/ 719339 w 1841887"/>
                    <a:gd name="connsiteY21" fmla="*/ 923657 h 948738"/>
                    <a:gd name="connsiteX22" fmla="*/ 295762 w 1841887"/>
                    <a:gd name="connsiteY22" fmla="*/ 803071 h 948738"/>
                    <a:gd name="connsiteX23" fmla="*/ 31158 w 1841887"/>
                    <a:gd name="connsiteY23" fmla="*/ 514749 h 948738"/>
                    <a:gd name="connsiteX24" fmla="*/ 186606 w 1841887"/>
                    <a:gd name="connsiteY24" fmla="*/ 209092 h 948738"/>
                    <a:gd name="connsiteX25" fmla="*/ 289571 w 1841887"/>
                    <a:gd name="connsiteY25" fmla="*/ 145655 h 948738"/>
                    <a:gd name="connsiteX26" fmla="*/ 292714 w 1841887"/>
                    <a:gd name="connsiteY26" fmla="*/ 137559 h 948738"/>
                    <a:gd name="connsiteX27" fmla="*/ 273378 w 1841887"/>
                    <a:gd name="connsiteY27" fmla="*/ 140797 h 948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841887" h="948738">
                      <a:moveTo>
                        <a:pt x="273378" y="141083"/>
                      </a:moveTo>
                      <a:cubicBezTo>
                        <a:pt x="155364" y="202138"/>
                        <a:pt x="25348" y="299198"/>
                        <a:pt x="3059" y="439787"/>
                      </a:cubicBezTo>
                      <a:cubicBezTo>
                        <a:pt x="-17420" y="568565"/>
                        <a:pt x="68019" y="678769"/>
                        <a:pt x="166794" y="750588"/>
                      </a:cubicBezTo>
                      <a:cubicBezTo>
                        <a:pt x="291190" y="840980"/>
                        <a:pt x="443590" y="890986"/>
                        <a:pt x="593323" y="919371"/>
                      </a:cubicBezTo>
                      <a:cubicBezTo>
                        <a:pt x="750867" y="949279"/>
                        <a:pt x="913268" y="955947"/>
                        <a:pt x="1072907" y="941183"/>
                      </a:cubicBezTo>
                      <a:cubicBezTo>
                        <a:pt x="1232546" y="926419"/>
                        <a:pt x="1380946" y="893368"/>
                        <a:pt x="1522487" y="829836"/>
                      </a:cubicBezTo>
                      <a:cubicBezTo>
                        <a:pt x="1646598" y="774210"/>
                        <a:pt x="1784234" y="685627"/>
                        <a:pt x="1829097" y="549325"/>
                      </a:cubicBezTo>
                      <a:cubicBezTo>
                        <a:pt x="1846432" y="496651"/>
                        <a:pt x="1846146" y="439787"/>
                        <a:pt x="1828240" y="387304"/>
                      </a:cubicBezTo>
                      <a:cubicBezTo>
                        <a:pt x="1807380" y="326535"/>
                        <a:pt x="1765851" y="274528"/>
                        <a:pt x="1718130" y="232428"/>
                      </a:cubicBezTo>
                      <a:cubicBezTo>
                        <a:pt x="1603926" y="131653"/>
                        <a:pt x="1452097" y="75170"/>
                        <a:pt x="1305603" y="41261"/>
                      </a:cubicBezTo>
                      <a:cubicBezTo>
                        <a:pt x="1149393" y="5161"/>
                        <a:pt x="987277" y="-6173"/>
                        <a:pt x="827353" y="3066"/>
                      </a:cubicBezTo>
                      <a:cubicBezTo>
                        <a:pt x="667428" y="12305"/>
                        <a:pt x="514932" y="40690"/>
                        <a:pt x="369295" y="97840"/>
                      </a:cubicBezTo>
                      <a:cubicBezTo>
                        <a:pt x="336720" y="110603"/>
                        <a:pt x="304620" y="124986"/>
                        <a:pt x="273474" y="140893"/>
                      </a:cubicBezTo>
                      <a:cubicBezTo>
                        <a:pt x="269759" y="142798"/>
                        <a:pt x="265378" y="146131"/>
                        <a:pt x="270331" y="148989"/>
                      </a:cubicBezTo>
                      <a:cubicBezTo>
                        <a:pt x="275284" y="151846"/>
                        <a:pt x="285475" y="147846"/>
                        <a:pt x="289666" y="145750"/>
                      </a:cubicBezTo>
                      <a:cubicBezTo>
                        <a:pt x="420349" y="78885"/>
                        <a:pt x="565320" y="42595"/>
                        <a:pt x="710481" y="24783"/>
                      </a:cubicBezTo>
                      <a:cubicBezTo>
                        <a:pt x="866024" y="5733"/>
                        <a:pt x="1024806" y="8305"/>
                        <a:pt x="1179587" y="32593"/>
                      </a:cubicBezTo>
                      <a:cubicBezTo>
                        <a:pt x="1325034" y="55358"/>
                        <a:pt x="1471624" y="97935"/>
                        <a:pt x="1598401" y="174230"/>
                      </a:cubicBezTo>
                      <a:cubicBezTo>
                        <a:pt x="1704510" y="238143"/>
                        <a:pt x="1811952" y="338917"/>
                        <a:pt x="1814428" y="471696"/>
                      </a:cubicBezTo>
                      <a:cubicBezTo>
                        <a:pt x="1816905" y="604284"/>
                        <a:pt x="1711463" y="707344"/>
                        <a:pt x="1606593" y="772115"/>
                      </a:cubicBezTo>
                      <a:cubicBezTo>
                        <a:pt x="1480672" y="849934"/>
                        <a:pt x="1333797" y="892510"/>
                        <a:pt x="1188541" y="915561"/>
                      </a:cubicBezTo>
                      <a:cubicBezTo>
                        <a:pt x="1033759" y="940135"/>
                        <a:pt x="874978" y="942421"/>
                        <a:pt x="719339" y="923657"/>
                      </a:cubicBezTo>
                      <a:cubicBezTo>
                        <a:pt x="573702" y="906036"/>
                        <a:pt x="427112" y="869841"/>
                        <a:pt x="295762" y="803071"/>
                      </a:cubicBezTo>
                      <a:cubicBezTo>
                        <a:pt x="180319" y="744397"/>
                        <a:pt x="55161" y="650671"/>
                        <a:pt x="31158" y="514749"/>
                      </a:cubicBezTo>
                      <a:cubicBezTo>
                        <a:pt x="8965" y="389305"/>
                        <a:pt x="90880" y="280148"/>
                        <a:pt x="186606" y="209092"/>
                      </a:cubicBezTo>
                      <a:cubicBezTo>
                        <a:pt x="219086" y="184993"/>
                        <a:pt x="253662" y="164229"/>
                        <a:pt x="289571" y="145655"/>
                      </a:cubicBezTo>
                      <a:cubicBezTo>
                        <a:pt x="293286" y="143750"/>
                        <a:pt x="297667" y="140416"/>
                        <a:pt x="292714" y="137559"/>
                      </a:cubicBezTo>
                      <a:cubicBezTo>
                        <a:pt x="287761" y="134701"/>
                        <a:pt x="277570" y="138607"/>
                        <a:pt x="273378" y="140797"/>
                      </a:cubicBezTo>
                      <a:close/>
                    </a:path>
                  </a:pathLst>
                </a:custGeom>
                <a:gradFill>
                  <a:gsLst>
                    <a:gs pos="0">
                      <a:srgbClr val="FFFFFF"/>
                    </a:gs>
                    <a:gs pos="50000">
                      <a:srgbClr val="FFFFFF">
                        <a:alpha val="49804"/>
                      </a:srgbClr>
                    </a:gs>
                    <a:gs pos="100000">
                      <a:srgbClr val="FFFFFF">
                        <a:alpha val="0"/>
                      </a:srgbClr>
                    </a:gs>
                  </a:gsLst>
                  <a:lin ang="0" scaled="1"/>
                </a:grad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0A128441-F3E3-6254-FE99-D268A841431A}"/>
                  </a:ext>
                </a:extLst>
              </p:cNvPr>
              <p:cNvGrpSpPr/>
              <p:nvPr/>
            </p:nvGrpSpPr>
            <p:grpSpPr>
              <a:xfrm>
                <a:off x="8747495" y="2443355"/>
                <a:ext cx="1920505" cy="1281133"/>
                <a:chOff x="8747495" y="2443355"/>
                <a:chExt cx="2008062" cy="1339541"/>
              </a:xfrm>
            </p:grpSpPr>
            <p:grpSp>
              <p:nvGrpSpPr>
                <p:cNvPr id="34" name="Graphic 2">
                  <a:extLst>
                    <a:ext uri="{FF2B5EF4-FFF2-40B4-BE49-F238E27FC236}">
                      <a16:creationId xmlns:a16="http://schemas.microsoft.com/office/drawing/2014/main" id="{B1DED581-37E5-CA0A-39C8-F455E457B3C6}"/>
                    </a:ext>
                  </a:extLst>
                </p:cNvPr>
                <p:cNvGrpSpPr/>
                <p:nvPr/>
              </p:nvGrpSpPr>
              <p:grpSpPr>
                <a:xfrm>
                  <a:off x="8747495" y="2445745"/>
                  <a:ext cx="2006205" cy="1337151"/>
                  <a:chOff x="7765064" y="3354689"/>
                  <a:chExt cx="1826234" cy="1217199"/>
                </a:xfrm>
              </p:grpSpPr>
              <p:sp>
                <p:nvSpPr>
                  <p:cNvPr id="35" name="Freeform: Shape 34">
                    <a:extLst>
                      <a:ext uri="{FF2B5EF4-FFF2-40B4-BE49-F238E27FC236}">
                        <a16:creationId xmlns:a16="http://schemas.microsoft.com/office/drawing/2014/main" id="{A1095768-60ED-BBBB-252C-46AE5AE5F753}"/>
                      </a:ext>
                    </a:extLst>
                  </p:cNvPr>
                  <p:cNvSpPr/>
                  <p:nvPr/>
                </p:nvSpPr>
                <p:spPr>
                  <a:xfrm>
                    <a:off x="7765064" y="3823081"/>
                    <a:ext cx="1826229" cy="748807"/>
                  </a:xfrm>
                  <a:custGeom>
                    <a:avLst/>
                    <a:gdLst>
                      <a:gd name="connsiteX0" fmla="*/ 1826229 w 1826229"/>
                      <a:gd name="connsiteY0" fmla="*/ 4763 h 748807"/>
                      <a:gd name="connsiteX1" fmla="*/ 1825372 w 1826229"/>
                      <a:gd name="connsiteY1" fmla="*/ 280416 h 748807"/>
                      <a:gd name="connsiteX2" fmla="*/ 1560196 w 1826229"/>
                      <a:gd name="connsiteY2" fmla="*/ 610934 h 748807"/>
                      <a:gd name="connsiteX3" fmla="*/ 269464 w 1826229"/>
                      <a:gd name="connsiteY3" fmla="*/ 610934 h 748807"/>
                      <a:gd name="connsiteX4" fmla="*/ 1 w 1826229"/>
                      <a:gd name="connsiteY4" fmla="*/ 275654 h 748807"/>
                      <a:gd name="connsiteX5" fmla="*/ 859 w 1826229"/>
                      <a:gd name="connsiteY5" fmla="*/ 0 h 748807"/>
                      <a:gd name="connsiteX6" fmla="*/ 270321 w 1826229"/>
                      <a:gd name="connsiteY6" fmla="*/ 335185 h 748807"/>
                      <a:gd name="connsiteX7" fmla="*/ 1561054 w 1826229"/>
                      <a:gd name="connsiteY7" fmla="*/ 335185 h 748807"/>
                      <a:gd name="connsiteX8" fmla="*/ 1826229 w 1826229"/>
                      <a:gd name="connsiteY8" fmla="*/ 4667 h 748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6229" h="748807">
                        <a:moveTo>
                          <a:pt x="1826229" y="4763"/>
                        </a:moveTo>
                        <a:cubicBezTo>
                          <a:pt x="1825944" y="96679"/>
                          <a:pt x="1825658" y="188500"/>
                          <a:pt x="1825372" y="280416"/>
                        </a:cubicBezTo>
                        <a:cubicBezTo>
                          <a:pt x="1824991" y="400145"/>
                          <a:pt x="1736695" y="519684"/>
                          <a:pt x="1560196" y="610934"/>
                        </a:cubicBezTo>
                        <a:cubicBezTo>
                          <a:pt x="1204914" y="794766"/>
                          <a:pt x="627032" y="794766"/>
                          <a:pt x="269464" y="610934"/>
                        </a:cubicBezTo>
                        <a:cubicBezTo>
                          <a:pt x="89536" y="518446"/>
                          <a:pt x="-380" y="397002"/>
                          <a:pt x="1" y="275654"/>
                        </a:cubicBezTo>
                        <a:cubicBezTo>
                          <a:pt x="287" y="183737"/>
                          <a:pt x="573" y="91916"/>
                          <a:pt x="859" y="0"/>
                        </a:cubicBezTo>
                        <a:cubicBezTo>
                          <a:pt x="477" y="121253"/>
                          <a:pt x="90394" y="242697"/>
                          <a:pt x="270321" y="335185"/>
                        </a:cubicBezTo>
                        <a:cubicBezTo>
                          <a:pt x="627985" y="519017"/>
                          <a:pt x="1205771" y="519017"/>
                          <a:pt x="1561054" y="335185"/>
                        </a:cubicBezTo>
                        <a:cubicBezTo>
                          <a:pt x="1737552" y="243840"/>
                          <a:pt x="1825849" y="124301"/>
                          <a:pt x="1826229" y="4667"/>
                        </a:cubicBez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6" name="Freeform: Shape 35">
                    <a:extLst>
                      <a:ext uri="{FF2B5EF4-FFF2-40B4-BE49-F238E27FC236}">
                        <a16:creationId xmlns:a16="http://schemas.microsoft.com/office/drawing/2014/main" id="{B35F5303-BB38-BB48-0628-96722B8F9CE8}"/>
                      </a:ext>
                    </a:extLst>
                  </p:cNvPr>
                  <p:cNvSpPr/>
                  <p:nvPr/>
                </p:nvSpPr>
                <p:spPr>
                  <a:xfrm>
                    <a:off x="7765870" y="3354689"/>
                    <a:ext cx="1825428" cy="941546"/>
                  </a:xfrm>
                  <a:custGeom>
                    <a:avLst/>
                    <a:gdLst>
                      <a:gd name="connsiteX0" fmla="*/ 269420 w 1825428"/>
                      <a:gd name="connsiteY0" fmla="*/ 137874 h 941546"/>
                      <a:gd name="connsiteX1" fmla="*/ 265229 w 1825428"/>
                      <a:gd name="connsiteY1" fmla="*/ 803672 h 941546"/>
                      <a:gd name="connsiteX2" fmla="*/ 1555961 w 1825428"/>
                      <a:gd name="connsiteY2" fmla="*/ 803672 h 941546"/>
                      <a:gd name="connsiteX3" fmla="*/ 1560248 w 1825428"/>
                      <a:gd name="connsiteY3" fmla="*/ 137874 h 941546"/>
                      <a:gd name="connsiteX4" fmla="*/ 269420 w 1825428"/>
                      <a:gd name="connsiteY4" fmla="*/ 137874 h 941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428" h="941546">
                        <a:moveTo>
                          <a:pt x="269420" y="137874"/>
                        </a:moveTo>
                        <a:cubicBezTo>
                          <a:pt x="-88149" y="321707"/>
                          <a:pt x="-90054" y="619744"/>
                          <a:pt x="265229" y="803672"/>
                        </a:cubicBezTo>
                        <a:cubicBezTo>
                          <a:pt x="620511" y="987504"/>
                          <a:pt x="1198393" y="987504"/>
                          <a:pt x="1555961" y="803672"/>
                        </a:cubicBezTo>
                        <a:cubicBezTo>
                          <a:pt x="1913625" y="619839"/>
                          <a:pt x="1915435" y="321707"/>
                          <a:pt x="1560248" y="137874"/>
                        </a:cubicBezTo>
                        <a:cubicBezTo>
                          <a:pt x="1205060" y="-45958"/>
                          <a:pt x="627083" y="-45958"/>
                          <a:pt x="269420" y="137874"/>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40" name="Freeform: Shape 39">
                  <a:extLst>
                    <a:ext uri="{FF2B5EF4-FFF2-40B4-BE49-F238E27FC236}">
                      <a16:creationId xmlns:a16="http://schemas.microsoft.com/office/drawing/2014/main" id="{B0CD2016-6796-A87C-D22F-DBDA527BC9A5}"/>
                    </a:ext>
                  </a:extLst>
                </p:cNvPr>
                <p:cNvSpPr/>
                <p:nvPr/>
              </p:nvSpPr>
              <p:spPr>
                <a:xfrm>
                  <a:off x="8747495" y="2443355"/>
                  <a:ext cx="2008062" cy="1034333"/>
                </a:xfrm>
                <a:custGeom>
                  <a:avLst/>
                  <a:gdLst>
                    <a:gd name="connsiteX0" fmla="*/ 273378 w 1841887"/>
                    <a:gd name="connsiteY0" fmla="*/ 141083 h 948738"/>
                    <a:gd name="connsiteX1" fmla="*/ 3059 w 1841887"/>
                    <a:gd name="connsiteY1" fmla="*/ 439787 h 948738"/>
                    <a:gd name="connsiteX2" fmla="*/ 166794 w 1841887"/>
                    <a:gd name="connsiteY2" fmla="*/ 750588 h 948738"/>
                    <a:gd name="connsiteX3" fmla="*/ 593323 w 1841887"/>
                    <a:gd name="connsiteY3" fmla="*/ 919371 h 948738"/>
                    <a:gd name="connsiteX4" fmla="*/ 1072907 w 1841887"/>
                    <a:gd name="connsiteY4" fmla="*/ 941183 h 948738"/>
                    <a:gd name="connsiteX5" fmla="*/ 1522487 w 1841887"/>
                    <a:gd name="connsiteY5" fmla="*/ 829836 h 948738"/>
                    <a:gd name="connsiteX6" fmla="*/ 1829097 w 1841887"/>
                    <a:gd name="connsiteY6" fmla="*/ 549325 h 948738"/>
                    <a:gd name="connsiteX7" fmla="*/ 1828240 w 1841887"/>
                    <a:gd name="connsiteY7" fmla="*/ 387304 h 948738"/>
                    <a:gd name="connsiteX8" fmla="*/ 1718130 w 1841887"/>
                    <a:gd name="connsiteY8" fmla="*/ 232428 h 948738"/>
                    <a:gd name="connsiteX9" fmla="*/ 1305603 w 1841887"/>
                    <a:gd name="connsiteY9" fmla="*/ 41261 h 948738"/>
                    <a:gd name="connsiteX10" fmla="*/ 827353 w 1841887"/>
                    <a:gd name="connsiteY10" fmla="*/ 3066 h 948738"/>
                    <a:gd name="connsiteX11" fmla="*/ 369295 w 1841887"/>
                    <a:gd name="connsiteY11" fmla="*/ 97840 h 948738"/>
                    <a:gd name="connsiteX12" fmla="*/ 273474 w 1841887"/>
                    <a:gd name="connsiteY12" fmla="*/ 140893 h 948738"/>
                    <a:gd name="connsiteX13" fmla="*/ 270331 w 1841887"/>
                    <a:gd name="connsiteY13" fmla="*/ 148989 h 948738"/>
                    <a:gd name="connsiteX14" fmla="*/ 289666 w 1841887"/>
                    <a:gd name="connsiteY14" fmla="*/ 145750 h 948738"/>
                    <a:gd name="connsiteX15" fmla="*/ 710481 w 1841887"/>
                    <a:gd name="connsiteY15" fmla="*/ 24783 h 948738"/>
                    <a:gd name="connsiteX16" fmla="*/ 1179587 w 1841887"/>
                    <a:gd name="connsiteY16" fmla="*/ 32593 h 948738"/>
                    <a:gd name="connsiteX17" fmla="*/ 1598401 w 1841887"/>
                    <a:gd name="connsiteY17" fmla="*/ 174230 h 948738"/>
                    <a:gd name="connsiteX18" fmla="*/ 1814428 w 1841887"/>
                    <a:gd name="connsiteY18" fmla="*/ 471696 h 948738"/>
                    <a:gd name="connsiteX19" fmla="*/ 1606593 w 1841887"/>
                    <a:gd name="connsiteY19" fmla="*/ 772115 h 948738"/>
                    <a:gd name="connsiteX20" fmla="*/ 1188541 w 1841887"/>
                    <a:gd name="connsiteY20" fmla="*/ 915561 h 948738"/>
                    <a:gd name="connsiteX21" fmla="*/ 719339 w 1841887"/>
                    <a:gd name="connsiteY21" fmla="*/ 923657 h 948738"/>
                    <a:gd name="connsiteX22" fmla="*/ 295762 w 1841887"/>
                    <a:gd name="connsiteY22" fmla="*/ 803071 h 948738"/>
                    <a:gd name="connsiteX23" fmla="*/ 31158 w 1841887"/>
                    <a:gd name="connsiteY23" fmla="*/ 514749 h 948738"/>
                    <a:gd name="connsiteX24" fmla="*/ 186606 w 1841887"/>
                    <a:gd name="connsiteY24" fmla="*/ 209092 h 948738"/>
                    <a:gd name="connsiteX25" fmla="*/ 289571 w 1841887"/>
                    <a:gd name="connsiteY25" fmla="*/ 145655 h 948738"/>
                    <a:gd name="connsiteX26" fmla="*/ 292714 w 1841887"/>
                    <a:gd name="connsiteY26" fmla="*/ 137559 h 948738"/>
                    <a:gd name="connsiteX27" fmla="*/ 273378 w 1841887"/>
                    <a:gd name="connsiteY27" fmla="*/ 140797 h 948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841887" h="948738">
                      <a:moveTo>
                        <a:pt x="273378" y="141083"/>
                      </a:moveTo>
                      <a:cubicBezTo>
                        <a:pt x="155364" y="202138"/>
                        <a:pt x="25348" y="299198"/>
                        <a:pt x="3059" y="439787"/>
                      </a:cubicBezTo>
                      <a:cubicBezTo>
                        <a:pt x="-17420" y="568565"/>
                        <a:pt x="68019" y="678769"/>
                        <a:pt x="166794" y="750588"/>
                      </a:cubicBezTo>
                      <a:cubicBezTo>
                        <a:pt x="291190" y="840980"/>
                        <a:pt x="443590" y="890986"/>
                        <a:pt x="593323" y="919371"/>
                      </a:cubicBezTo>
                      <a:cubicBezTo>
                        <a:pt x="750867" y="949279"/>
                        <a:pt x="913268" y="955947"/>
                        <a:pt x="1072907" y="941183"/>
                      </a:cubicBezTo>
                      <a:cubicBezTo>
                        <a:pt x="1232546" y="926419"/>
                        <a:pt x="1380946" y="893368"/>
                        <a:pt x="1522487" y="829836"/>
                      </a:cubicBezTo>
                      <a:cubicBezTo>
                        <a:pt x="1646598" y="774210"/>
                        <a:pt x="1784234" y="685627"/>
                        <a:pt x="1829097" y="549325"/>
                      </a:cubicBezTo>
                      <a:cubicBezTo>
                        <a:pt x="1846432" y="496651"/>
                        <a:pt x="1846146" y="439787"/>
                        <a:pt x="1828240" y="387304"/>
                      </a:cubicBezTo>
                      <a:cubicBezTo>
                        <a:pt x="1807380" y="326535"/>
                        <a:pt x="1765851" y="274528"/>
                        <a:pt x="1718130" y="232428"/>
                      </a:cubicBezTo>
                      <a:cubicBezTo>
                        <a:pt x="1603926" y="131653"/>
                        <a:pt x="1452097" y="75170"/>
                        <a:pt x="1305603" y="41261"/>
                      </a:cubicBezTo>
                      <a:cubicBezTo>
                        <a:pt x="1149393" y="5161"/>
                        <a:pt x="987277" y="-6173"/>
                        <a:pt x="827353" y="3066"/>
                      </a:cubicBezTo>
                      <a:cubicBezTo>
                        <a:pt x="667428" y="12305"/>
                        <a:pt x="514932" y="40690"/>
                        <a:pt x="369295" y="97840"/>
                      </a:cubicBezTo>
                      <a:cubicBezTo>
                        <a:pt x="336720" y="110603"/>
                        <a:pt x="304620" y="124986"/>
                        <a:pt x="273474" y="140893"/>
                      </a:cubicBezTo>
                      <a:cubicBezTo>
                        <a:pt x="269759" y="142798"/>
                        <a:pt x="265378" y="146131"/>
                        <a:pt x="270331" y="148989"/>
                      </a:cubicBezTo>
                      <a:cubicBezTo>
                        <a:pt x="275284" y="151846"/>
                        <a:pt x="285475" y="147846"/>
                        <a:pt x="289666" y="145750"/>
                      </a:cubicBezTo>
                      <a:cubicBezTo>
                        <a:pt x="420349" y="78885"/>
                        <a:pt x="565320" y="42595"/>
                        <a:pt x="710481" y="24783"/>
                      </a:cubicBezTo>
                      <a:cubicBezTo>
                        <a:pt x="866024" y="5733"/>
                        <a:pt x="1024806" y="8305"/>
                        <a:pt x="1179587" y="32593"/>
                      </a:cubicBezTo>
                      <a:cubicBezTo>
                        <a:pt x="1325034" y="55358"/>
                        <a:pt x="1471624" y="97935"/>
                        <a:pt x="1598401" y="174230"/>
                      </a:cubicBezTo>
                      <a:cubicBezTo>
                        <a:pt x="1704510" y="238143"/>
                        <a:pt x="1811952" y="338917"/>
                        <a:pt x="1814428" y="471696"/>
                      </a:cubicBezTo>
                      <a:cubicBezTo>
                        <a:pt x="1816905" y="604284"/>
                        <a:pt x="1711463" y="707344"/>
                        <a:pt x="1606593" y="772115"/>
                      </a:cubicBezTo>
                      <a:cubicBezTo>
                        <a:pt x="1480672" y="849934"/>
                        <a:pt x="1333797" y="892510"/>
                        <a:pt x="1188541" y="915561"/>
                      </a:cubicBezTo>
                      <a:cubicBezTo>
                        <a:pt x="1033759" y="940135"/>
                        <a:pt x="874978" y="942421"/>
                        <a:pt x="719339" y="923657"/>
                      </a:cubicBezTo>
                      <a:cubicBezTo>
                        <a:pt x="573702" y="906036"/>
                        <a:pt x="427112" y="869841"/>
                        <a:pt x="295762" y="803071"/>
                      </a:cubicBezTo>
                      <a:cubicBezTo>
                        <a:pt x="180319" y="744397"/>
                        <a:pt x="55161" y="650671"/>
                        <a:pt x="31158" y="514749"/>
                      </a:cubicBezTo>
                      <a:cubicBezTo>
                        <a:pt x="8965" y="389305"/>
                        <a:pt x="90880" y="280148"/>
                        <a:pt x="186606" y="209092"/>
                      </a:cubicBezTo>
                      <a:cubicBezTo>
                        <a:pt x="219086" y="184993"/>
                        <a:pt x="253662" y="164229"/>
                        <a:pt x="289571" y="145655"/>
                      </a:cubicBezTo>
                      <a:cubicBezTo>
                        <a:pt x="293286" y="143750"/>
                        <a:pt x="297667" y="140416"/>
                        <a:pt x="292714" y="137559"/>
                      </a:cubicBezTo>
                      <a:cubicBezTo>
                        <a:pt x="287761" y="134701"/>
                        <a:pt x="277570" y="138607"/>
                        <a:pt x="273378" y="140797"/>
                      </a:cubicBezTo>
                      <a:close/>
                    </a:path>
                  </a:pathLst>
                </a:custGeom>
                <a:gradFill>
                  <a:gsLst>
                    <a:gs pos="0">
                      <a:srgbClr val="FFFFFF"/>
                    </a:gs>
                    <a:gs pos="50000">
                      <a:srgbClr val="FFFFFF">
                        <a:alpha val="49804"/>
                      </a:srgbClr>
                    </a:gs>
                    <a:gs pos="100000">
                      <a:srgbClr val="FFFFFF">
                        <a:alpha val="0"/>
                      </a:srgbClr>
                    </a:gs>
                  </a:gsLst>
                  <a:lin ang="0" scaled="1"/>
                </a:gradFill>
                <a:ln w="9525" cap="flat">
                  <a:noFill/>
                  <a:prstDash val="solid"/>
                  <a:miter/>
                </a:ln>
              </p:spPr>
              <p:txBody>
                <a:bodyPr rtlCol="0" anchor="ctr"/>
                <a:lstStyle/>
                <a:p>
                  <a:endParaRPr lang="en-ID"/>
                </a:p>
              </p:txBody>
            </p:sp>
          </p:grpSp>
        </p:grpSp>
        <p:sp>
          <p:nvSpPr>
            <p:cNvPr id="3" name="TextBox 2">
              <a:extLst>
                <a:ext uri="{FF2B5EF4-FFF2-40B4-BE49-F238E27FC236}">
                  <a16:creationId xmlns:a16="http://schemas.microsoft.com/office/drawing/2014/main" id="{A4EAAD27-7D83-20EE-86A3-108BB3D5CC73}"/>
                </a:ext>
              </a:extLst>
            </p:cNvPr>
            <p:cNvSpPr txBox="1"/>
            <p:nvPr/>
          </p:nvSpPr>
          <p:spPr>
            <a:xfrm>
              <a:off x="6197180" y="5319455"/>
              <a:ext cx="917445" cy="338554"/>
            </a:xfrm>
            <a:prstGeom prst="rect">
              <a:avLst/>
            </a:prstGeom>
            <a:noFill/>
          </p:spPr>
          <p:txBody>
            <a:bodyPr wrap="square" rtlCol="0">
              <a:spAutoFit/>
            </a:bodyPr>
            <a:lstStyle/>
            <a:p>
              <a:r>
                <a:rPr lang="en-US" sz="1600" b="1" dirty="0">
                  <a:solidFill>
                    <a:schemeClr val="bg2"/>
                  </a:solidFill>
                  <a:latin typeface="Poppins SemiBold" panose="00000700000000000000" pitchFamily="2" charset="0"/>
                  <a:cs typeface="Poppins SemiBold" panose="00000700000000000000" pitchFamily="2" charset="0"/>
                </a:rPr>
                <a:t>Steps 1</a:t>
              </a:r>
              <a:endParaRPr lang="en-ID" sz="1600" b="1" dirty="0">
                <a:solidFill>
                  <a:schemeClr val="bg2"/>
                </a:solidFill>
                <a:latin typeface="Poppins SemiBold" panose="00000700000000000000"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79BAA4E2-60FB-3659-4A56-B15709C38364}"/>
                </a:ext>
              </a:extLst>
            </p:cNvPr>
            <p:cNvSpPr txBox="1"/>
            <p:nvPr/>
          </p:nvSpPr>
          <p:spPr>
            <a:xfrm>
              <a:off x="7050896" y="4336008"/>
              <a:ext cx="1009680" cy="338554"/>
            </a:xfrm>
            <a:prstGeom prst="rect">
              <a:avLst/>
            </a:prstGeom>
            <a:noFill/>
          </p:spPr>
          <p:txBody>
            <a:bodyPr wrap="square" rtlCol="0">
              <a:spAutoFit/>
            </a:bodyPr>
            <a:lstStyle/>
            <a:p>
              <a:r>
                <a:rPr lang="en-US" sz="1600" b="1" dirty="0">
                  <a:solidFill>
                    <a:schemeClr val="bg2"/>
                  </a:solidFill>
                  <a:latin typeface="Poppins SemiBold" panose="00000700000000000000" pitchFamily="2" charset="0"/>
                  <a:cs typeface="Poppins SemiBold" panose="00000700000000000000" pitchFamily="2" charset="0"/>
                </a:rPr>
                <a:t>Steps 2</a:t>
              </a:r>
              <a:endParaRPr lang="en-ID" sz="1600" b="1" dirty="0">
                <a:solidFill>
                  <a:schemeClr val="bg2"/>
                </a:solidFill>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4092B02B-DF83-9DEB-3A00-D3AF2BC155EE}"/>
                </a:ext>
              </a:extLst>
            </p:cNvPr>
            <p:cNvSpPr txBox="1"/>
            <p:nvPr/>
          </p:nvSpPr>
          <p:spPr>
            <a:xfrm>
              <a:off x="8188526" y="3298907"/>
              <a:ext cx="967262" cy="338554"/>
            </a:xfrm>
            <a:prstGeom prst="rect">
              <a:avLst/>
            </a:prstGeom>
            <a:noFill/>
          </p:spPr>
          <p:txBody>
            <a:bodyPr wrap="square" rtlCol="0">
              <a:spAutoFit/>
            </a:bodyPr>
            <a:lstStyle/>
            <a:p>
              <a:r>
                <a:rPr lang="en-US" sz="1600" b="1" dirty="0">
                  <a:solidFill>
                    <a:schemeClr val="bg2"/>
                  </a:solidFill>
                  <a:latin typeface="Poppins SemiBold" panose="00000700000000000000" pitchFamily="2" charset="0"/>
                  <a:cs typeface="Poppins SemiBold" panose="00000700000000000000" pitchFamily="2" charset="0"/>
                </a:rPr>
                <a:t>Steps 3</a:t>
              </a:r>
              <a:endParaRPr lang="en-ID" sz="1600" b="1" dirty="0">
                <a:solidFill>
                  <a:schemeClr val="bg2"/>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139D96F4-146F-FBCD-5EA6-EC6D8A0B1BC6}"/>
                </a:ext>
              </a:extLst>
            </p:cNvPr>
            <p:cNvSpPr txBox="1"/>
            <p:nvPr/>
          </p:nvSpPr>
          <p:spPr>
            <a:xfrm>
              <a:off x="9555250" y="2319370"/>
              <a:ext cx="979400" cy="338554"/>
            </a:xfrm>
            <a:prstGeom prst="rect">
              <a:avLst/>
            </a:prstGeom>
            <a:noFill/>
          </p:spPr>
          <p:txBody>
            <a:bodyPr wrap="square" rtlCol="0">
              <a:spAutoFit/>
            </a:bodyPr>
            <a:lstStyle/>
            <a:p>
              <a:r>
                <a:rPr lang="en-US" sz="1600" b="1" dirty="0">
                  <a:solidFill>
                    <a:schemeClr val="bg2"/>
                  </a:solidFill>
                  <a:latin typeface="Poppins SemiBold" panose="00000700000000000000" pitchFamily="2" charset="0"/>
                  <a:cs typeface="Poppins SemiBold" panose="00000700000000000000" pitchFamily="2" charset="0"/>
                </a:rPr>
                <a:t>Steps 4</a:t>
              </a:r>
              <a:endParaRPr lang="en-ID" sz="1600" b="1" dirty="0">
                <a:solidFill>
                  <a:schemeClr val="bg2"/>
                </a:solidFill>
                <a:latin typeface="Poppins SemiBold" panose="00000700000000000000" pitchFamily="2" charset="0"/>
                <a:cs typeface="Poppins SemiBold" panose="00000700000000000000" pitchFamily="2" charset="0"/>
              </a:endParaRPr>
            </a:p>
          </p:txBody>
        </p:sp>
      </p:grpSp>
      <p:sp>
        <p:nvSpPr>
          <p:cNvPr id="21" name="TextBox 20">
            <a:extLst>
              <a:ext uri="{FF2B5EF4-FFF2-40B4-BE49-F238E27FC236}">
                <a16:creationId xmlns:a16="http://schemas.microsoft.com/office/drawing/2014/main" id="{C7B96545-1B9B-6C7F-A862-0EEDD5D503F6}"/>
              </a:ext>
            </a:extLst>
          </p:cNvPr>
          <p:cNvSpPr txBox="1"/>
          <p:nvPr/>
        </p:nvSpPr>
        <p:spPr>
          <a:xfrm>
            <a:off x="824612" y="976141"/>
            <a:ext cx="4067465"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4 Steps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22" name="TextBox 21">
            <a:extLst>
              <a:ext uri="{FF2B5EF4-FFF2-40B4-BE49-F238E27FC236}">
                <a16:creationId xmlns:a16="http://schemas.microsoft.com/office/drawing/2014/main" id="{6AFF059D-B45A-BE29-F754-FE36F8B97C96}"/>
              </a:ext>
            </a:extLst>
          </p:cNvPr>
          <p:cNvSpPr txBox="1"/>
          <p:nvPr/>
        </p:nvSpPr>
        <p:spPr>
          <a:xfrm>
            <a:off x="851516" y="2200707"/>
            <a:ext cx="4201499"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a:t>
            </a:r>
          </a:p>
        </p:txBody>
      </p:sp>
      <p:grpSp>
        <p:nvGrpSpPr>
          <p:cNvPr id="56" name="Group 55">
            <a:extLst>
              <a:ext uri="{FF2B5EF4-FFF2-40B4-BE49-F238E27FC236}">
                <a16:creationId xmlns:a16="http://schemas.microsoft.com/office/drawing/2014/main" id="{8B37DEF8-BE1D-BEC9-EACD-A7DF9413A833}"/>
              </a:ext>
            </a:extLst>
          </p:cNvPr>
          <p:cNvGrpSpPr/>
          <p:nvPr/>
        </p:nvGrpSpPr>
        <p:grpSpPr>
          <a:xfrm>
            <a:off x="945627" y="3096557"/>
            <a:ext cx="3833481" cy="587019"/>
            <a:chOff x="1003627" y="2916349"/>
            <a:chExt cx="3833481" cy="587019"/>
          </a:xfrm>
        </p:grpSpPr>
        <p:sp>
          <p:nvSpPr>
            <p:cNvPr id="24" name="Oval 23">
              <a:extLst>
                <a:ext uri="{FF2B5EF4-FFF2-40B4-BE49-F238E27FC236}">
                  <a16:creationId xmlns:a16="http://schemas.microsoft.com/office/drawing/2014/main" id="{5967C5AD-E816-0185-25C6-4B930758B6CB}"/>
                </a:ext>
              </a:extLst>
            </p:cNvPr>
            <p:cNvSpPr/>
            <p:nvPr/>
          </p:nvSpPr>
          <p:spPr>
            <a:xfrm>
              <a:off x="1003627" y="2978772"/>
              <a:ext cx="524596" cy="524596"/>
            </a:xfrm>
            <a:prstGeom prst="ellipse">
              <a:avLst/>
            </a:pr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solidFill>
                  <a:schemeClr val="tx1"/>
                </a:solidFill>
              </a:endParaRPr>
            </a:p>
          </p:txBody>
        </p:sp>
        <p:sp>
          <p:nvSpPr>
            <p:cNvPr id="29" name="TextBox 28">
              <a:extLst>
                <a:ext uri="{FF2B5EF4-FFF2-40B4-BE49-F238E27FC236}">
                  <a16:creationId xmlns:a16="http://schemas.microsoft.com/office/drawing/2014/main" id="{2FBA34A9-F867-6D23-F04C-A533867F2431}"/>
                </a:ext>
              </a:extLst>
            </p:cNvPr>
            <p:cNvSpPr txBox="1"/>
            <p:nvPr/>
          </p:nvSpPr>
          <p:spPr>
            <a:xfrm>
              <a:off x="1722400" y="2916349"/>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2436C6F9-5F25-259C-A612-50C162BAE3DA}"/>
                </a:ext>
              </a:extLst>
            </p:cNvPr>
            <p:cNvSpPr txBox="1"/>
            <p:nvPr/>
          </p:nvSpPr>
          <p:spPr>
            <a:xfrm>
              <a:off x="1722400" y="3148905"/>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55" name="Group 54">
            <a:extLst>
              <a:ext uri="{FF2B5EF4-FFF2-40B4-BE49-F238E27FC236}">
                <a16:creationId xmlns:a16="http://schemas.microsoft.com/office/drawing/2014/main" id="{C59DE595-EE41-0D5F-87A1-5A35F58BFC3A}"/>
              </a:ext>
            </a:extLst>
          </p:cNvPr>
          <p:cNvGrpSpPr/>
          <p:nvPr/>
        </p:nvGrpSpPr>
        <p:grpSpPr>
          <a:xfrm>
            <a:off x="945627" y="3829318"/>
            <a:ext cx="3833481" cy="587019"/>
            <a:chOff x="1003627" y="3667662"/>
            <a:chExt cx="3833481" cy="587019"/>
          </a:xfrm>
        </p:grpSpPr>
        <p:sp>
          <p:nvSpPr>
            <p:cNvPr id="31" name="Oval 30">
              <a:extLst>
                <a:ext uri="{FF2B5EF4-FFF2-40B4-BE49-F238E27FC236}">
                  <a16:creationId xmlns:a16="http://schemas.microsoft.com/office/drawing/2014/main" id="{0F6D3B63-F9C9-190D-DD3F-020C7C889AFB}"/>
                </a:ext>
              </a:extLst>
            </p:cNvPr>
            <p:cNvSpPr/>
            <p:nvPr/>
          </p:nvSpPr>
          <p:spPr>
            <a:xfrm>
              <a:off x="1003627" y="3730085"/>
              <a:ext cx="524596" cy="524596"/>
            </a:xfrm>
            <a:prstGeom prst="ellipse">
              <a:avLst/>
            </a:prstGeom>
            <a:gradFill>
              <a:gsLst>
                <a:gs pos="0">
                  <a:schemeClr val="accent4">
                    <a:lumMod val="75000"/>
                  </a:schemeClr>
                </a:gs>
                <a:gs pos="54000">
                  <a:srgbClr val="177493">
                    <a:lumMod val="88000"/>
                    <a:lumOff val="12000"/>
                  </a:srgbClr>
                </a:gs>
                <a:gs pos="100000">
                  <a:schemeClr val="accent4">
                    <a:lumMod val="50000"/>
                  </a:schemeClr>
                </a:gs>
              </a:gsLst>
              <a:lin ang="0" scaled="1"/>
            </a:gradFill>
            <a:ln w="9525" cap="flat">
              <a:noFill/>
              <a:prstDash val="solid"/>
              <a:miter/>
            </a:ln>
            <a:effectLst>
              <a:innerShdw blurRad="508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2" name="TextBox 31">
              <a:extLst>
                <a:ext uri="{FF2B5EF4-FFF2-40B4-BE49-F238E27FC236}">
                  <a16:creationId xmlns:a16="http://schemas.microsoft.com/office/drawing/2014/main" id="{3A560755-7D2B-333A-B90F-58E53ACFEEBA}"/>
                </a:ext>
              </a:extLst>
            </p:cNvPr>
            <p:cNvSpPr txBox="1"/>
            <p:nvPr/>
          </p:nvSpPr>
          <p:spPr>
            <a:xfrm>
              <a:off x="1722400" y="366766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E3C35664-B8AE-FE9C-8E89-5A688BE7A56F}"/>
                </a:ext>
              </a:extLst>
            </p:cNvPr>
            <p:cNvSpPr txBox="1"/>
            <p:nvPr/>
          </p:nvSpPr>
          <p:spPr>
            <a:xfrm>
              <a:off x="1722400" y="3900218"/>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54" name="Group 53">
            <a:extLst>
              <a:ext uri="{FF2B5EF4-FFF2-40B4-BE49-F238E27FC236}">
                <a16:creationId xmlns:a16="http://schemas.microsoft.com/office/drawing/2014/main" id="{9A0830B8-71FF-0C78-E441-9BA6F0A62AC3}"/>
              </a:ext>
            </a:extLst>
          </p:cNvPr>
          <p:cNvGrpSpPr/>
          <p:nvPr/>
        </p:nvGrpSpPr>
        <p:grpSpPr>
          <a:xfrm>
            <a:off x="945627" y="4562079"/>
            <a:ext cx="3833481" cy="587019"/>
            <a:chOff x="1003627" y="4341674"/>
            <a:chExt cx="3833481" cy="587019"/>
          </a:xfrm>
        </p:grpSpPr>
        <p:sp>
          <p:nvSpPr>
            <p:cNvPr id="44" name="Oval 43">
              <a:extLst>
                <a:ext uri="{FF2B5EF4-FFF2-40B4-BE49-F238E27FC236}">
                  <a16:creationId xmlns:a16="http://schemas.microsoft.com/office/drawing/2014/main" id="{889C83FA-A466-4634-92E7-8A76C9589373}"/>
                </a:ext>
              </a:extLst>
            </p:cNvPr>
            <p:cNvSpPr/>
            <p:nvPr/>
          </p:nvSpPr>
          <p:spPr>
            <a:xfrm>
              <a:off x="1003627" y="4404097"/>
              <a:ext cx="524596" cy="524596"/>
            </a:xfrm>
            <a:prstGeom prst="ellipse">
              <a:avLst/>
            </a:prstGeom>
            <a:gradFill>
              <a:gsLst>
                <a:gs pos="0">
                  <a:schemeClr val="accent2"/>
                </a:gs>
                <a:gs pos="48900">
                  <a:srgbClr val="DC5417"/>
                </a:gs>
                <a:gs pos="100000">
                  <a:schemeClr val="accent2">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5" name="TextBox 44">
              <a:extLst>
                <a:ext uri="{FF2B5EF4-FFF2-40B4-BE49-F238E27FC236}">
                  <a16:creationId xmlns:a16="http://schemas.microsoft.com/office/drawing/2014/main" id="{6E8E5804-578E-B925-3070-B84DD1EA6A80}"/>
                </a:ext>
              </a:extLst>
            </p:cNvPr>
            <p:cNvSpPr txBox="1"/>
            <p:nvPr/>
          </p:nvSpPr>
          <p:spPr>
            <a:xfrm>
              <a:off x="1722400" y="434167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6" name="TextBox 45">
              <a:extLst>
                <a:ext uri="{FF2B5EF4-FFF2-40B4-BE49-F238E27FC236}">
                  <a16:creationId xmlns:a16="http://schemas.microsoft.com/office/drawing/2014/main" id="{40768460-C16C-66B1-4D8B-120FC4C1BA93}"/>
                </a:ext>
              </a:extLst>
            </p:cNvPr>
            <p:cNvSpPr txBox="1"/>
            <p:nvPr/>
          </p:nvSpPr>
          <p:spPr>
            <a:xfrm>
              <a:off x="1722400" y="4574230"/>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53" name="Group 52">
            <a:extLst>
              <a:ext uri="{FF2B5EF4-FFF2-40B4-BE49-F238E27FC236}">
                <a16:creationId xmlns:a16="http://schemas.microsoft.com/office/drawing/2014/main" id="{E753594B-0457-2B7F-E295-155DB4322E9C}"/>
              </a:ext>
            </a:extLst>
          </p:cNvPr>
          <p:cNvGrpSpPr/>
          <p:nvPr/>
        </p:nvGrpSpPr>
        <p:grpSpPr>
          <a:xfrm>
            <a:off x="945627" y="5294840"/>
            <a:ext cx="3833481" cy="587019"/>
            <a:chOff x="1003627" y="5114632"/>
            <a:chExt cx="3833481" cy="587019"/>
          </a:xfrm>
        </p:grpSpPr>
        <p:sp>
          <p:nvSpPr>
            <p:cNvPr id="47" name="Oval 46">
              <a:extLst>
                <a:ext uri="{FF2B5EF4-FFF2-40B4-BE49-F238E27FC236}">
                  <a16:creationId xmlns:a16="http://schemas.microsoft.com/office/drawing/2014/main" id="{FFE4D53B-EE0D-0130-5CC1-765DAED0F65B}"/>
                </a:ext>
              </a:extLst>
            </p:cNvPr>
            <p:cNvSpPr/>
            <p:nvPr/>
          </p:nvSpPr>
          <p:spPr>
            <a:xfrm>
              <a:off x="1003627" y="5177055"/>
              <a:ext cx="524596" cy="524596"/>
            </a:xfrm>
            <a:prstGeom prst="ellipse">
              <a:avLst/>
            </a:prstGeom>
            <a:gradFill>
              <a:gsLst>
                <a:gs pos="0">
                  <a:schemeClr val="accent5"/>
                </a:gs>
                <a:gs pos="54600">
                  <a:srgbClr val="80A443"/>
                </a:gs>
                <a:gs pos="100000">
                  <a:schemeClr val="accent5">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8" name="TextBox 47">
              <a:extLst>
                <a:ext uri="{FF2B5EF4-FFF2-40B4-BE49-F238E27FC236}">
                  <a16:creationId xmlns:a16="http://schemas.microsoft.com/office/drawing/2014/main" id="{03088B5D-0C36-86AA-A10F-022D2592DD9E}"/>
                </a:ext>
              </a:extLst>
            </p:cNvPr>
            <p:cNvSpPr txBox="1"/>
            <p:nvPr/>
          </p:nvSpPr>
          <p:spPr>
            <a:xfrm>
              <a:off x="1722400" y="511463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9" name="TextBox 48">
              <a:extLst>
                <a:ext uri="{FF2B5EF4-FFF2-40B4-BE49-F238E27FC236}">
                  <a16:creationId xmlns:a16="http://schemas.microsoft.com/office/drawing/2014/main" id="{0F957C8D-E34A-350A-A02D-21ABB8CAD196}"/>
                </a:ext>
              </a:extLst>
            </p:cNvPr>
            <p:cNvSpPr txBox="1"/>
            <p:nvPr/>
          </p:nvSpPr>
          <p:spPr>
            <a:xfrm>
              <a:off x="1722400" y="5347188"/>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pic>
        <p:nvPicPr>
          <p:cNvPr id="58" name="Graphic 57" descr="Lightbulb and gear outline">
            <a:extLst>
              <a:ext uri="{FF2B5EF4-FFF2-40B4-BE49-F238E27FC236}">
                <a16:creationId xmlns:a16="http://schemas.microsoft.com/office/drawing/2014/main" id="{3C6742FA-CFBD-2E2D-6F65-9E66889B7B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1389" y="5473456"/>
            <a:ext cx="292210" cy="292210"/>
          </a:xfrm>
          <a:prstGeom prst="rect">
            <a:avLst/>
          </a:prstGeom>
        </p:spPr>
      </p:pic>
      <p:pic>
        <p:nvPicPr>
          <p:cNvPr id="59" name="Graphic 58" descr="Eye outline">
            <a:extLst>
              <a:ext uri="{FF2B5EF4-FFF2-40B4-BE49-F238E27FC236}">
                <a16:creationId xmlns:a16="http://schemas.microsoft.com/office/drawing/2014/main" id="{E1614E02-6846-E167-896B-F64C5D48049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9610" y="3979841"/>
            <a:ext cx="315768" cy="315768"/>
          </a:xfrm>
          <a:prstGeom prst="rect">
            <a:avLst/>
          </a:prstGeom>
        </p:spPr>
      </p:pic>
      <p:pic>
        <p:nvPicPr>
          <p:cNvPr id="60" name="Graphic 59" descr="Playbook outline">
            <a:extLst>
              <a:ext uri="{FF2B5EF4-FFF2-40B4-BE49-F238E27FC236}">
                <a16:creationId xmlns:a16="http://schemas.microsoft.com/office/drawing/2014/main" id="{2F4149C2-6AFE-BB0E-1478-8946C880BB3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49610" y="3290297"/>
            <a:ext cx="277406" cy="277406"/>
          </a:xfrm>
          <a:prstGeom prst="rect">
            <a:avLst/>
          </a:prstGeom>
        </p:spPr>
      </p:pic>
      <p:pic>
        <p:nvPicPr>
          <p:cNvPr id="61" name="Graphic 60" descr="Bullseye outline">
            <a:extLst>
              <a:ext uri="{FF2B5EF4-FFF2-40B4-BE49-F238E27FC236}">
                <a16:creationId xmlns:a16="http://schemas.microsoft.com/office/drawing/2014/main" id="{89558741-661D-22A9-F642-7C1E5DC01C8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39907" y="4719213"/>
            <a:ext cx="335174" cy="335174"/>
          </a:xfrm>
          <a:prstGeom prst="rect">
            <a:avLst/>
          </a:prstGeom>
        </p:spPr>
      </p:pic>
    </p:spTree>
    <p:extLst>
      <p:ext uri="{BB962C8B-B14F-4D97-AF65-F5344CB8AC3E}">
        <p14:creationId xmlns:p14="http://schemas.microsoft.com/office/powerpoint/2010/main" val="42783771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D6E5760-1C42-E1E7-8F0D-22A5AAF16BF1}"/>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7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47" name="Group 46">
            <a:extLst>
              <a:ext uri="{FF2B5EF4-FFF2-40B4-BE49-F238E27FC236}">
                <a16:creationId xmlns:a16="http://schemas.microsoft.com/office/drawing/2014/main" id="{CD63A1EC-2626-5DE0-4120-38B7330EE5E0}"/>
              </a:ext>
            </a:extLst>
          </p:cNvPr>
          <p:cNvGrpSpPr/>
          <p:nvPr/>
        </p:nvGrpSpPr>
        <p:grpSpPr>
          <a:xfrm>
            <a:off x="3414602" y="2214808"/>
            <a:ext cx="5190337" cy="3237306"/>
            <a:chOff x="3014057" y="2403937"/>
            <a:chExt cx="6145968" cy="3833351"/>
          </a:xfrm>
        </p:grpSpPr>
        <p:grpSp>
          <p:nvGrpSpPr>
            <p:cNvPr id="5" name="Graphic 2">
              <a:extLst>
                <a:ext uri="{FF2B5EF4-FFF2-40B4-BE49-F238E27FC236}">
                  <a16:creationId xmlns:a16="http://schemas.microsoft.com/office/drawing/2014/main" id="{E87BC648-776A-5D2B-A874-E013174153B0}"/>
                </a:ext>
              </a:extLst>
            </p:cNvPr>
            <p:cNvGrpSpPr/>
            <p:nvPr/>
          </p:nvGrpSpPr>
          <p:grpSpPr>
            <a:xfrm>
              <a:off x="3666877" y="2688193"/>
              <a:ext cx="2335055" cy="615339"/>
              <a:chOff x="5096232" y="2684521"/>
              <a:chExt cx="2335055" cy="615339"/>
            </a:xfrm>
          </p:grpSpPr>
          <p:sp>
            <p:nvSpPr>
              <p:cNvPr id="6" name="Freeform: Shape 5">
                <a:extLst>
                  <a:ext uri="{FF2B5EF4-FFF2-40B4-BE49-F238E27FC236}">
                    <a16:creationId xmlns:a16="http://schemas.microsoft.com/office/drawing/2014/main" id="{1395BACB-E443-8653-CE54-53A26C63FA7F}"/>
                  </a:ext>
                </a:extLst>
              </p:cNvPr>
              <p:cNvSpPr/>
              <p:nvPr/>
            </p:nvSpPr>
            <p:spPr>
              <a:xfrm>
                <a:off x="5096232" y="2900754"/>
                <a:ext cx="1695202" cy="399106"/>
              </a:xfrm>
              <a:custGeom>
                <a:avLst/>
                <a:gdLst>
                  <a:gd name="connsiteX0" fmla="*/ 647136 w 1695202"/>
                  <a:gd name="connsiteY0" fmla="*/ 72607 h 399106"/>
                  <a:gd name="connsiteX1" fmla="*/ 0 w 1695202"/>
                  <a:gd name="connsiteY1" fmla="*/ 71364 h 399106"/>
                  <a:gd name="connsiteX2" fmla="*/ 0 w 1695202"/>
                  <a:gd name="connsiteY2" fmla="*/ 346703 h 399106"/>
                  <a:gd name="connsiteX3" fmla="*/ 647136 w 1695202"/>
                  <a:gd name="connsiteY3" fmla="*/ 347946 h 399106"/>
                  <a:gd name="connsiteX4" fmla="*/ 1695203 w 1695202"/>
                  <a:gd name="connsiteY4" fmla="*/ 399106 h 399106"/>
                  <a:gd name="connsiteX5" fmla="*/ 1693782 w 1695202"/>
                  <a:gd name="connsiteY5" fmla="*/ 123056 h 399106"/>
                  <a:gd name="connsiteX6" fmla="*/ 647314 w 1695202"/>
                  <a:gd name="connsiteY6" fmla="*/ 72429 h 399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5202" h="399106">
                    <a:moveTo>
                      <a:pt x="647136" y="72607"/>
                    </a:moveTo>
                    <a:lnTo>
                      <a:pt x="0" y="71364"/>
                    </a:lnTo>
                    <a:lnTo>
                      <a:pt x="0" y="346703"/>
                    </a:lnTo>
                    <a:lnTo>
                      <a:pt x="647136" y="347946"/>
                    </a:lnTo>
                    <a:cubicBezTo>
                      <a:pt x="970971" y="236390"/>
                      <a:pt x="1394106" y="253798"/>
                      <a:pt x="1695203" y="399106"/>
                    </a:cubicBezTo>
                    <a:lnTo>
                      <a:pt x="1693782" y="123056"/>
                    </a:lnTo>
                    <a:cubicBezTo>
                      <a:pt x="1392862" y="-21719"/>
                      <a:pt x="970616" y="-38950"/>
                      <a:pt x="647314" y="72429"/>
                    </a:cubicBezTo>
                    <a:close/>
                  </a:path>
                </a:pathLst>
              </a:custGeom>
              <a:gradFill>
                <a:gsLst>
                  <a:gs pos="50540">
                    <a:srgbClr val="B31092">
                      <a:lumMod val="67000"/>
                      <a:lumOff val="33000"/>
                    </a:srgbClr>
                  </a:gs>
                  <a:gs pos="95000">
                    <a:schemeClr val="accent6">
                      <a:lumMod val="50000"/>
                    </a:schemeClr>
                  </a:gs>
                  <a:gs pos="0">
                    <a:schemeClr val="accent6">
                      <a:lumMod val="75000"/>
                    </a:schemeClr>
                  </a:gs>
                </a:gsLst>
                <a:lin ang="10800000" scaled="1"/>
              </a:gradFill>
              <a:ln w="17760"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C1950FBB-8CED-9FEE-CFCF-05C41A8B79C1}"/>
                  </a:ext>
                </a:extLst>
              </p:cNvPr>
              <p:cNvSpPr/>
              <p:nvPr/>
            </p:nvSpPr>
            <p:spPr>
              <a:xfrm>
                <a:off x="5096232" y="2972117"/>
                <a:ext cx="647136" cy="276582"/>
              </a:xfrm>
              <a:custGeom>
                <a:avLst/>
                <a:gdLst>
                  <a:gd name="connsiteX0" fmla="*/ 647136 w 647136"/>
                  <a:gd name="connsiteY0" fmla="*/ 1243 h 276582"/>
                  <a:gd name="connsiteX1" fmla="*/ 0 w 647136"/>
                  <a:gd name="connsiteY1" fmla="*/ 0 h 276582"/>
                  <a:gd name="connsiteX2" fmla="*/ 0 w 647136"/>
                  <a:gd name="connsiteY2" fmla="*/ 275339 h 276582"/>
                  <a:gd name="connsiteX3" fmla="*/ 647136 w 647136"/>
                  <a:gd name="connsiteY3" fmla="*/ 276583 h 276582"/>
                  <a:gd name="connsiteX4" fmla="*/ 647136 w 647136"/>
                  <a:gd name="connsiteY4" fmla="*/ 1243 h 276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36" h="276582">
                    <a:moveTo>
                      <a:pt x="647136" y="1243"/>
                    </a:moveTo>
                    <a:lnTo>
                      <a:pt x="0" y="0"/>
                    </a:lnTo>
                    <a:lnTo>
                      <a:pt x="0" y="275339"/>
                    </a:lnTo>
                    <a:lnTo>
                      <a:pt x="647136" y="276583"/>
                    </a:lnTo>
                    <a:lnTo>
                      <a:pt x="647136" y="1243"/>
                    </a:lnTo>
                    <a:close/>
                  </a:path>
                </a:pathLst>
              </a:custGeom>
              <a:gradFill>
                <a:gsLst>
                  <a:gs pos="50540">
                    <a:srgbClr val="B31092">
                      <a:lumMod val="67000"/>
                      <a:lumOff val="33000"/>
                    </a:srgbClr>
                  </a:gs>
                  <a:gs pos="95000">
                    <a:schemeClr val="accent6">
                      <a:lumMod val="50000"/>
                    </a:schemeClr>
                  </a:gs>
                  <a:gs pos="0">
                    <a:schemeClr val="accent6">
                      <a:lumMod val="75000"/>
                    </a:schemeClr>
                  </a:gs>
                </a:gsLst>
                <a:lin ang="1080000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a16="http://schemas.microsoft.com/office/drawing/2014/main" id="{5C55854A-D412-7694-CAEA-09AE7128E98C}"/>
                  </a:ext>
                </a:extLst>
              </p:cNvPr>
              <p:cNvSpPr/>
              <p:nvPr/>
            </p:nvSpPr>
            <p:spPr>
              <a:xfrm>
                <a:off x="6789836" y="2684521"/>
                <a:ext cx="641452" cy="294169"/>
              </a:xfrm>
              <a:custGeom>
                <a:avLst/>
                <a:gdLst>
                  <a:gd name="connsiteX0" fmla="*/ 43166 w 641452"/>
                  <a:gd name="connsiteY0" fmla="*/ 0 h 294169"/>
                  <a:gd name="connsiteX1" fmla="*/ 12612 w 641452"/>
                  <a:gd name="connsiteY1" fmla="*/ 7283 h 294169"/>
                  <a:gd name="connsiteX2" fmla="*/ 0 w 641452"/>
                  <a:gd name="connsiteY2" fmla="*/ 25047 h 294169"/>
                  <a:gd name="connsiteX3" fmla="*/ 1421 w 641452"/>
                  <a:gd name="connsiteY3" fmla="*/ 294169 h 294169"/>
                  <a:gd name="connsiteX4" fmla="*/ 12612 w 641452"/>
                  <a:gd name="connsiteY4" fmla="*/ 282623 h 294169"/>
                  <a:gd name="connsiteX5" fmla="*/ 43166 w 641452"/>
                  <a:gd name="connsiteY5" fmla="*/ 275339 h 294169"/>
                  <a:gd name="connsiteX6" fmla="*/ 641452 w 641452"/>
                  <a:gd name="connsiteY6" fmla="*/ 276405 h 294169"/>
                  <a:gd name="connsiteX7" fmla="*/ 641452 w 641452"/>
                  <a:gd name="connsiteY7" fmla="*/ 1066 h 294169"/>
                  <a:gd name="connsiteX8" fmla="*/ 43166 w 641452"/>
                  <a:gd name="connsiteY8" fmla="*/ 0 h 29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1452" h="294169">
                    <a:moveTo>
                      <a:pt x="43166" y="0"/>
                    </a:moveTo>
                    <a:cubicBezTo>
                      <a:pt x="31620" y="0"/>
                      <a:pt x="20606" y="2665"/>
                      <a:pt x="12612" y="7283"/>
                    </a:cubicBezTo>
                    <a:cubicBezTo>
                      <a:pt x="4441" y="11902"/>
                      <a:pt x="0" y="18297"/>
                      <a:pt x="0" y="25047"/>
                    </a:cubicBezTo>
                    <a:lnTo>
                      <a:pt x="1421" y="294169"/>
                    </a:lnTo>
                    <a:cubicBezTo>
                      <a:pt x="3375" y="289906"/>
                      <a:pt x="7106" y="285820"/>
                      <a:pt x="12612" y="282623"/>
                    </a:cubicBezTo>
                    <a:cubicBezTo>
                      <a:pt x="20784" y="278004"/>
                      <a:pt x="31797" y="275339"/>
                      <a:pt x="43166" y="275339"/>
                    </a:cubicBezTo>
                    <a:lnTo>
                      <a:pt x="641452" y="276405"/>
                    </a:lnTo>
                    <a:lnTo>
                      <a:pt x="641452" y="1066"/>
                    </a:lnTo>
                    <a:lnTo>
                      <a:pt x="43166" y="0"/>
                    </a:lnTo>
                    <a:close/>
                  </a:path>
                </a:pathLst>
              </a:custGeom>
              <a:gradFill>
                <a:gsLst>
                  <a:gs pos="50540">
                    <a:srgbClr val="B31092">
                      <a:lumMod val="67000"/>
                      <a:lumOff val="33000"/>
                    </a:srgbClr>
                  </a:gs>
                  <a:gs pos="95000">
                    <a:schemeClr val="accent6">
                      <a:lumMod val="50000"/>
                    </a:schemeClr>
                  </a:gs>
                  <a:gs pos="0">
                    <a:schemeClr val="accent6">
                      <a:lumMod val="75000"/>
                    </a:schemeClr>
                  </a:gs>
                </a:gsLst>
                <a:lin ang="1080000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9" name="Freeform: Shape 8">
              <a:extLst>
                <a:ext uri="{FF2B5EF4-FFF2-40B4-BE49-F238E27FC236}">
                  <a16:creationId xmlns:a16="http://schemas.microsoft.com/office/drawing/2014/main" id="{8C20C220-1BB2-0F6E-D6C9-EB8571B1DEA3}"/>
                </a:ext>
              </a:extLst>
            </p:cNvPr>
            <p:cNvSpPr/>
            <p:nvPr/>
          </p:nvSpPr>
          <p:spPr>
            <a:xfrm>
              <a:off x="6287398" y="5340155"/>
              <a:ext cx="550856" cy="294169"/>
            </a:xfrm>
            <a:custGeom>
              <a:avLst/>
              <a:gdLst>
                <a:gd name="connsiteX0" fmla="*/ 43166 w 550856"/>
                <a:gd name="connsiteY0" fmla="*/ 0 h 294169"/>
                <a:gd name="connsiteX1" fmla="*/ 12612 w 550856"/>
                <a:gd name="connsiteY1" fmla="*/ 7283 h 294169"/>
                <a:gd name="connsiteX2" fmla="*/ 0 w 550856"/>
                <a:gd name="connsiteY2" fmla="*/ 25047 h 294169"/>
                <a:gd name="connsiteX3" fmla="*/ 1421 w 550856"/>
                <a:gd name="connsiteY3" fmla="*/ 294169 h 294169"/>
                <a:gd name="connsiteX4" fmla="*/ 12612 w 550856"/>
                <a:gd name="connsiteY4" fmla="*/ 282623 h 294169"/>
                <a:gd name="connsiteX5" fmla="*/ 43166 w 550856"/>
                <a:gd name="connsiteY5" fmla="*/ 275339 h 294169"/>
                <a:gd name="connsiteX6" fmla="*/ 550856 w 550856"/>
                <a:gd name="connsiteY6" fmla="*/ 276228 h 294169"/>
                <a:gd name="connsiteX7" fmla="*/ 550856 w 550856"/>
                <a:gd name="connsiteY7" fmla="*/ 888 h 294169"/>
                <a:gd name="connsiteX8" fmla="*/ 550856 w 550856"/>
                <a:gd name="connsiteY8" fmla="*/ 888 h 294169"/>
                <a:gd name="connsiteX9" fmla="*/ 43166 w 550856"/>
                <a:gd name="connsiteY9" fmla="*/ 0 h 29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0856" h="294169">
                  <a:moveTo>
                    <a:pt x="43166" y="0"/>
                  </a:moveTo>
                  <a:cubicBezTo>
                    <a:pt x="31620" y="0"/>
                    <a:pt x="20606" y="2665"/>
                    <a:pt x="12612" y="7283"/>
                  </a:cubicBezTo>
                  <a:cubicBezTo>
                    <a:pt x="4441" y="11902"/>
                    <a:pt x="0" y="18297"/>
                    <a:pt x="0" y="25047"/>
                  </a:cubicBezTo>
                  <a:lnTo>
                    <a:pt x="1421" y="294169"/>
                  </a:lnTo>
                  <a:cubicBezTo>
                    <a:pt x="3375" y="289906"/>
                    <a:pt x="7105" y="285820"/>
                    <a:pt x="12612" y="282623"/>
                  </a:cubicBezTo>
                  <a:cubicBezTo>
                    <a:pt x="20784" y="278004"/>
                    <a:pt x="31797" y="275339"/>
                    <a:pt x="43166" y="275339"/>
                  </a:cubicBezTo>
                  <a:lnTo>
                    <a:pt x="550856" y="276228"/>
                  </a:lnTo>
                  <a:lnTo>
                    <a:pt x="550856" y="888"/>
                  </a:lnTo>
                  <a:lnTo>
                    <a:pt x="550856" y="888"/>
                  </a:lnTo>
                  <a:lnTo>
                    <a:pt x="43166" y="0"/>
                  </a:lnTo>
                  <a:close/>
                </a:path>
              </a:pathLst>
            </a:custGeom>
            <a:gradFill>
              <a:gsLst>
                <a:gs pos="42560">
                  <a:srgbClr val="5F7B30">
                    <a:lumMod val="82000"/>
                    <a:lumOff val="18000"/>
                  </a:srgbClr>
                </a:gs>
                <a:gs pos="95000">
                  <a:schemeClr val="accent5">
                    <a:lumMod val="50000"/>
                  </a:schemeClr>
                </a:gs>
                <a:gs pos="0">
                  <a:schemeClr val="accent5">
                    <a:lumMod val="75000"/>
                  </a:schemeClr>
                </a:gs>
              </a:gsLst>
              <a:lin ang="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B6022D55-8191-1285-A69F-7EF8D9D3AFE0}"/>
                </a:ext>
              </a:extLst>
            </p:cNvPr>
            <p:cNvSpPr/>
            <p:nvPr/>
          </p:nvSpPr>
          <p:spPr>
            <a:xfrm>
              <a:off x="8213795" y="4957586"/>
              <a:ext cx="946230" cy="905067"/>
            </a:xfrm>
            <a:custGeom>
              <a:avLst/>
              <a:gdLst>
                <a:gd name="connsiteX0" fmla="*/ 995840 w 997987"/>
                <a:gd name="connsiteY0" fmla="*/ 0 h 863144"/>
                <a:gd name="connsiteX1" fmla="*/ 611786 w 997987"/>
                <a:gd name="connsiteY1" fmla="*/ 587805 h 863144"/>
                <a:gd name="connsiteX2" fmla="*/ 1954 w 997987"/>
                <a:gd name="connsiteY2" fmla="*/ 586739 h 863144"/>
                <a:gd name="connsiteX3" fmla="*/ 1421 w 997987"/>
                <a:gd name="connsiteY3" fmla="*/ 492413 h 863144"/>
                <a:gd name="connsiteX4" fmla="*/ 0 w 997987"/>
                <a:gd name="connsiteY4" fmla="*/ 493835 h 863144"/>
                <a:gd name="connsiteX5" fmla="*/ 1954 w 997987"/>
                <a:gd name="connsiteY5" fmla="*/ 862079 h 863144"/>
                <a:gd name="connsiteX6" fmla="*/ 611786 w 997987"/>
                <a:gd name="connsiteY6" fmla="*/ 863145 h 863144"/>
                <a:gd name="connsiteX7" fmla="*/ 995840 w 997987"/>
                <a:gd name="connsiteY7" fmla="*/ 176040 h 863144"/>
                <a:gd name="connsiteX8" fmla="*/ 995840 w 997987"/>
                <a:gd name="connsiteY8" fmla="*/ 0 h 863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7987" h="863144">
                  <a:moveTo>
                    <a:pt x="995840" y="0"/>
                  </a:moveTo>
                  <a:cubicBezTo>
                    <a:pt x="978787" y="209435"/>
                    <a:pt x="851065" y="416207"/>
                    <a:pt x="611786" y="587805"/>
                  </a:cubicBezTo>
                  <a:lnTo>
                    <a:pt x="1954" y="586739"/>
                  </a:lnTo>
                  <a:lnTo>
                    <a:pt x="1421" y="492413"/>
                  </a:lnTo>
                  <a:cubicBezTo>
                    <a:pt x="1421" y="492413"/>
                    <a:pt x="533" y="493479"/>
                    <a:pt x="0" y="493835"/>
                  </a:cubicBezTo>
                  <a:lnTo>
                    <a:pt x="1954" y="862079"/>
                  </a:lnTo>
                  <a:lnTo>
                    <a:pt x="611786" y="863145"/>
                  </a:lnTo>
                  <a:cubicBezTo>
                    <a:pt x="888725" y="664367"/>
                    <a:pt x="1016447" y="418693"/>
                    <a:pt x="995840" y="176040"/>
                  </a:cubicBezTo>
                  <a:lnTo>
                    <a:pt x="995840" y="0"/>
                  </a:lnTo>
                  <a:close/>
                </a:path>
              </a:pathLst>
            </a:custGeom>
            <a:gradFill>
              <a:gsLst>
                <a:gs pos="47120">
                  <a:srgbClr val="A33A0A">
                    <a:lumMod val="73000"/>
                    <a:lumOff val="27000"/>
                  </a:srgbClr>
                </a:gs>
                <a:gs pos="95000">
                  <a:schemeClr val="accent2">
                    <a:lumMod val="50000"/>
                  </a:schemeClr>
                </a:gs>
                <a:gs pos="0">
                  <a:schemeClr val="accent2">
                    <a:lumMod val="75000"/>
                  </a:schemeClr>
                </a:gs>
              </a:gsLst>
              <a:lin ang="0" scaled="1"/>
            </a:gradFill>
            <a:ln w="17760"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9E672D0D-CAFA-063E-93E0-2F0548A68F68}"/>
                </a:ext>
              </a:extLst>
            </p:cNvPr>
            <p:cNvSpPr/>
            <p:nvPr/>
          </p:nvSpPr>
          <p:spPr>
            <a:xfrm>
              <a:off x="8182074" y="5582632"/>
              <a:ext cx="609846" cy="275339"/>
            </a:xfrm>
            <a:custGeom>
              <a:avLst/>
              <a:gdLst>
                <a:gd name="connsiteX0" fmla="*/ 14 w 609846"/>
                <a:gd name="connsiteY0" fmla="*/ 0 h 275339"/>
                <a:gd name="connsiteX1" fmla="*/ 14 w 609846"/>
                <a:gd name="connsiteY1" fmla="*/ 275339 h 275339"/>
                <a:gd name="connsiteX2" fmla="*/ 609847 w 609846"/>
                <a:gd name="connsiteY2" fmla="*/ 275339 h 275339"/>
                <a:gd name="connsiteX3" fmla="*/ 609847 w 609846"/>
                <a:gd name="connsiteY3" fmla="*/ 1066 h 275339"/>
                <a:gd name="connsiteX4" fmla="*/ 14 w 609846"/>
                <a:gd name="connsiteY4" fmla="*/ 0 h 275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846" h="275339">
                  <a:moveTo>
                    <a:pt x="14" y="0"/>
                  </a:moveTo>
                  <a:lnTo>
                    <a:pt x="14" y="275339"/>
                  </a:lnTo>
                  <a:lnTo>
                    <a:pt x="609847" y="275339"/>
                  </a:lnTo>
                  <a:lnTo>
                    <a:pt x="609847" y="1066"/>
                  </a:lnTo>
                  <a:cubicBezTo>
                    <a:pt x="609847" y="1066"/>
                    <a:pt x="-3361" y="0"/>
                    <a:pt x="14" y="0"/>
                  </a:cubicBezTo>
                  <a:close/>
                </a:path>
              </a:pathLst>
            </a:custGeom>
            <a:gradFill>
              <a:gsLst>
                <a:gs pos="47120">
                  <a:srgbClr val="A33A0A">
                    <a:lumMod val="73000"/>
                    <a:lumOff val="27000"/>
                  </a:srgbClr>
                </a:gs>
                <a:gs pos="95000">
                  <a:schemeClr val="accent2">
                    <a:lumMod val="50000"/>
                  </a:schemeClr>
                </a:gs>
                <a:gs pos="0">
                  <a:schemeClr val="accent2">
                    <a:lumMod val="75000"/>
                  </a:schemeClr>
                </a:gs>
              </a:gsLst>
              <a:lin ang="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2" name="Graphic 2">
              <a:extLst>
                <a:ext uri="{FF2B5EF4-FFF2-40B4-BE49-F238E27FC236}">
                  <a16:creationId xmlns:a16="http://schemas.microsoft.com/office/drawing/2014/main" id="{C36293FF-7330-292A-AFC5-B9DA10580E24}"/>
                </a:ext>
              </a:extLst>
            </p:cNvPr>
            <p:cNvGrpSpPr/>
            <p:nvPr/>
          </p:nvGrpSpPr>
          <p:grpSpPr>
            <a:xfrm>
              <a:off x="3014057" y="3026949"/>
              <a:ext cx="1179873" cy="1298536"/>
              <a:chOff x="4443412" y="3023277"/>
              <a:chExt cx="1179873" cy="1298536"/>
            </a:xfrm>
          </p:grpSpPr>
          <p:sp>
            <p:nvSpPr>
              <p:cNvPr id="13" name="Freeform: Shape 12">
                <a:extLst>
                  <a:ext uri="{FF2B5EF4-FFF2-40B4-BE49-F238E27FC236}">
                    <a16:creationId xmlns:a16="http://schemas.microsoft.com/office/drawing/2014/main" id="{5E62A32F-86DE-2815-9277-09D670C42C81}"/>
                  </a:ext>
                </a:extLst>
              </p:cNvPr>
              <p:cNvSpPr/>
              <p:nvPr/>
            </p:nvSpPr>
            <p:spPr>
              <a:xfrm>
                <a:off x="5312024" y="3023277"/>
                <a:ext cx="311260" cy="529539"/>
              </a:xfrm>
              <a:custGeom>
                <a:avLst/>
                <a:gdLst>
                  <a:gd name="connsiteX0" fmla="*/ 311261 w 311260"/>
                  <a:gd name="connsiteY0" fmla="*/ 0 h 529539"/>
                  <a:gd name="connsiteX1" fmla="*/ 259390 w 311260"/>
                  <a:gd name="connsiteY1" fmla="*/ 27356 h 529539"/>
                  <a:gd name="connsiteX2" fmla="*/ 31836 w 311260"/>
                  <a:gd name="connsiteY2" fmla="*/ 529540 h 529539"/>
                  <a:gd name="connsiteX3" fmla="*/ 259390 w 311260"/>
                  <a:gd name="connsiteY3" fmla="*/ 302696 h 529539"/>
                  <a:gd name="connsiteX4" fmla="*/ 311261 w 311260"/>
                  <a:gd name="connsiteY4" fmla="*/ 275339 h 529539"/>
                  <a:gd name="connsiteX5" fmla="*/ 311261 w 311260"/>
                  <a:gd name="connsiteY5" fmla="*/ 0 h 529539"/>
                  <a:gd name="connsiteX6" fmla="*/ 311261 w 311260"/>
                  <a:gd name="connsiteY6" fmla="*/ 0 h 52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60" h="529539">
                    <a:moveTo>
                      <a:pt x="311261" y="0"/>
                    </a:moveTo>
                    <a:cubicBezTo>
                      <a:pt x="293497" y="8704"/>
                      <a:pt x="276089" y="17764"/>
                      <a:pt x="259390" y="27356"/>
                    </a:cubicBezTo>
                    <a:cubicBezTo>
                      <a:pt x="25618" y="162361"/>
                      <a:pt x="-49878" y="355099"/>
                      <a:pt x="31836" y="529540"/>
                    </a:cubicBezTo>
                    <a:cubicBezTo>
                      <a:pt x="71094" y="446227"/>
                      <a:pt x="146768" y="367711"/>
                      <a:pt x="259390" y="302696"/>
                    </a:cubicBezTo>
                    <a:cubicBezTo>
                      <a:pt x="276089" y="293103"/>
                      <a:pt x="293497" y="284044"/>
                      <a:pt x="311261" y="275339"/>
                    </a:cubicBezTo>
                    <a:lnTo>
                      <a:pt x="311261" y="0"/>
                    </a:lnTo>
                    <a:lnTo>
                      <a:pt x="311261" y="0"/>
                    </a:lnTo>
                    <a:close/>
                  </a:path>
                </a:pathLst>
              </a:custGeom>
              <a:gradFill>
                <a:gsLst>
                  <a:gs pos="40185">
                    <a:srgbClr val="187A9A">
                      <a:lumMod val="67000"/>
                      <a:lumOff val="33000"/>
                    </a:srgbClr>
                  </a:gs>
                  <a:gs pos="95000">
                    <a:schemeClr val="accent4">
                      <a:lumMod val="50000"/>
                    </a:schemeClr>
                  </a:gs>
                  <a:gs pos="0">
                    <a:schemeClr val="accent4">
                      <a:lumMod val="75000"/>
                    </a:schemeClr>
                  </a:gs>
                </a:gsLst>
                <a:lin ang="10800000" scaled="1"/>
              </a:gradFill>
              <a:ln w="17760"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6844600-A9AE-ABCE-3580-4FE1629770E1}"/>
                  </a:ext>
                </a:extLst>
              </p:cNvPr>
              <p:cNvSpPr/>
              <p:nvPr/>
            </p:nvSpPr>
            <p:spPr>
              <a:xfrm>
                <a:off x="4443412" y="3386192"/>
                <a:ext cx="1038651" cy="935621"/>
              </a:xfrm>
              <a:custGeom>
                <a:avLst/>
                <a:gdLst>
                  <a:gd name="connsiteX0" fmla="*/ 1038651 w 1038651"/>
                  <a:gd name="connsiteY0" fmla="*/ 660282 h 935621"/>
                  <a:gd name="connsiteX1" fmla="*/ 1037230 w 1038651"/>
                  <a:gd name="connsiteY1" fmla="*/ 660282 h 935621"/>
                  <a:gd name="connsiteX2" fmla="*/ 378014 w 1038651"/>
                  <a:gd name="connsiteY2" fmla="*/ 659038 h 935621"/>
                  <a:gd name="connsiteX3" fmla="*/ 2487 w 1038651"/>
                  <a:gd name="connsiteY3" fmla="*/ 1066 h 935621"/>
                  <a:gd name="connsiteX4" fmla="*/ 0 w 1038651"/>
                  <a:gd name="connsiteY4" fmla="*/ 0 h 935621"/>
                  <a:gd name="connsiteX5" fmla="*/ 0 w 1038651"/>
                  <a:gd name="connsiteY5" fmla="*/ 321881 h 935621"/>
                  <a:gd name="connsiteX6" fmla="*/ 2309 w 1038651"/>
                  <a:gd name="connsiteY6" fmla="*/ 321170 h 935621"/>
                  <a:gd name="connsiteX7" fmla="*/ 377837 w 1038651"/>
                  <a:gd name="connsiteY7" fmla="*/ 934378 h 935621"/>
                  <a:gd name="connsiteX8" fmla="*/ 1038651 w 1038651"/>
                  <a:gd name="connsiteY8" fmla="*/ 935621 h 935621"/>
                  <a:gd name="connsiteX9" fmla="*/ 1038651 w 1038651"/>
                  <a:gd name="connsiteY9" fmla="*/ 660282 h 935621"/>
                  <a:gd name="connsiteX10" fmla="*/ 1038651 w 1038651"/>
                  <a:gd name="connsiteY10" fmla="*/ 660282 h 935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8651" h="935621">
                    <a:moveTo>
                      <a:pt x="1038651" y="660282"/>
                    </a:moveTo>
                    <a:lnTo>
                      <a:pt x="1037230" y="660282"/>
                    </a:lnTo>
                    <a:cubicBezTo>
                      <a:pt x="1037230" y="660282"/>
                      <a:pt x="378014" y="659038"/>
                      <a:pt x="378014" y="659038"/>
                    </a:cubicBezTo>
                    <a:cubicBezTo>
                      <a:pt x="118129" y="466123"/>
                      <a:pt x="-6928" y="232351"/>
                      <a:pt x="2487" y="1066"/>
                    </a:cubicBezTo>
                    <a:lnTo>
                      <a:pt x="0" y="0"/>
                    </a:lnTo>
                    <a:lnTo>
                      <a:pt x="0" y="321881"/>
                    </a:lnTo>
                    <a:lnTo>
                      <a:pt x="2309" y="321170"/>
                    </a:lnTo>
                    <a:cubicBezTo>
                      <a:pt x="9770" y="537711"/>
                      <a:pt x="134828" y="753897"/>
                      <a:pt x="377837" y="934378"/>
                    </a:cubicBezTo>
                    <a:lnTo>
                      <a:pt x="1038651" y="935621"/>
                    </a:lnTo>
                    <a:lnTo>
                      <a:pt x="1038651" y="660282"/>
                    </a:lnTo>
                    <a:lnTo>
                      <a:pt x="1038651" y="660282"/>
                    </a:lnTo>
                    <a:close/>
                  </a:path>
                </a:pathLst>
              </a:custGeom>
              <a:gradFill>
                <a:gsLst>
                  <a:gs pos="40185">
                    <a:srgbClr val="187A9A">
                      <a:lumMod val="67000"/>
                      <a:lumOff val="33000"/>
                    </a:srgbClr>
                  </a:gs>
                  <a:gs pos="95000">
                    <a:schemeClr val="accent4">
                      <a:lumMod val="50000"/>
                    </a:schemeClr>
                  </a:gs>
                  <a:gs pos="0">
                    <a:schemeClr val="accent4">
                      <a:lumMod val="75000"/>
                    </a:schemeClr>
                  </a:gs>
                </a:gsLst>
                <a:lin ang="1080000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 name="Freeform: Shape 14">
                <a:extLst>
                  <a:ext uri="{FF2B5EF4-FFF2-40B4-BE49-F238E27FC236}">
                    <a16:creationId xmlns:a16="http://schemas.microsoft.com/office/drawing/2014/main" id="{B9050F82-52ED-93F6-9F9C-291C2291E9C3}"/>
                  </a:ext>
                </a:extLst>
              </p:cNvPr>
              <p:cNvSpPr/>
              <p:nvPr/>
            </p:nvSpPr>
            <p:spPr>
              <a:xfrm>
                <a:off x="4821248" y="4045230"/>
                <a:ext cx="660814" cy="276582"/>
              </a:xfrm>
              <a:custGeom>
                <a:avLst/>
                <a:gdLst>
                  <a:gd name="connsiteX0" fmla="*/ 660815 w 660814"/>
                  <a:gd name="connsiteY0" fmla="*/ 1243 h 276582"/>
                  <a:gd name="connsiteX1" fmla="*/ 660815 w 660814"/>
                  <a:gd name="connsiteY1" fmla="*/ 1243 h 276582"/>
                  <a:gd name="connsiteX2" fmla="*/ 659393 w 660814"/>
                  <a:gd name="connsiteY2" fmla="*/ 1243 h 276582"/>
                  <a:gd name="connsiteX3" fmla="*/ 659393 w 660814"/>
                  <a:gd name="connsiteY3" fmla="*/ 1243 h 276582"/>
                  <a:gd name="connsiteX4" fmla="*/ 0 w 660814"/>
                  <a:gd name="connsiteY4" fmla="*/ 0 h 276582"/>
                  <a:gd name="connsiteX5" fmla="*/ 0 w 660814"/>
                  <a:gd name="connsiteY5" fmla="*/ 275339 h 276582"/>
                  <a:gd name="connsiteX6" fmla="*/ 660815 w 660814"/>
                  <a:gd name="connsiteY6" fmla="*/ 276583 h 276582"/>
                  <a:gd name="connsiteX7" fmla="*/ 660815 w 660814"/>
                  <a:gd name="connsiteY7" fmla="*/ 1243 h 276582"/>
                  <a:gd name="connsiteX8" fmla="*/ 660815 w 660814"/>
                  <a:gd name="connsiteY8" fmla="*/ 1243 h 276582"/>
                  <a:gd name="connsiteX9" fmla="*/ 660815 w 660814"/>
                  <a:gd name="connsiteY9" fmla="*/ 1243 h 27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14" h="276582">
                    <a:moveTo>
                      <a:pt x="660815" y="1243"/>
                    </a:moveTo>
                    <a:lnTo>
                      <a:pt x="660815" y="1243"/>
                    </a:lnTo>
                    <a:lnTo>
                      <a:pt x="659393" y="1243"/>
                    </a:lnTo>
                    <a:lnTo>
                      <a:pt x="659393" y="1243"/>
                    </a:lnTo>
                    <a:lnTo>
                      <a:pt x="0" y="0"/>
                    </a:lnTo>
                    <a:lnTo>
                      <a:pt x="0" y="275339"/>
                    </a:lnTo>
                    <a:lnTo>
                      <a:pt x="660815" y="276583"/>
                    </a:lnTo>
                    <a:lnTo>
                      <a:pt x="660815" y="1243"/>
                    </a:lnTo>
                    <a:lnTo>
                      <a:pt x="660815" y="1243"/>
                    </a:lnTo>
                    <a:lnTo>
                      <a:pt x="660815" y="1243"/>
                    </a:lnTo>
                    <a:close/>
                  </a:path>
                </a:pathLst>
              </a:custGeom>
              <a:gradFill>
                <a:gsLst>
                  <a:gs pos="40185">
                    <a:srgbClr val="187A9A">
                      <a:lumMod val="67000"/>
                      <a:lumOff val="33000"/>
                    </a:srgbClr>
                  </a:gs>
                  <a:gs pos="95000">
                    <a:schemeClr val="accent4">
                      <a:lumMod val="50000"/>
                    </a:schemeClr>
                  </a:gs>
                  <a:gs pos="0">
                    <a:schemeClr val="accent4">
                      <a:lumMod val="75000"/>
                    </a:schemeClr>
                  </a:gs>
                </a:gsLst>
                <a:lin ang="1080000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6" name="Graphic 2">
              <a:extLst>
                <a:ext uri="{FF2B5EF4-FFF2-40B4-BE49-F238E27FC236}">
                  <a16:creationId xmlns:a16="http://schemas.microsoft.com/office/drawing/2014/main" id="{FECF42B0-FBB2-F349-DFAA-FCDF2DF4D241}"/>
                </a:ext>
              </a:extLst>
            </p:cNvPr>
            <p:cNvGrpSpPr/>
            <p:nvPr/>
          </p:nvGrpSpPr>
          <p:grpSpPr>
            <a:xfrm>
              <a:off x="5449123" y="3076155"/>
              <a:ext cx="840229" cy="2925881"/>
              <a:chOff x="6878478" y="3072483"/>
              <a:chExt cx="840229" cy="2925881"/>
            </a:xfrm>
          </p:grpSpPr>
          <p:sp>
            <p:nvSpPr>
              <p:cNvPr id="17" name="Freeform: Shape 16">
                <a:extLst>
                  <a:ext uri="{FF2B5EF4-FFF2-40B4-BE49-F238E27FC236}">
                    <a16:creationId xmlns:a16="http://schemas.microsoft.com/office/drawing/2014/main" id="{18067F84-4327-7760-0A3F-9AF0E667E477}"/>
                  </a:ext>
                </a:extLst>
              </p:cNvPr>
              <p:cNvSpPr/>
              <p:nvPr/>
            </p:nvSpPr>
            <p:spPr>
              <a:xfrm>
                <a:off x="6878478" y="3072483"/>
                <a:ext cx="241765" cy="557962"/>
              </a:xfrm>
              <a:custGeom>
                <a:avLst/>
                <a:gdLst>
                  <a:gd name="connsiteX0" fmla="*/ 241766 w 241765"/>
                  <a:gd name="connsiteY0" fmla="*/ 319216 h 557962"/>
                  <a:gd name="connsiteX1" fmla="*/ 0 w 241765"/>
                  <a:gd name="connsiteY1" fmla="*/ 0 h 557962"/>
                  <a:gd name="connsiteX2" fmla="*/ 0 w 241765"/>
                  <a:gd name="connsiteY2" fmla="*/ 275339 h 557962"/>
                  <a:gd name="connsiteX3" fmla="*/ 234483 w 241765"/>
                  <a:gd name="connsiteY3" fmla="*/ 557962 h 557962"/>
                  <a:gd name="connsiteX4" fmla="*/ 241766 w 241765"/>
                  <a:gd name="connsiteY4" fmla="*/ 319216 h 557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65" h="557962">
                    <a:moveTo>
                      <a:pt x="241766" y="319216"/>
                    </a:moveTo>
                    <a:cubicBezTo>
                      <a:pt x="226311" y="204106"/>
                      <a:pt x="145663" y="90951"/>
                      <a:pt x="0" y="0"/>
                    </a:cubicBezTo>
                    <a:lnTo>
                      <a:pt x="0" y="275339"/>
                    </a:lnTo>
                    <a:cubicBezTo>
                      <a:pt x="130209" y="356698"/>
                      <a:pt x="208370" y="455820"/>
                      <a:pt x="234483" y="557962"/>
                    </a:cubicBezTo>
                    <a:lnTo>
                      <a:pt x="241766" y="319216"/>
                    </a:lnTo>
                    <a:close/>
                  </a:path>
                </a:pathLst>
              </a:custGeom>
              <a:gradFill>
                <a:gsLst>
                  <a:gs pos="42560">
                    <a:srgbClr val="5F7B30">
                      <a:lumMod val="82000"/>
                      <a:lumOff val="18000"/>
                    </a:srgbClr>
                  </a:gs>
                  <a:gs pos="95000">
                    <a:schemeClr val="accent5">
                      <a:lumMod val="50000"/>
                    </a:schemeClr>
                  </a:gs>
                  <a:gs pos="0">
                    <a:schemeClr val="accent5">
                      <a:lumMod val="75000"/>
                    </a:schemeClr>
                  </a:gs>
                </a:gsLst>
                <a:lin ang="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9FB52337-4015-17B3-7B0E-84B69717EA00}"/>
                  </a:ext>
                </a:extLst>
              </p:cNvPr>
              <p:cNvSpPr/>
              <p:nvPr/>
            </p:nvSpPr>
            <p:spPr>
              <a:xfrm>
                <a:off x="7072636" y="5017445"/>
                <a:ext cx="646070" cy="980918"/>
              </a:xfrm>
              <a:custGeom>
                <a:avLst/>
                <a:gdLst>
                  <a:gd name="connsiteX0" fmla="*/ 520303 w 646070"/>
                  <a:gd name="connsiteY0" fmla="*/ 639853 h 980918"/>
                  <a:gd name="connsiteX1" fmla="*/ 6395 w 646070"/>
                  <a:gd name="connsiteY1" fmla="*/ 0 h 980918"/>
                  <a:gd name="connsiteX2" fmla="*/ 0 w 646070"/>
                  <a:gd name="connsiteY2" fmla="*/ 209080 h 980918"/>
                  <a:gd name="connsiteX3" fmla="*/ 520303 w 646070"/>
                  <a:gd name="connsiteY3" fmla="*/ 915015 h 980918"/>
                  <a:gd name="connsiteX4" fmla="*/ 646071 w 646070"/>
                  <a:gd name="connsiteY4" fmla="*/ 980919 h 980918"/>
                  <a:gd name="connsiteX5" fmla="*/ 644650 w 646070"/>
                  <a:gd name="connsiteY5" fmla="*/ 704869 h 980918"/>
                  <a:gd name="connsiteX6" fmla="*/ 520480 w 646070"/>
                  <a:gd name="connsiteY6" fmla="*/ 639853 h 980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6070" h="980918">
                    <a:moveTo>
                      <a:pt x="520303" y="639853"/>
                    </a:moveTo>
                    <a:cubicBezTo>
                      <a:pt x="211212" y="461327"/>
                      <a:pt x="40324" y="233239"/>
                      <a:pt x="6395" y="0"/>
                    </a:cubicBezTo>
                    <a:lnTo>
                      <a:pt x="0" y="209080"/>
                    </a:lnTo>
                    <a:cubicBezTo>
                      <a:pt x="8704" y="464880"/>
                      <a:pt x="181902" y="719791"/>
                      <a:pt x="520303" y="915015"/>
                    </a:cubicBezTo>
                    <a:cubicBezTo>
                      <a:pt x="560804" y="938286"/>
                      <a:pt x="602727" y="960135"/>
                      <a:pt x="646071" y="980919"/>
                    </a:cubicBezTo>
                    <a:lnTo>
                      <a:pt x="644650" y="704869"/>
                    </a:lnTo>
                    <a:cubicBezTo>
                      <a:pt x="602016" y="684441"/>
                      <a:pt x="560449" y="662769"/>
                      <a:pt x="520480" y="639853"/>
                    </a:cubicBezTo>
                    <a:close/>
                  </a:path>
                </a:pathLst>
              </a:custGeom>
              <a:gradFill>
                <a:gsLst>
                  <a:gs pos="42560">
                    <a:srgbClr val="5F7B30">
                      <a:lumMod val="82000"/>
                      <a:lumOff val="18000"/>
                    </a:srgbClr>
                  </a:gs>
                  <a:gs pos="95000">
                    <a:schemeClr val="accent5">
                      <a:lumMod val="50000"/>
                    </a:schemeClr>
                  </a:gs>
                  <a:gs pos="0">
                    <a:schemeClr val="accent5">
                      <a:lumMod val="75000"/>
                    </a:schemeClr>
                  </a:gs>
                </a:gsLst>
                <a:lin ang="0" scaled="1"/>
              </a:gradFill>
              <a:ln w="17760" cap="flat">
                <a:noFill/>
                <a:prstDash val="solid"/>
                <a:miter/>
              </a:ln>
            </p:spPr>
            <p:txBody>
              <a:bodyPr rtlCol="0" anchor="ctr"/>
              <a:lstStyle/>
              <a:p>
                <a:endParaRPr lang="en-ID"/>
              </a:p>
            </p:txBody>
          </p:sp>
        </p:grpSp>
        <p:sp>
          <p:nvSpPr>
            <p:cNvPr id="19" name="Freeform: Shape 18">
              <a:extLst>
                <a:ext uri="{FF2B5EF4-FFF2-40B4-BE49-F238E27FC236}">
                  <a16:creationId xmlns:a16="http://schemas.microsoft.com/office/drawing/2014/main" id="{86AC738A-DD79-8AAC-D342-5B3DF1BBB990}"/>
                </a:ext>
              </a:extLst>
            </p:cNvPr>
            <p:cNvSpPr/>
            <p:nvPr/>
          </p:nvSpPr>
          <p:spPr>
            <a:xfrm>
              <a:off x="6376039" y="5633792"/>
              <a:ext cx="2341273" cy="603496"/>
            </a:xfrm>
            <a:custGeom>
              <a:avLst/>
              <a:gdLst>
                <a:gd name="connsiteX0" fmla="*/ 2288870 w 2341273"/>
                <a:gd name="connsiteY0" fmla="*/ 31797 h 603496"/>
                <a:gd name="connsiteX1" fmla="*/ 0 w 2341273"/>
                <a:gd name="connsiteY1" fmla="*/ 132163 h 603496"/>
                <a:gd name="connsiteX2" fmla="*/ 0 w 2341273"/>
                <a:gd name="connsiteY2" fmla="*/ 407502 h 603496"/>
                <a:gd name="connsiteX3" fmla="*/ 2288870 w 2341273"/>
                <a:gd name="connsiteY3" fmla="*/ 307137 h 603496"/>
                <a:gd name="connsiteX4" fmla="*/ 2341273 w 2341273"/>
                <a:gd name="connsiteY4" fmla="*/ 275339 h 603496"/>
                <a:gd name="connsiteX5" fmla="*/ 2341273 w 2341273"/>
                <a:gd name="connsiteY5" fmla="*/ 0 h 603496"/>
                <a:gd name="connsiteX6" fmla="*/ 2288870 w 2341273"/>
                <a:gd name="connsiteY6" fmla="*/ 31797 h 603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1273" h="603496">
                  <a:moveTo>
                    <a:pt x="2288870" y="31797"/>
                  </a:moveTo>
                  <a:cubicBezTo>
                    <a:pt x="1668024" y="390271"/>
                    <a:pt x="692790" y="423134"/>
                    <a:pt x="0" y="132163"/>
                  </a:cubicBezTo>
                  <a:lnTo>
                    <a:pt x="0" y="407502"/>
                  </a:lnTo>
                  <a:cubicBezTo>
                    <a:pt x="692790" y="698651"/>
                    <a:pt x="1668024" y="665611"/>
                    <a:pt x="2288870" y="307137"/>
                  </a:cubicBezTo>
                  <a:cubicBezTo>
                    <a:pt x="2306989" y="296656"/>
                    <a:pt x="2324220" y="285998"/>
                    <a:pt x="2341273" y="275339"/>
                  </a:cubicBezTo>
                  <a:lnTo>
                    <a:pt x="2341273" y="0"/>
                  </a:lnTo>
                  <a:cubicBezTo>
                    <a:pt x="2324220" y="10836"/>
                    <a:pt x="2306811" y="21494"/>
                    <a:pt x="2288870" y="31797"/>
                  </a:cubicBezTo>
                  <a:close/>
                </a:path>
              </a:pathLst>
            </a:custGeom>
            <a:gradFill>
              <a:gsLst>
                <a:gs pos="100000">
                  <a:schemeClr val="accent1">
                    <a:lumMod val="75000"/>
                  </a:schemeClr>
                </a:gs>
                <a:gs pos="54000">
                  <a:srgbClr val="A97E13">
                    <a:lumMod val="82000"/>
                    <a:lumOff val="18000"/>
                  </a:srgbClr>
                </a:gs>
                <a:gs pos="0">
                  <a:schemeClr val="accent1">
                    <a:lumMod val="50000"/>
                  </a:schemeClr>
                </a:gs>
              </a:gsLst>
              <a:lin ang="0" scaled="1"/>
            </a:gradFill>
            <a:ln w="17760"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53F9D00D-92F6-BD41-A180-3867865BCBC4}"/>
                </a:ext>
              </a:extLst>
            </p:cNvPr>
            <p:cNvSpPr/>
            <p:nvPr/>
          </p:nvSpPr>
          <p:spPr>
            <a:xfrm>
              <a:off x="5566542" y="3937523"/>
              <a:ext cx="16875" cy="776634"/>
            </a:xfrm>
            <a:custGeom>
              <a:avLst/>
              <a:gdLst>
                <a:gd name="connsiteX0" fmla="*/ 16876 w 16875"/>
                <a:gd name="connsiteY0" fmla="*/ 275339 h 776634"/>
                <a:gd name="connsiteX1" fmla="*/ 16876 w 16875"/>
                <a:gd name="connsiteY1" fmla="*/ 0 h 776634"/>
                <a:gd name="connsiteX2" fmla="*/ 0 w 16875"/>
                <a:gd name="connsiteY2" fmla="*/ 501295 h 776634"/>
                <a:gd name="connsiteX3" fmla="*/ 0 w 16875"/>
                <a:gd name="connsiteY3" fmla="*/ 776635 h 776634"/>
                <a:gd name="connsiteX4" fmla="*/ 16876 w 16875"/>
                <a:gd name="connsiteY4" fmla="*/ 275339 h 776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5" h="776634">
                  <a:moveTo>
                    <a:pt x="16876" y="275339"/>
                  </a:moveTo>
                  <a:lnTo>
                    <a:pt x="16876" y="0"/>
                  </a:lnTo>
                  <a:lnTo>
                    <a:pt x="0" y="501295"/>
                  </a:lnTo>
                  <a:lnTo>
                    <a:pt x="0" y="776635"/>
                  </a:lnTo>
                  <a:lnTo>
                    <a:pt x="16876" y="275339"/>
                  </a:lnTo>
                  <a:close/>
                </a:path>
              </a:pathLst>
            </a:custGeom>
            <a:gradFill>
              <a:gsLst>
                <a:gs pos="0">
                  <a:srgbClr val="AFB6E5"/>
                </a:gs>
                <a:gs pos="14000">
                  <a:srgbClr val="B5BCE8"/>
                </a:gs>
                <a:gs pos="35000">
                  <a:srgbClr val="C7CDF0"/>
                </a:gs>
                <a:gs pos="58000">
                  <a:srgbClr val="E5E9FF"/>
                </a:gs>
                <a:gs pos="86000">
                  <a:srgbClr val="F4F6FF"/>
                </a:gs>
                <a:gs pos="100000">
                  <a:srgbClr val="FFFFFF"/>
                </a:gs>
              </a:gsLst>
              <a:lin ang="2370228" scaled="1"/>
            </a:gradFill>
            <a:ln w="17760"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54CC86BB-1DDB-6549-77C7-52EBDE56999A}"/>
                </a:ext>
              </a:extLst>
            </p:cNvPr>
            <p:cNvSpPr/>
            <p:nvPr/>
          </p:nvSpPr>
          <p:spPr>
            <a:xfrm>
              <a:off x="3463837" y="4099174"/>
              <a:ext cx="2102704" cy="626892"/>
            </a:xfrm>
            <a:custGeom>
              <a:avLst/>
              <a:gdLst>
                <a:gd name="connsiteX0" fmla="*/ 2102705 w 2102704"/>
                <a:gd name="connsiteY0" fmla="*/ 339645 h 626892"/>
                <a:gd name="connsiteX1" fmla="*/ 1526624 w 2102704"/>
                <a:gd name="connsiteY1" fmla="*/ 346217 h 626892"/>
                <a:gd name="connsiteX2" fmla="*/ 77628 w 2102704"/>
                <a:gd name="connsiteY2" fmla="*/ 48140 h 626892"/>
                <a:gd name="connsiteX3" fmla="*/ 0 w 2102704"/>
                <a:gd name="connsiteY3" fmla="*/ 0 h 626892"/>
                <a:gd name="connsiteX4" fmla="*/ 0 w 2102704"/>
                <a:gd name="connsiteY4" fmla="*/ 0 h 626892"/>
                <a:gd name="connsiteX5" fmla="*/ 0 w 2102704"/>
                <a:gd name="connsiteY5" fmla="*/ 275339 h 626892"/>
                <a:gd name="connsiteX6" fmla="*/ 77628 w 2102704"/>
                <a:gd name="connsiteY6" fmla="*/ 323479 h 626892"/>
                <a:gd name="connsiteX7" fmla="*/ 1526624 w 2102704"/>
                <a:gd name="connsiteY7" fmla="*/ 621557 h 626892"/>
                <a:gd name="connsiteX8" fmla="*/ 2102705 w 2102704"/>
                <a:gd name="connsiteY8" fmla="*/ 614984 h 626892"/>
                <a:gd name="connsiteX9" fmla="*/ 2102705 w 2102704"/>
                <a:gd name="connsiteY9" fmla="*/ 339645 h 626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02704" h="626892">
                  <a:moveTo>
                    <a:pt x="2102705" y="339645"/>
                  </a:moveTo>
                  <a:lnTo>
                    <a:pt x="1526624" y="346217"/>
                  </a:lnTo>
                  <a:cubicBezTo>
                    <a:pt x="1011117" y="376593"/>
                    <a:pt x="474472" y="277116"/>
                    <a:pt x="77628" y="48140"/>
                  </a:cubicBezTo>
                  <a:cubicBezTo>
                    <a:pt x="50627" y="32508"/>
                    <a:pt x="24869" y="16343"/>
                    <a:pt x="0" y="0"/>
                  </a:cubicBezTo>
                  <a:lnTo>
                    <a:pt x="0" y="0"/>
                  </a:lnTo>
                  <a:lnTo>
                    <a:pt x="0" y="275339"/>
                  </a:lnTo>
                  <a:cubicBezTo>
                    <a:pt x="25047" y="291682"/>
                    <a:pt x="50627" y="307847"/>
                    <a:pt x="77628" y="323479"/>
                  </a:cubicBezTo>
                  <a:cubicBezTo>
                    <a:pt x="474472" y="552633"/>
                    <a:pt x="1011117" y="651933"/>
                    <a:pt x="1526624" y="621557"/>
                  </a:cubicBezTo>
                  <a:lnTo>
                    <a:pt x="2102705" y="614984"/>
                  </a:lnTo>
                  <a:lnTo>
                    <a:pt x="2102705" y="339645"/>
                  </a:lnTo>
                  <a:close/>
                </a:path>
              </a:pathLst>
            </a:custGeom>
            <a:gradFill>
              <a:gsLst>
                <a:gs pos="46550">
                  <a:srgbClr val="822E08">
                    <a:lumMod val="79000"/>
                    <a:lumOff val="21000"/>
                  </a:srgbClr>
                </a:gs>
                <a:gs pos="95000">
                  <a:schemeClr val="accent2">
                    <a:lumMod val="70000"/>
                  </a:schemeClr>
                </a:gs>
                <a:gs pos="0">
                  <a:schemeClr val="accent2">
                    <a:lumMod val="50000"/>
                  </a:schemeClr>
                </a:gs>
              </a:gsLst>
              <a:lin ang="0" scaled="1"/>
            </a:gradFill>
            <a:ln w="17760"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23DBBB7-8577-C102-B715-2EF6DDA62414}"/>
                </a:ext>
              </a:extLst>
            </p:cNvPr>
            <p:cNvSpPr/>
            <p:nvPr/>
          </p:nvSpPr>
          <p:spPr>
            <a:xfrm>
              <a:off x="3665101" y="2403937"/>
              <a:ext cx="2336654" cy="624255"/>
            </a:xfrm>
            <a:custGeom>
              <a:avLst/>
              <a:gdLst>
                <a:gd name="connsiteX0" fmla="*/ 1776 w 2336654"/>
                <a:gd name="connsiteY0" fmla="*/ 571853 h 624255"/>
                <a:gd name="connsiteX1" fmla="*/ 648913 w 2336654"/>
                <a:gd name="connsiteY1" fmla="*/ 573096 h 624255"/>
                <a:gd name="connsiteX2" fmla="*/ 1696979 w 2336654"/>
                <a:gd name="connsiteY2" fmla="*/ 624256 h 624255"/>
                <a:gd name="connsiteX3" fmla="*/ 1695203 w 2336654"/>
                <a:gd name="connsiteY3" fmla="*/ 309126 h 624255"/>
                <a:gd name="connsiteX4" fmla="*/ 1707815 w 2336654"/>
                <a:gd name="connsiteY4" fmla="*/ 291362 h 624255"/>
                <a:gd name="connsiteX5" fmla="*/ 1738369 w 2336654"/>
                <a:gd name="connsiteY5" fmla="*/ 284079 h 624255"/>
                <a:gd name="connsiteX6" fmla="*/ 2336655 w 2336654"/>
                <a:gd name="connsiteY6" fmla="*/ 285144 h 624255"/>
                <a:gd name="connsiteX7" fmla="*/ 0 w 2336654"/>
                <a:gd name="connsiteY7" fmla="*/ 223326 h 624255"/>
                <a:gd name="connsiteX8" fmla="*/ 1954 w 2336654"/>
                <a:gd name="connsiteY8" fmla="*/ 571853 h 624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6654" h="624255">
                  <a:moveTo>
                    <a:pt x="1776" y="571853"/>
                  </a:moveTo>
                  <a:lnTo>
                    <a:pt x="648913" y="573096"/>
                  </a:lnTo>
                  <a:cubicBezTo>
                    <a:pt x="972748" y="461539"/>
                    <a:pt x="1395882" y="478948"/>
                    <a:pt x="1696979" y="624256"/>
                  </a:cubicBezTo>
                  <a:lnTo>
                    <a:pt x="1695203" y="309126"/>
                  </a:lnTo>
                  <a:cubicBezTo>
                    <a:pt x="1695203" y="302553"/>
                    <a:pt x="1699644" y="296158"/>
                    <a:pt x="1707815" y="291362"/>
                  </a:cubicBezTo>
                  <a:cubicBezTo>
                    <a:pt x="1715986" y="286566"/>
                    <a:pt x="1727000" y="284079"/>
                    <a:pt x="1738369" y="284079"/>
                  </a:cubicBezTo>
                  <a:lnTo>
                    <a:pt x="2336655" y="285144"/>
                  </a:lnTo>
                  <a:cubicBezTo>
                    <a:pt x="1684722" y="-72619"/>
                    <a:pt x="681065" y="-94291"/>
                    <a:pt x="0" y="223326"/>
                  </a:cubicBezTo>
                  <a:lnTo>
                    <a:pt x="1954" y="571853"/>
                  </a:lnTo>
                  <a:close/>
                </a:path>
              </a:pathLst>
            </a:custGeom>
            <a:gradFill>
              <a:gsLst>
                <a:gs pos="0">
                  <a:schemeClr val="accent6">
                    <a:lumMod val="47000"/>
                    <a:lumOff val="53000"/>
                  </a:schemeClr>
                </a:gs>
                <a:gs pos="57500">
                  <a:srgbClr val="F275DA"/>
                </a:gs>
                <a:gs pos="100000">
                  <a:schemeClr val="accent6">
                    <a:lumMod val="86000"/>
                    <a:lumOff val="14000"/>
                  </a:schemeClr>
                </a:gs>
              </a:gsLst>
              <a:lin ang="8782626" scaled="1"/>
            </a:gradFill>
            <a:ln w="17760"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00F2D780-C864-A420-F16F-947AA7928FB1}"/>
                </a:ext>
              </a:extLst>
            </p:cNvPr>
            <p:cNvSpPr/>
            <p:nvPr/>
          </p:nvSpPr>
          <p:spPr>
            <a:xfrm>
              <a:off x="3718570" y="2457263"/>
              <a:ext cx="2043373" cy="489393"/>
            </a:xfrm>
            <a:custGeom>
              <a:avLst/>
              <a:gdLst>
                <a:gd name="connsiteX0" fmla="*/ 1589685 w 2043373"/>
                <a:gd name="connsiteY0" fmla="*/ 489394 h 489393"/>
                <a:gd name="connsiteX1" fmla="*/ 1054284 w 2043373"/>
                <a:gd name="connsiteY1" fmla="*/ 393824 h 489393"/>
                <a:gd name="connsiteX2" fmla="*/ 586739 w 2043373"/>
                <a:gd name="connsiteY2" fmla="*/ 466301 h 489393"/>
                <a:gd name="connsiteX3" fmla="*/ 1421 w 2043373"/>
                <a:gd name="connsiteY3" fmla="*/ 465235 h 489393"/>
                <a:gd name="connsiteX4" fmla="*/ 0 w 2043373"/>
                <a:gd name="connsiteY4" fmla="*/ 204106 h 489393"/>
                <a:gd name="connsiteX5" fmla="*/ 1048244 w 2043373"/>
                <a:gd name="connsiteY5" fmla="*/ 0 h 489393"/>
                <a:gd name="connsiteX6" fmla="*/ 2043374 w 2043373"/>
                <a:gd name="connsiteY6" fmla="*/ 178349 h 489393"/>
                <a:gd name="connsiteX7" fmla="*/ 1685077 w 2043373"/>
                <a:gd name="connsiteY7" fmla="*/ 177638 h 489393"/>
                <a:gd name="connsiteX8" fmla="*/ 1627700 w 2043373"/>
                <a:gd name="connsiteY8" fmla="*/ 192027 h 489393"/>
                <a:gd name="connsiteX9" fmla="*/ 1588442 w 2043373"/>
                <a:gd name="connsiteY9" fmla="*/ 256154 h 489393"/>
                <a:gd name="connsiteX10" fmla="*/ 1589685 w 2043373"/>
                <a:gd name="connsiteY10" fmla="*/ 489394 h 48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3373" h="489393">
                  <a:moveTo>
                    <a:pt x="1589685" y="489394"/>
                  </a:moveTo>
                  <a:cubicBezTo>
                    <a:pt x="1431765" y="427575"/>
                    <a:pt x="1244889" y="393824"/>
                    <a:pt x="1054284" y="393824"/>
                  </a:cubicBezTo>
                  <a:cubicBezTo>
                    <a:pt x="889258" y="393824"/>
                    <a:pt x="727784" y="418871"/>
                    <a:pt x="586739" y="466301"/>
                  </a:cubicBezTo>
                  <a:lnTo>
                    <a:pt x="1421" y="465235"/>
                  </a:lnTo>
                  <a:lnTo>
                    <a:pt x="0" y="204106"/>
                  </a:lnTo>
                  <a:cubicBezTo>
                    <a:pt x="296834" y="72299"/>
                    <a:pt x="667565" y="0"/>
                    <a:pt x="1048244" y="0"/>
                  </a:cubicBezTo>
                  <a:cubicBezTo>
                    <a:pt x="1407784" y="0"/>
                    <a:pt x="1752580" y="62529"/>
                    <a:pt x="2043374" y="178349"/>
                  </a:cubicBezTo>
                  <a:lnTo>
                    <a:pt x="1685077" y="177638"/>
                  </a:lnTo>
                  <a:cubicBezTo>
                    <a:pt x="1664116" y="177638"/>
                    <a:pt x="1643688" y="182790"/>
                    <a:pt x="1627700" y="192027"/>
                  </a:cubicBezTo>
                  <a:cubicBezTo>
                    <a:pt x="1603008" y="206238"/>
                    <a:pt x="1588264" y="230219"/>
                    <a:pt x="1588442" y="256154"/>
                  </a:cubicBezTo>
                  <a:lnTo>
                    <a:pt x="1589685" y="489394"/>
                  </a:lnTo>
                  <a:close/>
                </a:path>
              </a:pathLst>
            </a:custGeom>
            <a:gradFill>
              <a:gsLst>
                <a:gs pos="54029">
                  <a:srgbClr val="F274D9"/>
                </a:gs>
                <a:gs pos="97000">
                  <a:schemeClr val="accent6">
                    <a:lumMod val="60000"/>
                    <a:lumOff val="40000"/>
                  </a:schemeClr>
                </a:gs>
                <a:gs pos="0">
                  <a:schemeClr val="accent6"/>
                </a:gs>
              </a:gsLst>
              <a:lin ang="681198" scaled="1"/>
            </a:gradFill>
            <a:ln w="17760"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9412B4FE-E826-5882-E486-D2DAAFC0AF51}"/>
                </a:ext>
              </a:extLst>
            </p:cNvPr>
            <p:cNvSpPr/>
            <p:nvPr/>
          </p:nvSpPr>
          <p:spPr>
            <a:xfrm>
              <a:off x="3015661" y="2670607"/>
              <a:ext cx="1178268" cy="1379539"/>
            </a:xfrm>
            <a:custGeom>
              <a:avLst/>
              <a:gdLst>
                <a:gd name="connsiteX0" fmla="*/ 1037047 w 1178268"/>
                <a:gd name="connsiteY0" fmla="*/ 1379539 h 1379539"/>
                <a:gd name="connsiteX1" fmla="*/ 1035270 w 1178268"/>
                <a:gd name="connsiteY1" fmla="*/ 1053395 h 1379539"/>
                <a:gd name="connsiteX2" fmla="*/ 1126399 w 1178268"/>
                <a:gd name="connsiteY2" fmla="*/ 383699 h 1379539"/>
                <a:gd name="connsiteX3" fmla="*/ 1178269 w 1178268"/>
                <a:gd name="connsiteY3" fmla="*/ 356343 h 1379539"/>
                <a:gd name="connsiteX4" fmla="*/ 608228 w 1178268"/>
                <a:gd name="connsiteY4" fmla="*/ 355277 h 1379539"/>
                <a:gd name="connsiteX5" fmla="*/ 577496 w 1178268"/>
                <a:gd name="connsiteY5" fmla="*/ 347816 h 1379539"/>
                <a:gd name="connsiteX6" fmla="*/ 564706 w 1178268"/>
                <a:gd name="connsiteY6" fmla="*/ 330052 h 1379539"/>
                <a:gd name="connsiteX7" fmla="*/ 562930 w 1178268"/>
                <a:gd name="connsiteY7" fmla="*/ 0 h 1379539"/>
                <a:gd name="connsiteX8" fmla="*/ 511059 w 1178268"/>
                <a:gd name="connsiteY8" fmla="*/ 28422 h 1379539"/>
                <a:gd name="connsiteX9" fmla="*/ 376232 w 1178268"/>
                <a:gd name="connsiteY9" fmla="*/ 1378296 h 1379539"/>
                <a:gd name="connsiteX10" fmla="*/ 1037047 w 1178268"/>
                <a:gd name="connsiteY10" fmla="*/ 1379539 h 137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8268" h="1379539">
                  <a:moveTo>
                    <a:pt x="1037047" y="1379539"/>
                  </a:moveTo>
                  <a:lnTo>
                    <a:pt x="1035270" y="1053395"/>
                  </a:lnTo>
                  <a:cubicBezTo>
                    <a:pt x="784267" y="848223"/>
                    <a:pt x="813577" y="564357"/>
                    <a:pt x="1126399" y="383699"/>
                  </a:cubicBezTo>
                  <a:cubicBezTo>
                    <a:pt x="1143097" y="374106"/>
                    <a:pt x="1160505" y="365047"/>
                    <a:pt x="1178269" y="356343"/>
                  </a:cubicBezTo>
                  <a:lnTo>
                    <a:pt x="608228" y="355277"/>
                  </a:lnTo>
                  <a:cubicBezTo>
                    <a:pt x="596326" y="355277"/>
                    <a:pt x="585312" y="352434"/>
                    <a:pt x="577496" y="347816"/>
                  </a:cubicBezTo>
                  <a:cubicBezTo>
                    <a:pt x="569680" y="343197"/>
                    <a:pt x="564706" y="336980"/>
                    <a:pt x="564706" y="330052"/>
                  </a:cubicBezTo>
                  <a:lnTo>
                    <a:pt x="562930" y="0"/>
                  </a:lnTo>
                  <a:cubicBezTo>
                    <a:pt x="545521" y="9237"/>
                    <a:pt x="528113" y="18652"/>
                    <a:pt x="511059" y="28422"/>
                  </a:cubicBezTo>
                  <a:cubicBezTo>
                    <a:pt x="-122932" y="394357"/>
                    <a:pt x="-166098" y="975235"/>
                    <a:pt x="376232" y="1378296"/>
                  </a:cubicBezTo>
                  <a:lnTo>
                    <a:pt x="1037047" y="1379539"/>
                  </a:lnTo>
                  <a:close/>
                </a:path>
              </a:pathLst>
            </a:custGeom>
            <a:gradFill>
              <a:gsLst>
                <a:gs pos="0">
                  <a:schemeClr val="accent4">
                    <a:lumMod val="28000"/>
                    <a:lumOff val="72000"/>
                  </a:schemeClr>
                </a:gs>
                <a:gs pos="54600">
                  <a:srgbClr val="61C5E6"/>
                </a:gs>
                <a:gs pos="100000">
                  <a:schemeClr val="accent4">
                    <a:lumMod val="70000"/>
                    <a:lumOff val="30000"/>
                  </a:schemeClr>
                </a:gs>
              </a:gsLst>
              <a:lin ang="8782626" scaled="1"/>
            </a:gradFill>
            <a:ln w="1776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621A81B6-262E-2694-747B-6162506E0743}"/>
                </a:ext>
              </a:extLst>
            </p:cNvPr>
            <p:cNvSpPr/>
            <p:nvPr/>
          </p:nvSpPr>
          <p:spPr>
            <a:xfrm>
              <a:off x="3068937" y="2761380"/>
              <a:ext cx="941848" cy="1235297"/>
            </a:xfrm>
            <a:custGeom>
              <a:avLst/>
              <a:gdLst>
                <a:gd name="connsiteX0" fmla="*/ 340898 w 941848"/>
                <a:gd name="connsiteY0" fmla="*/ 1234231 h 1235297"/>
                <a:gd name="connsiteX1" fmla="*/ 898 w 941848"/>
                <a:gd name="connsiteY1" fmla="*/ 622089 h 1235297"/>
                <a:gd name="connsiteX2" fmla="*/ 456718 w 941848"/>
                <a:gd name="connsiteY2" fmla="*/ 0 h 1235297"/>
                <a:gd name="connsiteX3" fmla="*/ 457961 w 941848"/>
                <a:gd name="connsiteY3" fmla="*/ 239456 h 1235297"/>
                <a:gd name="connsiteX4" fmla="*/ 497397 w 941848"/>
                <a:gd name="connsiteY4" fmla="*/ 303051 h 1235297"/>
                <a:gd name="connsiteX5" fmla="*/ 554597 w 941848"/>
                <a:gd name="connsiteY5" fmla="*/ 317617 h 1235297"/>
                <a:gd name="connsiteX6" fmla="*/ 941848 w 941848"/>
                <a:gd name="connsiteY6" fmla="*/ 318328 h 1235297"/>
                <a:gd name="connsiteX7" fmla="*/ 761368 w 941848"/>
                <a:gd name="connsiteY7" fmla="*/ 627774 h 1235297"/>
                <a:gd name="connsiteX8" fmla="*/ 928525 w 941848"/>
                <a:gd name="connsiteY8" fmla="*/ 987314 h 1235297"/>
                <a:gd name="connsiteX9" fmla="*/ 929946 w 941848"/>
                <a:gd name="connsiteY9" fmla="*/ 1235297 h 1235297"/>
                <a:gd name="connsiteX10" fmla="*/ 340542 w 941848"/>
                <a:gd name="connsiteY10" fmla="*/ 1234231 h 123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1848" h="1235297">
                  <a:moveTo>
                    <a:pt x="340898" y="1234231"/>
                  </a:moveTo>
                  <a:cubicBezTo>
                    <a:pt x="108902" y="1056948"/>
                    <a:pt x="-11715" y="840229"/>
                    <a:pt x="898" y="622089"/>
                  </a:cubicBezTo>
                  <a:cubicBezTo>
                    <a:pt x="14398" y="389916"/>
                    <a:pt x="175872" y="170000"/>
                    <a:pt x="456718" y="0"/>
                  </a:cubicBezTo>
                  <a:lnTo>
                    <a:pt x="457961" y="239456"/>
                  </a:lnTo>
                  <a:cubicBezTo>
                    <a:pt x="457961" y="265036"/>
                    <a:pt x="472883" y="288840"/>
                    <a:pt x="497397" y="303051"/>
                  </a:cubicBezTo>
                  <a:cubicBezTo>
                    <a:pt x="513740" y="312466"/>
                    <a:pt x="533635" y="317617"/>
                    <a:pt x="554597" y="317617"/>
                  </a:cubicBezTo>
                  <a:lnTo>
                    <a:pt x="941848" y="318328"/>
                  </a:lnTo>
                  <a:cubicBezTo>
                    <a:pt x="833666" y="406969"/>
                    <a:pt x="770605" y="514085"/>
                    <a:pt x="761368" y="627774"/>
                  </a:cubicBezTo>
                  <a:cubicBezTo>
                    <a:pt x="751064" y="756029"/>
                    <a:pt x="810218" y="882863"/>
                    <a:pt x="928525" y="987314"/>
                  </a:cubicBezTo>
                  <a:lnTo>
                    <a:pt x="929946" y="1235297"/>
                  </a:lnTo>
                  <a:lnTo>
                    <a:pt x="340542" y="1234231"/>
                  </a:lnTo>
                  <a:close/>
                </a:path>
              </a:pathLst>
            </a:custGeom>
            <a:gradFill>
              <a:gsLst>
                <a:gs pos="0">
                  <a:srgbClr val="FF4572"/>
                </a:gs>
                <a:gs pos="23000">
                  <a:srgbClr val="FF6870"/>
                </a:gs>
                <a:gs pos="53000">
                  <a:srgbClr val="FF9E6E"/>
                </a:gs>
                <a:gs pos="63000">
                  <a:srgbClr val="FFA670"/>
                </a:gs>
                <a:gs pos="80000">
                  <a:srgbClr val="FFBE78"/>
                </a:gs>
                <a:gs pos="100000">
                  <a:srgbClr val="FFE585"/>
                </a:gs>
              </a:gsLst>
              <a:lin ang="14925917" scaled="1"/>
            </a:gradFill>
            <a:ln w="17760"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1F32439-3537-0EAF-BC78-B7CEC617A7E5}"/>
                </a:ext>
              </a:extLst>
            </p:cNvPr>
            <p:cNvSpPr/>
            <p:nvPr/>
          </p:nvSpPr>
          <p:spPr>
            <a:xfrm>
              <a:off x="3068937" y="2761380"/>
              <a:ext cx="941848" cy="1235297"/>
            </a:xfrm>
            <a:custGeom>
              <a:avLst/>
              <a:gdLst>
                <a:gd name="connsiteX0" fmla="*/ 340898 w 941848"/>
                <a:gd name="connsiteY0" fmla="*/ 1234231 h 1235297"/>
                <a:gd name="connsiteX1" fmla="*/ 898 w 941848"/>
                <a:gd name="connsiteY1" fmla="*/ 622089 h 1235297"/>
                <a:gd name="connsiteX2" fmla="*/ 456718 w 941848"/>
                <a:gd name="connsiteY2" fmla="*/ 0 h 1235297"/>
                <a:gd name="connsiteX3" fmla="*/ 457961 w 941848"/>
                <a:gd name="connsiteY3" fmla="*/ 239456 h 1235297"/>
                <a:gd name="connsiteX4" fmla="*/ 497397 w 941848"/>
                <a:gd name="connsiteY4" fmla="*/ 303051 h 1235297"/>
                <a:gd name="connsiteX5" fmla="*/ 554597 w 941848"/>
                <a:gd name="connsiteY5" fmla="*/ 317617 h 1235297"/>
                <a:gd name="connsiteX6" fmla="*/ 941848 w 941848"/>
                <a:gd name="connsiteY6" fmla="*/ 318328 h 1235297"/>
                <a:gd name="connsiteX7" fmla="*/ 761368 w 941848"/>
                <a:gd name="connsiteY7" fmla="*/ 627774 h 1235297"/>
                <a:gd name="connsiteX8" fmla="*/ 928525 w 941848"/>
                <a:gd name="connsiteY8" fmla="*/ 987314 h 1235297"/>
                <a:gd name="connsiteX9" fmla="*/ 929946 w 941848"/>
                <a:gd name="connsiteY9" fmla="*/ 1235297 h 1235297"/>
                <a:gd name="connsiteX10" fmla="*/ 340542 w 941848"/>
                <a:gd name="connsiteY10" fmla="*/ 1234231 h 123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1848" h="1235297">
                  <a:moveTo>
                    <a:pt x="340898" y="1234231"/>
                  </a:moveTo>
                  <a:cubicBezTo>
                    <a:pt x="108902" y="1056948"/>
                    <a:pt x="-11715" y="840229"/>
                    <a:pt x="898" y="622089"/>
                  </a:cubicBezTo>
                  <a:cubicBezTo>
                    <a:pt x="14398" y="389916"/>
                    <a:pt x="175872" y="170000"/>
                    <a:pt x="456718" y="0"/>
                  </a:cubicBezTo>
                  <a:lnTo>
                    <a:pt x="457961" y="239456"/>
                  </a:lnTo>
                  <a:cubicBezTo>
                    <a:pt x="457961" y="265036"/>
                    <a:pt x="472883" y="288840"/>
                    <a:pt x="497397" y="303051"/>
                  </a:cubicBezTo>
                  <a:cubicBezTo>
                    <a:pt x="513740" y="312466"/>
                    <a:pt x="533635" y="317617"/>
                    <a:pt x="554597" y="317617"/>
                  </a:cubicBezTo>
                  <a:lnTo>
                    <a:pt x="941848" y="318328"/>
                  </a:lnTo>
                  <a:cubicBezTo>
                    <a:pt x="833666" y="406969"/>
                    <a:pt x="770605" y="514085"/>
                    <a:pt x="761368" y="627774"/>
                  </a:cubicBezTo>
                  <a:cubicBezTo>
                    <a:pt x="751064" y="756029"/>
                    <a:pt x="810218" y="882863"/>
                    <a:pt x="928525" y="987314"/>
                  </a:cubicBezTo>
                  <a:lnTo>
                    <a:pt x="929946" y="1235297"/>
                  </a:lnTo>
                  <a:lnTo>
                    <a:pt x="340542" y="1234231"/>
                  </a:lnTo>
                  <a:close/>
                </a:path>
              </a:pathLst>
            </a:custGeom>
            <a:gradFill>
              <a:gsLst>
                <a:gs pos="0">
                  <a:schemeClr val="accent4"/>
                </a:gs>
                <a:gs pos="63800">
                  <a:srgbClr val="69C8E7">
                    <a:lumMod val="79000"/>
                    <a:lumOff val="21000"/>
                  </a:srgbClr>
                </a:gs>
                <a:gs pos="100000">
                  <a:schemeClr val="accent4">
                    <a:lumMod val="60000"/>
                    <a:lumOff val="40000"/>
                  </a:schemeClr>
                </a:gs>
              </a:gsLst>
              <a:lin ang="14925917" scaled="1"/>
            </a:gradFill>
            <a:ln w="17760"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D2FC82E-280D-14C6-83A2-FFC8BB1B98EC}"/>
                </a:ext>
              </a:extLst>
            </p:cNvPr>
            <p:cNvSpPr/>
            <p:nvPr/>
          </p:nvSpPr>
          <p:spPr>
            <a:xfrm>
              <a:off x="3463837" y="3785110"/>
              <a:ext cx="2119758" cy="665795"/>
            </a:xfrm>
            <a:custGeom>
              <a:avLst/>
              <a:gdLst>
                <a:gd name="connsiteX0" fmla="*/ 2119581 w 2119758"/>
                <a:gd name="connsiteY0" fmla="*/ 152414 h 665795"/>
                <a:gd name="connsiteX1" fmla="*/ 1271358 w 2119758"/>
                <a:gd name="connsiteY1" fmla="*/ 162006 h 665795"/>
                <a:gd name="connsiteX2" fmla="*/ 1270114 w 2119758"/>
                <a:gd name="connsiteY2" fmla="*/ 163427 h 665795"/>
                <a:gd name="connsiteX3" fmla="*/ 689059 w 2119758"/>
                <a:gd name="connsiteY3" fmla="*/ 9060 h 665795"/>
                <a:gd name="connsiteX4" fmla="*/ 674138 w 2119758"/>
                <a:gd name="connsiteY4" fmla="*/ 0 h 665795"/>
                <a:gd name="connsiteX5" fmla="*/ 675736 w 2119758"/>
                <a:gd name="connsiteY5" fmla="*/ 290261 h 665795"/>
                <a:gd name="connsiteX6" fmla="*/ 632570 w 2119758"/>
                <a:gd name="connsiteY6" fmla="*/ 315308 h 665795"/>
                <a:gd name="connsiteX7" fmla="*/ 0 w 2119758"/>
                <a:gd name="connsiteY7" fmla="*/ 314242 h 665795"/>
                <a:gd name="connsiteX8" fmla="*/ 77628 w 2119758"/>
                <a:gd name="connsiteY8" fmla="*/ 362382 h 665795"/>
                <a:gd name="connsiteX9" fmla="*/ 1526624 w 2119758"/>
                <a:gd name="connsiteY9" fmla="*/ 660459 h 665795"/>
                <a:gd name="connsiteX10" fmla="*/ 2102705 w 2119758"/>
                <a:gd name="connsiteY10" fmla="*/ 653887 h 665795"/>
                <a:gd name="connsiteX11" fmla="*/ 2119758 w 2119758"/>
                <a:gd name="connsiteY11" fmla="*/ 152591 h 66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9758" h="665795">
                  <a:moveTo>
                    <a:pt x="2119581" y="152414"/>
                  </a:moveTo>
                  <a:lnTo>
                    <a:pt x="1271358" y="162006"/>
                  </a:lnTo>
                  <a:lnTo>
                    <a:pt x="1270114" y="163427"/>
                  </a:lnTo>
                  <a:cubicBezTo>
                    <a:pt x="1059080" y="154190"/>
                    <a:pt x="851421" y="102675"/>
                    <a:pt x="689059" y="9060"/>
                  </a:cubicBezTo>
                  <a:cubicBezTo>
                    <a:pt x="683908" y="6040"/>
                    <a:pt x="679111" y="3020"/>
                    <a:pt x="674138" y="0"/>
                  </a:cubicBezTo>
                  <a:lnTo>
                    <a:pt x="675736" y="290261"/>
                  </a:lnTo>
                  <a:cubicBezTo>
                    <a:pt x="675736" y="304117"/>
                    <a:pt x="656551" y="315308"/>
                    <a:pt x="632570" y="315308"/>
                  </a:cubicBezTo>
                  <a:lnTo>
                    <a:pt x="0" y="314242"/>
                  </a:lnTo>
                  <a:cubicBezTo>
                    <a:pt x="25047" y="330585"/>
                    <a:pt x="50627" y="346750"/>
                    <a:pt x="77628" y="362382"/>
                  </a:cubicBezTo>
                  <a:cubicBezTo>
                    <a:pt x="474472" y="591536"/>
                    <a:pt x="1011117" y="690835"/>
                    <a:pt x="1526624" y="660459"/>
                  </a:cubicBezTo>
                  <a:lnTo>
                    <a:pt x="2102705" y="653887"/>
                  </a:lnTo>
                  <a:lnTo>
                    <a:pt x="2119758" y="152591"/>
                  </a:lnTo>
                  <a:close/>
                </a:path>
              </a:pathLst>
            </a:custGeom>
            <a:gradFill>
              <a:gsLst>
                <a:gs pos="0">
                  <a:schemeClr val="accent2">
                    <a:lumMod val="74000"/>
                  </a:schemeClr>
                </a:gs>
                <a:gs pos="100000">
                  <a:schemeClr val="accent2">
                    <a:lumMod val="97000"/>
                  </a:schemeClr>
                </a:gs>
              </a:gsLst>
              <a:lin ang="8782626" scaled="1"/>
            </a:gradFill>
            <a:ln w="1776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B076817B-4125-3850-9DAB-393EE7DAF41B}"/>
                </a:ext>
              </a:extLst>
            </p:cNvPr>
            <p:cNvSpPr/>
            <p:nvPr/>
          </p:nvSpPr>
          <p:spPr>
            <a:xfrm>
              <a:off x="3664568" y="3874817"/>
              <a:ext cx="1863781" cy="522611"/>
            </a:xfrm>
            <a:custGeom>
              <a:avLst/>
              <a:gdLst>
                <a:gd name="connsiteX0" fmla="*/ 1144169 w 1863781"/>
                <a:gd name="connsiteY0" fmla="*/ 522612 h 522611"/>
                <a:gd name="connsiteX1" fmla="*/ 0 w 1863781"/>
                <a:gd name="connsiteY1" fmla="*/ 278004 h 522611"/>
                <a:gd name="connsiteX2" fmla="*/ 431661 w 1863781"/>
                <a:gd name="connsiteY2" fmla="*/ 278714 h 522611"/>
                <a:gd name="connsiteX3" fmla="*/ 506980 w 1863781"/>
                <a:gd name="connsiteY3" fmla="*/ 250470 h 522611"/>
                <a:gd name="connsiteX4" fmla="*/ 528119 w 1863781"/>
                <a:gd name="connsiteY4" fmla="*/ 200198 h 522611"/>
                <a:gd name="connsiteX5" fmla="*/ 527053 w 1863781"/>
                <a:gd name="connsiteY5" fmla="*/ 0 h 522611"/>
                <a:gd name="connsiteX6" fmla="*/ 1066896 w 1863781"/>
                <a:gd name="connsiteY6" fmla="*/ 127011 h 522611"/>
                <a:gd name="connsiteX7" fmla="*/ 1092120 w 1863781"/>
                <a:gd name="connsiteY7" fmla="*/ 128077 h 522611"/>
                <a:gd name="connsiteX8" fmla="*/ 1094607 w 1863781"/>
                <a:gd name="connsiteY8" fmla="*/ 125413 h 522611"/>
                <a:gd name="connsiteX9" fmla="*/ 1863781 w 1863781"/>
                <a:gd name="connsiteY9" fmla="*/ 116708 h 522611"/>
                <a:gd name="connsiteX10" fmla="*/ 1850458 w 1863781"/>
                <a:gd name="connsiteY10" fmla="*/ 511243 h 522611"/>
                <a:gd name="connsiteX11" fmla="*/ 1322873 w 1863781"/>
                <a:gd name="connsiteY11" fmla="*/ 517283 h 522611"/>
                <a:gd name="connsiteX12" fmla="*/ 1144524 w 1863781"/>
                <a:gd name="connsiteY12" fmla="*/ 522612 h 522611"/>
                <a:gd name="connsiteX13" fmla="*/ 1144524 w 1863781"/>
                <a:gd name="connsiteY13" fmla="*/ 522612 h 522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63781" h="522611">
                  <a:moveTo>
                    <a:pt x="1144169" y="522612"/>
                  </a:moveTo>
                  <a:cubicBezTo>
                    <a:pt x="719258" y="522612"/>
                    <a:pt x="317795" y="436280"/>
                    <a:pt x="0" y="278004"/>
                  </a:cubicBezTo>
                  <a:lnTo>
                    <a:pt x="431661" y="278714"/>
                  </a:lnTo>
                  <a:cubicBezTo>
                    <a:pt x="461860" y="278714"/>
                    <a:pt x="489216" y="268412"/>
                    <a:pt x="506980" y="250470"/>
                  </a:cubicBezTo>
                  <a:cubicBezTo>
                    <a:pt x="520836" y="236614"/>
                    <a:pt x="528296" y="218673"/>
                    <a:pt x="528119" y="200198"/>
                  </a:cubicBezTo>
                  <a:lnTo>
                    <a:pt x="527053" y="0"/>
                  </a:lnTo>
                  <a:cubicBezTo>
                    <a:pt x="680177" y="73542"/>
                    <a:pt x="868829" y="118307"/>
                    <a:pt x="1066896" y="127011"/>
                  </a:cubicBezTo>
                  <a:lnTo>
                    <a:pt x="1092120" y="128077"/>
                  </a:lnTo>
                  <a:lnTo>
                    <a:pt x="1094607" y="125413"/>
                  </a:lnTo>
                  <a:lnTo>
                    <a:pt x="1863781" y="116708"/>
                  </a:lnTo>
                  <a:lnTo>
                    <a:pt x="1850458" y="511243"/>
                  </a:lnTo>
                  <a:lnTo>
                    <a:pt x="1322873" y="517283"/>
                  </a:lnTo>
                  <a:cubicBezTo>
                    <a:pt x="1263897" y="520836"/>
                    <a:pt x="1203855" y="522612"/>
                    <a:pt x="1144524" y="522612"/>
                  </a:cubicBezTo>
                  <a:lnTo>
                    <a:pt x="1144524" y="522612"/>
                  </a:lnTo>
                  <a:close/>
                </a:path>
              </a:pathLst>
            </a:custGeom>
            <a:gradFill>
              <a:gsLst>
                <a:gs pos="0">
                  <a:schemeClr val="accent2">
                    <a:lumMod val="75000"/>
                  </a:schemeClr>
                </a:gs>
                <a:gs pos="54000">
                  <a:srgbClr val="C4450C">
                    <a:alpha val="69000"/>
                  </a:srgbClr>
                </a:gs>
                <a:gs pos="100000">
                  <a:schemeClr val="accent2">
                    <a:lumMod val="84000"/>
                    <a:lumOff val="16000"/>
                  </a:schemeClr>
                </a:gs>
              </a:gsLst>
              <a:lin ang="11220190" scaled="1"/>
            </a:gradFill>
            <a:ln w="17760"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4205823-0493-19D5-A217-3A0C4D04A775}"/>
                </a:ext>
              </a:extLst>
            </p:cNvPr>
            <p:cNvSpPr/>
            <p:nvPr/>
          </p:nvSpPr>
          <p:spPr>
            <a:xfrm>
              <a:off x="6608213" y="3921181"/>
              <a:ext cx="1959705" cy="618891"/>
            </a:xfrm>
            <a:custGeom>
              <a:avLst/>
              <a:gdLst>
                <a:gd name="connsiteX0" fmla="*/ 1957752 w 1959705"/>
                <a:gd name="connsiteY0" fmla="*/ 251536 h 618891"/>
                <a:gd name="connsiteX1" fmla="*/ 834189 w 1959705"/>
                <a:gd name="connsiteY1" fmla="*/ 0 h 618891"/>
                <a:gd name="connsiteX2" fmla="*/ 17053 w 1959705"/>
                <a:gd name="connsiteY2" fmla="*/ 4618 h 618891"/>
                <a:gd name="connsiteX3" fmla="*/ 0 w 1959705"/>
                <a:gd name="connsiteY3" fmla="*/ 505914 h 618891"/>
                <a:gd name="connsiteX4" fmla="*/ 840762 w 1959705"/>
                <a:gd name="connsiteY4" fmla="*/ 500585 h 618891"/>
                <a:gd name="connsiteX5" fmla="*/ 1369414 w 1959705"/>
                <a:gd name="connsiteY5" fmla="*/ 617826 h 618891"/>
                <a:gd name="connsiteX6" fmla="*/ 1959706 w 1959705"/>
                <a:gd name="connsiteY6" fmla="*/ 618892 h 618891"/>
                <a:gd name="connsiteX7" fmla="*/ 1957752 w 1959705"/>
                <a:gd name="connsiteY7" fmla="*/ 251536 h 61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9705" h="618891">
                  <a:moveTo>
                    <a:pt x="1957752" y="251536"/>
                  </a:moveTo>
                  <a:cubicBezTo>
                    <a:pt x="1635339" y="89530"/>
                    <a:pt x="1235830" y="5684"/>
                    <a:pt x="834189" y="0"/>
                  </a:cubicBezTo>
                  <a:lnTo>
                    <a:pt x="17053" y="4618"/>
                  </a:lnTo>
                  <a:lnTo>
                    <a:pt x="0" y="505914"/>
                  </a:lnTo>
                  <a:lnTo>
                    <a:pt x="840762" y="500585"/>
                  </a:lnTo>
                  <a:cubicBezTo>
                    <a:pt x="1029059" y="505914"/>
                    <a:pt x="1215224" y="544994"/>
                    <a:pt x="1369414" y="617826"/>
                  </a:cubicBezTo>
                  <a:lnTo>
                    <a:pt x="1959706" y="618892"/>
                  </a:lnTo>
                  <a:lnTo>
                    <a:pt x="1957752" y="251536"/>
                  </a:lnTo>
                  <a:close/>
                </a:path>
              </a:pathLst>
            </a:custGeom>
            <a:gradFill>
              <a:gsLst>
                <a:gs pos="0">
                  <a:schemeClr val="accent3">
                    <a:lumMod val="67000"/>
                    <a:lumOff val="33000"/>
                  </a:schemeClr>
                </a:gs>
                <a:gs pos="54600">
                  <a:srgbClr val="B272F1"/>
                </a:gs>
                <a:gs pos="100000">
                  <a:schemeClr val="accent3">
                    <a:lumMod val="93000"/>
                  </a:schemeClr>
                </a:gs>
              </a:gsLst>
              <a:lin ang="2169820" scaled="1"/>
            </a:gradFill>
            <a:ln w="17760"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206913D2-75EE-BC01-5CA3-086C26062D45}"/>
                </a:ext>
              </a:extLst>
            </p:cNvPr>
            <p:cNvSpPr/>
            <p:nvPr/>
          </p:nvSpPr>
          <p:spPr>
            <a:xfrm>
              <a:off x="6663458" y="3974472"/>
              <a:ext cx="1850991" cy="512308"/>
            </a:xfrm>
            <a:custGeom>
              <a:avLst/>
              <a:gdLst>
                <a:gd name="connsiteX0" fmla="*/ 1326070 w 1850991"/>
                <a:gd name="connsiteY0" fmla="*/ 511243 h 512308"/>
                <a:gd name="connsiteX1" fmla="*/ 787115 w 1850991"/>
                <a:gd name="connsiteY1" fmla="*/ 394002 h 512308"/>
                <a:gd name="connsiteX2" fmla="*/ 0 w 1850991"/>
                <a:gd name="connsiteY2" fmla="*/ 398976 h 512308"/>
                <a:gd name="connsiteX3" fmla="*/ 13323 w 1850991"/>
                <a:gd name="connsiteY3" fmla="*/ 4441 h 512308"/>
                <a:gd name="connsiteX4" fmla="*/ 779299 w 1850991"/>
                <a:gd name="connsiteY4" fmla="*/ 0 h 512308"/>
                <a:gd name="connsiteX5" fmla="*/ 1849392 w 1850991"/>
                <a:gd name="connsiteY5" fmla="*/ 231463 h 512308"/>
                <a:gd name="connsiteX6" fmla="*/ 1850992 w 1850991"/>
                <a:gd name="connsiteY6" fmla="*/ 512309 h 512308"/>
                <a:gd name="connsiteX7" fmla="*/ 1326248 w 1850991"/>
                <a:gd name="connsiteY7" fmla="*/ 511421 h 512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0991" h="512308">
                  <a:moveTo>
                    <a:pt x="1326070" y="511243"/>
                  </a:moveTo>
                  <a:cubicBezTo>
                    <a:pt x="1170814" y="440010"/>
                    <a:pt x="984649" y="399509"/>
                    <a:pt x="787115" y="394002"/>
                  </a:cubicBezTo>
                  <a:lnTo>
                    <a:pt x="0" y="398976"/>
                  </a:lnTo>
                  <a:lnTo>
                    <a:pt x="13323" y="4441"/>
                  </a:lnTo>
                  <a:lnTo>
                    <a:pt x="779299" y="0"/>
                  </a:lnTo>
                  <a:cubicBezTo>
                    <a:pt x="1170814" y="5507"/>
                    <a:pt x="1549717" y="87398"/>
                    <a:pt x="1849392" y="231463"/>
                  </a:cubicBezTo>
                  <a:lnTo>
                    <a:pt x="1850992" y="512309"/>
                  </a:lnTo>
                  <a:lnTo>
                    <a:pt x="1326248" y="511421"/>
                  </a:lnTo>
                  <a:close/>
                </a:path>
              </a:pathLst>
            </a:custGeom>
            <a:gradFill>
              <a:gsLst>
                <a:gs pos="0">
                  <a:schemeClr val="accent3"/>
                </a:gs>
                <a:gs pos="51100">
                  <a:srgbClr val="B170F1">
                    <a:lumMod val="93000"/>
                  </a:srgbClr>
                </a:gs>
                <a:gs pos="100000">
                  <a:schemeClr val="accent3">
                    <a:lumMod val="60000"/>
                    <a:lumOff val="40000"/>
                  </a:schemeClr>
                </a:gs>
              </a:gsLst>
              <a:lin ang="11220190" scaled="1"/>
            </a:gradFill>
            <a:ln w="1776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029F417F-8452-EC10-C4A7-AD36835EC245}"/>
                </a:ext>
              </a:extLst>
            </p:cNvPr>
            <p:cNvSpPr/>
            <p:nvPr/>
          </p:nvSpPr>
          <p:spPr>
            <a:xfrm>
              <a:off x="6607857" y="4421765"/>
              <a:ext cx="1960061" cy="393469"/>
            </a:xfrm>
            <a:custGeom>
              <a:avLst/>
              <a:gdLst>
                <a:gd name="connsiteX0" fmla="*/ 1369769 w 1960061"/>
                <a:gd name="connsiteY0" fmla="*/ 117241 h 393469"/>
                <a:gd name="connsiteX1" fmla="*/ 841118 w 1960061"/>
                <a:gd name="connsiteY1" fmla="*/ 0 h 393469"/>
                <a:gd name="connsiteX2" fmla="*/ 0 w 1960061"/>
                <a:gd name="connsiteY2" fmla="*/ 5152 h 393469"/>
                <a:gd name="connsiteX3" fmla="*/ 355 w 1960061"/>
                <a:gd name="connsiteY3" fmla="*/ 280491 h 393469"/>
                <a:gd name="connsiteX4" fmla="*/ 841118 w 1960061"/>
                <a:gd name="connsiteY4" fmla="*/ 275162 h 393469"/>
                <a:gd name="connsiteX5" fmla="*/ 1369769 w 1960061"/>
                <a:gd name="connsiteY5" fmla="*/ 392403 h 393469"/>
                <a:gd name="connsiteX6" fmla="*/ 1960061 w 1960061"/>
                <a:gd name="connsiteY6" fmla="*/ 393469 h 393469"/>
                <a:gd name="connsiteX7" fmla="*/ 1958640 w 1960061"/>
                <a:gd name="connsiteY7" fmla="*/ 118130 h 393469"/>
                <a:gd name="connsiteX8" fmla="*/ 1369947 w 1960061"/>
                <a:gd name="connsiteY8" fmla="*/ 117064 h 393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0061" h="393469">
                  <a:moveTo>
                    <a:pt x="1369769" y="117241"/>
                  </a:moveTo>
                  <a:cubicBezTo>
                    <a:pt x="1215579" y="44410"/>
                    <a:pt x="1029414" y="5329"/>
                    <a:pt x="841118" y="0"/>
                  </a:cubicBezTo>
                  <a:lnTo>
                    <a:pt x="0" y="5152"/>
                  </a:lnTo>
                  <a:lnTo>
                    <a:pt x="355" y="280491"/>
                  </a:lnTo>
                  <a:lnTo>
                    <a:pt x="841118" y="275162"/>
                  </a:lnTo>
                  <a:cubicBezTo>
                    <a:pt x="1029414" y="280491"/>
                    <a:pt x="1215579" y="319571"/>
                    <a:pt x="1369769" y="392403"/>
                  </a:cubicBezTo>
                  <a:lnTo>
                    <a:pt x="1960061" y="393469"/>
                  </a:lnTo>
                  <a:lnTo>
                    <a:pt x="1958640" y="118130"/>
                  </a:lnTo>
                  <a:lnTo>
                    <a:pt x="1369947" y="117064"/>
                  </a:lnTo>
                  <a:close/>
                </a:path>
              </a:pathLst>
            </a:custGeom>
            <a:gradFill>
              <a:gsLst>
                <a:gs pos="0">
                  <a:schemeClr val="accent3">
                    <a:lumMod val="75000"/>
                  </a:schemeClr>
                </a:gs>
                <a:gs pos="55000">
                  <a:srgbClr val="6111AE">
                    <a:lumMod val="76000"/>
                    <a:lumOff val="24000"/>
                  </a:srgbClr>
                </a:gs>
                <a:gs pos="100000">
                  <a:schemeClr val="accent3">
                    <a:lumMod val="50000"/>
                  </a:schemeClr>
                </a:gs>
              </a:gsLst>
              <a:lin ang="7800000" scaled="0"/>
            </a:gradFill>
            <a:ln w="17760"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0FB6B4AA-0399-3F8E-91F3-78FB3AFB347F}"/>
                </a:ext>
              </a:extLst>
            </p:cNvPr>
            <p:cNvSpPr/>
            <p:nvPr/>
          </p:nvSpPr>
          <p:spPr>
            <a:xfrm>
              <a:off x="7977627" y="4539007"/>
              <a:ext cx="590291" cy="276405"/>
            </a:xfrm>
            <a:custGeom>
              <a:avLst/>
              <a:gdLst>
                <a:gd name="connsiteX0" fmla="*/ 0 w 590291"/>
                <a:gd name="connsiteY0" fmla="*/ 275339 h 276405"/>
                <a:gd name="connsiteX1" fmla="*/ 590292 w 590291"/>
                <a:gd name="connsiteY1" fmla="*/ 276405 h 276405"/>
                <a:gd name="connsiteX2" fmla="*/ 588871 w 590291"/>
                <a:gd name="connsiteY2" fmla="*/ 1066 h 276405"/>
                <a:gd name="connsiteX3" fmla="*/ 0 w 590291"/>
                <a:gd name="connsiteY3" fmla="*/ 0 h 276405"/>
                <a:gd name="connsiteX4" fmla="*/ 0 w 590291"/>
                <a:gd name="connsiteY4" fmla="*/ 275339 h 276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291" h="276405">
                  <a:moveTo>
                    <a:pt x="0" y="275339"/>
                  </a:moveTo>
                  <a:lnTo>
                    <a:pt x="590292" y="276405"/>
                  </a:lnTo>
                  <a:lnTo>
                    <a:pt x="588871" y="1066"/>
                  </a:lnTo>
                  <a:lnTo>
                    <a:pt x="0" y="0"/>
                  </a:lnTo>
                  <a:lnTo>
                    <a:pt x="0" y="275339"/>
                  </a:lnTo>
                  <a:close/>
                </a:path>
              </a:pathLst>
            </a:custGeom>
            <a:gradFill>
              <a:gsLst>
                <a:gs pos="0">
                  <a:schemeClr val="accent3">
                    <a:lumMod val="75000"/>
                  </a:schemeClr>
                </a:gs>
                <a:gs pos="55000">
                  <a:srgbClr val="6111AE">
                    <a:lumMod val="76000"/>
                    <a:lumOff val="24000"/>
                  </a:srgbClr>
                </a:gs>
                <a:gs pos="100000">
                  <a:schemeClr val="accent3">
                    <a:lumMod val="50000"/>
                  </a:schemeClr>
                </a:gs>
              </a:gsLst>
              <a:lin ang="7800000" scaled="0"/>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4" name="Freeform: Shape 33">
              <a:extLst>
                <a:ext uri="{FF2B5EF4-FFF2-40B4-BE49-F238E27FC236}">
                  <a16:creationId xmlns:a16="http://schemas.microsoft.com/office/drawing/2014/main" id="{40E0C594-27A6-F8D2-0E80-5D2ECCE0583F}"/>
                </a:ext>
              </a:extLst>
            </p:cNvPr>
            <p:cNvSpPr/>
            <p:nvPr/>
          </p:nvSpPr>
          <p:spPr>
            <a:xfrm>
              <a:off x="8081927" y="4616451"/>
              <a:ext cx="239748" cy="468312"/>
            </a:xfrm>
            <a:custGeom>
              <a:avLst/>
              <a:gdLst>
                <a:gd name="connsiteX0" fmla="*/ 208903 w 240983"/>
                <a:gd name="connsiteY0" fmla="*/ 492769 h 492768"/>
                <a:gd name="connsiteX1" fmla="*/ 210324 w 240983"/>
                <a:gd name="connsiteY1" fmla="*/ 490104 h 492768"/>
                <a:gd name="connsiteX2" fmla="*/ 0 w 240983"/>
                <a:gd name="connsiteY2" fmla="*/ 0 h 492768"/>
                <a:gd name="connsiteX3" fmla="*/ 0 w 240983"/>
                <a:gd name="connsiteY3" fmla="*/ 0 h 492768"/>
                <a:gd name="connsiteX4" fmla="*/ 0 w 240983"/>
                <a:gd name="connsiteY4" fmla="*/ 275340 h 492768"/>
                <a:gd name="connsiteX5" fmla="*/ 208903 w 240983"/>
                <a:gd name="connsiteY5" fmla="*/ 492769 h 49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983" h="492768">
                  <a:moveTo>
                    <a:pt x="208903" y="492769"/>
                  </a:moveTo>
                  <a:cubicBezTo>
                    <a:pt x="209258" y="491881"/>
                    <a:pt x="209791" y="490992"/>
                    <a:pt x="210324" y="490104"/>
                  </a:cubicBezTo>
                  <a:cubicBezTo>
                    <a:pt x="288129" y="322414"/>
                    <a:pt x="217785" y="135893"/>
                    <a:pt x="0" y="0"/>
                  </a:cubicBezTo>
                  <a:lnTo>
                    <a:pt x="0" y="0"/>
                  </a:lnTo>
                  <a:cubicBezTo>
                    <a:pt x="0" y="0"/>
                    <a:pt x="0" y="275340"/>
                    <a:pt x="0" y="275340"/>
                  </a:cubicBezTo>
                  <a:cubicBezTo>
                    <a:pt x="102142" y="339112"/>
                    <a:pt x="171777" y="413898"/>
                    <a:pt x="208903" y="492769"/>
                  </a:cubicBezTo>
                  <a:close/>
                </a:path>
              </a:pathLst>
            </a:custGeom>
            <a:gradFill>
              <a:gsLst>
                <a:gs pos="47120">
                  <a:srgbClr val="A33A0A">
                    <a:lumMod val="73000"/>
                    <a:lumOff val="27000"/>
                  </a:srgbClr>
                </a:gs>
                <a:gs pos="95000">
                  <a:schemeClr val="accent2">
                    <a:lumMod val="50000"/>
                  </a:schemeClr>
                </a:gs>
                <a:gs pos="0">
                  <a:schemeClr val="accent2">
                    <a:lumMod val="75000"/>
                  </a:schemeClr>
                </a:gs>
              </a:gsLst>
              <a:lin ang="0" scaled="1"/>
            </a:gradFill>
            <a:ln w="17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5" name="Freeform: Shape 34">
              <a:extLst>
                <a:ext uri="{FF2B5EF4-FFF2-40B4-BE49-F238E27FC236}">
                  <a16:creationId xmlns:a16="http://schemas.microsoft.com/office/drawing/2014/main" id="{4EF0C183-D8AA-A937-6932-AB1342AFDFEF}"/>
                </a:ext>
              </a:extLst>
            </p:cNvPr>
            <p:cNvSpPr/>
            <p:nvPr/>
          </p:nvSpPr>
          <p:spPr>
            <a:xfrm>
              <a:off x="5446813" y="2737932"/>
              <a:ext cx="1391263" cy="2988942"/>
            </a:xfrm>
            <a:custGeom>
              <a:avLst/>
              <a:gdLst>
                <a:gd name="connsiteX0" fmla="*/ 842361 w 1391263"/>
                <a:gd name="connsiteY0" fmla="*/ 2988943 h 2988942"/>
                <a:gd name="connsiteX1" fmla="*/ 840407 w 1391263"/>
                <a:gd name="connsiteY1" fmla="*/ 2627271 h 2988942"/>
                <a:gd name="connsiteX2" fmla="*/ 853019 w 1391263"/>
                <a:gd name="connsiteY2" fmla="*/ 2609507 h 2988942"/>
                <a:gd name="connsiteX3" fmla="*/ 883573 w 1391263"/>
                <a:gd name="connsiteY3" fmla="*/ 2602224 h 2988942"/>
                <a:gd name="connsiteX4" fmla="*/ 1391264 w 1391263"/>
                <a:gd name="connsiteY4" fmla="*/ 2603112 h 2988942"/>
                <a:gd name="connsiteX5" fmla="*/ 1328024 w 1391263"/>
                <a:gd name="connsiteY5" fmla="*/ 2569894 h 2988942"/>
                <a:gd name="connsiteX6" fmla="*/ 1063521 w 1391263"/>
                <a:gd name="connsiteY6" fmla="*/ 2225453 h 2988942"/>
                <a:gd name="connsiteX7" fmla="*/ 1107220 w 1391263"/>
                <a:gd name="connsiteY7" fmla="*/ 614451 h 2988942"/>
                <a:gd name="connsiteX8" fmla="*/ 640742 w 1391263"/>
                <a:gd name="connsiteY8" fmla="*/ 1243 h 2988942"/>
                <a:gd name="connsiteX9" fmla="*/ 0 w 1391263"/>
                <a:gd name="connsiteY9" fmla="*/ 0 h 2988942"/>
                <a:gd name="connsiteX10" fmla="*/ 1776 w 1391263"/>
                <a:gd name="connsiteY10" fmla="*/ 337691 h 2988942"/>
                <a:gd name="connsiteX11" fmla="*/ 243542 w 1391263"/>
                <a:gd name="connsiteY11" fmla="*/ 656907 h 2988942"/>
                <a:gd name="connsiteX12" fmla="*/ 195758 w 1391263"/>
                <a:gd name="connsiteY12" fmla="*/ 2216749 h 2988942"/>
                <a:gd name="connsiteX13" fmla="*/ 716060 w 1391263"/>
                <a:gd name="connsiteY13" fmla="*/ 2922684 h 2988942"/>
                <a:gd name="connsiteX14" fmla="*/ 841828 w 1391263"/>
                <a:gd name="connsiteY14" fmla="*/ 2988587 h 2988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91263" h="2988942">
                  <a:moveTo>
                    <a:pt x="842361" y="2988943"/>
                  </a:moveTo>
                  <a:lnTo>
                    <a:pt x="840407" y="2627271"/>
                  </a:lnTo>
                  <a:cubicBezTo>
                    <a:pt x="840407" y="2620699"/>
                    <a:pt x="844848" y="2614304"/>
                    <a:pt x="853019" y="2609507"/>
                  </a:cubicBezTo>
                  <a:cubicBezTo>
                    <a:pt x="861191" y="2604889"/>
                    <a:pt x="872204" y="2602224"/>
                    <a:pt x="883573" y="2602224"/>
                  </a:cubicBezTo>
                  <a:lnTo>
                    <a:pt x="1391264" y="2603112"/>
                  </a:lnTo>
                  <a:cubicBezTo>
                    <a:pt x="1369592" y="2592632"/>
                    <a:pt x="1348453" y="2581796"/>
                    <a:pt x="1328024" y="2569894"/>
                  </a:cubicBezTo>
                  <a:cubicBezTo>
                    <a:pt x="1162288" y="2474324"/>
                    <a:pt x="1074179" y="2350688"/>
                    <a:pt x="1063521" y="2225453"/>
                  </a:cubicBezTo>
                  <a:cubicBezTo>
                    <a:pt x="1063521" y="2225453"/>
                    <a:pt x="1116635" y="678223"/>
                    <a:pt x="1107220" y="614451"/>
                  </a:cubicBezTo>
                  <a:cubicBezTo>
                    <a:pt x="1075067" y="393291"/>
                    <a:pt x="919456" y="176395"/>
                    <a:pt x="640742" y="1243"/>
                  </a:cubicBezTo>
                  <a:lnTo>
                    <a:pt x="0" y="0"/>
                  </a:lnTo>
                  <a:lnTo>
                    <a:pt x="1776" y="337691"/>
                  </a:lnTo>
                  <a:cubicBezTo>
                    <a:pt x="147440" y="428819"/>
                    <a:pt x="228088" y="541975"/>
                    <a:pt x="243542" y="656907"/>
                  </a:cubicBezTo>
                  <a:lnTo>
                    <a:pt x="195758" y="2216749"/>
                  </a:lnTo>
                  <a:cubicBezTo>
                    <a:pt x="204462" y="2472548"/>
                    <a:pt x="377659" y="2727459"/>
                    <a:pt x="716060" y="2922684"/>
                  </a:cubicBezTo>
                  <a:cubicBezTo>
                    <a:pt x="756562" y="2945954"/>
                    <a:pt x="798484" y="2967804"/>
                    <a:pt x="841828" y="2988587"/>
                  </a:cubicBezTo>
                  <a:close/>
                </a:path>
              </a:pathLst>
            </a:custGeom>
            <a:gradFill>
              <a:gsLst>
                <a:gs pos="0">
                  <a:schemeClr val="accent5">
                    <a:lumMod val="79000"/>
                    <a:lumOff val="21000"/>
                  </a:schemeClr>
                </a:gs>
                <a:gs pos="100000">
                  <a:schemeClr val="accent5">
                    <a:lumMod val="75000"/>
                  </a:schemeClr>
                </a:gs>
              </a:gsLst>
              <a:lin ang="8782626" scaled="1"/>
            </a:gradFill>
            <a:ln w="17760"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B5FBDF6-0632-AFD6-157D-83A73ABA8ED0}"/>
                </a:ext>
              </a:extLst>
            </p:cNvPr>
            <p:cNvSpPr/>
            <p:nvPr/>
          </p:nvSpPr>
          <p:spPr>
            <a:xfrm>
              <a:off x="5500816" y="2791934"/>
              <a:ext cx="1148787" cy="2848430"/>
            </a:xfrm>
            <a:custGeom>
              <a:avLst/>
              <a:gdLst>
                <a:gd name="connsiteX0" fmla="*/ 734712 w 1148787"/>
                <a:gd name="connsiteY0" fmla="*/ 2848075 h 2848430"/>
                <a:gd name="connsiteX1" fmla="*/ 689414 w 1148787"/>
                <a:gd name="connsiteY1" fmla="*/ 2823028 h 2848430"/>
                <a:gd name="connsiteX2" fmla="*/ 195757 w 1148787"/>
                <a:gd name="connsiteY2" fmla="*/ 2163102 h 2848430"/>
                <a:gd name="connsiteX3" fmla="*/ 243542 w 1148787"/>
                <a:gd name="connsiteY3" fmla="*/ 600773 h 2848430"/>
                <a:gd name="connsiteX4" fmla="*/ 243009 w 1148787"/>
                <a:gd name="connsiteY4" fmla="*/ 596510 h 2848430"/>
                <a:gd name="connsiteX5" fmla="*/ 1421 w 1148787"/>
                <a:gd name="connsiteY5" fmla="*/ 255266 h 2848430"/>
                <a:gd name="connsiteX6" fmla="*/ 0 w 1148787"/>
                <a:gd name="connsiteY6" fmla="*/ 0 h 2848430"/>
                <a:gd name="connsiteX7" fmla="*/ 571640 w 1148787"/>
                <a:gd name="connsiteY7" fmla="*/ 1066 h 2848430"/>
                <a:gd name="connsiteX8" fmla="*/ 1000814 w 1148787"/>
                <a:gd name="connsiteY8" fmla="*/ 568620 h 2848430"/>
                <a:gd name="connsiteX9" fmla="*/ 956582 w 1148787"/>
                <a:gd name="connsiteY9" fmla="*/ 2170030 h 2848430"/>
                <a:gd name="connsiteX10" fmla="*/ 956582 w 1148787"/>
                <a:gd name="connsiteY10" fmla="*/ 2173227 h 2848430"/>
                <a:gd name="connsiteX11" fmla="*/ 956582 w 1148787"/>
                <a:gd name="connsiteY11" fmla="*/ 2176425 h 2848430"/>
                <a:gd name="connsiteX12" fmla="*/ 1148787 w 1148787"/>
                <a:gd name="connsiteY12" fmla="*/ 2495819 h 2848430"/>
                <a:gd name="connsiteX13" fmla="*/ 829571 w 1148787"/>
                <a:gd name="connsiteY13" fmla="*/ 2495286 h 2848430"/>
                <a:gd name="connsiteX14" fmla="*/ 772194 w 1148787"/>
                <a:gd name="connsiteY14" fmla="*/ 2509674 h 2848430"/>
                <a:gd name="connsiteX15" fmla="*/ 732936 w 1148787"/>
                <a:gd name="connsiteY15" fmla="*/ 2573802 h 2848430"/>
                <a:gd name="connsiteX16" fmla="*/ 734357 w 1148787"/>
                <a:gd name="connsiteY16" fmla="*/ 2848431 h 2848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8787" h="2848430">
                  <a:moveTo>
                    <a:pt x="734712" y="2848075"/>
                  </a:moveTo>
                  <a:cubicBezTo>
                    <a:pt x="719080" y="2839726"/>
                    <a:pt x="703981" y="2831377"/>
                    <a:pt x="689414" y="2823028"/>
                  </a:cubicBezTo>
                  <a:cubicBezTo>
                    <a:pt x="380146" y="2644502"/>
                    <a:pt x="204817" y="2410197"/>
                    <a:pt x="195757" y="2163102"/>
                  </a:cubicBezTo>
                  <a:lnTo>
                    <a:pt x="243542" y="600773"/>
                  </a:lnTo>
                  <a:lnTo>
                    <a:pt x="243009" y="596510"/>
                  </a:lnTo>
                  <a:cubicBezTo>
                    <a:pt x="225956" y="469498"/>
                    <a:pt x="140512" y="349237"/>
                    <a:pt x="1421" y="255266"/>
                  </a:cubicBezTo>
                  <a:lnTo>
                    <a:pt x="0" y="0"/>
                  </a:lnTo>
                  <a:lnTo>
                    <a:pt x="571640" y="1066"/>
                  </a:lnTo>
                  <a:cubicBezTo>
                    <a:pt x="818380" y="159519"/>
                    <a:pt x="970616" y="360606"/>
                    <a:pt x="1000814" y="568620"/>
                  </a:cubicBezTo>
                  <a:cubicBezTo>
                    <a:pt x="1006499" y="627063"/>
                    <a:pt x="977544" y="1558421"/>
                    <a:pt x="956582" y="2170030"/>
                  </a:cubicBezTo>
                  <a:lnTo>
                    <a:pt x="956582" y="2173227"/>
                  </a:lnTo>
                  <a:cubicBezTo>
                    <a:pt x="956582" y="2173227"/>
                    <a:pt x="956582" y="2176425"/>
                    <a:pt x="956582" y="2176425"/>
                  </a:cubicBezTo>
                  <a:cubicBezTo>
                    <a:pt x="966530" y="2294021"/>
                    <a:pt x="1033677" y="2404690"/>
                    <a:pt x="1148787" y="2495819"/>
                  </a:cubicBezTo>
                  <a:lnTo>
                    <a:pt x="829571" y="2495286"/>
                  </a:lnTo>
                  <a:cubicBezTo>
                    <a:pt x="808610" y="2495286"/>
                    <a:pt x="788359" y="2500437"/>
                    <a:pt x="772194" y="2509674"/>
                  </a:cubicBezTo>
                  <a:cubicBezTo>
                    <a:pt x="747324" y="2524063"/>
                    <a:pt x="732758" y="2548044"/>
                    <a:pt x="732936" y="2573802"/>
                  </a:cubicBezTo>
                  <a:lnTo>
                    <a:pt x="734357" y="2848431"/>
                  </a:lnTo>
                  <a:close/>
                </a:path>
              </a:pathLst>
            </a:custGeom>
            <a:gradFill>
              <a:gsLst>
                <a:gs pos="0">
                  <a:schemeClr val="accent5"/>
                </a:gs>
                <a:gs pos="51700">
                  <a:srgbClr val="81A544">
                    <a:lumMod val="75000"/>
                    <a:lumOff val="25000"/>
                  </a:srgbClr>
                </a:gs>
                <a:gs pos="100000">
                  <a:schemeClr val="accent5">
                    <a:lumMod val="75000"/>
                  </a:schemeClr>
                </a:gs>
              </a:gsLst>
              <a:lin ang="4038024" scaled="1"/>
            </a:gradFill>
            <a:ln w="17760"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648EAAB9-F01D-B94C-18FF-38FDEB79DD9C}"/>
                </a:ext>
              </a:extLst>
            </p:cNvPr>
            <p:cNvSpPr/>
            <p:nvPr/>
          </p:nvSpPr>
          <p:spPr>
            <a:xfrm>
              <a:off x="6374263" y="5282601"/>
              <a:ext cx="2343227" cy="679348"/>
            </a:xfrm>
            <a:custGeom>
              <a:avLst/>
              <a:gdLst>
                <a:gd name="connsiteX0" fmla="*/ 1764837 w 2343227"/>
                <a:gd name="connsiteY0" fmla="*/ 350125 h 679348"/>
                <a:gd name="connsiteX1" fmla="*/ 1734105 w 2343227"/>
                <a:gd name="connsiteY1" fmla="*/ 342664 h 679348"/>
                <a:gd name="connsiteX2" fmla="*/ 1721315 w 2343227"/>
                <a:gd name="connsiteY2" fmla="*/ 324900 h 679348"/>
                <a:gd name="connsiteX3" fmla="*/ 1719539 w 2343227"/>
                <a:gd name="connsiteY3" fmla="*/ 0 h 679348"/>
                <a:gd name="connsiteX4" fmla="*/ 1675485 w 2343227"/>
                <a:gd name="connsiteY4" fmla="*/ 27712 h 679348"/>
                <a:gd name="connsiteX5" fmla="*/ 589404 w 2343227"/>
                <a:gd name="connsiteY5" fmla="*/ 108892 h 679348"/>
                <a:gd name="connsiteX6" fmla="*/ 0 w 2343227"/>
                <a:gd name="connsiteY6" fmla="*/ 107826 h 679348"/>
                <a:gd name="connsiteX7" fmla="*/ 1954 w 2343227"/>
                <a:gd name="connsiteY7" fmla="*/ 483354 h 679348"/>
                <a:gd name="connsiteX8" fmla="*/ 2290824 w 2343227"/>
                <a:gd name="connsiteY8" fmla="*/ 382988 h 679348"/>
                <a:gd name="connsiteX9" fmla="*/ 2343227 w 2343227"/>
                <a:gd name="connsiteY9" fmla="*/ 351191 h 679348"/>
                <a:gd name="connsiteX10" fmla="*/ 1764837 w 2343227"/>
                <a:gd name="connsiteY10" fmla="*/ 350125 h 67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3227" h="679348">
                  <a:moveTo>
                    <a:pt x="1764837" y="350125"/>
                  </a:moveTo>
                  <a:cubicBezTo>
                    <a:pt x="1752935" y="350125"/>
                    <a:pt x="1741921" y="347283"/>
                    <a:pt x="1734105" y="342664"/>
                  </a:cubicBezTo>
                  <a:cubicBezTo>
                    <a:pt x="1726289" y="338046"/>
                    <a:pt x="1721315" y="331828"/>
                    <a:pt x="1721315" y="324900"/>
                  </a:cubicBezTo>
                  <a:lnTo>
                    <a:pt x="1719539" y="0"/>
                  </a:lnTo>
                  <a:cubicBezTo>
                    <a:pt x="1705506" y="9415"/>
                    <a:pt x="1690939" y="18652"/>
                    <a:pt x="1675485" y="27712"/>
                  </a:cubicBezTo>
                  <a:cubicBezTo>
                    <a:pt x="1382382" y="196823"/>
                    <a:pt x="934377" y="223647"/>
                    <a:pt x="589404" y="108892"/>
                  </a:cubicBezTo>
                  <a:lnTo>
                    <a:pt x="0" y="107826"/>
                  </a:lnTo>
                  <a:lnTo>
                    <a:pt x="1954" y="483354"/>
                  </a:lnTo>
                  <a:cubicBezTo>
                    <a:pt x="694744" y="774503"/>
                    <a:pt x="1669978" y="741462"/>
                    <a:pt x="2290824" y="382988"/>
                  </a:cubicBezTo>
                  <a:cubicBezTo>
                    <a:pt x="2308943" y="372508"/>
                    <a:pt x="2326174" y="361849"/>
                    <a:pt x="2343227" y="351191"/>
                  </a:cubicBezTo>
                  <a:lnTo>
                    <a:pt x="1764837" y="350125"/>
                  </a:lnTo>
                  <a:close/>
                </a:path>
              </a:pathLst>
            </a:custGeom>
            <a:gradFill>
              <a:gsLst>
                <a:gs pos="0">
                  <a:schemeClr val="accent1"/>
                </a:gs>
                <a:gs pos="100000">
                  <a:schemeClr val="accent1">
                    <a:lumMod val="97000"/>
                    <a:lumOff val="3000"/>
                  </a:schemeClr>
                </a:gs>
              </a:gsLst>
              <a:lin ang="2169820" scaled="1"/>
            </a:gradFill>
            <a:ln w="17760"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62E4F32F-2242-B726-D8BB-347F35D00529}"/>
                </a:ext>
              </a:extLst>
            </p:cNvPr>
            <p:cNvSpPr/>
            <p:nvPr/>
          </p:nvSpPr>
          <p:spPr>
            <a:xfrm>
              <a:off x="6427732" y="5375683"/>
              <a:ext cx="2081921" cy="532915"/>
            </a:xfrm>
            <a:custGeom>
              <a:avLst/>
              <a:gdLst>
                <a:gd name="connsiteX0" fmla="*/ 994064 w 2081921"/>
                <a:gd name="connsiteY0" fmla="*/ 532915 h 532915"/>
                <a:gd name="connsiteX1" fmla="*/ 1599 w 2081921"/>
                <a:gd name="connsiteY1" fmla="*/ 354389 h 532915"/>
                <a:gd name="connsiteX2" fmla="*/ 0 w 2081921"/>
                <a:gd name="connsiteY2" fmla="*/ 68036 h 532915"/>
                <a:gd name="connsiteX3" fmla="*/ 527231 w 2081921"/>
                <a:gd name="connsiteY3" fmla="*/ 68924 h 532915"/>
                <a:gd name="connsiteX4" fmla="*/ 988557 w 2081921"/>
                <a:gd name="connsiteY4" fmla="*/ 138736 h 532915"/>
                <a:gd name="connsiteX5" fmla="*/ 1613311 w 2081921"/>
                <a:gd name="connsiteY5" fmla="*/ 0 h 532915"/>
                <a:gd name="connsiteX6" fmla="*/ 1614555 w 2081921"/>
                <a:gd name="connsiteY6" fmla="*/ 231996 h 532915"/>
                <a:gd name="connsiteX7" fmla="*/ 1653991 w 2081921"/>
                <a:gd name="connsiteY7" fmla="*/ 295590 h 532915"/>
                <a:gd name="connsiteX8" fmla="*/ 1711190 w 2081921"/>
                <a:gd name="connsiteY8" fmla="*/ 310157 h 532915"/>
                <a:gd name="connsiteX9" fmla="*/ 2081921 w 2081921"/>
                <a:gd name="connsiteY9" fmla="*/ 310867 h 532915"/>
                <a:gd name="connsiteX10" fmla="*/ 994064 w 2081921"/>
                <a:gd name="connsiteY10" fmla="*/ 532915 h 532915"/>
                <a:gd name="connsiteX11" fmla="*/ 994064 w 2081921"/>
                <a:gd name="connsiteY11" fmla="*/ 532915 h 53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1921" h="532915">
                  <a:moveTo>
                    <a:pt x="994064" y="532915"/>
                  </a:moveTo>
                  <a:cubicBezTo>
                    <a:pt x="635590" y="532915"/>
                    <a:pt x="293281" y="471275"/>
                    <a:pt x="1599" y="354389"/>
                  </a:cubicBezTo>
                  <a:lnTo>
                    <a:pt x="0" y="68036"/>
                  </a:lnTo>
                  <a:lnTo>
                    <a:pt x="527231" y="68924"/>
                  </a:lnTo>
                  <a:cubicBezTo>
                    <a:pt x="667742" y="114577"/>
                    <a:pt x="827084" y="138736"/>
                    <a:pt x="988557" y="138736"/>
                  </a:cubicBezTo>
                  <a:cubicBezTo>
                    <a:pt x="1221441" y="138736"/>
                    <a:pt x="1441357" y="89707"/>
                    <a:pt x="1613311" y="0"/>
                  </a:cubicBezTo>
                  <a:lnTo>
                    <a:pt x="1614555" y="231996"/>
                  </a:lnTo>
                  <a:cubicBezTo>
                    <a:pt x="1614555" y="257576"/>
                    <a:pt x="1629476" y="281379"/>
                    <a:pt x="1653991" y="295590"/>
                  </a:cubicBezTo>
                  <a:cubicBezTo>
                    <a:pt x="1670334" y="305005"/>
                    <a:pt x="1690229" y="310157"/>
                    <a:pt x="1711190" y="310157"/>
                  </a:cubicBezTo>
                  <a:lnTo>
                    <a:pt x="2081921" y="310867"/>
                  </a:lnTo>
                  <a:cubicBezTo>
                    <a:pt x="1776917" y="454577"/>
                    <a:pt x="1396770" y="532915"/>
                    <a:pt x="994064" y="532915"/>
                  </a:cubicBezTo>
                  <a:lnTo>
                    <a:pt x="994064" y="532915"/>
                  </a:lnTo>
                  <a:close/>
                </a:path>
              </a:pathLst>
            </a:custGeom>
            <a:gradFill>
              <a:gsLst>
                <a:gs pos="52345">
                  <a:srgbClr val="D7A529">
                    <a:lumMod val="78000"/>
                    <a:lumOff val="22000"/>
                  </a:srgbClr>
                </a:gs>
                <a:gs pos="95000">
                  <a:schemeClr val="accent1">
                    <a:lumMod val="75000"/>
                  </a:schemeClr>
                </a:gs>
                <a:gs pos="0">
                  <a:schemeClr val="accent1"/>
                </a:gs>
              </a:gsLst>
              <a:lin ang="1766125" scaled="1"/>
            </a:gradFill>
            <a:ln w="17760" cap="flat">
              <a:noFill/>
              <a:prstDash val="solid"/>
              <a:miter/>
            </a:ln>
          </p:spPr>
          <p:txBody>
            <a:bodyPr rtlCol="0" anchor="ctr"/>
            <a:lstStyle/>
            <a:p>
              <a:endParaRPr lang="en-ID"/>
            </a:p>
          </p:txBody>
        </p:sp>
        <p:sp>
          <p:nvSpPr>
            <p:cNvPr id="46" name="Graphic 44">
              <a:extLst>
                <a:ext uri="{FF2B5EF4-FFF2-40B4-BE49-F238E27FC236}">
                  <a16:creationId xmlns:a16="http://schemas.microsoft.com/office/drawing/2014/main" id="{030406A4-568D-C709-69E3-31469F7E5812}"/>
                </a:ext>
              </a:extLst>
            </p:cNvPr>
            <p:cNvSpPr/>
            <p:nvPr/>
          </p:nvSpPr>
          <p:spPr>
            <a:xfrm>
              <a:off x="8082104" y="4259790"/>
              <a:ext cx="1076434" cy="1325651"/>
            </a:xfrm>
            <a:custGeom>
              <a:avLst/>
              <a:gdLst>
                <a:gd name="connsiteX0" fmla="*/ 568012 w 1076434"/>
                <a:gd name="connsiteY0" fmla="*/ 336287 h 1325651"/>
                <a:gd name="connsiteX1" fmla="*/ 555762 w 1076434"/>
                <a:gd name="connsiteY1" fmla="*/ 353542 h 1325651"/>
                <a:gd name="connsiteX2" fmla="*/ 526084 w 1076434"/>
                <a:gd name="connsiteY2" fmla="*/ 360616 h 1325651"/>
                <a:gd name="connsiteX3" fmla="*/ 0 w 1076434"/>
                <a:gd name="connsiteY3" fmla="*/ 359581 h 1325651"/>
                <a:gd name="connsiteX4" fmla="*/ 106977 w 1076434"/>
                <a:gd name="connsiteY4" fmla="*/ 966934 h 1325651"/>
                <a:gd name="connsiteX5" fmla="*/ 108875 w 1076434"/>
                <a:gd name="connsiteY5" fmla="*/ 1324617 h 1325651"/>
                <a:gd name="connsiteX6" fmla="*/ 701216 w 1076434"/>
                <a:gd name="connsiteY6" fmla="*/ 1325652 h 1325651"/>
                <a:gd name="connsiteX7" fmla="*/ 570255 w 1076434"/>
                <a:gd name="connsiteY7" fmla="*/ 2243 h 1325651"/>
                <a:gd name="connsiteX8" fmla="*/ 566114 w 1076434"/>
                <a:gd name="connsiteY8" fmla="*/ 0 h 1325651"/>
                <a:gd name="connsiteX9" fmla="*/ 568012 w 1076434"/>
                <a:gd name="connsiteY9" fmla="*/ 336287 h 1325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6434" h="1325651">
                  <a:moveTo>
                    <a:pt x="568012" y="336287"/>
                  </a:moveTo>
                  <a:cubicBezTo>
                    <a:pt x="568012" y="342671"/>
                    <a:pt x="563699" y="348883"/>
                    <a:pt x="555762" y="353542"/>
                  </a:cubicBezTo>
                  <a:cubicBezTo>
                    <a:pt x="547825" y="358200"/>
                    <a:pt x="537127" y="360616"/>
                    <a:pt x="526084" y="360616"/>
                  </a:cubicBezTo>
                  <a:lnTo>
                    <a:pt x="0" y="359581"/>
                  </a:lnTo>
                  <a:cubicBezTo>
                    <a:pt x="270893" y="528501"/>
                    <a:pt x="306782" y="777999"/>
                    <a:pt x="106977" y="966934"/>
                  </a:cubicBezTo>
                  <a:lnTo>
                    <a:pt x="108875" y="1324617"/>
                  </a:lnTo>
                  <a:lnTo>
                    <a:pt x="701216" y="1325652"/>
                  </a:lnTo>
                  <a:cubicBezTo>
                    <a:pt x="1242139" y="937429"/>
                    <a:pt x="1197968" y="364584"/>
                    <a:pt x="570255" y="2243"/>
                  </a:cubicBezTo>
                  <a:cubicBezTo>
                    <a:pt x="568875" y="1553"/>
                    <a:pt x="567495" y="690"/>
                    <a:pt x="566114" y="0"/>
                  </a:cubicBezTo>
                  <a:lnTo>
                    <a:pt x="568012" y="336287"/>
                  </a:lnTo>
                  <a:close/>
                </a:path>
              </a:pathLst>
            </a:custGeom>
            <a:gradFill>
              <a:gsLst>
                <a:gs pos="0">
                  <a:schemeClr val="accent2"/>
                </a:gs>
                <a:gs pos="55700">
                  <a:srgbClr val="F58653"/>
                </a:gs>
                <a:gs pos="100000">
                  <a:schemeClr val="accent2">
                    <a:lumMod val="60000"/>
                    <a:lumOff val="40000"/>
                  </a:schemeClr>
                </a:gs>
              </a:gsLst>
              <a:lin ang="2169820" scaled="1"/>
            </a:gradFill>
            <a:ln w="17206"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519290-2B6C-B731-01C1-0F9965288027}"/>
                </a:ext>
              </a:extLst>
            </p:cNvPr>
            <p:cNvSpPr/>
            <p:nvPr/>
          </p:nvSpPr>
          <p:spPr>
            <a:xfrm>
              <a:off x="8224899" y="4314649"/>
              <a:ext cx="900037" cy="1215934"/>
            </a:xfrm>
            <a:custGeom>
              <a:avLst/>
              <a:gdLst>
                <a:gd name="connsiteX0" fmla="*/ 10303 w 900037"/>
                <a:gd name="connsiteY0" fmla="*/ 1214869 h 1215934"/>
                <a:gd name="connsiteX1" fmla="*/ 8704 w 900037"/>
                <a:gd name="connsiteY1" fmla="*/ 922121 h 1215934"/>
                <a:gd name="connsiteX2" fmla="*/ 137670 w 900037"/>
                <a:gd name="connsiteY2" fmla="*/ 594378 h 1215934"/>
                <a:gd name="connsiteX3" fmla="*/ 0 w 900037"/>
                <a:gd name="connsiteY3" fmla="*/ 328276 h 1215934"/>
                <a:gd name="connsiteX4" fmla="*/ 386718 w 900037"/>
                <a:gd name="connsiteY4" fmla="*/ 328986 h 1215934"/>
                <a:gd name="connsiteX5" fmla="*/ 444096 w 900037"/>
                <a:gd name="connsiteY5" fmla="*/ 314597 h 1215934"/>
                <a:gd name="connsiteX6" fmla="*/ 483354 w 900037"/>
                <a:gd name="connsiteY6" fmla="*/ 250470 h 1215934"/>
                <a:gd name="connsiteX7" fmla="*/ 481933 w 900037"/>
                <a:gd name="connsiteY7" fmla="*/ 0 h 1215934"/>
                <a:gd name="connsiteX8" fmla="*/ 899383 w 900037"/>
                <a:gd name="connsiteY8" fmla="*/ 606102 h 1215934"/>
                <a:gd name="connsiteX9" fmla="*/ 549791 w 900037"/>
                <a:gd name="connsiteY9" fmla="*/ 1215934 h 1215934"/>
                <a:gd name="connsiteX10" fmla="*/ 10303 w 900037"/>
                <a:gd name="connsiteY10" fmla="*/ 1215046 h 121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0037" h="1215934">
                  <a:moveTo>
                    <a:pt x="10303" y="1214869"/>
                  </a:moveTo>
                  <a:lnTo>
                    <a:pt x="8704" y="922121"/>
                  </a:lnTo>
                  <a:cubicBezTo>
                    <a:pt x="103563" y="824952"/>
                    <a:pt x="149216" y="709488"/>
                    <a:pt x="137670" y="594378"/>
                  </a:cubicBezTo>
                  <a:cubicBezTo>
                    <a:pt x="128077" y="499164"/>
                    <a:pt x="80292" y="407858"/>
                    <a:pt x="0" y="328276"/>
                  </a:cubicBezTo>
                  <a:lnTo>
                    <a:pt x="386718" y="328986"/>
                  </a:lnTo>
                  <a:cubicBezTo>
                    <a:pt x="407680" y="328986"/>
                    <a:pt x="427931" y="323835"/>
                    <a:pt x="444096" y="314597"/>
                  </a:cubicBezTo>
                  <a:cubicBezTo>
                    <a:pt x="468788" y="300387"/>
                    <a:pt x="483532" y="276405"/>
                    <a:pt x="483354" y="250470"/>
                  </a:cubicBezTo>
                  <a:lnTo>
                    <a:pt x="481933" y="0"/>
                  </a:lnTo>
                  <a:cubicBezTo>
                    <a:pt x="741285" y="170178"/>
                    <a:pt x="888369" y="382988"/>
                    <a:pt x="899383" y="606102"/>
                  </a:cubicBezTo>
                  <a:cubicBezTo>
                    <a:pt x="910219" y="825485"/>
                    <a:pt x="786227" y="1041494"/>
                    <a:pt x="549791" y="1215934"/>
                  </a:cubicBezTo>
                  <a:lnTo>
                    <a:pt x="10303" y="1215046"/>
                  </a:lnTo>
                  <a:close/>
                </a:path>
              </a:pathLst>
            </a:custGeom>
            <a:gradFill>
              <a:gsLst>
                <a:gs pos="0">
                  <a:schemeClr val="accent2">
                    <a:lumMod val="90000"/>
                    <a:lumOff val="10000"/>
                  </a:schemeClr>
                </a:gs>
                <a:gs pos="59800">
                  <a:srgbClr val="D65115">
                    <a:lumMod val="70000"/>
                    <a:lumOff val="30000"/>
                  </a:srgbClr>
                </a:gs>
                <a:gs pos="100000">
                  <a:schemeClr val="accent2">
                    <a:lumMod val="93000"/>
                  </a:schemeClr>
                </a:gs>
              </a:gsLst>
              <a:lin ang="15445812" scaled="1"/>
            </a:gradFill>
            <a:ln w="17760" cap="flat">
              <a:noFill/>
              <a:prstDash val="solid"/>
              <a:miter/>
            </a:ln>
          </p:spPr>
          <p:txBody>
            <a:bodyPr rtlCol="0" anchor="ctr"/>
            <a:lstStyle/>
            <a:p>
              <a:endParaRPr lang="en-ID"/>
            </a:p>
          </p:txBody>
        </p:sp>
      </p:grpSp>
      <p:grpSp>
        <p:nvGrpSpPr>
          <p:cNvPr id="4" name="Group 3">
            <a:extLst>
              <a:ext uri="{FF2B5EF4-FFF2-40B4-BE49-F238E27FC236}">
                <a16:creationId xmlns:a16="http://schemas.microsoft.com/office/drawing/2014/main" id="{4882FD94-15DE-1C8B-3E6F-BEC5CF6BAFAE}"/>
              </a:ext>
            </a:extLst>
          </p:cNvPr>
          <p:cNvGrpSpPr/>
          <p:nvPr/>
        </p:nvGrpSpPr>
        <p:grpSpPr>
          <a:xfrm>
            <a:off x="4951080" y="1635387"/>
            <a:ext cx="3529272" cy="721219"/>
            <a:chOff x="7019991" y="1912293"/>
            <a:chExt cx="3434335" cy="854008"/>
          </a:xfrm>
        </p:grpSpPr>
        <p:grpSp>
          <p:nvGrpSpPr>
            <p:cNvPr id="37" name="Group 36">
              <a:extLst>
                <a:ext uri="{FF2B5EF4-FFF2-40B4-BE49-F238E27FC236}">
                  <a16:creationId xmlns:a16="http://schemas.microsoft.com/office/drawing/2014/main" id="{EDE96D21-2859-6CC1-D03E-68A5932A3CE0}"/>
                </a:ext>
              </a:extLst>
            </p:cNvPr>
            <p:cNvGrpSpPr/>
            <p:nvPr/>
          </p:nvGrpSpPr>
          <p:grpSpPr>
            <a:xfrm>
              <a:off x="7019991" y="2144849"/>
              <a:ext cx="1198592" cy="408917"/>
              <a:chOff x="7019991" y="2144849"/>
              <a:chExt cx="1198592" cy="408917"/>
            </a:xfrm>
          </p:grpSpPr>
          <p:cxnSp>
            <p:nvCxnSpPr>
              <p:cNvPr id="42" name="Straight Connector 41">
                <a:extLst>
                  <a:ext uri="{FF2B5EF4-FFF2-40B4-BE49-F238E27FC236}">
                    <a16:creationId xmlns:a16="http://schemas.microsoft.com/office/drawing/2014/main" id="{5B98EBA5-5A2D-D11A-48E0-CC1E1DCD74B4}"/>
                  </a:ext>
                </a:extLst>
              </p:cNvPr>
              <p:cNvCxnSpPr>
                <a:cxnSpLocks/>
              </p:cNvCxnSpPr>
              <p:nvPr/>
            </p:nvCxnSpPr>
            <p:spPr>
              <a:xfrm flipV="1">
                <a:off x="7019992" y="2144849"/>
                <a:ext cx="408917" cy="408917"/>
              </a:xfrm>
              <a:prstGeom prst="line">
                <a:avLst/>
              </a:prstGeom>
              <a:ln w="12700">
                <a:solidFill>
                  <a:schemeClr val="accent6"/>
                </a:solidFill>
                <a:prstDash val="dash"/>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374A3944-26AE-585B-ACF9-BE42A09C6BD2}"/>
                  </a:ext>
                </a:extLst>
              </p:cNvPr>
              <p:cNvCxnSpPr/>
              <p:nvPr/>
            </p:nvCxnSpPr>
            <p:spPr>
              <a:xfrm>
                <a:off x="7428909" y="2144849"/>
                <a:ext cx="789674" cy="0"/>
              </a:xfrm>
              <a:prstGeom prst="line">
                <a:avLst/>
              </a:prstGeom>
              <a:ln w="12700">
                <a:solidFill>
                  <a:schemeClr val="accent6"/>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E38DDEF3-4E04-5607-DE91-48FC7C95395C}"/>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1" name="TextBox 40">
              <a:extLst>
                <a:ext uri="{FF2B5EF4-FFF2-40B4-BE49-F238E27FC236}">
                  <a16:creationId xmlns:a16="http://schemas.microsoft.com/office/drawing/2014/main" id="{E52F42F9-81D9-4102-4B7D-2E4A46E77FB6}"/>
                </a:ext>
              </a:extLst>
            </p:cNvPr>
            <p:cNvSpPr txBox="1"/>
            <p:nvPr/>
          </p:nvSpPr>
          <p:spPr>
            <a:xfrm>
              <a:off x="8479476" y="2144851"/>
              <a:ext cx="1932775" cy="621450"/>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nvGrpSpPr>
          <p:cNvPr id="45" name="Group 44">
            <a:extLst>
              <a:ext uri="{FF2B5EF4-FFF2-40B4-BE49-F238E27FC236}">
                <a16:creationId xmlns:a16="http://schemas.microsoft.com/office/drawing/2014/main" id="{A77D2301-CFDC-0CEC-D631-ABEBD8EAB7C0}"/>
              </a:ext>
            </a:extLst>
          </p:cNvPr>
          <p:cNvGrpSpPr/>
          <p:nvPr/>
        </p:nvGrpSpPr>
        <p:grpSpPr>
          <a:xfrm>
            <a:off x="6404150" y="2457061"/>
            <a:ext cx="3412950" cy="558720"/>
            <a:chOff x="7087787" y="1912293"/>
            <a:chExt cx="3366539" cy="661589"/>
          </a:xfrm>
        </p:grpSpPr>
        <p:grpSp>
          <p:nvGrpSpPr>
            <p:cNvPr id="48" name="Group 47">
              <a:extLst>
                <a:ext uri="{FF2B5EF4-FFF2-40B4-BE49-F238E27FC236}">
                  <a16:creationId xmlns:a16="http://schemas.microsoft.com/office/drawing/2014/main" id="{15DA0C66-234F-F287-6389-AEF7AE15D72F}"/>
                </a:ext>
              </a:extLst>
            </p:cNvPr>
            <p:cNvGrpSpPr/>
            <p:nvPr/>
          </p:nvGrpSpPr>
          <p:grpSpPr>
            <a:xfrm>
              <a:off x="7087787" y="2144849"/>
              <a:ext cx="1130796" cy="429033"/>
              <a:chOff x="7087787" y="2144849"/>
              <a:chExt cx="1130796" cy="429033"/>
            </a:xfrm>
          </p:grpSpPr>
          <p:cxnSp>
            <p:nvCxnSpPr>
              <p:cNvPr id="51" name="Straight Connector 50">
                <a:extLst>
                  <a:ext uri="{FF2B5EF4-FFF2-40B4-BE49-F238E27FC236}">
                    <a16:creationId xmlns:a16="http://schemas.microsoft.com/office/drawing/2014/main" id="{BBBC3805-BA6E-0EBF-95C2-0BFF2B39A157}"/>
                  </a:ext>
                </a:extLst>
              </p:cNvPr>
              <p:cNvCxnSpPr>
                <a:cxnSpLocks/>
                <a:stCxn id="35" idx="7"/>
              </p:cNvCxnSpPr>
              <p:nvPr/>
            </p:nvCxnSpPr>
            <p:spPr>
              <a:xfrm flipV="1">
                <a:off x="7087787" y="2144849"/>
                <a:ext cx="341122" cy="429033"/>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D1B0706A-1732-774E-FA32-B54F684BE62E}"/>
                  </a:ext>
                </a:extLst>
              </p:cNvPr>
              <p:cNvCxnSpPr/>
              <p:nvPr/>
            </p:nvCxnSpPr>
            <p:spPr>
              <a:xfrm>
                <a:off x="7428909" y="2144849"/>
                <a:ext cx="789674"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975F1759-BDF7-8262-1DF2-4095CB74DE5A}"/>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0" name="TextBox 49">
              <a:extLst>
                <a:ext uri="{FF2B5EF4-FFF2-40B4-BE49-F238E27FC236}">
                  <a16:creationId xmlns:a16="http://schemas.microsoft.com/office/drawing/2014/main" id="{BB08F245-F1DE-B76D-2C96-61529D6E687A}"/>
                </a:ext>
              </a:extLst>
            </p:cNvPr>
            <p:cNvSpPr txBox="1"/>
            <p:nvPr/>
          </p:nvSpPr>
          <p:spPr>
            <a:xfrm>
              <a:off x="8479476" y="2144851"/>
              <a:ext cx="1932776"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nvGrpSpPr>
          <p:cNvPr id="53" name="Group 52">
            <a:extLst>
              <a:ext uri="{FF2B5EF4-FFF2-40B4-BE49-F238E27FC236}">
                <a16:creationId xmlns:a16="http://schemas.microsoft.com/office/drawing/2014/main" id="{DF63A808-9EF5-4E7B-6597-7F15B4655883}"/>
              </a:ext>
            </a:extLst>
          </p:cNvPr>
          <p:cNvGrpSpPr/>
          <p:nvPr/>
        </p:nvGrpSpPr>
        <p:grpSpPr>
          <a:xfrm>
            <a:off x="7509328" y="3228031"/>
            <a:ext cx="3425372" cy="541731"/>
            <a:chOff x="7019992" y="1912293"/>
            <a:chExt cx="3434334" cy="641473"/>
          </a:xfrm>
        </p:grpSpPr>
        <p:grpSp>
          <p:nvGrpSpPr>
            <p:cNvPr id="54" name="Group 53">
              <a:extLst>
                <a:ext uri="{FF2B5EF4-FFF2-40B4-BE49-F238E27FC236}">
                  <a16:creationId xmlns:a16="http://schemas.microsoft.com/office/drawing/2014/main" id="{C1233078-6E82-F729-E83B-75AB84F14377}"/>
                </a:ext>
              </a:extLst>
            </p:cNvPr>
            <p:cNvGrpSpPr/>
            <p:nvPr/>
          </p:nvGrpSpPr>
          <p:grpSpPr>
            <a:xfrm>
              <a:off x="7019992" y="2144849"/>
              <a:ext cx="1198591" cy="408917"/>
              <a:chOff x="7019992" y="2144849"/>
              <a:chExt cx="1198591" cy="408917"/>
            </a:xfrm>
          </p:grpSpPr>
          <p:cxnSp>
            <p:nvCxnSpPr>
              <p:cNvPr id="57" name="Straight Connector 56">
                <a:extLst>
                  <a:ext uri="{FF2B5EF4-FFF2-40B4-BE49-F238E27FC236}">
                    <a16:creationId xmlns:a16="http://schemas.microsoft.com/office/drawing/2014/main" id="{83924D8C-7BE7-874C-883F-44A253EF1B7F}"/>
                  </a:ext>
                </a:extLst>
              </p:cNvPr>
              <p:cNvCxnSpPr/>
              <p:nvPr/>
            </p:nvCxnSpPr>
            <p:spPr>
              <a:xfrm flipV="1">
                <a:off x="7019992" y="2144849"/>
                <a:ext cx="408917" cy="408917"/>
              </a:xfrm>
              <a:prstGeom prst="line">
                <a:avLst/>
              </a:prstGeom>
              <a:ln w="12700">
                <a:solidFill>
                  <a:schemeClr val="accent3"/>
                </a:solidFill>
                <a:prstDash val="dash"/>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32D7181C-E28B-A236-434C-20B4EEA4B34B}"/>
                  </a:ext>
                </a:extLst>
              </p:cNvPr>
              <p:cNvCxnSpPr/>
              <p:nvPr/>
            </p:nvCxnSpPr>
            <p:spPr>
              <a:xfrm>
                <a:off x="7428909" y="2144849"/>
                <a:ext cx="789674" cy="0"/>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B466104E-79AC-D675-F0B7-85D67F960716}"/>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6" name="TextBox 55">
              <a:extLst>
                <a:ext uri="{FF2B5EF4-FFF2-40B4-BE49-F238E27FC236}">
                  <a16:creationId xmlns:a16="http://schemas.microsoft.com/office/drawing/2014/main" id="{00207116-A4AC-99A9-AB54-1CFEE2A1520D}"/>
                </a:ext>
              </a:extLst>
            </p:cNvPr>
            <p:cNvSpPr txBox="1"/>
            <p:nvPr/>
          </p:nvSpPr>
          <p:spPr>
            <a:xfrm>
              <a:off x="8479476" y="2144851"/>
              <a:ext cx="1932776"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nvGrpSpPr>
          <p:cNvPr id="73" name="Group 72">
            <a:extLst>
              <a:ext uri="{FF2B5EF4-FFF2-40B4-BE49-F238E27FC236}">
                <a16:creationId xmlns:a16="http://schemas.microsoft.com/office/drawing/2014/main" id="{69D688BE-9D6E-7D25-AAF0-1127153A0046}"/>
              </a:ext>
            </a:extLst>
          </p:cNvPr>
          <p:cNvGrpSpPr/>
          <p:nvPr/>
        </p:nvGrpSpPr>
        <p:grpSpPr>
          <a:xfrm flipH="1">
            <a:off x="8480351" y="4387664"/>
            <a:ext cx="3152848" cy="587697"/>
            <a:chOff x="3045370" y="5583409"/>
            <a:chExt cx="3679195" cy="638751"/>
          </a:xfrm>
        </p:grpSpPr>
        <p:grpSp>
          <p:nvGrpSpPr>
            <p:cNvPr id="60" name="Group 59">
              <a:extLst>
                <a:ext uri="{FF2B5EF4-FFF2-40B4-BE49-F238E27FC236}">
                  <a16:creationId xmlns:a16="http://schemas.microsoft.com/office/drawing/2014/main" id="{A3164F07-2D51-1C8E-7E8C-005D7DA5C93A}"/>
                </a:ext>
              </a:extLst>
            </p:cNvPr>
            <p:cNvGrpSpPr/>
            <p:nvPr/>
          </p:nvGrpSpPr>
          <p:grpSpPr>
            <a:xfrm flipH="1" flipV="1">
              <a:off x="5624409" y="5583409"/>
              <a:ext cx="1100156" cy="375334"/>
              <a:chOff x="7019992" y="2144849"/>
              <a:chExt cx="1198591" cy="408917"/>
            </a:xfrm>
          </p:grpSpPr>
          <p:cxnSp>
            <p:nvCxnSpPr>
              <p:cNvPr id="63" name="Straight Connector 62">
                <a:extLst>
                  <a:ext uri="{FF2B5EF4-FFF2-40B4-BE49-F238E27FC236}">
                    <a16:creationId xmlns:a16="http://schemas.microsoft.com/office/drawing/2014/main" id="{CB247A1D-BE28-291E-379D-F1CD5B0AA63C}"/>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056CFB7D-20EC-06B1-C3C4-D9B2CB176486}"/>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3F13D005-0F37-DEAE-BA62-E7F07C632FEE}"/>
                </a:ext>
              </a:extLst>
            </p:cNvPr>
            <p:cNvGrpSpPr/>
            <p:nvPr/>
          </p:nvGrpSpPr>
          <p:grpSpPr>
            <a:xfrm flipV="1">
              <a:off x="3045370" y="5668237"/>
              <a:ext cx="2339573" cy="553923"/>
              <a:chOff x="3446286" y="6016136"/>
              <a:chExt cx="2149985" cy="549055"/>
            </a:xfrm>
          </p:grpSpPr>
          <p:sp>
            <p:nvSpPr>
              <p:cNvPr id="61" name="TextBox 60">
                <a:extLst>
                  <a:ext uri="{FF2B5EF4-FFF2-40B4-BE49-F238E27FC236}">
                    <a16:creationId xmlns:a16="http://schemas.microsoft.com/office/drawing/2014/main" id="{2F262401-BE0C-E9F4-C57A-9F717CF06C60}"/>
                  </a:ext>
                </a:extLst>
              </p:cNvPr>
              <p:cNvSpPr txBox="1"/>
              <p:nvPr/>
            </p:nvSpPr>
            <p:spPr>
              <a:xfrm flipH="1" flipV="1">
                <a:off x="3446286" y="6290626"/>
                <a:ext cx="2149985" cy="274565"/>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62" name="TextBox 61">
                <a:extLst>
                  <a:ext uri="{FF2B5EF4-FFF2-40B4-BE49-F238E27FC236}">
                    <a16:creationId xmlns:a16="http://schemas.microsoft.com/office/drawing/2014/main" id="{2977E3E7-0EA0-6550-EEA3-7724FF230C64}"/>
                  </a:ext>
                </a:extLst>
              </p:cNvPr>
              <p:cNvSpPr txBox="1"/>
              <p:nvPr/>
            </p:nvSpPr>
            <p:spPr>
              <a:xfrm flipH="1" flipV="1">
                <a:off x="3663495" y="6016136"/>
                <a:ext cx="1932776"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grpSp>
        <p:nvGrpSpPr>
          <p:cNvPr id="76" name="Group 75">
            <a:extLst>
              <a:ext uri="{FF2B5EF4-FFF2-40B4-BE49-F238E27FC236}">
                <a16:creationId xmlns:a16="http://schemas.microsoft.com/office/drawing/2014/main" id="{0D0F2D7F-9425-9449-BC40-25E7093E8223}"/>
              </a:ext>
            </a:extLst>
          </p:cNvPr>
          <p:cNvGrpSpPr/>
          <p:nvPr/>
        </p:nvGrpSpPr>
        <p:grpSpPr>
          <a:xfrm>
            <a:off x="3460950" y="5434281"/>
            <a:ext cx="3272028" cy="587697"/>
            <a:chOff x="3045370" y="5583409"/>
            <a:chExt cx="3679195" cy="638751"/>
          </a:xfrm>
        </p:grpSpPr>
        <p:grpSp>
          <p:nvGrpSpPr>
            <p:cNvPr id="77" name="Group 76">
              <a:extLst>
                <a:ext uri="{FF2B5EF4-FFF2-40B4-BE49-F238E27FC236}">
                  <a16:creationId xmlns:a16="http://schemas.microsoft.com/office/drawing/2014/main" id="{B576528A-3077-E928-F2C1-FA96FFAC79AA}"/>
                </a:ext>
              </a:extLst>
            </p:cNvPr>
            <p:cNvGrpSpPr/>
            <p:nvPr/>
          </p:nvGrpSpPr>
          <p:grpSpPr>
            <a:xfrm flipH="1" flipV="1">
              <a:off x="5624409" y="5583409"/>
              <a:ext cx="1100156" cy="375334"/>
              <a:chOff x="7019992" y="2144849"/>
              <a:chExt cx="1198591" cy="408917"/>
            </a:xfrm>
          </p:grpSpPr>
          <p:cxnSp>
            <p:nvCxnSpPr>
              <p:cNvPr id="81" name="Straight Connector 80">
                <a:extLst>
                  <a:ext uri="{FF2B5EF4-FFF2-40B4-BE49-F238E27FC236}">
                    <a16:creationId xmlns:a16="http://schemas.microsoft.com/office/drawing/2014/main" id="{9432EFCC-2DE4-08D8-9688-6EB15C695EFC}"/>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1DF31F1C-E6E5-E311-B530-16BD7E96524B}"/>
                  </a:ext>
                </a:extLst>
              </p:cNvPr>
              <p:cNvCxnSpPr/>
              <p:nvPr/>
            </p:nvCxnSpPr>
            <p:spPr>
              <a:xfrm>
                <a:off x="7428909" y="2144849"/>
                <a:ext cx="789674"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ED6C9B77-55A4-B93A-3C4D-EA989F6487C2}"/>
                </a:ext>
              </a:extLst>
            </p:cNvPr>
            <p:cNvGrpSpPr/>
            <p:nvPr/>
          </p:nvGrpSpPr>
          <p:grpSpPr>
            <a:xfrm flipV="1">
              <a:off x="3045370" y="5668237"/>
              <a:ext cx="2339573" cy="553923"/>
              <a:chOff x="3446286" y="6016136"/>
              <a:chExt cx="2149985" cy="549055"/>
            </a:xfrm>
          </p:grpSpPr>
          <p:sp>
            <p:nvSpPr>
              <p:cNvPr id="79" name="TextBox 78">
                <a:extLst>
                  <a:ext uri="{FF2B5EF4-FFF2-40B4-BE49-F238E27FC236}">
                    <a16:creationId xmlns:a16="http://schemas.microsoft.com/office/drawing/2014/main" id="{3159C7A2-F187-5D0E-222F-C2335E521935}"/>
                  </a:ext>
                </a:extLst>
              </p:cNvPr>
              <p:cNvSpPr txBox="1"/>
              <p:nvPr/>
            </p:nvSpPr>
            <p:spPr>
              <a:xfrm flipH="1" flipV="1">
                <a:off x="3446286" y="6290626"/>
                <a:ext cx="2149985" cy="274565"/>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0" name="TextBox 79">
                <a:extLst>
                  <a:ext uri="{FF2B5EF4-FFF2-40B4-BE49-F238E27FC236}">
                    <a16:creationId xmlns:a16="http://schemas.microsoft.com/office/drawing/2014/main" id="{5E434C81-E762-F1CF-56E0-6DDFFBD01260}"/>
                  </a:ext>
                </a:extLst>
              </p:cNvPr>
              <p:cNvSpPr txBox="1"/>
              <p:nvPr/>
            </p:nvSpPr>
            <p:spPr>
              <a:xfrm flipH="1" flipV="1">
                <a:off x="3663495" y="6016136"/>
                <a:ext cx="1932776"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grpSp>
        <p:nvGrpSpPr>
          <p:cNvPr id="83" name="Group 82">
            <a:extLst>
              <a:ext uri="{FF2B5EF4-FFF2-40B4-BE49-F238E27FC236}">
                <a16:creationId xmlns:a16="http://schemas.microsoft.com/office/drawing/2014/main" id="{C19452F5-F514-230E-F6FF-98C581E5EF7C}"/>
              </a:ext>
            </a:extLst>
          </p:cNvPr>
          <p:cNvGrpSpPr/>
          <p:nvPr/>
        </p:nvGrpSpPr>
        <p:grpSpPr>
          <a:xfrm>
            <a:off x="1803401" y="4208725"/>
            <a:ext cx="3150698" cy="587697"/>
            <a:chOff x="3045370" y="5583409"/>
            <a:chExt cx="3679195" cy="638751"/>
          </a:xfrm>
        </p:grpSpPr>
        <p:grpSp>
          <p:nvGrpSpPr>
            <p:cNvPr id="84" name="Group 83">
              <a:extLst>
                <a:ext uri="{FF2B5EF4-FFF2-40B4-BE49-F238E27FC236}">
                  <a16:creationId xmlns:a16="http://schemas.microsoft.com/office/drawing/2014/main" id="{40D14B5D-0B30-D28D-1C4E-E9D42110ABA7}"/>
                </a:ext>
              </a:extLst>
            </p:cNvPr>
            <p:cNvGrpSpPr/>
            <p:nvPr/>
          </p:nvGrpSpPr>
          <p:grpSpPr>
            <a:xfrm flipH="1" flipV="1">
              <a:off x="5624409" y="5583409"/>
              <a:ext cx="1100156" cy="375334"/>
              <a:chOff x="7019992" y="2144849"/>
              <a:chExt cx="1198591" cy="408917"/>
            </a:xfrm>
          </p:grpSpPr>
          <p:cxnSp>
            <p:nvCxnSpPr>
              <p:cNvPr id="88" name="Straight Connector 87">
                <a:extLst>
                  <a:ext uri="{FF2B5EF4-FFF2-40B4-BE49-F238E27FC236}">
                    <a16:creationId xmlns:a16="http://schemas.microsoft.com/office/drawing/2014/main" id="{594140FE-7572-77BB-A019-D8B5D2B020D9}"/>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5373A668-5132-5B1D-B9D5-46E5F5A00188}"/>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4FA74ACF-0371-BF88-0552-B3C13F92003A}"/>
                </a:ext>
              </a:extLst>
            </p:cNvPr>
            <p:cNvGrpSpPr/>
            <p:nvPr/>
          </p:nvGrpSpPr>
          <p:grpSpPr>
            <a:xfrm flipV="1">
              <a:off x="3045370" y="5668237"/>
              <a:ext cx="2339573" cy="553923"/>
              <a:chOff x="3446286" y="6016136"/>
              <a:chExt cx="2149985" cy="549055"/>
            </a:xfrm>
          </p:grpSpPr>
          <p:sp>
            <p:nvSpPr>
              <p:cNvPr id="86" name="TextBox 85">
                <a:extLst>
                  <a:ext uri="{FF2B5EF4-FFF2-40B4-BE49-F238E27FC236}">
                    <a16:creationId xmlns:a16="http://schemas.microsoft.com/office/drawing/2014/main" id="{F3264198-14BB-41A2-AAB7-4B5EB5042BFD}"/>
                  </a:ext>
                </a:extLst>
              </p:cNvPr>
              <p:cNvSpPr txBox="1"/>
              <p:nvPr/>
            </p:nvSpPr>
            <p:spPr>
              <a:xfrm flipH="1" flipV="1">
                <a:off x="3446286" y="6290626"/>
                <a:ext cx="2149985" cy="274565"/>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7" name="TextBox 86">
                <a:extLst>
                  <a:ext uri="{FF2B5EF4-FFF2-40B4-BE49-F238E27FC236}">
                    <a16:creationId xmlns:a16="http://schemas.microsoft.com/office/drawing/2014/main" id="{F0B6724A-6C78-29C5-89E0-3EDCF1A4C491}"/>
                  </a:ext>
                </a:extLst>
              </p:cNvPr>
              <p:cNvSpPr txBox="1"/>
              <p:nvPr/>
            </p:nvSpPr>
            <p:spPr>
              <a:xfrm flipH="1" flipV="1">
                <a:off x="3663495" y="6016136"/>
                <a:ext cx="1932776"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grpSp>
        <p:nvGrpSpPr>
          <p:cNvPr id="90" name="Group 89">
            <a:extLst>
              <a:ext uri="{FF2B5EF4-FFF2-40B4-BE49-F238E27FC236}">
                <a16:creationId xmlns:a16="http://schemas.microsoft.com/office/drawing/2014/main" id="{EC58E999-2B1B-4966-BB19-F6C1502039C5}"/>
              </a:ext>
            </a:extLst>
          </p:cNvPr>
          <p:cNvGrpSpPr/>
          <p:nvPr/>
        </p:nvGrpSpPr>
        <p:grpSpPr>
          <a:xfrm>
            <a:off x="558800" y="2915070"/>
            <a:ext cx="3055626" cy="607196"/>
            <a:chOff x="2850128" y="5583409"/>
            <a:chExt cx="3874437" cy="659944"/>
          </a:xfrm>
        </p:grpSpPr>
        <p:grpSp>
          <p:nvGrpSpPr>
            <p:cNvPr id="91" name="Group 90">
              <a:extLst>
                <a:ext uri="{FF2B5EF4-FFF2-40B4-BE49-F238E27FC236}">
                  <a16:creationId xmlns:a16="http://schemas.microsoft.com/office/drawing/2014/main" id="{382577A4-9712-4BCB-CF64-977CE255DDEF}"/>
                </a:ext>
              </a:extLst>
            </p:cNvPr>
            <p:cNvGrpSpPr/>
            <p:nvPr/>
          </p:nvGrpSpPr>
          <p:grpSpPr>
            <a:xfrm flipH="1" flipV="1">
              <a:off x="5624409" y="5583409"/>
              <a:ext cx="1100156" cy="375334"/>
              <a:chOff x="7019992" y="2144849"/>
              <a:chExt cx="1198591" cy="408917"/>
            </a:xfrm>
          </p:grpSpPr>
          <p:cxnSp>
            <p:nvCxnSpPr>
              <p:cNvPr id="95" name="Straight Connector 94">
                <a:extLst>
                  <a:ext uri="{FF2B5EF4-FFF2-40B4-BE49-F238E27FC236}">
                    <a16:creationId xmlns:a16="http://schemas.microsoft.com/office/drawing/2014/main" id="{4B6C03EB-2ADF-1CF5-2A3E-AA5A2BE2B951}"/>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FAEE2031-646B-66BF-A0C3-67C3A7BDFFF3}"/>
                  </a:ext>
                </a:extLst>
              </p:cNvPr>
              <p:cNvCxnSpPr/>
              <p:nvPr/>
            </p:nvCxnSpPr>
            <p:spPr>
              <a:xfrm>
                <a:off x="7428909" y="2144849"/>
                <a:ext cx="789674"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AE001896-7237-FCFB-44B9-60A9F78E39FC}"/>
                </a:ext>
              </a:extLst>
            </p:cNvPr>
            <p:cNvGrpSpPr/>
            <p:nvPr/>
          </p:nvGrpSpPr>
          <p:grpSpPr>
            <a:xfrm flipV="1">
              <a:off x="2850128" y="5668240"/>
              <a:ext cx="2534814" cy="575113"/>
              <a:chOff x="3266866" y="5995132"/>
              <a:chExt cx="2329405" cy="570059"/>
            </a:xfrm>
          </p:grpSpPr>
          <p:sp>
            <p:nvSpPr>
              <p:cNvPr id="93" name="TextBox 92">
                <a:extLst>
                  <a:ext uri="{FF2B5EF4-FFF2-40B4-BE49-F238E27FC236}">
                    <a16:creationId xmlns:a16="http://schemas.microsoft.com/office/drawing/2014/main" id="{C8853DEB-00CF-D077-13DC-2F0BCEC9C019}"/>
                  </a:ext>
                </a:extLst>
              </p:cNvPr>
              <p:cNvSpPr txBox="1"/>
              <p:nvPr/>
            </p:nvSpPr>
            <p:spPr>
              <a:xfrm flipH="1" flipV="1">
                <a:off x="3266866" y="6290626"/>
                <a:ext cx="2329404" cy="274565"/>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94" name="TextBox 93">
                <a:extLst>
                  <a:ext uri="{FF2B5EF4-FFF2-40B4-BE49-F238E27FC236}">
                    <a16:creationId xmlns:a16="http://schemas.microsoft.com/office/drawing/2014/main" id="{DEB61C98-E946-4BAA-6C86-4217CB991575}"/>
                  </a:ext>
                </a:extLst>
              </p:cNvPr>
              <p:cNvSpPr txBox="1"/>
              <p:nvPr/>
            </p:nvSpPr>
            <p:spPr>
              <a:xfrm flipH="1" flipV="1">
                <a:off x="3266866" y="5995132"/>
                <a:ext cx="2329405" cy="316497"/>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a:t>
                </a:r>
                <a:endParaRPr lang="en-US" sz="1100" b="0" i="0" dirty="0">
                  <a:solidFill>
                    <a:schemeClr val="tx1">
                      <a:lumMod val="75000"/>
                      <a:lumOff val="25000"/>
                    </a:schemeClr>
                  </a:solidFill>
                  <a:effectLst/>
                </a:endParaRPr>
              </a:p>
            </p:txBody>
          </p:sp>
        </p:grpSp>
      </p:grpSp>
    </p:spTree>
    <p:extLst>
      <p:ext uri="{BB962C8B-B14F-4D97-AF65-F5344CB8AC3E}">
        <p14:creationId xmlns:p14="http://schemas.microsoft.com/office/powerpoint/2010/main" val="24439739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DECC7A5-EED0-45B0-288F-F9683A498748}"/>
              </a:ext>
            </a:extLst>
          </p:cNvPr>
          <p:cNvGrpSpPr/>
          <p:nvPr/>
        </p:nvGrpSpPr>
        <p:grpSpPr>
          <a:xfrm>
            <a:off x="4506201" y="2217737"/>
            <a:ext cx="3179598" cy="3179761"/>
            <a:chOff x="4416486" y="2217737"/>
            <a:chExt cx="3359026" cy="3359198"/>
          </a:xfrm>
        </p:grpSpPr>
        <p:grpSp>
          <p:nvGrpSpPr>
            <p:cNvPr id="7" name="Graphic 4">
              <a:extLst>
                <a:ext uri="{FF2B5EF4-FFF2-40B4-BE49-F238E27FC236}">
                  <a16:creationId xmlns:a16="http://schemas.microsoft.com/office/drawing/2014/main" id="{CB8F885C-00F8-8E0B-E9D6-EEE300EDFE86}"/>
                </a:ext>
              </a:extLst>
            </p:cNvPr>
            <p:cNvGrpSpPr/>
            <p:nvPr/>
          </p:nvGrpSpPr>
          <p:grpSpPr>
            <a:xfrm>
              <a:off x="4416487" y="2217737"/>
              <a:ext cx="3359025" cy="3359198"/>
              <a:chOff x="5176837" y="2509837"/>
              <a:chExt cx="1837657" cy="1837752"/>
            </a:xfrm>
          </p:grpSpPr>
          <p:grpSp>
            <p:nvGrpSpPr>
              <p:cNvPr id="8" name="Graphic 4">
                <a:extLst>
                  <a:ext uri="{FF2B5EF4-FFF2-40B4-BE49-F238E27FC236}">
                    <a16:creationId xmlns:a16="http://schemas.microsoft.com/office/drawing/2014/main" id="{3F946E82-8AFC-CADC-C3B8-9ECE46827D16}"/>
                  </a:ext>
                </a:extLst>
              </p:cNvPr>
              <p:cNvGrpSpPr/>
              <p:nvPr/>
            </p:nvGrpSpPr>
            <p:grpSpPr>
              <a:xfrm>
                <a:off x="5176837" y="2509837"/>
                <a:ext cx="1837657" cy="1837752"/>
                <a:chOff x="5176837" y="2509837"/>
                <a:chExt cx="1837657" cy="1837752"/>
              </a:xfrm>
            </p:grpSpPr>
            <p:sp>
              <p:nvSpPr>
                <p:cNvPr id="9" name="Freeform: Shape 8">
                  <a:extLst>
                    <a:ext uri="{FF2B5EF4-FFF2-40B4-BE49-F238E27FC236}">
                      <a16:creationId xmlns:a16="http://schemas.microsoft.com/office/drawing/2014/main" id="{1BA02FE8-61D3-3EC3-7A17-A8E234290420}"/>
                    </a:ext>
                  </a:extLst>
                </p:cNvPr>
                <p:cNvSpPr/>
                <p:nvPr/>
              </p:nvSpPr>
              <p:spPr>
                <a:xfrm>
                  <a:off x="5176837" y="2969323"/>
                  <a:ext cx="918781" cy="918781"/>
                </a:xfrm>
                <a:custGeom>
                  <a:avLst/>
                  <a:gdLst>
                    <a:gd name="connsiteX0" fmla="*/ 123158 w 918781"/>
                    <a:gd name="connsiteY0" fmla="*/ 0 h 918781"/>
                    <a:gd name="connsiteX1" fmla="*/ 0 w 918781"/>
                    <a:gd name="connsiteY1" fmla="*/ 459391 h 918781"/>
                    <a:gd name="connsiteX2" fmla="*/ 123158 w 918781"/>
                    <a:gd name="connsiteY2" fmla="*/ 918781 h 918781"/>
                    <a:gd name="connsiteX3" fmla="*/ 918782 w 918781"/>
                    <a:gd name="connsiteY3" fmla="*/ 459391 h 918781"/>
                    <a:gd name="connsiteX4" fmla="*/ 123158 w 918781"/>
                    <a:gd name="connsiteY4" fmla="*/ 0 h 918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781" h="918781">
                      <a:moveTo>
                        <a:pt x="123158" y="0"/>
                      </a:moveTo>
                      <a:cubicBezTo>
                        <a:pt x="44958" y="135160"/>
                        <a:pt x="0" y="291941"/>
                        <a:pt x="0" y="459391"/>
                      </a:cubicBezTo>
                      <a:cubicBezTo>
                        <a:pt x="0" y="626840"/>
                        <a:pt x="44958" y="783622"/>
                        <a:pt x="123158" y="918781"/>
                      </a:cubicBezTo>
                      <a:lnTo>
                        <a:pt x="918782" y="459391"/>
                      </a:lnTo>
                      <a:lnTo>
                        <a:pt x="123158" y="0"/>
                      </a:lnTo>
                      <a:close/>
                    </a:path>
                  </a:pathLst>
                </a:custGeom>
                <a:solidFill>
                  <a:srgbClr val="D5D8FE"/>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C8328A45-BD21-C7AA-69E2-02844F5281E1}"/>
                    </a:ext>
                  </a:extLst>
                </p:cNvPr>
                <p:cNvSpPr/>
                <p:nvPr/>
              </p:nvSpPr>
              <p:spPr>
                <a:xfrm>
                  <a:off x="5299995" y="2509837"/>
                  <a:ext cx="795718" cy="918876"/>
                </a:xfrm>
                <a:custGeom>
                  <a:avLst/>
                  <a:gdLst>
                    <a:gd name="connsiteX0" fmla="*/ 795719 w 795718"/>
                    <a:gd name="connsiteY0" fmla="*/ 0 h 918876"/>
                    <a:gd name="connsiteX1" fmla="*/ 0 w 795718"/>
                    <a:gd name="connsiteY1" fmla="*/ 459486 h 918876"/>
                    <a:gd name="connsiteX2" fmla="*/ 795623 w 795718"/>
                    <a:gd name="connsiteY2" fmla="*/ 918877 h 918876"/>
                    <a:gd name="connsiteX3" fmla="*/ 795623 w 795718"/>
                    <a:gd name="connsiteY3" fmla="*/ 0 h 918876"/>
                  </a:gdLst>
                  <a:ahLst/>
                  <a:cxnLst>
                    <a:cxn ang="0">
                      <a:pos x="connsiteX0" y="connsiteY0"/>
                    </a:cxn>
                    <a:cxn ang="0">
                      <a:pos x="connsiteX1" y="connsiteY1"/>
                    </a:cxn>
                    <a:cxn ang="0">
                      <a:pos x="connsiteX2" y="connsiteY2"/>
                    </a:cxn>
                    <a:cxn ang="0">
                      <a:pos x="connsiteX3" y="connsiteY3"/>
                    </a:cxn>
                  </a:cxnLst>
                  <a:rect l="l" t="t" r="r" b="b"/>
                  <a:pathLst>
                    <a:path w="795718" h="918876">
                      <a:moveTo>
                        <a:pt x="795719" y="0"/>
                      </a:moveTo>
                      <a:cubicBezTo>
                        <a:pt x="455676" y="0"/>
                        <a:pt x="158972" y="184880"/>
                        <a:pt x="0" y="459486"/>
                      </a:cubicBezTo>
                      <a:lnTo>
                        <a:pt x="795623" y="918877"/>
                      </a:lnTo>
                      <a:lnTo>
                        <a:pt x="795623" y="0"/>
                      </a:lnTo>
                      <a:close/>
                    </a:path>
                  </a:pathLst>
                </a:custGeom>
                <a:solidFill>
                  <a:srgbClr val="FF4E35"/>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521AA571-4B13-AF70-039D-4685350E757A}"/>
                    </a:ext>
                  </a:extLst>
                </p:cNvPr>
                <p:cNvSpPr/>
                <p:nvPr/>
              </p:nvSpPr>
              <p:spPr>
                <a:xfrm>
                  <a:off x="6095713" y="2509837"/>
                  <a:ext cx="795623" cy="918876"/>
                </a:xfrm>
                <a:custGeom>
                  <a:avLst/>
                  <a:gdLst>
                    <a:gd name="connsiteX0" fmla="*/ 795623 w 795623"/>
                    <a:gd name="connsiteY0" fmla="*/ 459486 h 918876"/>
                    <a:gd name="connsiteX1" fmla="*/ 0 w 795623"/>
                    <a:gd name="connsiteY1" fmla="*/ 0 h 918876"/>
                    <a:gd name="connsiteX2" fmla="*/ 0 w 795623"/>
                    <a:gd name="connsiteY2" fmla="*/ 918877 h 918876"/>
                    <a:gd name="connsiteX3" fmla="*/ 795623 w 795623"/>
                    <a:gd name="connsiteY3" fmla="*/ 459486 h 918876"/>
                  </a:gdLst>
                  <a:ahLst/>
                  <a:cxnLst>
                    <a:cxn ang="0">
                      <a:pos x="connsiteX0" y="connsiteY0"/>
                    </a:cxn>
                    <a:cxn ang="0">
                      <a:pos x="connsiteX1" y="connsiteY1"/>
                    </a:cxn>
                    <a:cxn ang="0">
                      <a:pos x="connsiteX2" y="connsiteY2"/>
                    </a:cxn>
                    <a:cxn ang="0">
                      <a:pos x="connsiteX3" y="connsiteY3"/>
                    </a:cxn>
                  </a:cxnLst>
                  <a:rect l="l" t="t" r="r" b="b"/>
                  <a:pathLst>
                    <a:path w="795623" h="918876">
                      <a:moveTo>
                        <a:pt x="795623" y="459486"/>
                      </a:moveTo>
                      <a:cubicBezTo>
                        <a:pt x="636746" y="184880"/>
                        <a:pt x="340042" y="0"/>
                        <a:pt x="0" y="0"/>
                      </a:cubicBezTo>
                      <a:lnTo>
                        <a:pt x="0" y="918877"/>
                      </a:lnTo>
                      <a:lnTo>
                        <a:pt x="795623" y="459486"/>
                      </a:lnTo>
                      <a:close/>
                    </a:path>
                  </a:pathLst>
                </a:custGeom>
                <a:solidFill>
                  <a:srgbClr val="F9B830"/>
                </a:solid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0CCED9-7AB5-A35C-666A-06D330FA3392}"/>
                    </a:ext>
                  </a:extLst>
                </p:cNvPr>
                <p:cNvSpPr/>
                <p:nvPr/>
              </p:nvSpPr>
              <p:spPr>
                <a:xfrm>
                  <a:off x="6095713" y="3428713"/>
                  <a:ext cx="795623" cy="918876"/>
                </a:xfrm>
                <a:custGeom>
                  <a:avLst/>
                  <a:gdLst>
                    <a:gd name="connsiteX0" fmla="*/ 0 w 795623"/>
                    <a:gd name="connsiteY0" fmla="*/ 918877 h 918876"/>
                    <a:gd name="connsiteX1" fmla="*/ 795623 w 795623"/>
                    <a:gd name="connsiteY1" fmla="*/ 459391 h 918876"/>
                    <a:gd name="connsiteX2" fmla="*/ 0 w 795623"/>
                    <a:gd name="connsiteY2" fmla="*/ 0 h 918876"/>
                    <a:gd name="connsiteX3" fmla="*/ 0 w 795623"/>
                    <a:gd name="connsiteY3" fmla="*/ 918877 h 918876"/>
                  </a:gdLst>
                  <a:ahLst/>
                  <a:cxnLst>
                    <a:cxn ang="0">
                      <a:pos x="connsiteX0" y="connsiteY0"/>
                    </a:cxn>
                    <a:cxn ang="0">
                      <a:pos x="connsiteX1" y="connsiteY1"/>
                    </a:cxn>
                    <a:cxn ang="0">
                      <a:pos x="connsiteX2" y="connsiteY2"/>
                    </a:cxn>
                    <a:cxn ang="0">
                      <a:pos x="connsiteX3" y="connsiteY3"/>
                    </a:cxn>
                  </a:cxnLst>
                  <a:rect l="l" t="t" r="r" b="b"/>
                  <a:pathLst>
                    <a:path w="795623" h="918876">
                      <a:moveTo>
                        <a:pt x="0" y="918877"/>
                      </a:moveTo>
                      <a:cubicBezTo>
                        <a:pt x="340042" y="918877"/>
                        <a:pt x="636746" y="733997"/>
                        <a:pt x="795623" y="459391"/>
                      </a:cubicBezTo>
                      <a:lnTo>
                        <a:pt x="0" y="0"/>
                      </a:lnTo>
                      <a:lnTo>
                        <a:pt x="0" y="918877"/>
                      </a:lnTo>
                      <a:close/>
                    </a:path>
                  </a:pathLst>
                </a:custGeom>
                <a:solidFill>
                  <a:srgbClr val="A66FAD"/>
                </a:solid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0B7B9C8E-191A-8DA2-DEB6-F94B847C965A}"/>
                    </a:ext>
                  </a:extLst>
                </p:cNvPr>
                <p:cNvSpPr/>
                <p:nvPr/>
              </p:nvSpPr>
              <p:spPr>
                <a:xfrm>
                  <a:off x="5299995" y="3428713"/>
                  <a:ext cx="795623" cy="918876"/>
                </a:xfrm>
                <a:custGeom>
                  <a:avLst/>
                  <a:gdLst>
                    <a:gd name="connsiteX0" fmla="*/ 0 w 795623"/>
                    <a:gd name="connsiteY0" fmla="*/ 459391 h 918876"/>
                    <a:gd name="connsiteX1" fmla="*/ 795623 w 795623"/>
                    <a:gd name="connsiteY1" fmla="*/ 918877 h 918876"/>
                    <a:gd name="connsiteX2" fmla="*/ 795623 w 795623"/>
                    <a:gd name="connsiteY2" fmla="*/ 0 h 918876"/>
                    <a:gd name="connsiteX3" fmla="*/ 0 w 795623"/>
                    <a:gd name="connsiteY3" fmla="*/ 459391 h 918876"/>
                  </a:gdLst>
                  <a:ahLst/>
                  <a:cxnLst>
                    <a:cxn ang="0">
                      <a:pos x="connsiteX0" y="connsiteY0"/>
                    </a:cxn>
                    <a:cxn ang="0">
                      <a:pos x="connsiteX1" y="connsiteY1"/>
                    </a:cxn>
                    <a:cxn ang="0">
                      <a:pos x="connsiteX2" y="connsiteY2"/>
                    </a:cxn>
                    <a:cxn ang="0">
                      <a:pos x="connsiteX3" y="connsiteY3"/>
                    </a:cxn>
                  </a:cxnLst>
                  <a:rect l="l" t="t" r="r" b="b"/>
                  <a:pathLst>
                    <a:path w="795623" h="918876">
                      <a:moveTo>
                        <a:pt x="0" y="459391"/>
                      </a:moveTo>
                      <a:cubicBezTo>
                        <a:pt x="158877" y="733997"/>
                        <a:pt x="455581" y="918877"/>
                        <a:pt x="795623" y="918877"/>
                      </a:cubicBezTo>
                      <a:lnTo>
                        <a:pt x="795623" y="0"/>
                      </a:lnTo>
                      <a:lnTo>
                        <a:pt x="0" y="459391"/>
                      </a:lnTo>
                      <a:close/>
                    </a:path>
                  </a:pathLst>
                </a:custGeom>
                <a:solidFill>
                  <a:srgbClr val="577975"/>
                </a:solid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EFC14FE5-8B6A-7630-CF03-ED5B7C5222E4}"/>
                    </a:ext>
                  </a:extLst>
                </p:cNvPr>
                <p:cNvSpPr/>
                <p:nvPr/>
              </p:nvSpPr>
              <p:spPr>
                <a:xfrm>
                  <a:off x="6095713" y="2969323"/>
                  <a:ext cx="918781" cy="918781"/>
                </a:xfrm>
                <a:custGeom>
                  <a:avLst/>
                  <a:gdLst>
                    <a:gd name="connsiteX0" fmla="*/ 795623 w 918781"/>
                    <a:gd name="connsiteY0" fmla="*/ 0 h 918781"/>
                    <a:gd name="connsiteX1" fmla="*/ 0 w 918781"/>
                    <a:gd name="connsiteY1" fmla="*/ 459391 h 918781"/>
                    <a:gd name="connsiteX2" fmla="*/ 795623 w 918781"/>
                    <a:gd name="connsiteY2" fmla="*/ 918781 h 918781"/>
                    <a:gd name="connsiteX3" fmla="*/ 918781 w 918781"/>
                    <a:gd name="connsiteY3" fmla="*/ 459391 h 918781"/>
                    <a:gd name="connsiteX4" fmla="*/ 795623 w 918781"/>
                    <a:gd name="connsiteY4" fmla="*/ 0 h 918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781" h="918781">
                      <a:moveTo>
                        <a:pt x="795623" y="0"/>
                      </a:moveTo>
                      <a:lnTo>
                        <a:pt x="0" y="459391"/>
                      </a:lnTo>
                      <a:lnTo>
                        <a:pt x="795623" y="918781"/>
                      </a:lnTo>
                      <a:cubicBezTo>
                        <a:pt x="873824" y="783622"/>
                        <a:pt x="918781" y="626840"/>
                        <a:pt x="918781" y="459391"/>
                      </a:cubicBezTo>
                      <a:cubicBezTo>
                        <a:pt x="918781" y="291941"/>
                        <a:pt x="873824" y="135160"/>
                        <a:pt x="795623" y="0"/>
                      </a:cubicBezTo>
                      <a:close/>
                    </a:path>
                  </a:pathLst>
                </a:custGeom>
                <a:gradFill>
                  <a:gsLst>
                    <a:gs pos="0">
                      <a:schemeClr val="accent4">
                        <a:lumMod val="91000"/>
                        <a:lumOff val="9000"/>
                      </a:schemeClr>
                    </a:gs>
                    <a:gs pos="58000">
                      <a:srgbClr val="58C2E5">
                        <a:lumMod val="85000"/>
                        <a:lumOff val="15000"/>
                      </a:srgbClr>
                    </a:gs>
                    <a:gs pos="100000">
                      <a:schemeClr val="accent4">
                        <a:lumMod val="60000"/>
                        <a:lumOff val="40000"/>
                      </a:schemeClr>
                    </a:gs>
                  </a:gsLst>
                  <a:lin ang="7200000" scaled="0"/>
                </a:gradFill>
                <a:ln w="9525" cap="flat">
                  <a:noFill/>
                  <a:prstDash val="solid"/>
                  <a:miter/>
                </a:ln>
              </p:spPr>
              <p:txBody>
                <a:bodyPr rtlCol="0" anchor="ctr"/>
                <a:lstStyle/>
                <a:p>
                  <a:endParaRPr lang="en-ID"/>
                </a:p>
              </p:txBody>
            </p:sp>
          </p:grpSp>
          <p:sp>
            <p:nvSpPr>
              <p:cNvPr id="15" name="Freeform: Shape 14">
                <a:extLst>
                  <a:ext uri="{FF2B5EF4-FFF2-40B4-BE49-F238E27FC236}">
                    <a16:creationId xmlns:a16="http://schemas.microsoft.com/office/drawing/2014/main" id="{C18B3888-7236-DA76-EA4C-6B6895E297AF}"/>
                  </a:ext>
                </a:extLst>
              </p:cNvPr>
              <p:cNvSpPr/>
              <p:nvPr/>
            </p:nvSpPr>
            <p:spPr>
              <a:xfrm>
                <a:off x="6095713" y="2509837"/>
                <a:ext cx="9525" cy="918876"/>
              </a:xfrm>
              <a:custGeom>
                <a:avLst/>
                <a:gdLst>
                  <a:gd name="connsiteX0" fmla="*/ 0 w 9525"/>
                  <a:gd name="connsiteY0" fmla="*/ 918877 h 918876"/>
                  <a:gd name="connsiteX1" fmla="*/ 0 w 9525"/>
                  <a:gd name="connsiteY1" fmla="*/ 0 h 918876"/>
                </a:gdLst>
                <a:ahLst/>
                <a:cxnLst>
                  <a:cxn ang="0">
                    <a:pos x="connsiteX0" y="connsiteY0"/>
                  </a:cxn>
                  <a:cxn ang="0">
                    <a:pos x="connsiteX1" y="connsiteY1"/>
                  </a:cxn>
                </a:cxnLst>
                <a:rect l="l" t="t" r="r" b="b"/>
                <a:pathLst>
                  <a:path w="9525" h="918876">
                    <a:moveTo>
                      <a:pt x="0" y="918877"/>
                    </a:moveTo>
                    <a:lnTo>
                      <a:pt x="0" y="0"/>
                    </a:lnTo>
                  </a:path>
                </a:pathLst>
              </a:custGeom>
              <a:ln w="66104" cap="flat">
                <a:solidFill>
                  <a:srgbClr val="FFFFFF"/>
                </a:solid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4A0B7629-9975-BCFB-FAAF-6AF0717E50DA}"/>
                  </a:ext>
                </a:extLst>
              </p:cNvPr>
              <p:cNvSpPr/>
              <p:nvPr/>
            </p:nvSpPr>
            <p:spPr>
              <a:xfrm>
                <a:off x="5299900" y="2969227"/>
                <a:ext cx="795813" cy="459486"/>
              </a:xfrm>
              <a:custGeom>
                <a:avLst/>
                <a:gdLst>
                  <a:gd name="connsiteX0" fmla="*/ 795814 w 795813"/>
                  <a:gd name="connsiteY0" fmla="*/ 459486 h 459486"/>
                  <a:gd name="connsiteX1" fmla="*/ 0 w 795813"/>
                  <a:gd name="connsiteY1" fmla="*/ 0 h 459486"/>
                </a:gdLst>
                <a:ahLst/>
                <a:cxnLst>
                  <a:cxn ang="0">
                    <a:pos x="connsiteX0" y="connsiteY0"/>
                  </a:cxn>
                  <a:cxn ang="0">
                    <a:pos x="connsiteX1" y="connsiteY1"/>
                  </a:cxn>
                </a:cxnLst>
                <a:rect l="l" t="t" r="r" b="b"/>
                <a:pathLst>
                  <a:path w="795813" h="459486">
                    <a:moveTo>
                      <a:pt x="795814" y="459486"/>
                    </a:moveTo>
                    <a:lnTo>
                      <a:pt x="0" y="0"/>
                    </a:lnTo>
                  </a:path>
                </a:pathLst>
              </a:custGeom>
              <a:ln w="66104" cap="flat">
                <a:solidFill>
                  <a:srgbClr val="FFFFFF"/>
                </a:solid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9326A7C1-A019-44DF-184B-8C9B4A2F5BA5}"/>
                  </a:ext>
                </a:extLst>
              </p:cNvPr>
              <p:cNvSpPr/>
              <p:nvPr/>
            </p:nvSpPr>
            <p:spPr>
              <a:xfrm>
                <a:off x="5299900" y="3428713"/>
                <a:ext cx="795813" cy="459390"/>
              </a:xfrm>
              <a:custGeom>
                <a:avLst/>
                <a:gdLst>
                  <a:gd name="connsiteX0" fmla="*/ 795814 w 795813"/>
                  <a:gd name="connsiteY0" fmla="*/ 0 h 459390"/>
                  <a:gd name="connsiteX1" fmla="*/ 0 w 795813"/>
                  <a:gd name="connsiteY1" fmla="*/ 459391 h 459390"/>
                </a:gdLst>
                <a:ahLst/>
                <a:cxnLst>
                  <a:cxn ang="0">
                    <a:pos x="connsiteX0" y="connsiteY0"/>
                  </a:cxn>
                  <a:cxn ang="0">
                    <a:pos x="connsiteX1" y="connsiteY1"/>
                  </a:cxn>
                </a:cxnLst>
                <a:rect l="l" t="t" r="r" b="b"/>
                <a:pathLst>
                  <a:path w="795813" h="459390">
                    <a:moveTo>
                      <a:pt x="795814" y="0"/>
                    </a:moveTo>
                    <a:lnTo>
                      <a:pt x="0" y="459391"/>
                    </a:lnTo>
                  </a:path>
                </a:pathLst>
              </a:custGeom>
              <a:ln w="66104" cap="flat">
                <a:solidFill>
                  <a:srgbClr val="FFFFFF"/>
                </a:solid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07E92BF1-047E-B944-BFE1-B7CA3E14E570}"/>
                  </a:ext>
                </a:extLst>
              </p:cNvPr>
              <p:cNvSpPr/>
              <p:nvPr/>
            </p:nvSpPr>
            <p:spPr>
              <a:xfrm>
                <a:off x="6095713" y="3428713"/>
                <a:ext cx="9525" cy="918876"/>
              </a:xfrm>
              <a:custGeom>
                <a:avLst/>
                <a:gdLst>
                  <a:gd name="connsiteX0" fmla="*/ 0 w 9525"/>
                  <a:gd name="connsiteY0" fmla="*/ 0 h 918876"/>
                  <a:gd name="connsiteX1" fmla="*/ 0 w 9525"/>
                  <a:gd name="connsiteY1" fmla="*/ 918877 h 918876"/>
                </a:gdLst>
                <a:ahLst/>
                <a:cxnLst>
                  <a:cxn ang="0">
                    <a:pos x="connsiteX0" y="connsiteY0"/>
                  </a:cxn>
                  <a:cxn ang="0">
                    <a:pos x="connsiteX1" y="connsiteY1"/>
                  </a:cxn>
                </a:cxnLst>
                <a:rect l="l" t="t" r="r" b="b"/>
                <a:pathLst>
                  <a:path w="9525" h="918876">
                    <a:moveTo>
                      <a:pt x="0" y="0"/>
                    </a:moveTo>
                    <a:lnTo>
                      <a:pt x="0" y="918877"/>
                    </a:lnTo>
                  </a:path>
                </a:pathLst>
              </a:custGeom>
              <a:ln w="66104" cap="flat">
                <a:solidFill>
                  <a:srgbClr val="FFFFFF"/>
                </a:solid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05FCE5FF-60E4-B5BF-A4D2-30F6E6CB5E1D}"/>
                  </a:ext>
                </a:extLst>
              </p:cNvPr>
              <p:cNvSpPr/>
              <p:nvPr/>
            </p:nvSpPr>
            <p:spPr>
              <a:xfrm>
                <a:off x="6095713" y="3428713"/>
                <a:ext cx="795718" cy="459390"/>
              </a:xfrm>
              <a:custGeom>
                <a:avLst/>
                <a:gdLst>
                  <a:gd name="connsiteX0" fmla="*/ 0 w 795718"/>
                  <a:gd name="connsiteY0" fmla="*/ 0 h 459390"/>
                  <a:gd name="connsiteX1" fmla="*/ 795718 w 795718"/>
                  <a:gd name="connsiteY1" fmla="*/ 459391 h 459390"/>
                </a:gdLst>
                <a:ahLst/>
                <a:cxnLst>
                  <a:cxn ang="0">
                    <a:pos x="connsiteX0" y="connsiteY0"/>
                  </a:cxn>
                  <a:cxn ang="0">
                    <a:pos x="connsiteX1" y="connsiteY1"/>
                  </a:cxn>
                </a:cxnLst>
                <a:rect l="l" t="t" r="r" b="b"/>
                <a:pathLst>
                  <a:path w="795718" h="459390">
                    <a:moveTo>
                      <a:pt x="0" y="0"/>
                    </a:moveTo>
                    <a:lnTo>
                      <a:pt x="795718" y="459391"/>
                    </a:lnTo>
                  </a:path>
                </a:pathLst>
              </a:custGeom>
              <a:ln w="66104" cap="flat">
                <a:solidFill>
                  <a:srgbClr val="FFFFFF"/>
                </a:solid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6D5FD5B0-1699-9476-55C4-322BBAA195E2}"/>
                  </a:ext>
                </a:extLst>
              </p:cNvPr>
              <p:cNvSpPr/>
              <p:nvPr/>
            </p:nvSpPr>
            <p:spPr>
              <a:xfrm>
                <a:off x="6095713" y="2969227"/>
                <a:ext cx="795718" cy="459486"/>
              </a:xfrm>
              <a:custGeom>
                <a:avLst/>
                <a:gdLst>
                  <a:gd name="connsiteX0" fmla="*/ 0 w 795718"/>
                  <a:gd name="connsiteY0" fmla="*/ 459486 h 459486"/>
                  <a:gd name="connsiteX1" fmla="*/ 795718 w 795718"/>
                  <a:gd name="connsiteY1" fmla="*/ 0 h 459486"/>
                </a:gdLst>
                <a:ahLst/>
                <a:cxnLst>
                  <a:cxn ang="0">
                    <a:pos x="connsiteX0" y="connsiteY0"/>
                  </a:cxn>
                  <a:cxn ang="0">
                    <a:pos x="connsiteX1" y="connsiteY1"/>
                  </a:cxn>
                </a:cxnLst>
                <a:rect l="l" t="t" r="r" b="b"/>
                <a:pathLst>
                  <a:path w="795718" h="459486">
                    <a:moveTo>
                      <a:pt x="0" y="459486"/>
                    </a:moveTo>
                    <a:lnTo>
                      <a:pt x="795718" y="0"/>
                    </a:lnTo>
                  </a:path>
                </a:pathLst>
              </a:custGeom>
              <a:ln w="66104" cap="flat">
                <a:solidFill>
                  <a:srgbClr val="FFFFFF"/>
                </a:solid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C4778231-E7AA-61D2-B1C5-B52CB4963A71}"/>
                  </a:ext>
                </a:extLst>
              </p:cNvPr>
              <p:cNvSpPr/>
              <p:nvPr/>
            </p:nvSpPr>
            <p:spPr>
              <a:xfrm rot="-2700000">
                <a:off x="5473152" y="2806159"/>
                <a:ext cx="1245108" cy="1245108"/>
              </a:xfrm>
              <a:custGeom>
                <a:avLst/>
                <a:gdLst>
                  <a:gd name="connsiteX0" fmla="*/ 1245108 w 1245108"/>
                  <a:gd name="connsiteY0" fmla="*/ 622554 h 1245108"/>
                  <a:gd name="connsiteX1" fmla="*/ 622554 w 1245108"/>
                  <a:gd name="connsiteY1" fmla="*/ 1245108 h 1245108"/>
                  <a:gd name="connsiteX2" fmla="*/ 0 w 1245108"/>
                  <a:gd name="connsiteY2" fmla="*/ 622554 h 1245108"/>
                  <a:gd name="connsiteX3" fmla="*/ 622554 w 1245108"/>
                  <a:gd name="connsiteY3" fmla="*/ 0 h 1245108"/>
                  <a:gd name="connsiteX4" fmla="*/ 1245108 w 1245108"/>
                  <a:gd name="connsiteY4" fmla="*/ 622554 h 1245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5108" h="1245108">
                    <a:moveTo>
                      <a:pt x="1245108" y="622554"/>
                    </a:moveTo>
                    <a:cubicBezTo>
                      <a:pt x="1245108" y="966381"/>
                      <a:pt x="966381" y="1245108"/>
                      <a:pt x="622554" y="1245108"/>
                    </a:cubicBezTo>
                    <a:cubicBezTo>
                      <a:pt x="278727" y="1245108"/>
                      <a:pt x="0" y="966381"/>
                      <a:pt x="0" y="622554"/>
                    </a:cubicBezTo>
                    <a:cubicBezTo>
                      <a:pt x="0" y="278727"/>
                      <a:pt x="278727" y="0"/>
                      <a:pt x="622554" y="0"/>
                    </a:cubicBezTo>
                    <a:cubicBezTo>
                      <a:pt x="966381" y="0"/>
                      <a:pt x="1245108" y="278727"/>
                      <a:pt x="1245108" y="622554"/>
                    </a:cubicBezTo>
                    <a:close/>
                  </a:path>
                </a:pathLst>
              </a:custGeom>
              <a:solidFill>
                <a:srgbClr val="FFFFFF"/>
              </a:solidFill>
              <a:ln w="9525" cap="flat">
                <a:noFill/>
                <a:prstDash val="solid"/>
                <a:miter/>
              </a:ln>
            </p:spPr>
            <p:txBody>
              <a:bodyPr rtlCol="0" anchor="ctr"/>
              <a:lstStyle/>
              <a:p>
                <a:endParaRPr lang="en-ID"/>
              </a:p>
            </p:txBody>
          </p:sp>
        </p:grpSp>
        <p:grpSp>
          <p:nvGrpSpPr>
            <p:cNvPr id="22" name="Graphic 4">
              <a:extLst>
                <a:ext uri="{FF2B5EF4-FFF2-40B4-BE49-F238E27FC236}">
                  <a16:creationId xmlns:a16="http://schemas.microsoft.com/office/drawing/2014/main" id="{9764EC90-263F-8F2C-FAC6-F9A68B00A613}"/>
                </a:ext>
              </a:extLst>
            </p:cNvPr>
            <p:cNvGrpSpPr/>
            <p:nvPr/>
          </p:nvGrpSpPr>
          <p:grpSpPr>
            <a:xfrm>
              <a:off x="4416486" y="2217737"/>
              <a:ext cx="3133906" cy="3359198"/>
              <a:chOff x="5176837" y="2509837"/>
              <a:chExt cx="1714499" cy="1837752"/>
            </a:xfrm>
          </p:grpSpPr>
          <p:sp>
            <p:nvSpPr>
              <p:cNvPr id="23" name="Freeform: Shape 22">
                <a:extLst>
                  <a:ext uri="{FF2B5EF4-FFF2-40B4-BE49-F238E27FC236}">
                    <a16:creationId xmlns:a16="http://schemas.microsoft.com/office/drawing/2014/main" id="{0E959A9C-F600-FF9F-AC3F-98033A3FFF9B}"/>
                  </a:ext>
                </a:extLst>
              </p:cNvPr>
              <p:cNvSpPr/>
              <p:nvPr/>
            </p:nvSpPr>
            <p:spPr>
              <a:xfrm>
                <a:off x="5176837" y="2969323"/>
                <a:ext cx="918781" cy="918781"/>
              </a:xfrm>
              <a:custGeom>
                <a:avLst/>
                <a:gdLst>
                  <a:gd name="connsiteX0" fmla="*/ 123158 w 918781"/>
                  <a:gd name="connsiteY0" fmla="*/ 0 h 918781"/>
                  <a:gd name="connsiteX1" fmla="*/ 0 w 918781"/>
                  <a:gd name="connsiteY1" fmla="*/ 459391 h 918781"/>
                  <a:gd name="connsiteX2" fmla="*/ 123158 w 918781"/>
                  <a:gd name="connsiteY2" fmla="*/ 918781 h 918781"/>
                  <a:gd name="connsiteX3" fmla="*/ 918782 w 918781"/>
                  <a:gd name="connsiteY3" fmla="*/ 459391 h 918781"/>
                  <a:gd name="connsiteX4" fmla="*/ 123158 w 918781"/>
                  <a:gd name="connsiteY4" fmla="*/ 0 h 918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781" h="918781">
                    <a:moveTo>
                      <a:pt x="123158" y="0"/>
                    </a:moveTo>
                    <a:cubicBezTo>
                      <a:pt x="44958" y="135160"/>
                      <a:pt x="0" y="291941"/>
                      <a:pt x="0" y="459391"/>
                    </a:cubicBezTo>
                    <a:cubicBezTo>
                      <a:pt x="0" y="626840"/>
                      <a:pt x="44958" y="783622"/>
                      <a:pt x="123158" y="918781"/>
                    </a:cubicBezTo>
                    <a:lnTo>
                      <a:pt x="918782" y="459391"/>
                    </a:lnTo>
                    <a:lnTo>
                      <a:pt x="123158" y="0"/>
                    </a:ln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866630F-4D37-977D-8500-130A705CA56D}"/>
                  </a:ext>
                </a:extLst>
              </p:cNvPr>
              <p:cNvSpPr/>
              <p:nvPr/>
            </p:nvSpPr>
            <p:spPr>
              <a:xfrm>
                <a:off x="5299995" y="2509837"/>
                <a:ext cx="795718" cy="918876"/>
              </a:xfrm>
              <a:custGeom>
                <a:avLst/>
                <a:gdLst>
                  <a:gd name="connsiteX0" fmla="*/ 795719 w 795718"/>
                  <a:gd name="connsiteY0" fmla="*/ 0 h 918876"/>
                  <a:gd name="connsiteX1" fmla="*/ 0 w 795718"/>
                  <a:gd name="connsiteY1" fmla="*/ 459486 h 918876"/>
                  <a:gd name="connsiteX2" fmla="*/ 795623 w 795718"/>
                  <a:gd name="connsiteY2" fmla="*/ 918877 h 918876"/>
                  <a:gd name="connsiteX3" fmla="*/ 795623 w 795718"/>
                  <a:gd name="connsiteY3" fmla="*/ 0 h 918876"/>
                </a:gdLst>
                <a:ahLst/>
                <a:cxnLst>
                  <a:cxn ang="0">
                    <a:pos x="connsiteX0" y="connsiteY0"/>
                  </a:cxn>
                  <a:cxn ang="0">
                    <a:pos x="connsiteX1" y="connsiteY1"/>
                  </a:cxn>
                  <a:cxn ang="0">
                    <a:pos x="connsiteX2" y="connsiteY2"/>
                  </a:cxn>
                  <a:cxn ang="0">
                    <a:pos x="connsiteX3" y="connsiteY3"/>
                  </a:cxn>
                </a:cxnLst>
                <a:rect l="l" t="t" r="r" b="b"/>
                <a:pathLst>
                  <a:path w="795718" h="918876">
                    <a:moveTo>
                      <a:pt x="795719" y="0"/>
                    </a:moveTo>
                    <a:cubicBezTo>
                      <a:pt x="455676" y="0"/>
                      <a:pt x="158972" y="184880"/>
                      <a:pt x="0" y="459486"/>
                    </a:cubicBezTo>
                    <a:lnTo>
                      <a:pt x="795623" y="918877"/>
                    </a:lnTo>
                    <a:lnTo>
                      <a:pt x="795623" y="0"/>
                    </a:lnTo>
                    <a:close/>
                  </a:path>
                </a:pathLst>
              </a:custGeom>
              <a:gradFill>
                <a:gsLst>
                  <a:gs pos="0">
                    <a:schemeClr val="accent3"/>
                  </a:gs>
                  <a:gs pos="58000">
                    <a:srgbClr val="B475F1">
                      <a:lumMod val="96000"/>
                    </a:srgbClr>
                  </a:gs>
                  <a:gs pos="100000">
                    <a:schemeClr val="accent3">
                      <a:lumMod val="60000"/>
                      <a:lumOff val="40000"/>
                    </a:schemeClr>
                  </a:gs>
                </a:gsLst>
                <a:lin ang="0"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5" name="Freeform: Shape 24">
                <a:extLst>
                  <a:ext uri="{FF2B5EF4-FFF2-40B4-BE49-F238E27FC236}">
                    <a16:creationId xmlns:a16="http://schemas.microsoft.com/office/drawing/2014/main" id="{9DEC68D9-724B-8CBD-0898-57D6F3777ACF}"/>
                  </a:ext>
                </a:extLst>
              </p:cNvPr>
              <p:cNvSpPr/>
              <p:nvPr/>
            </p:nvSpPr>
            <p:spPr>
              <a:xfrm>
                <a:off x="6095713" y="2509837"/>
                <a:ext cx="795623" cy="918876"/>
              </a:xfrm>
              <a:custGeom>
                <a:avLst/>
                <a:gdLst>
                  <a:gd name="connsiteX0" fmla="*/ 795623 w 795623"/>
                  <a:gd name="connsiteY0" fmla="*/ 459486 h 918876"/>
                  <a:gd name="connsiteX1" fmla="*/ 0 w 795623"/>
                  <a:gd name="connsiteY1" fmla="*/ 0 h 918876"/>
                  <a:gd name="connsiteX2" fmla="*/ 0 w 795623"/>
                  <a:gd name="connsiteY2" fmla="*/ 918877 h 918876"/>
                  <a:gd name="connsiteX3" fmla="*/ 795623 w 795623"/>
                  <a:gd name="connsiteY3" fmla="*/ 459486 h 918876"/>
                </a:gdLst>
                <a:ahLst/>
                <a:cxnLst>
                  <a:cxn ang="0">
                    <a:pos x="connsiteX0" y="connsiteY0"/>
                  </a:cxn>
                  <a:cxn ang="0">
                    <a:pos x="connsiteX1" y="connsiteY1"/>
                  </a:cxn>
                  <a:cxn ang="0">
                    <a:pos x="connsiteX2" y="connsiteY2"/>
                  </a:cxn>
                  <a:cxn ang="0">
                    <a:pos x="connsiteX3" y="connsiteY3"/>
                  </a:cxn>
                </a:cxnLst>
                <a:rect l="l" t="t" r="r" b="b"/>
                <a:pathLst>
                  <a:path w="795623" h="918876">
                    <a:moveTo>
                      <a:pt x="795623" y="459486"/>
                    </a:moveTo>
                    <a:cubicBezTo>
                      <a:pt x="636746" y="184880"/>
                      <a:pt x="340042" y="0"/>
                      <a:pt x="0" y="0"/>
                    </a:cubicBezTo>
                    <a:lnTo>
                      <a:pt x="0" y="918877"/>
                    </a:lnTo>
                    <a:lnTo>
                      <a:pt x="795623" y="459486"/>
                    </a:ln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6" name="Freeform: Shape 25">
                <a:extLst>
                  <a:ext uri="{FF2B5EF4-FFF2-40B4-BE49-F238E27FC236}">
                    <a16:creationId xmlns:a16="http://schemas.microsoft.com/office/drawing/2014/main" id="{CC58514A-D0F8-080C-4959-AF0DBC884F39}"/>
                  </a:ext>
                </a:extLst>
              </p:cNvPr>
              <p:cNvSpPr/>
              <p:nvPr/>
            </p:nvSpPr>
            <p:spPr>
              <a:xfrm>
                <a:off x="6095713" y="3428713"/>
                <a:ext cx="795623" cy="918876"/>
              </a:xfrm>
              <a:custGeom>
                <a:avLst/>
                <a:gdLst>
                  <a:gd name="connsiteX0" fmla="*/ 0 w 795623"/>
                  <a:gd name="connsiteY0" fmla="*/ 918877 h 918876"/>
                  <a:gd name="connsiteX1" fmla="*/ 795623 w 795623"/>
                  <a:gd name="connsiteY1" fmla="*/ 459391 h 918876"/>
                  <a:gd name="connsiteX2" fmla="*/ 0 w 795623"/>
                  <a:gd name="connsiteY2" fmla="*/ 0 h 918876"/>
                  <a:gd name="connsiteX3" fmla="*/ 0 w 795623"/>
                  <a:gd name="connsiteY3" fmla="*/ 918877 h 918876"/>
                </a:gdLst>
                <a:ahLst/>
                <a:cxnLst>
                  <a:cxn ang="0">
                    <a:pos x="connsiteX0" y="connsiteY0"/>
                  </a:cxn>
                  <a:cxn ang="0">
                    <a:pos x="connsiteX1" y="connsiteY1"/>
                  </a:cxn>
                  <a:cxn ang="0">
                    <a:pos x="connsiteX2" y="connsiteY2"/>
                  </a:cxn>
                  <a:cxn ang="0">
                    <a:pos x="connsiteX3" y="connsiteY3"/>
                  </a:cxn>
                </a:cxnLst>
                <a:rect l="l" t="t" r="r" b="b"/>
                <a:pathLst>
                  <a:path w="795623" h="918876">
                    <a:moveTo>
                      <a:pt x="0" y="918877"/>
                    </a:moveTo>
                    <a:cubicBezTo>
                      <a:pt x="340042" y="918877"/>
                      <a:pt x="636746" y="733997"/>
                      <a:pt x="795623" y="459391"/>
                    </a:cubicBezTo>
                    <a:lnTo>
                      <a:pt x="0" y="0"/>
                    </a:lnTo>
                    <a:lnTo>
                      <a:pt x="0" y="918877"/>
                    </a:ln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7" name="Freeform: Shape 26">
                <a:extLst>
                  <a:ext uri="{FF2B5EF4-FFF2-40B4-BE49-F238E27FC236}">
                    <a16:creationId xmlns:a16="http://schemas.microsoft.com/office/drawing/2014/main" id="{29558FF2-5C6C-E114-CC14-257187D20022}"/>
                  </a:ext>
                </a:extLst>
              </p:cNvPr>
              <p:cNvSpPr/>
              <p:nvPr/>
            </p:nvSpPr>
            <p:spPr>
              <a:xfrm>
                <a:off x="5299995" y="3428713"/>
                <a:ext cx="795623" cy="918876"/>
              </a:xfrm>
              <a:custGeom>
                <a:avLst/>
                <a:gdLst>
                  <a:gd name="connsiteX0" fmla="*/ 0 w 795623"/>
                  <a:gd name="connsiteY0" fmla="*/ 459391 h 918876"/>
                  <a:gd name="connsiteX1" fmla="*/ 795623 w 795623"/>
                  <a:gd name="connsiteY1" fmla="*/ 918877 h 918876"/>
                  <a:gd name="connsiteX2" fmla="*/ 795623 w 795623"/>
                  <a:gd name="connsiteY2" fmla="*/ 0 h 918876"/>
                  <a:gd name="connsiteX3" fmla="*/ 0 w 795623"/>
                  <a:gd name="connsiteY3" fmla="*/ 459391 h 918876"/>
                </a:gdLst>
                <a:ahLst/>
                <a:cxnLst>
                  <a:cxn ang="0">
                    <a:pos x="connsiteX0" y="connsiteY0"/>
                  </a:cxn>
                  <a:cxn ang="0">
                    <a:pos x="connsiteX1" y="connsiteY1"/>
                  </a:cxn>
                  <a:cxn ang="0">
                    <a:pos x="connsiteX2" y="connsiteY2"/>
                  </a:cxn>
                  <a:cxn ang="0">
                    <a:pos x="connsiteX3" y="connsiteY3"/>
                  </a:cxn>
                </a:cxnLst>
                <a:rect l="l" t="t" r="r" b="b"/>
                <a:pathLst>
                  <a:path w="795623" h="918876">
                    <a:moveTo>
                      <a:pt x="0" y="459391"/>
                    </a:moveTo>
                    <a:cubicBezTo>
                      <a:pt x="158877" y="733997"/>
                      <a:pt x="455581" y="918877"/>
                      <a:pt x="795623" y="918877"/>
                    </a:cubicBezTo>
                    <a:lnTo>
                      <a:pt x="795623" y="0"/>
                    </a:lnTo>
                    <a:lnTo>
                      <a:pt x="0" y="459391"/>
                    </a:ln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29" name="Graphic 4">
              <a:extLst>
                <a:ext uri="{FF2B5EF4-FFF2-40B4-BE49-F238E27FC236}">
                  <a16:creationId xmlns:a16="http://schemas.microsoft.com/office/drawing/2014/main" id="{75C8DB00-6E6C-5797-EBFB-AE0BE1BE3ED7}"/>
                </a:ext>
              </a:extLst>
            </p:cNvPr>
            <p:cNvGrpSpPr/>
            <p:nvPr/>
          </p:nvGrpSpPr>
          <p:grpSpPr>
            <a:xfrm>
              <a:off x="4665492" y="2500044"/>
              <a:ext cx="2826055" cy="2810493"/>
              <a:chOff x="5313062" y="2664282"/>
              <a:chExt cx="1546079" cy="1537566"/>
            </a:xfrm>
          </p:grpSpPr>
          <p:sp>
            <p:nvSpPr>
              <p:cNvPr id="30" name="Freeform: Shape 29">
                <a:extLst>
                  <a:ext uri="{FF2B5EF4-FFF2-40B4-BE49-F238E27FC236}">
                    <a16:creationId xmlns:a16="http://schemas.microsoft.com/office/drawing/2014/main" id="{BE24ECFC-F51B-A47B-44C6-8B2281AE6BE2}"/>
                  </a:ext>
                </a:extLst>
              </p:cNvPr>
              <p:cNvSpPr/>
              <p:nvPr/>
            </p:nvSpPr>
            <p:spPr>
              <a:xfrm>
                <a:off x="5332284" y="3047047"/>
                <a:ext cx="763428" cy="763333"/>
              </a:xfrm>
              <a:custGeom>
                <a:avLst/>
                <a:gdLst>
                  <a:gd name="connsiteX0" fmla="*/ 102394 w 763428"/>
                  <a:gd name="connsiteY0" fmla="*/ 0 h 763333"/>
                  <a:gd name="connsiteX1" fmla="*/ 0 w 763428"/>
                  <a:gd name="connsiteY1" fmla="*/ 381667 h 763333"/>
                  <a:gd name="connsiteX2" fmla="*/ 102394 w 763428"/>
                  <a:gd name="connsiteY2" fmla="*/ 763333 h 763333"/>
                  <a:gd name="connsiteX3" fmla="*/ 763429 w 763428"/>
                  <a:gd name="connsiteY3" fmla="*/ 381667 h 763333"/>
                  <a:gd name="connsiteX4" fmla="*/ 102394 w 763428"/>
                  <a:gd name="connsiteY4" fmla="*/ 0 h 763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428" h="763333">
                    <a:moveTo>
                      <a:pt x="102394" y="0"/>
                    </a:moveTo>
                    <a:cubicBezTo>
                      <a:pt x="37433" y="112300"/>
                      <a:pt x="0" y="242602"/>
                      <a:pt x="0" y="381667"/>
                    </a:cubicBezTo>
                    <a:cubicBezTo>
                      <a:pt x="0" y="520732"/>
                      <a:pt x="37338" y="651034"/>
                      <a:pt x="102394" y="763333"/>
                    </a:cubicBezTo>
                    <a:lnTo>
                      <a:pt x="763429" y="381667"/>
                    </a:lnTo>
                    <a:lnTo>
                      <a:pt x="102394" y="0"/>
                    </a:lnTo>
                    <a:close/>
                  </a:path>
                </a:pathLst>
              </a:custGeom>
              <a:gradFill>
                <a:gsLst>
                  <a:gs pos="0">
                    <a:schemeClr val="accent6"/>
                  </a:gs>
                  <a:gs pos="53400">
                    <a:srgbClr val="E32EBF">
                      <a:lumMod val="92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1" name="Freeform: Shape 30">
                <a:extLst>
                  <a:ext uri="{FF2B5EF4-FFF2-40B4-BE49-F238E27FC236}">
                    <a16:creationId xmlns:a16="http://schemas.microsoft.com/office/drawing/2014/main" id="{0C3D7345-0C56-599E-B112-A1AB2C40B388}"/>
                  </a:ext>
                </a:extLst>
              </p:cNvPr>
              <p:cNvSpPr/>
              <p:nvPr/>
            </p:nvSpPr>
            <p:spPr>
              <a:xfrm>
                <a:off x="5434678" y="2665284"/>
                <a:ext cx="661035" cy="763428"/>
              </a:xfrm>
              <a:custGeom>
                <a:avLst/>
                <a:gdLst>
                  <a:gd name="connsiteX0" fmla="*/ 661035 w 661035"/>
                  <a:gd name="connsiteY0" fmla="*/ 0 h 763428"/>
                  <a:gd name="connsiteX1" fmla="*/ 0 w 661035"/>
                  <a:gd name="connsiteY1" fmla="*/ 381762 h 763428"/>
                  <a:gd name="connsiteX2" fmla="*/ 661035 w 661035"/>
                  <a:gd name="connsiteY2" fmla="*/ 763429 h 763428"/>
                  <a:gd name="connsiteX3" fmla="*/ 661035 w 661035"/>
                  <a:gd name="connsiteY3" fmla="*/ 0 h 763428"/>
                </a:gdLst>
                <a:ahLst/>
                <a:cxnLst>
                  <a:cxn ang="0">
                    <a:pos x="connsiteX0" y="connsiteY0"/>
                  </a:cxn>
                  <a:cxn ang="0">
                    <a:pos x="connsiteX1" y="connsiteY1"/>
                  </a:cxn>
                  <a:cxn ang="0">
                    <a:pos x="connsiteX2" y="connsiteY2"/>
                  </a:cxn>
                  <a:cxn ang="0">
                    <a:pos x="connsiteX3" y="connsiteY3"/>
                  </a:cxn>
                </a:cxnLst>
                <a:rect l="l" t="t" r="r" b="b"/>
                <a:pathLst>
                  <a:path w="661035" h="763428">
                    <a:moveTo>
                      <a:pt x="661035" y="0"/>
                    </a:moveTo>
                    <a:cubicBezTo>
                      <a:pt x="378523" y="0"/>
                      <a:pt x="132017" y="153638"/>
                      <a:pt x="0" y="381762"/>
                    </a:cubicBezTo>
                    <a:lnTo>
                      <a:pt x="661035" y="763429"/>
                    </a:lnTo>
                    <a:lnTo>
                      <a:pt x="661035" y="0"/>
                    </a:lnTo>
                    <a:close/>
                  </a:path>
                </a:pathLst>
              </a:custGeom>
              <a:gradFill>
                <a:gsLst>
                  <a:gs pos="0">
                    <a:schemeClr val="accent3"/>
                  </a:gs>
                  <a:gs pos="46000">
                    <a:srgbClr val="8B32E2">
                      <a:lumMod val="97000"/>
                      <a:lumOff val="3000"/>
                    </a:srgbClr>
                  </a:gs>
                  <a:gs pos="100000">
                    <a:schemeClr val="accent3">
                      <a:lumMod val="75000"/>
                    </a:schemeClr>
                  </a:gs>
                </a:gsLst>
                <a:lin ang="0"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2" name="Freeform: Shape 31">
                <a:extLst>
                  <a:ext uri="{FF2B5EF4-FFF2-40B4-BE49-F238E27FC236}">
                    <a16:creationId xmlns:a16="http://schemas.microsoft.com/office/drawing/2014/main" id="{26B59F36-1B4D-CF1C-C824-19651FCC546C}"/>
                  </a:ext>
                </a:extLst>
              </p:cNvPr>
              <p:cNvSpPr/>
              <p:nvPr/>
            </p:nvSpPr>
            <p:spPr>
              <a:xfrm>
                <a:off x="6095713" y="2665284"/>
                <a:ext cx="661034" cy="763428"/>
              </a:xfrm>
              <a:custGeom>
                <a:avLst/>
                <a:gdLst>
                  <a:gd name="connsiteX0" fmla="*/ 661035 w 661034"/>
                  <a:gd name="connsiteY0" fmla="*/ 381762 h 763428"/>
                  <a:gd name="connsiteX1" fmla="*/ 0 w 661034"/>
                  <a:gd name="connsiteY1" fmla="*/ 0 h 763428"/>
                  <a:gd name="connsiteX2" fmla="*/ 0 w 661034"/>
                  <a:gd name="connsiteY2" fmla="*/ 763429 h 763428"/>
                  <a:gd name="connsiteX3" fmla="*/ 661035 w 661034"/>
                  <a:gd name="connsiteY3" fmla="*/ 381762 h 763428"/>
                </a:gdLst>
                <a:ahLst/>
                <a:cxnLst>
                  <a:cxn ang="0">
                    <a:pos x="connsiteX0" y="connsiteY0"/>
                  </a:cxn>
                  <a:cxn ang="0">
                    <a:pos x="connsiteX1" y="connsiteY1"/>
                  </a:cxn>
                  <a:cxn ang="0">
                    <a:pos x="connsiteX2" y="connsiteY2"/>
                  </a:cxn>
                  <a:cxn ang="0">
                    <a:pos x="connsiteX3" y="connsiteY3"/>
                  </a:cxn>
                </a:cxnLst>
                <a:rect l="l" t="t" r="r" b="b"/>
                <a:pathLst>
                  <a:path w="661034" h="763428">
                    <a:moveTo>
                      <a:pt x="661035" y="381762"/>
                    </a:moveTo>
                    <a:cubicBezTo>
                      <a:pt x="529018" y="153638"/>
                      <a:pt x="282511" y="0"/>
                      <a:pt x="0" y="0"/>
                    </a:cubicBezTo>
                    <a:lnTo>
                      <a:pt x="0" y="763429"/>
                    </a:lnTo>
                    <a:lnTo>
                      <a:pt x="661035" y="381762"/>
                    </a:lnTo>
                    <a:close/>
                  </a:path>
                </a:pathLst>
              </a:custGeom>
              <a:solidFill>
                <a:schemeClr val="accent1">
                  <a:lumMod val="75000"/>
                </a:schemeClr>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E7000D2-8B6A-014D-1EB1-3B2AF741FBC4}"/>
                  </a:ext>
                </a:extLst>
              </p:cNvPr>
              <p:cNvSpPr/>
              <p:nvPr/>
            </p:nvSpPr>
            <p:spPr>
              <a:xfrm>
                <a:off x="6095713" y="3428713"/>
                <a:ext cx="661034" cy="763428"/>
              </a:xfrm>
              <a:custGeom>
                <a:avLst/>
                <a:gdLst>
                  <a:gd name="connsiteX0" fmla="*/ 0 w 661034"/>
                  <a:gd name="connsiteY0" fmla="*/ 763429 h 763428"/>
                  <a:gd name="connsiteX1" fmla="*/ 661035 w 661034"/>
                  <a:gd name="connsiteY1" fmla="*/ 381667 h 763428"/>
                  <a:gd name="connsiteX2" fmla="*/ 0 w 661034"/>
                  <a:gd name="connsiteY2" fmla="*/ 0 h 763428"/>
                  <a:gd name="connsiteX3" fmla="*/ 0 w 661034"/>
                  <a:gd name="connsiteY3" fmla="*/ 763429 h 763428"/>
                </a:gdLst>
                <a:ahLst/>
                <a:cxnLst>
                  <a:cxn ang="0">
                    <a:pos x="connsiteX0" y="connsiteY0"/>
                  </a:cxn>
                  <a:cxn ang="0">
                    <a:pos x="connsiteX1" y="connsiteY1"/>
                  </a:cxn>
                  <a:cxn ang="0">
                    <a:pos x="connsiteX2" y="connsiteY2"/>
                  </a:cxn>
                  <a:cxn ang="0">
                    <a:pos x="connsiteX3" y="connsiteY3"/>
                  </a:cxn>
                </a:cxnLst>
                <a:rect l="l" t="t" r="r" b="b"/>
                <a:pathLst>
                  <a:path w="661034" h="763428">
                    <a:moveTo>
                      <a:pt x="0" y="763429"/>
                    </a:moveTo>
                    <a:cubicBezTo>
                      <a:pt x="282511" y="763429"/>
                      <a:pt x="529018" y="609791"/>
                      <a:pt x="661035" y="381667"/>
                    </a:cubicBezTo>
                    <a:lnTo>
                      <a:pt x="0" y="0"/>
                    </a:lnTo>
                    <a:lnTo>
                      <a:pt x="0" y="763429"/>
                    </a:ln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4" name="Freeform: Shape 33">
                <a:extLst>
                  <a:ext uri="{FF2B5EF4-FFF2-40B4-BE49-F238E27FC236}">
                    <a16:creationId xmlns:a16="http://schemas.microsoft.com/office/drawing/2014/main" id="{B4F4DBD9-2F1C-B0B1-383F-E9200262277A}"/>
                  </a:ext>
                </a:extLst>
              </p:cNvPr>
              <p:cNvSpPr/>
              <p:nvPr/>
            </p:nvSpPr>
            <p:spPr>
              <a:xfrm>
                <a:off x="5434678" y="3428713"/>
                <a:ext cx="661035" cy="763428"/>
              </a:xfrm>
              <a:custGeom>
                <a:avLst/>
                <a:gdLst>
                  <a:gd name="connsiteX0" fmla="*/ 0 w 661035"/>
                  <a:gd name="connsiteY0" fmla="*/ 381667 h 763428"/>
                  <a:gd name="connsiteX1" fmla="*/ 661035 w 661035"/>
                  <a:gd name="connsiteY1" fmla="*/ 763429 h 763428"/>
                  <a:gd name="connsiteX2" fmla="*/ 661035 w 661035"/>
                  <a:gd name="connsiteY2" fmla="*/ 0 h 763428"/>
                  <a:gd name="connsiteX3" fmla="*/ 0 w 661035"/>
                  <a:gd name="connsiteY3" fmla="*/ 381667 h 763428"/>
                </a:gdLst>
                <a:ahLst/>
                <a:cxnLst>
                  <a:cxn ang="0">
                    <a:pos x="connsiteX0" y="connsiteY0"/>
                  </a:cxn>
                  <a:cxn ang="0">
                    <a:pos x="connsiteX1" y="connsiteY1"/>
                  </a:cxn>
                  <a:cxn ang="0">
                    <a:pos x="connsiteX2" y="connsiteY2"/>
                  </a:cxn>
                  <a:cxn ang="0">
                    <a:pos x="connsiteX3" y="connsiteY3"/>
                  </a:cxn>
                </a:cxnLst>
                <a:rect l="l" t="t" r="r" b="b"/>
                <a:pathLst>
                  <a:path w="661035" h="763428">
                    <a:moveTo>
                      <a:pt x="0" y="381667"/>
                    </a:moveTo>
                    <a:cubicBezTo>
                      <a:pt x="132017" y="609791"/>
                      <a:pt x="378523" y="763429"/>
                      <a:pt x="661035" y="763429"/>
                    </a:cubicBezTo>
                    <a:lnTo>
                      <a:pt x="661035" y="0"/>
                    </a:lnTo>
                    <a:lnTo>
                      <a:pt x="0" y="381667"/>
                    </a:ln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5" name="Freeform: Shape 34">
                <a:extLst>
                  <a:ext uri="{FF2B5EF4-FFF2-40B4-BE49-F238E27FC236}">
                    <a16:creationId xmlns:a16="http://schemas.microsoft.com/office/drawing/2014/main" id="{1AFEB7F5-5142-4426-49CF-96F69925DD56}"/>
                  </a:ext>
                </a:extLst>
              </p:cNvPr>
              <p:cNvSpPr/>
              <p:nvPr/>
            </p:nvSpPr>
            <p:spPr>
              <a:xfrm>
                <a:off x="6095713" y="3047047"/>
                <a:ext cx="763428" cy="763333"/>
              </a:xfrm>
              <a:custGeom>
                <a:avLst/>
                <a:gdLst>
                  <a:gd name="connsiteX0" fmla="*/ 661035 w 763428"/>
                  <a:gd name="connsiteY0" fmla="*/ 0 h 763333"/>
                  <a:gd name="connsiteX1" fmla="*/ 0 w 763428"/>
                  <a:gd name="connsiteY1" fmla="*/ 381667 h 763333"/>
                  <a:gd name="connsiteX2" fmla="*/ 661035 w 763428"/>
                  <a:gd name="connsiteY2" fmla="*/ 763333 h 763333"/>
                  <a:gd name="connsiteX3" fmla="*/ 763429 w 763428"/>
                  <a:gd name="connsiteY3" fmla="*/ 381667 h 763333"/>
                  <a:gd name="connsiteX4" fmla="*/ 661035 w 763428"/>
                  <a:gd name="connsiteY4" fmla="*/ 0 h 763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428" h="763333">
                    <a:moveTo>
                      <a:pt x="661035" y="0"/>
                    </a:moveTo>
                    <a:lnTo>
                      <a:pt x="0" y="381667"/>
                    </a:lnTo>
                    <a:lnTo>
                      <a:pt x="661035" y="763333"/>
                    </a:lnTo>
                    <a:cubicBezTo>
                      <a:pt x="725996" y="651034"/>
                      <a:pt x="763429" y="520732"/>
                      <a:pt x="763429" y="381667"/>
                    </a:cubicBezTo>
                    <a:cubicBezTo>
                      <a:pt x="763429" y="242602"/>
                      <a:pt x="726091" y="112300"/>
                      <a:pt x="661035" y="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6" name="Freeform: Shape 95">
                <a:extLst>
                  <a:ext uri="{FF2B5EF4-FFF2-40B4-BE49-F238E27FC236}">
                    <a16:creationId xmlns:a16="http://schemas.microsoft.com/office/drawing/2014/main" id="{10FD1655-98DF-E44A-C6F2-C6668D8B6757}"/>
                  </a:ext>
                </a:extLst>
              </p:cNvPr>
              <p:cNvSpPr/>
              <p:nvPr/>
            </p:nvSpPr>
            <p:spPr>
              <a:xfrm>
                <a:off x="5313062" y="3047047"/>
                <a:ext cx="763428" cy="763333"/>
              </a:xfrm>
              <a:custGeom>
                <a:avLst/>
                <a:gdLst>
                  <a:gd name="connsiteX0" fmla="*/ 102394 w 763428"/>
                  <a:gd name="connsiteY0" fmla="*/ 0 h 763333"/>
                  <a:gd name="connsiteX1" fmla="*/ 0 w 763428"/>
                  <a:gd name="connsiteY1" fmla="*/ 381667 h 763333"/>
                  <a:gd name="connsiteX2" fmla="*/ 102394 w 763428"/>
                  <a:gd name="connsiteY2" fmla="*/ 763333 h 763333"/>
                  <a:gd name="connsiteX3" fmla="*/ 763429 w 763428"/>
                  <a:gd name="connsiteY3" fmla="*/ 381667 h 763333"/>
                  <a:gd name="connsiteX4" fmla="*/ 102394 w 763428"/>
                  <a:gd name="connsiteY4" fmla="*/ 0 h 763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428" h="763333">
                    <a:moveTo>
                      <a:pt x="102394" y="0"/>
                    </a:moveTo>
                    <a:cubicBezTo>
                      <a:pt x="37433" y="112300"/>
                      <a:pt x="0" y="242602"/>
                      <a:pt x="0" y="381667"/>
                    </a:cubicBezTo>
                    <a:cubicBezTo>
                      <a:pt x="0" y="520732"/>
                      <a:pt x="37338" y="651034"/>
                      <a:pt x="102394" y="763333"/>
                    </a:cubicBezTo>
                    <a:lnTo>
                      <a:pt x="763429" y="381667"/>
                    </a:lnTo>
                    <a:lnTo>
                      <a:pt x="102394" y="0"/>
                    </a:lnTo>
                    <a:close/>
                  </a:path>
                </a:pathLst>
              </a:custGeom>
              <a:gradFill>
                <a:gsLst>
                  <a:gs pos="0">
                    <a:schemeClr val="bg2">
                      <a:alpha val="10000"/>
                    </a:schemeClr>
                  </a:gs>
                  <a:gs pos="21000">
                    <a:schemeClr val="bg2">
                      <a:alpha val="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0" name="Freeform: Shape 99">
                <a:extLst>
                  <a:ext uri="{FF2B5EF4-FFF2-40B4-BE49-F238E27FC236}">
                    <a16:creationId xmlns:a16="http://schemas.microsoft.com/office/drawing/2014/main" id="{6CA8F93A-37E8-1D06-06E3-819F814AE87B}"/>
                  </a:ext>
                </a:extLst>
              </p:cNvPr>
              <p:cNvSpPr/>
              <p:nvPr/>
            </p:nvSpPr>
            <p:spPr>
              <a:xfrm>
                <a:off x="5444146" y="2674903"/>
                <a:ext cx="661035" cy="763428"/>
              </a:xfrm>
              <a:custGeom>
                <a:avLst/>
                <a:gdLst>
                  <a:gd name="connsiteX0" fmla="*/ 661035 w 661035"/>
                  <a:gd name="connsiteY0" fmla="*/ 0 h 763428"/>
                  <a:gd name="connsiteX1" fmla="*/ 0 w 661035"/>
                  <a:gd name="connsiteY1" fmla="*/ 381762 h 763428"/>
                  <a:gd name="connsiteX2" fmla="*/ 661035 w 661035"/>
                  <a:gd name="connsiteY2" fmla="*/ 763429 h 763428"/>
                  <a:gd name="connsiteX3" fmla="*/ 661035 w 661035"/>
                  <a:gd name="connsiteY3" fmla="*/ 0 h 763428"/>
                </a:gdLst>
                <a:ahLst/>
                <a:cxnLst>
                  <a:cxn ang="0">
                    <a:pos x="connsiteX0" y="connsiteY0"/>
                  </a:cxn>
                  <a:cxn ang="0">
                    <a:pos x="connsiteX1" y="connsiteY1"/>
                  </a:cxn>
                  <a:cxn ang="0">
                    <a:pos x="connsiteX2" y="connsiteY2"/>
                  </a:cxn>
                  <a:cxn ang="0">
                    <a:pos x="connsiteX3" y="connsiteY3"/>
                  </a:cxn>
                </a:cxnLst>
                <a:rect l="l" t="t" r="r" b="b"/>
                <a:pathLst>
                  <a:path w="661035" h="763428">
                    <a:moveTo>
                      <a:pt x="661035" y="0"/>
                    </a:moveTo>
                    <a:cubicBezTo>
                      <a:pt x="378523" y="0"/>
                      <a:pt x="132017" y="153638"/>
                      <a:pt x="0" y="381762"/>
                    </a:cubicBezTo>
                    <a:lnTo>
                      <a:pt x="661035" y="763429"/>
                    </a:lnTo>
                    <a:lnTo>
                      <a:pt x="661035" y="0"/>
                    </a:lnTo>
                    <a:close/>
                  </a:path>
                </a:pathLst>
              </a:custGeom>
              <a:gradFill>
                <a:gsLst>
                  <a:gs pos="0">
                    <a:schemeClr val="bg2">
                      <a:alpha val="10000"/>
                    </a:schemeClr>
                  </a:gs>
                  <a:gs pos="21000">
                    <a:schemeClr val="bg2">
                      <a:alpha val="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1" name="Freeform: Shape 100">
                <a:extLst>
                  <a:ext uri="{FF2B5EF4-FFF2-40B4-BE49-F238E27FC236}">
                    <a16:creationId xmlns:a16="http://schemas.microsoft.com/office/drawing/2014/main" id="{346F21CA-2F87-18C7-6185-3CF088FA4EC6}"/>
                  </a:ext>
                </a:extLst>
              </p:cNvPr>
              <p:cNvSpPr/>
              <p:nvPr/>
            </p:nvSpPr>
            <p:spPr>
              <a:xfrm>
                <a:off x="6095713" y="2664282"/>
                <a:ext cx="661034" cy="763428"/>
              </a:xfrm>
              <a:custGeom>
                <a:avLst/>
                <a:gdLst>
                  <a:gd name="connsiteX0" fmla="*/ 661035 w 661034"/>
                  <a:gd name="connsiteY0" fmla="*/ 381762 h 763428"/>
                  <a:gd name="connsiteX1" fmla="*/ 0 w 661034"/>
                  <a:gd name="connsiteY1" fmla="*/ 0 h 763428"/>
                  <a:gd name="connsiteX2" fmla="*/ 0 w 661034"/>
                  <a:gd name="connsiteY2" fmla="*/ 763429 h 763428"/>
                  <a:gd name="connsiteX3" fmla="*/ 661035 w 661034"/>
                  <a:gd name="connsiteY3" fmla="*/ 381762 h 763428"/>
                </a:gdLst>
                <a:ahLst/>
                <a:cxnLst>
                  <a:cxn ang="0">
                    <a:pos x="connsiteX0" y="connsiteY0"/>
                  </a:cxn>
                  <a:cxn ang="0">
                    <a:pos x="connsiteX1" y="connsiteY1"/>
                  </a:cxn>
                  <a:cxn ang="0">
                    <a:pos x="connsiteX2" y="connsiteY2"/>
                  </a:cxn>
                  <a:cxn ang="0">
                    <a:pos x="connsiteX3" y="connsiteY3"/>
                  </a:cxn>
                </a:cxnLst>
                <a:rect l="l" t="t" r="r" b="b"/>
                <a:pathLst>
                  <a:path w="661034" h="763428">
                    <a:moveTo>
                      <a:pt x="661035" y="381762"/>
                    </a:moveTo>
                    <a:cubicBezTo>
                      <a:pt x="529018" y="153638"/>
                      <a:pt x="282511" y="0"/>
                      <a:pt x="0" y="0"/>
                    </a:cubicBezTo>
                    <a:lnTo>
                      <a:pt x="0" y="763429"/>
                    </a:lnTo>
                    <a:lnTo>
                      <a:pt x="661035" y="381762"/>
                    </a:lnTo>
                    <a:close/>
                  </a:path>
                </a:pathLst>
              </a:custGeom>
              <a:gradFill>
                <a:gsLst>
                  <a:gs pos="0">
                    <a:schemeClr val="bg2">
                      <a:lumMod val="58000"/>
                    </a:schemeClr>
                  </a:gs>
                  <a:gs pos="21000">
                    <a:schemeClr val="bg2">
                      <a:alpha val="0"/>
                    </a:schemeClr>
                  </a:gs>
                </a:gsLst>
                <a:lin ang="6600000" scaled="0"/>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3" name="Freeform: Shape 102">
                <a:extLst>
                  <a:ext uri="{FF2B5EF4-FFF2-40B4-BE49-F238E27FC236}">
                    <a16:creationId xmlns:a16="http://schemas.microsoft.com/office/drawing/2014/main" id="{FC49F652-0AB1-C56D-C4DF-D0858A221339}"/>
                  </a:ext>
                </a:extLst>
              </p:cNvPr>
              <p:cNvSpPr/>
              <p:nvPr/>
            </p:nvSpPr>
            <p:spPr>
              <a:xfrm>
                <a:off x="6095712" y="3438420"/>
                <a:ext cx="661034" cy="763428"/>
              </a:xfrm>
              <a:custGeom>
                <a:avLst/>
                <a:gdLst>
                  <a:gd name="connsiteX0" fmla="*/ 0 w 661034"/>
                  <a:gd name="connsiteY0" fmla="*/ 763429 h 763428"/>
                  <a:gd name="connsiteX1" fmla="*/ 661035 w 661034"/>
                  <a:gd name="connsiteY1" fmla="*/ 381667 h 763428"/>
                  <a:gd name="connsiteX2" fmla="*/ 0 w 661034"/>
                  <a:gd name="connsiteY2" fmla="*/ 0 h 763428"/>
                  <a:gd name="connsiteX3" fmla="*/ 0 w 661034"/>
                  <a:gd name="connsiteY3" fmla="*/ 763429 h 763428"/>
                </a:gdLst>
                <a:ahLst/>
                <a:cxnLst>
                  <a:cxn ang="0">
                    <a:pos x="connsiteX0" y="connsiteY0"/>
                  </a:cxn>
                  <a:cxn ang="0">
                    <a:pos x="connsiteX1" y="connsiteY1"/>
                  </a:cxn>
                  <a:cxn ang="0">
                    <a:pos x="connsiteX2" y="connsiteY2"/>
                  </a:cxn>
                  <a:cxn ang="0">
                    <a:pos x="connsiteX3" y="connsiteY3"/>
                  </a:cxn>
                </a:cxnLst>
                <a:rect l="l" t="t" r="r" b="b"/>
                <a:pathLst>
                  <a:path w="661034" h="763428">
                    <a:moveTo>
                      <a:pt x="0" y="763429"/>
                    </a:moveTo>
                    <a:cubicBezTo>
                      <a:pt x="282511" y="763429"/>
                      <a:pt x="529018" y="609791"/>
                      <a:pt x="661035" y="381667"/>
                    </a:cubicBezTo>
                    <a:lnTo>
                      <a:pt x="0" y="0"/>
                    </a:lnTo>
                    <a:lnTo>
                      <a:pt x="0" y="763429"/>
                    </a:lnTo>
                    <a:close/>
                  </a:path>
                </a:pathLst>
              </a:custGeom>
              <a:gradFill>
                <a:gsLst>
                  <a:gs pos="0">
                    <a:schemeClr val="bg2">
                      <a:alpha val="96000"/>
                    </a:schemeClr>
                  </a:gs>
                  <a:gs pos="21000">
                    <a:schemeClr val="bg2">
                      <a:alpha val="0"/>
                    </a:schemeClr>
                  </a:gs>
                </a:gsLst>
                <a:lin ang="8400000" scaled="0"/>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36" name="Graphic 4">
              <a:extLst>
                <a:ext uri="{FF2B5EF4-FFF2-40B4-BE49-F238E27FC236}">
                  <a16:creationId xmlns:a16="http://schemas.microsoft.com/office/drawing/2014/main" id="{3E5460BE-FF9F-97D2-E23D-C8F797E512EC}"/>
                </a:ext>
              </a:extLst>
            </p:cNvPr>
            <p:cNvGrpSpPr/>
            <p:nvPr/>
          </p:nvGrpSpPr>
          <p:grpSpPr>
            <a:xfrm>
              <a:off x="4641432" y="2217737"/>
              <a:ext cx="2909138" cy="3359196"/>
              <a:chOff x="5299898" y="2509837"/>
              <a:chExt cx="1591532" cy="1837751"/>
            </a:xfrm>
          </p:grpSpPr>
          <p:sp>
            <p:nvSpPr>
              <p:cNvPr id="37" name="Freeform: Shape 36">
                <a:extLst>
                  <a:ext uri="{FF2B5EF4-FFF2-40B4-BE49-F238E27FC236}">
                    <a16:creationId xmlns:a16="http://schemas.microsoft.com/office/drawing/2014/main" id="{57D1AA70-17D3-1EA3-D58C-DB2A1550EFA5}"/>
                  </a:ext>
                </a:extLst>
              </p:cNvPr>
              <p:cNvSpPr/>
              <p:nvPr/>
            </p:nvSpPr>
            <p:spPr>
              <a:xfrm>
                <a:off x="6095712" y="2509837"/>
                <a:ext cx="9525" cy="918876"/>
              </a:xfrm>
              <a:custGeom>
                <a:avLst/>
                <a:gdLst>
                  <a:gd name="connsiteX0" fmla="*/ 0 w 9525"/>
                  <a:gd name="connsiteY0" fmla="*/ 918877 h 918876"/>
                  <a:gd name="connsiteX1" fmla="*/ 0 w 9525"/>
                  <a:gd name="connsiteY1" fmla="*/ 0 h 918876"/>
                </a:gdLst>
                <a:ahLst/>
                <a:cxnLst>
                  <a:cxn ang="0">
                    <a:pos x="connsiteX0" y="connsiteY0"/>
                  </a:cxn>
                  <a:cxn ang="0">
                    <a:pos x="connsiteX1" y="connsiteY1"/>
                  </a:cxn>
                </a:cxnLst>
                <a:rect l="l" t="t" r="r" b="b"/>
                <a:pathLst>
                  <a:path w="9525" h="918876">
                    <a:moveTo>
                      <a:pt x="0" y="918877"/>
                    </a:moveTo>
                    <a:lnTo>
                      <a:pt x="0" y="0"/>
                    </a:lnTo>
                  </a:path>
                </a:pathLst>
              </a:custGeom>
              <a:ln w="66104" cap="flat">
                <a:solidFill>
                  <a:schemeClr val="bg1"/>
                </a:solid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924772CF-712E-9B66-9FEF-A5820E701948}"/>
                  </a:ext>
                </a:extLst>
              </p:cNvPr>
              <p:cNvSpPr/>
              <p:nvPr/>
            </p:nvSpPr>
            <p:spPr>
              <a:xfrm>
                <a:off x="5299898" y="2969227"/>
                <a:ext cx="795813" cy="459486"/>
              </a:xfrm>
              <a:custGeom>
                <a:avLst/>
                <a:gdLst>
                  <a:gd name="connsiteX0" fmla="*/ 795814 w 795813"/>
                  <a:gd name="connsiteY0" fmla="*/ 459486 h 459486"/>
                  <a:gd name="connsiteX1" fmla="*/ 0 w 795813"/>
                  <a:gd name="connsiteY1" fmla="*/ 0 h 459486"/>
                </a:gdLst>
                <a:ahLst/>
                <a:cxnLst>
                  <a:cxn ang="0">
                    <a:pos x="connsiteX0" y="connsiteY0"/>
                  </a:cxn>
                  <a:cxn ang="0">
                    <a:pos x="connsiteX1" y="connsiteY1"/>
                  </a:cxn>
                </a:cxnLst>
                <a:rect l="l" t="t" r="r" b="b"/>
                <a:pathLst>
                  <a:path w="795813" h="459486">
                    <a:moveTo>
                      <a:pt x="795814" y="459486"/>
                    </a:moveTo>
                    <a:lnTo>
                      <a:pt x="0" y="0"/>
                    </a:lnTo>
                  </a:path>
                </a:pathLst>
              </a:custGeom>
              <a:ln w="66104" cap="flat">
                <a:solidFill>
                  <a:schemeClr val="bg1"/>
                </a:solid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4A861861-5EF4-CB36-BFFD-AF5C3AAEF7D3}"/>
                  </a:ext>
                </a:extLst>
              </p:cNvPr>
              <p:cNvSpPr/>
              <p:nvPr/>
            </p:nvSpPr>
            <p:spPr>
              <a:xfrm>
                <a:off x="5299899" y="3428712"/>
                <a:ext cx="795813" cy="459390"/>
              </a:xfrm>
              <a:custGeom>
                <a:avLst/>
                <a:gdLst>
                  <a:gd name="connsiteX0" fmla="*/ 795814 w 795813"/>
                  <a:gd name="connsiteY0" fmla="*/ 0 h 459390"/>
                  <a:gd name="connsiteX1" fmla="*/ 0 w 795813"/>
                  <a:gd name="connsiteY1" fmla="*/ 459391 h 459390"/>
                </a:gdLst>
                <a:ahLst/>
                <a:cxnLst>
                  <a:cxn ang="0">
                    <a:pos x="connsiteX0" y="connsiteY0"/>
                  </a:cxn>
                  <a:cxn ang="0">
                    <a:pos x="connsiteX1" y="connsiteY1"/>
                  </a:cxn>
                </a:cxnLst>
                <a:rect l="l" t="t" r="r" b="b"/>
                <a:pathLst>
                  <a:path w="795813" h="459390">
                    <a:moveTo>
                      <a:pt x="795814" y="0"/>
                    </a:moveTo>
                    <a:lnTo>
                      <a:pt x="0" y="459391"/>
                    </a:lnTo>
                  </a:path>
                </a:pathLst>
              </a:custGeom>
              <a:ln w="66104" cap="flat">
                <a:solidFill>
                  <a:schemeClr val="bg1"/>
                </a:solid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E322D076-A2C4-F86D-867B-C13C05950D35}"/>
                  </a:ext>
                </a:extLst>
              </p:cNvPr>
              <p:cNvSpPr/>
              <p:nvPr/>
            </p:nvSpPr>
            <p:spPr>
              <a:xfrm>
                <a:off x="6095713" y="3428712"/>
                <a:ext cx="9525" cy="918876"/>
              </a:xfrm>
              <a:custGeom>
                <a:avLst/>
                <a:gdLst>
                  <a:gd name="connsiteX0" fmla="*/ 0 w 9525"/>
                  <a:gd name="connsiteY0" fmla="*/ 0 h 918876"/>
                  <a:gd name="connsiteX1" fmla="*/ 0 w 9525"/>
                  <a:gd name="connsiteY1" fmla="*/ 918877 h 918876"/>
                </a:gdLst>
                <a:ahLst/>
                <a:cxnLst>
                  <a:cxn ang="0">
                    <a:pos x="connsiteX0" y="connsiteY0"/>
                  </a:cxn>
                  <a:cxn ang="0">
                    <a:pos x="connsiteX1" y="connsiteY1"/>
                  </a:cxn>
                </a:cxnLst>
                <a:rect l="l" t="t" r="r" b="b"/>
                <a:pathLst>
                  <a:path w="9525" h="918876">
                    <a:moveTo>
                      <a:pt x="0" y="0"/>
                    </a:moveTo>
                    <a:lnTo>
                      <a:pt x="0" y="918877"/>
                    </a:lnTo>
                  </a:path>
                </a:pathLst>
              </a:custGeom>
              <a:ln w="66104" cap="flat">
                <a:solidFill>
                  <a:schemeClr val="bg1"/>
                </a:solid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F2AAA5D8-950E-0744-3FE8-1CAAD382EF29}"/>
                  </a:ext>
                </a:extLst>
              </p:cNvPr>
              <p:cNvSpPr/>
              <p:nvPr/>
            </p:nvSpPr>
            <p:spPr>
              <a:xfrm>
                <a:off x="6095712" y="3428713"/>
                <a:ext cx="795718" cy="459390"/>
              </a:xfrm>
              <a:custGeom>
                <a:avLst/>
                <a:gdLst>
                  <a:gd name="connsiteX0" fmla="*/ 0 w 795718"/>
                  <a:gd name="connsiteY0" fmla="*/ 0 h 459390"/>
                  <a:gd name="connsiteX1" fmla="*/ 795718 w 795718"/>
                  <a:gd name="connsiteY1" fmla="*/ 459391 h 459390"/>
                </a:gdLst>
                <a:ahLst/>
                <a:cxnLst>
                  <a:cxn ang="0">
                    <a:pos x="connsiteX0" y="connsiteY0"/>
                  </a:cxn>
                  <a:cxn ang="0">
                    <a:pos x="connsiteX1" y="connsiteY1"/>
                  </a:cxn>
                </a:cxnLst>
                <a:rect l="l" t="t" r="r" b="b"/>
                <a:pathLst>
                  <a:path w="795718" h="459390">
                    <a:moveTo>
                      <a:pt x="0" y="0"/>
                    </a:moveTo>
                    <a:lnTo>
                      <a:pt x="795718" y="459391"/>
                    </a:lnTo>
                  </a:path>
                </a:pathLst>
              </a:custGeom>
              <a:ln w="66104" cap="flat">
                <a:solidFill>
                  <a:schemeClr val="bg1"/>
                </a:solid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2F8A02A6-F943-735E-B210-1E614F640C2D}"/>
                  </a:ext>
                </a:extLst>
              </p:cNvPr>
              <p:cNvSpPr/>
              <p:nvPr/>
            </p:nvSpPr>
            <p:spPr>
              <a:xfrm>
                <a:off x="6095712" y="2969227"/>
                <a:ext cx="795718" cy="459486"/>
              </a:xfrm>
              <a:custGeom>
                <a:avLst/>
                <a:gdLst>
                  <a:gd name="connsiteX0" fmla="*/ 0 w 795718"/>
                  <a:gd name="connsiteY0" fmla="*/ 459486 h 459486"/>
                  <a:gd name="connsiteX1" fmla="*/ 795718 w 795718"/>
                  <a:gd name="connsiteY1" fmla="*/ 0 h 459486"/>
                </a:gdLst>
                <a:ahLst/>
                <a:cxnLst>
                  <a:cxn ang="0">
                    <a:pos x="connsiteX0" y="connsiteY0"/>
                  </a:cxn>
                  <a:cxn ang="0">
                    <a:pos x="connsiteX1" y="connsiteY1"/>
                  </a:cxn>
                </a:cxnLst>
                <a:rect l="l" t="t" r="r" b="b"/>
                <a:pathLst>
                  <a:path w="795718" h="459486">
                    <a:moveTo>
                      <a:pt x="0" y="459486"/>
                    </a:moveTo>
                    <a:lnTo>
                      <a:pt x="795718" y="0"/>
                    </a:lnTo>
                  </a:path>
                </a:pathLst>
              </a:custGeom>
              <a:ln w="66104" cap="flat">
                <a:solidFill>
                  <a:schemeClr val="bg1"/>
                </a:solidFill>
                <a:prstDash val="solid"/>
                <a:miter/>
              </a:ln>
            </p:spPr>
            <p:txBody>
              <a:bodyPr rtlCol="0" anchor="ctr"/>
              <a:lstStyle/>
              <a:p>
                <a:endParaRPr lang="en-ID"/>
              </a:p>
            </p:txBody>
          </p:sp>
        </p:grpSp>
        <p:sp>
          <p:nvSpPr>
            <p:cNvPr id="43" name="Freeform: Shape 42">
              <a:extLst>
                <a:ext uri="{FF2B5EF4-FFF2-40B4-BE49-F238E27FC236}">
                  <a16:creationId xmlns:a16="http://schemas.microsoft.com/office/drawing/2014/main" id="{CAF59A47-6B1B-4B40-35CF-FFF9ACC74B11}"/>
                </a:ext>
              </a:extLst>
            </p:cNvPr>
            <p:cNvSpPr/>
            <p:nvPr/>
          </p:nvSpPr>
          <p:spPr>
            <a:xfrm rot="18900000">
              <a:off x="5596118" y="3397380"/>
              <a:ext cx="999912" cy="999912"/>
            </a:xfrm>
            <a:custGeom>
              <a:avLst/>
              <a:gdLst>
                <a:gd name="connsiteX0" fmla="*/ 1245108 w 1245108"/>
                <a:gd name="connsiteY0" fmla="*/ 622554 h 1245108"/>
                <a:gd name="connsiteX1" fmla="*/ 622554 w 1245108"/>
                <a:gd name="connsiteY1" fmla="*/ 1245108 h 1245108"/>
                <a:gd name="connsiteX2" fmla="*/ 0 w 1245108"/>
                <a:gd name="connsiteY2" fmla="*/ 622554 h 1245108"/>
                <a:gd name="connsiteX3" fmla="*/ 622554 w 1245108"/>
                <a:gd name="connsiteY3" fmla="*/ 0 h 1245108"/>
                <a:gd name="connsiteX4" fmla="*/ 1245108 w 1245108"/>
                <a:gd name="connsiteY4" fmla="*/ 622554 h 1245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5108" h="1245108">
                  <a:moveTo>
                    <a:pt x="1245108" y="622554"/>
                  </a:moveTo>
                  <a:cubicBezTo>
                    <a:pt x="1245108" y="966381"/>
                    <a:pt x="966381" y="1245108"/>
                    <a:pt x="622554" y="1245108"/>
                  </a:cubicBezTo>
                  <a:cubicBezTo>
                    <a:pt x="278727" y="1245108"/>
                    <a:pt x="0" y="966381"/>
                    <a:pt x="0" y="622554"/>
                  </a:cubicBezTo>
                  <a:cubicBezTo>
                    <a:pt x="0" y="278727"/>
                    <a:pt x="278727" y="0"/>
                    <a:pt x="622554" y="0"/>
                  </a:cubicBezTo>
                  <a:cubicBezTo>
                    <a:pt x="966381" y="0"/>
                    <a:pt x="1245108" y="278727"/>
                    <a:pt x="1245108" y="622554"/>
                  </a:cubicBezTo>
                  <a:close/>
                </a:path>
              </a:pathLst>
            </a:custGeom>
            <a:solidFill>
              <a:schemeClr val="bg1"/>
            </a:solidFill>
            <a:ln w="9525" cap="flat">
              <a:noFill/>
              <a:prstDash val="solid"/>
              <a:miter/>
            </a:ln>
          </p:spPr>
          <p:txBody>
            <a:bodyPr rtlCol="0" anchor="ctr"/>
            <a:lstStyle/>
            <a:p>
              <a:endParaRPr lang="en-ID"/>
            </a:p>
          </p:txBody>
        </p:sp>
      </p:grpSp>
      <p:sp>
        <p:nvSpPr>
          <p:cNvPr id="2" name="TextBox 1">
            <a:extLst>
              <a:ext uri="{FF2B5EF4-FFF2-40B4-BE49-F238E27FC236}">
                <a16:creationId xmlns:a16="http://schemas.microsoft.com/office/drawing/2014/main" id="{6F4FAC1E-B8E7-188E-73D0-9CB3ED9360A9}"/>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6 Option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4" name="TextBox 3">
            <a:extLst>
              <a:ext uri="{FF2B5EF4-FFF2-40B4-BE49-F238E27FC236}">
                <a16:creationId xmlns:a16="http://schemas.microsoft.com/office/drawing/2014/main" id="{ED06F3E2-7D18-81CF-86D8-88D48E615620}"/>
              </a:ext>
            </a:extLst>
          </p:cNvPr>
          <p:cNvSpPr txBox="1"/>
          <p:nvPr/>
        </p:nvSpPr>
        <p:spPr>
          <a:xfrm rot="1943180" flipH="1">
            <a:off x="6298854" y="2368215"/>
            <a:ext cx="915381" cy="261610"/>
          </a:xfrm>
          <a:prstGeom prst="rect">
            <a:avLst/>
          </a:prstGeom>
          <a:noFill/>
        </p:spPr>
        <p:txBody>
          <a:bodyPr wrap="square" rtlCol="0">
            <a:spAutoFit/>
          </a:bodyPr>
          <a:lstStyle/>
          <a:p>
            <a:pPr algn="r"/>
            <a:r>
              <a:rPr lang="en-US" sz="1050" b="1" dirty="0">
                <a:solidFill>
                  <a:schemeClr val="bg2"/>
                </a:solidFill>
                <a:latin typeface="Poppins SemiBold" panose="00000700000000000000" pitchFamily="2" charset="0"/>
                <a:cs typeface="Poppins SemiBold" panose="00000700000000000000" pitchFamily="2" charset="0"/>
              </a:rPr>
              <a:t>Option 1</a:t>
            </a:r>
            <a:endParaRPr lang="en-ID" sz="1050" b="1" dirty="0">
              <a:solidFill>
                <a:schemeClr val="bg2"/>
              </a:solidFill>
              <a:latin typeface="Poppins SemiBold" panose="00000700000000000000" pitchFamily="2" charset="0"/>
              <a:cs typeface="Poppins SemiBold" panose="00000700000000000000" pitchFamily="2" charset="0"/>
            </a:endParaRPr>
          </a:p>
        </p:txBody>
      </p:sp>
      <p:sp>
        <p:nvSpPr>
          <p:cNvPr id="5" name="TextBox 4">
            <a:extLst>
              <a:ext uri="{FF2B5EF4-FFF2-40B4-BE49-F238E27FC236}">
                <a16:creationId xmlns:a16="http://schemas.microsoft.com/office/drawing/2014/main" id="{2354C525-1C8E-B611-A0F3-D5D77520E04B}"/>
              </a:ext>
            </a:extLst>
          </p:cNvPr>
          <p:cNvSpPr txBox="1"/>
          <p:nvPr/>
        </p:nvSpPr>
        <p:spPr>
          <a:xfrm rot="5400000" flipH="1">
            <a:off x="7092936" y="3591649"/>
            <a:ext cx="915381" cy="261610"/>
          </a:xfrm>
          <a:prstGeom prst="rect">
            <a:avLst/>
          </a:prstGeom>
          <a:noFill/>
        </p:spPr>
        <p:txBody>
          <a:bodyPr wrap="square" rtlCol="0">
            <a:spAutoFit/>
          </a:bodyPr>
          <a:lstStyle/>
          <a:p>
            <a:pPr algn="r"/>
            <a:r>
              <a:rPr lang="en-US" sz="1050" b="1" dirty="0">
                <a:solidFill>
                  <a:schemeClr val="bg2"/>
                </a:solidFill>
                <a:latin typeface="Poppins SemiBold" panose="00000700000000000000" pitchFamily="2" charset="0"/>
                <a:cs typeface="Poppins SemiBold" panose="00000700000000000000" pitchFamily="2" charset="0"/>
              </a:rPr>
              <a:t>Option 2</a:t>
            </a:r>
            <a:endParaRPr lang="en-ID" sz="1050" b="1" dirty="0">
              <a:solidFill>
                <a:schemeClr val="bg2"/>
              </a:solidFill>
              <a:latin typeface="Poppins SemiBold" panose="00000700000000000000" pitchFamily="2" charset="0"/>
              <a:cs typeface="Poppins SemiBold" panose="00000700000000000000" pitchFamily="2" charset="0"/>
            </a:endParaRPr>
          </a:p>
        </p:txBody>
      </p:sp>
      <p:sp>
        <p:nvSpPr>
          <p:cNvPr id="6" name="TextBox 5">
            <a:extLst>
              <a:ext uri="{FF2B5EF4-FFF2-40B4-BE49-F238E27FC236}">
                <a16:creationId xmlns:a16="http://schemas.microsoft.com/office/drawing/2014/main" id="{7F26E2E2-C932-5856-0118-B683C26B88AC}"/>
              </a:ext>
            </a:extLst>
          </p:cNvPr>
          <p:cNvSpPr txBox="1"/>
          <p:nvPr/>
        </p:nvSpPr>
        <p:spPr>
          <a:xfrm rot="8999018" flipH="1">
            <a:off x="6480637" y="4834928"/>
            <a:ext cx="915381" cy="261610"/>
          </a:xfrm>
          <a:prstGeom prst="rect">
            <a:avLst/>
          </a:prstGeom>
          <a:noFill/>
        </p:spPr>
        <p:txBody>
          <a:bodyPr wrap="square" rtlCol="0">
            <a:spAutoFit/>
          </a:bodyPr>
          <a:lstStyle/>
          <a:p>
            <a:pPr algn="r"/>
            <a:r>
              <a:rPr lang="en-US" sz="1050" b="1" dirty="0">
                <a:solidFill>
                  <a:schemeClr val="bg2"/>
                </a:solidFill>
                <a:latin typeface="Poppins SemiBold" panose="00000700000000000000" pitchFamily="2" charset="0"/>
                <a:cs typeface="Poppins SemiBold" panose="00000700000000000000" pitchFamily="2" charset="0"/>
              </a:rPr>
              <a:t>Option 3</a:t>
            </a:r>
            <a:endParaRPr lang="en-ID" sz="1050" b="1" dirty="0">
              <a:solidFill>
                <a:schemeClr val="bg2"/>
              </a:solidFill>
              <a:latin typeface="Poppins SemiBold" panose="00000700000000000000"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FED4BD0A-DE58-7B2D-7E94-5E47DA7778CC}"/>
              </a:ext>
            </a:extLst>
          </p:cNvPr>
          <p:cNvSpPr txBox="1"/>
          <p:nvPr/>
        </p:nvSpPr>
        <p:spPr>
          <a:xfrm rot="12809221" flipH="1">
            <a:off x="4977933" y="4936472"/>
            <a:ext cx="915381" cy="261610"/>
          </a:xfrm>
          <a:prstGeom prst="rect">
            <a:avLst/>
          </a:prstGeom>
          <a:noFill/>
        </p:spPr>
        <p:txBody>
          <a:bodyPr wrap="square" rtlCol="0">
            <a:spAutoFit/>
          </a:bodyPr>
          <a:lstStyle/>
          <a:p>
            <a:pPr algn="r"/>
            <a:r>
              <a:rPr lang="en-US" sz="1050" b="1" dirty="0">
                <a:solidFill>
                  <a:schemeClr val="bg2"/>
                </a:solidFill>
                <a:latin typeface="Poppins SemiBold" panose="00000700000000000000" pitchFamily="2" charset="0"/>
                <a:cs typeface="Poppins SemiBold" panose="00000700000000000000" pitchFamily="2" charset="0"/>
              </a:rPr>
              <a:t>Option 4</a:t>
            </a:r>
            <a:endParaRPr lang="en-ID" sz="1050" b="1" dirty="0">
              <a:solidFill>
                <a:schemeClr val="bg2"/>
              </a:solidFill>
              <a:latin typeface="Poppins SemiBold" panose="00000700000000000000"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C5FC13DA-68DA-706F-7A5A-45D8E8A43FE9}"/>
              </a:ext>
            </a:extLst>
          </p:cNvPr>
          <p:cNvSpPr txBox="1"/>
          <p:nvPr/>
        </p:nvSpPr>
        <p:spPr>
          <a:xfrm rot="16200000" flipH="1">
            <a:off x="4185261" y="3755886"/>
            <a:ext cx="915381" cy="261610"/>
          </a:xfrm>
          <a:prstGeom prst="rect">
            <a:avLst/>
          </a:prstGeom>
          <a:noFill/>
        </p:spPr>
        <p:txBody>
          <a:bodyPr wrap="square" rtlCol="0">
            <a:spAutoFit/>
          </a:bodyPr>
          <a:lstStyle/>
          <a:p>
            <a:pPr algn="r"/>
            <a:r>
              <a:rPr lang="en-US" sz="1050" b="1" dirty="0">
                <a:solidFill>
                  <a:schemeClr val="bg2"/>
                </a:solidFill>
                <a:latin typeface="Poppins SemiBold" panose="00000700000000000000" pitchFamily="2" charset="0"/>
                <a:cs typeface="Poppins SemiBold" panose="00000700000000000000" pitchFamily="2" charset="0"/>
              </a:rPr>
              <a:t>Option 5</a:t>
            </a:r>
            <a:endParaRPr lang="en-ID" sz="1050" b="1" dirty="0">
              <a:solidFill>
                <a:schemeClr val="bg2"/>
              </a:solidFill>
              <a:latin typeface="Poppins SemiBold" panose="00000700000000000000" pitchFamily="2" charset="0"/>
              <a:cs typeface="Poppins SemiBold" panose="00000700000000000000" pitchFamily="2" charset="0"/>
            </a:endParaRPr>
          </a:p>
        </p:txBody>
      </p:sp>
      <p:sp>
        <p:nvSpPr>
          <p:cNvPr id="46" name="TextBox 45">
            <a:extLst>
              <a:ext uri="{FF2B5EF4-FFF2-40B4-BE49-F238E27FC236}">
                <a16:creationId xmlns:a16="http://schemas.microsoft.com/office/drawing/2014/main" id="{77AA238C-A22C-B582-2949-A76D7450207C}"/>
              </a:ext>
            </a:extLst>
          </p:cNvPr>
          <p:cNvSpPr txBox="1"/>
          <p:nvPr/>
        </p:nvSpPr>
        <p:spPr>
          <a:xfrm rot="19723788" flipH="1">
            <a:off x="4830035" y="2484263"/>
            <a:ext cx="915381" cy="261610"/>
          </a:xfrm>
          <a:prstGeom prst="rect">
            <a:avLst/>
          </a:prstGeom>
          <a:noFill/>
        </p:spPr>
        <p:txBody>
          <a:bodyPr wrap="square" rtlCol="0">
            <a:spAutoFit/>
          </a:bodyPr>
          <a:lstStyle/>
          <a:p>
            <a:pPr algn="r"/>
            <a:r>
              <a:rPr lang="en-US" sz="1050" b="1" dirty="0">
                <a:solidFill>
                  <a:schemeClr val="bg2"/>
                </a:solidFill>
                <a:latin typeface="Poppins SemiBold" panose="00000700000000000000" pitchFamily="2" charset="0"/>
                <a:cs typeface="Poppins SemiBold" panose="00000700000000000000" pitchFamily="2" charset="0"/>
              </a:rPr>
              <a:t>Option 6</a:t>
            </a:r>
            <a:endParaRPr lang="en-ID" sz="1050" b="1" dirty="0">
              <a:solidFill>
                <a:schemeClr val="bg2"/>
              </a:solidFill>
              <a:latin typeface="Poppins SemiBold" panose="00000700000000000000" pitchFamily="2" charset="0"/>
              <a:cs typeface="Poppins SemiBold" panose="00000700000000000000" pitchFamily="2" charset="0"/>
            </a:endParaRPr>
          </a:p>
        </p:txBody>
      </p:sp>
      <p:grpSp>
        <p:nvGrpSpPr>
          <p:cNvPr id="56" name="Group 55">
            <a:extLst>
              <a:ext uri="{FF2B5EF4-FFF2-40B4-BE49-F238E27FC236}">
                <a16:creationId xmlns:a16="http://schemas.microsoft.com/office/drawing/2014/main" id="{6A37AA56-9203-E250-9DA6-6BBC7BB7F302}"/>
              </a:ext>
            </a:extLst>
          </p:cNvPr>
          <p:cNvGrpSpPr/>
          <p:nvPr/>
        </p:nvGrpSpPr>
        <p:grpSpPr>
          <a:xfrm>
            <a:off x="7110570" y="1897841"/>
            <a:ext cx="4128745" cy="802970"/>
            <a:chOff x="7019992" y="1912293"/>
            <a:chExt cx="4128745" cy="802970"/>
          </a:xfrm>
        </p:grpSpPr>
        <p:grpSp>
          <p:nvGrpSpPr>
            <p:cNvPr id="57" name="Group 56">
              <a:extLst>
                <a:ext uri="{FF2B5EF4-FFF2-40B4-BE49-F238E27FC236}">
                  <a16:creationId xmlns:a16="http://schemas.microsoft.com/office/drawing/2014/main" id="{A686A267-F8E6-64DF-91AC-0104B69D8C30}"/>
                </a:ext>
              </a:extLst>
            </p:cNvPr>
            <p:cNvGrpSpPr/>
            <p:nvPr/>
          </p:nvGrpSpPr>
          <p:grpSpPr>
            <a:xfrm>
              <a:off x="7019992" y="2144849"/>
              <a:ext cx="993902" cy="408917"/>
              <a:chOff x="7019992" y="2144849"/>
              <a:chExt cx="993902" cy="408917"/>
            </a:xfrm>
          </p:grpSpPr>
          <p:cxnSp>
            <p:nvCxnSpPr>
              <p:cNvPr id="60" name="Straight Connector 59">
                <a:extLst>
                  <a:ext uri="{FF2B5EF4-FFF2-40B4-BE49-F238E27FC236}">
                    <a16:creationId xmlns:a16="http://schemas.microsoft.com/office/drawing/2014/main" id="{CE07B7CD-724A-DEB6-D7D3-A29E09DF39B2}"/>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A651097E-9EF6-D5B7-7DE2-8FD3375A892F}"/>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id="{AC601C96-DD8A-6C30-D30D-A66F95DDC0CF}"/>
                </a:ext>
              </a:extLst>
            </p:cNvPr>
            <p:cNvSpPr txBox="1"/>
            <p:nvPr/>
          </p:nvSpPr>
          <p:spPr>
            <a:xfrm>
              <a:off x="8239497"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97DB5E9C-07C8-4E98-3873-46C25101221E}"/>
                </a:ext>
              </a:extLst>
            </p:cNvPr>
            <p:cNvSpPr txBox="1"/>
            <p:nvPr/>
          </p:nvSpPr>
          <p:spPr>
            <a:xfrm>
              <a:off x="8239497"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82" name="Group 81">
            <a:extLst>
              <a:ext uri="{FF2B5EF4-FFF2-40B4-BE49-F238E27FC236}">
                <a16:creationId xmlns:a16="http://schemas.microsoft.com/office/drawing/2014/main" id="{95AA229C-F6C5-07FB-A1D4-5BE8441CC51F}"/>
              </a:ext>
            </a:extLst>
          </p:cNvPr>
          <p:cNvGrpSpPr/>
          <p:nvPr/>
        </p:nvGrpSpPr>
        <p:grpSpPr>
          <a:xfrm>
            <a:off x="7110570" y="4990297"/>
            <a:ext cx="4128745" cy="978980"/>
            <a:chOff x="7110570" y="4990297"/>
            <a:chExt cx="4128745" cy="978980"/>
          </a:xfrm>
        </p:grpSpPr>
        <p:grpSp>
          <p:nvGrpSpPr>
            <p:cNvPr id="64" name="Group 63">
              <a:extLst>
                <a:ext uri="{FF2B5EF4-FFF2-40B4-BE49-F238E27FC236}">
                  <a16:creationId xmlns:a16="http://schemas.microsoft.com/office/drawing/2014/main" id="{ED3F753F-9FA7-3F01-3181-EBD2CF31345D}"/>
                </a:ext>
              </a:extLst>
            </p:cNvPr>
            <p:cNvGrpSpPr/>
            <p:nvPr/>
          </p:nvGrpSpPr>
          <p:grpSpPr>
            <a:xfrm flipV="1">
              <a:off x="7110570" y="4990297"/>
              <a:ext cx="993902" cy="408917"/>
              <a:chOff x="7019992" y="2144849"/>
              <a:chExt cx="993902" cy="408917"/>
            </a:xfrm>
          </p:grpSpPr>
          <p:cxnSp>
            <p:nvCxnSpPr>
              <p:cNvPr id="67" name="Straight Connector 66">
                <a:extLst>
                  <a:ext uri="{FF2B5EF4-FFF2-40B4-BE49-F238E27FC236}">
                    <a16:creationId xmlns:a16="http://schemas.microsoft.com/office/drawing/2014/main" id="{E6CFFD89-CC66-FAFF-0FAC-43ED96BAC0FA}"/>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A80CB236-8923-B471-B724-245E3F95CCBC}"/>
                  </a:ext>
                </a:extLst>
              </p:cNvPr>
              <p:cNvCxnSpPr>
                <a:cxnSpLocks/>
              </p:cNvCxnSpPr>
              <p:nvPr/>
            </p:nvCxnSpPr>
            <p:spPr>
              <a:xfrm>
                <a:off x="7428909" y="2144849"/>
                <a:ext cx="584985"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4B69D002-BA9F-5654-6C9F-9B188B23D9DB}"/>
                </a:ext>
              </a:extLst>
            </p:cNvPr>
            <p:cNvGrpSpPr/>
            <p:nvPr/>
          </p:nvGrpSpPr>
          <p:grpSpPr>
            <a:xfrm flipV="1">
              <a:off x="8330075" y="5166307"/>
              <a:ext cx="2909240" cy="802970"/>
              <a:chOff x="8330075" y="4791028"/>
              <a:chExt cx="2909240" cy="802970"/>
            </a:xfrm>
          </p:grpSpPr>
          <p:sp>
            <p:nvSpPr>
              <p:cNvPr id="65" name="TextBox 64">
                <a:extLst>
                  <a:ext uri="{FF2B5EF4-FFF2-40B4-BE49-F238E27FC236}">
                    <a16:creationId xmlns:a16="http://schemas.microsoft.com/office/drawing/2014/main" id="{81A13166-549C-3F61-8EA9-426C56B83D7E}"/>
                  </a:ext>
                </a:extLst>
              </p:cNvPr>
              <p:cNvSpPr txBox="1"/>
              <p:nvPr/>
            </p:nvSpPr>
            <p:spPr>
              <a:xfrm flipV="1">
                <a:off x="8330075" y="5316999"/>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66" name="TextBox 65">
                <a:extLst>
                  <a:ext uri="{FF2B5EF4-FFF2-40B4-BE49-F238E27FC236}">
                    <a16:creationId xmlns:a16="http://schemas.microsoft.com/office/drawing/2014/main" id="{CDAB1F60-BF63-D11E-53CD-EE054F7E6418}"/>
                  </a:ext>
                </a:extLst>
              </p:cNvPr>
              <p:cNvSpPr txBox="1"/>
              <p:nvPr/>
            </p:nvSpPr>
            <p:spPr>
              <a:xfrm flipV="1">
                <a:off x="8330075" y="4791028"/>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81" name="Group 80">
            <a:extLst>
              <a:ext uri="{FF2B5EF4-FFF2-40B4-BE49-F238E27FC236}">
                <a16:creationId xmlns:a16="http://schemas.microsoft.com/office/drawing/2014/main" id="{F7D6495C-83D4-C253-0808-47B6B81DE001}"/>
              </a:ext>
            </a:extLst>
          </p:cNvPr>
          <p:cNvGrpSpPr/>
          <p:nvPr/>
        </p:nvGrpSpPr>
        <p:grpSpPr>
          <a:xfrm>
            <a:off x="7681432" y="3532074"/>
            <a:ext cx="3557883" cy="802970"/>
            <a:chOff x="7681432" y="3532074"/>
            <a:chExt cx="3557883" cy="802970"/>
          </a:xfrm>
        </p:grpSpPr>
        <p:grpSp>
          <p:nvGrpSpPr>
            <p:cNvPr id="70" name="Group 69">
              <a:extLst>
                <a:ext uri="{FF2B5EF4-FFF2-40B4-BE49-F238E27FC236}">
                  <a16:creationId xmlns:a16="http://schemas.microsoft.com/office/drawing/2014/main" id="{B8961731-4151-B136-DE65-F0C908AB67E9}"/>
                </a:ext>
              </a:extLst>
            </p:cNvPr>
            <p:cNvGrpSpPr/>
            <p:nvPr/>
          </p:nvGrpSpPr>
          <p:grpSpPr>
            <a:xfrm flipV="1">
              <a:off x="8330075" y="3532074"/>
              <a:ext cx="2909240" cy="802970"/>
              <a:chOff x="8330075" y="4791028"/>
              <a:chExt cx="2909240" cy="802970"/>
            </a:xfrm>
          </p:grpSpPr>
          <p:sp>
            <p:nvSpPr>
              <p:cNvPr id="71" name="TextBox 70">
                <a:extLst>
                  <a:ext uri="{FF2B5EF4-FFF2-40B4-BE49-F238E27FC236}">
                    <a16:creationId xmlns:a16="http://schemas.microsoft.com/office/drawing/2014/main" id="{BC68FB81-A7C0-2292-5BA4-AFD3512D307F}"/>
                  </a:ext>
                </a:extLst>
              </p:cNvPr>
              <p:cNvSpPr txBox="1"/>
              <p:nvPr/>
            </p:nvSpPr>
            <p:spPr>
              <a:xfrm flipV="1">
                <a:off x="8330075" y="5316999"/>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72" name="TextBox 71">
                <a:extLst>
                  <a:ext uri="{FF2B5EF4-FFF2-40B4-BE49-F238E27FC236}">
                    <a16:creationId xmlns:a16="http://schemas.microsoft.com/office/drawing/2014/main" id="{06A248E4-8B08-9386-300D-A6ED81FB007E}"/>
                  </a:ext>
                </a:extLst>
              </p:cNvPr>
              <p:cNvSpPr txBox="1"/>
              <p:nvPr/>
            </p:nvSpPr>
            <p:spPr>
              <a:xfrm flipV="1">
                <a:off x="8330075" y="4791028"/>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cxnSp>
          <p:nvCxnSpPr>
            <p:cNvPr id="79" name="Straight Connector 78">
              <a:extLst>
                <a:ext uri="{FF2B5EF4-FFF2-40B4-BE49-F238E27FC236}">
                  <a16:creationId xmlns:a16="http://schemas.microsoft.com/office/drawing/2014/main" id="{1DD86FE6-9E49-78C3-64F6-2175C33A3B94}"/>
                </a:ext>
              </a:extLst>
            </p:cNvPr>
            <p:cNvCxnSpPr>
              <a:cxnSpLocks/>
            </p:cNvCxnSpPr>
            <p:nvPr/>
          </p:nvCxnSpPr>
          <p:spPr>
            <a:xfrm>
              <a:off x="7681432" y="3753088"/>
              <a:ext cx="584985"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105" name="Group 104">
            <a:extLst>
              <a:ext uri="{FF2B5EF4-FFF2-40B4-BE49-F238E27FC236}">
                <a16:creationId xmlns:a16="http://schemas.microsoft.com/office/drawing/2014/main" id="{3123403B-0685-34F8-9AF6-FCCD5DCA2774}"/>
              </a:ext>
            </a:extLst>
          </p:cNvPr>
          <p:cNvGrpSpPr/>
          <p:nvPr/>
        </p:nvGrpSpPr>
        <p:grpSpPr>
          <a:xfrm flipH="1">
            <a:off x="977525" y="1897841"/>
            <a:ext cx="4128745" cy="4071436"/>
            <a:chOff x="44335" y="1897841"/>
            <a:chExt cx="4128745" cy="4071436"/>
          </a:xfrm>
        </p:grpSpPr>
        <p:grpSp>
          <p:nvGrpSpPr>
            <p:cNvPr id="83" name="Group 82">
              <a:extLst>
                <a:ext uri="{FF2B5EF4-FFF2-40B4-BE49-F238E27FC236}">
                  <a16:creationId xmlns:a16="http://schemas.microsoft.com/office/drawing/2014/main" id="{71CDD54D-1E0A-9110-D3E8-D29A8892A0A3}"/>
                </a:ext>
              </a:extLst>
            </p:cNvPr>
            <p:cNvGrpSpPr/>
            <p:nvPr/>
          </p:nvGrpSpPr>
          <p:grpSpPr>
            <a:xfrm>
              <a:off x="44335" y="1897841"/>
              <a:ext cx="4128745" cy="802970"/>
              <a:chOff x="7019992" y="1912293"/>
              <a:chExt cx="4128745" cy="802970"/>
            </a:xfrm>
          </p:grpSpPr>
          <p:grpSp>
            <p:nvGrpSpPr>
              <p:cNvPr id="84" name="Group 83">
                <a:extLst>
                  <a:ext uri="{FF2B5EF4-FFF2-40B4-BE49-F238E27FC236}">
                    <a16:creationId xmlns:a16="http://schemas.microsoft.com/office/drawing/2014/main" id="{0F78C79C-7CAA-B18B-24A4-B84471053BFB}"/>
                  </a:ext>
                </a:extLst>
              </p:cNvPr>
              <p:cNvGrpSpPr/>
              <p:nvPr/>
            </p:nvGrpSpPr>
            <p:grpSpPr>
              <a:xfrm>
                <a:off x="7019992" y="2144849"/>
                <a:ext cx="993902" cy="408917"/>
                <a:chOff x="7019992" y="2144849"/>
                <a:chExt cx="993902" cy="408917"/>
              </a:xfrm>
            </p:grpSpPr>
            <p:cxnSp>
              <p:nvCxnSpPr>
                <p:cNvPr id="87" name="Straight Connector 86">
                  <a:extLst>
                    <a:ext uri="{FF2B5EF4-FFF2-40B4-BE49-F238E27FC236}">
                      <a16:creationId xmlns:a16="http://schemas.microsoft.com/office/drawing/2014/main" id="{47073EF7-D576-F89A-551F-8D544AA99063}"/>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811DF06B-3E51-61F4-BDE3-23E3DABBE136}"/>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5D8D3637-B202-61A4-52E0-9ED320449EFA}"/>
                  </a:ext>
                </a:extLst>
              </p:cNvPr>
              <p:cNvSpPr txBox="1"/>
              <p:nvPr/>
            </p:nvSpPr>
            <p:spPr>
              <a:xfrm>
                <a:off x="8239497"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6" name="TextBox 85">
                <a:extLst>
                  <a:ext uri="{FF2B5EF4-FFF2-40B4-BE49-F238E27FC236}">
                    <a16:creationId xmlns:a16="http://schemas.microsoft.com/office/drawing/2014/main" id="{3D89BEB6-2525-C89E-1AFA-E23DBF52E6BD}"/>
                  </a:ext>
                </a:extLst>
              </p:cNvPr>
              <p:cNvSpPr txBox="1"/>
              <p:nvPr/>
            </p:nvSpPr>
            <p:spPr>
              <a:xfrm>
                <a:off x="8239497"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89" name="Group 88">
              <a:extLst>
                <a:ext uri="{FF2B5EF4-FFF2-40B4-BE49-F238E27FC236}">
                  <a16:creationId xmlns:a16="http://schemas.microsoft.com/office/drawing/2014/main" id="{9239C505-E88E-753D-D773-2B27DD746D54}"/>
                </a:ext>
              </a:extLst>
            </p:cNvPr>
            <p:cNvGrpSpPr/>
            <p:nvPr/>
          </p:nvGrpSpPr>
          <p:grpSpPr>
            <a:xfrm>
              <a:off x="44335" y="4990297"/>
              <a:ext cx="4128745" cy="978980"/>
              <a:chOff x="7110570" y="4990297"/>
              <a:chExt cx="4128745" cy="978980"/>
            </a:xfrm>
          </p:grpSpPr>
          <p:grpSp>
            <p:nvGrpSpPr>
              <p:cNvPr id="90" name="Group 89">
                <a:extLst>
                  <a:ext uri="{FF2B5EF4-FFF2-40B4-BE49-F238E27FC236}">
                    <a16:creationId xmlns:a16="http://schemas.microsoft.com/office/drawing/2014/main" id="{16BB20B2-A15E-0923-222D-3340B59DD8B5}"/>
                  </a:ext>
                </a:extLst>
              </p:cNvPr>
              <p:cNvGrpSpPr/>
              <p:nvPr/>
            </p:nvGrpSpPr>
            <p:grpSpPr>
              <a:xfrm flipV="1">
                <a:off x="7110570" y="4990297"/>
                <a:ext cx="993902" cy="408917"/>
                <a:chOff x="7019992" y="2144849"/>
                <a:chExt cx="993902" cy="408917"/>
              </a:xfrm>
            </p:grpSpPr>
            <p:cxnSp>
              <p:nvCxnSpPr>
                <p:cNvPr id="94" name="Straight Connector 93">
                  <a:extLst>
                    <a:ext uri="{FF2B5EF4-FFF2-40B4-BE49-F238E27FC236}">
                      <a16:creationId xmlns:a16="http://schemas.microsoft.com/office/drawing/2014/main" id="{60D597E5-85F6-E097-86E6-085E3CA4D657}"/>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67BF403B-5769-AD5A-E460-C4C33B09F33D}"/>
                    </a:ext>
                  </a:extLst>
                </p:cNvPr>
                <p:cNvCxnSpPr>
                  <a:cxnSpLocks/>
                </p:cNvCxnSpPr>
                <p:nvPr/>
              </p:nvCxnSpPr>
              <p:spPr>
                <a:xfrm>
                  <a:off x="7428909" y="2144849"/>
                  <a:ext cx="584985"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91" name="Group 90">
                <a:extLst>
                  <a:ext uri="{FF2B5EF4-FFF2-40B4-BE49-F238E27FC236}">
                    <a16:creationId xmlns:a16="http://schemas.microsoft.com/office/drawing/2014/main" id="{5DA9D845-63F8-1FD8-B807-A306642B7251}"/>
                  </a:ext>
                </a:extLst>
              </p:cNvPr>
              <p:cNvGrpSpPr/>
              <p:nvPr/>
            </p:nvGrpSpPr>
            <p:grpSpPr>
              <a:xfrm flipV="1">
                <a:off x="8330075" y="5166307"/>
                <a:ext cx="2909240" cy="802970"/>
                <a:chOff x="8330075" y="4791028"/>
                <a:chExt cx="2909240" cy="802970"/>
              </a:xfrm>
            </p:grpSpPr>
            <p:sp>
              <p:nvSpPr>
                <p:cNvPr id="92" name="TextBox 91">
                  <a:extLst>
                    <a:ext uri="{FF2B5EF4-FFF2-40B4-BE49-F238E27FC236}">
                      <a16:creationId xmlns:a16="http://schemas.microsoft.com/office/drawing/2014/main" id="{6D3922DC-E5E3-A3EB-66D0-85D6E7191592}"/>
                    </a:ext>
                  </a:extLst>
                </p:cNvPr>
                <p:cNvSpPr txBox="1"/>
                <p:nvPr/>
              </p:nvSpPr>
              <p:spPr>
                <a:xfrm flipV="1">
                  <a:off x="8330075" y="5316999"/>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93" name="TextBox 92">
                  <a:extLst>
                    <a:ext uri="{FF2B5EF4-FFF2-40B4-BE49-F238E27FC236}">
                      <a16:creationId xmlns:a16="http://schemas.microsoft.com/office/drawing/2014/main" id="{D4A08775-640A-1B5A-A375-840CF6BA150B}"/>
                    </a:ext>
                  </a:extLst>
                </p:cNvPr>
                <p:cNvSpPr txBox="1"/>
                <p:nvPr/>
              </p:nvSpPr>
              <p:spPr>
                <a:xfrm flipV="1">
                  <a:off x="8330075" y="4791028"/>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97" name="Group 96">
              <a:extLst>
                <a:ext uri="{FF2B5EF4-FFF2-40B4-BE49-F238E27FC236}">
                  <a16:creationId xmlns:a16="http://schemas.microsoft.com/office/drawing/2014/main" id="{F37AB654-26FC-B095-666D-84E4A93E3C0D}"/>
                </a:ext>
              </a:extLst>
            </p:cNvPr>
            <p:cNvGrpSpPr/>
            <p:nvPr/>
          </p:nvGrpSpPr>
          <p:grpSpPr>
            <a:xfrm>
              <a:off x="615197" y="3532074"/>
              <a:ext cx="3557883" cy="802970"/>
              <a:chOff x="7681432" y="3532074"/>
              <a:chExt cx="3557883" cy="802970"/>
            </a:xfrm>
          </p:grpSpPr>
          <p:grpSp>
            <p:nvGrpSpPr>
              <p:cNvPr id="98" name="Group 97">
                <a:extLst>
                  <a:ext uri="{FF2B5EF4-FFF2-40B4-BE49-F238E27FC236}">
                    <a16:creationId xmlns:a16="http://schemas.microsoft.com/office/drawing/2014/main" id="{5209C20B-FA18-09F3-BE28-B1BBBD1A5087}"/>
                  </a:ext>
                </a:extLst>
              </p:cNvPr>
              <p:cNvGrpSpPr/>
              <p:nvPr/>
            </p:nvGrpSpPr>
            <p:grpSpPr>
              <a:xfrm flipV="1">
                <a:off x="8330075" y="3532074"/>
                <a:ext cx="2909240" cy="802970"/>
                <a:chOff x="8330075" y="4791028"/>
                <a:chExt cx="2909240" cy="802970"/>
              </a:xfrm>
            </p:grpSpPr>
            <p:sp>
              <p:nvSpPr>
                <p:cNvPr id="102" name="TextBox 101">
                  <a:extLst>
                    <a:ext uri="{FF2B5EF4-FFF2-40B4-BE49-F238E27FC236}">
                      <a16:creationId xmlns:a16="http://schemas.microsoft.com/office/drawing/2014/main" id="{77E9D2E3-CD72-B122-FAFC-25E0E4FA80A9}"/>
                    </a:ext>
                  </a:extLst>
                </p:cNvPr>
                <p:cNvSpPr txBox="1"/>
                <p:nvPr/>
              </p:nvSpPr>
              <p:spPr>
                <a:xfrm flipV="1">
                  <a:off x="8330075" y="5316999"/>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04" name="TextBox 103">
                  <a:extLst>
                    <a:ext uri="{FF2B5EF4-FFF2-40B4-BE49-F238E27FC236}">
                      <a16:creationId xmlns:a16="http://schemas.microsoft.com/office/drawing/2014/main" id="{696F903A-C829-9767-A3FF-44A0F48CED93}"/>
                    </a:ext>
                  </a:extLst>
                </p:cNvPr>
                <p:cNvSpPr txBox="1"/>
                <p:nvPr/>
              </p:nvSpPr>
              <p:spPr>
                <a:xfrm flipV="1">
                  <a:off x="8330075" y="4791028"/>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cxnSp>
            <p:nvCxnSpPr>
              <p:cNvPr id="99" name="Straight Connector 98">
                <a:extLst>
                  <a:ext uri="{FF2B5EF4-FFF2-40B4-BE49-F238E27FC236}">
                    <a16:creationId xmlns:a16="http://schemas.microsoft.com/office/drawing/2014/main" id="{BE123866-207A-C3F1-378D-94732333E624}"/>
                  </a:ext>
                </a:extLst>
              </p:cNvPr>
              <p:cNvCxnSpPr>
                <a:cxnSpLocks/>
              </p:cNvCxnSpPr>
              <p:nvPr/>
            </p:nvCxnSpPr>
            <p:spPr>
              <a:xfrm>
                <a:off x="7681432" y="3753088"/>
                <a:ext cx="584985"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843152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1" name="Group 1550">
            <a:extLst>
              <a:ext uri="{FF2B5EF4-FFF2-40B4-BE49-F238E27FC236}">
                <a16:creationId xmlns:a16="http://schemas.microsoft.com/office/drawing/2014/main" id="{94EC3AE8-77DC-7B24-00C5-8A6032DD28E1}"/>
              </a:ext>
            </a:extLst>
          </p:cNvPr>
          <p:cNvGrpSpPr/>
          <p:nvPr/>
        </p:nvGrpSpPr>
        <p:grpSpPr>
          <a:xfrm>
            <a:off x="773695" y="2827008"/>
            <a:ext cx="10642924" cy="780471"/>
            <a:chOff x="773695" y="3429000"/>
            <a:chExt cx="10642924" cy="780471"/>
          </a:xfrm>
        </p:grpSpPr>
        <p:grpSp>
          <p:nvGrpSpPr>
            <p:cNvPr id="1498" name="Group 1497">
              <a:extLst>
                <a:ext uri="{FF2B5EF4-FFF2-40B4-BE49-F238E27FC236}">
                  <a16:creationId xmlns:a16="http://schemas.microsoft.com/office/drawing/2014/main" id="{C397E789-2962-AE34-FDC1-613321CDA5E4}"/>
                </a:ext>
              </a:extLst>
            </p:cNvPr>
            <p:cNvGrpSpPr/>
            <p:nvPr/>
          </p:nvGrpSpPr>
          <p:grpSpPr>
            <a:xfrm>
              <a:off x="773695" y="3429000"/>
              <a:ext cx="1493368" cy="780471"/>
              <a:chOff x="6238062" y="3429000"/>
              <a:chExt cx="1493368" cy="780471"/>
            </a:xfrm>
          </p:grpSpPr>
          <p:sp>
            <p:nvSpPr>
              <p:cNvPr id="1497" name="Freeform: Shape 1496">
                <a:extLst>
                  <a:ext uri="{FF2B5EF4-FFF2-40B4-BE49-F238E27FC236}">
                    <a16:creationId xmlns:a16="http://schemas.microsoft.com/office/drawing/2014/main" id="{5AF566D9-7B22-663F-DEEE-4CE0C146DBC4}"/>
                  </a:ext>
                </a:extLst>
              </p:cNvPr>
              <p:cNvSpPr/>
              <p:nvPr/>
            </p:nvSpPr>
            <p:spPr>
              <a:xfrm>
                <a:off x="6238062" y="3429000"/>
                <a:ext cx="1493368" cy="780471"/>
              </a:xfrm>
              <a:custGeom>
                <a:avLst/>
                <a:gdLst>
                  <a:gd name="connsiteX0" fmla="*/ 0 w 1494651"/>
                  <a:gd name="connsiteY0" fmla="*/ 0 h 780471"/>
                  <a:gd name="connsiteX1" fmla="*/ 60825 w 1494651"/>
                  <a:gd name="connsiteY1" fmla="*/ 0 h 780471"/>
                  <a:gd name="connsiteX2" fmla="*/ 60825 w 1494651"/>
                  <a:gd name="connsiteY2" fmla="*/ 70371 h 780471"/>
                  <a:gd name="connsiteX3" fmla="*/ 1285269 w 1494651"/>
                  <a:gd name="connsiteY3" fmla="*/ 70371 h 780471"/>
                  <a:gd name="connsiteX4" fmla="*/ 1491477 w 1494651"/>
                  <a:gd name="connsiteY4" fmla="*/ 324684 h 780471"/>
                  <a:gd name="connsiteX5" fmla="*/ 1494651 w 1494651"/>
                  <a:gd name="connsiteY5" fmla="*/ 491796 h 780471"/>
                  <a:gd name="connsiteX6" fmla="*/ 1285269 w 1494651"/>
                  <a:gd name="connsiteY6" fmla="*/ 780471 h 780471"/>
                  <a:gd name="connsiteX7" fmla="*/ 101 w 1494651"/>
                  <a:gd name="connsiteY7" fmla="*/ 780471 h 780471"/>
                  <a:gd name="connsiteX8" fmla="*/ 101 w 1494651"/>
                  <a:gd name="connsiteY8" fmla="*/ 753243 h 780471"/>
                  <a:gd name="connsiteX9" fmla="*/ 0 w 1494651"/>
                  <a:gd name="connsiteY9" fmla="*/ 753243 h 780471"/>
                  <a:gd name="connsiteX10" fmla="*/ 0 w 1494651"/>
                  <a:gd name="connsiteY10" fmla="*/ 640770 h 780471"/>
                  <a:gd name="connsiteX11" fmla="*/ 50832 w 1494651"/>
                  <a:gd name="connsiteY11" fmla="*/ 640770 h 780471"/>
                  <a:gd name="connsiteX12" fmla="*/ 207014 w 1494651"/>
                  <a:gd name="connsiteY12" fmla="*/ 425441 h 780471"/>
                  <a:gd name="connsiteX13" fmla="*/ 0 w 1494651"/>
                  <a:gd name="connsiteY13" fmla="*/ 139998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8601 w 1496238"/>
                  <a:gd name="connsiteY12" fmla="*/ 425441 h 780471"/>
                  <a:gd name="connsiteX13" fmla="*/ 0 w 1496238"/>
                  <a:gd name="connsiteY13" fmla="*/ 179686 h 780471"/>
                  <a:gd name="connsiteX14" fmla="*/ 1587 w 1496238"/>
                  <a:gd name="connsiteY14" fmla="*/ 0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7014 w 1496238"/>
                  <a:gd name="connsiteY12" fmla="*/ 447666 h 780471"/>
                  <a:gd name="connsiteX13" fmla="*/ 0 w 1496238"/>
                  <a:gd name="connsiteY13" fmla="*/ 179686 h 780471"/>
                  <a:gd name="connsiteX14" fmla="*/ 1587 w 149623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79686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90798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3546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3368" h="780471">
                    <a:moveTo>
                      <a:pt x="1587" y="0"/>
                    </a:moveTo>
                    <a:lnTo>
                      <a:pt x="62412" y="0"/>
                    </a:lnTo>
                    <a:lnTo>
                      <a:pt x="62412" y="70371"/>
                    </a:lnTo>
                    <a:lnTo>
                      <a:pt x="1286856" y="70371"/>
                    </a:lnTo>
                    <a:lnTo>
                      <a:pt x="1493064" y="324684"/>
                    </a:lnTo>
                    <a:cubicBezTo>
                      <a:pt x="1494121" y="380388"/>
                      <a:pt x="1492005" y="467842"/>
                      <a:pt x="1493063" y="523546"/>
                    </a:cubicBezTo>
                    <a:lnTo>
                      <a:pt x="1286856" y="780471"/>
                    </a:lnTo>
                    <a:lnTo>
                      <a:pt x="1688" y="780471"/>
                    </a:lnTo>
                    <a:lnTo>
                      <a:pt x="1688" y="753243"/>
                    </a:lnTo>
                    <a:lnTo>
                      <a:pt x="1587" y="753243"/>
                    </a:lnTo>
                    <a:lnTo>
                      <a:pt x="1587" y="640770"/>
                    </a:lnTo>
                    <a:lnTo>
                      <a:pt x="52419" y="640770"/>
                    </a:lnTo>
                    <a:lnTo>
                      <a:pt x="207014" y="447666"/>
                    </a:lnTo>
                    <a:lnTo>
                      <a:pt x="0" y="186035"/>
                    </a:lnTo>
                    <a:cubicBezTo>
                      <a:pt x="0" y="139369"/>
                      <a:pt x="1587" y="46666"/>
                      <a:pt x="1587" y="0"/>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88" name="Freeform: Shape 1487">
                <a:extLst>
                  <a:ext uri="{FF2B5EF4-FFF2-40B4-BE49-F238E27FC236}">
                    <a16:creationId xmlns:a16="http://schemas.microsoft.com/office/drawing/2014/main" id="{8E4896EB-6A7E-F221-8CE4-25D1F13B2EF1}"/>
                  </a:ext>
                </a:extLst>
              </p:cNvPr>
              <p:cNvSpPr/>
              <p:nvPr/>
            </p:nvSpPr>
            <p:spPr>
              <a:xfrm>
                <a:off x="6239748" y="3429000"/>
                <a:ext cx="1491504" cy="640771"/>
              </a:xfrm>
              <a:custGeom>
                <a:avLst/>
                <a:gdLst>
                  <a:gd name="connsiteX0" fmla="*/ 1231810 w 1469278"/>
                  <a:gd name="connsiteY0" fmla="*/ 0 h 640771"/>
                  <a:gd name="connsiteX1" fmla="*/ 0 w 1469278"/>
                  <a:gd name="connsiteY1" fmla="*/ 0 h 640771"/>
                  <a:gd name="connsiteX2" fmla="*/ 237469 w 1469278"/>
                  <a:gd name="connsiteY2" fmla="*/ 320404 h 640771"/>
                  <a:gd name="connsiteX3" fmla="*/ 0 w 1469278"/>
                  <a:gd name="connsiteY3" fmla="*/ 640771 h 640771"/>
                  <a:gd name="connsiteX4" fmla="*/ 1231810 w 1469278"/>
                  <a:gd name="connsiteY4" fmla="*/ 640771 h 640771"/>
                  <a:gd name="connsiteX5" fmla="*/ 1469279 w 1469278"/>
                  <a:gd name="connsiteY5" fmla="*/ 320404 h 640771"/>
                  <a:gd name="connsiteX6" fmla="*/ 1231810 w 1469278"/>
                  <a:gd name="connsiteY6" fmla="*/ 0 h 640771"/>
                  <a:gd name="connsiteX0" fmla="*/ 1231810 w 1488329"/>
                  <a:gd name="connsiteY0" fmla="*/ 0 h 640771"/>
                  <a:gd name="connsiteX1" fmla="*/ 0 w 1488329"/>
                  <a:gd name="connsiteY1" fmla="*/ 0 h 640771"/>
                  <a:gd name="connsiteX2" fmla="*/ 237469 w 1488329"/>
                  <a:gd name="connsiteY2" fmla="*/ 320404 h 640771"/>
                  <a:gd name="connsiteX3" fmla="*/ 0 w 1488329"/>
                  <a:gd name="connsiteY3" fmla="*/ 640771 h 640771"/>
                  <a:gd name="connsiteX4" fmla="*/ 1231810 w 1488329"/>
                  <a:gd name="connsiteY4" fmla="*/ 640771 h 640771"/>
                  <a:gd name="connsiteX5" fmla="*/ 1488329 w 1488329"/>
                  <a:gd name="connsiteY5" fmla="*/ 325166 h 640771"/>
                  <a:gd name="connsiteX6" fmla="*/ 1231810 w 1488329"/>
                  <a:gd name="connsiteY6" fmla="*/ 0 h 640771"/>
                  <a:gd name="connsiteX0" fmla="*/ 1231810 w 1491504"/>
                  <a:gd name="connsiteY0" fmla="*/ 0 h 640771"/>
                  <a:gd name="connsiteX1" fmla="*/ 0 w 1491504"/>
                  <a:gd name="connsiteY1" fmla="*/ 0 h 640771"/>
                  <a:gd name="connsiteX2" fmla="*/ 237469 w 1491504"/>
                  <a:gd name="connsiteY2" fmla="*/ 320404 h 640771"/>
                  <a:gd name="connsiteX3" fmla="*/ 0 w 1491504"/>
                  <a:gd name="connsiteY3" fmla="*/ 640771 h 640771"/>
                  <a:gd name="connsiteX4" fmla="*/ 1231810 w 1491504"/>
                  <a:gd name="connsiteY4" fmla="*/ 640771 h 640771"/>
                  <a:gd name="connsiteX5" fmla="*/ 1491504 w 1491504"/>
                  <a:gd name="connsiteY5" fmla="*/ 325166 h 640771"/>
                  <a:gd name="connsiteX6" fmla="*/ 1231810 w 1491504"/>
                  <a:gd name="connsiteY6" fmla="*/ 0 h 6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504" h="640771">
                    <a:moveTo>
                      <a:pt x="1231810" y="0"/>
                    </a:moveTo>
                    <a:lnTo>
                      <a:pt x="0" y="0"/>
                    </a:lnTo>
                    <a:lnTo>
                      <a:pt x="237469" y="320404"/>
                    </a:lnTo>
                    <a:lnTo>
                      <a:pt x="0" y="640771"/>
                    </a:lnTo>
                    <a:lnTo>
                      <a:pt x="1231810" y="640771"/>
                    </a:lnTo>
                    <a:lnTo>
                      <a:pt x="1491504" y="325166"/>
                    </a:lnTo>
                    <a:lnTo>
                      <a:pt x="1231810" y="0"/>
                    </a:lnTo>
                    <a:close/>
                  </a:path>
                </a:pathLst>
              </a:custGeom>
              <a:gradFill>
                <a:gsLst>
                  <a:gs pos="0">
                    <a:schemeClr val="accent1">
                      <a:lumMod val="66000"/>
                      <a:lumOff val="34000"/>
                    </a:schemeClr>
                  </a:gs>
                  <a:gs pos="53000">
                    <a:srgbClr val="EEC768">
                      <a:lumMod val="88000"/>
                      <a:lumOff val="12000"/>
                    </a:srgbClr>
                  </a:gs>
                  <a:gs pos="100000">
                    <a:schemeClr val="accent1">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499" name="Group 1498">
              <a:extLst>
                <a:ext uri="{FF2B5EF4-FFF2-40B4-BE49-F238E27FC236}">
                  <a16:creationId xmlns:a16="http://schemas.microsoft.com/office/drawing/2014/main" id="{7C7A65A2-32DE-3C44-B34F-C4484625BC2F}"/>
                </a:ext>
              </a:extLst>
            </p:cNvPr>
            <p:cNvGrpSpPr/>
            <p:nvPr/>
          </p:nvGrpSpPr>
          <p:grpSpPr>
            <a:xfrm>
              <a:off x="2603606" y="3429000"/>
              <a:ext cx="1493368" cy="780471"/>
              <a:chOff x="6238062" y="3429000"/>
              <a:chExt cx="1493368" cy="780471"/>
            </a:xfrm>
          </p:grpSpPr>
          <p:sp>
            <p:nvSpPr>
              <p:cNvPr id="1500" name="Freeform: Shape 1499">
                <a:extLst>
                  <a:ext uri="{FF2B5EF4-FFF2-40B4-BE49-F238E27FC236}">
                    <a16:creationId xmlns:a16="http://schemas.microsoft.com/office/drawing/2014/main" id="{92C946D0-BB92-64E7-40DD-B264A7566061}"/>
                  </a:ext>
                </a:extLst>
              </p:cNvPr>
              <p:cNvSpPr/>
              <p:nvPr/>
            </p:nvSpPr>
            <p:spPr>
              <a:xfrm>
                <a:off x="6238062" y="3429000"/>
                <a:ext cx="1493368" cy="780471"/>
              </a:xfrm>
              <a:custGeom>
                <a:avLst/>
                <a:gdLst>
                  <a:gd name="connsiteX0" fmla="*/ 0 w 1494651"/>
                  <a:gd name="connsiteY0" fmla="*/ 0 h 780471"/>
                  <a:gd name="connsiteX1" fmla="*/ 60825 w 1494651"/>
                  <a:gd name="connsiteY1" fmla="*/ 0 h 780471"/>
                  <a:gd name="connsiteX2" fmla="*/ 60825 w 1494651"/>
                  <a:gd name="connsiteY2" fmla="*/ 70371 h 780471"/>
                  <a:gd name="connsiteX3" fmla="*/ 1285269 w 1494651"/>
                  <a:gd name="connsiteY3" fmla="*/ 70371 h 780471"/>
                  <a:gd name="connsiteX4" fmla="*/ 1491477 w 1494651"/>
                  <a:gd name="connsiteY4" fmla="*/ 324684 h 780471"/>
                  <a:gd name="connsiteX5" fmla="*/ 1494651 w 1494651"/>
                  <a:gd name="connsiteY5" fmla="*/ 491796 h 780471"/>
                  <a:gd name="connsiteX6" fmla="*/ 1285269 w 1494651"/>
                  <a:gd name="connsiteY6" fmla="*/ 780471 h 780471"/>
                  <a:gd name="connsiteX7" fmla="*/ 101 w 1494651"/>
                  <a:gd name="connsiteY7" fmla="*/ 780471 h 780471"/>
                  <a:gd name="connsiteX8" fmla="*/ 101 w 1494651"/>
                  <a:gd name="connsiteY8" fmla="*/ 753243 h 780471"/>
                  <a:gd name="connsiteX9" fmla="*/ 0 w 1494651"/>
                  <a:gd name="connsiteY9" fmla="*/ 753243 h 780471"/>
                  <a:gd name="connsiteX10" fmla="*/ 0 w 1494651"/>
                  <a:gd name="connsiteY10" fmla="*/ 640770 h 780471"/>
                  <a:gd name="connsiteX11" fmla="*/ 50832 w 1494651"/>
                  <a:gd name="connsiteY11" fmla="*/ 640770 h 780471"/>
                  <a:gd name="connsiteX12" fmla="*/ 207014 w 1494651"/>
                  <a:gd name="connsiteY12" fmla="*/ 425441 h 780471"/>
                  <a:gd name="connsiteX13" fmla="*/ 0 w 1494651"/>
                  <a:gd name="connsiteY13" fmla="*/ 139998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8601 w 1496238"/>
                  <a:gd name="connsiteY12" fmla="*/ 425441 h 780471"/>
                  <a:gd name="connsiteX13" fmla="*/ 0 w 1496238"/>
                  <a:gd name="connsiteY13" fmla="*/ 179686 h 780471"/>
                  <a:gd name="connsiteX14" fmla="*/ 1587 w 1496238"/>
                  <a:gd name="connsiteY14" fmla="*/ 0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7014 w 1496238"/>
                  <a:gd name="connsiteY12" fmla="*/ 447666 h 780471"/>
                  <a:gd name="connsiteX13" fmla="*/ 0 w 1496238"/>
                  <a:gd name="connsiteY13" fmla="*/ 179686 h 780471"/>
                  <a:gd name="connsiteX14" fmla="*/ 1587 w 149623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79686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90798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3546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3368" h="780471">
                    <a:moveTo>
                      <a:pt x="1587" y="0"/>
                    </a:moveTo>
                    <a:lnTo>
                      <a:pt x="62412" y="0"/>
                    </a:lnTo>
                    <a:lnTo>
                      <a:pt x="62412" y="70371"/>
                    </a:lnTo>
                    <a:lnTo>
                      <a:pt x="1286856" y="70371"/>
                    </a:lnTo>
                    <a:lnTo>
                      <a:pt x="1493064" y="324684"/>
                    </a:lnTo>
                    <a:cubicBezTo>
                      <a:pt x="1494121" y="380388"/>
                      <a:pt x="1492005" y="467842"/>
                      <a:pt x="1493063" y="523546"/>
                    </a:cubicBezTo>
                    <a:lnTo>
                      <a:pt x="1286856" y="780471"/>
                    </a:lnTo>
                    <a:lnTo>
                      <a:pt x="1688" y="780471"/>
                    </a:lnTo>
                    <a:lnTo>
                      <a:pt x="1688" y="753243"/>
                    </a:lnTo>
                    <a:lnTo>
                      <a:pt x="1587" y="753243"/>
                    </a:lnTo>
                    <a:lnTo>
                      <a:pt x="1587" y="640770"/>
                    </a:lnTo>
                    <a:lnTo>
                      <a:pt x="52419" y="640770"/>
                    </a:lnTo>
                    <a:lnTo>
                      <a:pt x="207014" y="447666"/>
                    </a:lnTo>
                    <a:lnTo>
                      <a:pt x="0" y="186035"/>
                    </a:lnTo>
                    <a:cubicBezTo>
                      <a:pt x="0" y="139369"/>
                      <a:pt x="1587" y="46666"/>
                      <a:pt x="1587" y="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01" name="Freeform: Shape 1500">
                <a:extLst>
                  <a:ext uri="{FF2B5EF4-FFF2-40B4-BE49-F238E27FC236}">
                    <a16:creationId xmlns:a16="http://schemas.microsoft.com/office/drawing/2014/main" id="{2B9A33B4-2399-4BC6-AA45-A6EBD5F60EA1}"/>
                  </a:ext>
                </a:extLst>
              </p:cNvPr>
              <p:cNvSpPr/>
              <p:nvPr/>
            </p:nvSpPr>
            <p:spPr>
              <a:xfrm>
                <a:off x="6239748" y="3429000"/>
                <a:ext cx="1491504" cy="640771"/>
              </a:xfrm>
              <a:custGeom>
                <a:avLst/>
                <a:gdLst>
                  <a:gd name="connsiteX0" fmla="*/ 1231810 w 1469278"/>
                  <a:gd name="connsiteY0" fmla="*/ 0 h 640771"/>
                  <a:gd name="connsiteX1" fmla="*/ 0 w 1469278"/>
                  <a:gd name="connsiteY1" fmla="*/ 0 h 640771"/>
                  <a:gd name="connsiteX2" fmla="*/ 237469 w 1469278"/>
                  <a:gd name="connsiteY2" fmla="*/ 320404 h 640771"/>
                  <a:gd name="connsiteX3" fmla="*/ 0 w 1469278"/>
                  <a:gd name="connsiteY3" fmla="*/ 640771 h 640771"/>
                  <a:gd name="connsiteX4" fmla="*/ 1231810 w 1469278"/>
                  <a:gd name="connsiteY4" fmla="*/ 640771 h 640771"/>
                  <a:gd name="connsiteX5" fmla="*/ 1469279 w 1469278"/>
                  <a:gd name="connsiteY5" fmla="*/ 320404 h 640771"/>
                  <a:gd name="connsiteX6" fmla="*/ 1231810 w 1469278"/>
                  <a:gd name="connsiteY6" fmla="*/ 0 h 640771"/>
                  <a:gd name="connsiteX0" fmla="*/ 1231810 w 1488329"/>
                  <a:gd name="connsiteY0" fmla="*/ 0 h 640771"/>
                  <a:gd name="connsiteX1" fmla="*/ 0 w 1488329"/>
                  <a:gd name="connsiteY1" fmla="*/ 0 h 640771"/>
                  <a:gd name="connsiteX2" fmla="*/ 237469 w 1488329"/>
                  <a:gd name="connsiteY2" fmla="*/ 320404 h 640771"/>
                  <a:gd name="connsiteX3" fmla="*/ 0 w 1488329"/>
                  <a:gd name="connsiteY3" fmla="*/ 640771 h 640771"/>
                  <a:gd name="connsiteX4" fmla="*/ 1231810 w 1488329"/>
                  <a:gd name="connsiteY4" fmla="*/ 640771 h 640771"/>
                  <a:gd name="connsiteX5" fmla="*/ 1488329 w 1488329"/>
                  <a:gd name="connsiteY5" fmla="*/ 325166 h 640771"/>
                  <a:gd name="connsiteX6" fmla="*/ 1231810 w 1488329"/>
                  <a:gd name="connsiteY6" fmla="*/ 0 h 640771"/>
                  <a:gd name="connsiteX0" fmla="*/ 1231810 w 1491504"/>
                  <a:gd name="connsiteY0" fmla="*/ 0 h 640771"/>
                  <a:gd name="connsiteX1" fmla="*/ 0 w 1491504"/>
                  <a:gd name="connsiteY1" fmla="*/ 0 h 640771"/>
                  <a:gd name="connsiteX2" fmla="*/ 237469 w 1491504"/>
                  <a:gd name="connsiteY2" fmla="*/ 320404 h 640771"/>
                  <a:gd name="connsiteX3" fmla="*/ 0 w 1491504"/>
                  <a:gd name="connsiteY3" fmla="*/ 640771 h 640771"/>
                  <a:gd name="connsiteX4" fmla="*/ 1231810 w 1491504"/>
                  <a:gd name="connsiteY4" fmla="*/ 640771 h 640771"/>
                  <a:gd name="connsiteX5" fmla="*/ 1491504 w 1491504"/>
                  <a:gd name="connsiteY5" fmla="*/ 325166 h 640771"/>
                  <a:gd name="connsiteX6" fmla="*/ 1231810 w 1491504"/>
                  <a:gd name="connsiteY6" fmla="*/ 0 h 6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504" h="640771">
                    <a:moveTo>
                      <a:pt x="1231810" y="0"/>
                    </a:moveTo>
                    <a:lnTo>
                      <a:pt x="0" y="0"/>
                    </a:lnTo>
                    <a:lnTo>
                      <a:pt x="237469" y="320404"/>
                    </a:lnTo>
                    <a:lnTo>
                      <a:pt x="0" y="640771"/>
                    </a:lnTo>
                    <a:lnTo>
                      <a:pt x="1231810" y="640771"/>
                    </a:lnTo>
                    <a:lnTo>
                      <a:pt x="1491504" y="325166"/>
                    </a:lnTo>
                    <a:lnTo>
                      <a:pt x="1231810" y="0"/>
                    </a:lnTo>
                    <a:close/>
                  </a:path>
                </a:pathLst>
              </a:custGeom>
              <a:gradFill>
                <a:gsLst>
                  <a:gs pos="0">
                    <a:schemeClr val="accent4">
                      <a:lumMod val="45000"/>
                      <a:lumOff val="55000"/>
                    </a:schemeClr>
                  </a:gs>
                  <a:gs pos="58000">
                    <a:srgbClr val="58C2E5">
                      <a:lumMod val="85000"/>
                      <a:lumOff val="15000"/>
                    </a:srgbClr>
                  </a:gs>
                  <a:gs pos="100000">
                    <a:schemeClr val="accent4">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502" name="Group 1501">
              <a:extLst>
                <a:ext uri="{FF2B5EF4-FFF2-40B4-BE49-F238E27FC236}">
                  <a16:creationId xmlns:a16="http://schemas.microsoft.com/office/drawing/2014/main" id="{B430195B-2E83-089A-B397-55CCCF81C000}"/>
                </a:ext>
              </a:extLst>
            </p:cNvPr>
            <p:cNvGrpSpPr/>
            <p:nvPr/>
          </p:nvGrpSpPr>
          <p:grpSpPr>
            <a:xfrm>
              <a:off x="4433517" y="3429000"/>
              <a:ext cx="1493368" cy="780471"/>
              <a:chOff x="6238062" y="3429000"/>
              <a:chExt cx="1493368" cy="780471"/>
            </a:xfrm>
          </p:grpSpPr>
          <p:sp>
            <p:nvSpPr>
              <p:cNvPr id="1503" name="Freeform: Shape 1502">
                <a:extLst>
                  <a:ext uri="{FF2B5EF4-FFF2-40B4-BE49-F238E27FC236}">
                    <a16:creationId xmlns:a16="http://schemas.microsoft.com/office/drawing/2014/main" id="{7C838CA2-4141-17CC-B81C-568560FEB058}"/>
                  </a:ext>
                </a:extLst>
              </p:cNvPr>
              <p:cNvSpPr/>
              <p:nvPr/>
            </p:nvSpPr>
            <p:spPr>
              <a:xfrm>
                <a:off x="6238062" y="3429000"/>
                <a:ext cx="1493368" cy="780471"/>
              </a:xfrm>
              <a:custGeom>
                <a:avLst/>
                <a:gdLst>
                  <a:gd name="connsiteX0" fmla="*/ 0 w 1494651"/>
                  <a:gd name="connsiteY0" fmla="*/ 0 h 780471"/>
                  <a:gd name="connsiteX1" fmla="*/ 60825 w 1494651"/>
                  <a:gd name="connsiteY1" fmla="*/ 0 h 780471"/>
                  <a:gd name="connsiteX2" fmla="*/ 60825 w 1494651"/>
                  <a:gd name="connsiteY2" fmla="*/ 70371 h 780471"/>
                  <a:gd name="connsiteX3" fmla="*/ 1285269 w 1494651"/>
                  <a:gd name="connsiteY3" fmla="*/ 70371 h 780471"/>
                  <a:gd name="connsiteX4" fmla="*/ 1491477 w 1494651"/>
                  <a:gd name="connsiteY4" fmla="*/ 324684 h 780471"/>
                  <a:gd name="connsiteX5" fmla="*/ 1494651 w 1494651"/>
                  <a:gd name="connsiteY5" fmla="*/ 491796 h 780471"/>
                  <a:gd name="connsiteX6" fmla="*/ 1285269 w 1494651"/>
                  <a:gd name="connsiteY6" fmla="*/ 780471 h 780471"/>
                  <a:gd name="connsiteX7" fmla="*/ 101 w 1494651"/>
                  <a:gd name="connsiteY7" fmla="*/ 780471 h 780471"/>
                  <a:gd name="connsiteX8" fmla="*/ 101 w 1494651"/>
                  <a:gd name="connsiteY8" fmla="*/ 753243 h 780471"/>
                  <a:gd name="connsiteX9" fmla="*/ 0 w 1494651"/>
                  <a:gd name="connsiteY9" fmla="*/ 753243 h 780471"/>
                  <a:gd name="connsiteX10" fmla="*/ 0 w 1494651"/>
                  <a:gd name="connsiteY10" fmla="*/ 640770 h 780471"/>
                  <a:gd name="connsiteX11" fmla="*/ 50832 w 1494651"/>
                  <a:gd name="connsiteY11" fmla="*/ 640770 h 780471"/>
                  <a:gd name="connsiteX12" fmla="*/ 207014 w 1494651"/>
                  <a:gd name="connsiteY12" fmla="*/ 425441 h 780471"/>
                  <a:gd name="connsiteX13" fmla="*/ 0 w 1494651"/>
                  <a:gd name="connsiteY13" fmla="*/ 139998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8601 w 1496238"/>
                  <a:gd name="connsiteY12" fmla="*/ 425441 h 780471"/>
                  <a:gd name="connsiteX13" fmla="*/ 0 w 1496238"/>
                  <a:gd name="connsiteY13" fmla="*/ 179686 h 780471"/>
                  <a:gd name="connsiteX14" fmla="*/ 1587 w 1496238"/>
                  <a:gd name="connsiteY14" fmla="*/ 0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7014 w 1496238"/>
                  <a:gd name="connsiteY12" fmla="*/ 447666 h 780471"/>
                  <a:gd name="connsiteX13" fmla="*/ 0 w 1496238"/>
                  <a:gd name="connsiteY13" fmla="*/ 179686 h 780471"/>
                  <a:gd name="connsiteX14" fmla="*/ 1587 w 149623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79686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90798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3546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3368" h="780471">
                    <a:moveTo>
                      <a:pt x="1587" y="0"/>
                    </a:moveTo>
                    <a:lnTo>
                      <a:pt x="62412" y="0"/>
                    </a:lnTo>
                    <a:lnTo>
                      <a:pt x="62412" y="70371"/>
                    </a:lnTo>
                    <a:lnTo>
                      <a:pt x="1286856" y="70371"/>
                    </a:lnTo>
                    <a:lnTo>
                      <a:pt x="1493064" y="324684"/>
                    </a:lnTo>
                    <a:cubicBezTo>
                      <a:pt x="1494121" y="380388"/>
                      <a:pt x="1492005" y="467842"/>
                      <a:pt x="1493063" y="523546"/>
                    </a:cubicBezTo>
                    <a:lnTo>
                      <a:pt x="1286856" y="780471"/>
                    </a:lnTo>
                    <a:lnTo>
                      <a:pt x="1688" y="780471"/>
                    </a:lnTo>
                    <a:lnTo>
                      <a:pt x="1688" y="753243"/>
                    </a:lnTo>
                    <a:lnTo>
                      <a:pt x="1587" y="753243"/>
                    </a:lnTo>
                    <a:lnTo>
                      <a:pt x="1587" y="640770"/>
                    </a:lnTo>
                    <a:lnTo>
                      <a:pt x="52419" y="640770"/>
                    </a:lnTo>
                    <a:lnTo>
                      <a:pt x="207014" y="447666"/>
                    </a:lnTo>
                    <a:lnTo>
                      <a:pt x="0" y="186035"/>
                    </a:lnTo>
                    <a:cubicBezTo>
                      <a:pt x="0" y="139369"/>
                      <a:pt x="1587" y="46666"/>
                      <a:pt x="1587" y="0"/>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04" name="Freeform: Shape 1503">
                <a:extLst>
                  <a:ext uri="{FF2B5EF4-FFF2-40B4-BE49-F238E27FC236}">
                    <a16:creationId xmlns:a16="http://schemas.microsoft.com/office/drawing/2014/main" id="{56AC6083-BCDC-67DB-D445-57F11F647B9E}"/>
                  </a:ext>
                </a:extLst>
              </p:cNvPr>
              <p:cNvSpPr/>
              <p:nvPr/>
            </p:nvSpPr>
            <p:spPr>
              <a:xfrm>
                <a:off x="6239748" y="3429000"/>
                <a:ext cx="1491504" cy="640771"/>
              </a:xfrm>
              <a:custGeom>
                <a:avLst/>
                <a:gdLst>
                  <a:gd name="connsiteX0" fmla="*/ 1231810 w 1469278"/>
                  <a:gd name="connsiteY0" fmla="*/ 0 h 640771"/>
                  <a:gd name="connsiteX1" fmla="*/ 0 w 1469278"/>
                  <a:gd name="connsiteY1" fmla="*/ 0 h 640771"/>
                  <a:gd name="connsiteX2" fmla="*/ 237469 w 1469278"/>
                  <a:gd name="connsiteY2" fmla="*/ 320404 h 640771"/>
                  <a:gd name="connsiteX3" fmla="*/ 0 w 1469278"/>
                  <a:gd name="connsiteY3" fmla="*/ 640771 h 640771"/>
                  <a:gd name="connsiteX4" fmla="*/ 1231810 w 1469278"/>
                  <a:gd name="connsiteY4" fmla="*/ 640771 h 640771"/>
                  <a:gd name="connsiteX5" fmla="*/ 1469279 w 1469278"/>
                  <a:gd name="connsiteY5" fmla="*/ 320404 h 640771"/>
                  <a:gd name="connsiteX6" fmla="*/ 1231810 w 1469278"/>
                  <a:gd name="connsiteY6" fmla="*/ 0 h 640771"/>
                  <a:gd name="connsiteX0" fmla="*/ 1231810 w 1488329"/>
                  <a:gd name="connsiteY0" fmla="*/ 0 h 640771"/>
                  <a:gd name="connsiteX1" fmla="*/ 0 w 1488329"/>
                  <a:gd name="connsiteY1" fmla="*/ 0 h 640771"/>
                  <a:gd name="connsiteX2" fmla="*/ 237469 w 1488329"/>
                  <a:gd name="connsiteY2" fmla="*/ 320404 h 640771"/>
                  <a:gd name="connsiteX3" fmla="*/ 0 w 1488329"/>
                  <a:gd name="connsiteY3" fmla="*/ 640771 h 640771"/>
                  <a:gd name="connsiteX4" fmla="*/ 1231810 w 1488329"/>
                  <a:gd name="connsiteY4" fmla="*/ 640771 h 640771"/>
                  <a:gd name="connsiteX5" fmla="*/ 1488329 w 1488329"/>
                  <a:gd name="connsiteY5" fmla="*/ 325166 h 640771"/>
                  <a:gd name="connsiteX6" fmla="*/ 1231810 w 1488329"/>
                  <a:gd name="connsiteY6" fmla="*/ 0 h 640771"/>
                  <a:gd name="connsiteX0" fmla="*/ 1231810 w 1491504"/>
                  <a:gd name="connsiteY0" fmla="*/ 0 h 640771"/>
                  <a:gd name="connsiteX1" fmla="*/ 0 w 1491504"/>
                  <a:gd name="connsiteY1" fmla="*/ 0 h 640771"/>
                  <a:gd name="connsiteX2" fmla="*/ 237469 w 1491504"/>
                  <a:gd name="connsiteY2" fmla="*/ 320404 h 640771"/>
                  <a:gd name="connsiteX3" fmla="*/ 0 w 1491504"/>
                  <a:gd name="connsiteY3" fmla="*/ 640771 h 640771"/>
                  <a:gd name="connsiteX4" fmla="*/ 1231810 w 1491504"/>
                  <a:gd name="connsiteY4" fmla="*/ 640771 h 640771"/>
                  <a:gd name="connsiteX5" fmla="*/ 1491504 w 1491504"/>
                  <a:gd name="connsiteY5" fmla="*/ 325166 h 640771"/>
                  <a:gd name="connsiteX6" fmla="*/ 1231810 w 1491504"/>
                  <a:gd name="connsiteY6" fmla="*/ 0 h 6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504" h="640771">
                    <a:moveTo>
                      <a:pt x="1231810" y="0"/>
                    </a:moveTo>
                    <a:lnTo>
                      <a:pt x="0" y="0"/>
                    </a:lnTo>
                    <a:lnTo>
                      <a:pt x="237469" y="320404"/>
                    </a:lnTo>
                    <a:lnTo>
                      <a:pt x="0" y="640771"/>
                    </a:lnTo>
                    <a:lnTo>
                      <a:pt x="1231810" y="640771"/>
                    </a:lnTo>
                    <a:lnTo>
                      <a:pt x="1491504" y="325166"/>
                    </a:lnTo>
                    <a:lnTo>
                      <a:pt x="1231810" y="0"/>
                    </a:lnTo>
                    <a:close/>
                  </a:path>
                </a:pathLst>
              </a:custGeom>
              <a:gradFill>
                <a:gsLst>
                  <a:gs pos="51700">
                    <a:srgbClr val="F5834F">
                      <a:lumMod val="79000"/>
                      <a:lumOff val="21000"/>
                    </a:srgbClr>
                  </a:gs>
                  <a:gs pos="0">
                    <a:schemeClr val="accent2">
                      <a:lumMod val="58000"/>
                      <a:lumOff val="42000"/>
                    </a:schemeClr>
                  </a:gs>
                  <a:gs pos="100000">
                    <a:schemeClr val="accent2">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505" name="Group 1504">
              <a:extLst>
                <a:ext uri="{FF2B5EF4-FFF2-40B4-BE49-F238E27FC236}">
                  <a16:creationId xmlns:a16="http://schemas.microsoft.com/office/drawing/2014/main" id="{4A2B303A-3C82-4053-C820-A814DBD1A0B2}"/>
                </a:ext>
              </a:extLst>
            </p:cNvPr>
            <p:cNvGrpSpPr/>
            <p:nvPr/>
          </p:nvGrpSpPr>
          <p:grpSpPr>
            <a:xfrm>
              <a:off x="6263428" y="3429000"/>
              <a:ext cx="1493368" cy="780471"/>
              <a:chOff x="6238062" y="3429000"/>
              <a:chExt cx="1493368" cy="780471"/>
            </a:xfrm>
          </p:grpSpPr>
          <p:sp>
            <p:nvSpPr>
              <p:cNvPr id="1506" name="Freeform: Shape 1505">
                <a:extLst>
                  <a:ext uri="{FF2B5EF4-FFF2-40B4-BE49-F238E27FC236}">
                    <a16:creationId xmlns:a16="http://schemas.microsoft.com/office/drawing/2014/main" id="{E44B23F5-7C54-98A9-DA08-A18FD6DDE79B}"/>
                  </a:ext>
                </a:extLst>
              </p:cNvPr>
              <p:cNvSpPr/>
              <p:nvPr/>
            </p:nvSpPr>
            <p:spPr>
              <a:xfrm>
                <a:off x="6238062" y="3429000"/>
                <a:ext cx="1493368" cy="780471"/>
              </a:xfrm>
              <a:custGeom>
                <a:avLst/>
                <a:gdLst>
                  <a:gd name="connsiteX0" fmla="*/ 0 w 1494651"/>
                  <a:gd name="connsiteY0" fmla="*/ 0 h 780471"/>
                  <a:gd name="connsiteX1" fmla="*/ 60825 w 1494651"/>
                  <a:gd name="connsiteY1" fmla="*/ 0 h 780471"/>
                  <a:gd name="connsiteX2" fmla="*/ 60825 w 1494651"/>
                  <a:gd name="connsiteY2" fmla="*/ 70371 h 780471"/>
                  <a:gd name="connsiteX3" fmla="*/ 1285269 w 1494651"/>
                  <a:gd name="connsiteY3" fmla="*/ 70371 h 780471"/>
                  <a:gd name="connsiteX4" fmla="*/ 1491477 w 1494651"/>
                  <a:gd name="connsiteY4" fmla="*/ 324684 h 780471"/>
                  <a:gd name="connsiteX5" fmla="*/ 1494651 w 1494651"/>
                  <a:gd name="connsiteY5" fmla="*/ 491796 h 780471"/>
                  <a:gd name="connsiteX6" fmla="*/ 1285269 w 1494651"/>
                  <a:gd name="connsiteY6" fmla="*/ 780471 h 780471"/>
                  <a:gd name="connsiteX7" fmla="*/ 101 w 1494651"/>
                  <a:gd name="connsiteY7" fmla="*/ 780471 h 780471"/>
                  <a:gd name="connsiteX8" fmla="*/ 101 w 1494651"/>
                  <a:gd name="connsiteY8" fmla="*/ 753243 h 780471"/>
                  <a:gd name="connsiteX9" fmla="*/ 0 w 1494651"/>
                  <a:gd name="connsiteY9" fmla="*/ 753243 h 780471"/>
                  <a:gd name="connsiteX10" fmla="*/ 0 w 1494651"/>
                  <a:gd name="connsiteY10" fmla="*/ 640770 h 780471"/>
                  <a:gd name="connsiteX11" fmla="*/ 50832 w 1494651"/>
                  <a:gd name="connsiteY11" fmla="*/ 640770 h 780471"/>
                  <a:gd name="connsiteX12" fmla="*/ 207014 w 1494651"/>
                  <a:gd name="connsiteY12" fmla="*/ 425441 h 780471"/>
                  <a:gd name="connsiteX13" fmla="*/ 0 w 1494651"/>
                  <a:gd name="connsiteY13" fmla="*/ 139998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8601 w 1496238"/>
                  <a:gd name="connsiteY12" fmla="*/ 425441 h 780471"/>
                  <a:gd name="connsiteX13" fmla="*/ 0 w 1496238"/>
                  <a:gd name="connsiteY13" fmla="*/ 179686 h 780471"/>
                  <a:gd name="connsiteX14" fmla="*/ 1587 w 1496238"/>
                  <a:gd name="connsiteY14" fmla="*/ 0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7014 w 1496238"/>
                  <a:gd name="connsiteY12" fmla="*/ 447666 h 780471"/>
                  <a:gd name="connsiteX13" fmla="*/ 0 w 1496238"/>
                  <a:gd name="connsiteY13" fmla="*/ 179686 h 780471"/>
                  <a:gd name="connsiteX14" fmla="*/ 1587 w 149623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79686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90798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3546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3368" h="780471">
                    <a:moveTo>
                      <a:pt x="1587" y="0"/>
                    </a:moveTo>
                    <a:lnTo>
                      <a:pt x="62412" y="0"/>
                    </a:lnTo>
                    <a:lnTo>
                      <a:pt x="62412" y="70371"/>
                    </a:lnTo>
                    <a:lnTo>
                      <a:pt x="1286856" y="70371"/>
                    </a:lnTo>
                    <a:lnTo>
                      <a:pt x="1493064" y="324684"/>
                    </a:lnTo>
                    <a:cubicBezTo>
                      <a:pt x="1494121" y="380388"/>
                      <a:pt x="1492005" y="467842"/>
                      <a:pt x="1493063" y="523546"/>
                    </a:cubicBezTo>
                    <a:lnTo>
                      <a:pt x="1286856" y="780471"/>
                    </a:lnTo>
                    <a:lnTo>
                      <a:pt x="1688" y="780471"/>
                    </a:lnTo>
                    <a:lnTo>
                      <a:pt x="1688" y="753243"/>
                    </a:lnTo>
                    <a:lnTo>
                      <a:pt x="1587" y="753243"/>
                    </a:lnTo>
                    <a:lnTo>
                      <a:pt x="1587" y="640770"/>
                    </a:lnTo>
                    <a:lnTo>
                      <a:pt x="52419" y="640770"/>
                    </a:lnTo>
                    <a:lnTo>
                      <a:pt x="207014" y="447666"/>
                    </a:lnTo>
                    <a:lnTo>
                      <a:pt x="0" y="186035"/>
                    </a:lnTo>
                    <a:cubicBezTo>
                      <a:pt x="0" y="139369"/>
                      <a:pt x="1587" y="46666"/>
                      <a:pt x="1587" y="0"/>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07" name="Freeform: Shape 1506">
                <a:extLst>
                  <a:ext uri="{FF2B5EF4-FFF2-40B4-BE49-F238E27FC236}">
                    <a16:creationId xmlns:a16="http://schemas.microsoft.com/office/drawing/2014/main" id="{449A7B02-EC62-F44E-7390-BE2FBF730652}"/>
                  </a:ext>
                </a:extLst>
              </p:cNvPr>
              <p:cNvSpPr/>
              <p:nvPr/>
            </p:nvSpPr>
            <p:spPr>
              <a:xfrm>
                <a:off x="6239748" y="3429000"/>
                <a:ext cx="1491504" cy="640771"/>
              </a:xfrm>
              <a:custGeom>
                <a:avLst/>
                <a:gdLst>
                  <a:gd name="connsiteX0" fmla="*/ 1231810 w 1469278"/>
                  <a:gd name="connsiteY0" fmla="*/ 0 h 640771"/>
                  <a:gd name="connsiteX1" fmla="*/ 0 w 1469278"/>
                  <a:gd name="connsiteY1" fmla="*/ 0 h 640771"/>
                  <a:gd name="connsiteX2" fmla="*/ 237469 w 1469278"/>
                  <a:gd name="connsiteY2" fmla="*/ 320404 h 640771"/>
                  <a:gd name="connsiteX3" fmla="*/ 0 w 1469278"/>
                  <a:gd name="connsiteY3" fmla="*/ 640771 h 640771"/>
                  <a:gd name="connsiteX4" fmla="*/ 1231810 w 1469278"/>
                  <a:gd name="connsiteY4" fmla="*/ 640771 h 640771"/>
                  <a:gd name="connsiteX5" fmla="*/ 1469279 w 1469278"/>
                  <a:gd name="connsiteY5" fmla="*/ 320404 h 640771"/>
                  <a:gd name="connsiteX6" fmla="*/ 1231810 w 1469278"/>
                  <a:gd name="connsiteY6" fmla="*/ 0 h 640771"/>
                  <a:gd name="connsiteX0" fmla="*/ 1231810 w 1488329"/>
                  <a:gd name="connsiteY0" fmla="*/ 0 h 640771"/>
                  <a:gd name="connsiteX1" fmla="*/ 0 w 1488329"/>
                  <a:gd name="connsiteY1" fmla="*/ 0 h 640771"/>
                  <a:gd name="connsiteX2" fmla="*/ 237469 w 1488329"/>
                  <a:gd name="connsiteY2" fmla="*/ 320404 h 640771"/>
                  <a:gd name="connsiteX3" fmla="*/ 0 w 1488329"/>
                  <a:gd name="connsiteY3" fmla="*/ 640771 h 640771"/>
                  <a:gd name="connsiteX4" fmla="*/ 1231810 w 1488329"/>
                  <a:gd name="connsiteY4" fmla="*/ 640771 h 640771"/>
                  <a:gd name="connsiteX5" fmla="*/ 1488329 w 1488329"/>
                  <a:gd name="connsiteY5" fmla="*/ 325166 h 640771"/>
                  <a:gd name="connsiteX6" fmla="*/ 1231810 w 1488329"/>
                  <a:gd name="connsiteY6" fmla="*/ 0 h 640771"/>
                  <a:gd name="connsiteX0" fmla="*/ 1231810 w 1491504"/>
                  <a:gd name="connsiteY0" fmla="*/ 0 h 640771"/>
                  <a:gd name="connsiteX1" fmla="*/ 0 w 1491504"/>
                  <a:gd name="connsiteY1" fmla="*/ 0 h 640771"/>
                  <a:gd name="connsiteX2" fmla="*/ 237469 w 1491504"/>
                  <a:gd name="connsiteY2" fmla="*/ 320404 h 640771"/>
                  <a:gd name="connsiteX3" fmla="*/ 0 w 1491504"/>
                  <a:gd name="connsiteY3" fmla="*/ 640771 h 640771"/>
                  <a:gd name="connsiteX4" fmla="*/ 1231810 w 1491504"/>
                  <a:gd name="connsiteY4" fmla="*/ 640771 h 640771"/>
                  <a:gd name="connsiteX5" fmla="*/ 1491504 w 1491504"/>
                  <a:gd name="connsiteY5" fmla="*/ 325166 h 640771"/>
                  <a:gd name="connsiteX6" fmla="*/ 1231810 w 1491504"/>
                  <a:gd name="connsiteY6" fmla="*/ 0 h 6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504" h="640771">
                    <a:moveTo>
                      <a:pt x="1231810" y="0"/>
                    </a:moveTo>
                    <a:lnTo>
                      <a:pt x="0" y="0"/>
                    </a:lnTo>
                    <a:lnTo>
                      <a:pt x="237469" y="320404"/>
                    </a:lnTo>
                    <a:lnTo>
                      <a:pt x="0" y="640771"/>
                    </a:lnTo>
                    <a:lnTo>
                      <a:pt x="1231810" y="640771"/>
                    </a:lnTo>
                    <a:lnTo>
                      <a:pt x="1491504" y="325166"/>
                    </a:lnTo>
                    <a:lnTo>
                      <a:pt x="1231810" y="0"/>
                    </a:lnTo>
                    <a:close/>
                  </a:path>
                </a:pathLst>
              </a:custGeom>
              <a:gradFill>
                <a:gsLst>
                  <a:gs pos="0">
                    <a:schemeClr val="accent5">
                      <a:lumMod val="57000"/>
                      <a:lumOff val="43000"/>
                    </a:schemeClr>
                  </a:gs>
                  <a:gs pos="51100">
                    <a:srgbClr val="AAC975">
                      <a:lumMod val="71000"/>
                      <a:lumOff val="29000"/>
                    </a:srgbClr>
                  </a:gs>
                  <a:gs pos="100000">
                    <a:schemeClr val="accent5">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508" name="Group 1507">
              <a:extLst>
                <a:ext uri="{FF2B5EF4-FFF2-40B4-BE49-F238E27FC236}">
                  <a16:creationId xmlns:a16="http://schemas.microsoft.com/office/drawing/2014/main" id="{34C102B5-0808-D5E3-96EA-248128A77FE2}"/>
                </a:ext>
              </a:extLst>
            </p:cNvPr>
            <p:cNvGrpSpPr/>
            <p:nvPr/>
          </p:nvGrpSpPr>
          <p:grpSpPr>
            <a:xfrm>
              <a:off x="8093339" y="3429000"/>
              <a:ext cx="1493368" cy="780471"/>
              <a:chOff x="6238062" y="3429000"/>
              <a:chExt cx="1493368" cy="780471"/>
            </a:xfrm>
          </p:grpSpPr>
          <p:sp>
            <p:nvSpPr>
              <p:cNvPr id="1509" name="Freeform: Shape 1508">
                <a:extLst>
                  <a:ext uri="{FF2B5EF4-FFF2-40B4-BE49-F238E27FC236}">
                    <a16:creationId xmlns:a16="http://schemas.microsoft.com/office/drawing/2014/main" id="{36E03687-7E79-89B7-7D90-8F60C31A8EE0}"/>
                  </a:ext>
                </a:extLst>
              </p:cNvPr>
              <p:cNvSpPr/>
              <p:nvPr/>
            </p:nvSpPr>
            <p:spPr>
              <a:xfrm>
                <a:off x="6238062" y="3429000"/>
                <a:ext cx="1493368" cy="780471"/>
              </a:xfrm>
              <a:custGeom>
                <a:avLst/>
                <a:gdLst>
                  <a:gd name="connsiteX0" fmla="*/ 0 w 1494651"/>
                  <a:gd name="connsiteY0" fmla="*/ 0 h 780471"/>
                  <a:gd name="connsiteX1" fmla="*/ 60825 w 1494651"/>
                  <a:gd name="connsiteY1" fmla="*/ 0 h 780471"/>
                  <a:gd name="connsiteX2" fmla="*/ 60825 w 1494651"/>
                  <a:gd name="connsiteY2" fmla="*/ 70371 h 780471"/>
                  <a:gd name="connsiteX3" fmla="*/ 1285269 w 1494651"/>
                  <a:gd name="connsiteY3" fmla="*/ 70371 h 780471"/>
                  <a:gd name="connsiteX4" fmla="*/ 1491477 w 1494651"/>
                  <a:gd name="connsiteY4" fmla="*/ 324684 h 780471"/>
                  <a:gd name="connsiteX5" fmla="*/ 1494651 w 1494651"/>
                  <a:gd name="connsiteY5" fmla="*/ 491796 h 780471"/>
                  <a:gd name="connsiteX6" fmla="*/ 1285269 w 1494651"/>
                  <a:gd name="connsiteY6" fmla="*/ 780471 h 780471"/>
                  <a:gd name="connsiteX7" fmla="*/ 101 w 1494651"/>
                  <a:gd name="connsiteY7" fmla="*/ 780471 h 780471"/>
                  <a:gd name="connsiteX8" fmla="*/ 101 w 1494651"/>
                  <a:gd name="connsiteY8" fmla="*/ 753243 h 780471"/>
                  <a:gd name="connsiteX9" fmla="*/ 0 w 1494651"/>
                  <a:gd name="connsiteY9" fmla="*/ 753243 h 780471"/>
                  <a:gd name="connsiteX10" fmla="*/ 0 w 1494651"/>
                  <a:gd name="connsiteY10" fmla="*/ 640770 h 780471"/>
                  <a:gd name="connsiteX11" fmla="*/ 50832 w 1494651"/>
                  <a:gd name="connsiteY11" fmla="*/ 640770 h 780471"/>
                  <a:gd name="connsiteX12" fmla="*/ 207014 w 1494651"/>
                  <a:gd name="connsiteY12" fmla="*/ 425441 h 780471"/>
                  <a:gd name="connsiteX13" fmla="*/ 0 w 1494651"/>
                  <a:gd name="connsiteY13" fmla="*/ 139998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8601 w 1496238"/>
                  <a:gd name="connsiteY12" fmla="*/ 425441 h 780471"/>
                  <a:gd name="connsiteX13" fmla="*/ 0 w 1496238"/>
                  <a:gd name="connsiteY13" fmla="*/ 179686 h 780471"/>
                  <a:gd name="connsiteX14" fmla="*/ 1587 w 1496238"/>
                  <a:gd name="connsiteY14" fmla="*/ 0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7014 w 1496238"/>
                  <a:gd name="connsiteY12" fmla="*/ 447666 h 780471"/>
                  <a:gd name="connsiteX13" fmla="*/ 0 w 1496238"/>
                  <a:gd name="connsiteY13" fmla="*/ 179686 h 780471"/>
                  <a:gd name="connsiteX14" fmla="*/ 1587 w 149623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79686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90798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3546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3368" h="780471">
                    <a:moveTo>
                      <a:pt x="1587" y="0"/>
                    </a:moveTo>
                    <a:lnTo>
                      <a:pt x="62412" y="0"/>
                    </a:lnTo>
                    <a:lnTo>
                      <a:pt x="62412" y="70371"/>
                    </a:lnTo>
                    <a:lnTo>
                      <a:pt x="1286856" y="70371"/>
                    </a:lnTo>
                    <a:lnTo>
                      <a:pt x="1493064" y="324684"/>
                    </a:lnTo>
                    <a:cubicBezTo>
                      <a:pt x="1494121" y="380388"/>
                      <a:pt x="1492005" y="467842"/>
                      <a:pt x="1493063" y="523546"/>
                    </a:cubicBezTo>
                    <a:lnTo>
                      <a:pt x="1286856" y="780471"/>
                    </a:lnTo>
                    <a:lnTo>
                      <a:pt x="1688" y="780471"/>
                    </a:lnTo>
                    <a:lnTo>
                      <a:pt x="1688" y="753243"/>
                    </a:lnTo>
                    <a:lnTo>
                      <a:pt x="1587" y="753243"/>
                    </a:lnTo>
                    <a:lnTo>
                      <a:pt x="1587" y="640770"/>
                    </a:lnTo>
                    <a:lnTo>
                      <a:pt x="52419" y="640770"/>
                    </a:lnTo>
                    <a:lnTo>
                      <a:pt x="207014" y="447666"/>
                    </a:lnTo>
                    <a:lnTo>
                      <a:pt x="0" y="186035"/>
                    </a:lnTo>
                    <a:cubicBezTo>
                      <a:pt x="0" y="139369"/>
                      <a:pt x="1587" y="46666"/>
                      <a:pt x="1587" y="0"/>
                    </a:cubicBezTo>
                    <a:close/>
                  </a:path>
                </a:pathLst>
              </a:custGeom>
              <a:gradFill>
                <a:gsLst>
                  <a:gs pos="0">
                    <a:schemeClr val="accent6"/>
                  </a:gs>
                  <a:gs pos="53400">
                    <a:srgbClr val="E32EBF">
                      <a:lumMod val="73000"/>
                      <a:lumOff val="27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10" name="Freeform: Shape 1509">
                <a:extLst>
                  <a:ext uri="{FF2B5EF4-FFF2-40B4-BE49-F238E27FC236}">
                    <a16:creationId xmlns:a16="http://schemas.microsoft.com/office/drawing/2014/main" id="{A090F84A-3CD9-771C-1528-A34A060C45FC}"/>
                  </a:ext>
                </a:extLst>
              </p:cNvPr>
              <p:cNvSpPr/>
              <p:nvPr/>
            </p:nvSpPr>
            <p:spPr>
              <a:xfrm>
                <a:off x="6239748" y="3429000"/>
                <a:ext cx="1491504" cy="640771"/>
              </a:xfrm>
              <a:custGeom>
                <a:avLst/>
                <a:gdLst>
                  <a:gd name="connsiteX0" fmla="*/ 1231810 w 1469278"/>
                  <a:gd name="connsiteY0" fmla="*/ 0 h 640771"/>
                  <a:gd name="connsiteX1" fmla="*/ 0 w 1469278"/>
                  <a:gd name="connsiteY1" fmla="*/ 0 h 640771"/>
                  <a:gd name="connsiteX2" fmla="*/ 237469 w 1469278"/>
                  <a:gd name="connsiteY2" fmla="*/ 320404 h 640771"/>
                  <a:gd name="connsiteX3" fmla="*/ 0 w 1469278"/>
                  <a:gd name="connsiteY3" fmla="*/ 640771 h 640771"/>
                  <a:gd name="connsiteX4" fmla="*/ 1231810 w 1469278"/>
                  <a:gd name="connsiteY4" fmla="*/ 640771 h 640771"/>
                  <a:gd name="connsiteX5" fmla="*/ 1469279 w 1469278"/>
                  <a:gd name="connsiteY5" fmla="*/ 320404 h 640771"/>
                  <a:gd name="connsiteX6" fmla="*/ 1231810 w 1469278"/>
                  <a:gd name="connsiteY6" fmla="*/ 0 h 640771"/>
                  <a:gd name="connsiteX0" fmla="*/ 1231810 w 1488329"/>
                  <a:gd name="connsiteY0" fmla="*/ 0 h 640771"/>
                  <a:gd name="connsiteX1" fmla="*/ 0 w 1488329"/>
                  <a:gd name="connsiteY1" fmla="*/ 0 h 640771"/>
                  <a:gd name="connsiteX2" fmla="*/ 237469 w 1488329"/>
                  <a:gd name="connsiteY2" fmla="*/ 320404 h 640771"/>
                  <a:gd name="connsiteX3" fmla="*/ 0 w 1488329"/>
                  <a:gd name="connsiteY3" fmla="*/ 640771 h 640771"/>
                  <a:gd name="connsiteX4" fmla="*/ 1231810 w 1488329"/>
                  <a:gd name="connsiteY4" fmla="*/ 640771 h 640771"/>
                  <a:gd name="connsiteX5" fmla="*/ 1488329 w 1488329"/>
                  <a:gd name="connsiteY5" fmla="*/ 325166 h 640771"/>
                  <a:gd name="connsiteX6" fmla="*/ 1231810 w 1488329"/>
                  <a:gd name="connsiteY6" fmla="*/ 0 h 640771"/>
                  <a:gd name="connsiteX0" fmla="*/ 1231810 w 1491504"/>
                  <a:gd name="connsiteY0" fmla="*/ 0 h 640771"/>
                  <a:gd name="connsiteX1" fmla="*/ 0 w 1491504"/>
                  <a:gd name="connsiteY1" fmla="*/ 0 h 640771"/>
                  <a:gd name="connsiteX2" fmla="*/ 237469 w 1491504"/>
                  <a:gd name="connsiteY2" fmla="*/ 320404 h 640771"/>
                  <a:gd name="connsiteX3" fmla="*/ 0 w 1491504"/>
                  <a:gd name="connsiteY3" fmla="*/ 640771 h 640771"/>
                  <a:gd name="connsiteX4" fmla="*/ 1231810 w 1491504"/>
                  <a:gd name="connsiteY4" fmla="*/ 640771 h 640771"/>
                  <a:gd name="connsiteX5" fmla="*/ 1491504 w 1491504"/>
                  <a:gd name="connsiteY5" fmla="*/ 325166 h 640771"/>
                  <a:gd name="connsiteX6" fmla="*/ 1231810 w 1491504"/>
                  <a:gd name="connsiteY6" fmla="*/ 0 h 6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504" h="640771">
                    <a:moveTo>
                      <a:pt x="1231810" y="0"/>
                    </a:moveTo>
                    <a:lnTo>
                      <a:pt x="0" y="0"/>
                    </a:lnTo>
                    <a:lnTo>
                      <a:pt x="237469" y="320404"/>
                    </a:lnTo>
                    <a:lnTo>
                      <a:pt x="0" y="640771"/>
                    </a:lnTo>
                    <a:lnTo>
                      <a:pt x="1231810" y="640771"/>
                    </a:lnTo>
                    <a:lnTo>
                      <a:pt x="1491504" y="325166"/>
                    </a:lnTo>
                    <a:lnTo>
                      <a:pt x="1231810" y="0"/>
                    </a:lnTo>
                    <a:close/>
                  </a:path>
                </a:pathLst>
              </a:custGeom>
              <a:gradFill>
                <a:gsLst>
                  <a:gs pos="0">
                    <a:schemeClr val="accent6">
                      <a:lumMod val="67000"/>
                      <a:lumOff val="33000"/>
                    </a:schemeClr>
                  </a:gs>
                  <a:gs pos="60000">
                    <a:srgbClr val="F26ED7"/>
                  </a:gs>
                  <a:gs pos="100000">
                    <a:schemeClr val="accent6">
                      <a:lumMod val="60000"/>
                      <a:lumOff val="40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511" name="Group 1510">
              <a:extLst>
                <a:ext uri="{FF2B5EF4-FFF2-40B4-BE49-F238E27FC236}">
                  <a16:creationId xmlns:a16="http://schemas.microsoft.com/office/drawing/2014/main" id="{99A059B5-0021-FBE7-AE48-B0B7E71AD597}"/>
                </a:ext>
              </a:extLst>
            </p:cNvPr>
            <p:cNvGrpSpPr/>
            <p:nvPr/>
          </p:nvGrpSpPr>
          <p:grpSpPr>
            <a:xfrm>
              <a:off x="9923251" y="3429000"/>
              <a:ext cx="1493368" cy="780471"/>
              <a:chOff x="6238062" y="3429000"/>
              <a:chExt cx="1493368" cy="780471"/>
            </a:xfrm>
          </p:grpSpPr>
          <p:sp>
            <p:nvSpPr>
              <p:cNvPr id="1512" name="Freeform: Shape 1511">
                <a:extLst>
                  <a:ext uri="{FF2B5EF4-FFF2-40B4-BE49-F238E27FC236}">
                    <a16:creationId xmlns:a16="http://schemas.microsoft.com/office/drawing/2014/main" id="{5A3560EB-E277-53CF-D106-5BB912C2A0AF}"/>
                  </a:ext>
                </a:extLst>
              </p:cNvPr>
              <p:cNvSpPr/>
              <p:nvPr/>
            </p:nvSpPr>
            <p:spPr>
              <a:xfrm>
                <a:off x="6238062" y="3429000"/>
                <a:ext cx="1493368" cy="780471"/>
              </a:xfrm>
              <a:custGeom>
                <a:avLst/>
                <a:gdLst>
                  <a:gd name="connsiteX0" fmla="*/ 0 w 1494651"/>
                  <a:gd name="connsiteY0" fmla="*/ 0 h 780471"/>
                  <a:gd name="connsiteX1" fmla="*/ 60825 w 1494651"/>
                  <a:gd name="connsiteY1" fmla="*/ 0 h 780471"/>
                  <a:gd name="connsiteX2" fmla="*/ 60825 w 1494651"/>
                  <a:gd name="connsiteY2" fmla="*/ 70371 h 780471"/>
                  <a:gd name="connsiteX3" fmla="*/ 1285269 w 1494651"/>
                  <a:gd name="connsiteY3" fmla="*/ 70371 h 780471"/>
                  <a:gd name="connsiteX4" fmla="*/ 1491477 w 1494651"/>
                  <a:gd name="connsiteY4" fmla="*/ 324684 h 780471"/>
                  <a:gd name="connsiteX5" fmla="*/ 1494651 w 1494651"/>
                  <a:gd name="connsiteY5" fmla="*/ 491796 h 780471"/>
                  <a:gd name="connsiteX6" fmla="*/ 1285269 w 1494651"/>
                  <a:gd name="connsiteY6" fmla="*/ 780471 h 780471"/>
                  <a:gd name="connsiteX7" fmla="*/ 101 w 1494651"/>
                  <a:gd name="connsiteY7" fmla="*/ 780471 h 780471"/>
                  <a:gd name="connsiteX8" fmla="*/ 101 w 1494651"/>
                  <a:gd name="connsiteY8" fmla="*/ 753243 h 780471"/>
                  <a:gd name="connsiteX9" fmla="*/ 0 w 1494651"/>
                  <a:gd name="connsiteY9" fmla="*/ 753243 h 780471"/>
                  <a:gd name="connsiteX10" fmla="*/ 0 w 1494651"/>
                  <a:gd name="connsiteY10" fmla="*/ 640770 h 780471"/>
                  <a:gd name="connsiteX11" fmla="*/ 50832 w 1494651"/>
                  <a:gd name="connsiteY11" fmla="*/ 640770 h 780471"/>
                  <a:gd name="connsiteX12" fmla="*/ 207014 w 1494651"/>
                  <a:gd name="connsiteY12" fmla="*/ 425441 h 780471"/>
                  <a:gd name="connsiteX13" fmla="*/ 0 w 1494651"/>
                  <a:gd name="connsiteY13" fmla="*/ 139998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8601 w 1496238"/>
                  <a:gd name="connsiteY12" fmla="*/ 425441 h 780471"/>
                  <a:gd name="connsiteX13" fmla="*/ 0 w 1496238"/>
                  <a:gd name="connsiteY13" fmla="*/ 179686 h 780471"/>
                  <a:gd name="connsiteX14" fmla="*/ 1587 w 1496238"/>
                  <a:gd name="connsiteY14" fmla="*/ 0 h 780471"/>
                  <a:gd name="connsiteX0" fmla="*/ 1587 w 1496238"/>
                  <a:gd name="connsiteY0" fmla="*/ 0 h 780471"/>
                  <a:gd name="connsiteX1" fmla="*/ 62412 w 1496238"/>
                  <a:gd name="connsiteY1" fmla="*/ 0 h 780471"/>
                  <a:gd name="connsiteX2" fmla="*/ 62412 w 1496238"/>
                  <a:gd name="connsiteY2" fmla="*/ 70371 h 780471"/>
                  <a:gd name="connsiteX3" fmla="*/ 1286856 w 1496238"/>
                  <a:gd name="connsiteY3" fmla="*/ 70371 h 780471"/>
                  <a:gd name="connsiteX4" fmla="*/ 1493064 w 1496238"/>
                  <a:gd name="connsiteY4" fmla="*/ 324684 h 780471"/>
                  <a:gd name="connsiteX5" fmla="*/ 1496238 w 1496238"/>
                  <a:gd name="connsiteY5" fmla="*/ 491796 h 780471"/>
                  <a:gd name="connsiteX6" fmla="*/ 1286856 w 1496238"/>
                  <a:gd name="connsiteY6" fmla="*/ 780471 h 780471"/>
                  <a:gd name="connsiteX7" fmla="*/ 1688 w 1496238"/>
                  <a:gd name="connsiteY7" fmla="*/ 780471 h 780471"/>
                  <a:gd name="connsiteX8" fmla="*/ 1688 w 1496238"/>
                  <a:gd name="connsiteY8" fmla="*/ 753243 h 780471"/>
                  <a:gd name="connsiteX9" fmla="*/ 1587 w 1496238"/>
                  <a:gd name="connsiteY9" fmla="*/ 753243 h 780471"/>
                  <a:gd name="connsiteX10" fmla="*/ 1587 w 1496238"/>
                  <a:gd name="connsiteY10" fmla="*/ 640770 h 780471"/>
                  <a:gd name="connsiteX11" fmla="*/ 52419 w 1496238"/>
                  <a:gd name="connsiteY11" fmla="*/ 640770 h 780471"/>
                  <a:gd name="connsiteX12" fmla="*/ 207014 w 1496238"/>
                  <a:gd name="connsiteY12" fmla="*/ 447666 h 780471"/>
                  <a:gd name="connsiteX13" fmla="*/ 0 w 1496238"/>
                  <a:gd name="connsiteY13" fmla="*/ 179686 h 780471"/>
                  <a:gd name="connsiteX14" fmla="*/ 1587 w 149623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79686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90798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1959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 name="connsiteX0" fmla="*/ 1587 w 1493368"/>
                  <a:gd name="connsiteY0" fmla="*/ 0 h 780471"/>
                  <a:gd name="connsiteX1" fmla="*/ 62412 w 1493368"/>
                  <a:gd name="connsiteY1" fmla="*/ 0 h 780471"/>
                  <a:gd name="connsiteX2" fmla="*/ 62412 w 1493368"/>
                  <a:gd name="connsiteY2" fmla="*/ 70371 h 780471"/>
                  <a:gd name="connsiteX3" fmla="*/ 1286856 w 1493368"/>
                  <a:gd name="connsiteY3" fmla="*/ 70371 h 780471"/>
                  <a:gd name="connsiteX4" fmla="*/ 1493064 w 1493368"/>
                  <a:gd name="connsiteY4" fmla="*/ 324684 h 780471"/>
                  <a:gd name="connsiteX5" fmla="*/ 1493063 w 1493368"/>
                  <a:gd name="connsiteY5" fmla="*/ 523546 h 780471"/>
                  <a:gd name="connsiteX6" fmla="*/ 1286856 w 1493368"/>
                  <a:gd name="connsiteY6" fmla="*/ 780471 h 780471"/>
                  <a:gd name="connsiteX7" fmla="*/ 1688 w 1493368"/>
                  <a:gd name="connsiteY7" fmla="*/ 780471 h 780471"/>
                  <a:gd name="connsiteX8" fmla="*/ 1688 w 1493368"/>
                  <a:gd name="connsiteY8" fmla="*/ 753243 h 780471"/>
                  <a:gd name="connsiteX9" fmla="*/ 1587 w 1493368"/>
                  <a:gd name="connsiteY9" fmla="*/ 753243 h 780471"/>
                  <a:gd name="connsiteX10" fmla="*/ 1587 w 1493368"/>
                  <a:gd name="connsiteY10" fmla="*/ 640770 h 780471"/>
                  <a:gd name="connsiteX11" fmla="*/ 52419 w 1493368"/>
                  <a:gd name="connsiteY11" fmla="*/ 640770 h 780471"/>
                  <a:gd name="connsiteX12" fmla="*/ 207014 w 1493368"/>
                  <a:gd name="connsiteY12" fmla="*/ 447666 h 780471"/>
                  <a:gd name="connsiteX13" fmla="*/ 0 w 1493368"/>
                  <a:gd name="connsiteY13" fmla="*/ 186035 h 780471"/>
                  <a:gd name="connsiteX14" fmla="*/ 1587 w 1493368"/>
                  <a:gd name="connsiteY14" fmla="*/ 0 h 7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3368" h="780471">
                    <a:moveTo>
                      <a:pt x="1587" y="0"/>
                    </a:moveTo>
                    <a:lnTo>
                      <a:pt x="62412" y="0"/>
                    </a:lnTo>
                    <a:lnTo>
                      <a:pt x="62412" y="70371"/>
                    </a:lnTo>
                    <a:lnTo>
                      <a:pt x="1286856" y="70371"/>
                    </a:lnTo>
                    <a:lnTo>
                      <a:pt x="1493064" y="324684"/>
                    </a:lnTo>
                    <a:cubicBezTo>
                      <a:pt x="1494121" y="380388"/>
                      <a:pt x="1492005" y="467842"/>
                      <a:pt x="1493063" y="523546"/>
                    </a:cubicBezTo>
                    <a:lnTo>
                      <a:pt x="1286856" y="780471"/>
                    </a:lnTo>
                    <a:lnTo>
                      <a:pt x="1688" y="780471"/>
                    </a:lnTo>
                    <a:lnTo>
                      <a:pt x="1688" y="753243"/>
                    </a:lnTo>
                    <a:lnTo>
                      <a:pt x="1587" y="753243"/>
                    </a:lnTo>
                    <a:lnTo>
                      <a:pt x="1587" y="640770"/>
                    </a:lnTo>
                    <a:lnTo>
                      <a:pt x="52419" y="640770"/>
                    </a:lnTo>
                    <a:lnTo>
                      <a:pt x="207014" y="447666"/>
                    </a:lnTo>
                    <a:lnTo>
                      <a:pt x="0" y="186035"/>
                    </a:lnTo>
                    <a:cubicBezTo>
                      <a:pt x="0" y="139369"/>
                      <a:pt x="1587" y="46666"/>
                      <a:pt x="1587" y="0"/>
                    </a:cubicBezTo>
                    <a:close/>
                  </a:path>
                </a:pathLst>
              </a:custGeom>
              <a:gradFill>
                <a:gsLst>
                  <a:gs pos="0">
                    <a:schemeClr val="accent3"/>
                  </a:gs>
                  <a:gs pos="49400">
                    <a:srgbClr val="8A30E1">
                      <a:lumMod val="82000"/>
                      <a:lumOff val="18000"/>
                    </a:srgbClr>
                  </a:gs>
                  <a:gs pos="100000">
                    <a:schemeClr val="accent3">
                      <a:lumMod val="75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13" name="Freeform: Shape 1512">
                <a:extLst>
                  <a:ext uri="{FF2B5EF4-FFF2-40B4-BE49-F238E27FC236}">
                    <a16:creationId xmlns:a16="http://schemas.microsoft.com/office/drawing/2014/main" id="{02664BFB-BF7C-19B6-074A-BC9A78C56A8E}"/>
                  </a:ext>
                </a:extLst>
              </p:cNvPr>
              <p:cNvSpPr/>
              <p:nvPr/>
            </p:nvSpPr>
            <p:spPr>
              <a:xfrm>
                <a:off x="6239748" y="3429000"/>
                <a:ext cx="1491504" cy="640771"/>
              </a:xfrm>
              <a:custGeom>
                <a:avLst/>
                <a:gdLst>
                  <a:gd name="connsiteX0" fmla="*/ 1231810 w 1469278"/>
                  <a:gd name="connsiteY0" fmla="*/ 0 h 640771"/>
                  <a:gd name="connsiteX1" fmla="*/ 0 w 1469278"/>
                  <a:gd name="connsiteY1" fmla="*/ 0 h 640771"/>
                  <a:gd name="connsiteX2" fmla="*/ 237469 w 1469278"/>
                  <a:gd name="connsiteY2" fmla="*/ 320404 h 640771"/>
                  <a:gd name="connsiteX3" fmla="*/ 0 w 1469278"/>
                  <a:gd name="connsiteY3" fmla="*/ 640771 h 640771"/>
                  <a:gd name="connsiteX4" fmla="*/ 1231810 w 1469278"/>
                  <a:gd name="connsiteY4" fmla="*/ 640771 h 640771"/>
                  <a:gd name="connsiteX5" fmla="*/ 1469279 w 1469278"/>
                  <a:gd name="connsiteY5" fmla="*/ 320404 h 640771"/>
                  <a:gd name="connsiteX6" fmla="*/ 1231810 w 1469278"/>
                  <a:gd name="connsiteY6" fmla="*/ 0 h 640771"/>
                  <a:gd name="connsiteX0" fmla="*/ 1231810 w 1488329"/>
                  <a:gd name="connsiteY0" fmla="*/ 0 h 640771"/>
                  <a:gd name="connsiteX1" fmla="*/ 0 w 1488329"/>
                  <a:gd name="connsiteY1" fmla="*/ 0 h 640771"/>
                  <a:gd name="connsiteX2" fmla="*/ 237469 w 1488329"/>
                  <a:gd name="connsiteY2" fmla="*/ 320404 h 640771"/>
                  <a:gd name="connsiteX3" fmla="*/ 0 w 1488329"/>
                  <a:gd name="connsiteY3" fmla="*/ 640771 h 640771"/>
                  <a:gd name="connsiteX4" fmla="*/ 1231810 w 1488329"/>
                  <a:gd name="connsiteY4" fmla="*/ 640771 h 640771"/>
                  <a:gd name="connsiteX5" fmla="*/ 1488329 w 1488329"/>
                  <a:gd name="connsiteY5" fmla="*/ 325166 h 640771"/>
                  <a:gd name="connsiteX6" fmla="*/ 1231810 w 1488329"/>
                  <a:gd name="connsiteY6" fmla="*/ 0 h 640771"/>
                  <a:gd name="connsiteX0" fmla="*/ 1231810 w 1491504"/>
                  <a:gd name="connsiteY0" fmla="*/ 0 h 640771"/>
                  <a:gd name="connsiteX1" fmla="*/ 0 w 1491504"/>
                  <a:gd name="connsiteY1" fmla="*/ 0 h 640771"/>
                  <a:gd name="connsiteX2" fmla="*/ 237469 w 1491504"/>
                  <a:gd name="connsiteY2" fmla="*/ 320404 h 640771"/>
                  <a:gd name="connsiteX3" fmla="*/ 0 w 1491504"/>
                  <a:gd name="connsiteY3" fmla="*/ 640771 h 640771"/>
                  <a:gd name="connsiteX4" fmla="*/ 1231810 w 1491504"/>
                  <a:gd name="connsiteY4" fmla="*/ 640771 h 640771"/>
                  <a:gd name="connsiteX5" fmla="*/ 1491504 w 1491504"/>
                  <a:gd name="connsiteY5" fmla="*/ 325166 h 640771"/>
                  <a:gd name="connsiteX6" fmla="*/ 1231810 w 1491504"/>
                  <a:gd name="connsiteY6" fmla="*/ 0 h 6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1504" h="640771">
                    <a:moveTo>
                      <a:pt x="1231810" y="0"/>
                    </a:moveTo>
                    <a:lnTo>
                      <a:pt x="0" y="0"/>
                    </a:lnTo>
                    <a:lnTo>
                      <a:pt x="237469" y="320404"/>
                    </a:lnTo>
                    <a:lnTo>
                      <a:pt x="0" y="640771"/>
                    </a:lnTo>
                    <a:lnTo>
                      <a:pt x="1231810" y="640771"/>
                    </a:lnTo>
                    <a:lnTo>
                      <a:pt x="1491504" y="325166"/>
                    </a:lnTo>
                    <a:lnTo>
                      <a:pt x="1231810" y="0"/>
                    </a:lnTo>
                    <a:close/>
                  </a:path>
                </a:pathLst>
              </a:custGeom>
              <a:gradFill>
                <a:gsLst>
                  <a:gs pos="53400">
                    <a:srgbClr val="C391F4">
                      <a:lumMod val="64000"/>
                      <a:lumOff val="36000"/>
                    </a:srgbClr>
                  </a:gs>
                  <a:gs pos="0">
                    <a:schemeClr val="accent3">
                      <a:lumMod val="63000"/>
                      <a:lumOff val="37000"/>
                    </a:schemeClr>
                  </a:gs>
                  <a:gs pos="100000">
                    <a:schemeClr val="accent3">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sp>
        <p:nvSpPr>
          <p:cNvPr id="2" name="TextBox 1">
            <a:extLst>
              <a:ext uri="{FF2B5EF4-FFF2-40B4-BE49-F238E27FC236}">
                <a16:creationId xmlns:a16="http://schemas.microsoft.com/office/drawing/2014/main" id="{2759BA3F-A88A-DD8F-B4D0-9689CDF1A26A}"/>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6 Steps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20" name="Group 19">
            <a:extLst>
              <a:ext uri="{FF2B5EF4-FFF2-40B4-BE49-F238E27FC236}">
                <a16:creationId xmlns:a16="http://schemas.microsoft.com/office/drawing/2014/main" id="{22DE543C-EF4E-943A-4BAC-C38444F660FE}"/>
              </a:ext>
            </a:extLst>
          </p:cNvPr>
          <p:cNvGrpSpPr/>
          <p:nvPr/>
        </p:nvGrpSpPr>
        <p:grpSpPr>
          <a:xfrm>
            <a:off x="1116722" y="3029798"/>
            <a:ext cx="766835" cy="1032136"/>
            <a:chOff x="1116722" y="3009219"/>
            <a:chExt cx="766835" cy="1032136"/>
          </a:xfrm>
        </p:grpSpPr>
        <p:cxnSp>
          <p:nvCxnSpPr>
            <p:cNvPr id="3" name="Straight Arrow Connector 2">
              <a:extLst>
                <a:ext uri="{FF2B5EF4-FFF2-40B4-BE49-F238E27FC236}">
                  <a16:creationId xmlns:a16="http://schemas.microsoft.com/office/drawing/2014/main" id="{E4D4431B-00B3-D211-7709-B33A6140182F}"/>
                </a:ext>
              </a:extLst>
            </p:cNvPr>
            <p:cNvCxnSpPr>
              <a:cxnSpLocks/>
            </p:cNvCxnSpPr>
            <p:nvPr/>
          </p:nvCxnSpPr>
          <p:spPr>
            <a:xfrm>
              <a:off x="1530168" y="3479211"/>
              <a:ext cx="0" cy="562144"/>
            </a:xfrm>
            <a:prstGeom prst="straightConnector1">
              <a:avLst/>
            </a:prstGeom>
            <a:ln w="9525">
              <a:gradFill>
                <a:gsLst>
                  <a:gs pos="0">
                    <a:schemeClr val="accent1"/>
                  </a:gs>
                  <a:gs pos="60900">
                    <a:srgbClr val="D5A327"/>
                  </a:gs>
                  <a:gs pos="100000">
                    <a:schemeClr val="accent1">
                      <a:lumMod val="74000"/>
                      <a:lumOff val="26000"/>
                    </a:schemeClr>
                  </a:gs>
                </a:gsLst>
                <a:lin ang="5400000" scaled="1"/>
              </a:gradFill>
              <a:prstDash val="dash"/>
              <a:tailEnd type="ova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AAC3370-7DE4-C059-F5E9-8B6A312B203F}"/>
                </a:ext>
              </a:extLst>
            </p:cNvPr>
            <p:cNvSpPr txBox="1"/>
            <p:nvPr/>
          </p:nvSpPr>
          <p:spPr>
            <a:xfrm flipH="1">
              <a:off x="1116722" y="3009219"/>
              <a:ext cx="766835" cy="338554"/>
            </a:xfrm>
            <a:prstGeom prst="rect">
              <a:avLst/>
            </a:prstGeom>
            <a:noFill/>
          </p:spPr>
          <p:txBody>
            <a:bodyPr wrap="square" rtlCol="0">
              <a:spAutoFit/>
            </a:bodyPr>
            <a:lstStyle/>
            <a:p>
              <a:pPr algn="ctr"/>
              <a:r>
                <a:rPr lang="en-US" sz="1600" b="1" dirty="0">
                  <a:solidFill>
                    <a:schemeClr val="bg2"/>
                  </a:solidFill>
                  <a:latin typeface="Poppins SemiBold" panose="00000700000000000000" pitchFamily="2" charset="0"/>
                  <a:cs typeface="Poppins SemiBold" panose="00000700000000000000" pitchFamily="2" charset="0"/>
                </a:rPr>
                <a:t>Jan</a:t>
              </a:r>
              <a:endParaRPr lang="en-ID" sz="1600" b="1" dirty="0">
                <a:solidFill>
                  <a:schemeClr val="bg2"/>
                </a:solidFill>
                <a:latin typeface="Poppins SemiBold" panose="00000700000000000000" pitchFamily="2" charset="0"/>
                <a:cs typeface="Poppins SemiBold" panose="00000700000000000000" pitchFamily="2" charset="0"/>
              </a:endParaRPr>
            </a:p>
          </p:txBody>
        </p:sp>
      </p:grpSp>
      <p:grpSp>
        <p:nvGrpSpPr>
          <p:cNvPr id="19" name="Group 18">
            <a:extLst>
              <a:ext uri="{FF2B5EF4-FFF2-40B4-BE49-F238E27FC236}">
                <a16:creationId xmlns:a16="http://schemas.microsoft.com/office/drawing/2014/main" id="{1B651635-83A0-C324-C8AD-5075AE1AA48E}"/>
              </a:ext>
            </a:extLst>
          </p:cNvPr>
          <p:cNvGrpSpPr/>
          <p:nvPr/>
        </p:nvGrpSpPr>
        <p:grpSpPr>
          <a:xfrm>
            <a:off x="2959727" y="3029798"/>
            <a:ext cx="766835" cy="1032136"/>
            <a:chOff x="3002672" y="3009219"/>
            <a:chExt cx="766835" cy="1032136"/>
          </a:xfrm>
        </p:grpSpPr>
        <p:cxnSp>
          <p:nvCxnSpPr>
            <p:cNvPr id="5" name="Straight Arrow Connector 4">
              <a:extLst>
                <a:ext uri="{FF2B5EF4-FFF2-40B4-BE49-F238E27FC236}">
                  <a16:creationId xmlns:a16="http://schemas.microsoft.com/office/drawing/2014/main" id="{C830DBF2-184D-610F-6A95-90DD2DF04412}"/>
                </a:ext>
              </a:extLst>
            </p:cNvPr>
            <p:cNvCxnSpPr>
              <a:cxnSpLocks/>
            </p:cNvCxnSpPr>
            <p:nvPr/>
          </p:nvCxnSpPr>
          <p:spPr>
            <a:xfrm>
              <a:off x="3416118" y="3479211"/>
              <a:ext cx="0" cy="562144"/>
            </a:xfrm>
            <a:prstGeom prst="straightConnector1">
              <a:avLst/>
            </a:prstGeom>
            <a:ln w="9525">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D5D6786-E308-7741-0D0E-5B37CEE0D226}"/>
                </a:ext>
              </a:extLst>
            </p:cNvPr>
            <p:cNvSpPr txBox="1"/>
            <p:nvPr/>
          </p:nvSpPr>
          <p:spPr>
            <a:xfrm flipH="1">
              <a:off x="3002672" y="3009219"/>
              <a:ext cx="766835" cy="338554"/>
            </a:xfrm>
            <a:prstGeom prst="rect">
              <a:avLst/>
            </a:prstGeom>
            <a:noFill/>
          </p:spPr>
          <p:txBody>
            <a:bodyPr wrap="square" rtlCol="0">
              <a:spAutoFit/>
            </a:bodyPr>
            <a:lstStyle/>
            <a:p>
              <a:pPr algn="ctr"/>
              <a:r>
                <a:rPr lang="en-US" sz="1600" b="1" dirty="0">
                  <a:solidFill>
                    <a:schemeClr val="bg2"/>
                  </a:solidFill>
                  <a:latin typeface="Poppins SemiBold" panose="00000700000000000000" pitchFamily="2" charset="0"/>
                  <a:cs typeface="Poppins SemiBold" panose="00000700000000000000" pitchFamily="2" charset="0"/>
                </a:rPr>
                <a:t>Feb</a:t>
              </a:r>
              <a:endParaRPr lang="en-ID" sz="1600" b="1" dirty="0">
                <a:solidFill>
                  <a:schemeClr val="bg2"/>
                </a:solidFill>
                <a:latin typeface="Poppins SemiBold" panose="00000700000000000000" pitchFamily="2" charset="0"/>
                <a:cs typeface="Poppins SemiBold" panose="00000700000000000000" pitchFamily="2" charset="0"/>
              </a:endParaRPr>
            </a:p>
          </p:txBody>
        </p:sp>
      </p:grpSp>
      <p:grpSp>
        <p:nvGrpSpPr>
          <p:cNvPr id="9" name="Group 8">
            <a:extLst>
              <a:ext uri="{FF2B5EF4-FFF2-40B4-BE49-F238E27FC236}">
                <a16:creationId xmlns:a16="http://schemas.microsoft.com/office/drawing/2014/main" id="{3E081F91-B473-E7F8-A868-A105D5E86971}"/>
              </a:ext>
            </a:extLst>
          </p:cNvPr>
          <p:cNvGrpSpPr/>
          <p:nvPr/>
        </p:nvGrpSpPr>
        <p:grpSpPr>
          <a:xfrm>
            <a:off x="4778173" y="3029798"/>
            <a:ext cx="766835" cy="1032136"/>
            <a:chOff x="4778173" y="3009219"/>
            <a:chExt cx="766835" cy="1032136"/>
          </a:xfrm>
        </p:grpSpPr>
        <p:cxnSp>
          <p:nvCxnSpPr>
            <p:cNvPr id="7" name="Straight Arrow Connector 6">
              <a:extLst>
                <a:ext uri="{FF2B5EF4-FFF2-40B4-BE49-F238E27FC236}">
                  <a16:creationId xmlns:a16="http://schemas.microsoft.com/office/drawing/2014/main" id="{DBAE57C1-6AD7-5A15-419C-7CA591C0C5C9}"/>
                </a:ext>
              </a:extLst>
            </p:cNvPr>
            <p:cNvCxnSpPr>
              <a:cxnSpLocks/>
            </p:cNvCxnSpPr>
            <p:nvPr/>
          </p:nvCxnSpPr>
          <p:spPr>
            <a:xfrm>
              <a:off x="5191619" y="3479211"/>
              <a:ext cx="0" cy="562144"/>
            </a:xfrm>
            <a:prstGeom prst="straightConnector1">
              <a:avLst/>
            </a:prstGeom>
            <a:ln w="9525">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2E72A3D-A3FF-0767-9ABD-DF74F7201368}"/>
                </a:ext>
              </a:extLst>
            </p:cNvPr>
            <p:cNvSpPr txBox="1"/>
            <p:nvPr/>
          </p:nvSpPr>
          <p:spPr>
            <a:xfrm flipH="1">
              <a:off x="4778173" y="3009219"/>
              <a:ext cx="766835" cy="338554"/>
            </a:xfrm>
            <a:prstGeom prst="rect">
              <a:avLst/>
            </a:prstGeom>
            <a:noFill/>
          </p:spPr>
          <p:txBody>
            <a:bodyPr wrap="square" rtlCol="0">
              <a:spAutoFit/>
            </a:bodyPr>
            <a:lstStyle/>
            <a:p>
              <a:pPr algn="ctr"/>
              <a:r>
                <a:rPr lang="en-US" sz="1600" b="1" dirty="0">
                  <a:solidFill>
                    <a:schemeClr val="bg2"/>
                  </a:solidFill>
                  <a:latin typeface="Poppins SemiBold" panose="00000700000000000000" pitchFamily="2" charset="0"/>
                  <a:cs typeface="Poppins SemiBold" panose="00000700000000000000" pitchFamily="2" charset="0"/>
                </a:rPr>
                <a:t>Mar</a:t>
              </a:r>
              <a:endParaRPr lang="en-ID" sz="1600" b="1" dirty="0">
                <a:solidFill>
                  <a:schemeClr val="bg2"/>
                </a:solidFill>
                <a:latin typeface="Poppins SemiBold" panose="00000700000000000000" pitchFamily="2" charset="0"/>
                <a:cs typeface="Poppins SemiBold" panose="00000700000000000000" pitchFamily="2" charset="0"/>
              </a:endParaRPr>
            </a:p>
          </p:txBody>
        </p:sp>
      </p:grpSp>
      <p:grpSp>
        <p:nvGrpSpPr>
          <p:cNvPr id="10" name="Group 9">
            <a:extLst>
              <a:ext uri="{FF2B5EF4-FFF2-40B4-BE49-F238E27FC236}">
                <a16:creationId xmlns:a16="http://schemas.microsoft.com/office/drawing/2014/main" id="{E9C6551A-F053-BED1-518C-FA696D59BB4D}"/>
              </a:ext>
            </a:extLst>
          </p:cNvPr>
          <p:cNvGrpSpPr/>
          <p:nvPr/>
        </p:nvGrpSpPr>
        <p:grpSpPr>
          <a:xfrm>
            <a:off x="6606455" y="3029798"/>
            <a:ext cx="766835" cy="1032136"/>
            <a:chOff x="4778173" y="3009219"/>
            <a:chExt cx="766835" cy="1032136"/>
          </a:xfrm>
        </p:grpSpPr>
        <p:cxnSp>
          <p:nvCxnSpPr>
            <p:cNvPr id="11" name="Straight Arrow Connector 10">
              <a:extLst>
                <a:ext uri="{FF2B5EF4-FFF2-40B4-BE49-F238E27FC236}">
                  <a16:creationId xmlns:a16="http://schemas.microsoft.com/office/drawing/2014/main" id="{AF96525E-F51B-177A-C1E6-15261AC0B184}"/>
                </a:ext>
              </a:extLst>
            </p:cNvPr>
            <p:cNvCxnSpPr>
              <a:cxnSpLocks/>
            </p:cNvCxnSpPr>
            <p:nvPr/>
          </p:nvCxnSpPr>
          <p:spPr>
            <a:xfrm>
              <a:off x="5191619" y="3479211"/>
              <a:ext cx="0" cy="562144"/>
            </a:xfrm>
            <a:prstGeom prst="straightConnector1">
              <a:avLst/>
            </a:prstGeom>
            <a:ln w="9525">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DC21224-1150-1B8D-1AAA-8F3FE5FF782F}"/>
                </a:ext>
              </a:extLst>
            </p:cNvPr>
            <p:cNvSpPr txBox="1"/>
            <p:nvPr/>
          </p:nvSpPr>
          <p:spPr>
            <a:xfrm flipH="1">
              <a:off x="4778173" y="3009219"/>
              <a:ext cx="766835" cy="338554"/>
            </a:xfrm>
            <a:prstGeom prst="rect">
              <a:avLst/>
            </a:prstGeom>
            <a:noFill/>
          </p:spPr>
          <p:txBody>
            <a:bodyPr wrap="square" rtlCol="0">
              <a:spAutoFit/>
            </a:bodyPr>
            <a:lstStyle/>
            <a:p>
              <a:pPr algn="ctr"/>
              <a:r>
                <a:rPr lang="en-US" sz="1600" b="1" dirty="0">
                  <a:solidFill>
                    <a:schemeClr val="bg2"/>
                  </a:solidFill>
                  <a:latin typeface="Poppins SemiBold" panose="00000700000000000000" pitchFamily="2" charset="0"/>
                  <a:cs typeface="Poppins SemiBold" panose="00000700000000000000" pitchFamily="2" charset="0"/>
                </a:rPr>
                <a:t>Apr</a:t>
              </a:r>
              <a:endParaRPr lang="en-ID" sz="1600" b="1" dirty="0">
                <a:solidFill>
                  <a:schemeClr val="bg2"/>
                </a:solidFill>
                <a:latin typeface="Poppins SemiBold" panose="00000700000000000000" pitchFamily="2" charset="0"/>
                <a:cs typeface="Poppins SemiBold" panose="00000700000000000000" pitchFamily="2" charset="0"/>
              </a:endParaRPr>
            </a:p>
          </p:txBody>
        </p:sp>
      </p:grpSp>
      <p:grpSp>
        <p:nvGrpSpPr>
          <p:cNvPr id="13" name="Group 12">
            <a:extLst>
              <a:ext uri="{FF2B5EF4-FFF2-40B4-BE49-F238E27FC236}">
                <a16:creationId xmlns:a16="http://schemas.microsoft.com/office/drawing/2014/main" id="{F0247EA2-1F27-6960-F96C-29199728E997}"/>
              </a:ext>
            </a:extLst>
          </p:cNvPr>
          <p:cNvGrpSpPr/>
          <p:nvPr/>
        </p:nvGrpSpPr>
        <p:grpSpPr>
          <a:xfrm>
            <a:off x="8436366" y="3029798"/>
            <a:ext cx="766835" cy="1032136"/>
            <a:chOff x="4778173" y="3009219"/>
            <a:chExt cx="766835" cy="1032136"/>
          </a:xfrm>
        </p:grpSpPr>
        <p:cxnSp>
          <p:nvCxnSpPr>
            <p:cNvPr id="14" name="Straight Arrow Connector 13">
              <a:extLst>
                <a:ext uri="{FF2B5EF4-FFF2-40B4-BE49-F238E27FC236}">
                  <a16:creationId xmlns:a16="http://schemas.microsoft.com/office/drawing/2014/main" id="{0B65598F-1EFF-C499-EBD4-66FB510FE807}"/>
                </a:ext>
              </a:extLst>
            </p:cNvPr>
            <p:cNvCxnSpPr>
              <a:cxnSpLocks/>
            </p:cNvCxnSpPr>
            <p:nvPr/>
          </p:nvCxnSpPr>
          <p:spPr>
            <a:xfrm>
              <a:off x="5191619" y="3479211"/>
              <a:ext cx="0" cy="562144"/>
            </a:xfrm>
            <a:prstGeom prst="straightConnector1">
              <a:avLst/>
            </a:prstGeom>
            <a:ln w="9525">
              <a:solidFill>
                <a:schemeClr val="accent6"/>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5A836B8-A340-269F-41D5-00CF28840DAC}"/>
                </a:ext>
              </a:extLst>
            </p:cNvPr>
            <p:cNvSpPr txBox="1"/>
            <p:nvPr/>
          </p:nvSpPr>
          <p:spPr>
            <a:xfrm flipH="1">
              <a:off x="4778173" y="3009219"/>
              <a:ext cx="766835" cy="338554"/>
            </a:xfrm>
            <a:prstGeom prst="rect">
              <a:avLst/>
            </a:prstGeom>
            <a:noFill/>
          </p:spPr>
          <p:txBody>
            <a:bodyPr wrap="square" rtlCol="0">
              <a:spAutoFit/>
            </a:bodyPr>
            <a:lstStyle/>
            <a:p>
              <a:pPr algn="ctr"/>
              <a:r>
                <a:rPr lang="en-US" sz="1600" b="1" dirty="0">
                  <a:solidFill>
                    <a:schemeClr val="bg2"/>
                  </a:solidFill>
                  <a:latin typeface="Poppins SemiBold" panose="00000700000000000000" pitchFamily="2" charset="0"/>
                  <a:cs typeface="Poppins SemiBold" panose="00000700000000000000" pitchFamily="2" charset="0"/>
                </a:rPr>
                <a:t>May</a:t>
              </a:r>
              <a:endParaRPr lang="en-ID" sz="1600" b="1" dirty="0">
                <a:solidFill>
                  <a:schemeClr val="bg2"/>
                </a:solidFill>
                <a:latin typeface="Poppins SemiBold" panose="00000700000000000000" pitchFamily="2" charset="0"/>
                <a:cs typeface="Poppins SemiBold" panose="00000700000000000000" pitchFamily="2" charset="0"/>
              </a:endParaRPr>
            </a:p>
          </p:txBody>
        </p:sp>
      </p:grpSp>
      <p:grpSp>
        <p:nvGrpSpPr>
          <p:cNvPr id="16" name="Group 15">
            <a:extLst>
              <a:ext uri="{FF2B5EF4-FFF2-40B4-BE49-F238E27FC236}">
                <a16:creationId xmlns:a16="http://schemas.microsoft.com/office/drawing/2014/main" id="{28A4BEF4-0363-C2AA-5B26-A6D939D978EA}"/>
              </a:ext>
            </a:extLst>
          </p:cNvPr>
          <p:cNvGrpSpPr/>
          <p:nvPr/>
        </p:nvGrpSpPr>
        <p:grpSpPr>
          <a:xfrm>
            <a:off x="10296217" y="3029798"/>
            <a:ext cx="766835" cy="1032136"/>
            <a:chOff x="4778173" y="3009219"/>
            <a:chExt cx="766835" cy="1032136"/>
          </a:xfrm>
        </p:grpSpPr>
        <p:cxnSp>
          <p:nvCxnSpPr>
            <p:cNvPr id="17" name="Straight Arrow Connector 16">
              <a:extLst>
                <a:ext uri="{FF2B5EF4-FFF2-40B4-BE49-F238E27FC236}">
                  <a16:creationId xmlns:a16="http://schemas.microsoft.com/office/drawing/2014/main" id="{E5AD73D4-7321-594F-7003-3A0834761DBE}"/>
                </a:ext>
              </a:extLst>
            </p:cNvPr>
            <p:cNvCxnSpPr>
              <a:cxnSpLocks/>
            </p:cNvCxnSpPr>
            <p:nvPr/>
          </p:nvCxnSpPr>
          <p:spPr>
            <a:xfrm>
              <a:off x="5191619" y="3479211"/>
              <a:ext cx="0" cy="562144"/>
            </a:xfrm>
            <a:prstGeom prst="straightConnector1">
              <a:avLst/>
            </a:prstGeom>
            <a:ln w="9525">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7B39750-EFA0-64A4-5371-D2A889A74F9A}"/>
                </a:ext>
              </a:extLst>
            </p:cNvPr>
            <p:cNvSpPr txBox="1"/>
            <p:nvPr/>
          </p:nvSpPr>
          <p:spPr>
            <a:xfrm flipH="1">
              <a:off x="4778173" y="3009219"/>
              <a:ext cx="766835" cy="338554"/>
            </a:xfrm>
            <a:prstGeom prst="rect">
              <a:avLst/>
            </a:prstGeom>
            <a:noFill/>
          </p:spPr>
          <p:txBody>
            <a:bodyPr wrap="square" rtlCol="0">
              <a:spAutoFit/>
            </a:bodyPr>
            <a:lstStyle/>
            <a:p>
              <a:pPr algn="ctr"/>
              <a:r>
                <a:rPr lang="en-US" sz="1600" b="1" dirty="0">
                  <a:solidFill>
                    <a:schemeClr val="bg2"/>
                  </a:solidFill>
                  <a:latin typeface="Poppins SemiBold" panose="00000700000000000000" pitchFamily="2" charset="0"/>
                  <a:cs typeface="Poppins SemiBold" panose="00000700000000000000" pitchFamily="2" charset="0"/>
                </a:rPr>
                <a:t>Jun</a:t>
              </a:r>
              <a:endParaRPr lang="en-ID" sz="1600" b="1" dirty="0">
                <a:solidFill>
                  <a:schemeClr val="bg2"/>
                </a:solidFill>
                <a:latin typeface="Poppins SemiBold" panose="00000700000000000000" pitchFamily="2" charset="0"/>
                <a:cs typeface="Poppins SemiBold" panose="00000700000000000000" pitchFamily="2" charset="0"/>
              </a:endParaRPr>
            </a:p>
          </p:txBody>
        </p:sp>
      </p:grpSp>
      <p:grpSp>
        <p:nvGrpSpPr>
          <p:cNvPr id="25" name="Group 24">
            <a:extLst>
              <a:ext uri="{FF2B5EF4-FFF2-40B4-BE49-F238E27FC236}">
                <a16:creationId xmlns:a16="http://schemas.microsoft.com/office/drawing/2014/main" id="{2C890588-B185-4324-2A43-A606852E6374}"/>
              </a:ext>
            </a:extLst>
          </p:cNvPr>
          <p:cNvGrpSpPr/>
          <p:nvPr/>
        </p:nvGrpSpPr>
        <p:grpSpPr>
          <a:xfrm>
            <a:off x="745027" y="4237464"/>
            <a:ext cx="1570281" cy="847412"/>
            <a:chOff x="556968" y="4216885"/>
            <a:chExt cx="2032644" cy="847412"/>
          </a:xfrm>
        </p:grpSpPr>
        <p:sp>
          <p:nvSpPr>
            <p:cNvPr id="23" name="TextBox 22">
              <a:extLst>
                <a:ext uri="{FF2B5EF4-FFF2-40B4-BE49-F238E27FC236}">
                  <a16:creationId xmlns:a16="http://schemas.microsoft.com/office/drawing/2014/main" id="{077E668B-5189-7A91-3BAD-C6A7A074ABD1}"/>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5538C83A-C636-8D73-0320-C7E4ECF9C6C9}"/>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26" name="Group 25">
            <a:extLst>
              <a:ext uri="{FF2B5EF4-FFF2-40B4-BE49-F238E27FC236}">
                <a16:creationId xmlns:a16="http://schemas.microsoft.com/office/drawing/2014/main" id="{F13F8AC5-DA8D-CA02-8A30-ABFA3D2E55B0}"/>
              </a:ext>
            </a:extLst>
          </p:cNvPr>
          <p:cNvGrpSpPr/>
          <p:nvPr/>
        </p:nvGrpSpPr>
        <p:grpSpPr>
          <a:xfrm>
            <a:off x="2584774" y="4237464"/>
            <a:ext cx="1570281" cy="847412"/>
            <a:chOff x="556968" y="4216885"/>
            <a:chExt cx="2032644" cy="847412"/>
          </a:xfrm>
        </p:grpSpPr>
        <p:sp>
          <p:nvSpPr>
            <p:cNvPr id="27" name="TextBox 26">
              <a:extLst>
                <a:ext uri="{FF2B5EF4-FFF2-40B4-BE49-F238E27FC236}">
                  <a16:creationId xmlns:a16="http://schemas.microsoft.com/office/drawing/2014/main" id="{49D45E61-BFCD-C13D-CCE7-87F187F6BD9E}"/>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37811FB1-E222-5C2D-9D20-98117CACEF5C}"/>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29" name="Group 28">
            <a:extLst>
              <a:ext uri="{FF2B5EF4-FFF2-40B4-BE49-F238E27FC236}">
                <a16:creationId xmlns:a16="http://schemas.microsoft.com/office/drawing/2014/main" id="{C1ED7E65-27C6-549F-77D7-1CAA360F5453}"/>
              </a:ext>
            </a:extLst>
          </p:cNvPr>
          <p:cNvGrpSpPr/>
          <p:nvPr/>
        </p:nvGrpSpPr>
        <p:grpSpPr>
          <a:xfrm>
            <a:off x="4424521" y="4237464"/>
            <a:ext cx="1570281" cy="847412"/>
            <a:chOff x="556968" y="4216885"/>
            <a:chExt cx="2032644" cy="847412"/>
          </a:xfrm>
        </p:grpSpPr>
        <p:sp>
          <p:nvSpPr>
            <p:cNvPr id="30" name="TextBox 29">
              <a:extLst>
                <a:ext uri="{FF2B5EF4-FFF2-40B4-BE49-F238E27FC236}">
                  <a16:creationId xmlns:a16="http://schemas.microsoft.com/office/drawing/2014/main" id="{7A8CA392-EF1A-34E8-6D46-1D5E8634C2DA}"/>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700CB45C-6EF2-0424-487B-E22B8E5067F0}"/>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32" name="Group 31">
            <a:extLst>
              <a:ext uri="{FF2B5EF4-FFF2-40B4-BE49-F238E27FC236}">
                <a16:creationId xmlns:a16="http://schemas.microsoft.com/office/drawing/2014/main" id="{4C49B436-17BF-9CE6-F813-D26B8A4D6B46}"/>
              </a:ext>
            </a:extLst>
          </p:cNvPr>
          <p:cNvGrpSpPr/>
          <p:nvPr/>
        </p:nvGrpSpPr>
        <p:grpSpPr>
          <a:xfrm>
            <a:off x="6264268" y="4237464"/>
            <a:ext cx="1570281" cy="847412"/>
            <a:chOff x="556968" y="4216885"/>
            <a:chExt cx="2032644" cy="847412"/>
          </a:xfrm>
        </p:grpSpPr>
        <p:sp>
          <p:nvSpPr>
            <p:cNvPr id="33" name="TextBox 32">
              <a:extLst>
                <a:ext uri="{FF2B5EF4-FFF2-40B4-BE49-F238E27FC236}">
                  <a16:creationId xmlns:a16="http://schemas.microsoft.com/office/drawing/2014/main" id="{E06B6C5C-4E35-7EDF-787F-22C6BA852170}"/>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4" name="TextBox 33">
              <a:extLst>
                <a:ext uri="{FF2B5EF4-FFF2-40B4-BE49-F238E27FC236}">
                  <a16:creationId xmlns:a16="http://schemas.microsoft.com/office/drawing/2014/main" id="{2B18777E-D126-72A2-6C98-99579ACEE982}"/>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35" name="Group 34">
            <a:extLst>
              <a:ext uri="{FF2B5EF4-FFF2-40B4-BE49-F238E27FC236}">
                <a16:creationId xmlns:a16="http://schemas.microsoft.com/office/drawing/2014/main" id="{AF29AA55-002D-3126-6548-AD6829C17118}"/>
              </a:ext>
            </a:extLst>
          </p:cNvPr>
          <p:cNvGrpSpPr/>
          <p:nvPr/>
        </p:nvGrpSpPr>
        <p:grpSpPr>
          <a:xfrm>
            <a:off x="8104015" y="4237464"/>
            <a:ext cx="1570281" cy="847412"/>
            <a:chOff x="556968" y="4216885"/>
            <a:chExt cx="2032644" cy="847412"/>
          </a:xfrm>
        </p:grpSpPr>
        <p:sp>
          <p:nvSpPr>
            <p:cNvPr id="36" name="TextBox 35">
              <a:extLst>
                <a:ext uri="{FF2B5EF4-FFF2-40B4-BE49-F238E27FC236}">
                  <a16:creationId xmlns:a16="http://schemas.microsoft.com/office/drawing/2014/main" id="{2C2C0B93-1A88-284E-756C-24AE5B3C1E6A}"/>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49D6CD1C-1546-B0BB-CCF1-16DFCDE9DC9E}"/>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38" name="Group 37">
            <a:extLst>
              <a:ext uri="{FF2B5EF4-FFF2-40B4-BE49-F238E27FC236}">
                <a16:creationId xmlns:a16="http://schemas.microsoft.com/office/drawing/2014/main" id="{21FB6F67-1CCB-87F9-5322-AAB5027A72A9}"/>
              </a:ext>
            </a:extLst>
          </p:cNvPr>
          <p:cNvGrpSpPr/>
          <p:nvPr/>
        </p:nvGrpSpPr>
        <p:grpSpPr>
          <a:xfrm>
            <a:off x="9943761" y="4237464"/>
            <a:ext cx="1570281" cy="847412"/>
            <a:chOff x="556968" y="4216885"/>
            <a:chExt cx="2032644" cy="847412"/>
          </a:xfrm>
        </p:grpSpPr>
        <p:sp>
          <p:nvSpPr>
            <p:cNvPr id="39" name="TextBox 38">
              <a:extLst>
                <a:ext uri="{FF2B5EF4-FFF2-40B4-BE49-F238E27FC236}">
                  <a16:creationId xmlns:a16="http://schemas.microsoft.com/office/drawing/2014/main" id="{06914889-3EFA-BEEC-F7D4-C319B3B56BA2}"/>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0" name="TextBox 39">
              <a:extLst>
                <a:ext uri="{FF2B5EF4-FFF2-40B4-BE49-F238E27FC236}">
                  <a16:creationId xmlns:a16="http://schemas.microsoft.com/office/drawing/2014/main" id="{76824B15-C3D4-93CD-1E42-D7826CE4605F}"/>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spTree>
    <p:extLst>
      <p:ext uri="{BB962C8B-B14F-4D97-AF65-F5344CB8AC3E}">
        <p14:creationId xmlns:p14="http://schemas.microsoft.com/office/powerpoint/2010/main" val="17573831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a:extLst>
              <a:ext uri="{FF2B5EF4-FFF2-40B4-BE49-F238E27FC236}">
                <a16:creationId xmlns:a16="http://schemas.microsoft.com/office/drawing/2014/main" id="{6E5A9FE0-1C7C-81A3-302C-A614A926BC57}"/>
              </a:ext>
            </a:extLst>
          </p:cNvPr>
          <p:cNvGrpSpPr/>
          <p:nvPr/>
        </p:nvGrpSpPr>
        <p:grpSpPr>
          <a:xfrm>
            <a:off x="798379" y="1087228"/>
            <a:ext cx="4261349" cy="4900179"/>
            <a:chOff x="897003" y="1878835"/>
            <a:chExt cx="3572943" cy="4108572"/>
          </a:xfrm>
        </p:grpSpPr>
        <p:grpSp>
          <p:nvGrpSpPr>
            <p:cNvPr id="170" name="Group 169">
              <a:extLst>
                <a:ext uri="{FF2B5EF4-FFF2-40B4-BE49-F238E27FC236}">
                  <a16:creationId xmlns:a16="http://schemas.microsoft.com/office/drawing/2014/main" id="{D3262B69-38D7-866C-82EE-5064377B8872}"/>
                </a:ext>
              </a:extLst>
            </p:cNvPr>
            <p:cNvGrpSpPr/>
            <p:nvPr/>
          </p:nvGrpSpPr>
          <p:grpSpPr>
            <a:xfrm>
              <a:off x="897003" y="1878835"/>
              <a:ext cx="3572943" cy="4108572"/>
              <a:chOff x="897003" y="1790700"/>
              <a:chExt cx="3572943" cy="4108572"/>
            </a:xfrm>
          </p:grpSpPr>
          <p:grpSp>
            <p:nvGrpSpPr>
              <p:cNvPr id="5" name="Graphic 2">
                <a:extLst>
                  <a:ext uri="{FF2B5EF4-FFF2-40B4-BE49-F238E27FC236}">
                    <a16:creationId xmlns:a16="http://schemas.microsoft.com/office/drawing/2014/main" id="{DC74EAD7-5332-5E8F-DDF9-E7A8102EC324}"/>
                  </a:ext>
                </a:extLst>
              </p:cNvPr>
              <p:cNvGrpSpPr/>
              <p:nvPr/>
            </p:nvGrpSpPr>
            <p:grpSpPr>
              <a:xfrm>
                <a:off x="2175006" y="4435816"/>
                <a:ext cx="1846827" cy="1463456"/>
                <a:chOff x="2175006" y="4435816"/>
                <a:chExt cx="1846827" cy="1463456"/>
              </a:xfrm>
            </p:grpSpPr>
            <p:sp>
              <p:nvSpPr>
                <p:cNvPr id="6" name="Freeform: Shape 5">
                  <a:extLst>
                    <a:ext uri="{FF2B5EF4-FFF2-40B4-BE49-F238E27FC236}">
                      <a16:creationId xmlns:a16="http://schemas.microsoft.com/office/drawing/2014/main" id="{EF09DB7D-3C5D-B02A-4F9C-AFBC016A8BBB}"/>
                    </a:ext>
                  </a:extLst>
                </p:cNvPr>
                <p:cNvSpPr/>
                <p:nvPr/>
              </p:nvSpPr>
              <p:spPr>
                <a:xfrm>
                  <a:off x="2178138" y="4435816"/>
                  <a:ext cx="1281135" cy="1444266"/>
                </a:xfrm>
                <a:custGeom>
                  <a:avLst/>
                  <a:gdLst>
                    <a:gd name="connsiteX0" fmla="*/ 0 w 1281135"/>
                    <a:gd name="connsiteY0" fmla="*/ 0 h 1444266"/>
                    <a:gd name="connsiteX1" fmla="*/ 0 w 1281135"/>
                    <a:gd name="connsiteY1" fmla="*/ 1053378 h 1444266"/>
                    <a:gd name="connsiteX2" fmla="*/ 119857 w 1281135"/>
                    <a:gd name="connsiteY2" fmla="*/ 1244694 h 1444266"/>
                    <a:gd name="connsiteX3" fmla="*/ 682133 w 1281135"/>
                    <a:gd name="connsiteY3" fmla="*/ 1444266 h 1444266"/>
                    <a:gd name="connsiteX4" fmla="*/ 1281135 w 1281135"/>
                    <a:gd name="connsiteY4" fmla="*/ 448397 h 1444266"/>
                    <a:gd name="connsiteX5" fmla="*/ 0 w 1281135"/>
                    <a:gd name="connsiteY5" fmla="*/ 0 h 144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1135" h="1444266">
                      <a:moveTo>
                        <a:pt x="0" y="0"/>
                      </a:moveTo>
                      <a:lnTo>
                        <a:pt x="0" y="1053378"/>
                      </a:lnTo>
                      <a:cubicBezTo>
                        <a:pt x="0" y="1140210"/>
                        <a:pt x="48398" y="1211669"/>
                        <a:pt x="119857" y="1244694"/>
                      </a:cubicBezTo>
                      <a:lnTo>
                        <a:pt x="682133" y="1444266"/>
                      </a:lnTo>
                      <a:lnTo>
                        <a:pt x="1281135" y="448397"/>
                      </a:lnTo>
                      <a:lnTo>
                        <a:pt x="0" y="0"/>
                      </a:ln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a16="http://schemas.microsoft.com/office/drawing/2014/main" id="{3574CE95-A934-83FC-8C5D-73F89A7A15E9}"/>
                    </a:ext>
                  </a:extLst>
                </p:cNvPr>
                <p:cNvSpPr/>
                <p:nvPr/>
              </p:nvSpPr>
              <p:spPr>
                <a:xfrm>
                  <a:off x="2740413" y="4535460"/>
                  <a:ext cx="1281135" cy="1363812"/>
                </a:xfrm>
                <a:custGeom>
                  <a:avLst/>
                  <a:gdLst>
                    <a:gd name="connsiteX0" fmla="*/ 0 w 1281135"/>
                    <a:gd name="connsiteY0" fmla="*/ 1153022 h 1363812"/>
                    <a:gd name="connsiteX1" fmla="*/ 227757 w 1281135"/>
                    <a:gd name="connsiteY1" fmla="*/ 1363127 h 1363812"/>
                    <a:gd name="connsiteX2" fmla="*/ 1053378 w 1281135"/>
                    <a:gd name="connsiteY2" fmla="*/ 1298786 h 1363812"/>
                    <a:gd name="connsiteX3" fmla="*/ 1281135 w 1281135"/>
                    <a:gd name="connsiteY3" fmla="*/ 1053378 h 1363812"/>
                    <a:gd name="connsiteX4" fmla="*/ 1281135 w 1281135"/>
                    <a:gd name="connsiteY4" fmla="*/ 0 h 1363812"/>
                    <a:gd name="connsiteX5" fmla="*/ 0 w 1281135"/>
                    <a:gd name="connsiteY5" fmla="*/ 99644 h 1363812"/>
                    <a:gd name="connsiteX6" fmla="*/ 0 w 1281135"/>
                    <a:gd name="connsiteY6" fmla="*/ 1153022 h 136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135" h="1363812">
                      <a:moveTo>
                        <a:pt x="0" y="1153022"/>
                      </a:moveTo>
                      <a:cubicBezTo>
                        <a:pt x="0" y="1278857"/>
                        <a:pt x="101921" y="1372807"/>
                        <a:pt x="227757" y="1363127"/>
                      </a:cubicBezTo>
                      <a:lnTo>
                        <a:pt x="1053378" y="1298786"/>
                      </a:lnTo>
                      <a:cubicBezTo>
                        <a:pt x="1179214" y="1289107"/>
                        <a:pt x="1281135" y="1179214"/>
                        <a:pt x="1281135" y="1053378"/>
                      </a:cubicBezTo>
                      <a:lnTo>
                        <a:pt x="1281135" y="0"/>
                      </a:lnTo>
                      <a:lnTo>
                        <a:pt x="0" y="99644"/>
                      </a:lnTo>
                      <a:lnTo>
                        <a:pt x="0" y="1153022"/>
                      </a:lnTo>
                      <a:close/>
                    </a:path>
                  </a:pathLst>
                </a:custGeom>
                <a:gradFill>
                  <a:gsLst>
                    <a:gs pos="0">
                      <a:srgbClr val="98D1D9"/>
                    </a:gs>
                    <a:gs pos="50000">
                      <a:srgbClr val="7ABDC6"/>
                    </a:gs>
                    <a:gs pos="100000">
                      <a:srgbClr val="5DA9B3"/>
                    </a:gs>
                  </a:gsLst>
                  <a:lin ang="0" scaled="1"/>
                </a:gradFill>
                <a:ln w="28424"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1A6E650-A786-219E-5E4D-040837F508F9}"/>
                    </a:ext>
                  </a:extLst>
                </p:cNvPr>
                <p:cNvSpPr/>
                <p:nvPr/>
              </p:nvSpPr>
              <p:spPr>
                <a:xfrm>
                  <a:off x="2740413" y="4535460"/>
                  <a:ext cx="1281135" cy="1363812"/>
                </a:xfrm>
                <a:custGeom>
                  <a:avLst/>
                  <a:gdLst>
                    <a:gd name="connsiteX0" fmla="*/ 0 w 1281135"/>
                    <a:gd name="connsiteY0" fmla="*/ 1153022 h 1363812"/>
                    <a:gd name="connsiteX1" fmla="*/ 227757 w 1281135"/>
                    <a:gd name="connsiteY1" fmla="*/ 1363127 h 1363812"/>
                    <a:gd name="connsiteX2" fmla="*/ 1053378 w 1281135"/>
                    <a:gd name="connsiteY2" fmla="*/ 1298786 h 1363812"/>
                    <a:gd name="connsiteX3" fmla="*/ 1281135 w 1281135"/>
                    <a:gd name="connsiteY3" fmla="*/ 1053378 h 1363812"/>
                    <a:gd name="connsiteX4" fmla="*/ 1281135 w 1281135"/>
                    <a:gd name="connsiteY4" fmla="*/ 0 h 1363812"/>
                    <a:gd name="connsiteX5" fmla="*/ 0 w 1281135"/>
                    <a:gd name="connsiteY5" fmla="*/ 99644 h 1363812"/>
                    <a:gd name="connsiteX6" fmla="*/ 0 w 1281135"/>
                    <a:gd name="connsiteY6" fmla="*/ 1153022 h 136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135" h="1363812">
                      <a:moveTo>
                        <a:pt x="0" y="1153022"/>
                      </a:moveTo>
                      <a:cubicBezTo>
                        <a:pt x="0" y="1278857"/>
                        <a:pt x="101921" y="1372807"/>
                        <a:pt x="227757" y="1363127"/>
                      </a:cubicBezTo>
                      <a:lnTo>
                        <a:pt x="1053378" y="1298786"/>
                      </a:lnTo>
                      <a:cubicBezTo>
                        <a:pt x="1179214" y="1289107"/>
                        <a:pt x="1281135" y="1179214"/>
                        <a:pt x="1281135" y="1053378"/>
                      </a:cubicBezTo>
                      <a:lnTo>
                        <a:pt x="1281135" y="0"/>
                      </a:lnTo>
                      <a:lnTo>
                        <a:pt x="0" y="99644"/>
                      </a:lnTo>
                      <a:lnTo>
                        <a:pt x="0" y="1153022"/>
                      </a:ln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BCDA361F-CB49-AD1B-E9DE-56AD0AAFDA39}"/>
                    </a:ext>
                  </a:extLst>
                </p:cNvPr>
                <p:cNvSpPr/>
                <p:nvPr/>
              </p:nvSpPr>
              <p:spPr>
                <a:xfrm>
                  <a:off x="2968171" y="5588553"/>
                  <a:ext cx="1053662" cy="309750"/>
                </a:xfrm>
                <a:custGeom>
                  <a:avLst/>
                  <a:gdLst>
                    <a:gd name="connsiteX0" fmla="*/ 0 w 1053662"/>
                    <a:gd name="connsiteY0" fmla="*/ 309750 h 309750"/>
                    <a:gd name="connsiteX1" fmla="*/ 185907 w 1053662"/>
                    <a:gd name="connsiteY1" fmla="*/ 293238 h 309750"/>
                    <a:gd name="connsiteX2" fmla="*/ 595301 w 1053662"/>
                    <a:gd name="connsiteY2" fmla="*/ 259644 h 309750"/>
                    <a:gd name="connsiteX3" fmla="*/ 814232 w 1053662"/>
                    <a:gd name="connsiteY3" fmla="*/ 243416 h 309750"/>
                    <a:gd name="connsiteX4" fmla="*/ 910745 w 1053662"/>
                    <a:gd name="connsiteY4" fmla="*/ 219501 h 309750"/>
                    <a:gd name="connsiteX5" fmla="*/ 983058 w 1053662"/>
                    <a:gd name="connsiteY5" fmla="*/ 167117 h 309750"/>
                    <a:gd name="connsiteX6" fmla="*/ 1026901 w 1053662"/>
                    <a:gd name="connsiteY6" fmla="*/ 105623 h 309750"/>
                    <a:gd name="connsiteX7" fmla="*/ 1047114 w 1053662"/>
                    <a:gd name="connsiteY7" fmla="*/ 50676 h 309750"/>
                    <a:gd name="connsiteX8" fmla="*/ 1052808 w 1053662"/>
                    <a:gd name="connsiteY8" fmla="*/ 13381 h 309750"/>
                    <a:gd name="connsiteX9" fmla="*/ 1053662 w 1053662"/>
                    <a:gd name="connsiteY9" fmla="*/ 0 h 309750"/>
                    <a:gd name="connsiteX10" fmla="*/ 1053093 w 1053662"/>
                    <a:gd name="connsiteY10" fmla="*/ 13381 h 309750"/>
                    <a:gd name="connsiteX11" fmla="*/ 1048253 w 1053662"/>
                    <a:gd name="connsiteY11" fmla="*/ 50961 h 309750"/>
                    <a:gd name="connsiteX12" fmla="*/ 1029179 w 1053662"/>
                    <a:gd name="connsiteY12" fmla="*/ 106761 h 309750"/>
                    <a:gd name="connsiteX13" fmla="*/ 985620 w 1053662"/>
                    <a:gd name="connsiteY13" fmla="*/ 169964 h 309750"/>
                    <a:gd name="connsiteX14" fmla="*/ 912737 w 1053662"/>
                    <a:gd name="connsiteY14" fmla="*/ 223772 h 309750"/>
                    <a:gd name="connsiteX15" fmla="*/ 814802 w 1053662"/>
                    <a:gd name="connsiteY15" fmla="*/ 248825 h 309750"/>
                    <a:gd name="connsiteX16" fmla="*/ 596155 w 1053662"/>
                    <a:gd name="connsiteY16" fmla="*/ 266761 h 309750"/>
                    <a:gd name="connsiteX17" fmla="*/ 186476 w 1053662"/>
                    <a:gd name="connsiteY17" fmla="*/ 296939 h 309750"/>
                    <a:gd name="connsiteX18" fmla="*/ 285 w 1053662"/>
                    <a:gd name="connsiteY18" fmla="*/ 309466 h 3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53662" h="309750">
                      <a:moveTo>
                        <a:pt x="0" y="309750"/>
                      </a:moveTo>
                      <a:cubicBezTo>
                        <a:pt x="0" y="309750"/>
                        <a:pt x="74306" y="303202"/>
                        <a:pt x="185907" y="293238"/>
                      </a:cubicBezTo>
                      <a:cubicBezTo>
                        <a:pt x="297508" y="284128"/>
                        <a:pt x="446404" y="271885"/>
                        <a:pt x="595301" y="259644"/>
                      </a:cubicBezTo>
                      <a:cubicBezTo>
                        <a:pt x="669891" y="254234"/>
                        <a:pt x="744197" y="248541"/>
                        <a:pt x="814232" y="243416"/>
                      </a:cubicBezTo>
                      <a:cubicBezTo>
                        <a:pt x="849250" y="241423"/>
                        <a:pt x="881990" y="233452"/>
                        <a:pt x="910745" y="219501"/>
                      </a:cubicBezTo>
                      <a:cubicBezTo>
                        <a:pt x="939499" y="205836"/>
                        <a:pt x="963698" y="187046"/>
                        <a:pt x="983058" y="167117"/>
                      </a:cubicBezTo>
                      <a:cubicBezTo>
                        <a:pt x="1002132" y="146904"/>
                        <a:pt x="1016652" y="125551"/>
                        <a:pt x="1026901" y="105623"/>
                      </a:cubicBezTo>
                      <a:cubicBezTo>
                        <a:pt x="1037435" y="85409"/>
                        <a:pt x="1043129" y="66334"/>
                        <a:pt x="1047114" y="50676"/>
                      </a:cubicBezTo>
                      <a:cubicBezTo>
                        <a:pt x="1050531" y="34733"/>
                        <a:pt x="1052524" y="21922"/>
                        <a:pt x="1052808" y="13381"/>
                      </a:cubicBezTo>
                      <a:cubicBezTo>
                        <a:pt x="1053378" y="4555"/>
                        <a:pt x="1053662" y="0"/>
                        <a:pt x="1053662" y="0"/>
                      </a:cubicBezTo>
                      <a:cubicBezTo>
                        <a:pt x="1053662" y="0"/>
                        <a:pt x="1053662" y="4555"/>
                        <a:pt x="1053093" y="13381"/>
                      </a:cubicBezTo>
                      <a:cubicBezTo>
                        <a:pt x="1053093" y="22206"/>
                        <a:pt x="1051385" y="35018"/>
                        <a:pt x="1048253" y="50961"/>
                      </a:cubicBezTo>
                      <a:cubicBezTo>
                        <a:pt x="1044552" y="66904"/>
                        <a:pt x="1039428" y="86263"/>
                        <a:pt x="1029179" y="106761"/>
                      </a:cubicBezTo>
                      <a:cubicBezTo>
                        <a:pt x="1019214" y="127259"/>
                        <a:pt x="1005264" y="149466"/>
                        <a:pt x="985620" y="169964"/>
                      </a:cubicBezTo>
                      <a:cubicBezTo>
                        <a:pt x="966261" y="190462"/>
                        <a:pt x="941777" y="209537"/>
                        <a:pt x="912737" y="223772"/>
                      </a:cubicBezTo>
                      <a:cubicBezTo>
                        <a:pt x="883699" y="238291"/>
                        <a:pt x="849820" y="246547"/>
                        <a:pt x="814802" y="248825"/>
                      </a:cubicBezTo>
                      <a:cubicBezTo>
                        <a:pt x="745051" y="254519"/>
                        <a:pt x="670461" y="260498"/>
                        <a:pt x="596155" y="266761"/>
                      </a:cubicBezTo>
                      <a:cubicBezTo>
                        <a:pt x="447258" y="277864"/>
                        <a:pt x="298077" y="288682"/>
                        <a:pt x="186476" y="296939"/>
                      </a:cubicBezTo>
                      <a:cubicBezTo>
                        <a:pt x="74591" y="304626"/>
                        <a:pt x="285" y="309466"/>
                        <a:pt x="285" y="309466"/>
                      </a:cubicBezTo>
                      <a:close/>
                    </a:path>
                  </a:pathLst>
                </a:custGeom>
                <a:solidFill>
                  <a:srgbClr val="4F9099"/>
                </a:solidFill>
                <a:ln w="28424"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613ED616-651B-A08C-12B3-6C536102259E}"/>
                    </a:ext>
                  </a:extLst>
                </p:cNvPr>
                <p:cNvSpPr/>
                <p:nvPr/>
              </p:nvSpPr>
              <p:spPr>
                <a:xfrm>
                  <a:off x="2297995" y="5680225"/>
                  <a:ext cx="562275" cy="199572"/>
                </a:xfrm>
                <a:custGeom>
                  <a:avLst/>
                  <a:gdLst>
                    <a:gd name="connsiteX0" fmla="*/ 0 w 562275"/>
                    <a:gd name="connsiteY0" fmla="*/ 0 h 199572"/>
                    <a:gd name="connsiteX1" fmla="*/ 88541 w 562275"/>
                    <a:gd name="connsiteY1" fmla="*/ 29324 h 199572"/>
                    <a:gd name="connsiteX2" fmla="*/ 282419 w 562275"/>
                    <a:gd name="connsiteY2" fmla="*/ 96512 h 199572"/>
                    <a:gd name="connsiteX3" fmla="*/ 475159 w 562275"/>
                    <a:gd name="connsiteY3" fmla="*/ 166548 h 199572"/>
                    <a:gd name="connsiteX4" fmla="*/ 562276 w 562275"/>
                    <a:gd name="connsiteY4" fmla="*/ 199573 h 199572"/>
                    <a:gd name="connsiteX5" fmla="*/ 473735 w 562275"/>
                    <a:gd name="connsiteY5" fmla="*/ 170249 h 199572"/>
                    <a:gd name="connsiteX6" fmla="*/ 279857 w 562275"/>
                    <a:gd name="connsiteY6" fmla="*/ 103060 h 199572"/>
                    <a:gd name="connsiteX7" fmla="*/ 87117 w 562275"/>
                    <a:gd name="connsiteY7" fmla="*/ 33025 h 199572"/>
                    <a:gd name="connsiteX8" fmla="*/ 0 w 562275"/>
                    <a:gd name="connsiteY8" fmla="*/ 0 h 199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275" h="199572">
                      <a:moveTo>
                        <a:pt x="0" y="0"/>
                      </a:moveTo>
                      <a:cubicBezTo>
                        <a:pt x="0" y="0"/>
                        <a:pt x="35302" y="11673"/>
                        <a:pt x="88541" y="29324"/>
                      </a:cubicBezTo>
                      <a:cubicBezTo>
                        <a:pt x="141494" y="47544"/>
                        <a:pt x="211814" y="72028"/>
                        <a:pt x="282419" y="96512"/>
                      </a:cubicBezTo>
                      <a:cubicBezTo>
                        <a:pt x="352455" y="122135"/>
                        <a:pt x="422490" y="147473"/>
                        <a:pt x="475159" y="166548"/>
                      </a:cubicBezTo>
                      <a:cubicBezTo>
                        <a:pt x="527543" y="186476"/>
                        <a:pt x="562276" y="199573"/>
                        <a:pt x="562276" y="199573"/>
                      </a:cubicBezTo>
                      <a:cubicBezTo>
                        <a:pt x="562276" y="199573"/>
                        <a:pt x="526974" y="187900"/>
                        <a:pt x="473735" y="170249"/>
                      </a:cubicBezTo>
                      <a:cubicBezTo>
                        <a:pt x="420782" y="152028"/>
                        <a:pt x="350462" y="127544"/>
                        <a:pt x="279857" y="103060"/>
                      </a:cubicBezTo>
                      <a:cubicBezTo>
                        <a:pt x="209822" y="77438"/>
                        <a:pt x="139786" y="52100"/>
                        <a:pt x="87117" y="33025"/>
                      </a:cubicBezTo>
                      <a:cubicBezTo>
                        <a:pt x="34733" y="13096"/>
                        <a:pt x="0" y="0"/>
                        <a:pt x="0" y="0"/>
                      </a:cubicBezTo>
                      <a:close/>
                    </a:path>
                  </a:pathLst>
                </a:custGeom>
                <a:solidFill>
                  <a:srgbClr val="5CA8B3"/>
                </a:solidFill>
                <a:ln w="28424"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DB68DD84-E37D-A388-D70D-164457BF6BD1}"/>
                    </a:ext>
                  </a:extLst>
                </p:cNvPr>
                <p:cNvSpPr/>
                <p:nvPr/>
              </p:nvSpPr>
              <p:spPr>
                <a:xfrm>
                  <a:off x="2175006" y="4435816"/>
                  <a:ext cx="123273" cy="1244408"/>
                </a:xfrm>
                <a:custGeom>
                  <a:avLst/>
                  <a:gdLst>
                    <a:gd name="connsiteX0" fmla="*/ 3132 w 123273"/>
                    <a:gd name="connsiteY0" fmla="*/ 0 h 1244408"/>
                    <a:gd name="connsiteX1" fmla="*/ 5125 w 123273"/>
                    <a:gd name="connsiteY1" fmla="*/ 201850 h 1244408"/>
                    <a:gd name="connsiteX2" fmla="*/ 6833 w 123273"/>
                    <a:gd name="connsiteY2" fmla="*/ 645977 h 1244408"/>
                    <a:gd name="connsiteX3" fmla="*/ 5979 w 123273"/>
                    <a:gd name="connsiteY3" fmla="*/ 883129 h 1244408"/>
                    <a:gd name="connsiteX4" fmla="*/ 5694 w 123273"/>
                    <a:gd name="connsiteY4" fmla="*/ 992168 h 1244408"/>
                    <a:gd name="connsiteX5" fmla="*/ 8541 w 123273"/>
                    <a:gd name="connsiteY5" fmla="*/ 1089534 h 1244408"/>
                    <a:gd name="connsiteX6" fmla="*/ 36441 w 123273"/>
                    <a:gd name="connsiteY6" fmla="*/ 1166117 h 1244408"/>
                    <a:gd name="connsiteX7" fmla="*/ 56655 w 123273"/>
                    <a:gd name="connsiteY7" fmla="*/ 1193733 h 1244408"/>
                    <a:gd name="connsiteX8" fmla="*/ 77153 w 123273"/>
                    <a:gd name="connsiteY8" fmla="*/ 1214231 h 1244408"/>
                    <a:gd name="connsiteX9" fmla="*/ 95658 w 123273"/>
                    <a:gd name="connsiteY9" fmla="*/ 1228466 h 1244408"/>
                    <a:gd name="connsiteX10" fmla="*/ 110747 w 123273"/>
                    <a:gd name="connsiteY10" fmla="*/ 1237292 h 1244408"/>
                    <a:gd name="connsiteX11" fmla="*/ 123274 w 123273"/>
                    <a:gd name="connsiteY11" fmla="*/ 1244409 h 1244408"/>
                    <a:gd name="connsiteX12" fmla="*/ 110462 w 123273"/>
                    <a:gd name="connsiteY12" fmla="*/ 1237577 h 1244408"/>
                    <a:gd name="connsiteX13" fmla="*/ 95373 w 123273"/>
                    <a:gd name="connsiteY13" fmla="*/ 1229036 h 1244408"/>
                    <a:gd name="connsiteX14" fmla="*/ 76299 w 123273"/>
                    <a:gd name="connsiteY14" fmla="*/ 1215085 h 1244408"/>
                    <a:gd name="connsiteX15" fmla="*/ 55231 w 123273"/>
                    <a:gd name="connsiteY15" fmla="*/ 1194872 h 1244408"/>
                    <a:gd name="connsiteX16" fmla="*/ 34164 w 123273"/>
                    <a:gd name="connsiteY16" fmla="*/ 1167256 h 1244408"/>
                    <a:gd name="connsiteX17" fmla="*/ 4840 w 123273"/>
                    <a:gd name="connsiteY17" fmla="*/ 1089819 h 1244408"/>
                    <a:gd name="connsiteX18" fmla="*/ 1139 w 123273"/>
                    <a:gd name="connsiteY18" fmla="*/ 992168 h 1244408"/>
                    <a:gd name="connsiteX19" fmla="*/ 854 w 123273"/>
                    <a:gd name="connsiteY19" fmla="*/ 883129 h 1244408"/>
                    <a:gd name="connsiteX20" fmla="*/ 0 w 123273"/>
                    <a:gd name="connsiteY20" fmla="*/ 645977 h 1244408"/>
                    <a:gd name="connsiteX21" fmla="*/ 1708 w 123273"/>
                    <a:gd name="connsiteY21" fmla="*/ 201850 h 1244408"/>
                    <a:gd name="connsiteX22" fmla="*/ 3701 w 123273"/>
                    <a:gd name="connsiteY22" fmla="*/ 0 h 1244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3273" h="1244408">
                      <a:moveTo>
                        <a:pt x="3132" y="0"/>
                      </a:moveTo>
                      <a:cubicBezTo>
                        <a:pt x="3132" y="0"/>
                        <a:pt x="3986" y="80854"/>
                        <a:pt x="5125" y="201850"/>
                      </a:cubicBezTo>
                      <a:cubicBezTo>
                        <a:pt x="5694" y="322846"/>
                        <a:pt x="6263" y="484554"/>
                        <a:pt x="6833" y="645977"/>
                      </a:cubicBezTo>
                      <a:cubicBezTo>
                        <a:pt x="6548" y="726831"/>
                        <a:pt x="6263" y="807400"/>
                        <a:pt x="5979" y="883129"/>
                      </a:cubicBezTo>
                      <a:cubicBezTo>
                        <a:pt x="5979" y="920994"/>
                        <a:pt x="5979" y="957435"/>
                        <a:pt x="5694" y="992168"/>
                      </a:cubicBezTo>
                      <a:cubicBezTo>
                        <a:pt x="5694" y="1026901"/>
                        <a:pt x="4270" y="1059641"/>
                        <a:pt x="8541" y="1089534"/>
                      </a:cubicBezTo>
                      <a:cubicBezTo>
                        <a:pt x="13096" y="1119143"/>
                        <a:pt x="24199" y="1144765"/>
                        <a:pt x="36441" y="1166117"/>
                      </a:cubicBezTo>
                      <a:cubicBezTo>
                        <a:pt x="42989" y="1176366"/>
                        <a:pt x="49822" y="1185477"/>
                        <a:pt x="56655" y="1193733"/>
                      </a:cubicBezTo>
                      <a:cubicBezTo>
                        <a:pt x="64057" y="1201135"/>
                        <a:pt x="70605" y="1208537"/>
                        <a:pt x="77153" y="1214231"/>
                      </a:cubicBezTo>
                      <a:cubicBezTo>
                        <a:pt x="84270" y="1219640"/>
                        <a:pt x="90249" y="1224480"/>
                        <a:pt x="95658" y="1228466"/>
                      </a:cubicBezTo>
                      <a:cubicBezTo>
                        <a:pt x="101352" y="1232452"/>
                        <a:pt x="106477" y="1235014"/>
                        <a:pt x="110747" y="1237292"/>
                      </a:cubicBezTo>
                      <a:cubicBezTo>
                        <a:pt x="119003" y="1241847"/>
                        <a:pt x="123274" y="1244409"/>
                        <a:pt x="123274" y="1244409"/>
                      </a:cubicBezTo>
                      <a:cubicBezTo>
                        <a:pt x="123274" y="1244409"/>
                        <a:pt x="118719" y="1242131"/>
                        <a:pt x="110462" y="1237577"/>
                      </a:cubicBezTo>
                      <a:cubicBezTo>
                        <a:pt x="106477" y="1235299"/>
                        <a:pt x="101067" y="1233021"/>
                        <a:pt x="95373" y="1229036"/>
                      </a:cubicBezTo>
                      <a:cubicBezTo>
                        <a:pt x="89679" y="1225050"/>
                        <a:pt x="83416" y="1220210"/>
                        <a:pt x="76299" y="1215085"/>
                      </a:cubicBezTo>
                      <a:cubicBezTo>
                        <a:pt x="69466" y="1209391"/>
                        <a:pt x="62918" y="1202274"/>
                        <a:pt x="55231" y="1194872"/>
                      </a:cubicBezTo>
                      <a:cubicBezTo>
                        <a:pt x="48398" y="1186616"/>
                        <a:pt x="41281" y="1177505"/>
                        <a:pt x="34164" y="1167256"/>
                      </a:cubicBezTo>
                      <a:cubicBezTo>
                        <a:pt x="21352" y="1146189"/>
                        <a:pt x="9680" y="1120281"/>
                        <a:pt x="4840" y="1089819"/>
                      </a:cubicBezTo>
                      <a:cubicBezTo>
                        <a:pt x="285" y="1059641"/>
                        <a:pt x="1423" y="1026616"/>
                        <a:pt x="1139" y="992168"/>
                      </a:cubicBezTo>
                      <a:cubicBezTo>
                        <a:pt x="1139" y="957435"/>
                        <a:pt x="1139" y="920994"/>
                        <a:pt x="854" y="883129"/>
                      </a:cubicBezTo>
                      <a:cubicBezTo>
                        <a:pt x="854" y="807400"/>
                        <a:pt x="285" y="726831"/>
                        <a:pt x="0" y="645977"/>
                      </a:cubicBezTo>
                      <a:cubicBezTo>
                        <a:pt x="569" y="484554"/>
                        <a:pt x="1139" y="323131"/>
                        <a:pt x="1708" y="201850"/>
                      </a:cubicBezTo>
                      <a:cubicBezTo>
                        <a:pt x="2847" y="80854"/>
                        <a:pt x="3701" y="0"/>
                        <a:pt x="3701" y="0"/>
                      </a:cubicBezTo>
                      <a:close/>
                    </a:path>
                  </a:pathLst>
                </a:custGeom>
                <a:solidFill>
                  <a:srgbClr val="C2EDF2"/>
                </a:solidFill>
                <a:ln w="28424" cap="flat">
                  <a:noFill/>
                  <a:prstDash val="solid"/>
                  <a:miter/>
                </a:ln>
              </p:spPr>
              <p:txBody>
                <a:bodyPr rtlCol="0" anchor="ctr"/>
                <a:lstStyle/>
                <a:p>
                  <a:endParaRPr lang="en-ID"/>
                </a:p>
              </p:txBody>
            </p:sp>
          </p:grpSp>
          <p:grpSp>
            <p:nvGrpSpPr>
              <p:cNvPr id="15" name="Graphic 2">
                <a:extLst>
                  <a:ext uri="{FF2B5EF4-FFF2-40B4-BE49-F238E27FC236}">
                    <a16:creationId xmlns:a16="http://schemas.microsoft.com/office/drawing/2014/main" id="{AB689931-67E2-F96D-89D6-C9B9A4491285}"/>
                  </a:ext>
                </a:extLst>
              </p:cNvPr>
              <p:cNvGrpSpPr/>
              <p:nvPr/>
            </p:nvGrpSpPr>
            <p:grpSpPr>
              <a:xfrm>
                <a:off x="2623118" y="3209058"/>
                <a:ext cx="1846828" cy="1582627"/>
                <a:chOff x="2623118" y="3209058"/>
                <a:chExt cx="1846828" cy="1582627"/>
              </a:xfrm>
            </p:grpSpPr>
            <p:sp>
              <p:nvSpPr>
                <p:cNvPr id="16" name="Freeform: Shape 15">
                  <a:extLst>
                    <a:ext uri="{FF2B5EF4-FFF2-40B4-BE49-F238E27FC236}">
                      <a16:creationId xmlns:a16="http://schemas.microsoft.com/office/drawing/2014/main" id="{BA8ABDFB-88BC-B38B-4D39-CAC17982A255}"/>
                    </a:ext>
                  </a:extLst>
                </p:cNvPr>
                <p:cNvSpPr/>
                <p:nvPr/>
              </p:nvSpPr>
              <p:spPr>
                <a:xfrm>
                  <a:off x="2623118" y="3209058"/>
                  <a:ext cx="1846827" cy="301493"/>
                </a:xfrm>
                <a:custGeom>
                  <a:avLst/>
                  <a:gdLst>
                    <a:gd name="connsiteX0" fmla="*/ 565692 w 1846827"/>
                    <a:gd name="connsiteY0" fmla="*/ 301494 h 301493"/>
                    <a:gd name="connsiteX1" fmla="*/ 0 w 1846827"/>
                    <a:gd name="connsiteY1" fmla="*/ 99644 h 301493"/>
                    <a:gd name="connsiteX2" fmla="*/ 1281135 w 1846827"/>
                    <a:gd name="connsiteY2" fmla="*/ 0 h 301493"/>
                    <a:gd name="connsiteX3" fmla="*/ 1846827 w 1846827"/>
                    <a:gd name="connsiteY3" fmla="*/ 201850 h 301493"/>
                    <a:gd name="connsiteX4" fmla="*/ 565692 w 1846827"/>
                    <a:gd name="connsiteY4" fmla="*/ 301494 h 30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6827" h="301493">
                      <a:moveTo>
                        <a:pt x="565692" y="301494"/>
                      </a:moveTo>
                      <a:lnTo>
                        <a:pt x="0" y="99644"/>
                      </a:lnTo>
                      <a:lnTo>
                        <a:pt x="1281135" y="0"/>
                      </a:lnTo>
                      <a:lnTo>
                        <a:pt x="1846827" y="201850"/>
                      </a:lnTo>
                      <a:lnTo>
                        <a:pt x="565692" y="301494"/>
                      </a:lnTo>
                      <a:close/>
                    </a:path>
                  </a:pathLst>
                </a:custGeom>
                <a:solidFill>
                  <a:srgbClr val="FFFFFF"/>
                </a:solidFill>
                <a:ln w="28424"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1D856EE7-E2FC-CCFD-EE69-F10F1E6A8B08}"/>
                    </a:ext>
                  </a:extLst>
                </p:cNvPr>
                <p:cNvSpPr/>
                <p:nvPr/>
              </p:nvSpPr>
              <p:spPr>
                <a:xfrm>
                  <a:off x="2623118" y="3209058"/>
                  <a:ext cx="1846827" cy="301493"/>
                </a:xfrm>
                <a:custGeom>
                  <a:avLst/>
                  <a:gdLst>
                    <a:gd name="connsiteX0" fmla="*/ 565692 w 1846827"/>
                    <a:gd name="connsiteY0" fmla="*/ 301494 h 301493"/>
                    <a:gd name="connsiteX1" fmla="*/ 0 w 1846827"/>
                    <a:gd name="connsiteY1" fmla="*/ 99644 h 301493"/>
                    <a:gd name="connsiteX2" fmla="*/ 1281135 w 1846827"/>
                    <a:gd name="connsiteY2" fmla="*/ 0 h 301493"/>
                    <a:gd name="connsiteX3" fmla="*/ 1846827 w 1846827"/>
                    <a:gd name="connsiteY3" fmla="*/ 201850 h 301493"/>
                    <a:gd name="connsiteX4" fmla="*/ 565692 w 1846827"/>
                    <a:gd name="connsiteY4" fmla="*/ 301494 h 30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6827" h="301493">
                      <a:moveTo>
                        <a:pt x="565692" y="301494"/>
                      </a:moveTo>
                      <a:lnTo>
                        <a:pt x="0" y="99644"/>
                      </a:lnTo>
                      <a:lnTo>
                        <a:pt x="1281135" y="0"/>
                      </a:lnTo>
                      <a:lnTo>
                        <a:pt x="1846827" y="201850"/>
                      </a:lnTo>
                      <a:lnTo>
                        <a:pt x="565692" y="301494"/>
                      </a:lnTo>
                      <a:close/>
                    </a:path>
                  </a:pathLst>
                </a:custGeom>
                <a:gradFill>
                  <a:gsLst>
                    <a:gs pos="56300">
                      <a:srgbClr val="AB7F14">
                        <a:lumMod val="63000"/>
                        <a:lumOff val="37000"/>
                      </a:srgbClr>
                    </a:gs>
                    <a:gs pos="0">
                      <a:schemeClr val="accent1">
                        <a:lumMod val="50000"/>
                      </a:schemeClr>
                    </a:gs>
                    <a:gs pos="100000">
                      <a:schemeClr val="accent1">
                        <a:lumMod val="6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CFDD1BCE-E894-E229-185B-A544457FA99F}"/>
                    </a:ext>
                  </a:extLst>
                </p:cNvPr>
                <p:cNvSpPr/>
                <p:nvPr/>
              </p:nvSpPr>
              <p:spPr>
                <a:xfrm>
                  <a:off x="3904253" y="3209058"/>
                  <a:ext cx="565692" cy="201565"/>
                </a:xfrm>
                <a:custGeom>
                  <a:avLst/>
                  <a:gdLst>
                    <a:gd name="connsiteX0" fmla="*/ 0 w 565692"/>
                    <a:gd name="connsiteY0" fmla="*/ 0 h 201565"/>
                    <a:gd name="connsiteX1" fmla="*/ 89110 w 565692"/>
                    <a:gd name="connsiteY1" fmla="*/ 29608 h 201565"/>
                    <a:gd name="connsiteX2" fmla="*/ 284127 w 565692"/>
                    <a:gd name="connsiteY2" fmla="*/ 97366 h 201565"/>
                    <a:gd name="connsiteX3" fmla="*/ 478006 w 565692"/>
                    <a:gd name="connsiteY3" fmla="*/ 168256 h 201565"/>
                    <a:gd name="connsiteX4" fmla="*/ 565692 w 565692"/>
                    <a:gd name="connsiteY4" fmla="*/ 201565 h 201565"/>
                    <a:gd name="connsiteX5" fmla="*/ 476582 w 565692"/>
                    <a:gd name="connsiteY5" fmla="*/ 171957 h 201565"/>
                    <a:gd name="connsiteX6" fmla="*/ 281565 w 565692"/>
                    <a:gd name="connsiteY6" fmla="*/ 104199 h 201565"/>
                    <a:gd name="connsiteX7" fmla="*/ 87687 w 565692"/>
                    <a:gd name="connsiteY7" fmla="*/ 33310 h 201565"/>
                    <a:gd name="connsiteX8" fmla="*/ 0 w 565692"/>
                    <a:gd name="connsiteY8" fmla="*/ 0 h 201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5692" h="201565">
                      <a:moveTo>
                        <a:pt x="0" y="0"/>
                      </a:moveTo>
                      <a:cubicBezTo>
                        <a:pt x="0" y="0"/>
                        <a:pt x="35587" y="11957"/>
                        <a:pt x="89110" y="29608"/>
                      </a:cubicBezTo>
                      <a:cubicBezTo>
                        <a:pt x="142348" y="48114"/>
                        <a:pt x="213238" y="72882"/>
                        <a:pt x="284127" y="97366"/>
                      </a:cubicBezTo>
                      <a:cubicBezTo>
                        <a:pt x="354732" y="123274"/>
                        <a:pt x="425052" y="148896"/>
                        <a:pt x="478006" y="168256"/>
                      </a:cubicBezTo>
                      <a:cubicBezTo>
                        <a:pt x="530675" y="188185"/>
                        <a:pt x="565692" y="201565"/>
                        <a:pt x="565692" y="201565"/>
                      </a:cubicBezTo>
                      <a:cubicBezTo>
                        <a:pt x="565692" y="201565"/>
                        <a:pt x="530105" y="189608"/>
                        <a:pt x="476582" y="171957"/>
                      </a:cubicBezTo>
                      <a:cubicBezTo>
                        <a:pt x="423344" y="153451"/>
                        <a:pt x="352455" y="128968"/>
                        <a:pt x="281565" y="104199"/>
                      </a:cubicBezTo>
                      <a:cubicBezTo>
                        <a:pt x="210960" y="78292"/>
                        <a:pt x="140640" y="52669"/>
                        <a:pt x="87687" y="33310"/>
                      </a:cubicBezTo>
                      <a:cubicBezTo>
                        <a:pt x="35018" y="13381"/>
                        <a:pt x="0" y="0"/>
                        <a:pt x="0" y="0"/>
                      </a:cubicBezTo>
                      <a:close/>
                    </a:path>
                  </a:pathLst>
                </a:custGeom>
                <a:solidFill>
                  <a:srgbClr val="E8E4DF"/>
                </a:solidFill>
                <a:ln w="28424"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5926A245-23FF-DA6B-2FC8-0411133D0D7C}"/>
                    </a:ext>
                  </a:extLst>
                </p:cNvPr>
                <p:cNvSpPr/>
                <p:nvPr/>
              </p:nvSpPr>
              <p:spPr>
                <a:xfrm>
                  <a:off x="2626535" y="3305000"/>
                  <a:ext cx="1316815" cy="1484978"/>
                </a:xfrm>
                <a:custGeom>
                  <a:avLst/>
                  <a:gdLst>
                    <a:gd name="connsiteX0" fmla="*/ 0 w 1281135"/>
                    <a:gd name="connsiteY0" fmla="*/ 0 h 1478714"/>
                    <a:gd name="connsiteX1" fmla="*/ 0 w 1281135"/>
                    <a:gd name="connsiteY1" fmla="*/ 1281135 h 1478714"/>
                    <a:gd name="connsiteX2" fmla="*/ 564554 w 1281135"/>
                    <a:gd name="connsiteY2" fmla="*/ 1478715 h 1478714"/>
                    <a:gd name="connsiteX3" fmla="*/ 1281135 w 1281135"/>
                    <a:gd name="connsiteY3" fmla="*/ 1387896 h 1478714"/>
                    <a:gd name="connsiteX4" fmla="*/ 1281135 w 1281135"/>
                    <a:gd name="connsiteY4" fmla="*/ 448397 h 1478714"/>
                    <a:gd name="connsiteX5" fmla="*/ 0 w 1281135"/>
                    <a:gd name="connsiteY5" fmla="*/ 0 h 147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1135" h="1478714">
                      <a:moveTo>
                        <a:pt x="0" y="0"/>
                      </a:moveTo>
                      <a:lnTo>
                        <a:pt x="0" y="1281135"/>
                      </a:lnTo>
                      <a:lnTo>
                        <a:pt x="564554" y="1478715"/>
                      </a:lnTo>
                      <a:lnTo>
                        <a:pt x="1281135" y="1387896"/>
                      </a:lnTo>
                      <a:lnTo>
                        <a:pt x="1281135" y="448397"/>
                      </a:lnTo>
                      <a:lnTo>
                        <a:pt x="0" y="0"/>
                      </a:lnTo>
                      <a:close/>
                    </a:path>
                  </a:pathLst>
                </a:custGeom>
                <a:gradFill>
                  <a:gsLst>
                    <a:gs pos="56300">
                      <a:srgbClr val="AB7F14">
                        <a:lumMod val="63000"/>
                        <a:lumOff val="37000"/>
                      </a:srgbClr>
                    </a:gs>
                    <a:gs pos="0">
                      <a:schemeClr val="accent1">
                        <a:lumMod val="50000"/>
                      </a:schemeClr>
                    </a:gs>
                    <a:gs pos="100000">
                      <a:schemeClr val="accent1">
                        <a:lumMod val="6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51C90F68-C679-6811-7F22-231968280B2E}"/>
                    </a:ext>
                  </a:extLst>
                </p:cNvPr>
                <p:cNvSpPr/>
                <p:nvPr/>
              </p:nvSpPr>
              <p:spPr>
                <a:xfrm>
                  <a:off x="3188811" y="3403504"/>
                  <a:ext cx="1281135" cy="1388181"/>
                </a:xfrm>
                <a:custGeom>
                  <a:avLst/>
                  <a:gdLst>
                    <a:gd name="connsiteX0" fmla="*/ 0 w 1281135"/>
                    <a:gd name="connsiteY0" fmla="*/ 99644 h 1380778"/>
                    <a:gd name="connsiteX1" fmla="*/ 0 w 1281135"/>
                    <a:gd name="connsiteY1" fmla="*/ 1380779 h 1380778"/>
                    <a:gd name="connsiteX2" fmla="*/ 1281135 w 1281135"/>
                    <a:gd name="connsiteY2" fmla="*/ 1281135 h 1380778"/>
                    <a:gd name="connsiteX3" fmla="*/ 1281135 w 1281135"/>
                    <a:gd name="connsiteY3" fmla="*/ 0 h 1380778"/>
                    <a:gd name="connsiteX4" fmla="*/ 0 w 1281135"/>
                    <a:gd name="connsiteY4" fmla="*/ 99644 h 1380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135" h="1380778">
                      <a:moveTo>
                        <a:pt x="0" y="99644"/>
                      </a:moveTo>
                      <a:lnTo>
                        <a:pt x="0" y="1380779"/>
                      </a:lnTo>
                      <a:lnTo>
                        <a:pt x="1281135" y="1281135"/>
                      </a:lnTo>
                      <a:lnTo>
                        <a:pt x="1281135" y="0"/>
                      </a:lnTo>
                      <a:lnTo>
                        <a:pt x="0" y="99644"/>
                      </a:lnTo>
                      <a:close/>
                    </a:path>
                  </a:pathLst>
                </a:custGeom>
                <a:gradFill>
                  <a:gsLst>
                    <a:gs pos="0">
                      <a:schemeClr val="accent1"/>
                    </a:gs>
                    <a:gs pos="54000">
                      <a:srgbClr val="D8A52A">
                        <a:lumMod val="63000"/>
                        <a:lumOff val="37000"/>
                      </a:srgbClr>
                    </a:gs>
                    <a:gs pos="100000">
                      <a:schemeClr val="accent1">
                        <a:lumMod val="85000"/>
                        <a:lumOff val="1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27" name="Graphic 2">
                <a:extLst>
                  <a:ext uri="{FF2B5EF4-FFF2-40B4-BE49-F238E27FC236}">
                    <a16:creationId xmlns:a16="http://schemas.microsoft.com/office/drawing/2014/main" id="{F1C9937B-5339-E9AB-4D95-DDC9674B7D1D}"/>
                  </a:ext>
                </a:extLst>
              </p:cNvPr>
              <p:cNvGrpSpPr/>
              <p:nvPr/>
            </p:nvGrpSpPr>
            <p:grpSpPr>
              <a:xfrm>
                <a:off x="2174436" y="1790700"/>
                <a:ext cx="1850528" cy="1563269"/>
                <a:chOff x="2174436" y="1790700"/>
                <a:chExt cx="1850528" cy="1563269"/>
              </a:xfrm>
            </p:grpSpPr>
            <p:sp>
              <p:nvSpPr>
                <p:cNvPr id="28" name="Freeform: Shape 27">
                  <a:extLst>
                    <a:ext uri="{FF2B5EF4-FFF2-40B4-BE49-F238E27FC236}">
                      <a16:creationId xmlns:a16="http://schemas.microsoft.com/office/drawing/2014/main" id="{EC482845-2A8A-B03B-CCB3-7BE5E108D218}"/>
                    </a:ext>
                  </a:extLst>
                </p:cNvPr>
                <p:cNvSpPr/>
                <p:nvPr/>
              </p:nvSpPr>
              <p:spPr>
                <a:xfrm>
                  <a:off x="2178138" y="1790877"/>
                  <a:ext cx="1713019" cy="1561952"/>
                </a:xfrm>
                <a:custGeom>
                  <a:avLst/>
                  <a:gdLst>
                    <a:gd name="connsiteX0" fmla="*/ 1713020 w 1713019"/>
                    <a:gd name="connsiteY0" fmla="*/ 214199 h 1561952"/>
                    <a:gd name="connsiteX1" fmla="*/ 1155868 w 1713019"/>
                    <a:gd name="connsiteY1" fmla="*/ 17189 h 1561952"/>
                    <a:gd name="connsiteX2" fmla="*/ 1053378 w 1713019"/>
                    <a:gd name="connsiteY2" fmla="*/ 676 h 1561952"/>
                    <a:gd name="connsiteX3" fmla="*/ 227757 w 1713019"/>
                    <a:gd name="connsiteY3" fmla="*/ 65018 h 1561952"/>
                    <a:gd name="connsiteX4" fmla="*/ 0 w 1713019"/>
                    <a:gd name="connsiteY4" fmla="*/ 310426 h 1561952"/>
                    <a:gd name="connsiteX5" fmla="*/ 0 w 1713019"/>
                    <a:gd name="connsiteY5" fmla="*/ 1363804 h 1561952"/>
                    <a:gd name="connsiteX6" fmla="*/ 565977 w 1713019"/>
                    <a:gd name="connsiteY6" fmla="*/ 1561953 h 1561952"/>
                    <a:gd name="connsiteX7" fmla="*/ 1281135 w 1713019"/>
                    <a:gd name="connsiteY7" fmla="*/ 1366366 h 1561952"/>
                    <a:gd name="connsiteX8" fmla="*/ 1702771 w 1713019"/>
                    <a:gd name="connsiteY8" fmla="*/ 669998 h 1561952"/>
                    <a:gd name="connsiteX9" fmla="*/ 1712735 w 1713019"/>
                    <a:gd name="connsiteY9" fmla="*/ 214483 h 15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3019" h="1561952">
                      <a:moveTo>
                        <a:pt x="1713020" y="214199"/>
                      </a:moveTo>
                      <a:lnTo>
                        <a:pt x="1155868" y="17189"/>
                      </a:lnTo>
                      <a:cubicBezTo>
                        <a:pt x="1125121" y="4093"/>
                        <a:pt x="1090388" y="-2171"/>
                        <a:pt x="1053378" y="676"/>
                      </a:cubicBezTo>
                      <a:lnTo>
                        <a:pt x="227757" y="65018"/>
                      </a:lnTo>
                      <a:cubicBezTo>
                        <a:pt x="101921" y="74697"/>
                        <a:pt x="0" y="184590"/>
                        <a:pt x="0" y="310426"/>
                      </a:cubicBezTo>
                      <a:lnTo>
                        <a:pt x="0" y="1363804"/>
                      </a:lnTo>
                      <a:lnTo>
                        <a:pt x="565977" y="1561953"/>
                      </a:lnTo>
                      <a:lnTo>
                        <a:pt x="1281135" y="1366366"/>
                      </a:lnTo>
                      <a:lnTo>
                        <a:pt x="1702771" y="669998"/>
                      </a:lnTo>
                      <a:lnTo>
                        <a:pt x="1712735" y="214483"/>
                      </a:lnTo>
                      <a:close/>
                    </a:path>
                  </a:pathLst>
                </a:custGeom>
                <a:gradFill>
                  <a:gsLst>
                    <a:gs pos="0">
                      <a:schemeClr val="accent2">
                        <a:lumMod val="75000"/>
                      </a:schemeClr>
                    </a:gs>
                    <a:gs pos="56300">
                      <a:srgbClr val="9F380A">
                        <a:lumMod val="66000"/>
                        <a:lumOff val="34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0" name="Freeform: Shape 29">
                  <a:extLst>
                    <a:ext uri="{FF2B5EF4-FFF2-40B4-BE49-F238E27FC236}">
                      <a16:creationId xmlns:a16="http://schemas.microsoft.com/office/drawing/2014/main" id="{7988502A-9D05-CE3B-01D7-94B74E97F185}"/>
                    </a:ext>
                  </a:extLst>
                </p:cNvPr>
                <p:cNvSpPr/>
                <p:nvPr/>
              </p:nvSpPr>
              <p:spPr>
                <a:xfrm>
                  <a:off x="2743829" y="1990156"/>
                  <a:ext cx="1281135" cy="1363813"/>
                </a:xfrm>
                <a:custGeom>
                  <a:avLst/>
                  <a:gdLst>
                    <a:gd name="connsiteX0" fmla="*/ 1281135 w 1281135"/>
                    <a:gd name="connsiteY0" fmla="*/ 210792 h 1363813"/>
                    <a:gd name="connsiteX1" fmla="*/ 1053378 w 1281135"/>
                    <a:gd name="connsiteY1" fmla="*/ 686 h 1363813"/>
                    <a:gd name="connsiteX2" fmla="*/ 227757 w 1281135"/>
                    <a:gd name="connsiteY2" fmla="*/ 65027 h 1363813"/>
                    <a:gd name="connsiteX3" fmla="*/ 0 w 1281135"/>
                    <a:gd name="connsiteY3" fmla="*/ 310436 h 1363813"/>
                    <a:gd name="connsiteX4" fmla="*/ 0 w 1281135"/>
                    <a:gd name="connsiteY4" fmla="*/ 1363813 h 1363813"/>
                    <a:gd name="connsiteX5" fmla="*/ 1281135 w 1281135"/>
                    <a:gd name="connsiteY5" fmla="*/ 1264169 h 1363813"/>
                    <a:gd name="connsiteX6" fmla="*/ 1281135 w 1281135"/>
                    <a:gd name="connsiteY6" fmla="*/ 210792 h 136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135" h="1363813">
                      <a:moveTo>
                        <a:pt x="1281135" y="210792"/>
                      </a:moveTo>
                      <a:cubicBezTo>
                        <a:pt x="1281135" y="84956"/>
                        <a:pt x="1179214" y="-8994"/>
                        <a:pt x="1053378" y="686"/>
                      </a:cubicBezTo>
                      <a:lnTo>
                        <a:pt x="227757" y="65027"/>
                      </a:lnTo>
                      <a:cubicBezTo>
                        <a:pt x="101921" y="74707"/>
                        <a:pt x="0" y="184600"/>
                        <a:pt x="0" y="310436"/>
                      </a:cubicBezTo>
                      <a:lnTo>
                        <a:pt x="0" y="1363813"/>
                      </a:lnTo>
                      <a:lnTo>
                        <a:pt x="1281135" y="1264169"/>
                      </a:lnTo>
                      <a:lnTo>
                        <a:pt x="1281135" y="210792"/>
                      </a:lnTo>
                      <a:close/>
                    </a:path>
                  </a:pathLst>
                </a:custGeom>
                <a:gradFill>
                  <a:gsLst>
                    <a:gs pos="0">
                      <a:schemeClr val="accent2"/>
                    </a:gs>
                    <a:gs pos="50000">
                      <a:srgbClr val="F5824E">
                        <a:lumMod val="97000"/>
                        <a:lumOff val="3000"/>
                      </a:srgbClr>
                    </a:gs>
                    <a:gs pos="100000">
                      <a:schemeClr val="accent2">
                        <a:lumMod val="78000"/>
                        <a:lumOff val="22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3" name="Freeform: Shape 32">
                  <a:extLst>
                    <a:ext uri="{FF2B5EF4-FFF2-40B4-BE49-F238E27FC236}">
                      <a16:creationId xmlns:a16="http://schemas.microsoft.com/office/drawing/2014/main" id="{2176BAA8-1EFD-4B71-D113-58CA1CB6BA56}"/>
                    </a:ext>
                  </a:extLst>
                </p:cNvPr>
                <p:cNvSpPr/>
                <p:nvPr/>
              </p:nvSpPr>
              <p:spPr>
                <a:xfrm>
                  <a:off x="2174436" y="2101304"/>
                  <a:ext cx="7402" cy="1053377"/>
                </a:xfrm>
                <a:custGeom>
                  <a:avLst/>
                  <a:gdLst>
                    <a:gd name="connsiteX0" fmla="*/ 3701 w 7402"/>
                    <a:gd name="connsiteY0" fmla="*/ 0 h 1053377"/>
                    <a:gd name="connsiteX1" fmla="*/ 5694 w 7402"/>
                    <a:gd name="connsiteY1" fmla="*/ 164555 h 1053377"/>
                    <a:gd name="connsiteX2" fmla="*/ 7402 w 7402"/>
                    <a:gd name="connsiteY2" fmla="*/ 526689 h 1053377"/>
                    <a:gd name="connsiteX3" fmla="*/ 5694 w 7402"/>
                    <a:gd name="connsiteY3" fmla="*/ 888823 h 1053377"/>
                    <a:gd name="connsiteX4" fmla="*/ 3701 w 7402"/>
                    <a:gd name="connsiteY4" fmla="*/ 1053378 h 1053377"/>
                    <a:gd name="connsiteX5" fmla="*/ 1708 w 7402"/>
                    <a:gd name="connsiteY5" fmla="*/ 888823 h 1053377"/>
                    <a:gd name="connsiteX6" fmla="*/ 0 w 7402"/>
                    <a:gd name="connsiteY6" fmla="*/ 526689 h 1053377"/>
                    <a:gd name="connsiteX7" fmla="*/ 1708 w 7402"/>
                    <a:gd name="connsiteY7" fmla="*/ 164555 h 1053377"/>
                    <a:gd name="connsiteX8" fmla="*/ 3701 w 7402"/>
                    <a:gd name="connsiteY8" fmla="*/ 0 h 105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02" h="1053377">
                      <a:moveTo>
                        <a:pt x="3701" y="0"/>
                      </a:moveTo>
                      <a:cubicBezTo>
                        <a:pt x="3701" y="0"/>
                        <a:pt x="4555" y="65765"/>
                        <a:pt x="5694" y="164555"/>
                      </a:cubicBezTo>
                      <a:cubicBezTo>
                        <a:pt x="6263" y="263344"/>
                        <a:pt x="6833" y="394874"/>
                        <a:pt x="7402" y="526689"/>
                      </a:cubicBezTo>
                      <a:cubicBezTo>
                        <a:pt x="6833" y="658219"/>
                        <a:pt x="6263" y="790033"/>
                        <a:pt x="5694" y="888823"/>
                      </a:cubicBezTo>
                      <a:cubicBezTo>
                        <a:pt x="4555" y="987613"/>
                        <a:pt x="3701" y="1053378"/>
                        <a:pt x="3701" y="1053378"/>
                      </a:cubicBezTo>
                      <a:cubicBezTo>
                        <a:pt x="3701" y="1053378"/>
                        <a:pt x="2847" y="987613"/>
                        <a:pt x="1708" y="888823"/>
                      </a:cubicBezTo>
                      <a:cubicBezTo>
                        <a:pt x="1139" y="790033"/>
                        <a:pt x="569" y="658503"/>
                        <a:pt x="0" y="526689"/>
                      </a:cubicBezTo>
                      <a:cubicBezTo>
                        <a:pt x="569" y="395159"/>
                        <a:pt x="1139" y="263344"/>
                        <a:pt x="1708" y="164555"/>
                      </a:cubicBezTo>
                      <a:cubicBezTo>
                        <a:pt x="2847" y="65765"/>
                        <a:pt x="3701" y="0"/>
                        <a:pt x="3701" y="0"/>
                      </a:cubicBezTo>
                      <a:close/>
                    </a:path>
                  </a:pathLst>
                </a:custGeom>
                <a:solidFill>
                  <a:srgbClr val="803329"/>
                </a:solidFill>
                <a:ln w="28424"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F853566-7DB6-4139-04FC-50C0B322454A}"/>
                    </a:ext>
                  </a:extLst>
                </p:cNvPr>
                <p:cNvSpPr/>
                <p:nvPr/>
              </p:nvSpPr>
              <p:spPr>
                <a:xfrm>
                  <a:off x="3231515" y="1790700"/>
                  <a:ext cx="659642" cy="214661"/>
                </a:xfrm>
                <a:custGeom>
                  <a:avLst/>
                  <a:gdLst>
                    <a:gd name="connsiteX0" fmla="*/ 659642 w 659642"/>
                    <a:gd name="connsiteY0" fmla="*/ 214377 h 214661"/>
                    <a:gd name="connsiteX1" fmla="*/ 556582 w 659642"/>
                    <a:gd name="connsiteY1" fmla="*/ 179928 h 214661"/>
                    <a:gd name="connsiteX2" fmla="*/ 330533 w 659642"/>
                    <a:gd name="connsiteY2" fmla="*/ 101637 h 214661"/>
                    <a:gd name="connsiteX3" fmla="*/ 105622 w 659642"/>
                    <a:gd name="connsiteY3" fmla="*/ 20498 h 214661"/>
                    <a:gd name="connsiteX4" fmla="*/ 63487 w 659642"/>
                    <a:gd name="connsiteY4" fmla="*/ 6548 h 214661"/>
                    <a:gd name="connsiteX5" fmla="*/ 29893 w 659642"/>
                    <a:gd name="connsiteY5" fmla="*/ 1139 h 214661"/>
                    <a:gd name="connsiteX6" fmla="*/ 0 w 659642"/>
                    <a:gd name="connsiteY6" fmla="*/ 854 h 214661"/>
                    <a:gd name="connsiteX7" fmla="*/ 29893 w 659642"/>
                    <a:gd name="connsiteY7" fmla="*/ 0 h 214661"/>
                    <a:gd name="connsiteX8" fmla="*/ 64057 w 659642"/>
                    <a:gd name="connsiteY8" fmla="*/ 4270 h 214661"/>
                    <a:gd name="connsiteX9" fmla="*/ 106761 w 659642"/>
                    <a:gd name="connsiteY9" fmla="*/ 17082 h 214661"/>
                    <a:gd name="connsiteX10" fmla="*/ 332810 w 659642"/>
                    <a:gd name="connsiteY10" fmla="*/ 95373 h 214661"/>
                    <a:gd name="connsiteX11" fmla="*/ 557721 w 659642"/>
                    <a:gd name="connsiteY11" fmla="*/ 176512 h 214661"/>
                    <a:gd name="connsiteX12" fmla="*/ 659642 w 659642"/>
                    <a:gd name="connsiteY12" fmla="*/ 214661 h 214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9642" h="214661">
                      <a:moveTo>
                        <a:pt x="659642" y="214377"/>
                      </a:moveTo>
                      <a:cubicBezTo>
                        <a:pt x="659642" y="214377"/>
                        <a:pt x="618361" y="200711"/>
                        <a:pt x="556582" y="179928"/>
                      </a:cubicBezTo>
                      <a:cubicBezTo>
                        <a:pt x="494803" y="158576"/>
                        <a:pt x="412810" y="130106"/>
                        <a:pt x="330533" y="101637"/>
                      </a:cubicBezTo>
                      <a:cubicBezTo>
                        <a:pt x="248825" y="72028"/>
                        <a:pt x="166832" y="42420"/>
                        <a:pt x="105622" y="20498"/>
                      </a:cubicBezTo>
                      <a:cubicBezTo>
                        <a:pt x="90249" y="15089"/>
                        <a:pt x="76299" y="9110"/>
                        <a:pt x="63487" y="6548"/>
                      </a:cubicBezTo>
                      <a:cubicBezTo>
                        <a:pt x="50961" y="2562"/>
                        <a:pt x="39288" y="2562"/>
                        <a:pt x="29893" y="1139"/>
                      </a:cubicBezTo>
                      <a:cubicBezTo>
                        <a:pt x="11103" y="569"/>
                        <a:pt x="0" y="854"/>
                        <a:pt x="0" y="854"/>
                      </a:cubicBezTo>
                      <a:cubicBezTo>
                        <a:pt x="0" y="854"/>
                        <a:pt x="10818" y="0"/>
                        <a:pt x="29893" y="0"/>
                      </a:cubicBezTo>
                      <a:cubicBezTo>
                        <a:pt x="39288" y="1139"/>
                        <a:pt x="50961" y="854"/>
                        <a:pt x="64057" y="4270"/>
                      </a:cubicBezTo>
                      <a:cubicBezTo>
                        <a:pt x="77438" y="6263"/>
                        <a:pt x="91388" y="11673"/>
                        <a:pt x="106761" y="17082"/>
                      </a:cubicBezTo>
                      <a:cubicBezTo>
                        <a:pt x="168256" y="38434"/>
                        <a:pt x="250533" y="66904"/>
                        <a:pt x="332810" y="95373"/>
                      </a:cubicBezTo>
                      <a:cubicBezTo>
                        <a:pt x="414518" y="124982"/>
                        <a:pt x="496511" y="154590"/>
                        <a:pt x="557721" y="176512"/>
                      </a:cubicBezTo>
                      <a:cubicBezTo>
                        <a:pt x="618931" y="199288"/>
                        <a:pt x="659642" y="214661"/>
                        <a:pt x="659642" y="214661"/>
                      </a:cubicBezTo>
                      <a:close/>
                    </a:path>
                  </a:pathLst>
                </a:custGeom>
                <a:solidFill>
                  <a:srgbClr val="FFBEB5"/>
                </a:solidFill>
                <a:ln w="28424"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2F434F9A-1388-8B83-4FC6-C6832E6919CE}"/>
                    </a:ext>
                  </a:extLst>
                </p:cNvPr>
                <p:cNvSpPr/>
                <p:nvPr/>
              </p:nvSpPr>
              <p:spPr>
                <a:xfrm>
                  <a:off x="2177853" y="1791554"/>
                  <a:ext cx="1053662" cy="309749"/>
                </a:xfrm>
                <a:custGeom>
                  <a:avLst/>
                  <a:gdLst>
                    <a:gd name="connsiteX0" fmla="*/ 1053662 w 1053662"/>
                    <a:gd name="connsiteY0" fmla="*/ 0 h 309749"/>
                    <a:gd name="connsiteX1" fmla="*/ 867755 w 1053662"/>
                    <a:gd name="connsiteY1" fmla="*/ 16512 h 309749"/>
                    <a:gd name="connsiteX2" fmla="*/ 458362 w 1053662"/>
                    <a:gd name="connsiteY2" fmla="*/ 50107 h 309749"/>
                    <a:gd name="connsiteX3" fmla="*/ 239430 w 1053662"/>
                    <a:gd name="connsiteY3" fmla="*/ 66334 h 309749"/>
                    <a:gd name="connsiteX4" fmla="*/ 142918 w 1053662"/>
                    <a:gd name="connsiteY4" fmla="*/ 90249 h 309749"/>
                    <a:gd name="connsiteX5" fmla="*/ 70605 w 1053662"/>
                    <a:gd name="connsiteY5" fmla="*/ 142633 h 309749"/>
                    <a:gd name="connsiteX6" fmla="*/ 26761 w 1053662"/>
                    <a:gd name="connsiteY6" fmla="*/ 204128 h 309749"/>
                    <a:gd name="connsiteX7" fmla="*/ 6548 w 1053662"/>
                    <a:gd name="connsiteY7" fmla="*/ 259074 h 309749"/>
                    <a:gd name="connsiteX8" fmla="*/ 854 w 1053662"/>
                    <a:gd name="connsiteY8" fmla="*/ 296369 h 309749"/>
                    <a:gd name="connsiteX9" fmla="*/ 0 w 1053662"/>
                    <a:gd name="connsiteY9" fmla="*/ 309750 h 309749"/>
                    <a:gd name="connsiteX10" fmla="*/ 569 w 1053662"/>
                    <a:gd name="connsiteY10" fmla="*/ 296369 h 309749"/>
                    <a:gd name="connsiteX11" fmla="*/ 5124 w 1053662"/>
                    <a:gd name="connsiteY11" fmla="*/ 258789 h 309749"/>
                    <a:gd name="connsiteX12" fmla="*/ 24199 w 1053662"/>
                    <a:gd name="connsiteY12" fmla="*/ 202989 h 309749"/>
                    <a:gd name="connsiteX13" fmla="*/ 67758 w 1053662"/>
                    <a:gd name="connsiteY13" fmla="*/ 139786 h 309749"/>
                    <a:gd name="connsiteX14" fmla="*/ 140640 w 1053662"/>
                    <a:gd name="connsiteY14" fmla="*/ 85978 h 309749"/>
                    <a:gd name="connsiteX15" fmla="*/ 238576 w 1053662"/>
                    <a:gd name="connsiteY15" fmla="*/ 60925 h 309749"/>
                    <a:gd name="connsiteX16" fmla="*/ 457223 w 1053662"/>
                    <a:gd name="connsiteY16" fmla="*/ 42989 h 309749"/>
                    <a:gd name="connsiteX17" fmla="*/ 866901 w 1053662"/>
                    <a:gd name="connsiteY17" fmla="*/ 12811 h 309749"/>
                    <a:gd name="connsiteX18" fmla="*/ 1053093 w 1053662"/>
                    <a:gd name="connsiteY18" fmla="*/ 285 h 309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53662" h="309749">
                      <a:moveTo>
                        <a:pt x="1053662" y="0"/>
                      </a:moveTo>
                      <a:cubicBezTo>
                        <a:pt x="1053662" y="0"/>
                        <a:pt x="979356" y="6548"/>
                        <a:pt x="867755" y="16512"/>
                      </a:cubicBezTo>
                      <a:cubicBezTo>
                        <a:pt x="756154" y="25623"/>
                        <a:pt x="607258" y="37865"/>
                        <a:pt x="458362" y="50107"/>
                      </a:cubicBezTo>
                      <a:cubicBezTo>
                        <a:pt x="383771" y="55516"/>
                        <a:pt x="309465" y="61210"/>
                        <a:pt x="239430" y="66334"/>
                      </a:cubicBezTo>
                      <a:cubicBezTo>
                        <a:pt x="204412" y="68327"/>
                        <a:pt x="171672" y="76299"/>
                        <a:pt x="142918" y="90249"/>
                      </a:cubicBezTo>
                      <a:cubicBezTo>
                        <a:pt x="114163" y="103914"/>
                        <a:pt x="89964" y="122704"/>
                        <a:pt x="70605" y="142633"/>
                      </a:cubicBezTo>
                      <a:cubicBezTo>
                        <a:pt x="51530" y="162847"/>
                        <a:pt x="37011" y="184199"/>
                        <a:pt x="26761" y="204128"/>
                      </a:cubicBezTo>
                      <a:cubicBezTo>
                        <a:pt x="16228" y="224341"/>
                        <a:pt x="10534" y="243416"/>
                        <a:pt x="6548" y="259074"/>
                      </a:cubicBezTo>
                      <a:cubicBezTo>
                        <a:pt x="3132" y="275017"/>
                        <a:pt x="1139" y="287828"/>
                        <a:pt x="854" y="296369"/>
                      </a:cubicBezTo>
                      <a:cubicBezTo>
                        <a:pt x="285" y="305195"/>
                        <a:pt x="0" y="309750"/>
                        <a:pt x="0" y="309750"/>
                      </a:cubicBezTo>
                      <a:cubicBezTo>
                        <a:pt x="0" y="309750"/>
                        <a:pt x="0" y="305195"/>
                        <a:pt x="569" y="296369"/>
                      </a:cubicBezTo>
                      <a:cubicBezTo>
                        <a:pt x="569" y="287544"/>
                        <a:pt x="2278" y="274732"/>
                        <a:pt x="5124" y="258789"/>
                      </a:cubicBezTo>
                      <a:cubicBezTo>
                        <a:pt x="8826" y="242846"/>
                        <a:pt x="13950" y="223487"/>
                        <a:pt x="24199" y="202989"/>
                      </a:cubicBezTo>
                      <a:cubicBezTo>
                        <a:pt x="34164" y="182491"/>
                        <a:pt x="48114" y="160284"/>
                        <a:pt x="67758" y="139786"/>
                      </a:cubicBezTo>
                      <a:cubicBezTo>
                        <a:pt x="87117" y="119288"/>
                        <a:pt x="111601" y="100213"/>
                        <a:pt x="140640" y="85978"/>
                      </a:cubicBezTo>
                      <a:cubicBezTo>
                        <a:pt x="169679" y="71459"/>
                        <a:pt x="203558" y="63203"/>
                        <a:pt x="238576" y="60925"/>
                      </a:cubicBezTo>
                      <a:cubicBezTo>
                        <a:pt x="308326" y="55231"/>
                        <a:pt x="382917" y="49253"/>
                        <a:pt x="457223" y="42989"/>
                      </a:cubicBezTo>
                      <a:cubicBezTo>
                        <a:pt x="606119" y="31886"/>
                        <a:pt x="755300" y="21068"/>
                        <a:pt x="866901" y="12811"/>
                      </a:cubicBezTo>
                      <a:cubicBezTo>
                        <a:pt x="978787" y="5125"/>
                        <a:pt x="1053093" y="285"/>
                        <a:pt x="1053093" y="285"/>
                      </a:cubicBezTo>
                      <a:close/>
                    </a:path>
                  </a:pathLst>
                </a:custGeom>
                <a:solidFill>
                  <a:srgbClr val="F2B1A9"/>
                </a:solidFill>
                <a:ln w="28424"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2F3382B2-151D-D970-1187-E285DC4F2143}"/>
                    </a:ext>
                  </a:extLst>
                </p:cNvPr>
                <p:cNvSpPr/>
                <p:nvPr/>
              </p:nvSpPr>
              <p:spPr>
                <a:xfrm>
                  <a:off x="3793791" y="1989591"/>
                  <a:ext cx="231173" cy="1264734"/>
                </a:xfrm>
                <a:custGeom>
                  <a:avLst/>
                  <a:gdLst>
                    <a:gd name="connsiteX0" fmla="*/ 227757 w 231173"/>
                    <a:gd name="connsiteY0" fmla="*/ 1264734 h 1264734"/>
                    <a:gd name="connsiteX1" fmla="*/ 225764 w 231173"/>
                    <a:gd name="connsiteY1" fmla="*/ 1045518 h 1264734"/>
                    <a:gd name="connsiteX2" fmla="*/ 224056 w 231173"/>
                    <a:gd name="connsiteY2" fmla="*/ 563242 h 1264734"/>
                    <a:gd name="connsiteX3" fmla="*/ 224910 w 231173"/>
                    <a:gd name="connsiteY3" fmla="*/ 305876 h 1264734"/>
                    <a:gd name="connsiteX4" fmla="*/ 224056 w 231173"/>
                    <a:gd name="connsiteY4" fmla="*/ 187442 h 1264734"/>
                    <a:gd name="connsiteX5" fmla="*/ 188469 w 231173"/>
                    <a:gd name="connsiteY5" fmla="*/ 89791 h 1264734"/>
                    <a:gd name="connsiteX6" fmla="*/ 123843 w 231173"/>
                    <a:gd name="connsiteY6" fmla="*/ 29720 h 1264734"/>
                    <a:gd name="connsiteX7" fmla="*/ 59786 w 231173"/>
                    <a:gd name="connsiteY7" fmla="*/ 5236 h 1264734"/>
                    <a:gd name="connsiteX8" fmla="*/ 34448 w 231173"/>
                    <a:gd name="connsiteY8" fmla="*/ 1535 h 1264734"/>
                    <a:gd name="connsiteX9" fmla="*/ 15658 w 231173"/>
                    <a:gd name="connsiteY9" fmla="*/ 681 h 1264734"/>
                    <a:gd name="connsiteX10" fmla="*/ 0 w 231173"/>
                    <a:gd name="connsiteY10" fmla="*/ 681 h 1264734"/>
                    <a:gd name="connsiteX11" fmla="*/ 15658 w 231173"/>
                    <a:gd name="connsiteY11" fmla="*/ 112 h 1264734"/>
                    <a:gd name="connsiteX12" fmla="*/ 34448 w 231173"/>
                    <a:gd name="connsiteY12" fmla="*/ 681 h 1264734"/>
                    <a:gd name="connsiteX13" fmla="*/ 59786 w 231173"/>
                    <a:gd name="connsiteY13" fmla="*/ 3813 h 1264734"/>
                    <a:gd name="connsiteX14" fmla="*/ 124982 w 231173"/>
                    <a:gd name="connsiteY14" fmla="*/ 27158 h 1264734"/>
                    <a:gd name="connsiteX15" fmla="*/ 191601 w 231173"/>
                    <a:gd name="connsiteY15" fmla="*/ 87229 h 1264734"/>
                    <a:gd name="connsiteX16" fmla="*/ 228611 w 231173"/>
                    <a:gd name="connsiteY16" fmla="*/ 186873 h 1264734"/>
                    <a:gd name="connsiteX17" fmla="*/ 230320 w 231173"/>
                    <a:gd name="connsiteY17" fmla="*/ 305307 h 1264734"/>
                    <a:gd name="connsiteX18" fmla="*/ 231174 w 231173"/>
                    <a:gd name="connsiteY18" fmla="*/ 562672 h 1264734"/>
                    <a:gd name="connsiteX19" fmla="*/ 229465 w 231173"/>
                    <a:gd name="connsiteY19" fmla="*/ 1044948 h 1264734"/>
                    <a:gd name="connsiteX20" fmla="*/ 227473 w 231173"/>
                    <a:gd name="connsiteY20" fmla="*/ 1264165 h 126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1173" h="1264734">
                      <a:moveTo>
                        <a:pt x="227757" y="1264734"/>
                      </a:moveTo>
                      <a:cubicBezTo>
                        <a:pt x="227757" y="1264734"/>
                        <a:pt x="226903" y="1177048"/>
                        <a:pt x="225764" y="1045518"/>
                      </a:cubicBezTo>
                      <a:cubicBezTo>
                        <a:pt x="225195" y="913988"/>
                        <a:pt x="224626" y="738615"/>
                        <a:pt x="224056" y="563242"/>
                      </a:cubicBezTo>
                      <a:cubicBezTo>
                        <a:pt x="224341" y="475555"/>
                        <a:pt x="224626" y="387869"/>
                        <a:pt x="224910" y="305876"/>
                      </a:cubicBezTo>
                      <a:cubicBezTo>
                        <a:pt x="224626" y="264880"/>
                        <a:pt x="226334" y="225022"/>
                        <a:pt x="224056" y="187442"/>
                      </a:cubicBezTo>
                      <a:cubicBezTo>
                        <a:pt x="220071" y="150432"/>
                        <a:pt x="206690" y="116553"/>
                        <a:pt x="188469" y="89791"/>
                      </a:cubicBezTo>
                      <a:cubicBezTo>
                        <a:pt x="169964" y="62745"/>
                        <a:pt x="146619" y="43101"/>
                        <a:pt x="123843" y="29720"/>
                      </a:cubicBezTo>
                      <a:cubicBezTo>
                        <a:pt x="101067" y="16055"/>
                        <a:pt x="78576" y="9222"/>
                        <a:pt x="59786" y="5236"/>
                      </a:cubicBezTo>
                      <a:cubicBezTo>
                        <a:pt x="50391" y="3243"/>
                        <a:pt x="42135" y="1820"/>
                        <a:pt x="34448" y="1535"/>
                      </a:cubicBezTo>
                      <a:cubicBezTo>
                        <a:pt x="27046" y="681"/>
                        <a:pt x="20783" y="396"/>
                        <a:pt x="15658" y="681"/>
                      </a:cubicBezTo>
                      <a:cubicBezTo>
                        <a:pt x="5409" y="681"/>
                        <a:pt x="0" y="681"/>
                        <a:pt x="0" y="681"/>
                      </a:cubicBezTo>
                      <a:cubicBezTo>
                        <a:pt x="0" y="681"/>
                        <a:pt x="5409" y="681"/>
                        <a:pt x="15658" y="112"/>
                      </a:cubicBezTo>
                      <a:cubicBezTo>
                        <a:pt x="20783" y="-173"/>
                        <a:pt x="27046" y="112"/>
                        <a:pt x="34448" y="681"/>
                      </a:cubicBezTo>
                      <a:cubicBezTo>
                        <a:pt x="41850" y="681"/>
                        <a:pt x="50391" y="1820"/>
                        <a:pt x="59786" y="3813"/>
                      </a:cubicBezTo>
                      <a:cubicBezTo>
                        <a:pt x="78576" y="7229"/>
                        <a:pt x="101637" y="13777"/>
                        <a:pt x="124982" y="27158"/>
                      </a:cubicBezTo>
                      <a:cubicBezTo>
                        <a:pt x="148327" y="40254"/>
                        <a:pt x="172526" y="59898"/>
                        <a:pt x="191601" y="87229"/>
                      </a:cubicBezTo>
                      <a:cubicBezTo>
                        <a:pt x="210676" y="114560"/>
                        <a:pt x="224341" y="148723"/>
                        <a:pt x="228611" y="186873"/>
                      </a:cubicBezTo>
                      <a:cubicBezTo>
                        <a:pt x="231174" y="224737"/>
                        <a:pt x="229465" y="264310"/>
                        <a:pt x="230320" y="305307"/>
                      </a:cubicBezTo>
                      <a:cubicBezTo>
                        <a:pt x="230320" y="387584"/>
                        <a:pt x="230889" y="475270"/>
                        <a:pt x="231174" y="562672"/>
                      </a:cubicBezTo>
                      <a:cubicBezTo>
                        <a:pt x="230604" y="738045"/>
                        <a:pt x="230035" y="913419"/>
                        <a:pt x="229465" y="1044948"/>
                      </a:cubicBezTo>
                      <a:cubicBezTo>
                        <a:pt x="228327" y="1176478"/>
                        <a:pt x="227473" y="1264165"/>
                        <a:pt x="227473" y="1264165"/>
                      </a:cubicBezTo>
                      <a:close/>
                    </a:path>
                  </a:pathLst>
                </a:custGeom>
                <a:solidFill>
                  <a:srgbClr val="FFBEB5"/>
                </a:solidFill>
                <a:ln w="28424" cap="flat">
                  <a:noFill/>
                  <a:prstDash val="solid"/>
                  <a:miter/>
                </a:ln>
              </p:spPr>
              <p:txBody>
                <a:bodyPr rtlCol="0" anchor="ctr"/>
                <a:lstStyle/>
                <a:p>
                  <a:endParaRPr lang="en-ID"/>
                </a:p>
              </p:txBody>
            </p:sp>
          </p:grpSp>
          <p:grpSp>
            <p:nvGrpSpPr>
              <p:cNvPr id="38" name="Graphic 2">
                <a:extLst>
                  <a:ext uri="{FF2B5EF4-FFF2-40B4-BE49-F238E27FC236}">
                    <a16:creationId xmlns:a16="http://schemas.microsoft.com/office/drawing/2014/main" id="{5081FB6B-23AB-53C2-5464-F5F87D076549}"/>
                  </a:ext>
                </a:extLst>
              </p:cNvPr>
              <p:cNvGrpSpPr/>
              <p:nvPr/>
            </p:nvGrpSpPr>
            <p:grpSpPr>
              <a:xfrm>
                <a:off x="897003" y="3156105"/>
                <a:ext cx="1845688" cy="1554196"/>
                <a:chOff x="897003" y="3156105"/>
                <a:chExt cx="1845688" cy="1554196"/>
              </a:xfrm>
            </p:grpSpPr>
            <p:sp>
              <p:nvSpPr>
                <p:cNvPr id="39" name="Freeform: Shape 38">
                  <a:extLst>
                    <a:ext uri="{FF2B5EF4-FFF2-40B4-BE49-F238E27FC236}">
                      <a16:creationId xmlns:a16="http://schemas.microsoft.com/office/drawing/2014/main" id="{0D40DD0C-CEB6-2CE2-FCAD-B0F9B6CBE6D0}"/>
                    </a:ext>
                  </a:extLst>
                </p:cNvPr>
                <p:cNvSpPr/>
                <p:nvPr/>
              </p:nvSpPr>
              <p:spPr>
                <a:xfrm>
                  <a:off x="897003" y="3156389"/>
                  <a:ext cx="1843410" cy="1544764"/>
                </a:xfrm>
                <a:custGeom>
                  <a:avLst/>
                  <a:gdLst>
                    <a:gd name="connsiteX0" fmla="*/ 1281135 w 1843410"/>
                    <a:gd name="connsiteY0" fmla="*/ 0 h 1544764"/>
                    <a:gd name="connsiteX1" fmla="*/ 227757 w 1843410"/>
                    <a:gd name="connsiteY1" fmla="*/ 77722 h 1544764"/>
                    <a:gd name="connsiteX2" fmla="*/ 0 w 1843410"/>
                    <a:gd name="connsiteY2" fmla="*/ 322277 h 1544764"/>
                    <a:gd name="connsiteX3" fmla="*/ 0 w 1843410"/>
                    <a:gd name="connsiteY3" fmla="*/ 1147897 h 1544764"/>
                    <a:gd name="connsiteX4" fmla="*/ 184768 w 1843410"/>
                    <a:gd name="connsiteY4" fmla="*/ 1358003 h 1544764"/>
                    <a:gd name="connsiteX5" fmla="*/ 711742 w 1843410"/>
                    <a:gd name="connsiteY5" fmla="*/ 1544764 h 1544764"/>
                    <a:gd name="connsiteX6" fmla="*/ 773236 w 1843410"/>
                    <a:gd name="connsiteY6" fmla="*/ 1318715 h 1544764"/>
                    <a:gd name="connsiteX7" fmla="*/ 1281135 w 1843410"/>
                    <a:gd name="connsiteY7" fmla="*/ 1281135 h 1544764"/>
                    <a:gd name="connsiteX8" fmla="*/ 1843411 w 1843410"/>
                    <a:gd name="connsiteY8" fmla="*/ 193878 h 1544764"/>
                    <a:gd name="connsiteX9" fmla="*/ 1281135 w 1843410"/>
                    <a:gd name="connsiteY9"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3410" h="1544764">
                      <a:moveTo>
                        <a:pt x="1281135" y="0"/>
                      </a:moveTo>
                      <a:lnTo>
                        <a:pt x="227757" y="77722"/>
                      </a:lnTo>
                      <a:cubicBezTo>
                        <a:pt x="101921" y="86832"/>
                        <a:pt x="0" y="196441"/>
                        <a:pt x="0" y="322277"/>
                      </a:cubicBezTo>
                      <a:lnTo>
                        <a:pt x="0" y="1147897"/>
                      </a:lnTo>
                      <a:cubicBezTo>
                        <a:pt x="0" y="1258929"/>
                        <a:pt x="80569" y="1321562"/>
                        <a:pt x="184768" y="1358003"/>
                      </a:cubicBezTo>
                      <a:lnTo>
                        <a:pt x="711742" y="1544764"/>
                      </a:lnTo>
                      <a:lnTo>
                        <a:pt x="773236" y="1318715"/>
                      </a:lnTo>
                      <a:lnTo>
                        <a:pt x="1281135" y="1281135"/>
                      </a:lnTo>
                      <a:lnTo>
                        <a:pt x="1843411" y="193878"/>
                      </a:lnTo>
                      <a:lnTo>
                        <a:pt x="1281135" y="0"/>
                      </a:lnTo>
                      <a:close/>
                    </a:path>
                  </a:pathLst>
                </a:custGeom>
                <a:gradFill>
                  <a:gsLst>
                    <a:gs pos="0">
                      <a:srgbClr val="FFFFFF"/>
                    </a:gs>
                    <a:gs pos="14000">
                      <a:srgbClr val="EEEDEC"/>
                    </a:gs>
                    <a:gs pos="42000">
                      <a:srgbClr val="C4BEBC"/>
                    </a:gs>
                    <a:gs pos="81000">
                      <a:srgbClr val="80746F"/>
                    </a:gs>
                    <a:gs pos="100000">
                      <a:srgbClr val="5E4F49"/>
                    </a:gs>
                  </a:gsLst>
                  <a:lin ang="974949" scaled="1"/>
                </a:gradFill>
                <a:ln w="28424"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BBDA322-DA28-04F8-0E07-CDCFD529030D}"/>
                    </a:ext>
                  </a:extLst>
                </p:cNvPr>
                <p:cNvSpPr/>
                <p:nvPr/>
              </p:nvSpPr>
              <p:spPr>
                <a:xfrm>
                  <a:off x="897003" y="3156389"/>
                  <a:ext cx="1843410" cy="1544764"/>
                </a:xfrm>
                <a:custGeom>
                  <a:avLst/>
                  <a:gdLst>
                    <a:gd name="connsiteX0" fmla="*/ 1281135 w 1843410"/>
                    <a:gd name="connsiteY0" fmla="*/ 0 h 1544764"/>
                    <a:gd name="connsiteX1" fmla="*/ 227757 w 1843410"/>
                    <a:gd name="connsiteY1" fmla="*/ 77722 h 1544764"/>
                    <a:gd name="connsiteX2" fmla="*/ 0 w 1843410"/>
                    <a:gd name="connsiteY2" fmla="*/ 322277 h 1544764"/>
                    <a:gd name="connsiteX3" fmla="*/ 0 w 1843410"/>
                    <a:gd name="connsiteY3" fmla="*/ 1147897 h 1544764"/>
                    <a:gd name="connsiteX4" fmla="*/ 184768 w 1843410"/>
                    <a:gd name="connsiteY4" fmla="*/ 1358003 h 1544764"/>
                    <a:gd name="connsiteX5" fmla="*/ 711742 w 1843410"/>
                    <a:gd name="connsiteY5" fmla="*/ 1544764 h 1544764"/>
                    <a:gd name="connsiteX6" fmla="*/ 773236 w 1843410"/>
                    <a:gd name="connsiteY6" fmla="*/ 1318715 h 1544764"/>
                    <a:gd name="connsiteX7" fmla="*/ 1281135 w 1843410"/>
                    <a:gd name="connsiteY7" fmla="*/ 1281135 h 1544764"/>
                    <a:gd name="connsiteX8" fmla="*/ 1843411 w 1843410"/>
                    <a:gd name="connsiteY8" fmla="*/ 193878 h 1544764"/>
                    <a:gd name="connsiteX9" fmla="*/ 1281135 w 1843410"/>
                    <a:gd name="connsiteY9"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3410" h="1544764">
                      <a:moveTo>
                        <a:pt x="1281135" y="0"/>
                      </a:moveTo>
                      <a:lnTo>
                        <a:pt x="227757" y="77722"/>
                      </a:lnTo>
                      <a:cubicBezTo>
                        <a:pt x="101921" y="86832"/>
                        <a:pt x="0" y="196441"/>
                        <a:pt x="0" y="322277"/>
                      </a:cubicBezTo>
                      <a:lnTo>
                        <a:pt x="0" y="1147897"/>
                      </a:lnTo>
                      <a:cubicBezTo>
                        <a:pt x="0" y="1258929"/>
                        <a:pt x="80569" y="1321562"/>
                        <a:pt x="184768" y="1358003"/>
                      </a:cubicBezTo>
                      <a:lnTo>
                        <a:pt x="711742" y="1544764"/>
                      </a:lnTo>
                      <a:lnTo>
                        <a:pt x="773236" y="1318715"/>
                      </a:lnTo>
                      <a:lnTo>
                        <a:pt x="1281135" y="1281135"/>
                      </a:lnTo>
                      <a:lnTo>
                        <a:pt x="1843411" y="193878"/>
                      </a:lnTo>
                      <a:lnTo>
                        <a:pt x="1281135" y="0"/>
                      </a:ln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1" name="Freeform: Shape 40">
                  <a:extLst>
                    <a:ext uri="{FF2B5EF4-FFF2-40B4-BE49-F238E27FC236}">
                      <a16:creationId xmlns:a16="http://schemas.microsoft.com/office/drawing/2014/main" id="{D4305381-DC3E-0EDF-E88D-6599375B8F9B}"/>
                    </a:ext>
                  </a:extLst>
                </p:cNvPr>
                <p:cNvSpPr/>
                <p:nvPr/>
              </p:nvSpPr>
              <p:spPr>
                <a:xfrm>
                  <a:off x="1461556" y="3350837"/>
                  <a:ext cx="1281135" cy="1359464"/>
                </a:xfrm>
                <a:custGeom>
                  <a:avLst/>
                  <a:gdLst>
                    <a:gd name="connsiteX0" fmla="*/ 1281135 w 1281135"/>
                    <a:gd name="connsiteY0" fmla="*/ 1281135 h 1359464"/>
                    <a:gd name="connsiteX1" fmla="*/ 227757 w 1281135"/>
                    <a:gd name="connsiteY1" fmla="*/ 1358857 h 1359464"/>
                    <a:gd name="connsiteX2" fmla="*/ 0 w 1281135"/>
                    <a:gd name="connsiteY2" fmla="*/ 1147897 h 1359464"/>
                    <a:gd name="connsiteX3" fmla="*/ 0 w 1281135"/>
                    <a:gd name="connsiteY3" fmla="*/ 322277 h 1359464"/>
                    <a:gd name="connsiteX4" fmla="*/ 227757 w 1281135"/>
                    <a:gd name="connsiteY4" fmla="*/ 77722 h 1359464"/>
                    <a:gd name="connsiteX5" fmla="*/ 1281135 w 1281135"/>
                    <a:gd name="connsiteY5" fmla="*/ 0 h 1359464"/>
                    <a:gd name="connsiteX6" fmla="*/ 1281135 w 1281135"/>
                    <a:gd name="connsiteY6" fmla="*/ 1281135 h 135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1135" h="1359464">
                      <a:moveTo>
                        <a:pt x="1281135" y="1281135"/>
                      </a:moveTo>
                      <a:lnTo>
                        <a:pt x="227757" y="1358857"/>
                      </a:lnTo>
                      <a:cubicBezTo>
                        <a:pt x="101921" y="1367968"/>
                        <a:pt x="0" y="1273448"/>
                        <a:pt x="0" y="1147897"/>
                      </a:cubicBezTo>
                      <a:lnTo>
                        <a:pt x="0" y="322277"/>
                      </a:lnTo>
                      <a:cubicBezTo>
                        <a:pt x="0" y="196441"/>
                        <a:pt x="101921" y="87117"/>
                        <a:pt x="227757" y="77722"/>
                      </a:cubicBezTo>
                      <a:lnTo>
                        <a:pt x="1281135" y="0"/>
                      </a:lnTo>
                      <a:lnTo>
                        <a:pt x="1281135" y="1281135"/>
                      </a:lnTo>
                      <a:close/>
                    </a:path>
                  </a:pathLst>
                </a:custGeom>
                <a:gradFill>
                  <a:gsLst>
                    <a:gs pos="0">
                      <a:schemeClr val="accent5"/>
                    </a:gs>
                    <a:gs pos="48900">
                      <a:srgbClr val="82A645">
                        <a:lumMod val="82000"/>
                        <a:lumOff val="18000"/>
                      </a:srgbClr>
                    </a:gs>
                    <a:gs pos="100000">
                      <a:schemeClr val="accent5">
                        <a:lumMod val="8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4" name="Freeform: Shape 43">
                  <a:extLst>
                    <a:ext uri="{FF2B5EF4-FFF2-40B4-BE49-F238E27FC236}">
                      <a16:creationId xmlns:a16="http://schemas.microsoft.com/office/drawing/2014/main" id="{724E60AB-8A4E-EC1A-154E-A622C6FA3223}"/>
                    </a:ext>
                  </a:extLst>
                </p:cNvPr>
                <p:cNvSpPr/>
                <p:nvPr/>
              </p:nvSpPr>
              <p:spPr>
                <a:xfrm>
                  <a:off x="897287" y="3156105"/>
                  <a:ext cx="1281419" cy="322276"/>
                </a:xfrm>
                <a:custGeom>
                  <a:avLst/>
                  <a:gdLst>
                    <a:gd name="connsiteX0" fmla="*/ 1280850 w 1281419"/>
                    <a:gd name="connsiteY0" fmla="*/ 285 h 322276"/>
                    <a:gd name="connsiteX1" fmla="*/ 1059356 w 1281419"/>
                    <a:gd name="connsiteY1" fmla="*/ 18505 h 322276"/>
                    <a:gd name="connsiteX2" fmla="*/ 571671 w 1281419"/>
                    <a:gd name="connsiteY2" fmla="*/ 56085 h 322276"/>
                    <a:gd name="connsiteX3" fmla="*/ 311173 w 1281419"/>
                    <a:gd name="connsiteY3" fmla="*/ 74306 h 322276"/>
                    <a:gd name="connsiteX4" fmla="*/ 191886 w 1281419"/>
                    <a:gd name="connsiteY4" fmla="*/ 85694 h 322276"/>
                    <a:gd name="connsiteX5" fmla="*/ 96512 w 1281419"/>
                    <a:gd name="connsiteY5" fmla="*/ 131245 h 322276"/>
                    <a:gd name="connsiteX6" fmla="*/ 36441 w 1281419"/>
                    <a:gd name="connsiteY6" fmla="*/ 198149 h 322276"/>
                    <a:gd name="connsiteX7" fmla="*/ 8541 w 1281419"/>
                    <a:gd name="connsiteY7" fmla="*/ 261921 h 322276"/>
                    <a:gd name="connsiteX8" fmla="*/ 3132 w 1281419"/>
                    <a:gd name="connsiteY8" fmla="*/ 287259 h 322276"/>
                    <a:gd name="connsiteX9" fmla="*/ 854 w 1281419"/>
                    <a:gd name="connsiteY9" fmla="*/ 306334 h 322276"/>
                    <a:gd name="connsiteX10" fmla="*/ 0 w 1281419"/>
                    <a:gd name="connsiteY10" fmla="*/ 322277 h 322276"/>
                    <a:gd name="connsiteX11" fmla="*/ 569 w 1281419"/>
                    <a:gd name="connsiteY11" fmla="*/ 306334 h 322276"/>
                    <a:gd name="connsiteX12" fmla="*/ 2562 w 1281419"/>
                    <a:gd name="connsiteY12" fmla="*/ 287259 h 322276"/>
                    <a:gd name="connsiteX13" fmla="*/ 7687 w 1281419"/>
                    <a:gd name="connsiteY13" fmla="*/ 261636 h 322276"/>
                    <a:gd name="connsiteX14" fmla="*/ 34733 w 1281419"/>
                    <a:gd name="connsiteY14" fmla="*/ 197010 h 322276"/>
                    <a:gd name="connsiteX15" fmla="*/ 94804 w 1281419"/>
                    <a:gd name="connsiteY15" fmla="*/ 128398 h 322276"/>
                    <a:gd name="connsiteX16" fmla="*/ 191601 w 1281419"/>
                    <a:gd name="connsiteY16" fmla="*/ 81423 h 322276"/>
                    <a:gd name="connsiteX17" fmla="*/ 311458 w 1281419"/>
                    <a:gd name="connsiteY17" fmla="*/ 69181 h 322276"/>
                    <a:gd name="connsiteX18" fmla="*/ 571956 w 1281419"/>
                    <a:gd name="connsiteY18" fmla="*/ 48968 h 322276"/>
                    <a:gd name="connsiteX19" fmla="*/ 1059641 w 1281419"/>
                    <a:gd name="connsiteY19" fmla="*/ 14520 h 322276"/>
                    <a:gd name="connsiteX20" fmla="*/ 1281420 w 1281419"/>
                    <a:gd name="connsiteY20" fmla="*/ 0 h 32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81419" h="322276">
                      <a:moveTo>
                        <a:pt x="1280850" y="285"/>
                      </a:moveTo>
                      <a:cubicBezTo>
                        <a:pt x="1280850" y="285"/>
                        <a:pt x="1192310" y="7687"/>
                        <a:pt x="1059356" y="18505"/>
                      </a:cubicBezTo>
                      <a:cubicBezTo>
                        <a:pt x="926403" y="28754"/>
                        <a:pt x="749037" y="42420"/>
                        <a:pt x="571671" y="56085"/>
                      </a:cubicBezTo>
                      <a:cubicBezTo>
                        <a:pt x="482846" y="62349"/>
                        <a:pt x="394305" y="68612"/>
                        <a:pt x="311173" y="74306"/>
                      </a:cubicBezTo>
                      <a:cubicBezTo>
                        <a:pt x="269608" y="78007"/>
                        <a:pt x="229181" y="77722"/>
                        <a:pt x="191886" y="85694"/>
                      </a:cubicBezTo>
                      <a:cubicBezTo>
                        <a:pt x="154875" y="93950"/>
                        <a:pt x="122420" y="110747"/>
                        <a:pt x="96512" y="131245"/>
                      </a:cubicBezTo>
                      <a:cubicBezTo>
                        <a:pt x="70605" y="151743"/>
                        <a:pt x="50676" y="175373"/>
                        <a:pt x="36441" y="198149"/>
                      </a:cubicBezTo>
                      <a:cubicBezTo>
                        <a:pt x="21922" y="220925"/>
                        <a:pt x="13665" y="243131"/>
                        <a:pt x="8541" y="261921"/>
                      </a:cubicBezTo>
                      <a:cubicBezTo>
                        <a:pt x="5979" y="271316"/>
                        <a:pt x="3986" y="279572"/>
                        <a:pt x="3132" y="287259"/>
                      </a:cubicBezTo>
                      <a:cubicBezTo>
                        <a:pt x="1708" y="294661"/>
                        <a:pt x="854" y="300924"/>
                        <a:pt x="854" y="306334"/>
                      </a:cubicBezTo>
                      <a:cubicBezTo>
                        <a:pt x="285" y="316867"/>
                        <a:pt x="0" y="322277"/>
                        <a:pt x="0" y="322277"/>
                      </a:cubicBezTo>
                      <a:cubicBezTo>
                        <a:pt x="0" y="322277"/>
                        <a:pt x="0" y="316583"/>
                        <a:pt x="569" y="306334"/>
                      </a:cubicBezTo>
                      <a:cubicBezTo>
                        <a:pt x="569" y="301209"/>
                        <a:pt x="1423" y="294661"/>
                        <a:pt x="2562" y="287259"/>
                      </a:cubicBezTo>
                      <a:cubicBezTo>
                        <a:pt x="3416" y="279572"/>
                        <a:pt x="5125" y="271316"/>
                        <a:pt x="7687" y="261636"/>
                      </a:cubicBezTo>
                      <a:cubicBezTo>
                        <a:pt x="12527" y="242846"/>
                        <a:pt x="20498" y="220071"/>
                        <a:pt x="34733" y="197010"/>
                      </a:cubicBezTo>
                      <a:cubicBezTo>
                        <a:pt x="48683" y="173665"/>
                        <a:pt x="68327" y="149466"/>
                        <a:pt x="94804" y="128398"/>
                      </a:cubicBezTo>
                      <a:cubicBezTo>
                        <a:pt x="120996" y="107331"/>
                        <a:pt x="154021" y="89964"/>
                        <a:pt x="191601" y="81423"/>
                      </a:cubicBezTo>
                      <a:cubicBezTo>
                        <a:pt x="229181" y="73167"/>
                        <a:pt x="269892" y="73167"/>
                        <a:pt x="311458" y="69181"/>
                      </a:cubicBezTo>
                      <a:cubicBezTo>
                        <a:pt x="394590" y="62633"/>
                        <a:pt x="483130" y="56085"/>
                        <a:pt x="571956" y="48968"/>
                      </a:cubicBezTo>
                      <a:cubicBezTo>
                        <a:pt x="749322" y="36441"/>
                        <a:pt x="926688" y="23915"/>
                        <a:pt x="1059641" y="14520"/>
                      </a:cubicBezTo>
                      <a:cubicBezTo>
                        <a:pt x="1192594" y="5979"/>
                        <a:pt x="1281420" y="0"/>
                        <a:pt x="1281420" y="0"/>
                      </a:cubicBezTo>
                      <a:close/>
                    </a:path>
                  </a:pathLst>
                </a:custGeom>
                <a:solidFill>
                  <a:srgbClr val="B39E98"/>
                </a:solidFill>
                <a:ln w="28424" cap="flat">
                  <a:noFill/>
                  <a:prstDash val="solid"/>
                  <a:miter/>
                </a:ln>
              </p:spPr>
              <p:txBody>
                <a:bodyPr rtlCol="0" anchor="ctr"/>
                <a:lstStyle/>
                <a:p>
                  <a:endParaRPr lang="en-ID"/>
                </a:p>
              </p:txBody>
            </p:sp>
          </p:grpSp>
        </p:grpSp>
        <p:pic>
          <p:nvPicPr>
            <p:cNvPr id="3" name="Graphic 2" descr="Lightbulb and gear outline">
              <a:extLst>
                <a:ext uri="{FF2B5EF4-FFF2-40B4-BE49-F238E27FC236}">
                  <a16:creationId xmlns:a16="http://schemas.microsoft.com/office/drawing/2014/main" id="{E2D71FFE-FEAB-5870-3C14-C25CEF6862D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15612" y="5087578"/>
              <a:ext cx="487607" cy="487607"/>
            </a:xfrm>
            <a:prstGeom prst="rect">
              <a:avLst/>
            </a:prstGeom>
          </p:spPr>
        </p:pic>
        <p:pic>
          <p:nvPicPr>
            <p:cNvPr id="4" name="Graphic 3" descr="Eye outline">
              <a:extLst>
                <a:ext uri="{FF2B5EF4-FFF2-40B4-BE49-F238E27FC236}">
                  <a16:creationId xmlns:a16="http://schemas.microsoft.com/office/drawing/2014/main" id="{A4B26E8B-8BDF-BDFE-FB94-0C01C7E79E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93148" y="2473667"/>
              <a:ext cx="582041" cy="582041"/>
            </a:xfrm>
            <a:prstGeom prst="rect">
              <a:avLst/>
            </a:prstGeom>
          </p:spPr>
        </p:pic>
        <p:pic>
          <p:nvPicPr>
            <p:cNvPr id="7" name="Graphic 6" descr="Playbook outline">
              <a:extLst>
                <a:ext uri="{FF2B5EF4-FFF2-40B4-BE49-F238E27FC236}">
                  <a16:creationId xmlns:a16="http://schemas.microsoft.com/office/drawing/2014/main" id="{D0B4CFCA-AB1A-DB62-87F6-9551229BC2B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58526" y="3846799"/>
              <a:ext cx="543810" cy="543810"/>
            </a:xfrm>
            <a:prstGeom prst="rect">
              <a:avLst/>
            </a:prstGeom>
          </p:spPr>
        </p:pic>
        <p:pic>
          <p:nvPicPr>
            <p:cNvPr id="10" name="Graphic 9" descr="Bullseye outline">
              <a:extLst>
                <a:ext uri="{FF2B5EF4-FFF2-40B4-BE49-F238E27FC236}">
                  <a16:creationId xmlns:a16="http://schemas.microsoft.com/office/drawing/2014/main" id="{D290AD9E-6885-F204-50BE-F56FD9E1CF3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579550" y="3938807"/>
              <a:ext cx="499656" cy="499656"/>
            </a:xfrm>
            <a:prstGeom prst="rect">
              <a:avLst/>
            </a:prstGeom>
          </p:spPr>
        </p:pic>
      </p:grpSp>
      <p:grpSp>
        <p:nvGrpSpPr>
          <p:cNvPr id="133" name="Group 132">
            <a:extLst>
              <a:ext uri="{FF2B5EF4-FFF2-40B4-BE49-F238E27FC236}">
                <a16:creationId xmlns:a16="http://schemas.microsoft.com/office/drawing/2014/main" id="{825859D0-18FD-8D3D-C6A6-5BBEAF6C51AD}"/>
              </a:ext>
            </a:extLst>
          </p:cNvPr>
          <p:cNvGrpSpPr/>
          <p:nvPr/>
        </p:nvGrpSpPr>
        <p:grpSpPr>
          <a:xfrm>
            <a:off x="6298210" y="879389"/>
            <a:ext cx="4598112" cy="4952174"/>
            <a:chOff x="5980710" y="952913"/>
            <a:chExt cx="4598112" cy="4952174"/>
          </a:xfrm>
        </p:grpSpPr>
        <p:grpSp>
          <p:nvGrpSpPr>
            <p:cNvPr id="128" name="Group 127">
              <a:extLst>
                <a:ext uri="{FF2B5EF4-FFF2-40B4-BE49-F238E27FC236}">
                  <a16:creationId xmlns:a16="http://schemas.microsoft.com/office/drawing/2014/main" id="{A4E18371-30F8-BA20-814B-90D7E7C4A7AE}"/>
                </a:ext>
              </a:extLst>
            </p:cNvPr>
            <p:cNvGrpSpPr/>
            <p:nvPr/>
          </p:nvGrpSpPr>
          <p:grpSpPr>
            <a:xfrm>
              <a:off x="5980710" y="952913"/>
              <a:ext cx="4598112" cy="4952174"/>
              <a:chOff x="5980710" y="798430"/>
              <a:chExt cx="4598112" cy="4952174"/>
            </a:xfrm>
          </p:grpSpPr>
          <p:sp>
            <p:nvSpPr>
              <p:cNvPr id="21" name="TextBox 20">
                <a:extLst>
                  <a:ext uri="{FF2B5EF4-FFF2-40B4-BE49-F238E27FC236}">
                    <a16:creationId xmlns:a16="http://schemas.microsoft.com/office/drawing/2014/main" id="{59AA42CF-C5ED-D035-B206-3CAD5A7AA596}"/>
                  </a:ext>
                </a:extLst>
              </p:cNvPr>
              <p:cNvSpPr txBox="1"/>
              <p:nvPr/>
            </p:nvSpPr>
            <p:spPr>
              <a:xfrm>
                <a:off x="5980710" y="798430"/>
                <a:ext cx="4067465"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4 Option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22" name="TextBox 21">
                <a:extLst>
                  <a:ext uri="{FF2B5EF4-FFF2-40B4-BE49-F238E27FC236}">
                    <a16:creationId xmlns:a16="http://schemas.microsoft.com/office/drawing/2014/main" id="{FBE1DC71-FECA-1F8B-B324-FAECED4F40A1}"/>
                  </a:ext>
                </a:extLst>
              </p:cNvPr>
              <p:cNvSpPr txBox="1"/>
              <p:nvPr/>
            </p:nvSpPr>
            <p:spPr>
              <a:xfrm>
                <a:off x="6007614" y="2022996"/>
                <a:ext cx="4571208"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I</a:t>
                </a:r>
              </a:p>
            </p:txBody>
          </p:sp>
          <p:grpSp>
            <p:nvGrpSpPr>
              <p:cNvPr id="43" name="Group 42">
                <a:extLst>
                  <a:ext uri="{FF2B5EF4-FFF2-40B4-BE49-F238E27FC236}">
                    <a16:creationId xmlns:a16="http://schemas.microsoft.com/office/drawing/2014/main" id="{4C39E995-7569-6253-D839-111611D9738B}"/>
                  </a:ext>
                </a:extLst>
              </p:cNvPr>
              <p:cNvGrpSpPr/>
              <p:nvPr/>
            </p:nvGrpSpPr>
            <p:grpSpPr>
              <a:xfrm>
                <a:off x="6096000" y="2965302"/>
                <a:ext cx="3833481" cy="587019"/>
                <a:chOff x="1003627" y="2916349"/>
                <a:chExt cx="3833481" cy="587019"/>
              </a:xfrm>
            </p:grpSpPr>
            <p:sp>
              <p:nvSpPr>
                <p:cNvPr id="45" name="Oval 44">
                  <a:extLst>
                    <a:ext uri="{FF2B5EF4-FFF2-40B4-BE49-F238E27FC236}">
                      <a16:creationId xmlns:a16="http://schemas.microsoft.com/office/drawing/2014/main" id="{04A53449-707D-2F86-FA59-5B81BC27A5C3}"/>
                    </a:ext>
                  </a:extLst>
                </p:cNvPr>
                <p:cNvSpPr/>
                <p:nvPr/>
              </p:nvSpPr>
              <p:spPr>
                <a:xfrm>
                  <a:off x="1003627" y="2978772"/>
                  <a:ext cx="524596" cy="524596"/>
                </a:xfrm>
                <a:prstGeom prst="ellipse">
                  <a:avLst/>
                </a:pr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solidFill>
                      <a:schemeClr val="tx1"/>
                    </a:solidFill>
                  </a:endParaRPr>
                </a:p>
              </p:txBody>
            </p:sp>
            <p:sp>
              <p:nvSpPr>
                <p:cNvPr id="46" name="TextBox 45">
                  <a:extLst>
                    <a:ext uri="{FF2B5EF4-FFF2-40B4-BE49-F238E27FC236}">
                      <a16:creationId xmlns:a16="http://schemas.microsoft.com/office/drawing/2014/main" id="{26FF026A-2E50-613E-5F44-1D32C7D73895}"/>
                    </a:ext>
                  </a:extLst>
                </p:cNvPr>
                <p:cNvSpPr txBox="1"/>
                <p:nvPr/>
              </p:nvSpPr>
              <p:spPr>
                <a:xfrm>
                  <a:off x="1722400" y="2916349"/>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7" name="TextBox 46">
                  <a:extLst>
                    <a:ext uri="{FF2B5EF4-FFF2-40B4-BE49-F238E27FC236}">
                      <a16:creationId xmlns:a16="http://schemas.microsoft.com/office/drawing/2014/main" id="{4664907A-1514-662E-3B31-095802CDD32D}"/>
                    </a:ext>
                  </a:extLst>
                </p:cNvPr>
                <p:cNvSpPr txBox="1"/>
                <p:nvPr/>
              </p:nvSpPr>
              <p:spPr>
                <a:xfrm>
                  <a:off x="1722400" y="3148905"/>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48" name="Group 47">
                <a:extLst>
                  <a:ext uri="{FF2B5EF4-FFF2-40B4-BE49-F238E27FC236}">
                    <a16:creationId xmlns:a16="http://schemas.microsoft.com/office/drawing/2014/main" id="{8FAFA228-60C8-9153-CDC1-973347BC83A9}"/>
                  </a:ext>
                </a:extLst>
              </p:cNvPr>
              <p:cNvGrpSpPr/>
              <p:nvPr/>
            </p:nvGrpSpPr>
            <p:grpSpPr>
              <a:xfrm>
                <a:off x="6096000" y="3698063"/>
                <a:ext cx="3833481" cy="587019"/>
                <a:chOff x="1003627" y="3667662"/>
                <a:chExt cx="3833481" cy="587019"/>
              </a:xfrm>
            </p:grpSpPr>
            <p:sp>
              <p:nvSpPr>
                <p:cNvPr id="49" name="Oval 48">
                  <a:extLst>
                    <a:ext uri="{FF2B5EF4-FFF2-40B4-BE49-F238E27FC236}">
                      <a16:creationId xmlns:a16="http://schemas.microsoft.com/office/drawing/2014/main" id="{96D85F70-9170-4ED6-94F2-0259B4103504}"/>
                    </a:ext>
                  </a:extLst>
                </p:cNvPr>
                <p:cNvSpPr/>
                <p:nvPr/>
              </p:nvSpPr>
              <p:spPr>
                <a:xfrm>
                  <a:off x="1003627" y="3730085"/>
                  <a:ext cx="524596" cy="524596"/>
                </a:xfrm>
                <a:prstGeom prst="ellipse">
                  <a:avLst/>
                </a:prstGeom>
                <a:gradFill>
                  <a:gsLst>
                    <a:gs pos="0">
                      <a:schemeClr val="accent4">
                        <a:lumMod val="75000"/>
                      </a:schemeClr>
                    </a:gs>
                    <a:gs pos="54000">
                      <a:srgbClr val="177493">
                        <a:lumMod val="88000"/>
                        <a:lumOff val="12000"/>
                      </a:srgbClr>
                    </a:gs>
                    <a:gs pos="100000">
                      <a:schemeClr val="accent4">
                        <a:lumMod val="50000"/>
                      </a:schemeClr>
                    </a:gs>
                  </a:gsLst>
                  <a:lin ang="0" scaled="1"/>
                </a:gradFill>
                <a:ln w="9525" cap="flat">
                  <a:noFill/>
                  <a:prstDash val="solid"/>
                  <a:miter/>
                </a:ln>
                <a:effectLst>
                  <a:innerShdw blurRad="508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0" name="TextBox 49">
                  <a:extLst>
                    <a:ext uri="{FF2B5EF4-FFF2-40B4-BE49-F238E27FC236}">
                      <a16:creationId xmlns:a16="http://schemas.microsoft.com/office/drawing/2014/main" id="{44D6D783-CB7C-DA61-FDB1-CDAEE10D628D}"/>
                    </a:ext>
                  </a:extLst>
                </p:cNvPr>
                <p:cNvSpPr txBox="1"/>
                <p:nvPr/>
              </p:nvSpPr>
              <p:spPr>
                <a:xfrm>
                  <a:off x="1722400" y="366766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1" name="TextBox 50">
                  <a:extLst>
                    <a:ext uri="{FF2B5EF4-FFF2-40B4-BE49-F238E27FC236}">
                      <a16:creationId xmlns:a16="http://schemas.microsoft.com/office/drawing/2014/main" id="{9BA6C6EF-E099-464D-6E81-3B347545759B}"/>
                    </a:ext>
                  </a:extLst>
                </p:cNvPr>
                <p:cNvSpPr txBox="1"/>
                <p:nvPr/>
              </p:nvSpPr>
              <p:spPr>
                <a:xfrm>
                  <a:off x="1722400" y="3900218"/>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52" name="Group 51">
                <a:extLst>
                  <a:ext uri="{FF2B5EF4-FFF2-40B4-BE49-F238E27FC236}">
                    <a16:creationId xmlns:a16="http://schemas.microsoft.com/office/drawing/2014/main" id="{CA259610-DFFE-DFE8-6108-8937A7C5B35C}"/>
                  </a:ext>
                </a:extLst>
              </p:cNvPr>
              <p:cNvGrpSpPr/>
              <p:nvPr/>
            </p:nvGrpSpPr>
            <p:grpSpPr>
              <a:xfrm>
                <a:off x="6096000" y="4430824"/>
                <a:ext cx="3833481" cy="587019"/>
                <a:chOff x="1003627" y="4341674"/>
                <a:chExt cx="3833481" cy="587019"/>
              </a:xfrm>
            </p:grpSpPr>
            <p:sp>
              <p:nvSpPr>
                <p:cNvPr id="53" name="Oval 52">
                  <a:extLst>
                    <a:ext uri="{FF2B5EF4-FFF2-40B4-BE49-F238E27FC236}">
                      <a16:creationId xmlns:a16="http://schemas.microsoft.com/office/drawing/2014/main" id="{DFE1C4E2-7D4C-7C95-92B4-D59730E99266}"/>
                    </a:ext>
                  </a:extLst>
                </p:cNvPr>
                <p:cNvSpPr/>
                <p:nvPr/>
              </p:nvSpPr>
              <p:spPr>
                <a:xfrm>
                  <a:off x="1003627" y="4404097"/>
                  <a:ext cx="524596" cy="524596"/>
                </a:xfrm>
                <a:prstGeom prst="ellipse">
                  <a:avLst/>
                </a:prstGeom>
                <a:gradFill>
                  <a:gsLst>
                    <a:gs pos="0">
                      <a:schemeClr val="accent2"/>
                    </a:gs>
                    <a:gs pos="48900">
                      <a:srgbClr val="DC5417"/>
                    </a:gs>
                    <a:gs pos="100000">
                      <a:schemeClr val="accent2">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4" name="TextBox 53">
                  <a:extLst>
                    <a:ext uri="{FF2B5EF4-FFF2-40B4-BE49-F238E27FC236}">
                      <a16:creationId xmlns:a16="http://schemas.microsoft.com/office/drawing/2014/main" id="{BF4EF1FC-E9D0-2AF5-3F59-BD6625BA6784}"/>
                    </a:ext>
                  </a:extLst>
                </p:cNvPr>
                <p:cNvSpPr txBox="1"/>
                <p:nvPr/>
              </p:nvSpPr>
              <p:spPr>
                <a:xfrm>
                  <a:off x="1722400" y="434167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5" name="TextBox 54">
                  <a:extLst>
                    <a:ext uri="{FF2B5EF4-FFF2-40B4-BE49-F238E27FC236}">
                      <a16:creationId xmlns:a16="http://schemas.microsoft.com/office/drawing/2014/main" id="{89949570-8A23-FDC0-67CD-E0C3C21E49AE}"/>
                    </a:ext>
                  </a:extLst>
                </p:cNvPr>
                <p:cNvSpPr txBox="1"/>
                <p:nvPr/>
              </p:nvSpPr>
              <p:spPr>
                <a:xfrm>
                  <a:off x="1722400" y="4574230"/>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56" name="Group 55">
                <a:extLst>
                  <a:ext uri="{FF2B5EF4-FFF2-40B4-BE49-F238E27FC236}">
                    <a16:creationId xmlns:a16="http://schemas.microsoft.com/office/drawing/2014/main" id="{1E9C9649-02D8-E88B-C569-300024E5B25E}"/>
                  </a:ext>
                </a:extLst>
              </p:cNvPr>
              <p:cNvGrpSpPr/>
              <p:nvPr/>
            </p:nvGrpSpPr>
            <p:grpSpPr>
              <a:xfrm>
                <a:off x="6096000" y="5163585"/>
                <a:ext cx="3833481" cy="587019"/>
                <a:chOff x="1003627" y="5114632"/>
                <a:chExt cx="3833481" cy="587019"/>
              </a:xfrm>
            </p:grpSpPr>
            <p:sp>
              <p:nvSpPr>
                <p:cNvPr id="57" name="Oval 56">
                  <a:extLst>
                    <a:ext uri="{FF2B5EF4-FFF2-40B4-BE49-F238E27FC236}">
                      <a16:creationId xmlns:a16="http://schemas.microsoft.com/office/drawing/2014/main" id="{1A7BAD71-A93C-30F8-26C3-D764F8363C25}"/>
                    </a:ext>
                  </a:extLst>
                </p:cNvPr>
                <p:cNvSpPr/>
                <p:nvPr/>
              </p:nvSpPr>
              <p:spPr>
                <a:xfrm>
                  <a:off x="1003627" y="5177055"/>
                  <a:ext cx="524596" cy="524596"/>
                </a:xfrm>
                <a:prstGeom prst="ellipse">
                  <a:avLst/>
                </a:prstGeom>
                <a:gradFill>
                  <a:gsLst>
                    <a:gs pos="0">
                      <a:schemeClr val="accent5"/>
                    </a:gs>
                    <a:gs pos="54600">
                      <a:srgbClr val="80A443"/>
                    </a:gs>
                    <a:gs pos="100000">
                      <a:schemeClr val="accent5">
                        <a:lumMod val="75000"/>
                      </a:schemeClr>
                    </a:gs>
                  </a:gsLst>
                  <a:lin ang="0" scaled="1"/>
                </a:gradFill>
                <a:ln w="4118" cap="flat">
                  <a:noFill/>
                  <a:prstDash val="solid"/>
                  <a:miter/>
                </a:ln>
                <a:effectLst>
                  <a:innerShdw blurRad="63500">
                    <a:schemeClr val="tx2">
                      <a:alpha val="25000"/>
                    </a:scheme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8" name="TextBox 57">
                  <a:extLst>
                    <a:ext uri="{FF2B5EF4-FFF2-40B4-BE49-F238E27FC236}">
                      <a16:creationId xmlns:a16="http://schemas.microsoft.com/office/drawing/2014/main" id="{3C224C6C-257D-A4DB-E258-933FA0659181}"/>
                    </a:ext>
                  </a:extLst>
                </p:cNvPr>
                <p:cNvSpPr txBox="1"/>
                <p:nvPr/>
              </p:nvSpPr>
              <p:spPr>
                <a:xfrm>
                  <a:off x="1722400" y="5114632"/>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1672B6A2-E1B7-365E-7B31-728A75D31688}"/>
                    </a:ext>
                  </a:extLst>
                </p:cNvPr>
                <p:cNvSpPr txBox="1"/>
                <p:nvPr/>
              </p:nvSpPr>
              <p:spPr>
                <a:xfrm>
                  <a:off x="1722400" y="5347188"/>
                  <a:ext cx="3114708"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pic>
          <p:nvPicPr>
            <p:cNvPr id="129" name="Graphic 128" descr="Bullseye outline">
              <a:extLst>
                <a:ext uri="{FF2B5EF4-FFF2-40B4-BE49-F238E27FC236}">
                  <a16:creationId xmlns:a16="http://schemas.microsoft.com/office/drawing/2014/main" id="{A5F2B452-CFC3-BA46-1F48-BCCB8BA6D85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95238" y="3280723"/>
              <a:ext cx="316497" cy="316497"/>
            </a:xfrm>
            <a:prstGeom prst="rect">
              <a:avLst/>
            </a:prstGeom>
          </p:spPr>
        </p:pic>
        <p:pic>
          <p:nvPicPr>
            <p:cNvPr id="130" name="Graphic 129" descr="Lightbulb and gear outline">
              <a:extLst>
                <a:ext uri="{FF2B5EF4-FFF2-40B4-BE49-F238E27FC236}">
                  <a16:creationId xmlns:a16="http://schemas.microsoft.com/office/drawing/2014/main" id="{F3CB3681-5E7D-C590-73F8-5F515EFD101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13787" y="4037567"/>
              <a:ext cx="279400" cy="279400"/>
            </a:xfrm>
            <a:prstGeom prst="rect">
              <a:avLst/>
            </a:prstGeom>
          </p:spPr>
        </p:pic>
        <p:pic>
          <p:nvPicPr>
            <p:cNvPr id="131" name="Graphic 130" descr="Eye outline">
              <a:extLst>
                <a:ext uri="{FF2B5EF4-FFF2-40B4-BE49-F238E27FC236}">
                  <a16:creationId xmlns:a16="http://schemas.microsoft.com/office/drawing/2014/main" id="{FFB3F5A4-4D3A-6C3F-EC3F-E249973046A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79022" y="4723806"/>
              <a:ext cx="348928" cy="348928"/>
            </a:xfrm>
            <a:prstGeom prst="rect">
              <a:avLst/>
            </a:prstGeom>
          </p:spPr>
        </p:pic>
        <p:pic>
          <p:nvPicPr>
            <p:cNvPr id="132" name="Graphic 131" descr="Playbook outline">
              <a:extLst>
                <a:ext uri="{FF2B5EF4-FFF2-40B4-BE49-F238E27FC236}">
                  <a16:creationId xmlns:a16="http://schemas.microsoft.com/office/drawing/2014/main" id="{4DA71C78-D602-5340-D7EE-AAC970CD040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95238" y="5496562"/>
              <a:ext cx="300372" cy="300372"/>
            </a:xfrm>
            <a:prstGeom prst="rect">
              <a:avLst/>
            </a:prstGeom>
          </p:spPr>
        </p:pic>
      </p:grpSp>
    </p:spTree>
    <p:extLst>
      <p:ext uri="{BB962C8B-B14F-4D97-AF65-F5344CB8AC3E}">
        <p14:creationId xmlns:p14="http://schemas.microsoft.com/office/powerpoint/2010/main" val="225230713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D19007B-9A0F-3A5C-2B1A-8270D391203C}"/>
              </a:ext>
            </a:extLst>
          </p:cNvPr>
          <p:cNvGrpSpPr/>
          <p:nvPr/>
        </p:nvGrpSpPr>
        <p:grpSpPr>
          <a:xfrm>
            <a:off x="7468274" y="1206500"/>
            <a:ext cx="2774810" cy="4284702"/>
            <a:chOff x="8573174" y="1729648"/>
            <a:chExt cx="2921268" cy="4510853"/>
          </a:xfrm>
        </p:grpSpPr>
        <p:grpSp>
          <p:nvGrpSpPr>
            <p:cNvPr id="83" name="Graphic 79">
              <a:extLst>
                <a:ext uri="{FF2B5EF4-FFF2-40B4-BE49-F238E27FC236}">
                  <a16:creationId xmlns:a16="http://schemas.microsoft.com/office/drawing/2014/main" id="{A8EBC5D5-5E01-27E8-DA9C-E3C4DF949E44}"/>
                </a:ext>
              </a:extLst>
            </p:cNvPr>
            <p:cNvGrpSpPr/>
            <p:nvPr/>
          </p:nvGrpSpPr>
          <p:grpSpPr>
            <a:xfrm>
              <a:off x="8807801" y="1729648"/>
              <a:ext cx="2686641" cy="4373570"/>
              <a:chOff x="8807801" y="1729648"/>
              <a:chExt cx="2686641" cy="4373570"/>
            </a:xfrm>
          </p:grpSpPr>
          <p:sp>
            <p:nvSpPr>
              <p:cNvPr id="84" name="Freeform: Shape 83">
                <a:extLst>
                  <a:ext uri="{FF2B5EF4-FFF2-40B4-BE49-F238E27FC236}">
                    <a16:creationId xmlns:a16="http://schemas.microsoft.com/office/drawing/2014/main" id="{7827215C-09A4-1AF8-32D4-BB865BE4ABA4}"/>
                  </a:ext>
                </a:extLst>
              </p:cNvPr>
              <p:cNvSpPr/>
              <p:nvPr/>
            </p:nvSpPr>
            <p:spPr>
              <a:xfrm>
                <a:off x="10715023" y="3791915"/>
                <a:ext cx="364717" cy="2311303"/>
              </a:xfrm>
              <a:custGeom>
                <a:avLst/>
                <a:gdLst>
                  <a:gd name="connsiteX0" fmla="*/ 0 w 364717"/>
                  <a:gd name="connsiteY0" fmla="*/ 122465 h 2311303"/>
                  <a:gd name="connsiteX1" fmla="*/ 0 w 364717"/>
                  <a:gd name="connsiteY1" fmla="*/ 2311304 h 2311303"/>
                  <a:gd name="connsiteX2" fmla="*/ 364717 w 364717"/>
                  <a:gd name="connsiteY2" fmla="*/ 2188839 h 2311303"/>
                  <a:gd name="connsiteX3" fmla="*/ 364717 w 364717"/>
                  <a:gd name="connsiteY3" fmla="*/ 0 h 2311303"/>
                  <a:gd name="connsiteX4" fmla="*/ 0 w 364717"/>
                  <a:gd name="connsiteY4" fmla="*/ 122465 h 231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717" h="2311303">
                    <a:moveTo>
                      <a:pt x="0" y="122465"/>
                    </a:moveTo>
                    <a:lnTo>
                      <a:pt x="0" y="2311304"/>
                    </a:lnTo>
                    <a:lnTo>
                      <a:pt x="364717" y="2188839"/>
                    </a:lnTo>
                    <a:lnTo>
                      <a:pt x="364717" y="0"/>
                    </a:lnTo>
                    <a:lnTo>
                      <a:pt x="0" y="122465"/>
                    </a:lnTo>
                    <a:close/>
                  </a:path>
                </a:pathLst>
              </a:custGeom>
              <a:gradFill>
                <a:gsLst>
                  <a:gs pos="0">
                    <a:schemeClr val="accent3"/>
                  </a:gs>
                  <a:gs pos="59000">
                    <a:srgbClr val="8E36E3"/>
                  </a:gs>
                  <a:gs pos="100000">
                    <a:schemeClr val="accent3">
                      <a:lumMod val="75000"/>
                    </a:schemeClr>
                  </a:gs>
                </a:gsLst>
                <a:lin ang="2016458" scaled="1"/>
              </a:gradFill>
              <a:ln w="89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5" name="Freeform: Shape 84">
                <a:extLst>
                  <a:ext uri="{FF2B5EF4-FFF2-40B4-BE49-F238E27FC236}">
                    <a16:creationId xmlns:a16="http://schemas.microsoft.com/office/drawing/2014/main" id="{22649E08-25F3-CD30-3B44-5F941395EB39}"/>
                  </a:ext>
                </a:extLst>
              </p:cNvPr>
              <p:cNvSpPr/>
              <p:nvPr/>
            </p:nvSpPr>
            <p:spPr>
              <a:xfrm>
                <a:off x="9965595" y="1729648"/>
                <a:ext cx="1528045" cy="2262746"/>
              </a:xfrm>
              <a:custGeom>
                <a:avLst/>
                <a:gdLst>
                  <a:gd name="connsiteX0" fmla="*/ 0 w 1528045"/>
                  <a:gd name="connsiteY0" fmla="*/ 122465 h 2262746"/>
                  <a:gd name="connsiteX1" fmla="*/ 1163328 w 1528045"/>
                  <a:gd name="connsiteY1" fmla="*/ 2262746 h 2262746"/>
                  <a:gd name="connsiteX2" fmla="*/ 1528045 w 1528045"/>
                  <a:gd name="connsiteY2" fmla="*/ 2140281 h 2262746"/>
                  <a:gd name="connsiteX3" fmla="*/ 364717 w 1528045"/>
                  <a:gd name="connsiteY3" fmla="*/ 0 h 2262746"/>
                  <a:gd name="connsiteX4" fmla="*/ 0 w 1528045"/>
                  <a:gd name="connsiteY4" fmla="*/ 122465 h 2262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045" h="2262746">
                    <a:moveTo>
                      <a:pt x="0" y="122465"/>
                    </a:moveTo>
                    <a:lnTo>
                      <a:pt x="1163328" y="2262746"/>
                    </a:lnTo>
                    <a:lnTo>
                      <a:pt x="1528045" y="2140281"/>
                    </a:lnTo>
                    <a:lnTo>
                      <a:pt x="364717" y="0"/>
                    </a:lnTo>
                    <a:lnTo>
                      <a:pt x="0" y="122465"/>
                    </a:lnTo>
                    <a:close/>
                  </a:path>
                </a:pathLst>
              </a:custGeom>
              <a:gradFill>
                <a:gsLst>
                  <a:gs pos="0">
                    <a:schemeClr val="accent3"/>
                  </a:gs>
                  <a:gs pos="59000">
                    <a:srgbClr val="8E36E3"/>
                  </a:gs>
                  <a:gs pos="100000">
                    <a:schemeClr val="accent3">
                      <a:lumMod val="75000"/>
                    </a:schemeClr>
                  </a:gs>
                </a:gsLst>
                <a:lin ang="2016458" scaled="1"/>
              </a:gradFill>
              <a:ln w="891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00C8E508-89D4-EC0A-524A-DD114E27DD98}"/>
                  </a:ext>
                </a:extLst>
              </p:cNvPr>
              <p:cNvSpPr/>
              <p:nvPr/>
            </p:nvSpPr>
            <p:spPr>
              <a:xfrm>
                <a:off x="8807801" y="1852112"/>
                <a:ext cx="2321121" cy="4251106"/>
              </a:xfrm>
              <a:custGeom>
                <a:avLst/>
                <a:gdLst>
                  <a:gd name="connsiteX0" fmla="*/ 2321122 w 2321121"/>
                  <a:gd name="connsiteY0" fmla="*/ 2140281 h 4251106"/>
                  <a:gd name="connsiteX1" fmla="*/ 1157794 w 2321121"/>
                  <a:gd name="connsiteY1" fmla="*/ 0 h 4251106"/>
                  <a:gd name="connsiteX2" fmla="*/ 0 w 2321121"/>
                  <a:gd name="connsiteY2" fmla="*/ 1299718 h 4251106"/>
                  <a:gd name="connsiteX3" fmla="*/ 38293 w 2321121"/>
                  <a:gd name="connsiteY3" fmla="*/ 1392727 h 4251106"/>
                  <a:gd name="connsiteX4" fmla="*/ 408365 w 2321121"/>
                  <a:gd name="connsiteY4" fmla="*/ 1525457 h 4251106"/>
                  <a:gd name="connsiteX5" fmla="*/ 408365 w 2321121"/>
                  <a:gd name="connsiteY5" fmla="*/ 3713403 h 4251106"/>
                  <a:gd name="connsiteX6" fmla="*/ 1907312 w 2321121"/>
                  <a:gd name="connsiteY6" fmla="*/ 4251107 h 4251106"/>
                  <a:gd name="connsiteX7" fmla="*/ 1907312 w 2321121"/>
                  <a:gd name="connsiteY7" fmla="*/ 2063071 h 4251106"/>
                  <a:gd name="connsiteX8" fmla="*/ 2277384 w 2321121"/>
                  <a:gd name="connsiteY8" fmla="*/ 2195801 h 4251106"/>
                  <a:gd name="connsiteX9" fmla="*/ 2321122 w 2321121"/>
                  <a:gd name="connsiteY9" fmla="*/ 2140281 h 425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21121" h="4251106">
                    <a:moveTo>
                      <a:pt x="2321122" y="2140281"/>
                    </a:moveTo>
                    <a:lnTo>
                      <a:pt x="1157794" y="0"/>
                    </a:lnTo>
                    <a:lnTo>
                      <a:pt x="0" y="1299718"/>
                    </a:lnTo>
                    <a:lnTo>
                      <a:pt x="38293" y="1392727"/>
                    </a:lnTo>
                    <a:lnTo>
                      <a:pt x="408365" y="1525457"/>
                    </a:lnTo>
                    <a:lnTo>
                      <a:pt x="408365" y="3713403"/>
                    </a:lnTo>
                    <a:lnTo>
                      <a:pt x="1907312" y="4251107"/>
                    </a:lnTo>
                    <a:lnTo>
                      <a:pt x="1907312" y="2063071"/>
                    </a:lnTo>
                    <a:lnTo>
                      <a:pt x="2277384" y="2195801"/>
                    </a:lnTo>
                    <a:lnTo>
                      <a:pt x="2321122" y="2140281"/>
                    </a:lnTo>
                    <a:close/>
                  </a:path>
                </a:pathLst>
              </a:custGeom>
              <a:gradFill>
                <a:gsLst>
                  <a:gs pos="0">
                    <a:schemeClr val="accent3">
                      <a:lumMod val="74000"/>
                      <a:lumOff val="26000"/>
                    </a:schemeClr>
                  </a:gs>
                  <a:gs pos="52900">
                    <a:srgbClr val="B271F1">
                      <a:lumMod val="99000"/>
                    </a:srgbClr>
                  </a:gs>
                  <a:gs pos="100000">
                    <a:schemeClr val="accent3">
                      <a:lumMod val="60000"/>
                      <a:lumOff val="40000"/>
                    </a:schemeClr>
                  </a:gs>
                </a:gsLst>
                <a:lin ang="4184718" scaled="1"/>
              </a:gradFill>
              <a:ln w="891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B6DAC101-EB7F-C569-7A85-A4FB2A251E97}"/>
                  </a:ext>
                </a:extLst>
              </p:cNvPr>
              <p:cNvSpPr/>
              <p:nvPr/>
            </p:nvSpPr>
            <p:spPr>
              <a:xfrm>
                <a:off x="11085185" y="3869572"/>
                <a:ext cx="409257" cy="178341"/>
              </a:xfrm>
              <a:custGeom>
                <a:avLst/>
                <a:gdLst>
                  <a:gd name="connsiteX0" fmla="*/ 44541 w 409257"/>
                  <a:gd name="connsiteY0" fmla="*/ 122465 h 178341"/>
                  <a:gd name="connsiteX1" fmla="*/ 0 w 409257"/>
                  <a:gd name="connsiteY1" fmla="*/ 178342 h 178341"/>
                  <a:gd name="connsiteX2" fmla="*/ 364628 w 409257"/>
                  <a:gd name="connsiteY2" fmla="*/ 55877 h 178341"/>
                  <a:gd name="connsiteX3" fmla="*/ 409258 w 409257"/>
                  <a:gd name="connsiteY3" fmla="*/ 0 h 178341"/>
                  <a:gd name="connsiteX4" fmla="*/ 44541 w 409257"/>
                  <a:gd name="connsiteY4" fmla="*/ 122465 h 178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257" h="178341">
                    <a:moveTo>
                      <a:pt x="44541" y="122465"/>
                    </a:moveTo>
                    <a:lnTo>
                      <a:pt x="0" y="178342"/>
                    </a:lnTo>
                    <a:lnTo>
                      <a:pt x="364628" y="55877"/>
                    </a:lnTo>
                    <a:lnTo>
                      <a:pt x="409258" y="0"/>
                    </a:lnTo>
                    <a:lnTo>
                      <a:pt x="44541" y="122465"/>
                    </a:lnTo>
                    <a:close/>
                  </a:path>
                </a:pathLst>
              </a:custGeom>
              <a:gradFill>
                <a:gsLst>
                  <a:gs pos="0">
                    <a:schemeClr val="accent3"/>
                  </a:gs>
                  <a:gs pos="59000">
                    <a:srgbClr val="8E36E3"/>
                  </a:gs>
                  <a:gs pos="100000">
                    <a:schemeClr val="accent3">
                      <a:lumMod val="75000"/>
                    </a:schemeClr>
                  </a:gs>
                </a:gsLst>
                <a:lin ang="2016458" scaled="1"/>
              </a:gradFill>
              <a:ln w="89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88" name="Graphic 79">
              <a:extLst>
                <a:ext uri="{FF2B5EF4-FFF2-40B4-BE49-F238E27FC236}">
                  <a16:creationId xmlns:a16="http://schemas.microsoft.com/office/drawing/2014/main" id="{9DA276D4-EE54-0AA8-3FAB-296297D3BC4E}"/>
                </a:ext>
              </a:extLst>
            </p:cNvPr>
            <p:cNvGrpSpPr/>
            <p:nvPr/>
          </p:nvGrpSpPr>
          <p:grpSpPr>
            <a:xfrm>
              <a:off x="8688371" y="2718383"/>
              <a:ext cx="2192586" cy="3453477"/>
              <a:chOff x="8688371" y="2718383"/>
              <a:chExt cx="2192586" cy="3453477"/>
            </a:xfrm>
          </p:grpSpPr>
          <p:sp>
            <p:nvSpPr>
              <p:cNvPr id="89" name="Freeform: Shape 88">
                <a:extLst>
                  <a:ext uri="{FF2B5EF4-FFF2-40B4-BE49-F238E27FC236}">
                    <a16:creationId xmlns:a16="http://schemas.microsoft.com/office/drawing/2014/main" id="{D3E6416F-52EE-702F-1D93-DE2BDDDDE48D}"/>
                  </a:ext>
                </a:extLst>
              </p:cNvPr>
              <p:cNvSpPr/>
              <p:nvPr/>
            </p:nvSpPr>
            <p:spPr>
              <a:xfrm>
                <a:off x="10182497" y="4333992"/>
                <a:ext cx="373553" cy="1837867"/>
              </a:xfrm>
              <a:custGeom>
                <a:avLst/>
                <a:gdLst>
                  <a:gd name="connsiteX0" fmla="*/ 0 w 373553"/>
                  <a:gd name="connsiteY0" fmla="*/ 123179 h 1837867"/>
                  <a:gd name="connsiteX1" fmla="*/ 0 w 373553"/>
                  <a:gd name="connsiteY1" fmla="*/ 1837868 h 1837867"/>
                  <a:gd name="connsiteX2" fmla="*/ 373554 w 373553"/>
                  <a:gd name="connsiteY2" fmla="*/ 1714778 h 1837867"/>
                  <a:gd name="connsiteX3" fmla="*/ 373554 w 373553"/>
                  <a:gd name="connsiteY3" fmla="*/ 0 h 1837867"/>
                  <a:gd name="connsiteX4" fmla="*/ 0 w 373553"/>
                  <a:gd name="connsiteY4" fmla="*/ 123179 h 1837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53" h="1837867">
                    <a:moveTo>
                      <a:pt x="0" y="123179"/>
                    </a:moveTo>
                    <a:lnTo>
                      <a:pt x="0" y="1837868"/>
                    </a:lnTo>
                    <a:lnTo>
                      <a:pt x="373554" y="1714778"/>
                    </a:lnTo>
                    <a:lnTo>
                      <a:pt x="373554" y="0"/>
                    </a:lnTo>
                    <a:lnTo>
                      <a:pt x="0" y="123179"/>
                    </a:lnTo>
                    <a:close/>
                  </a:path>
                </a:pathLst>
              </a:custGeom>
              <a:gradFill>
                <a:gsLst>
                  <a:gs pos="0">
                    <a:schemeClr val="accent4"/>
                  </a:gs>
                  <a:gs pos="60900">
                    <a:srgbClr val="269DC4"/>
                  </a:gs>
                  <a:gs pos="100000">
                    <a:schemeClr val="accent4">
                      <a:lumMod val="75000"/>
                    </a:schemeClr>
                  </a:gs>
                </a:gsLst>
                <a:lin ang="2016526" scaled="1"/>
              </a:gradFill>
              <a:ln w="89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0" name="Freeform: Shape 89">
                <a:extLst>
                  <a:ext uri="{FF2B5EF4-FFF2-40B4-BE49-F238E27FC236}">
                    <a16:creationId xmlns:a16="http://schemas.microsoft.com/office/drawing/2014/main" id="{48BC9457-A744-D47E-FDE9-5719959142D7}"/>
                  </a:ext>
                </a:extLst>
              </p:cNvPr>
              <p:cNvSpPr/>
              <p:nvPr/>
            </p:nvSpPr>
            <p:spPr>
              <a:xfrm>
                <a:off x="9595433" y="2718383"/>
                <a:ext cx="1284989" cy="1799842"/>
              </a:xfrm>
              <a:custGeom>
                <a:avLst/>
                <a:gdLst>
                  <a:gd name="connsiteX0" fmla="*/ 0 w 1284989"/>
                  <a:gd name="connsiteY0" fmla="*/ 123090 h 1799842"/>
                  <a:gd name="connsiteX1" fmla="*/ 911436 w 1284989"/>
                  <a:gd name="connsiteY1" fmla="*/ 1799843 h 1799842"/>
                  <a:gd name="connsiteX2" fmla="*/ 1284990 w 1284989"/>
                  <a:gd name="connsiteY2" fmla="*/ 1676753 h 1799842"/>
                  <a:gd name="connsiteX3" fmla="*/ 373554 w 1284989"/>
                  <a:gd name="connsiteY3" fmla="*/ 0 h 1799842"/>
                  <a:gd name="connsiteX4" fmla="*/ 0 w 1284989"/>
                  <a:gd name="connsiteY4" fmla="*/ 123090 h 1799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4989" h="1799842">
                    <a:moveTo>
                      <a:pt x="0" y="123090"/>
                    </a:moveTo>
                    <a:lnTo>
                      <a:pt x="911436" y="1799843"/>
                    </a:lnTo>
                    <a:lnTo>
                      <a:pt x="1284990" y="1676753"/>
                    </a:lnTo>
                    <a:lnTo>
                      <a:pt x="373554" y="0"/>
                    </a:lnTo>
                    <a:lnTo>
                      <a:pt x="0" y="123090"/>
                    </a:lnTo>
                    <a:close/>
                  </a:path>
                </a:pathLst>
              </a:custGeom>
              <a:gradFill>
                <a:gsLst>
                  <a:gs pos="0">
                    <a:schemeClr val="accent4"/>
                  </a:gs>
                  <a:gs pos="60900">
                    <a:srgbClr val="269DC4"/>
                  </a:gs>
                  <a:gs pos="100000">
                    <a:schemeClr val="accent4">
                      <a:lumMod val="75000"/>
                    </a:schemeClr>
                  </a:gs>
                </a:gsLst>
                <a:lin ang="2016526" scaled="1"/>
              </a:gradFill>
              <a:ln w="891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0844B639-6656-758A-D652-B244176B4E72}"/>
                  </a:ext>
                </a:extLst>
              </p:cNvPr>
              <p:cNvSpPr/>
              <p:nvPr/>
            </p:nvSpPr>
            <p:spPr>
              <a:xfrm>
                <a:off x="8688371" y="2841473"/>
                <a:ext cx="1818497" cy="3330387"/>
              </a:xfrm>
              <a:custGeom>
                <a:avLst/>
                <a:gdLst>
                  <a:gd name="connsiteX0" fmla="*/ 1818498 w 1818497"/>
                  <a:gd name="connsiteY0" fmla="*/ 1676753 h 3330387"/>
                  <a:gd name="connsiteX1" fmla="*/ 907062 w 1818497"/>
                  <a:gd name="connsiteY1" fmla="*/ 0 h 3330387"/>
                  <a:gd name="connsiteX2" fmla="*/ 0 w 1818497"/>
                  <a:gd name="connsiteY2" fmla="*/ 1018280 h 3330387"/>
                  <a:gd name="connsiteX3" fmla="*/ 30081 w 1818497"/>
                  <a:gd name="connsiteY3" fmla="*/ 1091117 h 3330387"/>
                  <a:gd name="connsiteX4" fmla="*/ 319909 w 1818497"/>
                  <a:gd name="connsiteY4" fmla="*/ 1195105 h 3330387"/>
                  <a:gd name="connsiteX5" fmla="*/ 319909 w 1818497"/>
                  <a:gd name="connsiteY5" fmla="*/ 2909169 h 3330387"/>
                  <a:gd name="connsiteX6" fmla="*/ 1494216 w 1818497"/>
                  <a:gd name="connsiteY6" fmla="*/ 3330388 h 3330387"/>
                  <a:gd name="connsiteX7" fmla="*/ 1494216 w 1818497"/>
                  <a:gd name="connsiteY7" fmla="*/ 1616235 h 3330387"/>
                  <a:gd name="connsiteX8" fmla="*/ 1784133 w 1818497"/>
                  <a:gd name="connsiteY8" fmla="*/ 1720223 h 3330387"/>
                  <a:gd name="connsiteX9" fmla="*/ 1818498 w 1818497"/>
                  <a:gd name="connsiteY9" fmla="*/ 1676753 h 333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8497" h="3330387">
                    <a:moveTo>
                      <a:pt x="1818498" y="1676753"/>
                    </a:moveTo>
                    <a:lnTo>
                      <a:pt x="907062" y="0"/>
                    </a:lnTo>
                    <a:lnTo>
                      <a:pt x="0" y="1018280"/>
                    </a:lnTo>
                    <a:lnTo>
                      <a:pt x="30081" y="1091117"/>
                    </a:lnTo>
                    <a:lnTo>
                      <a:pt x="319909" y="1195105"/>
                    </a:lnTo>
                    <a:lnTo>
                      <a:pt x="319909" y="2909169"/>
                    </a:lnTo>
                    <a:lnTo>
                      <a:pt x="1494216" y="3330388"/>
                    </a:lnTo>
                    <a:lnTo>
                      <a:pt x="1494216" y="1616235"/>
                    </a:lnTo>
                    <a:lnTo>
                      <a:pt x="1784133" y="1720223"/>
                    </a:lnTo>
                    <a:lnTo>
                      <a:pt x="1818498" y="1676753"/>
                    </a:lnTo>
                    <a:close/>
                  </a:path>
                </a:pathLst>
              </a:custGeom>
              <a:gradFill>
                <a:gsLst>
                  <a:gs pos="0">
                    <a:schemeClr val="accent4">
                      <a:lumMod val="76000"/>
                      <a:lumOff val="24000"/>
                    </a:schemeClr>
                  </a:gs>
                  <a:gs pos="48900">
                    <a:srgbClr val="5DC4E5"/>
                  </a:gs>
                  <a:gs pos="100000">
                    <a:schemeClr val="accent4">
                      <a:lumMod val="60000"/>
                      <a:lumOff val="40000"/>
                    </a:schemeClr>
                  </a:gs>
                </a:gsLst>
                <a:lin ang="4184763" scaled="1"/>
              </a:gradFill>
              <a:ln w="891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7688DEA-32C1-4A33-DEBA-E5C342BAD0B8}"/>
                  </a:ext>
                </a:extLst>
              </p:cNvPr>
              <p:cNvSpPr/>
              <p:nvPr/>
            </p:nvSpPr>
            <p:spPr>
              <a:xfrm>
                <a:off x="10472503" y="4394868"/>
                <a:ext cx="408454" cy="166827"/>
              </a:xfrm>
              <a:custGeom>
                <a:avLst/>
                <a:gdLst>
                  <a:gd name="connsiteX0" fmla="*/ 34901 w 408454"/>
                  <a:gd name="connsiteY0" fmla="*/ 123090 h 166827"/>
                  <a:gd name="connsiteX1" fmla="*/ 0 w 408454"/>
                  <a:gd name="connsiteY1" fmla="*/ 166827 h 166827"/>
                  <a:gd name="connsiteX2" fmla="*/ 373554 w 408454"/>
                  <a:gd name="connsiteY2" fmla="*/ 43737 h 166827"/>
                  <a:gd name="connsiteX3" fmla="*/ 408455 w 408454"/>
                  <a:gd name="connsiteY3" fmla="*/ 0 h 166827"/>
                  <a:gd name="connsiteX4" fmla="*/ 34901 w 408454"/>
                  <a:gd name="connsiteY4" fmla="*/ 123090 h 1668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54" h="166827">
                    <a:moveTo>
                      <a:pt x="34901" y="123090"/>
                    </a:moveTo>
                    <a:lnTo>
                      <a:pt x="0" y="166827"/>
                    </a:lnTo>
                    <a:lnTo>
                      <a:pt x="373554" y="43737"/>
                    </a:lnTo>
                    <a:lnTo>
                      <a:pt x="408455" y="0"/>
                    </a:lnTo>
                    <a:lnTo>
                      <a:pt x="34901" y="123090"/>
                    </a:lnTo>
                    <a:close/>
                  </a:path>
                </a:pathLst>
              </a:custGeom>
              <a:gradFill>
                <a:gsLst>
                  <a:gs pos="0">
                    <a:schemeClr val="accent4"/>
                  </a:gs>
                  <a:gs pos="60900">
                    <a:srgbClr val="269DC4"/>
                  </a:gs>
                  <a:gs pos="100000">
                    <a:schemeClr val="accent4">
                      <a:lumMod val="75000"/>
                    </a:schemeClr>
                  </a:gs>
                </a:gsLst>
                <a:lin ang="2016526" scaled="1"/>
              </a:gradFill>
              <a:ln w="89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93" name="Graphic 79">
              <a:extLst>
                <a:ext uri="{FF2B5EF4-FFF2-40B4-BE49-F238E27FC236}">
                  <a16:creationId xmlns:a16="http://schemas.microsoft.com/office/drawing/2014/main" id="{D8C6722C-3C31-B88B-24F1-80E6D50F5245}"/>
                </a:ext>
              </a:extLst>
            </p:cNvPr>
            <p:cNvGrpSpPr/>
            <p:nvPr/>
          </p:nvGrpSpPr>
          <p:grpSpPr>
            <a:xfrm>
              <a:off x="8573174" y="3732736"/>
              <a:ext cx="1672161" cy="2507765"/>
              <a:chOff x="8573174" y="3732736"/>
              <a:chExt cx="1672161" cy="2507765"/>
            </a:xfrm>
          </p:grpSpPr>
          <p:sp>
            <p:nvSpPr>
              <p:cNvPr id="94" name="Freeform: Shape 93">
                <a:extLst>
                  <a:ext uri="{FF2B5EF4-FFF2-40B4-BE49-F238E27FC236}">
                    <a16:creationId xmlns:a16="http://schemas.microsoft.com/office/drawing/2014/main" id="{23888E4E-3B0F-2B86-D31E-99E49AECF43A}"/>
                  </a:ext>
                </a:extLst>
              </p:cNvPr>
              <p:cNvSpPr/>
              <p:nvPr/>
            </p:nvSpPr>
            <p:spPr>
              <a:xfrm>
                <a:off x="9637117" y="4887763"/>
                <a:ext cx="375963" cy="1352738"/>
              </a:xfrm>
              <a:custGeom>
                <a:avLst/>
                <a:gdLst>
                  <a:gd name="connsiteX0" fmla="*/ 0 w 375963"/>
                  <a:gd name="connsiteY0" fmla="*/ 126839 h 1352738"/>
                  <a:gd name="connsiteX1" fmla="*/ 0 w 375963"/>
                  <a:gd name="connsiteY1" fmla="*/ 1352738 h 1352738"/>
                  <a:gd name="connsiteX2" fmla="*/ 375964 w 375963"/>
                  <a:gd name="connsiteY2" fmla="*/ 1225811 h 1352738"/>
                  <a:gd name="connsiteX3" fmla="*/ 375964 w 375963"/>
                  <a:gd name="connsiteY3" fmla="*/ 0 h 1352738"/>
                  <a:gd name="connsiteX4" fmla="*/ 0 w 375963"/>
                  <a:gd name="connsiteY4" fmla="*/ 126839 h 1352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963" h="1352738">
                    <a:moveTo>
                      <a:pt x="0" y="126839"/>
                    </a:moveTo>
                    <a:lnTo>
                      <a:pt x="0" y="1352738"/>
                    </a:lnTo>
                    <a:lnTo>
                      <a:pt x="375964" y="1225811"/>
                    </a:lnTo>
                    <a:lnTo>
                      <a:pt x="375964" y="0"/>
                    </a:lnTo>
                    <a:lnTo>
                      <a:pt x="0" y="126839"/>
                    </a:lnTo>
                    <a:close/>
                  </a:path>
                </a:pathLst>
              </a:custGeom>
              <a:gradFill>
                <a:gsLst>
                  <a:gs pos="0">
                    <a:schemeClr val="accent1"/>
                  </a:gs>
                  <a:gs pos="61000">
                    <a:srgbClr val="D8A62B">
                      <a:lumMod val="88000"/>
                      <a:lumOff val="12000"/>
                    </a:srgbClr>
                  </a:gs>
                  <a:gs pos="100000">
                    <a:schemeClr val="accent1">
                      <a:lumMod val="75000"/>
                    </a:schemeClr>
                  </a:gs>
                </a:gsLst>
                <a:lin ang="2016474" scaled="1"/>
              </a:gradFill>
              <a:ln w="89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5" name="Freeform: Shape 94">
                <a:extLst>
                  <a:ext uri="{FF2B5EF4-FFF2-40B4-BE49-F238E27FC236}">
                    <a16:creationId xmlns:a16="http://schemas.microsoft.com/office/drawing/2014/main" id="{179405E2-BAA6-A139-86E0-78A18B839036}"/>
                  </a:ext>
                </a:extLst>
              </p:cNvPr>
              <p:cNvSpPr/>
              <p:nvPr/>
            </p:nvSpPr>
            <p:spPr>
              <a:xfrm>
                <a:off x="9217416" y="3732736"/>
                <a:ext cx="1027473" cy="1325603"/>
              </a:xfrm>
              <a:custGeom>
                <a:avLst/>
                <a:gdLst>
                  <a:gd name="connsiteX0" fmla="*/ 0 w 1027473"/>
                  <a:gd name="connsiteY0" fmla="*/ 126928 h 1325603"/>
                  <a:gd name="connsiteX1" fmla="*/ 651510 w 1027473"/>
                  <a:gd name="connsiteY1" fmla="*/ 1325603 h 1325603"/>
                  <a:gd name="connsiteX2" fmla="*/ 1027474 w 1027473"/>
                  <a:gd name="connsiteY2" fmla="*/ 1198675 h 1325603"/>
                  <a:gd name="connsiteX3" fmla="*/ 375964 w 1027473"/>
                  <a:gd name="connsiteY3" fmla="*/ 0 h 1325603"/>
                  <a:gd name="connsiteX4" fmla="*/ 0 w 1027473"/>
                  <a:gd name="connsiteY4" fmla="*/ 126928 h 1325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473" h="1325603">
                    <a:moveTo>
                      <a:pt x="0" y="126928"/>
                    </a:moveTo>
                    <a:lnTo>
                      <a:pt x="651510" y="1325603"/>
                    </a:lnTo>
                    <a:lnTo>
                      <a:pt x="1027474" y="1198675"/>
                    </a:lnTo>
                    <a:lnTo>
                      <a:pt x="375964" y="0"/>
                    </a:lnTo>
                    <a:lnTo>
                      <a:pt x="0" y="126928"/>
                    </a:lnTo>
                    <a:close/>
                  </a:path>
                </a:pathLst>
              </a:custGeom>
              <a:gradFill>
                <a:gsLst>
                  <a:gs pos="0">
                    <a:schemeClr val="accent1"/>
                  </a:gs>
                  <a:gs pos="61000">
                    <a:srgbClr val="D8A62B">
                      <a:lumMod val="88000"/>
                      <a:lumOff val="12000"/>
                    </a:srgbClr>
                  </a:gs>
                  <a:gs pos="100000">
                    <a:schemeClr val="accent1">
                      <a:lumMod val="75000"/>
                    </a:schemeClr>
                  </a:gs>
                </a:gsLst>
                <a:lin ang="2016474" scaled="1"/>
              </a:gradFill>
              <a:ln w="891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BF8E8073-56DB-4059-1BEE-9F04A6610803}"/>
                  </a:ext>
                </a:extLst>
              </p:cNvPr>
              <p:cNvSpPr/>
              <p:nvPr/>
            </p:nvSpPr>
            <p:spPr>
              <a:xfrm>
                <a:off x="8573174" y="3859664"/>
                <a:ext cx="1299985" cy="2380837"/>
              </a:xfrm>
              <a:custGeom>
                <a:avLst/>
                <a:gdLst>
                  <a:gd name="connsiteX0" fmla="*/ 1299985 w 1299985"/>
                  <a:gd name="connsiteY0" fmla="*/ 1198675 h 2380837"/>
                  <a:gd name="connsiteX1" fmla="*/ 648475 w 1299985"/>
                  <a:gd name="connsiteY1" fmla="*/ 0 h 2380837"/>
                  <a:gd name="connsiteX2" fmla="*/ 0 w 1299985"/>
                  <a:gd name="connsiteY2" fmla="*/ 727917 h 2380837"/>
                  <a:gd name="connsiteX3" fmla="*/ 21422 w 1299985"/>
                  <a:gd name="connsiteY3" fmla="*/ 779956 h 2380837"/>
                  <a:gd name="connsiteX4" fmla="*/ 228685 w 1299985"/>
                  <a:gd name="connsiteY4" fmla="*/ 854309 h 2380837"/>
                  <a:gd name="connsiteX5" fmla="*/ 228685 w 1299985"/>
                  <a:gd name="connsiteY5" fmla="*/ 2079673 h 2380837"/>
                  <a:gd name="connsiteX6" fmla="*/ 1068177 w 1299985"/>
                  <a:gd name="connsiteY6" fmla="*/ 2380837 h 2380837"/>
                  <a:gd name="connsiteX7" fmla="*/ 1068177 w 1299985"/>
                  <a:gd name="connsiteY7" fmla="*/ 1155384 h 2380837"/>
                  <a:gd name="connsiteX8" fmla="*/ 1275439 w 1299985"/>
                  <a:gd name="connsiteY8" fmla="*/ 1229738 h 2380837"/>
                  <a:gd name="connsiteX9" fmla="*/ 1299985 w 1299985"/>
                  <a:gd name="connsiteY9" fmla="*/ 1198675 h 238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9985" h="2380837">
                    <a:moveTo>
                      <a:pt x="1299985" y="1198675"/>
                    </a:moveTo>
                    <a:lnTo>
                      <a:pt x="648475" y="0"/>
                    </a:lnTo>
                    <a:lnTo>
                      <a:pt x="0" y="727917"/>
                    </a:lnTo>
                    <a:lnTo>
                      <a:pt x="21422" y="779956"/>
                    </a:lnTo>
                    <a:lnTo>
                      <a:pt x="228685" y="854309"/>
                    </a:lnTo>
                    <a:lnTo>
                      <a:pt x="228685" y="2079673"/>
                    </a:lnTo>
                    <a:lnTo>
                      <a:pt x="1068177" y="2380837"/>
                    </a:lnTo>
                    <a:lnTo>
                      <a:pt x="1068177" y="1155384"/>
                    </a:lnTo>
                    <a:lnTo>
                      <a:pt x="1275439" y="1229738"/>
                    </a:lnTo>
                    <a:lnTo>
                      <a:pt x="1299985" y="1198675"/>
                    </a:lnTo>
                    <a:close/>
                  </a:path>
                </a:pathLst>
              </a:custGeom>
              <a:gradFill>
                <a:gsLst>
                  <a:gs pos="0">
                    <a:schemeClr val="accent1">
                      <a:lumMod val="73000"/>
                      <a:lumOff val="27000"/>
                    </a:schemeClr>
                  </a:gs>
                  <a:gs pos="61000">
                    <a:srgbClr val="EEC86A"/>
                  </a:gs>
                  <a:gs pos="100000">
                    <a:schemeClr val="accent1">
                      <a:lumMod val="60000"/>
                      <a:lumOff val="40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7" name="Freeform: Shape 96">
                <a:extLst>
                  <a:ext uri="{FF2B5EF4-FFF2-40B4-BE49-F238E27FC236}">
                    <a16:creationId xmlns:a16="http://schemas.microsoft.com/office/drawing/2014/main" id="{233A42DB-6437-FBCD-870F-4D6A036B6BF7}"/>
                  </a:ext>
                </a:extLst>
              </p:cNvPr>
              <p:cNvSpPr/>
              <p:nvPr/>
            </p:nvSpPr>
            <p:spPr>
              <a:xfrm>
                <a:off x="9844379" y="4931232"/>
                <a:ext cx="400956" cy="158169"/>
              </a:xfrm>
              <a:custGeom>
                <a:avLst/>
                <a:gdLst>
                  <a:gd name="connsiteX0" fmla="*/ 24993 w 400956"/>
                  <a:gd name="connsiteY0" fmla="*/ 126928 h 158169"/>
                  <a:gd name="connsiteX1" fmla="*/ 0 w 400956"/>
                  <a:gd name="connsiteY1" fmla="*/ 158169 h 158169"/>
                  <a:gd name="connsiteX2" fmla="*/ 375964 w 400956"/>
                  <a:gd name="connsiteY2" fmla="*/ 31241 h 158169"/>
                  <a:gd name="connsiteX3" fmla="*/ 400957 w 400956"/>
                  <a:gd name="connsiteY3" fmla="*/ 0 h 158169"/>
                  <a:gd name="connsiteX4" fmla="*/ 24993 w 400956"/>
                  <a:gd name="connsiteY4" fmla="*/ 126928 h 158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56" h="158169">
                    <a:moveTo>
                      <a:pt x="24993" y="126928"/>
                    </a:moveTo>
                    <a:lnTo>
                      <a:pt x="0" y="158169"/>
                    </a:lnTo>
                    <a:lnTo>
                      <a:pt x="375964" y="31241"/>
                    </a:lnTo>
                    <a:lnTo>
                      <a:pt x="400957" y="0"/>
                    </a:lnTo>
                    <a:lnTo>
                      <a:pt x="24993" y="126928"/>
                    </a:lnTo>
                    <a:close/>
                  </a:path>
                </a:pathLst>
              </a:custGeom>
              <a:gradFill>
                <a:gsLst>
                  <a:gs pos="0">
                    <a:schemeClr val="accent1"/>
                  </a:gs>
                  <a:gs pos="61000">
                    <a:srgbClr val="D8A62B">
                      <a:lumMod val="88000"/>
                      <a:lumOff val="12000"/>
                    </a:srgbClr>
                  </a:gs>
                  <a:gs pos="100000">
                    <a:schemeClr val="accent1">
                      <a:lumMod val="75000"/>
                    </a:schemeClr>
                  </a:gs>
                </a:gsLst>
                <a:lin ang="2016474" scaled="1"/>
              </a:gradFill>
              <a:ln w="89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cxnSp>
        <p:nvCxnSpPr>
          <p:cNvPr id="5" name="Straight Connector 4">
            <a:extLst>
              <a:ext uri="{FF2B5EF4-FFF2-40B4-BE49-F238E27FC236}">
                <a16:creationId xmlns:a16="http://schemas.microsoft.com/office/drawing/2014/main" id="{27DB7A18-A3F4-10BC-D11E-31BEAF076198}"/>
              </a:ext>
            </a:extLst>
          </p:cNvPr>
          <p:cNvCxnSpPr>
            <a:cxnSpLocks/>
          </p:cNvCxnSpPr>
          <p:nvPr/>
        </p:nvCxnSpPr>
        <p:spPr>
          <a:xfrm flipV="1">
            <a:off x="8569686" y="5321300"/>
            <a:ext cx="2100765" cy="770994"/>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53FB2C-7E3D-5229-0FFF-7BD0DD4CB8AD}"/>
              </a:ext>
            </a:extLst>
          </p:cNvPr>
          <p:cNvCxnSpPr>
            <a:cxnSpLocks/>
          </p:cNvCxnSpPr>
          <p:nvPr/>
        </p:nvCxnSpPr>
        <p:spPr>
          <a:xfrm>
            <a:off x="10670451" y="4489450"/>
            <a:ext cx="0" cy="83185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A7AFD1C-7214-4D7E-563E-008EE267B915}"/>
              </a:ext>
            </a:extLst>
          </p:cNvPr>
          <p:cNvCxnSpPr>
            <a:cxnSpLocks/>
            <a:endCxn id="11" idx="3"/>
          </p:cNvCxnSpPr>
          <p:nvPr/>
        </p:nvCxnSpPr>
        <p:spPr>
          <a:xfrm>
            <a:off x="10670451" y="1206500"/>
            <a:ext cx="3435" cy="956436"/>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AFA93DB-5963-3671-AEFD-C814ABBFCEA0}"/>
              </a:ext>
            </a:extLst>
          </p:cNvPr>
          <p:cNvSpPr txBox="1"/>
          <p:nvPr/>
        </p:nvSpPr>
        <p:spPr>
          <a:xfrm rot="16200000">
            <a:off x="9450888" y="3232045"/>
            <a:ext cx="2445995"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mj-lt"/>
              </a:rPr>
              <a:t>Amazing description</a:t>
            </a:r>
            <a:endParaRPr lang="en-ID" sz="1400" b="1" dirty="0">
              <a:solidFill>
                <a:schemeClr val="accent2"/>
              </a:solidFill>
              <a:latin typeface="+mj-lt"/>
            </a:endParaRPr>
          </a:p>
        </p:txBody>
      </p:sp>
      <p:grpSp>
        <p:nvGrpSpPr>
          <p:cNvPr id="22" name="Group 21">
            <a:extLst>
              <a:ext uri="{FF2B5EF4-FFF2-40B4-BE49-F238E27FC236}">
                <a16:creationId xmlns:a16="http://schemas.microsoft.com/office/drawing/2014/main" id="{9D3B15A0-9B1F-7F60-A1D3-A74A3EAC9865}"/>
              </a:ext>
            </a:extLst>
          </p:cNvPr>
          <p:cNvGrpSpPr/>
          <p:nvPr/>
        </p:nvGrpSpPr>
        <p:grpSpPr>
          <a:xfrm>
            <a:off x="746218" y="1486046"/>
            <a:ext cx="4956065" cy="3885909"/>
            <a:chOff x="677748" y="1173954"/>
            <a:chExt cx="4956065" cy="3885909"/>
          </a:xfrm>
        </p:grpSpPr>
        <p:sp>
          <p:nvSpPr>
            <p:cNvPr id="14" name="TextBox 13">
              <a:extLst>
                <a:ext uri="{FF2B5EF4-FFF2-40B4-BE49-F238E27FC236}">
                  <a16:creationId xmlns:a16="http://schemas.microsoft.com/office/drawing/2014/main" id="{C909B03A-977D-DCCB-6137-9C6AD35BB3A2}"/>
                </a:ext>
              </a:extLst>
            </p:cNvPr>
            <p:cNvSpPr txBox="1"/>
            <p:nvPr/>
          </p:nvSpPr>
          <p:spPr>
            <a:xfrm>
              <a:off x="677748" y="1173954"/>
              <a:ext cx="4067465"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Chart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15" name="TextBox 14">
              <a:extLst>
                <a:ext uri="{FF2B5EF4-FFF2-40B4-BE49-F238E27FC236}">
                  <a16:creationId xmlns:a16="http://schemas.microsoft.com/office/drawing/2014/main" id="{5A602F01-4E23-5833-862D-95F96E9AEE48}"/>
                </a:ext>
              </a:extLst>
            </p:cNvPr>
            <p:cNvSpPr txBox="1"/>
            <p:nvPr/>
          </p:nvSpPr>
          <p:spPr>
            <a:xfrm>
              <a:off x="704652" y="2464621"/>
              <a:ext cx="4571208" cy="1078244"/>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I am alone, and feel the charm of existence in this spot, which was created for the bliss of souls like mine. </a:t>
              </a:r>
            </a:p>
          </p:txBody>
        </p:sp>
        <p:sp>
          <p:nvSpPr>
            <p:cNvPr id="16" name="TextBox 15">
              <a:extLst>
                <a:ext uri="{FF2B5EF4-FFF2-40B4-BE49-F238E27FC236}">
                  <a16:creationId xmlns:a16="http://schemas.microsoft.com/office/drawing/2014/main" id="{0FEC9350-9B27-6C21-DC64-CF45DEDBAFBE}"/>
                </a:ext>
              </a:extLst>
            </p:cNvPr>
            <p:cNvSpPr txBox="1"/>
            <p:nvPr/>
          </p:nvSpPr>
          <p:spPr>
            <a:xfrm flipH="1">
              <a:off x="704651" y="3994329"/>
              <a:ext cx="1312333" cy="523220"/>
            </a:xfrm>
            <a:prstGeom prst="rect">
              <a:avLst/>
            </a:prstGeom>
            <a:noFill/>
          </p:spPr>
          <p:txBody>
            <a:bodyPr wrap="square" rtlCol="0">
              <a:spAutoFit/>
            </a:bodyPr>
            <a:lstStyle/>
            <a:p>
              <a:r>
                <a:rPr lang="en-US" sz="2800" b="1" dirty="0">
                  <a:solidFill>
                    <a:schemeClr val="accent1"/>
                  </a:solidFill>
                  <a:latin typeface="Poppins SemiBold" panose="00000700000000000000" pitchFamily="2" charset="0"/>
                  <a:cs typeface="Poppins SemiBold" panose="00000700000000000000" pitchFamily="2" charset="0"/>
                </a:rPr>
                <a:t>+30%</a:t>
              </a:r>
              <a:endParaRPr lang="en-ID" sz="2800" b="1" dirty="0">
                <a:solidFill>
                  <a:schemeClr val="accent1"/>
                </a:solidFill>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C56DE494-623B-AC98-60AD-73E0F96A478F}"/>
                </a:ext>
              </a:extLst>
            </p:cNvPr>
            <p:cNvSpPr txBox="1"/>
            <p:nvPr/>
          </p:nvSpPr>
          <p:spPr>
            <a:xfrm>
              <a:off x="704653" y="4489450"/>
              <a:ext cx="1473256"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sp>
          <p:nvSpPr>
            <p:cNvPr id="18" name="TextBox 17">
              <a:extLst>
                <a:ext uri="{FF2B5EF4-FFF2-40B4-BE49-F238E27FC236}">
                  <a16:creationId xmlns:a16="http://schemas.microsoft.com/office/drawing/2014/main" id="{96060F1F-F295-1B63-2A17-5CCD5234C2FF}"/>
                </a:ext>
              </a:extLst>
            </p:cNvPr>
            <p:cNvSpPr txBox="1"/>
            <p:nvPr/>
          </p:nvSpPr>
          <p:spPr>
            <a:xfrm flipH="1">
              <a:off x="2442723" y="3994329"/>
              <a:ext cx="1312333" cy="523220"/>
            </a:xfrm>
            <a:prstGeom prst="rect">
              <a:avLst/>
            </a:prstGeom>
            <a:noFill/>
          </p:spPr>
          <p:txBody>
            <a:bodyPr wrap="square" rtlCol="0">
              <a:spAutoFit/>
            </a:bodyPr>
            <a:lstStyle/>
            <a:p>
              <a:r>
                <a:rPr lang="en-US" sz="2800" b="1" dirty="0">
                  <a:solidFill>
                    <a:schemeClr val="accent4"/>
                  </a:solidFill>
                  <a:latin typeface="Poppins SemiBold" panose="00000700000000000000" pitchFamily="2" charset="0"/>
                  <a:cs typeface="Poppins SemiBold" panose="00000700000000000000" pitchFamily="2" charset="0"/>
                </a:rPr>
                <a:t>+50%</a:t>
              </a:r>
              <a:endParaRPr lang="en-ID" sz="2800" b="1" dirty="0">
                <a:solidFill>
                  <a:schemeClr val="accent4"/>
                </a:solidFill>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B2CB31D3-BF42-91E1-C44C-F3C6AD96CB66}"/>
                </a:ext>
              </a:extLst>
            </p:cNvPr>
            <p:cNvSpPr txBox="1"/>
            <p:nvPr/>
          </p:nvSpPr>
          <p:spPr>
            <a:xfrm>
              <a:off x="2442725" y="4489450"/>
              <a:ext cx="148203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sp>
          <p:nvSpPr>
            <p:cNvPr id="20" name="TextBox 19">
              <a:extLst>
                <a:ext uri="{FF2B5EF4-FFF2-40B4-BE49-F238E27FC236}">
                  <a16:creationId xmlns:a16="http://schemas.microsoft.com/office/drawing/2014/main" id="{85C6D28E-0BF3-8787-89CD-797FCFBA71E2}"/>
                </a:ext>
              </a:extLst>
            </p:cNvPr>
            <p:cNvSpPr txBox="1"/>
            <p:nvPr/>
          </p:nvSpPr>
          <p:spPr>
            <a:xfrm flipH="1">
              <a:off x="4248171" y="3994329"/>
              <a:ext cx="1312333" cy="523220"/>
            </a:xfrm>
            <a:prstGeom prst="rect">
              <a:avLst/>
            </a:prstGeom>
            <a:noFill/>
          </p:spPr>
          <p:txBody>
            <a:bodyPr wrap="square" rtlCol="0">
              <a:spAutoFit/>
            </a:bodyPr>
            <a:lstStyle/>
            <a:p>
              <a:r>
                <a:rPr lang="en-US" sz="2800" b="1" dirty="0">
                  <a:solidFill>
                    <a:schemeClr val="accent3"/>
                  </a:solidFill>
                  <a:latin typeface="Poppins SemiBold" panose="00000700000000000000" pitchFamily="2" charset="0"/>
                  <a:cs typeface="Poppins SemiBold" panose="00000700000000000000" pitchFamily="2" charset="0"/>
                </a:rPr>
                <a:t>+80%</a:t>
              </a:r>
              <a:endParaRPr lang="en-ID" sz="2800" b="1" dirty="0">
                <a:solidFill>
                  <a:schemeClr val="accent3"/>
                </a:solidFill>
                <a:latin typeface="Poppins SemiBold" panose="00000700000000000000" pitchFamily="2" charset="0"/>
                <a:cs typeface="Poppins SemiBold" panose="00000700000000000000" pitchFamily="2" charset="0"/>
              </a:endParaRPr>
            </a:p>
          </p:txBody>
        </p:sp>
        <p:sp>
          <p:nvSpPr>
            <p:cNvPr id="21" name="TextBox 20">
              <a:extLst>
                <a:ext uri="{FF2B5EF4-FFF2-40B4-BE49-F238E27FC236}">
                  <a16:creationId xmlns:a16="http://schemas.microsoft.com/office/drawing/2014/main" id="{3A566099-9913-ED98-2B42-305BD8DC17AE}"/>
                </a:ext>
              </a:extLst>
            </p:cNvPr>
            <p:cNvSpPr txBox="1"/>
            <p:nvPr/>
          </p:nvSpPr>
          <p:spPr>
            <a:xfrm>
              <a:off x="4248172" y="4489450"/>
              <a:ext cx="1385641"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a:t>
              </a:r>
              <a:endParaRPr lang="en-US" sz="1100" b="0" i="0" dirty="0">
                <a:solidFill>
                  <a:schemeClr val="tx1">
                    <a:lumMod val="75000"/>
                    <a:lumOff val="25000"/>
                  </a:schemeClr>
                </a:solidFill>
                <a:effectLst/>
              </a:endParaRPr>
            </a:p>
          </p:txBody>
        </p:sp>
      </p:grpSp>
    </p:spTree>
    <p:extLst>
      <p:ext uri="{BB962C8B-B14F-4D97-AF65-F5344CB8AC3E}">
        <p14:creationId xmlns:p14="http://schemas.microsoft.com/office/powerpoint/2010/main" val="182628713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8F4526-F9DB-A900-F576-595D2AEF97EA}"/>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8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99" name="Group 98">
            <a:extLst>
              <a:ext uri="{FF2B5EF4-FFF2-40B4-BE49-F238E27FC236}">
                <a16:creationId xmlns:a16="http://schemas.microsoft.com/office/drawing/2014/main" id="{376D4C56-5A60-6D1F-9B79-C5B73DEC0A44}"/>
              </a:ext>
            </a:extLst>
          </p:cNvPr>
          <p:cNvGrpSpPr/>
          <p:nvPr/>
        </p:nvGrpSpPr>
        <p:grpSpPr>
          <a:xfrm>
            <a:off x="110144" y="1776744"/>
            <a:ext cx="11971712" cy="4533147"/>
            <a:chOff x="120029" y="1776744"/>
            <a:chExt cx="11971712" cy="4533147"/>
          </a:xfrm>
        </p:grpSpPr>
        <p:grpSp>
          <p:nvGrpSpPr>
            <p:cNvPr id="71" name="Group 70">
              <a:extLst>
                <a:ext uri="{FF2B5EF4-FFF2-40B4-BE49-F238E27FC236}">
                  <a16:creationId xmlns:a16="http://schemas.microsoft.com/office/drawing/2014/main" id="{AA6644C0-224E-94F9-12E4-E442BBCAFBE2}"/>
                </a:ext>
              </a:extLst>
            </p:cNvPr>
            <p:cNvGrpSpPr/>
            <p:nvPr/>
          </p:nvGrpSpPr>
          <p:grpSpPr>
            <a:xfrm>
              <a:off x="4279955" y="2506986"/>
              <a:ext cx="3632091" cy="2817698"/>
              <a:chOff x="4092812" y="3027783"/>
              <a:chExt cx="4010534" cy="3111286"/>
            </a:xfrm>
          </p:grpSpPr>
          <p:grpSp>
            <p:nvGrpSpPr>
              <p:cNvPr id="11" name="Graphic 2">
                <a:extLst>
                  <a:ext uri="{FF2B5EF4-FFF2-40B4-BE49-F238E27FC236}">
                    <a16:creationId xmlns:a16="http://schemas.microsoft.com/office/drawing/2014/main" id="{F6F08A51-CAE0-4FA0-7B8C-0EE429A25035}"/>
                  </a:ext>
                </a:extLst>
              </p:cNvPr>
              <p:cNvGrpSpPr/>
              <p:nvPr/>
            </p:nvGrpSpPr>
            <p:grpSpPr>
              <a:xfrm>
                <a:off x="4738213" y="3027783"/>
                <a:ext cx="1349672" cy="1273087"/>
                <a:chOff x="4712705" y="3030843"/>
                <a:chExt cx="1349672" cy="1273087"/>
              </a:xfrm>
              <a:solidFill>
                <a:srgbClr val="3FFBFF"/>
              </a:solidFill>
            </p:grpSpPr>
            <p:grpSp>
              <p:nvGrpSpPr>
                <p:cNvPr id="12" name="Graphic 2">
                  <a:extLst>
                    <a:ext uri="{FF2B5EF4-FFF2-40B4-BE49-F238E27FC236}">
                      <a16:creationId xmlns:a16="http://schemas.microsoft.com/office/drawing/2014/main" id="{B20D5E12-78A5-73A6-BC58-323BF092A5A4}"/>
                    </a:ext>
                  </a:extLst>
                </p:cNvPr>
                <p:cNvGrpSpPr/>
                <p:nvPr/>
              </p:nvGrpSpPr>
              <p:grpSpPr>
                <a:xfrm>
                  <a:off x="4715217" y="3030843"/>
                  <a:ext cx="1347160" cy="1273086"/>
                  <a:chOff x="4715217" y="3030843"/>
                  <a:chExt cx="1347160" cy="1273086"/>
                </a:xfrm>
                <a:solidFill>
                  <a:srgbClr val="3FFBFF"/>
                </a:solidFill>
              </p:grpSpPr>
              <p:sp>
                <p:nvSpPr>
                  <p:cNvPr id="13" name="Freeform: Shape 12">
                    <a:extLst>
                      <a:ext uri="{FF2B5EF4-FFF2-40B4-BE49-F238E27FC236}">
                        <a16:creationId xmlns:a16="http://schemas.microsoft.com/office/drawing/2014/main" id="{D8246D8D-E58F-5FFB-043B-9097EE348621}"/>
                      </a:ext>
                    </a:extLst>
                  </p:cNvPr>
                  <p:cNvSpPr/>
                  <p:nvPr/>
                </p:nvSpPr>
                <p:spPr>
                  <a:xfrm>
                    <a:off x="5428958" y="3482494"/>
                    <a:ext cx="633419" cy="821435"/>
                  </a:xfrm>
                  <a:custGeom>
                    <a:avLst/>
                    <a:gdLst>
                      <a:gd name="connsiteX0" fmla="*/ 633420 w 633419"/>
                      <a:gd name="connsiteY0" fmla="*/ 0 h 821435"/>
                      <a:gd name="connsiteX1" fmla="*/ 0 w 633419"/>
                      <a:gd name="connsiteY1" fmla="*/ 117422 h 821435"/>
                      <a:gd name="connsiteX2" fmla="*/ 0 w 633419"/>
                      <a:gd name="connsiteY2" fmla="*/ 821436 h 821435"/>
                      <a:gd name="connsiteX3" fmla="*/ 633420 w 633419"/>
                      <a:gd name="connsiteY3" fmla="*/ 704014 h 821435"/>
                      <a:gd name="connsiteX4" fmla="*/ 633420 w 633419"/>
                      <a:gd name="connsiteY4" fmla="*/ 0 h 821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419" h="821435">
                        <a:moveTo>
                          <a:pt x="633420" y="0"/>
                        </a:moveTo>
                        <a:cubicBezTo>
                          <a:pt x="386016" y="0"/>
                          <a:pt x="162059" y="44895"/>
                          <a:pt x="0" y="117422"/>
                        </a:cubicBezTo>
                        <a:lnTo>
                          <a:pt x="0" y="821436"/>
                        </a:lnTo>
                        <a:cubicBezTo>
                          <a:pt x="162123" y="748909"/>
                          <a:pt x="386081" y="704014"/>
                          <a:pt x="633420" y="704014"/>
                        </a:cubicBezTo>
                        <a:lnTo>
                          <a:pt x="633420" y="0"/>
                        </a:lnTo>
                        <a:close/>
                      </a:path>
                    </a:pathLst>
                  </a:custGeom>
                  <a:gradFill>
                    <a:gsLst>
                      <a:gs pos="100000">
                        <a:schemeClr val="accent4">
                          <a:lumMod val="75000"/>
                        </a:schemeClr>
                      </a:gs>
                      <a:gs pos="55153">
                        <a:srgbClr val="39A6CA"/>
                      </a:gs>
                      <a:gs pos="1000">
                        <a:schemeClr val="accent4">
                          <a:lumMod val="87000"/>
                        </a:schemeClr>
                      </a:gs>
                    </a:gsLst>
                    <a:lin ang="5400000" scaled="1"/>
                  </a:gradFill>
                  <a:ln w="6432" cap="flat">
                    <a:noFill/>
                    <a:prstDash val="solid"/>
                    <a:miter/>
                  </a:ln>
                </p:spPr>
                <p:txBody>
                  <a:bodyPr rtlCol="0" anchor="ctr"/>
                  <a:lstStyle/>
                  <a:p>
                    <a:endParaRPr lang="en-ID" dirty="0"/>
                  </a:p>
                </p:txBody>
              </p:sp>
              <p:sp>
                <p:nvSpPr>
                  <p:cNvPr id="14" name="Freeform: Shape 13">
                    <a:extLst>
                      <a:ext uri="{FF2B5EF4-FFF2-40B4-BE49-F238E27FC236}">
                        <a16:creationId xmlns:a16="http://schemas.microsoft.com/office/drawing/2014/main" id="{A7D446F1-8EFC-FFAE-79EB-A4B63F0FBF85}"/>
                      </a:ext>
                    </a:extLst>
                  </p:cNvPr>
                  <p:cNvSpPr/>
                  <p:nvPr/>
                </p:nvSpPr>
                <p:spPr>
                  <a:xfrm>
                    <a:off x="4715217" y="3030843"/>
                    <a:ext cx="1347160" cy="569072"/>
                  </a:xfrm>
                  <a:custGeom>
                    <a:avLst/>
                    <a:gdLst>
                      <a:gd name="connsiteX0" fmla="*/ 1347160 w 1347160"/>
                      <a:gd name="connsiteY0" fmla="*/ 451651 h 569072"/>
                      <a:gd name="connsiteX1" fmla="*/ 1347160 w 1347160"/>
                      <a:gd name="connsiteY1" fmla="*/ 0 h 569072"/>
                      <a:gd name="connsiteX2" fmla="*/ 0 w 1347160"/>
                      <a:gd name="connsiteY2" fmla="*/ 249722 h 569072"/>
                      <a:gd name="connsiteX3" fmla="*/ 713676 w 1347160"/>
                      <a:gd name="connsiteY3" fmla="*/ 569073 h 569072"/>
                      <a:gd name="connsiteX4" fmla="*/ 1347096 w 1347160"/>
                      <a:gd name="connsiteY4" fmla="*/ 451651 h 569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7160" h="569072">
                        <a:moveTo>
                          <a:pt x="1347160" y="451651"/>
                        </a:moveTo>
                        <a:lnTo>
                          <a:pt x="1347160" y="0"/>
                        </a:lnTo>
                        <a:cubicBezTo>
                          <a:pt x="821050" y="0"/>
                          <a:pt x="344793" y="95393"/>
                          <a:pt x="0" y="249722"/>
                        </a:cubicBezTo>
                        <a:lnTo>
                          <a:pt x="713676" y="569073"/>
                        </a:lnTo>
                        <a:cubicBezTo>
                          <a:pt x="875799" y="496546"/>
                          <a:pt x="1099757" y="451651"/>
                          <a:pt x="1347096" y="451651"/>
                        </a:cubicBezTo>
                        <a:close/>
                      </a:path>
                    </a:pathLst>
                  </a:custGeom>
                  <a:gradFill>
                    <a:gsLst>
                      <a:gs pos="52000">
                        <a:srgbClr val="5EC4E6"/>
                      </a:gs>
                      <a:gs pos="100000">
                        <a:schemeClr val="accent4">
                          <a:lumMod val="66000"/>
                          <a:lumOff val="34000"/>
                        </a:schemeClr>
                      </a:gs>
                      <a:gs pos="0">
                        <a:schemeClr val="accent4">
                          <a:lumMod val="81000"/>
                          <a:lumOff val="19000"/>
                        </a:schemeClr>
                      </a:gs>
                    </a:gsLst>
                    <a:lin ang="5400000" scaled="1"/>
                  </a:gradFill>
                  <a:ln w="6432" cap="flat">
                    <a:noFill/>
                    <a:prstDash val="solid"/>
                    <a:miter/>
                  </a:ln>
                </p:spPr>
                <p:txBody>
                  <a:bodyPr rtlCol="0" anchor="ctr"/>
                  <a:lstStyle/>
                  <a:p>
                    <a:endParaRPr lang="en-ID"/>
                  </a:p>
                </p:txBody>
              </p:sp>
            </p:grpSp>
            <p:sp>
              <p:nvSpPr>
                <p:cNvPr id="15" name="Freeform: Shape 14">
                  <a:extLst>
                    <a:ext uri="{FF2B5EF4-FFF2-40B4-BE49-F238E27FC236}">
                      <a16:creationId xmlns:a16="http://schemas.microsoft.com/office/drawing/2014/main" id="{247E9CE8-EEFC-B662-752F-CC2EFAD2DC2A}"/>
                    </a:ext>
                  </a:extLst>
                </p:cNvPr>
                <p:cNvSpPr/>
                <p:nvPr/>
              </p:nvSpPr>
              <p:spPr>
                <a:xfrm>
                  <a:off x="4712705" y="3280565"/>
                  <a:ext cx="716252" cy="1023365"/>
                </a:xfrm>
                <a:custGeom>
                  <a:avLst/>
                  <a:gdLst>
                    <a:gd name="connsiteX0" fmla="*/ 716253 w 716252"/>
                    <a:gd name="connsiteY0" fmla="*/ 1023365 h 1023365"/>
                    <a:gd name="connsiteX1" fmla="*/ 0 w 716252"/>
                    <a:gd name="connsiteY1" fmla="*/ 764046 h 1023365"/>
                    <a:gd name="connsiteX2" fmla="*/ 2512 w 716252"/>
                    <a:gd name="connsiteY2" fmla="*/ 0 h 1023365"/>
                    <a:gd name="connsiteX3" fmla="*/ 716253 w 716252"/>
                    <a:gd name="connsiteY3" fmla="*/ 319351 h 1023365"/>
                    <a:gd name="connsiteX4" fmla="*/ 716253 w 716252"/>
                    <a:gd name="connsiteY4" fmla="*/ 1023365 h 1023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252" h="1023365">
                      <a:moveTo>
                        <a:pt x="716253" y="1023365"/>
                      </a:moveTo>
                      <a:lnTo>
                        <a:pt x="0" y="764046"/>
                      </a:lnTo>
                      <a:lnTo>
                        <a:pt x="2512" y="0"/>
                      </a:lnTo>
                      <a:lnTo>
                        <a:pt x="716253" y="319351"/>
                      </a:lnTo>
                      <a:lnTo>
                        <a:pt x="716253" y="1023365"/>
                      </a:lnTo>
                      <a:close/>
                    </a:path>
                  </a:pathLst>
                </a:custGeom>
                <a:gradFill>
                  <a:gsLst>
                    <a:gs pos="100000">
                      <a:schemeClr val="accent4">
                        <a:lumMod val="62000"/>
                      </a:schemeClr>
                    </a:gs>
                    <a:gs pos="55153">
                      <a:srgbClr val="39A6CA"/>
                    </a:gs>
                    <a:gs pos="1000">
                      <a:schemeClr val="accent4">
                        <a:lumMod val="87000"/>
                      </a:schemeClr>
                    </a:gs>
                  </a:gsLst>
                  <a:lin ang="18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67" name="Freeform: Shape 66">
                <a:extLst>
                  <a:ext uri="{FF2B5EF4-FFF2-40B4-BE49-F238E27FC236}">
                    <a16:creationId xmlns:a16="http://schemas.microsoft.com/office/drawing/2014/main" id="{39E4341E-029D-DE0D-7917-E09FF91CEBA0}"/>
                  </a:ext>
                </a:extLst>
              </p:cNvPr>
              <p:cNvSpPr/>
              <p:nvPr/>
            </p:nvSpPr>
            <p:spPr>
              <a:xfrm>
                <a:off x="4093282" y="3930651"/>
                <a:ext cx="1074919" cy="1705518"/>
              </a:xfrm>
              <a:custGeom>
                <a:avLst/>
                <a:gdLst>
                  <a:gd name="connsiteX0" fmla="*/ 0 w 713676"/>
                  <a:gd name="connsiteY0" fmla="*/ 0 h 1530860"/>
                  <a:gd name="connsiteX1" fmla="*/ 0 w 713676"/>
                  <a:gd name="connsiteY1" fmla="*/ 984847 h 1530860"/>
                  <a:gd name="connsiteX2" fmla="*/ 713676 w 713676"/>
                  <a:gd name="connsiteY2" fmla="*/ 1530861 h 1530860"/>
                  <a:gd name="connsiteX3" fmla="*/ 713676 w 713676"/>
                  <a:gd name="connsiteY3" fmla="*/ 319351 h 1530860"/>
                  <a:gd name="connsiteX4" fmla="*/ 0 w 713676"/>
                  <a:gd name="connsiteY4" fmla="*/ 0 h 1530860"/>
                  <a:gd name="connsiteX0" fmla="*/ 0 w 996251"/>
                  <a:gd name="connsiteY0" fmla="*/ 4499 h 1535360"/>
                  <a:gd name="connsiteX1" fmla="*/ 0 w 996251"/>
                  <a:gd name="connsiteY1" fmla="*/ 989346 h 1535360"/>
                  <a:gd name="connsiteX2" fmla="*/ 713676 w 996251"/>
                  <a:gd name="connsiteY2" fmla="*/ 1535360 h 1535360"/>
                  <a:gd name="connsiteX3" fmla="*/ 996251 w 996251"/>
                  <a:gd name="connsiteY3" fmla="*/ 0 h 1535360"/>
                  <a:gd name="connsiteX4" fmla="*/ 0 w 996251"/>
                  <a:gd name="connsiteY4" fmla="*/ 4499 h 1535360"/>
                  <a:gd name="connsiteX0" fmla="*/ 0 w 1053401"/>
                  <a:gd name="connsiteY0" fmla="*/ 4499 h 1690935"/>
                  <a:gd name="connsiteX1" fmla="*/ 0 w 1053401"/>
                  <a:gd name="connsiteY1" fmla="*/ 989346 h 1690935"/>
                  <a:gd name="connsiteX2" fmla="*/ 1053401 w 1053401"/>
                  <a:gd name="connsiteY2" fmla="*/ 1690935 h 1690935"/>
                  <a:gd name="connsiteX3" fmla="*/ 996251 w 1053401"/>
                  <a:gd name="connsiteY3" fmla="*/ 0 h 1690935"/>
                  <a:gd name="connsiteX4" fmla="*/ 0 w 1053401"/>
                  <a:gd name="connsiteY4" fmla="*/ 4499 h 1690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3401" h="1690935">
                    <a:moveTo>
                      <a:pt x="0" y="4499"/>
                    </a:moveTo>
                    <a:lnTo>
                      <a:pt x="0" y="989346"/>
                    </a:lnTo>
                    <a:lnTo>
                      <a:pt x="1053401" y="1690935"/>
                    </a:lnTo>
                    <a:lnTo>
                      <a:pt x="996251" y="0"/>
                    </a:lnTo>
                    <a:lnTo>
                      <a:pt x="0" y="4499"/>
                    </a:lnTo>
                    <a:close/>
                  </a:path>
                </a:pathLst>
              </a:custGeom>
              <a:gradFill>
                <a:gsLst>
                  <a:gs pos="44800">
                    <a:srgbClr val="7A30C2">
                      <a:lumMod val="79000"/>
                      <a:lumOff val="21000"/>
                    </a:srgbClr>
                  </a:gs>
                  <a:gs pos="100000">
                    <a:schemeClr val="accent3">
                      <a:lumMod val="50000"/>
                    </a:schemeClr>
                  </a:gs>
                  <a:gs pos="0">
                    <a:schemeClr val="accent3"/>
                  </a:gs>
                </a:gsLst>
                <a:lin ang="540000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nvGrpSpPr>
              <p:cNvPr id="16" name="Graphic 2">
                <a:extLst>
                  <a:ext uri="{FF2B5EF4-FFF2-40B4-BE49-F238E27FC236}">
                    <a16:creationId xmlns:a16="http://schemas.microsoft.com/office/drawing/2014/main" id="{2F19470B-3A86-C0AF-320C-2A0C8F85C14C}"/>
                  </a:ext>
                </a:extLst>
              </p:cNvPr>
              <p:cNvGrpSpPr/>
              <p:nvPr/>
            </p:nvGrpSpPr>
            <p:grpSpPr>
              <a:xfrm>
                <a:off x="6126789" y="3030843"/>
                <a:ext cx="1348319" cy="1273087"/>
                <a:chOff x="6126789" y="3030843"/>
                <a:chExt cx="1348319" cy="1273087"/>
              </a:xfrm>
            </p:grpSpPr>
            <p:grpSp>
              <p:nvGrpSpPr>
                <p:cNvPr id="17" name="Graphic 2">
                  <a:extLst>
                    <a:ext uri="{FF2B5EF4-FFF2-40B4-BE49-F238E27FC236}">
                      <a16:creationId xmlns:a16="http://schemas.microsoft.com/office/drawing/2014/main" id="{3B7E71C5-7612-CF98-62E7-07C963811673}"/>
                    </a:ext>
                  </a:extLst>
                </p:cNvPr>
                <p:cNvGrpSpPr/>
                <p:nvPr/>
              </p:nvGrpSpPr>
              <p:grpSpPr>
                <a:xfrm>
                  <a:off x="6126789" y="3030843"/>
                  <a:ext cx="1347095" cy="1273086"/>
                  <a:chOff x="6126789" y="3030843"/>
                  <a:chExt cx="1347095" cy="1273086"/>
                </a:xfrm>
              </p:grpSpPr>
              <p:sp>
                <p:nvSpPr>
                  <p:cNvPr id="18" name="Freeform: Shape 17">
                    <a:extLst>
                      <a:ext uri="{FF2B5EF4-FFF2-40B4-BE49-F238E27FC236}">
                        <a16:creationId xmlns:a16="http://schemas.microsoft.com/office/drawing/2014/main" id="{6D5FD439-99DA-5F3C-D346-D58225D61213}"/>
                      </a:ext>
                    </a:extLst>
                  </p:cNvPr>
                  <p:cNvSpPr/>
                  <p:nvPr/>
                </p:nvSpPr>
                <p:spPr>
                  <a:xfrm>
                    <a:off x="6126789" y="3482494"/>
                    <a:ext cx="633419" cy="821435"/>
                  </a:xfrm>
                  <a:custGeom>
                    <a:avLst/>
                    <a:gdLst>
                      <a:gd name="connsiteX0" fmla="*/ 0 w 633419"/>
                      <a:gd name="connsiteY0" fmla="*/ 0 h 821435"/>
                      <a:gd name="connsiteX1" fmla="*/ 633420 w 633419"/>
                      <a:gd name="connsiteY1" fmla="*/ 117422 h 821435"/>
                      <a:gd name="connsiteX2" fmla="*/ 633420 w 633419"/>
                      <a:gd name="connsiteY2" fmla="*/ 821436 h 821435"/>
                      <a:gd name="connsiteX3" fmla="*/ 0 w 633419"/>
                      <a:gd name="connsiteY3" fmla="*/ 704014 h 821435"/>
                      <a:gd name="connsiteX4" fmla="*/ 0 w 633419"/>
                      <a:gd name="connsiteY4" fmla="*/ 0 h 821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419" h="821435">
                        <a:moveTo>
                          <a:pt x="0" y="0"/>
                        </a:moveTo>
                        <a:cubicBezTo>
                          <a:pt x="247403" y="0"/>
                          <a:pt x="471361" y="44895"/>
                          <a:pt x="633420" y="117422"/>
                        </a:cubicBezTo>
                        <a:lnTo>
                          <a:pt x="633420" y="821436"/>
                        </a:lnTo>
                        <a:cubicBezTo>
                          <a:pt x="471297" y="748909"/>
                          <a:pt x="247339" y="704014"/>
                          <a:pt x="0" y="704014"/>
                        </a:cubicBezTo>
                        <a:lnTo>
                          <a:pt x="0" y="0"/>
                        </a:lnTo>
                        <a:close/>
                      </a:path>
                    </a:pathLst>
                  </a:custGeom>
                  <a:gradFill>
                    <a:gsLst>
                      <a:gs pos="47160">
                        <a:srgbClr val="81A544">
                          <a:lumMod val="90000"/>
                          <a:lumOff val="10000"/>
                        </a:srgbClr>
                      </a:gs>
                      <a:gs pos="90000">
                        <a:schemeClr val="accent5">
                          <a:lumMod val="75000"/>
                        </a:schemeClr>
                      </a:gs>
                      <a:gs pos="0">
                        <a:schemeClr val="accent5"/>
                      </a:gs>
                    </a:gsLst>
                    <a:lin ang="5400000" scaled="1"/>
                  </a:gradFill>
                  <a:ln w="6432"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BAF913B-4CBE-9243-A56D-458A450CE5C4}"/>
                      </a:ext>
                    </a:extLst>
                  </p:cNvPr>
                  <p:cNvSpPr/>
                  <p:nvPr/>
                </p:nvSpPr>
                <p:spPr>
                  <a:xfrm>
                    <a:off x="6126789" y="3030843"/>
                    <a:ext cx="1347095" cy="569072"/>
                  </a:xfrm>
                  <a:custGeom>
                    <a:avLst/>
                    <a:gdLst>
                      <a:gd name="connsiteX0" fmla="*/ 633420 w 1347095"/>
                      <a:gd name="connsiteY0" fmla="*/ 569073 h 569072"/>
                      <a:gd name="connsiteX1" fmla="*/ 1347096 w 1347095"/>
                      <a:gd name="connsiteY1" fmla="*/ 249722 h 569072"/>
                      <a:gd name="connsiteX2" fmla="*/ 0 w 1347095"/>
                      <a:gd name="connsiteY2" fmla="*/ 0 h 569072"/>
                      <a:gd name="connsiteX3" fmla="*/ 0 w 1347095"/>
                      <a:gd name="connsiteY3" fmla="*/ 451651 h 569072"/>
                      <a:gd name="connsiteX4" fmla="*/ 633420 w 1347095"/>
                      <a:gd name="connsiteY4" fmla="*/ 569073 h 569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7095" h="569072">
                        <a:moveTo>
                          <a:pt x="633420" y="569073"/>
                        </a:moveTo>
                        <a:lnTo>
                          <a:pt x="1347096" y="249722"/>
                        </a:lnTo>
                        <a:cubicBezTo>
                          <a:pt x="1002367" y="95393"/>
                          <a:pt x="526111" y="0"/>
                          <a:pt x="0" y="0"/>
                        </a:cubicBezTo>
                        <a:lnTo>
                          <a:pt x="0" y="451651"/>
                        </a:lnTo>
                        <a:cubicBezTo>
                          <a:pt x="247403" y="451651"/>
                          <a:pt x="471361" y="496546"/>
                          <a:pt x="633420" y="569073"/>
                        </a:cubicBezTo>
                        <a:close/>
                      </a:path>
                    </a:pathLst>
                  </a:custGeom>
                  <a:gradFill>
                    <a:gsLst>
                      <a:gs pos="59000">
                        <a:srgbClr val="AAC974"/>
                      </a:gs>
                      <a:gs pos="100000">
                        <a:schemeClr val="accent5">
                          <a:lumMod val="69000"/>
                          <a:lumOff val="31000"/>
                        </a:schemeClr>
                      </a:gs>
                      <a:gs pos="0">
                        <a:schemeClr val="accent5">
                          <a:lumMod val="69000"/>
                          <a:lumOff val="31000"/>
                        </a:schemeClr>
                      </a:gs>
                    </a:gsLst>
                    <a:lin ang="5772425" scaled="1"/>
                  </a:gradFill>
                  <a:ln w="6432" cap="flat">
                    <a:noFill/>
                    <a:prstDash val="solid"/>
                    <a:miter/>
                  </a:ln>
                </p:spPr>
                <p:txBody>
                  <a:bodyPr rtlCol="0" anchor="ctr"/>
                  <a:lstStyle/>
                  <a:p>
                    <a:endParaRPr lang="en-ID" dirty="0"/>
                  </a:p>
                </p:txBody>
              </p:sp>
            </p:grpSp>
            <p:sp>
              <p:nvSpPr>
                <p:cNvPr id="20" name="Freeform: Shape 19">
                  <a:extLst>
                    <a:ext uri="{FF2B5EF4-FFF2-40B4-BE49-F238E27FC236}">
                      <a16:creationId xmlns:a16="http://schemas.microsoft.com/office/drawing/2014/main" id="{3AE098D2-1C9D-0AE2-474D-26831EDDEAA0}"/>
                    </a:ext>
                  </a:extLst>
                </p:cNvPr>
                <p:cNvSpPr/>
                <p:nvPr/>
              </p:nvSpPr>
              <p:spPr>
                <a:xfrm>
                  <a:off x="6758856" y="3280565"/>
                  <a:ext cx="716252" cy="1023365"/>
                </a:xfrm>
                <a:custGeom>
                  <a:avLst/>
                  <a:gdLst>
                    <a:gd name="connsiteX0" fmla="*/ 0 w 716252"/>
                    <a:gd name="connsiteY0" fmla="*/ 1023365 h 1023365"/>
                    <a:gd name="connsiteX1" fmla="*/ 716253 w 716252"/>
                    <a:gd name="connsiteY1" fmla="*/ 764046 h 1023365"/>
                    <a:gd name="connsiteX2" fmla="*/ 713676 w 716252"/>
                    <a:gd name="connsiteY2" fmla="*/ 0 h 1023365"/>
                    <a:gd name="connsiteX3" fmla="*/ 0 w 716252"/>
                    <a:gd name="connsiteY3" fmla="*/ 319351 h 1023365"/>
                    <a:gd name="connsiteX4" fmla="*/ 0 w 716252"/>
                    <a:gd name="connsiteY4" fmla="*/ 1023365 h 1023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252" h="1023365">
                      <a:moveTo>
                        <a:pt x="0" y="1023365"/>
                      </a:moveTo>
                      <a:lnTo>
                        <a:pt x="716253" y="764046"/>
                      </a:lnTo>
                      <a:lnTo>
                        <a:pt x="713676" y="0"/>
                      </a:lnTo>
                      <a:lnTo>
                        <a:pt x="0" y="319351"/>
                      </a:lnTo>
                      <a:lnTo>
                        <a:pt x="0" y="1023365"/>
                      </a:lnTo>
                      <a:close/>
                    </a:path>
                  </a:pathLst>
                </a:custGeom>
                <a:gradFill>
                  <a:gsLst>
                    <a:gs pos="0">
                      <a:srgbClr val="F9F9F9"/>
                    </a:gs>
                    <a:gs pos="15000">
                      <a:srgbClr val="F4F4F4"/>
                    </a:gs>
                    <a:gs pos="30000">
                      <a:srgbClr val="E8E8E8"/>
                    </a:gs>
                    <a:gs pos="45000">
                      <a:srgbClr val="D4D4D4"/>
                    </a:gs>
                    <a:gs pos="60000">
                      <a:srgbClr val="B8B8B8"/>
                    </a:gs>
                    <a:gs pos="75000">
                      <a:srgbClr val="939494"/>
                    </a:gs>
                    <a:gs pos="90000">
                      <a:srgbClr val="676868"/>
                    </a:gs>
                    <a:gs pos="100000">
                      <a:srgbClr val="454647"/>
                    </a:gs>
                  </a:gsLst>
                  <a:lin ang="5400000" scaled="1"/>
                </a:gradFill>
                <a:ln w="6432"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60654FA-DBC4-89E9-B5B4-FB5A8FE92E2E}"/>
                    </a:ext>
                  </a:extLst>
                </p:cNvPr>
                <p:cNvSpPr/>
                <p:nvPr/>
              </p:nvSpPr>
              <p:spPr>
                <a:xfrm>
                  <a:off x="6758856" y="3280565"/>
                  <a:ext cx="716252" cy="1023365"/>
                </a:xfrm>
                <a:custGeom>
                  <a:avLst/>
                  <a:gdLst>
                    <a:gd name="connsiteX0" fmla="*/ 0 w 716252"/>
                    <a:gd name="connsiteY0" fmla="*/ 1023365 h 1023365"/>
                    <a:gd name="connsiteX1" fmla="*/ 716253 w 716252"/>
                    <a:gd name="connsiteY1" fmla="*/ 764046 h 1023365"/>
                    <a:gd name="connsiteX2" fmla="*/ 713676 w 716252"/>
                    <a:gd name="connsiteY2" fmla="*/ 0 h 1023365"/>
                    <a:gd name="connsiteX3" fmla="*/ 0 w 716252"/>
                    <a:gd name="connsiteY3" fmla="*/ 319351 h 1023365"/>
                    <a:gd name="connsiteX4" fmla="*/ 0 w 716252"/>
                    <a:gd name="connsiteY4" fmla="*/ 1023365 h 1023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252" h="1023365">
                      <a:moveTo>
                        <a:pt x="0" y="1023365"/>
                      </a:moveTo>
                      <a:lnTo>
                        <a:pt x="716253" y="764046"/>
                      </a:lnTo>
                      <a:lnTo>
                        <a:pt x="713676" y="0"/>
                      </a:lnTo>
                      <a:lnTo>
                        <a:pt x="0" y="319351"/>
                      </a:lnTo>
                      <a:lnTo>
                        <a:pt x="0" y="1023365"/>
                      </a:lnTo>
                      <a:close/>
                    </a:path>
                  </a:pathLst>
                </a:custGeom>
                <a:gradFill>
                  <a:gsLst>
                    <a:gs pos="47160">
                      <a:srgbClr val="81A544">
                        <a:lumMod val="90000"/>
                        <a:lumOff val="10000"/>
                      </a:srgbClr>
                    </a:gs>
                    <a:gs pos="96000">
                      <a:schemeClr val="accent5">
                        <a:lumMod val="48000"/>
                      </a:schemeClr>
                    </a:gs>
                    <a:gs pos="0">
                      <a:schemeClr val="accent5"/>
                    </a:gs>
                  </a:gsLst>
                  <a:lin ang="78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28" name="Graphic 2">
                <a:extLst>
                  <a:ext uri="{FF2B5EF4-FFF2-40B4-BE49-F238E27FC236}">
                    <a16:creationId xmlns:a16="http://schemas.microsoft.com/office/drawing/2014/main" id="{2D6C4147-EF8D-D4E4-944A-50D7B0719448}"/>
                  </a:ext>
                </a:extLst>
              </p:cNvPr>
              <p:cNvGrpSpPr/>
              <p:nvPr/>
            </p:nvGrpSpPr>
            <p:grpSpPr>
              <a:xfrm>
                <a:off x="6824684" y="3344912"/>
                <a:ext cx="1271670" cy="1306903"/>
                <a:chOff x="6824684" y="3344912"/>
                <a:chExt cx="1271670" cy="1306903"/>
              </a:xfrm>
            </p:grpSpPr>
            <p:grpSp>
              <p:nvGrpSpPr>
                <p:cNvPr id="29" name="Graphic 2">
                  <a:extLst>
                    <a:ext uri="{FF2B5EF4-FFF2-40B4-BE49-F238E27FC236}">
                      <a16:creationId xmlns:a16="http://schemas.microsoft.com/office/drawing/2014/main" id="{33EE948F-A35D-6965-09D0-E678FC0D3D72}"/>
                    </a:ext>
                  </a:extLst>
                </p:cNvPr>
                <p:cNvGrpSpPr/>
                <p:nvPr/>
              </p:nvGrpSpPr>
              <p:grpSpPr>
                <a:xfrm>
                  <a:off x="6824684" y="3344912"/>
                  <a:ext cx="1271670" cy="1306903"/>
                  <a:chOff x="6824684" y="3344912"/>
                  <a:chExt cx="1271670" cy="1306903"/>
                </a:xfrm>
              </p:grpSpPr>
              <p:sp>
                <p:nvSpPr>
                  <p:cNvPr id="30" name="Freeform: Shape 29">
                    <a:extLst>
                      <a:ext uri="{FF2B5EF4-FFF2-40B4-BE49-F238E27FC236}">
                        <a16:creationId xmlns:a16="http://schemas.microsoft.com/office/drawing/2014/main" id="{CB7711A2-94F4-DBCE-7A78-5A3E769B9869}"/>
                      </a:ext>
                    </a:extLst>
                  </p:cNvPr>
                  <p:cNvSpPr/>
                  <p:nvPr/>
                </p:nvSpPr>
                <p:spPr>
                  <a:xfrm>
                    <a:off x="6824684" y="3664327"/>
                    <a:ext cx="262411" cy="987488"/>
                  </a:xfrm>
                  <a:custGeom>
                    <a:avLst/>
                    <a:gdLst>
                      <a:gd name="connsiteX0" fmla="*/ 0 w 262411"/>
                      <a:gd name="connsiteY0" fmla="*/ 704014 h 987488"/>
                      <a:gd name="connsiteX1" fmla="*/ 0 w 262411"/>
                      <a:gd name="connsiteY1" fmla="*/ 0 h 987488"/>
                      <a:gd name="connsiteX2" fmla="*/ 262411 w 262411"/>
                      <a:gd name="connsiteY2" fmla="*/ 283474 h 987488"/>
                      <a:gd name="connsiteX3" fmla="*/ 262411 w 262411"/>
                      <a:gd name="connsiteY3" fmla="*/ 987488 h 987488"/>
                      <a:gd name="connsiteX4" fmla="*/ 0 w 262411"/>
                      <a:gd name="connsiteY4" fmla="*/ 704014 h 98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411" h="987488">
                        <a:moveTo>
                          <a:pt x="0" y="704014"/>
                        </a:moveTo>
                        <a:lnTo>
                          <a:pt x="0" y="0"/>
                        </a:lnTo>
                        <a:cubicBezTo>
                          <a:pt x="162123" y="72527"/>
                          <a:pt x="262411" y="172751"/>
                          <a:pt x="262411" y="283474"/>
                        </a:cubicBezTo>
                        <a:lnTo>
                          <a:pt x="262411" y="987488"/>
                        </a:lnTo>
                        <a:cubicBezTo>
                          <a:pt x="262411" y="876765"/>
                          <a:pt x="162123" y="776606"/>
                          <a:pt x="0" y="704014"/>
                        </a:cubicBezTo>
                        <a:close/>
                      </a:path>
                    </a:pathLst>
                  </a:custGeom>
                  <a:gradFill>
                    <a:gsLst>
                      <a:gs pos="100000">
                        <a:schemeClr val="accent2"/>
                      </a:gs>
                      <a:gs pos="51100">
                        <a:srgbClr val="DC5417">
                          <a:lumMod val="81000"/>
                          <a:lumOff val="19000"/>
                        </a:srgbClr>
                      </a:gs>
                      <a:gs pos="0">
                        <a:schemeClr val="accent2">
                          <a:lumMod val="88000"/>
                          <a:lumOff val="12000"/>
                        </a:schemeClr>
                      </a:gs>
                    </a:gsLst>
                    <a:lin ang="540000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31" name="Freeform: Shape 30">
                    <a:extLst>
                      <a:ext uri="{FF2B5EF4-FFF2-40B4-BE49-F238E27FC236}">
                        <a16:creationId xmlns:a16="http://schemas.microsoft.com/office/drawing/2014/main" id="{D061C01B-B243-5E78-99AC-53DD3712963E}"/>
                      </a:ext>
                    </a:extLst>
                  </p:cNvPr>
                  <p:cNvSpPr/>
                  <p:nvPr/>
                </p:nvSpPr>
                <p:spPr>
                  <a:xfrm>
                    <a:off x="6824684" y="3344912"/>
                    <a:ext cx="1271670" cy="602824"/>
                  </a:xfrm>
                  <a:custGeom>
                    <a:avLst/>
                    <a:gdLst>
                      <a:gd name="connsiteX0" fmla="*/ 262347 w 1271670"/>
                      <a:gd name="connsiteY0" fmla="*/ 602825 h 602824"/>
                      <a:gd name="connsiteX1" fmla="*/ 1271670 w 1271670"/>
                      <a:gd name="connsiteY1" fmla="*/ 602825 h 602824"/>
                      <a:gd name="connsiteX2" fmla="*/ 713676 w 1271670"/>
                      <a:gd name="connsiteY2" fmla="*/ 0 h 602824"/>
                      <a:gd name="connsiteX3" fmla="*/ 0 w 1271670"/>
                      <a:gd name="connsiteY3" fmla="*/ 319351 h 602824"/>
                      <a:gd name="connsiteX4" fmla="*/ 262347 w 1271670"/>
                      <a:gd name="connsiteY4" fmla="*/ 602825 h 602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670" h="602824">
                        <a:moveTo>
                          <a:pt x="262347" y="602825"/>
                        </a:moveTo>
                        <a:lnTo>
                          <a:pt x="1271670" y="602825"/>
                        </a:lnTo>
                        <a:cubicBezTo>
                          <a:pt x="1271670" y="367402"/>
                          <a:pt x="1058405" y="154265"/>
                          <a:pt x="713676" y="0"/>
                        </a:cubicBezTo>
                        <a:lnTo>
                          <a:pt x="0" y="319351"/>
                        </a:lnTo>
                        <a:cubicBezTo>
                          <a:pt x="162123" y="391878"/>
                          <a:pt x="262347" y="492102"/>
                          <a:pt x="262347" y="602825"/>
                        </a:cubicBezTo>
                        <a:close/>
                      </a:path>
                    </a:pathLst>
                  </a:custGeom>
                  <a:gradFill>
                    <a:gsLst>
                      <a:gs pos="100000">
                        <a:schemeClr val="accent2">
                          <a:lumMod val="76000"/>
                          <a:lumOff val="24000"/>
                        </a:schemeClr>
                      </a:gs>
                      <a:gs pos="49400">
                        <a:srgbClr val="F5824F">
                          <a:lumMod val="82000"/>
                          <a:lumOff val="18000"/>
                        </a:srgbClr>
                      </a:gs>
                      <a:gs pos="0">
                        <a:schemeClr val="accent2">
                          <a:lumMod val="60000"/>
                          <a:lumOff val="40000"/>
                        </a:schemeClr>
                      </a:gs>
                    </a:gsLst>
                    <a:lin ang="2807507"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32" name="Freeform: Shape 31">
                  <a:extLst>
                    <a:ext uri="{FF2B5EF4-FFF2-40B4-BE49-F238E27FC236}">
                      <a16:creationId xmlns:a16="http://schemas.microsoft.com/office/drawing/2014/main" id="{6070EBCA-967C-80DC-CD2E-17163A56773C}"/>
                    </a:ext>
                  </a:extLst>
                </p:cNvPr>
                <p:cNvSpPr/>
                <p:nvPr/>
              </p:nvSpPr>
              <p:spPr>
                <a:xfrm>
                  <a:off x="7087031" y="3947736"/>
                  <a:ext cx="1009323" cy="704014"/>
                </a:xfrm>
                <a:custGeom>
                  <a:avLst/>
                  <a:gdLst>
                    <a:gd name="connsiteX0" fmla="*/ 0 w 1009323"/>
                    <a:gd name="connsiteY0" fmla="*/ 0 h 704014"/>
                    <a:gd name="connsiteX1" fmla="*/ 1009324 w 1009323"/>
                    <a:gd name="connsiteY1" fmla="*/ 0 h 704014"/>
                    <a:gd name="connsiteX2" fmla="*/ 1009324 w 1009323"/>
                    <a:gd name="connsiteY2" fmla="*/ 704015 h 704014"/>
                    <a:gd name="connsiteX3" fmla="*/ 0 w 1009323"/>
                    <a:gd name="connsiteY3" fmla="*/ 704015 h 704014"/>
                  </a:gdLst>
                  <a:ahLst/>
                  <a:cxnLst>
                    <a:cxn ang="0">
                      <a:pos x="connsiteX0" y="connsiteY0"/>
                    </a:cxn>
                    <a:cxn ang="0">
                      <a:pos x="connsiteX1" y="connsiteY1"/>
                    </a:cxn>
                    <a:cxn ang="0">
                      <a:pos x="connsiteX2" y="connsiteY2"/>
                    </a:cxn>
                    <a:cxn ang="0">
                      <a:pos x="connsiteX3" y="connsiteY3"/>
                    </a:cxn>
                  </a:cxnLst>
                  <a:rect l="l" t="t" r="r" b="b"/>
                  <a:pathLst>
                    <a:path w="1009323" h="704014">
                      <a:moveTo>
                        <a:pt x="0" y="0"/>
                      </a:moveTo>
                      <a:lnTo>
                        <a:pt x="1009324" y="0"/>
                      </a:lnTo>
                      <a:lnTo>
                        <a:pt x="1009324" y="704015"/>
                      </a:lnTo>
                      <a:lnTo>
                        <a:pt x="0" y="704015"/>
                      </a:lnTo>
                      <a:close/>
                    </a:path>
                  </a:pathLst>
                </a:custGeom>
                <a:gradFill>
                  <a:gsLst>
                    <a:gs pos="100000">
                      <a:schemeClr val="accent2">
                        <a:lumMod val="64000"/>
                        <a:lumOff val="36000"/>
                      </a:schemeClr>
                    </a:gs>
                    <a:gs pos="51100">
                      <a:srgbClr val="DC5417">
                        <a:lumMod val="28000"/>
                        <a:lumOff val="72000"/>
                      </a:srgbClr>
                    </a:gs>
                    <a:gs pos="0">
                      <a:schemeClr val="accent2">
                        <a:lumMod val="97000"/>
                      </a:schemeClr>
                    </a:gs>
                  </a:gsLst>
                  <a:lin ang="540000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nvGrpSpPr>
              <p:cNvPr id="34" name="Graphic 2">
                <a:extLst>
                  <a:ext uri="{FF2B5EF4-FFF2-40B4-BE49-F238E27FC236}">
                    <a16:creationId xmlns:a16="http://schemas.microsoft.com/office/drawing/2014/main" id="{53EE5D1C-B3B4-7660-B559-7D1BF651F96C}"/>
                  </a:ext>
                </a:extLst>
              </p:cNvPr>
              <p:cNvGrpSpPr/>
              <p:nvPr/>
            </p:nvGrpSpPr>
            <p:grpSpPr>
              <a:xfrm>
                <a:off x="4092812" y="3344976"/>
                <a:ext cx="1271734" cy="1306839"/>
                <a:chOff x="4092812" y="3344976"/>
                <a:chExt cx="1271734" cy="1306839"/>
              </a:xfrm>
            </p:grpSpPr>
            <p:sp>
              <p:nvSpPr>
                <p:cNvPr id="35" name="Freeform: Shape 34">
                  <a:extLst>
                    <a:ext uri="{FF2B5EF4-FFF2-40B4-BE49-F238E27FC236}">
                      <a16:creationId xmlns:a16="http://schemas.microsoft.com/office/drawing/2014/main" id="{D8AF9CF0-AC96-6E10-8066-D0F587D0F47E}"/>
                    </a:ext>
                  </a:extLst>
                </p:cNvPr>
                <p:cNvSpPr/>
                <p:nvPr/>
              </p:nvSpPr>
              <p:spPr>
                <a:xfrm>
                  <a:off x="5102135" y="3664327"/>
                  <a:ext cx="262411" cy="987488"/>
                </a:xfrm>
                <a:custGeom>
                  <a:avLst/>
                  <a:gdLst>
                    <a:gd name="connsiteX0" fmla="*/ 262411 w 262411"/>
                    <a:gd name="connsiteY0" fmla="*/ 704014 h 987488"/>
                    <a:gd name="connsiteX1" fmla="*/ 262411 w 262411"/>
                    <a:gd name="connsiteY1" fmla="*/ 0 h 987488"/>
                    <a:gd name="connsiteX2" fmla="*/ 0 w 262411"/>
                    <a:gd name="connsiteY2" fmla="*/ 283474 h 987488"/>
                    <a:gd name="connsiteX3" fmla="*/ 0 w 262411"/>
                    <a:gd name="connsiteY3" fmla="*/ 987488 h 987488"/>
                    <a:gd name="connsiteX4" fmla="*/ 262411 w 262411"/>
                    <a:gd name="connsiteY4" fmla="*/ 704014 h 98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411" h="987488">
                      <a:moveTo>
                        <a:pt x="262411" y="704014"/>
                      </a:moveTo>
                      <a:lnTo>
                        <a:pt x="262411" y="0"/>
                      </a:lnTo>
                      <a:cubicBezTo>
                        <a:pt x="100288" y="72527"/>
                        <a:pt x="0" y="172751"/>
                        <a:pt x="0" y="283474"/>
                      </a:cubicBezTo>
                      <a:lnTo>
                        <a:pt x="0" y="987488"/>
                      </a:lnTo>
                      <a:cubicBezTo>
                        <a:pt x="0" y="876765"/>
                        <a:pt x="100288" y="776606"/>
                        <a:pt x="262411" y="704014"/>
                      </a:cubicBezTo>
                      <a:close/>
                    </a:path>
                  </a:pathLst>
                </a:custGeom>
                <a:gradFill>
                  <a:gsLst>
                    <a:gs pos="0">
                      <a:srgbClr val="F9F9F9"/>
                    </a:gs>
                    <a:gs pos="15000">
                      <a:srgbClr val="F4F4F4"/>
                    </a:gs>
                    <a:gs pos="30000">
                      <a:srgbClr val="E8E8E8"/>
                    </a:gs>
                    <a:gs pos="45000">
                      <a:srgbClr val="D4D4D4"/>
                    </a:gs>
                    <a:gs pos="60000">
                      <a:srgbClr val="B8B8B8"/>
                    </a:gs>
                    <a:gs pos="75000">
                      <a:srgbClr val="939494"/>
                    </a:gs>
                    <a:gs pos="90000">
                      <a:srgbClr val="676868"/>
                    </a:gs>
                    <a:gs pos="100000">
                      <a:srgbClr val="454647"/>
                    </a:gs>
                  </a:gsLst>
                  <a:lin ang="5400000" scaled="1"/>
                </a:gradFill>
                <a:ln w="6432"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D4FC140D-78E0-AA3C-E678-74A185431529}"/>
                    </a:ext>
                  </a:extLst>
                </p:cNvPr>
                <p:cNvSpPr/>
                <p:nvPr/>
              </p:nvSpPr>
              <p:spPr>
                <a:xfrm>
                  <a:off x="4092812" y="3344976"/>
                  <a:ext cx="1271734" cy="602760"/>
                </a:xfrm>
                <a:custGeom>
                  <a:avLst/>
                  <a:gdLst>
                    <a:gd name="connsiteX0" fmla="*/ 1271735 w 1271734"/>
                    <a:gd name="connsiteY0" fmla="*/ 319351 h 602760"/>
                    <a:gd name="connsiteX1" fmla="*/ 558059 w 1271734"/>
                    <a:gd name="connsiteY1" fmla="*/ 0 h 602760"/>
                    <a:gd name="connsiteX2" fmla="*/ 0 w 1271734"/>
                    <a:gd name="connsiteY2" fmla="*/ 602760 h 602760"/>
                    <a:gd name="connsiteX3" fmla="*/ 1009324 w 1271734"/>
                    <a:gd name="connsiteY3" fmla="*/ 602760 h 602760"/>
                    <a:gd name="connsiteX4" fmla="*/ 1271735 w 1271734"/>
                    <a:gd name="connsiteY4" fmla="*/ 319286 h 60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734" h="602760">
                      <a:moveTo>
                        <a:pt x="1271735" y="319351"/>
                      </a:moveTo>
                      <a:lnTo>
                        <a:pt x="558059" y="0"/>
                      </a:lnTo>
                      <a:cubicBezTo>
                        <a:pt x="213266" y="154265"/>
                        <a:pt x="0" y="367401"/>
                        <a:pt x="0" y="602760"/>
                      </a:cubicBezTo>
                      <a:lnTo>
                        <a:pt x="1009324" y="602760"/>
                      </a:lnTo>
                      <a:cubicBezTo>
                        <a:pt x="1009324" y="492037"/>
                        <a:pt x="1109612" y="391878"/>
                        <a:pt x="1271735" y="319286"/>
                      </a:cubicBezTo>
                      <a:close/>
                    </a:path>
                  </a:pathLst>
                </a:custGeom>
                <a:gradFill>
                  <a:gsLst>
                    <a:gs pos="54600">
                      <a:srgbClr val="B272F1"/>
                    </a:gs>
                    <a:gs pos="100000">
                      <a:schemeClr val="accent3">
                        <a:lumMod val="60000"/>
                        <a:lumOff val="40000"/>
                      </a:schemeClr>
                    </a:gs>
                    <a:gs pos="0">
                      <a:schemeClr val="accent3">
                        <a:lumMod val="58000"/>
                        <a:lumOff val="42000"/>
                      </a:schemeClr>
                    </a:gs>
                  </a:gsLst>
                  <a:lin ang="2807507" scaled="1"/>
                </a:gradFill>
                <a:ln w="6432" cap="flat">
                  <a:noFill/>
                  <a:prstDash val="solid"/>
                  <a:miter/>
                </a:ln>
              </p:spPr>
              <p:txBody>
                <a:bodyPr rtlCol="0" anchor="ctr"/>
                <a:lstStyle/>
                <a:p>
                  <a:endParaRPr lang="en-ID"/>
                </a:p>
              </p:txBody>
            </p:sp>
          </p:grpSp>
          <p:sp>
            <p:nvSpPr>
              <p:cNvPr id="42" name="Freeform: Shape 41">
                <a:extLst>
                  <a:ext uri="{FF2B5EF4-FFF2-40B4-BE49-F238E27FC236}">
                    <a16:creationId xmlns:a16="http://schemas.microsoft.com/office/drawing/2014/main" id="{A96FD655-943C-3180-9F92-F6E0F30F0685}"/>
                  </a:ext>
                </a:extLst>
              </p:cNvPr>
              <p:cNvSpPr/>
              <p:nvPr/>
            </p:nvSpPr>
            <p:spPr>
              <a:xfrm>
                <a:off x="5102135" y="3664327"/>
                <a:ext cx="262411" cy="987488"/>
              </a:xfrm>
              <a:custGeom>
                <a:avLst/>
                <a:gdLst>
                  <a:gd name="connsiteX0" fmla="*/ 262411 w 262411"/>
                  <a:gd name="connsiteY0" fmla="*/ 704014 h 987488"/>
                  <a:gd name="connsiteX1" fmla="*/ 262411 w 262411"/>
                  <a:gd name="connsiteY1" fmla="*/ 0 h 987488"/>
                  <a:gd name="connsiteX2" fmla="*/ 0 w 262411"/>
                  <a:gd name="connsiteY2" fmla="*/ 283474 h 987488"/>
                  <a:gd name="connsiteX3" fmla="*/ 0 w 262411"/>
                  <a:gd name="connsiteY3" fmla="*/ 987488 h 987488"/>
                  <a:gd name="connsiteX4" fmla="*/ 262411 w 262411"/>
                  <a:gd name="connsiteY4" fmla="*/ 704014 h 98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411" h="987488">
                    <a:moveTo>
                      <a:pt x="262411" y="704014"/>
                    </a:moveTo>
                    <a:lnTo>
                      <a:pt x="262411" y="0"/>
                    </a:lnTo>
                    <a:cubicBezTo>
                      <a:pt x="100288" y="72527"/>
                      <a:pt x="0" y="172751"/>
                      <a:pt x="0" y="283474"/>
                    </a:cubicBezTo>
                    <a:lnTo>
                      <a:pt x="0" y="987488"/>
                    </a:lnTo>
                    <a:cubicBezTo>
                      <a:pt x="0" y="876765"/>
                      <a:pt x="100288" y="776606"/>
                      <a:pt x="262411" y="704014"/>
                    </a:cubicBezTo>
                    <a:close/>
                  </a:path>
                </a:pathLst>
              </a:custGeom>
              <a:gradFill>
                <a:gsLst>
                  <a:gs pos="44800">
                    <a:srgbClr val="7A30C2">
                      <a:lumMod val="79000"/>
                      <a:lumOff val="21000"/>
                    </a:srgbClr>
                  </a:gs>
                  <a:gs pos="100000">
                    <a:schemeClr val="accent3">
                      <a:lumMod val="50000"/>
                    </a:schemeClr>
                  </a:gs>
                  <a:gs pos="0">
                    <a:schemeClr val="accent3"/>
                  </a:gs>
                </a:gsLst>
                <a:lin ang="5400000" scaled="1"/>
              </a:gradFill>
              <a:ln w="6432" cap="flat">
                <a:noFill/>
                <a:prstDash val="solid"/>
                <a:miter/>
              </a:ln>
            </p:spPr>
            <p:txBody>
              <a:bodyPr rtlCol="0" anchor="ctr"/>
              <a:lstStyle/>
              <a:p>
                <a:endParaRPr lang="en-ID"/>
              </a:p>
            </p:txBody>
          </p:sp>
          <p:grpSp>
            <p:nvGrpSpPr>
              <p:cNvPr id="44" name="Graphic 2">
                <a:extLst>
                  <a:ext uri="{FF2B5EF4-FFF2-40B4-BE49-F238E27FC236}">
                    <a16:creationId xmlns:a16="http://schemas.microsoft.com/office/drawing/2014/main" id="{5A57A78A-BDB0-C628-AE2F-85056B1FDF63}"/>
                  </a:ext>
                </a:extLst>
              </p:cNvPr>
              <p:cNvGrpSpPr/>
              <p:nvPr/>
            </p:nvGrpSpPr>
            <p:grpSpPr>
              <a:xfrm>
                <a:off x="4096539" y="4012147"/>
                <a:ext cx="1273087" cy="1814334"/>
                <a:chOff x="4091459" y="4012147"/>
                <a:chExt cx="1273087" cy="1814334"/>
              </a:xfrm>
            </p:grpSpPr>
            <p:grpSp>
              <p:nvGrpSpPr>
                <p:cNvPr id="45" name="Graphic 2">
                  <a:extLst>
                    <a:ext uri="{FF2B5EF4-FFF2-40B4-BE49-F238E27FC236}">
                      <a16:creationId xmlns:a16="http://schemas.microsoft.com/office/drawing/2014/main" id="{D0E44525-3FE5-C945-940E-EF77C962EB42}"/>
                    </a:ext>
                  </a:extLst>
                </p:cNvPr>
                <p:cNvGrpSpPr/>
                <p:nvPr/>
              </p:nvGrpSpPr>
              <p:grpSpPr>
                <a:xfrm>
                  <a:off x="4091459" y="4012147"/>
                  <a:ext cx="1271734" cy="1814334"/>
                  <a:chOff x="4091459" y="4012147"/>
                  <a:chExt cx="1271734" cy="1814334"/>
                </a:xfrm>
              </p:grpSpPr>
              <p:sp>
                <p:nvSpPr>
                  <p:cNvPr id="46" name="Freeform: Shape 45">
                    <a:extLst>
                      <a:ext uri="{FF2B5EF4-FFF2-40B4-BE49-F238E27FC236}">
                        <a16:creationId xmlns:a16="http://schemas.microsoft.com/office/drawing/2014/main" id="{931AF576-9D5B-71F6-27C9-DAD3AB2F3A7F}"/>
                      </a:ext>
                    </a:extLst>
                  </p:cNvPr>
                  <p:cNvSpPr/>
                  <p:nvPr/>
                </p:nvSpPr>
                <p:spPr>
                  <a:xfrm>
                    <a:off x="4091459" y="4015323"/>
                    <a:ext cx="1271734" cy="602824"/>
                  </a:xfrm>
                  <a:custGeom>
                    <a:avLst/>
                    <a:gdLst>
                      <a:gd name="connsiteX0" fmla="*/ 1271735 w 1271734"/>
                      <a:gd name="connsiteY0" fmla="*/ 283474 h 602824"/>
                      <a:gd name="connsiteX1" fmla="*/ 1009324 w 1271734"/>
                      <a:gd name="connsiteY1" fmla="*/ 0 h 602824"/>
                      <a:gd name="connsiteX2" fmla="*/ 0 w 1271734"/>
                      <a:gd name="connsiteY2" fmla="*/ 0 h 602824"/>
                      <a:gd name="connsiteX3" fmla="*/ 557994 w 1271734"/>
                      <a:gd name="connsiteY3" fmla="*/ 602824 h 602824"/>
                      <a:gd name="connsiteX4" fmla="*/ 1271670 w 1271734"/>
                      <a:gd name="connsiteY4" fmla="*/ 283474 h 602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734" h="602824">
                        <a:moveTo>
                          <a:pt x="1271735" y="283474"/>
                        </a:moveTo>
                        <a:cubicBezTo>
                          <a:pt x="1109612" y="210947"/>
                          <a:pt x="1009324" y="110723"/>
                          <a:pt x="1009324" y="0"/>
                        </a:cubicBezTo>
                        <a:lnTo>
                          <a:pt x="0" y="0"/>
                        </a:lnTo>
                        <a:cubicBezTo>
                          <a:pt x="0" y="235423"/>
                          <a:pt x="213266" y="448560"/>
                          <a:pt x="557994" y="602824"/>
                        </a:cubicBezTo>
                        <a:lnTo>
                          <a:pt x="1271670" y="283474"/>
                        </a:lnTo>
                        <a:close/>
                      </a:path>
                    </a:pathLst>
                  </a:custGeom>
                  <a:gradFill>
                    <a:gsLst>
                      <a:gs pos="0">
                        <a:schemeClr val="accent1"/>
                      </a:gs>
                      <a:gs pos="50000">
                        <a:srgbClr val="EEC76A">
                          <a:lumMod val="70000"/>
                          <a:lumOff val="30000"/>
                        </a:srgbClr>
                      </a:gs>
                      <a:gs pos="100000">
                        <a:schemeClr val="accent1">
                          <a:lumMod val="60000"/>
                          <a:lumOff val="40000"/>
                        </a:schemeClr>
                      </a:gs>
                    </a:gsLst>
                    <a:lin ang="19626660" scaled="1"/>
                  </a:gradFill>
                  <a:ln w="6432"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999B4FC1-BB17-332B-8165-D332B8001226}"/>
                      </a:ext>
                    </a:extLst>
                  </p:cNvPr>
                  <p:cNvSpPr/>
                  <p:nvPr/>
                </p:nvSpPr>
                <p:spPr>
                  <a:xfrm>
                    <a:off x="4092812" y="4012147"/>
                    <a:ext cx="557994" cy="1814334"/>
                  </a:xfrm>
                  <a:custGeom>
                    <a:avLst/>
                    <a:gdLst>
                      <a:gd name="connsiteX0" fmla="*/ 0 w 557994"/>
                      <a:gd name="connsiteY0" fmla="*/ 0 h 1814334"/>
                      <a:gd name="connsiteX1" fmla="*/ 0 w 557994"/>
                      <a:gd name="connsiteY1" fmla="*/ 1211510 h 1814334"/>
                      <a:gd name="connsiteX2" fmla="*/ 557994 w 557994"/>
                      <a:gd name="connsiteY2" fmla="*/ 1814335 h 1814334"/>
                      <a:gd name="connsiteX3" fmla="*/ 557994 w 557994"/>
                      <a:gd name="connsiteY3" fmla="*/ 602824 h 1814334"/>
                      <a:gd name="connsiteX4" fmla="*/ 0 w 557994"/>
                      <a:gd name="connsiteY4" fmla="*/ 0 h 1814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94" h="1814334">
                        <a:moveTo>
                          <a:pt x="0" y="0"/>
                        </a:moveTo>
                        <a:lnTo>
                          <a:pt x="0" y="1211510"/>
                        </a:lnTo>
                        <a:cubicBezTo>
                          <a:pt x="0" y="1446933"/>
                          <a:pt x="213266" y="1660070"/>
                          <a:pt x="557994" y="1814335"/>
                        </a:cubicBezTo>
                        <a:lnTo>
                          <a:pt x="557994" y="602824"/>
                        </a:lnTo>
                        <a:cubicBezTo>
                          <a:pt x="213266" y="448560"/>
                          <a:pt x="0" y="235423"/>
                          <a:pt x="0" y="0"/>
                        </a:cubicBezTo>
                        <a:close/>
                      </a:path>
                    </a:pathLst>
                  </a:custGeom>
                  <a:gradFill>
                    <a:gsLst>
                      <a:gs pos="100000">
                        <a:schemeClr val="accent1">
                          <a:lumMod val="75000"/>
                        </a:schemeClr>
                      </a:gs>
                      <a:gs pos="58000">
                        <a:srgbClr val="D6A428">
                          <a:lumMod val="73000"/>
                          <a:lumOff val="27000"/>
                        </a:srgbClr>
                      </a:gs>
                      <a:gs pos="0">
                        <a:schemeClr val="accent1">
                          <a:lumMod val="89000"/>
                        </a:schemeClr>
                      </a:gs>
                    </a:gsLst>
                    <a:lin ang="3000000" scaled="0"/>
                  </a:gradFill>
                  <a:ln w="6432" cap="flat">
                    <a:noFill/>
                    <a:prstDash val="solid"/>
                    <a:miter/>
                  </a:ln>
                </p:spPr>
                <p:txBody>
                  <a:bodyPr rtlCol="0" anchor="ctr"/>
                  <a:lstStyle/>
                  <a:p>
                    <a:endParaRPr lang="en-ID"/>
                  </a:p>
                </p:txBody>
              </p:sp>
            </p:grpSp>
            <p:sp>
              <p:nvSpPr>
                <p:cNvPr id="48" name="Freeform: Shape 47">
                  <a:extLst>
                    <a:ext uri="{FF2B5EF4-FFF2-40B4-BE49-F238E27FC236}">
                      <a16:creationId xmlns:a16="http://schemas.microsoft.com/office/drawing/2014/main" id="{9C436D19-7F46-5403-F0A3-08DB349C7C00}"/>
                    </a:ext>
                  </a:extLst>
                </p:cNvPr>
                <p:cNvSpPr/>
                <p:nvPr/>
              </p:nvSpPr>
              <p:spPr>
                <a:xfrm>
                  <a:off x="4650806" y="4295621"/>
                  <a:ext cx="713740" cy="1530860"/>
                </a:xfrm>
                <a:custGeom>
                  <a:avLst/>
                  <a:gdLst>
                    <a:gd name="connsiteX0" fmla="*/ 713741 w 713740"/>
                    <a:gd name="connsiteY0" fmla="*/ 0 h 1530860"/>
                    <a:gd name="connsiteX1" fmla="*/ 713741 w 713740"/>
                    <a:gd name="connsiteY1" fmla="*/ 984847 h 1530860"/>
                    <a:gd name="connsiteX2" fmla="*/ 0 w 713740"/>
                    <a:gd name="connsiteY2" fmla="*/ 1530861 h 1530860"/>
                    <a:gd name="connsiteX3" fmla="*/ 0 w 713740"/>
                    <a:gd name="connsiteY3" fmla="*/ 319351 h 1530860"/>
                    <a:gd name="connsiteX4" fmla="*/ 713741 w 713740"/>
                    <a:gd name="connsiteY4" fmla="*/ 0 h 1530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740" h="1530860">
                      <a:moveTo>
                        <a:pt x="713741" y="0"/>
                      </a:moveTo>
                      <a:lnTo>
                        <a:pt x="713741" y="984847"/>
                      </a:lnTo>
                      <a:lnTo>
                        <a:pt x="0" y="1530861"/>
                      </a:lnTo>
                      <a:lnTo>
                        <a:pt x="0" y="319351"/>
                      </a:lnTo>
                      <a:lnTo>
                        <a:pt x="713741" y="0"/>
                      </a:lnTo>
                      <a:close/>
                    </a:path>
                  </a:pathLst>
                </a:custGeom>
                <a:gradFill>
                  <a:gsLst>
                    <a:gs pos="100000">
                      <a:schemeClr val="accent1">
                        <a:lumMod val="75000"/>
                      </a:schemeClr>
                    </a:gs>
                    <a:gs pos="58000">
                      <a:srgbClr val="D6A428">
                        <a:lumMod val="73000"/>
                        <a:lumOff val="27000"/>
                      </a:srgbClr>
                    </a:gs>
                    <a:gs pos="0">
                      <a:schemeClr val="accent1">
                        <a:lumMod val="47000"/>
                      </a:schemeClr>
                    </a:gs>
                  </a:gsLst>
                  <a:lin ang="12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sp>
            <p:nvSpPr>
              <p:cNvPr id="52" name="Freeform: Shape 51">
                <a:extLst>
                  <a:ext uri="{FF2B5EF4-FFF2-40B4-BE49-F238E27FC236}">
                    <a16:creationId xmlns:a16="http://schemas.microsoft.com/office/drawing/2014/main" id="{F8679968-A811-0661-4F86-132A1FB87E25}"/>
                  </a:ext>
                </a:extLst>
              </p:cNvPr>
              <p:cNvSpPr/>
              <p:nvPr/>
            </p:nvSpPr>
            <p:spPr>
              <a:xfrm>
                <a:off x="7538360" y="4012147"/>
                <a:ext cx="557994" cy="1814334"/>
              </a:xfrm>
              <a:custGeom>
                <a:avLst/>
                <a:gdLst>
                  <a:gd name="connsiteX0" fmla="*/ 557994 w 557994"/>
                  <a:gd name="connsiteY0" fmla="*/ 0 h 1814334"/>
                  <a:gd name="connsiteX1" fmla="*/ 557994 w 557994"/>
                  <a:gd name="connsiteY1" fmla="*/ 1211510 h 1814334"/>
                  <a:gd name="connsiteX2" fmla="*/ 0 w 557994"/>
                  <a:gd name="connsiteY2" fmla="*/ 1814335 h 1814334"/>
                  <a:gd name="connsiteX3" fmla="*/ 0 w 557994"/>
                  <a:gd name="connsiteY3" fmla="*/ 602824 h 1814334"/>
                  <a:gd name="connsiteX4" fmla="*/ 557994 w 557994"/>
                  <a:gd name="connsiteY4" fmla="*/ 0 h 1814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994" h="1814334">
                    <a:moveTo>
                      <a:pt x="557994" y="0"/>
                    </a:moveTo>
                    <a:lnTo>
                      <a:pt x="557994" y="1211510"/>
                    </a:lnTo>
                    <a:cubicBezTo>
                      <a:pt x="557994" y="1446933"/>
                      <a:pt x="344729" y="1660070"/>
                      <a:pt x="0" y="1814335"/>
                    </a:cubicBezTo>
                    <a:lnTo>
                      <a:pt x="0" y="602824"/>
                    </a:lnTo>
                    <a:cubicBezTo>
                      <a:pt x="344793" y="448560"/>
                      <a:pt x="557994" y="235423"/>
                      <a:pt x="557994" y="0"/>
                    </a:cubicBezTo>
                    <a:close/>
                  </a:path>
                </a:pathLst>
              </a:custGeom>
              <a:gradFill>
                <a:gsLst>
                  <a:gs pos="52283">
                    <a:srgbClr val="E32DBE">
                      <a:lumMod val="97000"/>
                    </a:srgbClr>
                  </a:gs>
                  <a:gs pos="97000">
                    <a:schemeClr val="accent6">
                      <a:lumMod val="79000"/>
                    </a:schemeClr>
                  </a:gs>
                  <a:gs pos="0">
                    <a:schemeClr val="accent6">
                      <a:lumMod val="95000"/>
                    </a:schemeClr>
                  </a:gs>
                </a:gsLst>
                <a:lin ang="0" scaled="1"/>
              </a:gradFill>
              <a:ln w="6432"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9D73C8C-63A6-9B41-881C-22DF0F551452}"/>
                  </a:ext>
                </a:extLst>
              </p:cNvPr>
              <p:cNvSpPr/>
              <p:nvPr/>
            </p:nvSpPr>
            <p:spPr>
              <a:xfrm>
                <a:off x="6824684" y="4295621"/>
                <a:ext cx="713676" cy="1530860"/>
              </a:xfrm>
              <a:custGeom>
                <a:avLst/>
                <a:gdLst>
                  <a:gd name="connsiteX0" fmla="*/ 0 w 713676"/>
                  <a:gd name="connsiteY0" fmla="*/ 0 h 1530860"/>
                  <a:gd name="connsiteX1" fmla="*/ 0 w 713676"/>
                  <a:gd name="connsiteY1" fmla="*/ 984847 h 1530860"/>
                  <a:gd name="connsiteX2" fmla="*/ 713676 w 713676"/>
                  <a:gd name="connsiteY2" fmla="*/ 1530861 h 1530860"/>
                  <a:gd name="connsiteX3" fmla="*/ 713676 w 713676"/>
                  <a:gd name="connsiteY3" fmla="*/ 319351 h 1530860"/>
                  <a:gd name="connsiteX4" fmla="*/ 0 w 713676"/>
                  <a:gd name="connsiteY4" fmla="*/ 0 h 1530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76" h="1530860">
                    <a:moveTo>
                      <a:pt x="0" y="0"/>
                    </a:moveTo>
                    <a:lnTo>
                      <a:pt x="0" y="984847"/>
                    </a:lnTo>
                    <a:lnTo>
                      <a:pt x="713676" y="1530861"/>
                    </a:lnTo>
                    <a:lnTo>
                      <a:pt x="713676" y="319351"/>
                    </a:lnTo>
                    <a:lnTo>
                      <a:pt x="0" y="0"/>
                    </a:lnTo>
                    <a:close/>
                  </a:path>
                </a:pathLst>
              </a:custGeom>
              <a:gradFill>
                <a:gsLst>
                  <a:gs pos="52283">
                    <a:srgbClr val="E32DBE">
                      <a:lumMod val="97000"/>
                    </a:srgbClr>
                  </a:gs>
                  <a:gs pos="97000">
                    <a:schemeClr val="accent6">
                      <a:lumMod val="75000"/>
                    </a:schemeClr>
                  </a:gs>
                  <a:gs pos="0">
                    <a:schemeClr val="accent6">
                      <a:lumMod val="95000"/>
                    </a:schemeClr>
                  </a:gs>
                </a:gsLst>
                <a:lin ang="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57" name="Graphic 2">
                <a:extLst>
                  <a:ext uri="{FF2B5EF4-FFF2-40B4-BE49-F238E27FC236}">
                    <a16:creationId xmlns:a16="http://schemas.microsoft.com/office/drawing/2014/main" id="{91026413-475F-AE66-61D2-8D2E35F9580E}"/>
                  </a:ext>
                </a:extLst>
              </p:cNvPr>
              <p:cNvGrpSpPr/>
              <p:nvPr/>
            </p:nvGrpSpPr>
            <p:grpSpPr>
              <a:xfrm>
                <a:off x="6126789" y="4360032"/>
                <a:ext cx="1347224" cy="1779037"/>
                <a:chOff x="6126789" y="4360032"/>
                <a:chExt cx="1347224" cy="1779037"/>
              </a:xfrm>
            </p:grpSpPr>
            <p:sp>
              <p:nvSpPr>
                <p:cNvPr id="58" name="Freeform: Shape 57">
                  <a:extLst>
                    <a:ext uri="{FF2B5EF4-FFF2-40B4-BE49-F238E27FC236}">
                      <a16:creationId xmlns:a16="http://schemas.microsoft.com/office/drawing/2014/main" id="{E0884A8C-BF9D-C876-1E3C-314B5C1CA2A2}"/>
                    </a:ext>
                  </a:extLst>
                </p:cNvPr>
                <p:cNvSpPr/>
                <p:nvPr/>
              </p:nvSpPr>
              <p:spPr>
                <a:xfrm>
                  <a:off x="6126853" y="4360032"/>
                  <a:ext cx="1347160" cy="569072"/>
                </a:xfrm>
                <a:custGeom>
                  <a:avLst/>
                  <a:gdLst>
                    <a:gd name="connsiteX0" fmla="*/ 1347096 w 1347160"/>
                    <a:gd name="connsiteY0" fmla="*/ 319351 h 569072"/>
                    <a:gd name="connsiteX1" fmla="*/ 633420 w 1347160"/>
                    <a:gd name="connsiteY1" fmla="*/ 0 h 569072"/>
                    <a:gd name="connsiteX2" fmla="*/ 0 w 1347160"/>
                    <a:gd name="connsiteY2" fmla="*/ 117422 h 569072"/>
                    <a:gd name="connsiteX3" fmla="*/ 0 w 1347160"/>
                    <a:gd name="connsiteY3" fmla="*/ 569073 h 569072"/>
                    <a:gd name="connsiteX4" fmla="*/ 1347160 w 1347160"/>
                    <a:gd name="connsiteY4" fmla="*/ 319351 h 569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7160" h="569072">
                      <a:moveTo>
                        <a:pt x="1347096" y="319351"/>
                      </a:moveTo>
                      <a:lnTo>
                        <a:pt x="633420" y="0"/>
                      </a:lnTo>
                      <a:cubicBezTo>
                        <a:pt x="471297" y="72527"/>
                        <a:pt x="247339" y="117422"/>
                        <a:pt x="0" y="117422"/>
                      </a:cubicBezTo>
                      <a:lnTo>
                        <a:pt x="0" y="569073"/>
                      </a:lnTo>
                      <a:cubicBezTo>
                        <a:pt x="526111" y="569073"/>
                        <a:pt x="1002367" y="473680"/>
                        <a:pt x="1347160" y="319351"/>
                      </a:cubicBezTo>
                      <a:close/>
                    </a:path>
                  </a:pathLst>
                </a:custGeom>
                <a:gradFill>
                  <a:gsLst>
                    <a:gs pos="0">
                      <a:schemeClr val="accent4">
                        <a:lumMod val="58000"/>
                        <a:lumOff val="42000"/>
                      </a:schemeClr>
                    </a:gs>
                    <a:gs pos="52900">
                      <a:srgbClr val="1C8EB3">
                        <a:lumMod val="79000"/>
                        <a:lumOff val="21000"/>
                      </a:srgbClr>
                    </a:gs>
                    <a:gs pos="100000">
                      <a:schemeClr val="accent4">
                        <a:lumMod val="99000"/>
                        <a:lumOff val="1000"/>
                      </a:schemeClr>
                    </a:gs>
                  </a:gsLst>
                  <a:lin ang="15284692" scaled="1"/>
                </a:gradFill>
                <a:ln w="6432"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B2B1261-24FD-EF9F-F24F-FC91F8F13A5D}"/>
                    </a:ext>
                  </a:extLst>
                </p:cNvPr>
                <p:cNvSpPr/>
                <p:nvPr/>
              </p:nvSpPr>
              <p:spPr>
                <a:xfrm>
                  <a:off x="6126789" y="4679512"/>
                  <a:ext cx="1347031" cy="1459557"/>
                </a:xfrm>
                <a:custGeom>
                  <a:avLst/>
                  <a:gdLst>
                    <a:gd name="connsiteX0" fmla="*/ 113235 w 1347031"/>
                    <a:gd name="connsiteY0" fmla="*/ 1459558 h 1459557"/>
                    <a:gd name="connsiteX1" fmla="*/ 1347031 w 1347031"/>
                    <a:gd name="connsiteY1" fmla="*/ 1211446 h 1459557"/>
                    <a:gd name="connsiteX2" fmla="*/ 1347031 w 1347031"/>
                    <a:gd name="connsiteY2" fmla="*/ 0 h 1459557"/>
                    <a:gd name="connsiteX3" fmla="*/ 1346967 w 1347031"/>
                    <a:gd name="connsiteY3" fmla="*/ 0 h 1459557"/>
                    <a:gd name="connsiteX4" fmla="*/ 0 w 1347031"/>
                    <a:gd name="connsiteY4" fmla="*/ 249593 h 1459557"/>
                    <a:gd name="connsiteX5" fmla="*/ 0 w 1347031"/>
                    <a:gd name="connsiteY5" fmla="*/ 1459558 h 1459557"/>
                    <a:gd name="connsiteX6" fmla="*/ 113235 w 1347031"/>
                    <a:gd name="connsiteY6" fmla="*/ 1459558 h 145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7031" h="1459557">
                      <a:moveTo>
                        <a:pt x="113235" y="1459558"/>
                      </a:moveTo>
                      <a:cubicBezTo>
                        <a:pt x="594193" y="1446933"/>
                        <a:pt x="1027230" y="1354568"/>
                        <a:pt x="1347031" y="1211446"/>
                      </a:cubicBezTo>
                      <a:lnTo>
                        <a:pt x="1347031" y="0"/>
                      </a:lnTo>
                      <a:lnTo>
                        <a:pt x="1346967" y="0"/>
                      </a:lnTo>
                      <a:cubicBezTo>
                        <a:pt x="1002174" y="154200"/>
                        <a:pt x="525982" y="249593"/>
                        <a:pt x="0" y="249593"/>
                      </a:cubicBezTo>
                      <a:lnTo>
                        <a:pt x="0" y="1459558"/>
                      </a:lnTo>
                      <a:lnTo>
                        <a:pt x="113235" y="1459558"/>
                      </a:lnTo>
                      <a:close/>
                    </a:path>
                  </a:pathLst>
                </a:custGeom>
                <a:gradFill>
                  <a:gsLst>
                    <a:gs pos="55775">
                      <a:srgbClr val="135E77">
                        <a:lumMod val="88000"/>
                        <a:lumOff val="12000"/>
                      </a:srgbClr>
                    </a:gs>
                    <a:gs pos="97000">
                      <a:schemeClr val="accent4">
                        <a:lumMod val="71000"/>
                      </a:schemeClr>
                    </a:gs>
                    <a:gs pos="0">
                      <a:schemeClr val="accent4">
                        <a:lumMod val="76000"/>
                      </a:schemeClr>
                    </a:gs>
                  </a:gsLst>
                  <a:lin ang="5339233" scaled="1"/>
                </a:gradFill>
                <a:ln w="6432" cap="flat">
                  <a:noFill/>
                  <a:prstDash val="solid"/>
                  <a:miter/>
                </a:ln>
              </p:spPr>
              <p:txBody>
                <a:bodyPr rtlCol="0" anchor="ctr"/>
                <a:lstStyle/>
                <a:p>
                  <a:endParaRPr lang="en-ID"/>
                </a:p>
              </p:txBody>
            </p:sp>
          </p:grpSp>
          <p:grpSp>
            <p:nvGrpSpPr>
              <p:cNvPr id="61" name="Graphic 2">
                <a:extLst>
                  <a:ext uri="{FF2B5EF4-FFF2-40B4-BE49-F238E27FC236}">
                    <a16:creationId xmlns:a16="http://schemas.microsoft.com/office/drawing/2014/main" id="{A70E475D-B5CB-D07F-CE1E-F50238811B51}"/>
                  </a:ext>
                </a:extLst>
              </p:cNvPr>
              <p:cNvGrpSpPr/>
              <p:nvPr/>
            </p:nvGrpSpPr>
            <p:grpSpPr>
              <a:xfrm>
                <a:off x="4740681" y="4360032"/>
                <a:ext cx="1347160" cy="1779037"/>
                <a:chOff x="4715281" y="4360032"/>
                <a:chExt cx="1347160" cy="1779037"/>
              </a:xfrm>
            </p:grpSpPr>
            <p:sp>
              <p:nvSpPr>
                <p:cNvPr id="62" name="Freeform: Shape 61">
                  <a:extLst>
                    <a:ext uri="{FF2B5EF4-FFF2-40B4-BE49-F238E27FC236}">
                      <a16:creationId xmlns:a16="http://schemas.microsoft.com/office/drawing/2014/main" id="{1EA73EE8-151C-8D6D-C90C-4F8E4DC49F91}"/>
                    </a:ext>
                  </a:extLst>
                </p:cNvPr>
                <p:cNvSpPr/>
                <p:nvPr/>
              </p:nvSpPr>
              <p:spPr>
                <a:xfrm>
                  <a:off x="4715281" y="4360032"/>
                  <a:ext cx="1347160" cy="569072"/>
                </a:xfrm>
                <a:custGeom>
                  <a:avLst/>
                  <a:gdLst>
                    <a:gd name="connsiteX0" fmla="*/ 1347096 w 1347160"/>
                    <a:gd name="connsiteY0" fmla="*/ 117422 h 569072"/>
                    <a:gd name="connsiteX1" fmla="*/ 713676 w 1347160"/>
                    <a:gd name="connsiteY1" fmla="*/ 0 h 569072"/>
                    <a:gd name="connsiteX2" fmla="*/ 0 w 1347160"/>
                    <a:gd name="connsiteY2" fmla="*/ 319351 h 569072"/>
                    <a:gd name="connsiteX3" fmla="*/ 1347160 w 1347160"/>
                    <a:gd name="connsiteY3" fmla="*/ 569073 h 569072"/>
                    <a:gd name="connsiteX4" fmla="*/ 1347160 w 1347160"/>
                    <a:gd name="connsiteY4" fmla="*/ 117422 h 569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7160" h="569072">
                      <a:moveTo>
                        <a:pt x="1347096" y="117422"/>
                      </a:moveTo>
                      <a:cubicBezTo>
                        <a:pt x="1099693" y="117422"/>
                        <a:pt x="875735" y="72591"/>
                        <a:pt x="713676" y="0"/>
                      </a:cubicBezTo>
                      <a:lnTo>
                        <a:pt x="0" y="319351"/>
                      </a:lnTo>
                      <a:cubicBezTo>
                        <a:pt x="344729" y="473616"/>
                        <a:pt x="821050" y="569073"/>
                        <a:pt x="1347160" y="569073"/>
                      </a:cubicBezTo>
                      <a:lnTo>
                        <a:pt x="1347160" y="117422"/>
                      </a:lnTo>
                      <a:close/>
                    </a:path>
                  </a:pathLst>
                </a:custGeom>
                <a:gradFill>
                  <a:gsLst>
                    <a:gs pos="2000">
                      <a:schemeClr val="accent5">
                        <a:lumMod val="75000"/>
                      </a:schemeClr>
                    </a:gs>
                    <a:gs pos="51196">
                      <a:srgbClr val="709138">
                        <a:lumMod val="79000"/>
                        <a:lumOff val="21000"/>
                      </a:srgbClr>
                    </a:gs>
                    <a:gs pos="100000">
                      <a:schemeClr val="accent5">
                        <a:lumMod val="98000"/>
                        <a:lumOff val="2000"/>
                      </a:schemeClr>
                    </a:gs>
                  </a:gsLst>
                  <a:lin ang="17395541" scaled="1"/>
                </a:gradFill>
                <a:ln w="6432"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BD2274CB-C366-CF59-87A4-BF7D7DF70BCF}"/>
                    </a:ext>
                  </a:extLst>
                </p:cNvPr>
                <p:cNvSpPr/>
                <p:nvPr/>
              </p:nvSpPr>
              <p:spPr>
                <a:xfrm>
                  <a:off x="4715410" y="4679512"/>
                  <a:ext cx="1347031" cy="1459557"/>
                </a:xfrm>
                <a:custGeom>
                  <a:avLst/>
                  <a:gdLst>
                    <a:gd name="connsiteX0" fmla="*/ 1233797 w 1347031"/>
                    <a:gd name="connsiteY0" fmla="*/ 1459558 h 1459557"/>
                    <a:gd name="connsiteX1" fmla="*/ 0 w 1347031"/>
                    <a:gd name="connsiteY1" fmla="*/ 1211446 h 1459557"/>
                    <a:gd name="connsiteX2" fmla="*/ 0 w 1347031"/>
                    <a:gd name="connsiteY2" fmla="*/ 0 h 1459557"/>
                    <a:gd name="connsiteX3" fmla="*/ 64 w 1347031"/>
                    <a:gd name="connsiteY3" fmla="*/ 0 h 1459557"/>
                    <a:gd name="connsiteX4" fmla="*/ 1347032 w 1347031"/>
                    <a:gd name="connsiteY4" fmla="*/ 249593 h 1459557"/>
                    <a:gd name="connsiteX5" fmla="*/ 1347032 w 1347031"/>
                    <a:gd name="connsiteY5" fmla="*/ 1459558 h 1459557"/>
                    <a:gd name="connsiteX6" fmla="*/ 1233797 w 1347031"/>
                    <a:gd name="connsiteY6" fmla="*/ 1459558 h 145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7031" h="1459557">
                      <a:moveTo>
                        <a:pt x="1233797" y="1459558"/>
                      </a:moveTo>
                      <a:cubicBezTo>
                        <a:pt x="752838" y="1446933"/>
                        <a:pt x="319802" y="1354568"/>
                        <a:pt x="0" y="1211446"/>
                      </a:cubicBezTo>
                      <a:lnTo>
                        <a:pt x="0" y="0"/>
                      </a:lnTo>
                      <a:lnTo>
                        <a:pt x="64" y="0"/>
                      </a:lnTo>
                      <a:cubicBezTo>
                        <a:pt x="344793" y="154200"/>
                        <a:pt x="821050" y="249593"/>
                        <a:pt x="1347032" y="249593"/>
                      </a:cubicBezTo>
                      <a:lnTo>
                        <a:pt x="1347032" y="1459558"/>
                      </a:lnTo>
                      <a:lnTo>
                        <a:pt x="1233797" y="1459558"/>
                      </a:lnTo>
                      <a:close/>
                    </a:path>
                  </a:pathLst>
                </a:custGeom>
                <a:gradFill>
                  <a:gsLst>
                    <a:gs pos="49470">
                      <a:srgbClr val="4B6026">
                        <a:lumMod val="88000"/>
                        <a:lumOff val="12000"/>
                      </a:srgbClr>
                    </a:gs>
                    <a:gs pos="97000">
                      <a:schemeClr val="accent5">
                        <a:lumMod val="72000"/>
                      </a:schemeClr>
                    </a:gs>
                    <a:gs pos="0">
                      <a:schemeClr val="accent5">
                        <a:lumMod val="50000"/>
                      </a:schemeClr>
                    </a:gs>
                  </a:gsLst>
                  <a:lin ang="19800000" scaled="0"/>
                </a:gradFill>
                <a:ln w="6432" cap="flat">
                  <a:noFill/>
                  <a:prstDash val="solid"/>
                  <a:miter/>
                </a:ln>
              </p:spPr>
              <p:txBody>
                <a:bodyPr rtlCol="0" anchor="ctr"/>
                <a:lstStyle/>
                <a:p>
                  <a:endParaRPr lang="en-ID"/>
                </a:p>
              </p:txBody>
            </p:sp>
          </p:grpSp>
          <p:sp>
            <p:nvSpPr>
              <p:cNvPr id="70" name="Graphic 68">
                <a:extLst>
                  <a:ext uri="{FF2B5EF4-FFF2-40B4-BE49-F238E27FC236}">
                    <a16:creationId xmlns:a16="http://schemas.microsoft.com/office/drawing/2014/main" id="{2C55FA1F-C843-9474-FAAC-4173C79CBD04}"/>
                  </a:ext>
                </a:extLst>
              </p:cNvPr>
              <p:cNvSpPr/>
              <p:nvPr/>
            </p:nvSpPr>
            <p:spPr>
              <a:xfrm>
                <a:off x="6818269" y="3997646"/>
                <a:ext cx="1285077" cy="626641"/>
              </a:xfrm>
              <a:custGeom>
                <a:avLst/>
                <a:gdLst>
                  <a:gd name="connsiteX0" fmla="*/ 721164 w 1285077"/>
                  <a:gd name="connsiteY0" fmla="*/ 626642 h 626641"/>
                  <a:gd name="connsiteX1" fmla="*/ 1285078 w 1285077"/>
                  <a:gd name="connsiteY1" fmla="*/ 0 h 626641"/>
                  <a:gd name="connsiteX2" fmla="*/ 265099 w 1285077"/>
                  <a:gd name="connsiteY2" fmla="*/ 0 h 626641"/>
                  <a:gd name="connsiteX3" fmla="*/ 0 w 1285077"/>
                  <a:gd name="connsiteY3" fmla="*/ 294674 h 626641"/>
                  <a:gd name="connsiteX4" fmla="*/ 721164 w 1285077"/>
                  <a:gd name="connsiteY4" fmla="*/ 626642 h 62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077" h="626641">
                    <a:moveTo>
                      <a:pt x="721164" y="626642"/>
                    </a:moveTo>
                    <a:cubicBezTo>
                      <a:pt x="1069575" y="466282"/>
                      <a:pt x="1285078" y="244724"/>
                      <a:pt x="1285078" y="0"/>
                    </a:cubicBezTo>
                    <a:lnTo>
                      <a:pt x="265099" y="0"/>
                    </a:lnTo>
                    <a:cubicBezTo>
                      <a:pt x="265099" y="115031"/>
                      <a:pt x="163759" y="219214"/>
                      <a:pt x="0" y="294674"/>
                    </a:cubicBezTo>
                    <a:lnTo>
                      <a:pt x="721164" y="626642"/>
                    </a:lnTo>
                    <a:close/>
                  </a:path>
                </a:pathLst>
              </a:custGeom>
              <a:gradFill>
                <a:gsLst>
                  <a:gs pos="0">
                    <a:schemeClr val="accent6"/>
                  </a:gs>
                  <a:gs pos="54000">
                    <a:srgbClr val="F273D9">
                      <a:lumMod val="67000"/>
                      <a:lumOff val="33000"/>
                    </a:srgbClr>
                  </a:gs>
                  <a:gs pos="100000">
                    <a:schemeClr val="accent6">
                      <a:lumMod val="60000"/>
                      <a:lumOff val="40000"/>
                    </a:schemeClr>
                  </a:gs>
                </a:gsLst>
                <a:lin ang="11958669" scaled="1"/>
              </a:gradFill>
              <a:ln w="6479" cap="flat">
                <a:noFill/>
                <a:prstDash val="solid"/>
                <a:miter/>
              </a:ln>
            </p:spPr>
            <p:txBody>
              <a:bodyPr rtlCol="0" anchor="ctr"/>
              <a:lstStyle/>
              <a:p>
                <a:endParaRPr lang="en-ID"/>
              </a:p>
            </p:txBody>
          </p:sp>
        </p:grpSp>
        <p:grpSp>
          <p:nvGrpSpPr>
            <p:cNvPr id="69" name="Group 68">
              <a:extLst>
                <a:ext uri="{FF2B5EF4-FFF2-40B4-BE49-F238E27FC236}">
                  <a16:creationId xmlns:a16="http://schemas.microsoft.com/office/drawing/2014/main" id="{945F3552-2827-7640-AA62-72E1262F7AE1}"/>
                </a:ext>
              </a:extLst>
            </p:cNvPr>
            <p:cNvGrpSpPr/>
            <p:nvPr/>
          </p:nvGrpSpPr>
          <p:grpSpPr>
            <a:xfrm>
              <a:off x="6555524" y="1776744"/>
              <a:ext cx="5536217" cy="4533147"/>
              <a:chOff x="6555524" y="1776744"/>
              <a:chExt cx="5536217" cy="4533147"/>
            </a:xfrm>
          </p:grpSpPr>
          <p:grpSp>
            <p:nvGrpSpPr>
              <p:cNvPr id="8" name="Group 7">
                <a:extLst>
                  <a:ext uri="{FF2B5EF4-FFF2-40B4-BE49-F238E27FC236}">
                    <a16:creationId xmlns:a16="http://schemas.microsoft.com/office/drawing/2014/main" id="{C7DA27C8-672B-06E8-9625-7A3A3E0B53B1}"/>
                  </a:ext>
                </a:extLst>
              </p:cNvPr>
              <p:cNvGrpSpPr/>
              <p:nvPr/>
            </p:nvGrpSpPr>
            <p:grpSpPr>
              <a:xfrm>
                <a:off x="6555524" y="1776744"/>
                <a:ext cx="4128745" cy="802970"/>
                <a:chOff x="7019992" y="1912293"/>
                <a:chExt cx="4128745" cy="802970"/>
              </a:xfrm>
            </p:grpSpPr>
            <p:grpSp>
              <p:nvGrpSpPr>
                <p:cNvPr id="9" name="Group 8">
                  <a:extLst>
                    <a:ext uri="{FF2B5EF4-FFF2-40B4-BE49-F238E27FC236}">
                      <a16:creationId xmlns:a16="http://schemas.microsoft.com/office/drawing/2014/main" id="{44E1904F-9DB5-2262-2B5C-F391F13FB8A8}"/>
                    </a:ext>
                  </a:extLst>
                </p:cNvPr>
                <p:cNvGrpSpPr/>
                <p:nvPr/>
              </p:nvGrpSpPr>
              <p:grpSpPr>
                <a:xfrm>
                  <a:off x="7019992" y="2144849"/>
                  <a:ext cx="993902" cy="408917"/>
                  <a:chOff x="7019992" y="2144849"/>
                  <a:chExt cx="993902" cy="408917"/>
                </a:xfrm>
              </p:grpSpPr>
              <p:cxnSp>
                <p:nvCxnSpPr>
                  <p:cNvPr id="23" name="Straight Connector 22">
                    <a:extLst>
                      <a:ext uri="{FF2B5EF4-FFF2-40B4-BE49-F238E27FC236}">
                        <a16:creationId xmlns:a16="http://schemas.microsoft.com/office/drawing/2014/main" id="{D504B945-B032-5EB9-A712-4C2FF5218758}"/>
                      </a:ext>
                    </a:extLst>
                  </p:cNvPr>
                  <p:cNvCxnSpPr/>
                  <p:nvPr/>
                </p:nvCxnSpPr>
                <p:spPr>
                  <a:xfrm flipV="1">
                    <a:off x="7019992" y="2144849"/>
                    <a:ext cx="408917" cy="408917"/>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14FCC82E-B5FC-D546-43FF-CFAF4EFB671B}"/>
                      </a:ext>
                    </a:extLst>
                  </p:cNvPr>
                  <p:cNvCxnSpPr>
                    <a:cxnSpLocks/>
                  </p:cNvCxnSpPr>
                  <p:nvPr/>
                </p:nvCxnSpPr>
                <p:spPr>
                  <a:xfrm>
                    <a:off x="7428909" y="2144849"/>
                    <a:ext cx="584985"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BBECA8BA-E476-2068-96BC-57334FA4599D}"/>
                    </a:ext>
                  </a:extLst>
                </p:cNvPr>
                <p:cNvSpPr txBox="1"/>
                <p:nvPr/>
              </p:nvSpPr>
              <p:spPr>
                <a:xfrm>
                  <a:off x="8239497"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2" name="TextBox 21">
                  <a:extLst>
                    <a:ext uri="{FF2B5EF4-FFF2-40B4-BE49-F238E27FC236}">
                      <a16:creationId xmlns:a16="http://schemas.microsoft.com/office/drawing/2014/main" id="{E1B3AE3E-CC03-C648-848E-93F858D3E219}"/>
                    </a:ext>
                  </a:extLst>
                </p:cNvPr>
                <p:cNvSpPr txBox="1"/>
                <p:nvPr/>
              </p:nvSpPr>
              <p:spPr>
                <a:xfrm>
                  <a:off x="8239497"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68" name="Group 67">
                <a:extLst>
                  <a:ext uri="{FF2B5EF4-FFF2-40B4-BE49-F238E27FC236}">
                    <a16:creationId xmlns:a16="http://schemas.microsoft.com/office/drawing/2014/main" id="{2524FE47-6DC4-9FBD-2913-B0CB7FF5426B}"/>
                  </a:ext>
                </a:extLst>
              </p:cNvPr>
              <p:cNvGrpSpPr/>
              <p:nvPr/>
            </p:nvGrpSpPr>
            <p:grpSpPr>
              <a:xfrm>
                <a:off x="6731962" y="5302463"/>
                <a:ext cx="4128745" cy="1007428"/>
                <a:chOff x="6731962" y="4941452"/>
                <a:chExt cx="4128745" cy="1007428"/>
              </a:xfrm>
            </p:grpSpPr>
            <p:grpSp>
              <p:nvGrpSpPr>
                <p:cNvPr id="26" name="Group 25">
                  <a:extLst>
                    <a:ext uri="{FF2B5EF4-FFF2-40B4-BE49-F238E27FC236}">
                      <a16:creationId xmlns:a16="http://schemas.microsoft.com/office/drawing/2014/main" id="{9F05005A-059C-E1AE-C009-5532C32BCF1C}"/>
                    </a:ext>
                  </a:extLst>
                </p:cNvPr>
                <p:cNvGrpSpPr/>
                <p:nvPr/>
              </p:nvGrpSpPr>
              <p:grpSpPr>
                <a:xfrm flipV="1">
                  <a:off x="6731962" y="4941452"/>
                  <a:ext cx="993902" cy="408917"/>
                  <a:chOff x="7019992" y="2144849"/>
                  <a:chExt cx="993902" cy="408917"/>
                </a:xfrm>
              </p:grpSpPr>
              <p:cxnSp>
                <p:nvCxnSpPr>
                  <p:cNvPr id="37" name="Straight Connector 36">
                    <a:extLst>
                      <a:ext uri="{FF2B5EF4-FFF2-40B4-BE49-F238E27FC236}">
                        <a16:creationId xmlns:a16="http://schemas.microsoft.com/office/drawing/2014/main" id="{67816016-F786-0CDC-CE93-329E37A7E9FA}"/>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3638885A-EF8B-DE63-E2D9-F4858A76D28B}"/>
                      </a:ext>
                    </a:extLst>
                  </p:cNvPr>
                  <p:cNvCxnSpPr>
                    <a:cxnSpLocks/>
                  </p:cNvCxnSpPr>
                  <p:nvPr/>
                </p:nvCxnSpPr>
                <p:spPr>
                  <a:xfrm>
                    <a:off x="7428909" y="2144849"/>
                    <a:ext cx="584985"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7770338A-96F5-9FA1-85F0-85CA87BACD2F}"/>
                    </a:ext>
                  </a:extLst>
                </p:cNvPr>
                <p:cNvGrpSpPr/>
                <p:nvPr/>
              </p:nvGrpSpPr>
              <p:grpSpPr>
                <a:xfrm flipV="1">
                  <a:off x="7951467" y="5145910"/>
                  <a:ext cx="2909240" cy="802970"/>
                  <a:chOff x="7951467" y="4779955"/>
                  <a:chExt cx="2909240" cy="802970"/>
                </a:xfrm>
              </p:grpSpPr>
              <p:sp>
                <p:nvSpPr>
                  <p:cNvPr id="27" name="TextBox 26">
                    <a:extLst>
                      <a:ext uri="{FF2B5EF4-FFF2-40B4-BE49-F238E27FC236}">
                        <a16:creationId xmlns:a16="http://schemas.microsoft.com/office/drawing/2014/main" id="{037C1217-6BA2-52B3-DD1C-4FB57CC770F8}"/>
                      </a:ext>
                    </a:extLst>
                  </p:cNvPr>
                  <p:cNvSpPr txBox="1"/>
                  <p:nvPr/>
                </p:nvSpPr>
                <p:spPr>
                  <a:xfrm flipV="1">
                    <a:off x="7951467" y="5305926"/>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F473FCFF-0B76-B160-F541-49EEDB3DD455}"/>
                      </a:ext>
                    </a:extLst>
                  </p:cNvPr>
                  <p:cNvSpPr txBox="1"/>
                  <p:nvPr/>
                </p:nvSpPr>
                <p:spPr>
                  <a:xfrm flipV="1">
                    <a:off x="7951467" y="4779955"/>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66" name="Group 65">
                <a:extLst>
                  <a:ext uri="{FF2B5EF4-FFF2-40B4-BE49-F238E27FC236}">
                    <a16:creationId xmlns:a16="http://schemas.microsoft.com/office/drawing/2014/main" id="{AF267B30-B56C-6198-BE46-FC7873B1EE90}"/>
                  </a:ext>
                </a:extLst>
              </p:cNvPr>
              <p:cNvGrpSpPr/>
              <p:nvPr/>
            </p:nvGrpSpPr>
            <p:grpSpPr>
              <a:xfrm>
                <a:off x="7905713" y="3990918"/>
                <a:ext cx="4128745" cy="1007428"/>
                <a:chOff x="7905713" y="3714110"/>
                <a:chExt cx="4128745" cy="1007428"/>
              </a:xfrm>
            </p:grpSpPr>
            <p:grpSp>
              <p:nvGrpSpPr>
                <p:cNvPr id="40" name="Group 39">
                  <a:extLst>
                    <a:ext uri="{FF2B5EF4-FFF2-40B4-BE49-F238E27FC236}">
                      <a16:creationId xmlns:a16="http://schemas.microsoft.com/office/drawing/2014/main" id="{F3E900D9-76F9-8F46-A936-16656EE68480}"/>
                    </a:ext>
                  </a:extLst>
                </p:cNvPr>
                <p:cNvGrpSpPr/>
                <p:nvPr/>
              </p:nvGrpSpPr>
              <p:grpSpPr>
                <a:xfrm flipV="1">
                  <a:off x="7905713" y="3714110"/>
                  <a:ext cx="993902" cy="408917"/>
                  <a:chOff x="7019992" y="2144849"/>
                  <a:chExt cx="993902" cy="408917"/>
                </a:xfrm>
              </p:grpSpPr>
              <p:cxnSp>
                <p:nvCxnSpPr>
                  <p:cNvPr id="41" name="Straight Connector 40">
                    <a:extLst>
                      <a:ext uri="{FF2B5EF4-FFF2-40B4-BE49-F238E27FC236}">
                        <a16:creationId xmlns:a16="http://schemas.microsoft.com/office/drawing/2014/main" id="{7CDCAC5D-39E7-B223-FD65-1464EF21C106}"/>
                      </a:ext>
                    </a:extLst>
                  </p:cNvPr>
                  <p:cNvCxnSpPr/>
                  <p:nvPr/>
                </p:nvCxnSpPr>
                <p:spPr>
                  <a:xfrm flipV="1">
                    <a:off x="7019992" y="2144849"/>
                    <a:ext cx="408917" cy="408917"/>
                  </a:xfrm>
                  <a:prstGeom prst="line">
                    <a:avLst/>
                  </a:prstGeom>
                  <a:ln w="12700">
                    <a:solidFill>
                      <a:schemeClr val="accent6"/>
                    </a:solidFill>
                    <a:prstDash val="dash"/>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DAE5105B-D5BF-1448-1E89-E1F5CF0A6664}"/>
                      </a:ext>
                    </a:extLst>
                  </p:cNvPr>
                  <p:cNvCxnSpPr>
                    <a:cxnSpLocks/>
                  </p:cNvCxnSpPr>
                  <p:nvPr/>
                </p:nvCxnSpPr>
                <p:spPr>
                  <a:xfrm>
                    <a:off x="7428909" y="2144849"/>
                    <a:ext cx="584985" cy="0"/>
                  </a:xfrm>
                  <a:prstGeom prst="line">
                    <a:avLst/>
                  </a:prstGeom>
                  <a:ln w="12700">
                    <a:solidFill>
                      <a:schemeClr val="accent6"/>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A2B045EE-DE97-3BA5-92BC-4A60DA914E08}"/>
                    </a:ext>
                  </a:extLst>
                </p:cNvPr>
                <p:cNvGrpSpPr/>
                <p:nvPr/>
              </p:nvGrpSpPr>
              <p:grpSpPr>
                <a:xfrm flipV="1">
                  <a:off x="9125218" y="3918568"/>
                  <a:ext cx="2909240" cy="802970"/>
                  <a:chOff x="7951467" y="4779955"/>
                  <a:chExt cx="2909240" cy="802970"/>
                </a:xfrm>
              </p:grpSpPr>
              <p:sp>
                <p:nvSpPr>
                  <p:cNvPr id="50" name="TextBox 49">
                    <a:extLst>
                      <a:ext uri="{FF2B5EF4-FFF2-40B4-BE49-F238E27FC236}">
                        <a16:creationId xmlns:a16="http://schemas.microsoft.com/office/drawing/2014/main" id="{D4DB5D5C-1A5F-A0A3-22C1-FCCD0665B343}"/>
                      </a:ext>
                    </a:extLst>
                  </p:cNvPr>
                  <p:cNvSpPr txBox="1"/>
                  <p:nvPr/>
                </p:nvSpPr>
                <p:spPr>
                  <a:xfrm flipV="1">
                    <a:off x="7951467" y="5305926"/>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1" name="TextBox 50">
                    <a:extLst>
                      <a:ext uri="{FF2B5EF4-FFF2-40B4-BE49-F238E27FC236}">
                        <a16:creationId xmlns:a16="http://schemas.microsoft.com/office/drawing/2014/main" id="{1CCA372F-D237-14A7-D5FE-42A9688118DB}"/>
                      </a:ext>
                    </a:extLst>
                  </p:cNvPr>
                  <p:cNvSpPr txBox="1"/>
                  <p:nvPr/>
                </p:nvSpPr>
                <p:spPr>
                  <a:xfrm flipV="1">
                    <a:off x="7951467" y="4779955"/>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54" name="Group 53">
                <a:extLst>
                  <a:ext uri="{FF2B5EF4-FFF2-40B4-BE49-F238E27FC236}">
                    <a16:creationId xmlns:a16="http://schemas.microsoft.com/office/drawing/2014/main" id="{FBB97A0F-A262-5298-AB3F-53997CB89F7B}"/>
                  </a:ext>
                </a:extLst>
              </p:cNvPr>
              <p:cNvGrpSpPr/>
              <p:nvPr/>
            </p:nvGrpSpPr>
            <p:grpSpPr>
              <a:xfrm>
                <a:off x="7962996" y="2883831"/>
                <a:ext cx="4128745" cy="802970"/>
                <a:chOff x="7019992" y="1912293"/>
                <a:chExt cx="4128745" cy="802970"/>
              </a:xfrm>
            </p:grpSpPr>
            <p:grpSp>
              <p:nvGrpSpPr>
                <p:cNvPr id="55" name="Group 54">
                  <a:extLst>
                    <a:ext uri="{FF2B5EF4-FFF2-40B4-BE49-F238E27FC236}">
                      <a16:creationId xmlns:a16="http://schemas.microsoft.com/office/drawing/2014/main" id="{1353FC76-0AD1-3E97-6F10-4BAC90EE545F}"/>
                    </a:ext>
                  </a:extLst>
                </p:cNvPr>
                <p:cNvGrpSpPr/>
                <p:nvPr/>
              </p:nvGrpSpPr>
              <p:grpSpPr>
                <a:xfrm>
                  <a:off x="7019992" y="2144849"/>
                  <a:ext cx="993902" cy="408917"/>
                  <a:chOff x="7019992" y="2144849"/>
                  <a:chExt cx="993902" cy="408917"/>
                </a:xfrm>
              </p:grpSpPr>
              <p:cxnSp>
                <p:nvCxnSpPr>
                  <p:cNvPr id="64" name="Straight Connector 63">
                    <a:extLst>
                      <a:ext uri="{FF2B5EF4-FFF2-40B4-BE49-F238E27FC236}">
                        <a16:creationId xmlns:a16="http://schemas.microsoft.com/office/drawing/2014/main" id="{2862B89D-00B0-7224-E55B-F522B07D5386}"/>
                      </a:ext>
                    </a:extLst>
                  </p:cNvPr>
                  <p:cNvCxnSpPr/>
                  <p:nvPr/>
                </p:nvCxnSpPr>
                <p:spPr>
                  <a:xfrm flipV="1">
                    <a:off x="7019992" y="2144849"/>
                    <a:ext cx="408917" cy="408917"/>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4B15CBB8-9BF0-C1E2-649F-E562A7B8224A}"/>
                      </a:ext>
                    </a:extLst>
                  </p:cNvPr>
                  <p:cNvCxnSpPr>
                    <a:cxnSpLocks/>
                  </p:cNvCxnSpPr>
                  <p:nvPr/>
                </p:nvCxnSpPr>
                <p:spPr>
                  <a:xfrm>
                    <a:off x="7428909" y="2144849"/>
                    <a:ext cx="584985"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6" name="TextBox 55">
                  <a:extLst>
                    <a:ext uri="{FF2B5EF4-FFF2-40B4-BE49-F238E27FC236}">
                      <a16:creationId xmlns:a16="http://schemas.microsoft.com/office/drawing/2014/main" id="{165AF534-1E4B-784A-5B5F-DD00208C325B}"/>
                    </a:ext>
                  </a:extLst>
                </p:cNvPr>
                <p:cNvSpPr txBox="1"/>
                <p:nvPr/>
              </p:nvSpPr>
              <p:spPr>
                <a:xfrm>
                  <a:off x="8239497"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60" name="TextBox 59">
                  <a:extLst>
                    <a:ext uri="{FF2B5EF4-FFF2-40B4-BE49-F238E27FC236}">
                      <a16:creationId xmlns:a16="http://schemas.microsoft.com/office/drawing/2014/main" id="{8BE195D2-0254-38CB-1BBE-71BB1B3314D9}"/>
                    </a:ext>
                  </a:extLst>
                </p:cNvPr>
                <p:cNvSpPr txBox="1"/>
                <p:nvPr/>
              </p:nvSpPr>
              <p:spPr>
                <a:xfrm>
                  <a:off x="8239497"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72" name="Group 71">
              <a:extLst>
                <a:ext uri="{FF2B5EF4-FFF2-40B4-BE49-F238E27FC236}">
                  <a16:creationId xmlns:a16="http://schemas.microsoft.com/office/drawing/2014/main" id="{6169FA17-326A-BDBF-78A0-9AB2B9E748E1}"/>
                </a:ext>
              </a:extLst>
            </p:cNvPr>
            <p:cNvGrpSpPr/>
            <p:nvPr/>
          </p:nvGrpSpPr>
          <p:grpSpPr>
            <a:xfrm flipH="1">
              <a:off x="120029" y="1776744"/>
              <a:ext cx="5536217" cy="4533147"/>
              <a:chOff x="6555524" y="1776744"/>
              <a:chExt cx="5536217" cy="4533147"/>
            </a:xfrm>
          </p:grpSpPr>
          <p:grpSp>
            <p:nvGrpSpPr>
              <p:cNvPr id="73" name="Group 72">
                <a:extLst>
                  <a:ext uri="{FF2B5EF4-FFF2-40B4-BE49-F238E27FC236}">
                    <a16:creationId xmlns:a16="http://schemas.microsoft.com/office/drawing/2014/main" id="{CEC38135-17BE-C9D1-0450-156F3BA8396C}"/>
                  </a:ext>
                </a:extLst>
              </p:cNvPr>
              <p:cNvGrpSpPr/>
              <p:nvPr/>
            </p:nvGrpSpPr>
            <p:grpSpPr>
              <a:xfrm>
                <a:off x="6555524" y="1776744"/>
                <a:ext cx="4128745" cy="802970"/>
                <a:chOff x="7019992" y="1912293"/>
                <a:chExt cx="4128745" cy="802970"/>
              </a:xfrm>
            </p:grpSpPr>
            <p:grpSp>
              <p:nvGrpSpPr>
                <p:cNvPr id="94" name="Group 93">
                  <a:extLst>
                    <a:ext uri="{FF2B5EF4-FFF2-40B4-BE49-F238E27FC236}">
                      <a16:creationId xmlns:a16="http://schemas.microsoft.com/office/drawing/2014/main" id="{38241F53-1DFE-2656-25EF-90437B0CBFB1}"/>
                    </a:ext>
                  </a:extLst>
                </p:cNvPr>
                <p:cNvGrpSpPr/>
                <p:nvPr/>
              </p:nvGrpSpPr>
              <p:grpSpPr>
                <a:xfrm>
                  <a:off x="7019992" y="2144849"/>
                  <a:ext cx="993902" cy="408917"/>
                  <a:chOff x="7019992" y="2144849"/>
                  <a:chExt cx="993902" cy="408917"/>
                </a:xfrm>
              </p:grpSpPr>
              <p:cxnSp>
                <p:nvCxnSpPr>
                  <p:cNvPr id="97" name="Straight Connector 96">
                    <a:extLst>
                      <a:ext uri="{FF2B5EF4-FFF2-40B4-BE49-F238E27FC236}">
                        <a16:creationId xmlns:a16="http://schemas.microsoft.com/office/drawing/2014/main" id="{E0B386EF-A3EC-8B70-476D-30FF9482D55B}"/>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98" name="Straight Connector 97">
                    <a:extLst>
                      <a:ext uri="{FF2B5EF4-FFF2-40B4-BE49-F238E27FC236}">
                        <a16:creationId xmlns:a16="http://schemas.microsoft.com/office/drawing/2014/main" id="{47A2D32F-7614-3373-0574-AC53289D3997}"/>
                      </a:ext>
                    </a:extLst>
                  </p:cNvPr>
                  <p:cNvCxnSpPr>
                    <a:cxnSpLocks/>
                  </p:cNvCxnSpPr>
                  <p:nvPr/>
                </p:nvCxnSpPr>
                <p:spPr>
                  <a:xfrm>
                    <a:off x="7428909" y="2144849"/>
                    <a:ext cx="584985"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95" name="TextBox 94">
                  <a:extLst>
                    <a:ext uri="{FF2B5EF4-FFF2-40B4-BE49-F238E27FC236}">
                      <a16:creationId xmlns:a16="http://schemas.microsoft.com/office/drawing/2014/main" id="{61173D7E-60BD-12F4-5035-ADA4B34D9817}"/>
                    </a:ext>
                  </a:extLst>
                </p:cNvPr>
                <p:cNvSpPr txBox="1"/>
                <p:nvPr/>
              </p:nvSpPr>
              <p:spPr>
                <a:xfrm>
                  <a:off x="8239497"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96" name="TextBox 95">
                  <a:extLst>
                    <a:ext uri="{FF2B5EF4-FFF2-40B4-BE49-F238E27FC236}">
                      <a16:creationId xmlns:a16="http://schemas.microsoft.com/office/drawing/2014/main" id="{82F8B142-10ED-4898-6333-67A8ED045BC2}"/>
                    </a:ext>
                  </a:extLst>
                </p:cNvPr>
                <p:cNvSpPr txBox="1"/>
                <p:nvPr/>
              </p:nvSpPr>
              <p:spPr>
                <a:xfrm>
                  <a:off x="8239497"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74" name="Group 73">
                <a:extLst>
                  <a:ext uri="{FF2B5EF4-FFF2-40B4-BE49-F238E27FC236}">
                    <a16:creationId xmlns:a16="http://schemas.microsoft.com/office/drawing/2014/main" id="{02BC60E2-D38C-32D4-D9FE-AD32C79CB350}"/>
                  </a:ext>
                </a:extLst>
              </p:cNvPr>
              <p:cNvGrpSpPr/>
              <p:nvPr/>
            </p:nvGrpSpPr>
            <p:grpSpPr>
              <a:xfrm>
                <a:off x="6731962" y="5302463"/>
                <a:ext cx="4128745" cy="1007428"/>
                <a:chOff x="6731962" y="4941452"/>
                <a:chExt cx="4128745" cy="1007428"/>
              </a:xfrm>
            </p:grpSpPr>
            <p:grpSp>
              <p:nvGrpSpPr>
                <p:cNvPr id="88" name="Group 87">
                  <a:extLst>
                    <a:ext uri="{FF2B5EF4-FFF2-40B4-BE49-F238E27FC236}">
                      <a16:creationId xmlns:a16="http://schemas.microsoft.com/office/drawing/2014/main" id="{ED492EE4-D855-D08B-1AB1-1827EB59335B}"/>
                    </a:ext>
                  </a:extLst>
                </p:cNvPr>
                <p:cNvGrpSpPr/>
                <p:nvPr/>
              </p:nvGrpSpPr>
              <p:grpSpPr>
                <a:xfrm flipV="1">
                  <a:off x="6731962" y="4941452"/>
                  <a:ext cx="993902" cy="408917"/>
                  <a:chOff x="7019992" y="2144849"/>
                  <a:chExt cx="993902" cy="408917"/>
                </a:xfrm>
              </p:grpSpPr>
              <p:cxnSp>
                <p:nvCxnSpPr>
                  <p:cNvPr id="92" name="Straight Connector 91">
                    <a:extLst>
                      <a:ext uri="{FF2B5EF4-FFF2-40B4-BE49-F238E27FC236}">
                        <a16:creationId xmlns:a16="http://schemas.microsoft.com/office/drawing/2014/main" id="{ED483ECD-C0B3-9586-D57C-7784E2110A20}"/>
                      </a:ext>
                    </a:extLst>
                  </p:cNvPr>
                  <p:cNvCxnSpPr/>
                  <p:nvPr/>
                </p:nvCxnSpPr>
                <p:spPr>
                  <a:xfrm flipV="1">
                    <a:off x="7019992" y="2144849"/>
                    <a:ext cx="408917" cy="408917"/>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8AC35E3A-DE12-3E15-34D6-92943989639D}"/>
                      </a:ext>
                    </a:extLst>
                  </p:cNvPr>
                  <p:cNvCxnSpPr>
                    <a:cxnSpLocks/>
                  </p:cNvCxnSpPr>
                  <p:nvPr/>
                </p:nvCxnSpPr>
                <p:spPr>
                  <a:xfrm>
                    <a:off x="7428909" y="2144849"/>
                    <a:ext cx="584985"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7908A3D1-A8C9-2165-5B9E-F08B4B31EBAA}"/>
                    </a:ext>
                  </a:extLst>
                </p:cNvPr>
                <p:cNvGrpSpPr/>
                <p:nvPr/>
              </p:nvGrpSpPr>
              <p:grpSpPr>
                <a:xfrm flipV="1">
                  <a:off x="7951467" y="5145910"/>
                  <a:ext cx="2909240" cy="802970"/>
                  <a:chOff x="7951467" y="4779955"/>
                  <a:chExt cx="2909240" cy="802970"/>
                </a:xfrm>
              </p:grpSpPr>
              <p:sp>
                <p:nvSpPr>
                  <p:cNvPr id="90" name="TextBox 89">
                    <a:extLst>
                      <a:ext uri="{FF2B5EF4-FFF2-40B4-BE49-F238E27FC236}">
                        <a16:creationId xmlns:a16="http://schemas.microsoft.com/office/drawing/2014/main" id="{45750F09-4219-99B2-3431-A779169D8C26}"/>
                      </a:ext>
                    </a:extLst>
                  </p:cNvPr>
                  <p:cNvSpPr txBox="1"/>
                  <p:nvPr/>
                </p:nvSpPr>
                <p:spPr>
                  <a:xfrm flipV="1">
                    <a:off x="7951467" y="5305926"/>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91" name="TextBox 90">
                    <a:extLst>
                      <a:ext uri="{FF2B5EF4-FFF2-40B4-BE49-F238E27FC236}">
                        <a16:creationId xmlns:a16="http://schemas.microsoft.com/office/drawing/2014/main" id="{9D0B90BA-828F-4FA7-4593-1F938261A72A}"/>
                      </a:ext>
                    </a:extLst>
                  </p:cNvPr>
                  <p:cNvSpPr txBox="1"/>
                  <p:nvPr/>
                </p:nvSpPr>
                <p:spPr>
                  <a:xfrm flipV="1">
                    <a:off x="7951467" y="4779955"/>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75" name="Group 74">
                <a:extLst>
                  <a:ext uri="{FF2B5EF4-FFF2-40B4-BE49-F238E27FC236}">
                    <a16:creationId xmlns:a16="http://schemas.microsoft.com/office/drawing/2014/main" id="{66EE7B47-4235-89E4-AF08-7846C020C873}"/>
                  </a:ext>
                </a:extLst>
              </p:cNvPr>
              <p:cNvGrpSpPr/>
              <p:nvPr/>
            </p:nvGrpSpPr>
            <p:grpSpPr>
              <a:xfrm>
                <a:off x="7905713" y="3990918"/>
                <a:ext cx="4128745" cy="1007428"/>
                <a:chOff x="7905713" y="3714110"/>
                <a:chExt cx="4128745" cy="1007428"/>
              </a:xfrm>
            </p:grpSpPr>
            <p:grpSp>
              <p:nvGrpSpPr>
                <p:cNvPr id="82" name="Group 81">
                  <a:extLst>
                    <a:ext uri="{FF2B5EF4-FFF2-40B4-BE49-F238E27FC236}">
                      <a16:creationId xmlns:a16="http://schemas.microsoft.com/office/drawing/2014/main" id="{97AEC589-F5DC-A94F-1B8F-C339B4A746F5}"/>
                    </a:ext>
                  </a:extLst>
                </p:cNvPr>
                <p:cNvGrpSpPr/>
                <p:nvPr/>
              </p:nvGrpSpPr>
              <p:grpSpPr>
                <a:xfrm flipV="1">
                  <a:off x="7905713" y="3714110"/>
                  <a:ext cx="993902" cy="408917"/>
                  <a:chOff x="7019992" y="2144849"/>
                  <a:chExt cx="993902" cy="408917"/>
                </a:xfrm>
              </p:grpSpPr>
              <p:cxnSp>
                <p:nvCxnSpPr>
                  <p:cNvPr id="86" name="Straight Connector 85">
                    <a:extLst>
                      <a:ext uri="{FF2B5EF4-FFF2-40B4-BE49-F238E27FC236}">
                        <a16:creationId xmlns:a16="http://schemas.microsoft.com/office/drawing/2014/main" id="{3BCB7667-57ED-99C0-C4D8-3A76EF886FF1}"/>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6968AC38-5D3E-A9E4-892D-C5A5AA5C7C80}"/>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83" name="Group 82">
                  <a:extLst>
                    <a:ext uri="{FF2B5EF4-FFF2-40B4-BE49-F238E27FC236}">
                      <a16:creationId xmlns:a16="http://schemas.microsoft.com/office/drawing/2014/main" id="{CB952551-EB8F-0933-7299-A1742BB3B926}"/>
                    </a:ext>
                  </a:extLst>
                </p:cNvPr>
                <p:cNvGrpSpPr/>
                <p:nvPr/>
              </p:nvGrpSpPr>
              <p:grpSpPr>
                <a:xfrm flipV="1">
                  <a:off x="9125218" y="3918568"/>
                  <a:ext cx="2909240" cy="802970"/>
                  <a:chOff x="7951467" y="4779955"/>
                  <a:chExt cx="2909240" cy="802970"/>
                </a:xfrm>
              </p:grpSpPr>
              <p:sp>
                <p:nvSpPr>
                  <p:cNvPr id="84" name="TextBox 83">
                    <a:extLst>
                      <a:ext uri="{FF2B5EF4-FFF2-40B4-BE49-F238E27FC236}">
                        <a16:creationId xmlns:a16="http://schemas.microsoft.com/office/drawing/2014/main" id="{E2AB1FA0-749B-F0E2-B5E3-E38C7DCB12B6}"/>
                      </a:ext>
                    </a:extLst>
                  </p:cNvPr>
                  <p:cNvSpPr txBox="1"/>
                  <p:nvPr/>
                </p:nvSpPr>
                <p:spPr>
                  <a:xfrm flipV="1">
                    <a:off x="7951467" y="5305926"/>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85" name="TextBox 84">
                    <a:extLst>
                      <a:ext uri="{FF2B5EF4-FFF2-40B4-BE49-F238E27FC236}">
                        <a16:creationId xmlns:a16="http://schemas.microsoft.com/office/drawing/2014/main" id="{86C6365E-A023-5AAE-45AD-88054EEAD455}"/>
                      </a:ext>
                    </a:extLst>
                  </p:cNvPr>
                  <p:cNvSpPr txBox="1"/>
                  <p:nvPr/>
                </p:nvSpPr>
                <p:spPr>
                  <a:xfrm flipV="1">
                    <a:off x="7951467" y="4779955"/>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76" name="Group 75">
                <a:extLst>
                  <a:ext uri="{FF2B5EF4-FFF2-40B4-BE49-F238E27FC236}">
                    <a16:creationId xmlns:a16="http://schemas.microsoft.com/office/drawing/2014/main" id="{EEC45388-7380-5954-B660-1FB4621A29B5}"/>
                  </a:ext>
                </a:extLst>
              </p:cNvPr>
              <p:cNvGrpSpPr/>
              <p:nvPr/>
            </p:nvGrpSpPr>
            <p:grpSpPr>
              <a:xfrm>
                <a:off x="7962996" y="2883831"/>
                <a:ext cx="4128745" cy="802970"/>
                <a:chOff x="7019992" y="1912293"/>
                <a:chExt cx="4128745" cy="802970"/>
              </a:xfrm>
            </p:grpSpPr>
            <p:grpSp>
              <p:nvGrpSpPr>
                <p:cNvPr id="77" name="Group 76">
                  <a:extLst>
                    <a:ext uri="{FF2B5EF4-FFF2-40B4-BE49-F238E27FC236}">
                      <a16:creationId xmlns:a16="http://schemas.microsoft.com/office/drawing/2014/main" id="{10973EA3-3E55-8FA9-59AB-88D4B82E6BE4}"/>
                    </a:ext>
                  </a:extLst>
                </p:cNvPr>
                <p:cNvGrpSpPr/>
                <p:nvPr/>
              </p:nvGrpSpPr>
              <p:grpSpPr>
                <a:xfrm>
                  <a:off x="7019992" y="2144849"/>
                  <a:ext cx="993902" cy="408917"/>
                  <a:chOff x="7019992" y="2144849"/>
                  <a:chExt cx="993902" cy="408917"/>
                </a:xfrm>
              </p:grpSpPr>
              <p:cxnSp>
                <p:nvCxnSpPr>
                  <p:cNvPr id="80" name="Straight Connector 79">
                    <a:extLst>
                      <a:ext uri="{FF2B5EF4-FFF2-40B4-BE49-F238E27FC236}">
                        <a16:creationId xmlns:a16="http://schemas.microsoft.com/office/drawing/2014/main" id="{181DF6DF-3A0A-0A8B-CE1E-67F9C35D573F}"/>
                      </a:ext>
                    </a:extLst>
                  </p:cNvPr>
                  <p:cNvCxnSpPr/>
                  <p:nvPr/>
                </p:nvCxnSpPr>
                <p:spPr>
                  <a:xfrm flipV="1">
                    <a:off x="7019992" y="2144849"/>
                    <a:ext cx="408917" cy="408917"/>
                  </a:xfrm>
                  <a:prstGeom prst="line">
                    <a:avLst/>
                  </a:prstGeom>
                  <a:ln w="12700">
                    <a:solidFill>
                      <a:schemeClr val="accent3"/>
                    </a:solidFill>
                    <a:prstDash val="dash"/>
                  </a:ln>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F280421D-50E5-FAB1-0CC3-71ADE6104BD0}"/>
                      </a:ext>
                    </a:extLst>
                  </p:cNvPr>
                  <p:cNvCxnSpPr>
                    <a:cxnSpLocks/>
                  </p:cNvCxnSpPr>
                  <p:nvPr/>
                </p:nvCxnSpPr>
                <p:spPr>
                  <a:xfrm>
                    <a:off x="7428909" y="2144849"/>
                    <a:ext cx="584985" cy="0"/>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78" name="TextBox 77">
                  <a:extLst>
                    <a:ext uri="{FF2B5EF4-FFF2-40B4-BE49-F238E27FC236}">
                      <a16:creationId xmlns:a16="http://schemas.microsoft.com/office/drawing/2014/main" id="{350471EC-2C62-38AB-7054-1D96BD332871}"/>
                    </a:ext>
                  </a:extLst>
                </p:cNvPr>
                <p:cNvSpPr txBox="1"/>
                <p:nvPr/>
              </p:nvSpPr>
              <p:spPr>
                <a:xfrm>
                  <a:off x="8239497"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79" name="TextBox 78">
                  <a:extLst>
                    <a:ext uri="{FF2B5EF4-FFF2-40B4-BE49-F238E27FC236}">
                      <a16:creationId xmlns:a16="http://schemas.microsoft.com/office/drawing/2014/main" id="{F1E9A63E-BD13-54D7-4101-CFC8CDD96341}"/>
                    </a:ext>
                  </a:extLst>
                </p:cNvPr>
                <p:cNvSpPr txBox="1"/>
                <p:nvPr/>
              </p:nvSpPr>
              <p:spPr>
                <a:xfrm>
                  <a:off x="8239497"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spTree>
    <p:extLst>
      <p:ext uri="{BB962C8B-B14F-4D97-AF65-F5344CB8AC3E}">
        <p14:creationId xmlns:p14="http://schemas.microsoft.com/office/powerpoint/2010/main" val="201088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p:cNvSpPr>
            <a:spLocks noChangeArrowheads="1"/>
          </p:cNvSpPr>
          <p:nvPr/>
        </p:nvSpPr>
        <p:spPr bwMode="auto">
          <a:xfrm>
            <a:off x="9244013" y="1489075"/>
            <a:ext cx="1169987" cy="1169988"/>
          </a:xfrm>
          <a:prstGeom prst="ellipse">
            <a:avLst/>
          </a:prstGeom>
          <a:solidFill>
            <a:schemeClr val="accent6"/>
          </a:solidFill>
          <a:ln>
            <a:noFill/>
          </a:ln>
          <a:effectLst>
            <a:outerShdw blurRad="254000" dist="190500" dir="2400000" sx="94000" sy="94000" algn="ctr" rotWithShape="0">
              <a:schemeClr val="accent6">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7" name="Oval 7"/>
          <p:cNvSpPr>
            <a:spLocks noChangeArrowheads="1"/>
          </p:cNvSpPr>
          <p:nvPr/>
        </p:nvSpPr>
        <p:spPr bwMode="auto">
          <a:xfrm>
            <a:off x="7446963" y="2609850"/>
            <a:ext cx="1165225" cy="1169988"/>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8" name="Oval 8"/>
          <p:cNvSpPr>
            <a:spLocks noChangeArrowheads="1"/>
          </p:cNvSpPr>
          <p:nvPr/>
        </p:nvSpPr>
        <p:spPr bwMode="auto">
          <a:xfrm>
            <a:off x="5649913" y="1919288"/>
            <a:ext cx="1165225" cy="1169988"/>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9" name="Oval 9"/>
          <p:cNvSpPr>
            <a:spLocks noChangeArrowheads="1"/>
          </p:cNvSpPr>
          <p:nvPr/>
        </p:nvSpPr>
        <p:spPr bwMode="auto">
          <a:xfrm>
            <a:off x="3848100" y="3089275"/>
            <a:ext cx="1168400" cy="1169988"/>
          </a:xfrm>
          <a:prstGeom prst="ellipse">
            <a:avLst/>
          </a:pr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0" name="Oval 10"/>
          <p:cNvSpPr>
            <a:spLocks noChangeArrowheads="1"/>
          </p:cNvSpPr>
          <p:nvPr/>
        </p:nvSpPr>
        <p:spPr bwMode="auto">
          <a:xfrm>
            <a:off x="2051050" y="1989138"/>
            <a:ext cx="1168400" cy="1169988"/>
          </a:xfrm>
          <a:prstGeom prst="ellipse">
            <a:avLst/>
          </a:prstGeom>
          <a:solidFill>
            <a:schemeClr val="accent5"/>
          </a:solidFill>
          <a:ln>
            <a:noFill/>
          </a:ln>
          <a:effectLst>
            <a:outerShdw blurRad="254000" dist="190500" dir="2400000" sx="94000" sy="94000" algn="ctr" rotWithShape="0">
              <a:schemeClr val="accent5">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grpSp>
        <p:nvGrpSpPr>
          <p:cNvPr id="2" name="Group 1">
            <a:extLst>
              <a:ext uri="{FF2B5EF4-FFF2-40B4-BE49-F238E27FC236}">
                <a16:creationId xmlns:a16="http://schemas.microsoft.com/office/drawing/2014/main" id="{A7CBBBE5-D325-48EC-A527-73C236B376DF}"/>
              </a:ext>
            </a:extLst>
          </p:cNvPr>
          <p:cNvGrpSpPr/>
          <p:nvPr/>
        </p:nvGrpSpPr>
        <p:grpSpPr>
          <a:xfrm>
            <a:off x="2568575" y="3216275"/>
            <a:ext cx="3663950" cy="3646488"/>
            <a:chOff x="2568575" y="3216275"/>
            <a:chExt cx="3663950" cy="3646488"/>
          </a:xfrm>
        </p:grpSpPr>
        <p:grpSp>
          <p:nvGrpSpPr>
            <p:cNvPr id="28" name="Group 27"/>
            <p:cNvGrpSpPr/>
            <p:nvPr/>
          </p:nvGrpSpPr>
          <p:grpSpPr>
            <a:xfrm>
              <a:off x="2633663" y="3279775"/>
              <a:ext cx="3598862" cy="3582988"/>
              <a:chOff x="2633663" y="3279775"/>
              <a:chExt cx="3598862" cy="3582988"/>
            </a:xfrm>
          </p:grpSpPr>
          <p:sp>
            <p:nvSpPr>
              <p:cNvPr id="13" name="Freeform 13"/>
              <p:cNvSpPr>
                <a:spLocks/>
              </p:cNvSpPr>
              <p:nvPr/>
            </p:nvSpPr>
            <p:spPr bwMode="auto">
              <a:xfrm>
                <a:off x="4510088" y="5006975"/>
                <a:ext cx="1722437" cy="1855788"/>
              </a:xfrm>
              <a:custGeom>
                <a:avLst/>
                <a:gdLst>
                  <a:gd name="T0" fmla="*/ 0 w 452"/>
                  <a:gd name="T1" fmla="*/ 0 h 487"/>
                  <a:gd name="T2" fmla="*/ 392 w 452"/>
                  <a:gd name="T3" fmla="*/ 0 h 487"/>
                  <a:gd name="T4" fmla="*/ 452 w 452"/>
                  <a:gd name="T5" fmla="*/ 60 h 487"/>
                  <a:gd name="T6" fmla="*/ 452 w 452"/>
                  <a:gd name="T7" fmla="*/ 487 h 487"/>
                </a:gdLst>
                <a:ahLst/>
                <a:cxnLst>
                  <a:cxn ang="0">
                    <a:pos x="T0" y="T1"/>
                  </a:cxn>
                  <a:cxn ang="0">
                    <a:pos x="T2" y="T3"/>
                  </a:cxn>
                  <a:cxn ang="0">
                    <a:pos x="T4" y="T5"/>
                  </a:cxn>
                  <a:cxn ang="0">
                    <a:pos x="T6" y="T7"/>
                  </a:cxn>
                </a:cxnLst>
                <a:rect l="0" t="0" r="r" b="b"/>
                <a:pathLst>
                  <a:path w="452" h="487">
                    <a:moveTo>
                      <a:pt x="0" y="0"/>
                    </a:moveTo>
                    <a:cubicBezTo>
                      <a:pt x="392" y="0"/>
                      <a:pt x="392" y="0"/>
                      <a:pt x="392" y="0"/>
                    </a:cubicBezTo>
                    <a:cubicBezTo>
                      <a:pt x="425" y="0"/>
                      <a:pt x="452" y="27"/>
                      <a:pt x="452" y="60"/>
                    </a:cubicBezTo>
                    <a:cubicBezTo>
                      <a:pt x="452" y="487"/>
                      <a:pt x="452" y="487"/>
                      <a:pt x="452" y="487"/>
                    </a:cubicBezTo>
                  </a:path>
                </a:pathLst>
              </a:custGeom>
              <a:noFill/>
              <a:ln w="30163" cap="flat">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2633663" y="3279775"/>
                <a:ext cx="1724025" cy="1727200"/>
              </a:xfrm>
              <a:custGeom>
                <a:avLst/>
                <a:gdLst>
                  <a:gd name="T0" fmla="*/ 0 w 453"/>
                  <a:gd name="T1" fmla="*/ 0 h 453"/>
                  <a:gd name="T2" fmla="*/ 0 w 453"/>
                  <a:gd name="T3" fmla="*/ 393 h 453"/>
                  <a:gd name="T4" fmla="*/ 60 w 453"/>
                  <a:gd name="T5" fmla="*/ 453 h 453"/>
                  <a:gd name="T6" fmla="*/ 453 w 453"/>
                  <a:gd name="T7" fmla="*/ 453 h 453"/>
                </a:gdLst>
                <a:ahLst/>
                <a:cxnLst>
                  <a:cxn ang="0">
                    <a:pos x="T0" y="T1"/>
                  </a:cxn>
                  <a:cxn ang="0">
                    <a:pos x="T2" y="T3"/>
                  </a:cxn>
                  <a:cxn ang="0">
                    <a:pos x="T4" y="T5"/>
                  </a:cxn>
                  <a:cxn ang="0">
                    <a:pos x="T6" y="T7"/>
                  </a:cxn>
                </a:cxnLst>
                <a:rect l="0" t="0" r="r" b="b"/>
                <a:pathLst>
                  <a:path w="453" h="453">
                    <a:moveTo>
                      <a:pt x="0" y="0"/>
                    </a:moveTo>
                    <a:cubicBezTo>
                      <a:pt x="0" y="393"/>
                      <a:pt x="0" y="393"/>
                      <a:pt x="0" y="393"/>
                    </a:cubicBezTo>
                    <a:cubicBezTo>
                      <a:pt x="0" y="426"/>
                      <a:pt x="27" y="453"/>
                      <a:pt x="60" y="453"/>
                    </a:cubicBezTo>
                    <a:cubicBezTo>
                      <a:pt x="453" y="453"/>
                      <a:pt x="453" y="453"/>
                      <a:pt x="453" y="453"/>
                    </a:cubicBezTo>
                  </a:path>
                </a:pathLst>
              </a:custGeom>
              <a:noFill/>
              <a:ln w="30163" cap="flat">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3" name="Oval 23"/>
            <p:cNvSpPr>
              <a:spLocks noChangeArrowheads="1"/>
            </p:cNvSpPr>
            <p:nvPr/>
          </p:nvSpPr>
          <p:spPr bwMode="auto">
            <a:xfrm>
              <a:off x="2568575" y="3216275"/>
              <a:ext cx="128587" cy="128588"/>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3" name="Group 2">
            <a:extLst>
              <a:ext uri="{FF2B5EF4-FFF2-40B4-BE49-F238E27FC236}">
                <a16:creationId xmlns:a16="http://schemas.microsoft.com/office/drawing/2014/main" id="{E7677BF8-3157-4027-B895-0BAF4BC71952}"/>
              </a:ext>
            </a:extLst>
          </p:cNvPr>
          <p:cNvGrpSpPr/>
          <p:nvPr/>
        </p:nvGrpSpPr>
        <p:grpSpPr>
          <a:xfrm>
            <a:off x="4370388" y="4316413"/>
            <a:ext cx="1862137" cy="2546350"/>
            <a:chOff x="4370388" y="4316413"/>
            <a:chExt cx="1862137" cy="2546350"/>
          </a:xfrm>
        </p:grpSpPr>
        <p:sp>
          <p:nvSpPr>
            <p:cNvPr id="12" name="Freeform 12"/>
            <p:cNvSpPr>
              <a:spLocks/>
            </p:cNvSpPr>
            <p:nvPr/>
          </p:nvSpPr>
          <p:spPr bwMode="auto">
            <a:xfrm>
              <a:off x="4433888" y="4381500"/>
              <a:ext cx="1798637" cy="2481263"/>
            </a:xfrm>
            <a:custGeom>
              <a:avLst/>
              <a:gdLst>
                <a:gd name="T0" fmla="*/ 0 w 472"/>
                <a:gd name="T1" fmla="*/ 0 h 651"/>
                <a:gd name="T2" fmla="*/ 0 w 472"/>
                <a:gd name="T3" fmla="*/ 414 h 651"/>
                <a:gd name="T4" fmla="*/ 60 w 472"/>
                <a:gd name="T5" fmla="*/ 474 h 651"/>
                <a:gd name="T6" fmla="*/ 412 w 472"/>
                <a:gd name="T7" fmla="*/ 474 h 651"/>
                <a:gd name="T8" fmla="*/ 472 w 472"/>
                <a:gd name="T9" fmla="*/ 534 h 651"/>
                <a:gd name="T10" fmla="*/ 472 w 472"/>
                <a:gd name="T11" fmla="*/ 651 h 651"/>
              </a:gdLst>
              <a:ahLst/>
              <a:cxnLst>
                <a:cxn ang="0">
                  <a:pos x="T0" y="T1"/>
                </a:cxn>
                <a:cxn ang="0">
                  <a:pos x="T2" y="T3"/>
                </a:cxn>
                <a:cxn ang="0">
                  <a:pos x="T4" y="T5"/>
                </a:cxn>
                <a:cxn ang="0">
                  <a:pos x="T6" y="T7"/>
                </a:cxn>
                <a:cxn ang="0">
                  <a:pos x="T8" y="T9"/>
                </a:cxn>
                <a:cxn ang="0">
                  <a:pos x="T10" y="T11"/>
                </a:cxn>
              </a:cxnLst>
              <a:rect l="0" t="0" r="r" b="b"/>
              <a:pathLst>
                <a:path w="472" h="651">
                  <a:moveTo>
                    <a:pt x="0" y="0"/>
                  </a:moveTo>
                  <a:cubicBezTo>
                    <a:pt x="0" y="414"/>
                    <a:pt x="0" y="414"/>
                    <a:pt x="0" y="414"/>
                  </a:cubicBezTo>
                  <a:cubicBezTo>
                    <a:pt x="0" y="447"/>
                    <a:pt x="26" y="474"/>
                    <a:pt x="60" y="474"/>
                  </a:cubicBezTo>
                  <a:cubicBezTo>
                    <a:pt x="412" y="474"/>
                    <a:pt x="412" y="474"/>
                    <a:pt x="412" y="474"/>
                  </a:cubicBezTo>
                  <a:cubicBezTo>
                    <a:pt x="445" y="474"/>
                    <a:pt x="472" y="501"/>
                    <a:pt x="472" y="534"/>
                  </a:cubicBezTo>
                  <a:cubicBezTo>
                    <a:pt x="472" y="651"/>
                    <a:pt x="472" y="651"/>
                    <a:pt x="472" y="651"/>
                  </a:cubicBezTo>
                </a:path>
              </a:pathLst>
            </a:custGeom>
            <a:noFill/>
            <a:ln w="30163"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Oval 24"/>
            <p:cNvSpPr>
              <a:spLocks noChangeArrowheads="1"/>
            </p:cNvSpPr>
            <p:nvPr/>
          </p:nvSpPr>
          <p:spPr bwMode="auto">
            <a:xfrm>
              <a:off x="4370388" y="4316413"/>
              <a:ext cx="128587" cy="130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57" name="Group 56">
            <a:extLst>
              <a:ext uri="{FF2B5EF4-FFF2-40B4-BE49-F238E27FC236}">
                <a16:creationId xmlns:a16="http://schemas.microsoft.com/office/drawing/2014/main" id="{59E22EBF-C0F5-4D61-A72E-1FDA414CE3F9}"/>
              </a:ext>
            </a:extLst>
          </p:cNvPr>
          <p:cNvGrpSpPr/>
          <p:nvPr/>
        </p:nvGrpSpPr>
        <p:grpSpPr>
          <a:xfrm>
            <a:off x="6167438" y="3146425"/>
            <a:ext cx="128587" cy="3716338"/>
            <a:chOff x="6167438" y="3146425"/>
            <a:chExt cx="128587" cy="3716338"/>
          </a:xfrm>
        </p:grpSpPr>
        <p:sp>
          <p:nvSpPr>
            <p:cNvPr id="11" name="Line 11"/>
            <p:cNvSpPr>
              <a:spLocks noChangeShapeType="1"/>
            </p:cNvSpPr>
            <p:nvPr/>
          </p:nvSpPr>
          <p:spPr bwMode="auto">
            <a:xfrm>
              <a:off x="6232525" y="3211513"/>
              <a:ext cx="0" cy="3651250"/>
            </a:xfrm>
            <a:prstGeom prst="line">
              <a:avLst/>
            </a:prstGeom>
            <a:noFill/>
            <a:ln w="30163"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Oval 25"/>
            <p:cNvSpPr>
              <a:spLocks noChangeArrowheads="1"/>
            </p:cNvSpPr>
            <p:nvPr/>
          </p:nvSpPr>
          <p:spPr bwMode="auto">
            <a:xfrm>
              <a:off x="6167438" y="3146425"/>
              <a:ext cx="128587" cy="1301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56" name="Group 55">
            <a:extLst>
              <a:ext uri="{FF2B5EF4-FFF2-40B4-BE49-F238E27FC236}">
                <a16:creationId xmlns:a16="http://schemas.microsoft.com/office/drawing/2014/main" id="{60011ADE-3203-46A2-A84B-47640268F802}"/>
              </a:ext>
            </a:extLst>
          </p:cNvPr>
          <p:cNvGrpSpPr/>
          <p:nvPr/>
        </p:nvGrpSpPr>
        <p:grpSpPr>
          <a:xfrm>
            <a:off x="6232525" y="3836988"/>
            <a:ext cx="1862138" cy="3025775"/>
            <a:chOff x="6232525" y="3836988"/>
            <a:chExt cx="1862138" cy="3025775"/>
          </a:xfrm>
        </p:grpSpPr>
        <p:sp>
          <p:nvSpPr>
            <p:cNvPr id="15" name="Freeform 15"/>
            <p:cNvSpPr>
              <a:spLocks/>
            </p:cNvSpPr>
            <p:nvPr/>
          </p:nvSpPr>
          <p:spPr bwMode="auto">
            <a:xfrm>
              <a:off x="6232525" y="3902075"/>
              <a:ext cx="1797050" cy="2960688"/>
            </a:xfrm>
            <a:custGeom>
              <a:avLst/>
              <a:gdLst>
                <a:gd name="T0" fmla="*/ 472 w 472"/>
                <a:gd name="T1" fmla="*/ 0 h 777"/>
                <a:gd name="T2" fmla="*/ 472 w 472"/>
                <a:gd name="T3" fmla="*/ 380 h 777"/>
                <a:gd name="T4" fmla="*/ 412 w 472"/>
                <a:gd name="T5" fmla="*/ 440 h 777"/>
                <a:gd name="T6" fmla="*/ 60 w 472"/>
                <a:gd name="T7" fmla="*/ 440 h 777"/>
                <a:gd name="T8" fmla="*/ 0 w 472"/>
                <a:gd name="T9" fmla="*/ 500 h 777"/>
                <a:gd name="T10" fmla="*/ 0 w 472"/>
                <a:gd name="T11" fmla="*/ 777 h 777"/>
              </a:gdLst>
              <a:ahLst/>
              <a:cxnLst>
                <a:cxn ang="0">
                  <a:pos x="T0" y="T1"/>
                </a:cxn>
                <a:cxn ang="0">
                  <a:pos x="T2" y="T3"/>
                </a:cxn>
                <a:cxn ang="0">
                  <a:pos x="T4" y="T5"/>
                </a:cxn>
                <a:cxn ang="0">
                  <a:pos x="T6" y="T7"/>
                </a:cxn>
                <a:cxn ang="0">
                  <a:pos x="T8" y="T9"/>
                </a:cxn>
                <a:cxn ang="0">
                  <a:pos x="T10" y="T11"/>
                </a:cxn>
              </a:cxnLst>
              <a:rect l="0" t="0" r="r" b="b"/>
              <a:pathLst>
                <a:path w="472" h="777">
                  <a:moveTo>
                    <a:pt x="472" y="0"/>
                  </a:moveTo>
                  <a:cubicBezTo>
                    <a:pt x="472" y="380"/>
                    <a:pt x="472" y="380"/>
                    <a:pt x="472" y="380"/>
                  </a:cubicBezTo>
                  <a:cubicBezTo>
                    <a:pt x="472" y="413"/>
                    <a:pt x="445" y="440"/>
                    <a:pt x="412" y="440"/>
                  </a:cubicBezTo>
                  <a:cubicBezTo>
                    <a:pt x="60" y="440"/>
                    <a:pt x="60" y="440"/>
                    <a:pt x="60" y="440"/>
                  </a:cubicBezTo>
                  <a:cubicBezTo>
                    <a:pt x="27" y="440"/>
                    <a:pt x="0" y="467"/>
                    <a:pt x="0" y="500"/>
                  </a:cubicBezTo>
                  <a:cubicBezTo>
                    <a:pt x="0" y="777"/>
                    <a:pt x="0" y="777"/>
                    <a:pt x="0" y="777"/>
                  </a:cubicBezTo>
                </a:path>
              </a:pathLst>
            </a:custGeom>
            <a:noFill/>
            <a:ln w="3016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Oval 26"/>
            <p:cNvSpPr>
              <a:spLocks noChangeArrowheads="1"/>
            </p:cNvSpPr>
            <p:nvPr/>
          </p:nvSpPr>
          <p:spPr bwMode="auto">
            <a:xfrm>
              <a:off x="7964488" y="3836988"/>
              <a:ext cx="130175" cy="13017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58" name="Group 57">
            <a:extLst>
              <a:ext uri="{FF2B5EF4-FFF2-40B4-BE49-F238E27FC236}">
                <a16:creationId xmlns:a16="http://schemas.microsoft.com/office/drawing/2014/main" id="{6D757AF8-562C-4A93-B9D3-70531F05DFB5}"/>
              </a:ext>
            </a:extLst>
          </p:cNvPr>
          <p:cNvGrpSpPr/>
          <p:nvPr/>
        </p:nvGrpSpPr>
        <p:grpSpPr>
          <a:xfrm>
            <a:off x="6232525" y="2716213"/>
            <a:ext cx="3659188" cy="4146550"/>
            <a:chOff x="6232525" y="2716213"/>
            <a:chExt cx="3659188" cy="4146550"/>
          </a:xfrm>
        </p:grpSpPr>
        <p:grpSp>
          <p:nvGrpSpPr>
            <p:cNvPr id="29" name="Group 28"/>
            <p:cNvGrpSpPr/>
            <p:nvPr/>
          </p:nvGrpSpPr>
          <p:grpSpPr>
            <a:xfrm>
              <a:off x="6232525" y="2781300"/>
              <a:ext cx="3594100" cy="4081463"/>
              <a:chOff x="6232525" y="2781300"/>
              <a:chExt cx="3594100" cy="4081463"/>
            </a:xfrm>
          </p:grpSpPr>
          <p:sp>
            <p:nvSpPr>
              <p:cNvPr id="16" name="Freeform 16"/>
              <p:cNvSpPr>
                <a:spLocks/>
              </p:cNvSpPr>
              <p:nvPr/>
            </p:nvSpPr>
            <p:spPr bwMode="auto">
              <a:xfrm>
                <a:off x="6232525" y="4381500"/>
                <a:ext cx="1720850" cy="2481263"/>
              </a:xfrm>
              <a:custGeom>
                <a:avLst/>
                <a:gdLst>
                  <a:gd name="T0" fmla="*/ 452 w 452"/>
                  <a:gd name="T1" fmla="*/ 0 h 651"/>
                  <a:gd name="T2" fmla="*/ 60 w 452"/>
                  <a:gd name="T3" fmla="*/ 0 h 651"/>
                  <a:gd name="T4" fmla="*/ 0 w 452"/>
                  <a:gd name="T5" fmla="*/ 60 h 651"/>
                  <a:gd name="T6" fmla="*/ 0 w 452"/>
                  <a:gd name="T7" fmla="*/ 651 h 651"/>
                </a:gdLst>
                <a:ahLst/>
                <a:cxnLst>
                  <a:cxn ang="0">
                    <a:pos x="T0" y="T1"/>
                  </a:cxn>
                  <a:cxn ang="0">
                    <a:pos x="T2" y="T3"/>
                  </a:cxn>
                  <a:cxn ang="0">
                    <a:pos x="T4" y="T5"/>
                  </a:cxn>
                  <a:cxn ang="0">
                    <a:pos x="T6" y="T7"/>
                  </a:cxn>
                </a:cxnLst>
                <a:rect l="0" t="0" r="r" b="b"/>
                <a:pathLst>
                  <a:path w="452" h="651">
                    <a:moveTo>
                      <a:pt x="452" y="0"/>
                    </a:moveTo>
                    <a:cubicBezTo>
                      <a:pt x="60" y="0"/>
                      <a:pt x="60" y="0"/>
                      <a:pt x="60" y="0"/>
                    </a:cubicBezTo>
                    <a:cubicBezTo>
                      <a:pt x="27" y="0"/>
                      <a:pt x="0" y="26"/>
                      <a:pt x="0" y="60"/>
                    </a:cubicBezTo>
                    <a:cubicBezTo>
                      <a:pt x="0" y="651"/>
                      <a:pt x="0" y="651"/>
                      <a:pt x="0" y="651"/>
                    </a:cubicBezTo>
                  </a:path>
                </a:pathLst>
              </a:custGeom>
              <a:noFill/>
              <a:ln w="30163" cap="flat">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8105775" y="2781300"/>
                <a:ext cx="1720850" cy="1600200"/>
              </a:xfrm>
              <a:custGeom>
                <a:avLst/>
                <a:gdLst>
                  <a:gd name="T0" fmla="*/ 452 w 452"/>
                  <a:gd name="T1" fmla="*/ 0 h 420"/>
                  <a:gd name="T2" fmla="*/ 452 w 452"/>
                  <a:gd name="T3" fmla="*/ 360 h 420"/>
                  <a:gd name="T4" fmla="*/ 392 w 452"/>
                  <a:gd name="T5" fmla="*/ 420 h 420"/>
                  <a:gd name="T6" fmla="*/ 0 w 452"/>
                  <a:gd name="T7" fmla="*/ 420 h 420"/>
                </a:gdLst>
                <a:ahLst/>
                <a:cxnLst>
                  <a:cxn ang="0">
                    <a:pos x="T0" y="T1"/>
                  </a:cxn>
                  <a:cxn ang="0">
                    <a:pos x="T2" y="T3"/>
                  </a:cxn>
                  <a:cxn ang="0">
                    <a:pos x="T4" y="T5"/>
                  </a:cxn>
                  <a:cxn ang="0">
                    <a:pos x="T6" y="T7"/>
                  </a:cxn>
                </a:cxnLst>
                <a:rect l="0" t="0" r="r" b="b"/>
                <a:pathLst>
                  <a:path w="452" h="420">
                    <a:moveTo>
                      <a:pt x="452" y="0"/>
                    </a:moveTo>
                    <a:cubicBezTo>
                      <a:pt x="452" y="360"/>
                      <a:pt x="452" y="360"/>
                      <a:pt x="452" y="360"/>
                    </a:cubicBezTo>
                    <a:cubicBezTo>
                      <a:pt x="452" y="393"/>
                      <a:pt x="425" y="420"/>
                      <a:pt x="392" y="420"/>
                    </a:cubicBezTo>
                    <a:cubicBezTo>
                      <a:pt x="0" y="420"/>
                      <a:pt x="0" y="420"/>
                      <a:pt x="0" y="420"/>
                    </a:cubicBezTo>
                  </a:path>
                </a:pathLst>
              </a:custGeom>
              <a:noFill/>
              <a:ln w="30163" cap="flat">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7" name="Oval 27"/>
            <p:cNvSpPr>
              <a:spLocks noChangeArrowheads="1"/>
            </p:cNvSpPr>
            <p:nvPr/>
          </p:nvSpPr>
          <p:spPr bwMode="auto">
            <a:xfrm>
              <a:off x="9761538" y="2716213"/>
              <a:ext cx="130175" cy="13017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ru-RU"/>
            </a:p>
          </p:txBody>
        </p:sp>
      </p:grpSp>
      <p:sp>
        <p:nvSpPr>
          <p:cNvPr id="59" name="Freeform 18">
            <a:extLst>
              <a:ext uri="{FF2B5EF4-FFF2-40B4-BE49-F238E27FC236}">
                <a16:creationId xmlns:a16="http://schemas.microsoft.com/office/drawing/2014/main" id="{7F5A2817-E4FA-4E96-96F9-44B1BD3A165F}"/>
              </a:ext>
            </a:extLst>
          </p:cNvPr>
          <p:cNvSpPr>
            <a:spLocks noEditPoints="1"/>
          </p:cNvSpPr>
          <p:nvPr/>
        </p:nvSpPr>
        <p:spPr bwMode="auto">
          <a:xfrm>
            <a:off x="6056077" y="2339862"/>
            <a:ext cx="375093" cy="289847"/>
          </a:xfrm>
          <a:custGeom>
            <a:avLst/>
            <a:gdLst>
              <a:gd name="T0" fmla="*/ 151 w 211"/>
              <a:gd name="T1" fmla="*/ 75 h 163"/>
              <a:gd name="T2" fmla="*/ 186 w 211"/>
              <a:gd name="T3" fmla="*/ 44 h 163"/>
              <a:gd name="T4" fmla="*/ 186 w 211"/>
              <a:gd name="T5" fmla="*/ 163 h 163"/>
              <a:gd name="T6" fmla="*/ 151 w 211"/>
              <a:gd name="T7" fmla="*/ 163 h 163"/>
              <a:gd name="T8" fmla="*/ 151 w 211"/>
              <a:gd name="T9" fmla="*/ 75 h 163"/>
              <a:gd name="T10" fmla="*/ 106 w 211"/>
              <a:gd name="T11" fmla="*/ 163 h 163"/>
              <a:gd name="T12" fmla="*/ 141 w 211"/>
              <a:gd name="T13" fmla="*/ 163 h 163"/>
              <a:gd name="T14" fmla="*/ 141 w 211"/>
              <a:gd name="T15" fmla="*/ 83 h 163"/>
              <a:gd name="T16" fmla="*/ 106 w 211"/>
              <a:gd name="T17" fmla="*/ 114 h 163"/>
              <a:gd name="T18" fmla="*/ 106 w 211"/>
              <a:gd name="T19" fmla="*/ 163 h 163"/>
              <a:gd name="T20" fmla="*/ 61 w 211"/>
              <a:gd name="T21" fmla="*/ 163 h 163"/>
              <a:gd name="T22" fmla="*/ 96 w 211"/>
              <a:gd name="T23" fmla="*/ 163 h 163"/>
              <a:gd name="T24" fmla="*/ 96 w 211"/>
              <a:gd name="T25" fmla="*/ 115 h 163"/>
              <a:gd name="T26" fmla="*/ 61 w 211"/>
              <a:gd name="T27" fmla="*/ 77 h 163"/>
              <a:gd name="T28" fmla="*/ 61 w 211"/>
              <a:gd name="T29" fmla="*/ 163 h 163"/>
              <a:gd name="T30" fmla="*/ 15 w 211"/>
              <a:gd name="T31" fmla="*/ 163 h 163"/>
              <a:gd name="T32" fmla="*/ 51 w 211"/>
              <a:gd name="T33" fmla="*/ 163 h 163"/>
              <a:gd name="T34" fmla="*/ 51 w 211"/>
              <a:gd name="T35" fmla="*/ 72 h 163"/>
              <a:gd name="T36" fmla="*/ 15 w 211"/>
              <a:gd name="T37" fmla="*/ 101 h 163"/>
              <a:gd name="T38" fmla="*/ 15 w 211"/>
              <a:gd name="T39" fmla="*/ 163 h 163"/>
              <a:gd name="T40" fmla="*/ 208 w 211"/>
              <a:gd name="T41" fmla="*/ 0 h 163"/>
              <a:gd name="T42" fmla="*/ 173 w 211"/>
              <a:gd name="T43" fmla="*/ 0 h 163"/>
              <a:gd name="T44" fmla="*/ 171 w 211"/>
              <a:gd name="T45" fmla="*/ 5 h 163"/>
              <a:gd name="T46" fmla="*/ 181 w 211"/>
              <a:gd name="T47" fmla="*/ 17 h 163"/>
              <a:gd name="T48" fmla="*/ 101 w 211"/>
              <a:gd name="T49" fmla="*/ 86 h 163"/>
              <a:gd name="T50" fmla="*/ 59 w 211"/>
              <a:gd name="T51" fmla="*/ 42 h 163"/>
              <a:gd name="T52" fmla="*/ 50 w 211"/>
              <a:gd name="T53" fmla="*/ 41 h 163"/>
              <a:gd name="T54" fmla="*/ 4 w 211"/>
              <a:gd name="T55" fmla="*/ 79 h 163"/>
              <a:gd name="T56" fmla="*/ 3 w 211"/>
              <a:gd name="T57" fmla="*/ 89 h 163"/>
              <a:gd name="T58" fmla="*/ 12 w 211"/>
              <a:gd name="T59" fmla="*/ 90 h 163"/>
              <a:gd name="T60" fmla="*/ 54 w 211"/>
              <a:gd name="T61" fmla="*/ 56 h 163"/>
              <a:gd name="T62" fmla="*/ 96 w 211"/>
              <a:gd name="T63" fmla="*/ 100 h 163"/>
              <a:gd name="T64" fmla="*/ 101 w 211"/>
              <a:gd name="T65" fmla="*/ 102 h 163"/>
              <a:gd name="T66" fmla="*/ 105 w 211"/>
              <a:gd name="T67" fmla="*/ 101 h 163"/>
              <a:gd name="T68" fmla="*/ 190 w 211"/>
              <a:gd name="T69" fmla="*/ 27 h 163"/>
              <a:gd name="T70" fmla="*/ 201 w 211"/>
              <a:gd name="T71" fmla="*/ 40 h 163"/>
              <a:gd name="T72" fmla="*/ 207 w 211"/>
              <a:gd name="T73" fmla="*/ 38 h 163"/>
              <a:gd name="T74" fmla="*/ 211 w 211"/>
              <a:gd name="T75" fmla="*/ 4 h 163"/>
              <a:gd name="T76" fmla="*/ 208 w 211"/>
              <a:gd name="T7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163">
                <a:moveTo>
                  <a:pt x="151" y="75"/>
                </a:moveTo>
                <a:cubicBezTo>
                  <a:pt x="186" y="44"/>
                  <a:pt x="186" y="44"/>
                  <a:pt x="186" y="44"/>
                </a:cubicBezTo>
                <a:cubicBezTo>
                  <a:pt x="186" y="163"/>
                  <a:pt x="186" y="163"/>
                  <a:pt x="186" y="163"/>
                </a:cubicBezTo>
                <a:cubicBezTo>
                  <a:pt x="151" y="163"/>
                  <a:pt x="151" y="163"/>
                  <a:pt x="151" y="163"/>
                </a:cubicBezTo>
                <a:lnTo>
                  <a:pt x="151" y="75"/>
                </a:lnTo>
                <a:close/>
                <a:moveTo>
                  <a:pt x="106" y="163"/>
                </a:moveTo>
                <a:cubicBezTo>
                  <a:pt x="141" y="163"/>
                  <a:pt x="141" y="163"/>
                  <a:pt x="141" y="163"/>
                </a:cubicBezTo>
                <a:cubicBezTo>
                  <a:pt x="141" y="83"/>
                  <a:pt x="141" y="83"/>
                  <a:pt x="141" y="83"/>
                </a:cubicBezTo>
                <a:cubicBezTo>
                  <a:pt x="106" y="114"/>
                  <a:pt x="106" y="114"/>
                  <a:pt x="106" y="114"/>
                </a:cubicBezTo>
                <a:lnTo>
                  <a:pt x="106" y="163"/>
                </a:lnTo>
                <a:close/>
                <a:moveTo>
                  <a:pt x="61" y="163"/>
                </a:moveTo>
                <a:cubicBezTo>
                  <a:pt x="96" y="163"/>
                  <a:pt x="96" y="163"/>
                  <a:pt x="96" y="163"/>
                </a:cubicBezTo>
                <a:cubicBezTo>
                  <a:pt x="96" y="115"/>
                  <a:pt x="96" y="115"/>
                  <a:pt x="96" y="115"/>
                </a:cubicBezTo>
                <a:cubicBezTo>
                  <a:pt x="61" y="77"/>
                  <a:pt x="61" y="77"/>
                  <a:pt x="61" y="77"/>
                </a:cubicBezTo>
                <a:lnTo>
                  <a:pt x="61" y="163"/>
                </a:lnTo>
                <a:close/>
                <a:moveTo>
                  <a:pt x="15" y="163"/>
                </a:moveTo>
                <a:cubicBezTo>
                  <a:pt x="51" y="163"/>
                  <a:pt x="51" y="163"/>
                  <a:pt x="51" y="163"/>
                </a:cubicBezTo>
                <a:cubicBezTo>
                  <a:pt x="51" y="72"/>
                  <a:pt x="51" y="72"/>
                  <a:pt x="51" y="72"/>
                </a:cubicBezTo>
                <a:cubicBezTo>
                  <a:pt x="15" y="101"/>
                  <a:pt x="15" y="101"/>
                  <a:pt x="15" y="101"/>
                </a:cubicBezTo>
                <a:lnTo>
                  <a:pt x="15" y="163"/>
                </a:lnTo>
                <a:close/>
                <a:moveTo>
                  <a:pt x="208" y="0"/>
                </a:moveTo>
                <a:cubicBezTo>
                  <a:pt x="173" y="0"/>
                  <a:pt x="173" y="0"/>
                  <a:pt x="173" y="0"/>
                </a:cubicBezTo>
                <a:cubicBezTo>
                  <a:pt x="170" y="0"/>
                  <a:pt x="169" y="3"/>
                  <a:pt x="171" y="5"/>
                </a:cubicBezTo>
                <a:cubicBezTo>
                  <a:pt x="181" y="17"/>
                  <a:pt x="181" y="17"/>
                  <a:pt x="181" y="17"/>
                </a:cubicBezTo>
                <a:cubicBezTo>
                  <a:pt x="101" y="86"/>
                  <a:pt x="101" y="86"/>
                  <a:pt x="101" y="86"/>
                </a:cubicBezTo>
                <a:cubicBezTo>
                  <a:pt x="59" y="42"/>
                  <a:pt x="59" y="42"/>
                  <a:pt x="59" y="42"/>
                </a:cubicBezTo>
                <a:cubicBezTo>
                  <a:pt x="57" y="39"/>
                  <a:pt x="53" y="39"/>
                  <a:pt x="50" y="41"/>
                </a:cubicBezTo>
                <a:cubicBezTo>
                  <a:pt x="4" y="79"/>
                  <a:pt x="4" y="79"/>
                  <a:pt x="4" y="79"/>
                </a:cubicBezTo>
                <a:cubicBezTo>
                  <a:pt x="1" y="81"/>
                  <a:pt x="0" y="86"/>
                  <a:pt x="3" y="89"/>
                </a:cubicBezTo>
                <a:cubicBezTo>
                  <a:pt x="5" y="91"/>
                  <a:pt x="9" y="92"/>
                  <a:pt x="12" y="90"/>
                </a:cubicBezTo>
                <a:cubicBezTo>
                  <a:pt x="54" y="56"/>
                  <a:pt x="54" y="56"/>
                  <a:pt x="54" y="56"/>
                </a:cubicBezTo>
                <a:cubicBezTo>
                  <a:pt x="96" y="100"/>
                  <a:pt x="96" y="100"/>
                  <a:pt x="96" y="100"/>
                </a:cubicBezTo>
                <a:cubicBezTo>
                  <a:pt x="97" y="102"/>
                  <a:pt x="99" y="102"/>
                  <a:pt x="101" y="102"/>
                </a:cubicBezTo>
                <a:cubicBezTo>
                  <a:pt x="102" y="102"/>
                  <a:pt x="104" y="102"/>
                  <a:pt x="105" y="101"/>
                </a:cubicBezTo>
                <a:cubicBezTo>
                  <a:pt x="190" y="27"/>
                  <a:pt x="190" y="27"/>
                  <a:pt x="190" y="27"/>
                </a:cubicBezTo>
                <a:cubicBezTo>
                  <a:pt x="201" y="40"/>
                  <a:pt x="201" y="40"/>
                  <a:pt x="201" y="40"/>
                </a:cubicBezTo>
                <a:cubicBezTo>
                  <a:pt x="203" y="42"/>
                  <a:pt x="206" y="41"/>
                  <a:pt x="207" y="38"/>
                </a:cubicBezTo>
                <a:cubicBezTo>
                  <a:pt x="211" y="4"/>
                  <a:pt x="211" y="4"/>
                  <a:pt x="211" y="4"/>
                </a:cubicBezTo>
                <a:cubicBezTo>
                  <a:pt x="211" y="2"/>
                  <a:pt x="210" y="0"/>
                  <a:pt x="208"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0" name="Freeform 20">
            <a:extLst>
              <a:ext uri="{FF2B5EF4-FFF2-40B4-BE49-F238E27FC236}">
                <a16:creationId xmlns:a16="http://schemas.microsoft.com/office/drawing/2014/main" id="{217727C3-2383-418B-8AD9-E62D63D37108}"/>
              </a:ext>
            </a:extLst>
          </p:cNvPr>
          <p:cNvSpPr>
            <a:spLocks noEditPoints="1"/>
          </p:cNvSpPr>
          <p:nvPr/>
        </p:nvSpPr>
        <p:spPr bwMode="auto">
          <a:xfrm>
            <a:off x="9659170" y="1914054"/>
            <a:ext cx="321857" cy="320294"/>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1" name="Freeform 21">
            <a:extLst>
              <a:ext uri="{FF2B5EF4-FFF2-40B4-BE49-F238E27FC236}">
                <a16:creationId xmlns:a16="http://schemas.microsoft.com/office/drawing/2014/main" id="{7E55A2B5-BED3-43A6-9CF9-0CB4503E8774}"/>
              </a:ext>
            </a:extLst>
          </p:cNvPr>
          <p:cNvSpPr>
            <a:spLocks noEditPoints="1"/>
          </p:cNvSpPr>
          <p:nvPr/>
        </p:nvSpPr>
        <p:spPr bwMode="auto">
          <a:xfrm>
            <a:off x="4208068" y="3542673"/>
            <a:ext cx="482653" cy="285161"/>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2" name="Freeform 19">
            <a:extLst>
              <a:ext uri="{FF2B5EF4-FFF2-40B4-BE49-F238E27FC236}">
                <a16:creationId xmlns:a16="http://schemas.microsoft.com/office/drawing/2014/main" id="{8A720971-D774-406C-91BE-B2A1DB37DD33}"/>
              </a:ext>
            </a:extLst>
          </p:cNvPr>
          <p:cNvSpPr>
            <a:spLocks noEditPoints="1"/>
          </p:cNvSpPr>
          <p:nvPr/>
        </p:nvSpPr>
        <p:spPr bwMode="auto">
          <a:xfrm>
            <a:off x="2446459" y="2347654"/>
            <a:ext cx="411031" cy="354694"/>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3" name="Freeform 22">
            <a:extLst>
              <a:ext uri="{FF2B5EF4-FFF2-40B4-BE49-F238E27FC236}">
                <a16:creationId xmlns:a16="http://schemas.microsoft.com/office/drawing/2014/main" id="{938F65BF-DB5A-4F77-9063-433E48568DA1}"/>
              </a:ext>
            </a:extLst>
          </p:cNvPr>
          <p:cNvSpPr>
            <a:spLocks noEditPoints="1"/>
          </p:cNvSpPr>
          <p:nvPr/>
        </p:nvSpPr>
        <p:spPr bwMode="auto">
          <a:xfrm>
            <a:off x="7865571" y="3006589"/>
            <a:ext cx="322024" cy="358476"/>
          </a:xfrm>
          <a:custGeom>
            <a:avLst/>
            <a:gdLst>
              <a:gd name="T0" fmla="*/ 150 w 155"/>
              <a:gd name="T1" fmla="*/ 43 h 172"/>
              <a:gd name="T2" fmla="*/ 38 w 155"/>
              <a:gd name="T3" fmla="*/ 19 h 172"/>
              <a:gd name="T4" fmla="*/ 16 w 155"/>
              <a:gd name="T5" fmla="*/ 74 h 172"/>
              <a:gd name="T6" fmla="*/ 1 w 155"/>
              <a:gd name="T7" fmla="*/ 117 h 172"/>
              <a:gd name="T8" fmla="*/ 20 w 155"/>
              <a:gd name="T9" fmla="*/ 123 h 172"/>
              <a:gd name="T10" fmla="*/ 28 w 155"/>
              <a:gd name="T11" fmla="*/ 156 h 172"/>
              <a:gd name="T12" fmla="*/ 45 w 155"/>
              <a:gd name="T13" fmla="*/ 157 h 172"/>
              <a:gd name="T14" fmla="*/ 127 w 155"/>
              <a:gd name="T15" fmla="*/ 172 h 172"/>
              <a:gd name="T16" fmla="*/ 127 w 155"/>
              <a:gd name="T17" fmla="*/ 144 h 172"/>
              <a:gd name="T18" fmla="*/ 155 w 155"/>
              <a:gd name="T19" fmla="*/ 70 h 172"/>
              <a:gd name="T20" fmla="*/ 155 w 155"/>
              <a:gd name="T21" fmla="*/ 69 h 172"/>
              <a:gd name="T22" fmla="*/ 39 w 155"/>
              <a:gd name="T23" fmla="*/ 69 h 172"/>
              <a:gd name="T24" fmla="*/ 132 w 155"/>
              <a:gd name="T25" fmla="*/ 69 h 172"/>
              <a:gd name="T26" fmla="*/ 124 w 155"/>
              <a:gd name="T27" fmla="*/ 74 h 172"/>
              <a:gd name="T28" fmla="*/ 113 w 155"/>
              <a:gd name="T29" fmla="*/ 60 h 172"/>
              <a:gd name="T30" fmla="*/ 116 w 155"/>
              <a:gd name="T31" fmla="*/ 45 h 172"/>
              <a:gd name="T32" fmla="*/ 99 w 155"/>
              <a:gd name="T33" fmla="*/ 43 h 172"/>
              <a:gd name="T34" fmla="*/ 90 w 155"/>
              <a:gd name="T35" fmla="*/ 30 h 172"/>
              <a:gd name="T36" fmla="*/ 76 w 155"/>
              <a:gd name="T37" fmla="*/ 41 h 172"/>
              <a:gd name="T38" fmla="*/ 62 w 155"/>
              <a:gd name="T39" fmla="*/ 38 h 172"/>
              <a:gd name="T40" fmla="*/ 60 w 155"/>
              <a:gd name="T41" fmla="*/ 56 h 172"/>
              <a:gd name="T42" fmla="*/ 47 w 155"/>
              <a:gd name="T43" fmla="*/ 64 h 172"/>
              <a:gd name="T44" fmla="*/ 58 w 155"/>
              <a:gd name="T45" fmla="*/ 78 h 172"/>
              <a:gd name="T46" fmla="*/ 55 w 155"/>
              <a:gd name="T47" fmla="*/ 93 h 172"/>
              <a:gd name="T48" fmla="*/ 73 w 155"/>
              <a:gd name="T49" fmla="*/ 95 h 172"/>
              <a:gd name="T50" fmla="*/ 81 w 155"/>
              <a:gd name="T51" fmla="*/ 108 h 172"/>
              <a:gd name="T52" fmla="*/ 95 w 155"/>
              <a:gd name="T53" fmla="*/ 97 h 172"/>
              <a:gd name="T54" fmla="*/ 109 w 155"/>
              <a:gd name="T55" fmla="*/ 100 h 172"/>
              <a:gd name="T56" fmla="*/ 112 w 155"/>
              <a:gd name="T57" fmla="*/ 82 h 172"/>
              <a:gd name="T58" fmla="*/ 124 w 155"/>
              <a:gd name="T59" fmla="*/ 74 h 172"/>
              <a:gd name="T60" fmla="*/ 64 w 155"/>
              <a:gd name="T61" fmla="*/ 69 h 172"/>
              <a:gd name="T62" fmla="*/ 107 w 155"/>
              <a:gd name="T63" fmla="*/ 69 h 172"/>
              <a:gd name="T64" fmla="*/ 86 w 155"/>
              <a:gd name="T65" fmla="*/ 80 h 172"/>
              <a:gd name="T66" fmla="*/ 86 w 155"/>
              <a:gd name="T67" fmla="*/ 58 h 172"/>
              <a:gd name="T68" fmla="*/ 86 w 155"/>
              <a:gd name="T69" fmla="*/ 8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72">
                <a:moveTo>
                  <a:pt x="155" y="69"/>
                </a:moveTo>
                <a:cubicBezTo>
                  <a:pt x="155" y="60"/>
                  <a:pt x="153" y="51"/>
                  <a:pt x="150" y="43"/>
                </a:cubicBezTo>
                <a:cubicBezTo>
                  <a:pt x="139" y="17"/>
                  <a:pt x="115" y="0"/>
                  <a:pt x="86" y="0"/>
                </a:cubicBezTo>
                <a:cubicBezTo>
                  <a:pt x="67" y="0"/>
                  <a:pt x="50" y="7"/>
                  <a:pt x="38" y="19"/>
                </a:cubicBezTo>
                <a:cubicBezTo>
                  <a:pt x="29" y="27"/>
                  <a:pt x="22" y="38"/>
                  <a:pt x="19" y="50"/>
                </a:cubicBezTo>
                <a:cubicBezTo>
                  <a:pt x="17" y="59"/>
                  <a:pt x="16" y="68"/>
                  <a:pt x="16" y="74"/>
                </a:cubicBezTo>
                <a:cubicBezTo>
                  <a:pt x="16" y="77"/>
                  <a:pt x="16" y="79"/>
                  <a:pt x="16" y="79"/>
                </a:cubicBezTo>
                <a:cubicBezTo>
                  <a:pt x="1" y="117"/>
                  <a:pt x="1" y="117"/>
                  <a:pt x="1" y="117"/>
                </a:cubicBezTo>
                <a:cubicBezTo>
                  <a:pt x="0" y="119"/>
                  <a:pt x="2" y="123"/>
                  <a:pt x="5" y="123"/>
                </a:cubicBezTo>
                <a:cubicBezTo>
                  <a:pt x="20" y="123"/>
                  <a:pt x="20" y="123"/>
                  <a:pt x="20" y="123"/>
                </a:cubicBezTo>
                <a:cubicBezTo>
                  <a:pt x="20" y="147"/>
                  <a:pt x="20" y="147"/>
                  <a:pt x="20" y="147"/>
                </a:cubicBezTo>
                <a:cubicBezTo>
                  <a:pt x="20" y="152"/>
                  <a:pt x="23" y="156"/>
                  <a:pt x="28" y="156"/>
                </a:cubicBezTo>
                <a:cubicBezTo>
                  <a:pt x="28" y="157"/>
                  <a:pt x="29" y="157"/>
                  <a:pt x="30" y="157"/>
                </a:cubicBezTo>
                <a:cubicBezTo>
                  <a:pt x="45" y="157"/>
                  <a:pt x="45" y="157"/>
                  <a:pt x="45" y="157"/>
                </a:cubicBezTo>
                <a:cubicBezTo>
                  <a:pt x="45" y="172"/>
                  <a:pt x="45" y="172"/>
                  <a:pt x="45" y="172"/>
                </a:cubicBezTo>
                <a:cubicBezTo>
                  <a:pt x="127" y="172"/>
                  <a:pt x="127" y="172"/>
                  <a:pt x="127" y="172"/>
                </a:cubicBezTo>
                <a:cubicBezTo>
                  <a:pt x="127" y="147"/>
                  <a:pt x="127" y="147"/>
                  <a:pt x="127" y="147"/>
                </a:cubicBezTo>
                <a:cubicBezTo>
                  <a:pt x="127" y="146"/>
                  <a:pt x="127" y="145"/>
                  <a:pt x="127" y="144"/>
                </a:cubicBezTo>
                <a:cubicBezTo>
                  <a:pt x="129" y="139"/>
                  <a:pt x="132" y="134"/>
                  <a:pt x="136" y="128"/>
                </a:cubicBezTo>
                <a:cubicBezTo>
                  <a:pt x="145" y="115"/>
                  <a:pt x="155" y="98"/>
                  <a:pt x="155" y="70"/>
                </a:cubicBezTo>
                <a:cubicBezTo>
                  <a:pt x="155" y="70"/>
                  <a:pt x="155" y="70"/>
                  <a:pt x="155" y="70"/>
                </a:cubicBezTo>
                <a:cubicBezTo>
                  <a:pt x="155" y="69"/>
                  <a:pt x="155" y="69"/>
                  <a:pt x="155" y="69"/>
                </a:cubicBezTo>
                <a:close/>
                <a:moveTo>
                  <a:pt x="86" y="116"/>
                </a:moveTo>
                <a:cubicBezTo>
                  <a:pt x="60" y="116"/>
                  <a:pt x="39" y="95"/>
                  <a:pt x="39" y="69"/>
                </a:cubicBezTo>
                <a:cubicBezTo>
                  <a:pt x="39" y="43"/>
                  <a:pt x="60" y="22"/>
                  <a:pt x="86" y="22"/>
                </a:cubicBezTo>
                <a:cubicBezTo>
                  <a:pt x="111" y="22"/>
                  <a:pt x="132" y="43"/>
                  <a:pt x="132" y="69"/>
                </a:cubicBezTo>
                <a:cubicBezTo>
                  <a:pt x="132" y="95"/>
                  <a:pt x="111" y="116"/>
                  <a:pt x="86" y="116"/>
                </a:cubicBezTo>
                <a:close/>
                <a:moveTo>
                  <a:pt x="124" y="74"/>
                </a:moveTo>
                <a:cubicBezTo>
                  <a:pt x="124" y="64"/>
                  <a:pt x="124" y="64"/>
                  <a:pt x="124" y="64"/>
                </a:cubicBezTo>
                <a:cubicBezTo>
                  <a:pt x="113" y="60"/>
                  <a:pt x="113" y="60"/>
                  <a:pt x="113" y="60"/>
                </a:cubicBezTo>
                <a:cubicBezTo>
                  <a:pt x="113" y="59"/>
                  <a:pt x="112" y="57"/>
                  <a:pt x="112" y="56"/>
                </a:cubicBezTo>
                <a:cubicBezTo>
                  <a:pt x="116" y="45"/>
                  <a:pt x="116" y="45"/>
                  <a:pt x="116" y="45"/>
                </a:cubicBezTo>
                <a:cubicBezTo>
                  <a:pt x="109" y="38"/>
                  <a:pt x="109" y="38"/>
                  <a:pt x="109" y="38"/>
                </a:cubicBezTo>
                <a:cubicBezTo>
                  <a:pt x="99" y="43"/>
                  <a:pt x="99" y="43"/>
                  <a:pt x="99" y="43"/>
                </a:cubicBezTo>
                <a:cubicBezTo>
                  <a:pt x="97" y="42"/>
                  <a:pt x="96" y="42"/>
                  <a:pt x="95" y="41"/>
                </a:cubicBezTo>
                <a:cubicBezTo>
                  <a:pt x="90" y="30"/>
                  <a:pt x="90" y="30"/>
                  <a:pt x="90" y="30"/>
                </a:cubicBezTo>
                <a:cubicBezTo>
                  <a:pt x="81" y="30"/>
                  <a:pt x="81" y="30"/>
                  <a:pt x="81" y="30"/>
                </a:cubicBezTo>
                <a:cubicBezTo>
                  <a:pt x="76" y="41"/>
                  <a:pt x="76" y="41"/>
                  <a:pt x="76" y="41"/>
                </a:cubicBezTo>
                <a:cubicBezTo>
                  <a:pt x="75" y="42"/>
                  <a:pt x="74" y="42"/>
                  <a:pt x="73" y="43"/>
                </a:cubicBezTo>
                <a:cubicBezTo>
                  <a:pt x="62" y="38"/>
                  <a:pt x="62" y="38"/>
                  <a:pt x="62" y="38"/>
                </a:cubicBezTo>
                <a:cubicBezTo>
                  <a:pt x="55" y="45"/>
                  <a:pt x="55" y="45"/>
                  <a:pt x="55" y="45"/>
                </a:cubicBezTo>
                <a:cubicBezTo>
                  <a:pt x="60" y="56"/>
                  <a:pt x="60" y="56"/>
                  <a:pt x="60" y="56"/>
                </a:cubicBezTo>
                <a:cubicBezTo>
                  <a:pt x="59" y="57"/>
                  <a:pt x="58" y="59"/>
                  <a:pt x="58" y="60"/>
                </a:cubicBezTo>
                <a:cubicBezTo>
                  <a:pt x="47" y="64"/>
                  <a:pt x="47" y="64"/>
                  <a:pt x="47" y="64"/>
                </a:cubicBezTo>
                <a:cubicBezTo>
                  <a:pt x="47" y="74"/>
                  <a:pt x="47" y="74"/>
                  <a:pt x="47" y="74"/>
                </a:cubicBezTo>
                <a:cubicBezTo>
                  <a:pt x="58" y="78"/>
                  <a:pt x="58" y="78"/>
                  <a:pt x="58" y="78"/>
                </a:cubicBezTo>
                <a:cubicBezTo>
                  <a:pt x="58" y="80"/>
                  <a:pt x="59" y="81"/>
                  <a:pt x="60" y="82"/>
                </a:cubicBezTo>
                <a:cubicBezTo>
                  <a:pt x="55" y="93"/>
                  <a:pt x="55" y="93"/>
                  <a:pt x="55" y="93"/>
                </a:cubicBezTo>
                <a:cubicBezTo>
                  <a:pt x="62" y="100"/>
                  <a:pt x="62" y="100"/>
                  <a:pt x="62" y="100"/>
                </a:cubicBezTo>
                <a:cubicBezTo>
                  <a:pt x="73" y="95"/>
                  <a:pt x="73" y="95"/>
                  <a:pt x="73" y="95"/>
                </a:cubicBezTo>
                <a:cubicBezTo>
                  <a:pt x="74" y="96"/>
                  <a:pt x="75" y="96"/>
                  <a:pt x="76" y="97"/>
                </a:cubicBezTo>
                <a:cubicBezTo>
                  <a:pt x="81" y="108"/>
                  <a:pt x="81" y="108"/>
                  <a:pt x="81" y="108"/>
                </a:cubicBezTo>
                <a:cubicBezTo>
                  <a:pt x="90" y="108"/>
                  <a:pt x="90" y="108"/>
                  <a:pt x="90" y="108"/>
                </a:cubicBezTo>
                <a:cubicBezTo>
                  <a:pt x="95" y="97"/>
                  <a:pt x="95" y="97"/>
                  <a:pt x="95" y="97"/>
                </a:cubicBezTo>
                <a:cubicBezTo>
                  <a:pt x="96" y="96"/>
                  <a:pt x="97" y="96"/>
                  <a:pt x="99" y="95"/>
                </a:cubicBezTo>
                <a:cubicBezTo>
                  <a:pt x="109" y="100"/>
                  <a:pt x="109" y="100"/>
                  <a:pt x="109" y="100"/>
                </a:cubicBezTo>
                <a:cubicBezTo>
                  <a:pt x="116" y="93"/>
                  <a:pt x="116" y="93"/>
                  <a:pt x="116" y="93"/>
                </a:cubicBezTo>
                <a:cubicBezTo>
                  <a:pt x="112" y="82"/>
                  <a:pt x="112" y="82"/>
                  <a:pt x="112" y="82"/>
                </a:cubicBezTo>
                <a:cubicBezTo>
                  <a:pt x="112" y="81"/>
                  <a:pt x="113" y="80"/>
                  <a:pt x="113" y="78"/>
                </a:cubicBezTo>
                <a:lnTo>
                  <a:pt x="124" y="74"/>
                </a:lnTo>
                <a:close/>
                <a:moveTo>
                  <a:pt x="86" y="91"/>
                </a:moveTo>
                <a:cubicBezTo>
                  <a:pt x="74" y="91"/>
                  <a:pt x="64" y="81"/>
                  <a:pt x="64" y="69"/>
                </a:cubicBezTo>
                <a:cubicBezTo>
                  <a:pt x="64" y="57"/>
                  <a:pt x="74" y="47"/>
                  <a:pt x="86" y="47"/>
                </a:cubicBezTo>
                <a:cubicBezTo>
                  <a:pt x="97" y="47"/>
                  <a:pt x="107" y="57"/>
                  <a:pt x="107" y="69"/>
                </a:cubicBezTo>
                <a:cubicBezTo>
                  <a:pt x="107" y="81"/>
                  <a:pt x="97" y="91"/>
                  <a:pt x="86" y="91"/>
                </a:cubicBezTo>
                <a:close/>
                <a:moveTo>
                  <a:pt x="86" y="80"/>
                </a:moveTo>
                <a:cubicBezTo>
                  <a:pt x="79" y="80"/>
                  <a:pt x="75" y="75"/>
                  <a:pt x="75" y="69"/>
                </a:cubicBezTo>
                <a:cubicBezTo>
                  <a:pt x="75" y="63"/>
                  <a:pt x="79" y="58"/>
                  <a:pt x="86" y="58"/>
                </a:cubicBezTo>
                <a:cubicBezTo>
                  <a:pt x="92" y="58"/>
                  <a:pt x="97" y="63"/>
                  <a:pt x="97" y="69"/>
                </a:cubicBezTo>
                <a:cubicBezTo>
                  <a:pt x="97" y="75"/>
                  <a:pt x="92" y="80"/>
                  <a:pt x="86" y="8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grpSp>
        <p:nvGrpSpPr>
          <p:cNvPr id="69" name="Group 68">
            <a:extLst>
              <a:ext uri="{FF2B5EF4-FFF2-40B4-BE49-F238E27FC236}">
                <a16:creationId xmlns:a16="http://schemas.microsoft.com/office/drawing/2014/main" id="{2FCFBD09-7EDB-4B12-827D-4E6D4095C842}"/>
              </a:ext>
            </a:extLst>
          </p:cNvPr>
          <p:cNvGrpSpPr/>
          <p:nvPr/>
        </p:nvGrpSpPr>
        <p:grpSpPr>
          <a:xfrm>
            <a:off x="3616309" y="2123038"/>
            <a:ext cx="1721198" cy="732847"/>
            <a:chOff x="2421211" y="5618122"/>
            <a:chExt cx="1721198" cy="732847"/>
          </a:xfrm>
        </p:grpSpPr>
        <p:sp>
          <p:nvSpPr>
            <p:cNvPr id="70" name="Text Placeholder 53">
              <a:extLst>
                <a:ext uri="{FF2B5EF4-FFF2-40B4-BE49-F238E27FC236}">
                  <a16:creationId xmlns:a16="http://schemas.microsoft.com/office/drawing/2014/main" id="{D2056B6E-9520-410E-93D1-1097B5D69614}"/>
                </a:ext>
              </a:extLst>
            </p:cNvPr>
            <p:cNvSpPr txBox="1">
              <a:spLocks/>
            </p:cNvSpPr>
            <p:nvPr/>
          </p:nvSpPr>
          <p:spPr>
            <a:xfrm>
              <a:off x="2421211" y="5868488"/>
              <a:ext cx="1703707" cy="4824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a:t>
              </a:r>
              <a:endParaRPr lang="en-US" sz="1100" dirty="0">
                <a:solidFill>
                  <a:schemeClr val="tx1">
                    <a:lumMod val="50000"/>
                  </a:schemeClr>
                </a:solidFill>
                <a:latin typeface="Montserrat Light" panose="00000400000000000000" pitchFamily="50" charset="-52"/>
              </a:endParaRPr>
            </a:p>
          </p:txBody>
        </p:sp>
        <p:sp>
          <p:nvSpPr>
            <p:cNvPr id="71" name="Text Placeholder 56">
              <a:extLst>
                <a:ext uri="{FF2B5EF4-FFF2-40B4-BE49-F238E27FC236}">
                  <a16:creationId xmlns:a16="http://schemas.microsoft.com/office/drawing/2014/main" id="{32937191-E07D-4A16-8A84-9009660574C7}"/>
                </a:ext>
              </a:extLst>
            </p:cNvPr>
            <p:cNvSpPr txBox="1">
              <a:spLocks/>
            </p:cNvSpPr>
            <p:nvPr/>
          </p:nvSpPr>
          <p:spPr>
            <a:xfrm>
              <a:off x="2440607" y="561812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3"/>
                  </a:solidFill>
                </a:rPr>
                <a:t>Title Here</a:t>
              </a:r>
              <a:endParaRPr lang="ru-RU" sz="1600" b="1" dirty="0">
                <a:solidFill>
                  <a:schemeClr val="accent3"/>
                </a:solidFill>
              </a:endParaRPr>
            </a:p>
          </p:txBody>
        </p:sp>
      </p:grpSp>
      <p:grpSp>
        <p:nvGrpSpPr>
          <p:cNvPr id="75" name="Group 74">
            <a:extLst>
              <a:ext uri="{FF2B5EF4-FFF2-40B4-BE49-F238E27FC236}">
                <a16:creationId xmlns:a16="http://schemas.microsoft.com/office/drawing/2014/main" id="{0BDDDA91-38FD-453D-A6B1-8D8E7E657361}"/>
              </a:ext>
            </a:extLst>
          </p:cNvPr>
          <p:cNvGrpSpPr/>
          <p:nvPr/>
        </p:nvGrpSpPr>
        <p:grpSpPr>
          <a:xfrm>
            <a:off x="1797660" y="934318"/>
            <a:ext cx="1721198" cy="732847"/>
            <a:chOff x="2421211" y="5618122"/>
            <a:chExt cx="1721198" cy="732847"/>
          </a:xfrm>
        </p:grpSpPr>
        <p:sp>
          <p:nvSpPr>
            <p:cNvPr id="76" name="Text Placeholder 53">
              <a:extLst>
                <a:ext uri="{FF2B5EF4-FFF2-40B4-BE49-F238E27FC236}">
                  <a16:creationId xmlns:a16="http://schemas.microsoft.com/office/drawing/2014/main" id="{88A89399-AA6E-43E1-A25B-7B49B7A151A7}"/>
                </a:ext>
              </a:extLst>
            </p:cNvPr>
            <p:cNvSpPr txBox="1">
              <a:spLocks/>
            </p:cNvSpPr>
            <p:nvPr/>
          </p:nvSpPr>
          <p:spPr>
            <a:xfrm>
              <a:off x="2421211" y="5868488"/>
              <a:ext cx="1703707" cy="4824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a:t>
              </a:r>
              <a:endParaRPr lang="en-US" sz="1100" dirty="0">
                <a:solidFill>
                  <a:schemeClr val="tx1">
                    <a:lumMod val="50000"/>
                  </a:schemeClr>
                </a:solidFill>
                <a:latin typeface="Montserrat Light" panose="00000400000000000000" pitchFamily="50" charset="-52"/>
              </a:endParaRPr>
            </a:p>
          </p:txBody>
        </p:sp>
        <p:sp>
          <p:nvSpPr>
            <p:cNvPr id="77" name="Text Placeholder 56">
              <a:extLst>
                <a:ext uri="{FF2B5EF4-FFF2-40B4-BE49-F238E27FC236}">
                  <a16:creationId xmlns:a16="http://schemas.microsoft.com/office/drawing/2014/main" id="{DAB966AD-BE6A-47FD-9B6C-127CF43CFBE1}"/>
                </a:ext>
              </a:extLst>
            </p:cNvPr>
            <p:cNvSpPr txBox="1">
              <a:spLocks/>
            </p:cNvSpPr>
            <p:nvPr/>
          </p:nvSpPr>
          <p:spPr>
            <a:xfrm>
              <a:off x="2440607" y="561812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5"/>
                  </a:solidFill>
                </a:rPr>
                <a:t>Title Here</a:t>
              </a:r>
              <a:endParaRPr lang="ru-RU" sz="1600" b="1" dirty="0">
                <a:solidFill>
                  <a:schemeClr val="accent5"/>
                </a:solidFill>
              </a:endParaRPr>
            </a:p>
          </p:txBody>
        </p:sp>
      </p:grpSp>
      <p:grpSp>
        <p:nvGrpSpPr>
          <p:cNvPr id="78" name="Group 77">
            <a:extLst>
              <a:ext uri="{FF2B5EF4-FFF2-40B4-BE49-F238E27FC236}">
                <a16:creationId xmlns:a16="http://schemas.microsoft.com/office/drawing/2014/main" id="{CA4DF8F2-133C-43C5-A776-F3DEB6435C2D}"/>
              </a:ext>
            </a:extLst>
          </p:cNvPr>
          <p:cNvGrpSpPr/>
          <p:nvPr/>
        </p:nvGrpSpPr>
        <p:grpSpPr>
          <a:xfrm>
            <a:off x="7165984" y="1577356"/>
            <a:ext cx="1721198" cy="732847"/>
            <a:chOff x="2421211" y="5618122"/>
            <a:chExt cx="1721198" cy="732847"/>
          </a:xfrm>
        </p:grpSpPr>
        <p:sp>
          <p:nvSpPr>
            <p:cNvPr id="79" name="Text Placeholder 53">
              <a:extLst>
                <a:ext uri="{FF2B5EF4-FFF2-40B4-BE49-F238E27FC236}">
                  <a16:creationId xmlns:a16="http://schemas.microsoft.com/office/drawing/2014/main" id="{0DE2A89B-E1EC-47BF-9AFC-00281296DDFC}"/>
                </a:ext>
              </a:extLst>
            </p:cNvPr>
            <p:cNvSpPr txBox="1">
              <a:spLocks/>
            </p:cNvSpPr>
            <p:nvPr/>
          </p:nvSpPr>
          <p:spPr>
            <a:xfrm>
              <a:off x="2421211" y="5868488"/>
              <a:ext cx="1703707" cy="4824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a:t>
              </a:r>
              <a:endParaRPr lang="en-US" sz="1100" dirty="0">
                <a:solidFill>
                  <a:schemeClr val="tx1">
                    <a:lumMod val="50000"/>
                  </a:schemeClr>
                </a:solidFill>
                <a:latin typeface="Montserrat Light" panose="00000400000000000000" pitchFamily="50" charset="-52"/>
              </a:endParaRPr>
            </a:p>
          </p:txBody>
        </p:sp>
        <p:sp>
          <p:nvSpPr>
            <p:cNvPr id="80" name="Text Placeholder 56">
              <a:extLst>
                <a:ext uri="{FF2B5EF4-FFF2-40B4-BE49-F238E27FC236}">
                  <a16:creationId xmlns:a16="http://schemas.microsoft.com/office/drawing/2014/main" id="{BCC43B69-A755-4159-9D0E-9BE371410F88}"/>
                </a:ext>
              </a:extLst>
            </p:cNvPr>
            <p:cNvSpPr txBox="1">
              <a:spLocks/>
            </p:cNvSpPr>
            <p:nvPr/>
          </p:nvSpPr>
          <p:spPr>
            <a:xfrm>
              <a:off x="2440607" y="561812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1"/>
                  </a:solidFill>
                </a:rPr>
                <a:t>Title Here</a:t>
              </a:r>
              <a:endParaRPr lang="ru-RU" sz="1600" b="1" dirty="0">
                <a:solidFill>
                  <a:schemeClr val="accent1"/>
                </a:solidFill>
              </a:endParaRPr>
            </a:p>
          </p:txBody>
        </p:sp>
      </p:grpSp>
      <p:grpSp>
        <p:nvGrpSpPr>
          <p:cNvPr id="81" name="Group 80">
            <a:extLst>
              <a:ext uri="{FF2B5EF4-FFF2-40B4-BE49-F238E27FC236}">
                <a16:creationId xmlns:a16="http://schemas.microsoft.com/office/drawing/2014/main" id="{134B8D09-749D-4C09-9A4D-F155A0B19E34}"/>
              </a:ext>
            </a:extLst>
          </p:cNvPr>
          <p:cNvGrpSpPr/>
          <p:nvPr/>
        </p:nvGrpSpPr>
        <p:grpSpPr>
          <a:xfrm>
            <a:off x="5306839" y="907013"/>
            <a:ext cx="1721198" cy="732847"/>
            <a:chOff x="2421211" y="5618122"/>
            <a:chExt cx="1721198" cy="732847"/>
          </a:xfrm>
        </p:grpSpPr>
        <p:sp>
          <p:nvSpPr>
            <p:cNvPr id="82" name="Text Placeholder 53">
              <a:extLst>
                <a:ext uri="{FF2B5EF4-FFF2-40B4-BE49-F238E27FC236}">
                  <a16:creationId xmlns:a16="http://schemas.microsoft.com/office/drawing/2014/main" id="{9D89D08F-60B5-4F8A-BA95-068880312D73}"/>
                </a:ext>
              </a:extLst>
            </p:cNvPr>
            <p:cNvSpPr txBox="1">
              <a:spLocks/>
            </p:cNvSpPr>
            <p:nvPr/>
          </p:nvSpPr>
          <p:spPr>
            <a:xfrm>
              <a:off x="2421211" y="5868488"/>
              <a:ext cx="1703707" cy="4824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a:t>
              </a:r>
              <a:endParaRPr lang="en-US" sz="1100" dirty="0">
                <a:solidFill>
                  <a:schemeClr val="tx1">
                    <a:lumMod val="50000"/>
                  </a:schemeClr>
                </a:solidFill>
                <a:latin typeface="Montserrat Light" panose="00000400000000000000" pitchFamily="50" charset="-52"/>
              </a:endParaRPr>
            </a:p>
          </p:txBody>
        </p:sp>
        <p:sp>
          <p:nvSpPr>
            <p:cNvPr id="83" name="Text Placeholder 56">
              <a:extLst>
                <a:ext uri="{FF2B5EF4-FFF2-40B4-BE49-F238E27FC236}">
                  <a16:creationId xmlns:a16="http://schemas.microsoft.com/office/drawing/2014/main" id="{F0E11480-F984-46C3-BC45-777B54736E5F}"/>
                </a:ext>
              </a:extLst>
            </p:cNvPr>
            <p:cNvSpPr txBox="1">
              <a:spLocks/>
            </p:cNvSpPr>
            <p:nvPr/>
          </p:nvSpPr>
          <p:spPr>
            <a:xfrm>
              <a:off x="2440607" y="561812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2"/>
                  </a:solidFill>
                </a:rPr>
                <a:t>Title Here</a:t>
              </a:r>
              <a:endParaRPr lang="ru-RU" sz="1600" b="1" dirty="0">
                <a:solidFill>
                  <a:schemeClr val="accent2"/>
                </a:solidFill>
              </a:endParaRPr>
            </a:p>
          </p:txBody>
        </p:sp>
      </p:grpSp>
      <p:grpSp>
        <p:nvGrpSpPr>
          <p:cNvPr id="84" name="Group 83">
            <a:extLst>
              <a:ext uri="{FF2B5EF4-FFF2-40B4-BE49-F238E27FC236}">
                <a16:creationId xmlns:a16="http://schemas.microsoft.com/office/drawing/2014/main" id="{2766AFE1-0EE7-41B2-9D80-180BB301F588}"/>
              </a:ext>
            </a:extLst>
          </p:cNvPr>
          <p:cNvGrpSpPr/>
          <p:nvPr/>
        </p:nvGrpSpPr>
        <p:grpSpPr>
          <a:xfrm>
            <a:off x="8959499" y="407364"/>
            <a:ext cx="1721198" cy="732847"/>
            <a:chOff x="2421211" y="5618122"/>
            <a:chExt cx="1721198" cy="732847"/>
          </a:xfrm>
        </p:grpSpPr>
        <p:sp>
          <p:nvSpPr>
            <p:cNvPr id="85" name="Text Placeholder 53">
              <a:extLst>
                <a:ext uri="{FF2B5EF4-FFF2-40B4-BE49-F238E27FC236}">
                  <a16:creationId xmlns:a16="http://schemas.microsoft.com/office/drawing/2014/main" id="{CAE92A44-F55C-4D06-8987-74F642924411}"/>
                </a:ext>
              </a:extLst>
            </p:cNvPr>
            <p:cNvSpPr txBox="1">
              <a:spLocks/>
            </p:cNvSpPr>
            <p:nvPr/>
          </p:nvSpPr>
          <p:spPr>
            <a:xfrm>
              <a:off x="2421211" y="5868488"/>
              <a:ext cx="1703707" cy="4824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100">
                  <a:solidFill>
                    <a:schemeClr val="tx1">
                      <a:lumMod val="50000"/>
                    </a:schemeClr>
                  </a:solidFill>
                  <a:latin typeface="Montserrat Light" panose="00000400000000000000" pitchFamily="50" charset="-52"/>
                </a:rPr>
                <a:t>Lorem ipsum dolor sit amet, consectetur</a:t>
              </a:r>
              <a:endParaRPr lang="en-US" sz="1100" dirty="0">
                <a:solidFill>
                  <a:schemeClr val="tx1">
                    <a:lumMod val="50000"/>
                  </a:schemeClr>
                </a:solidFill>
                <a:latin typeface="Montserrat Light" panose="00000400000000000000" pitchFamily="50" charset="-52"/>
              </a:endParaRPr>
            </a:p>
          </p:txBody>
        </p:sp>
        <p:sp>
          <p:nvSpPr>
            <p:cNvPr id="86" name="Text Placeholder 56">
              <a:extLst>
                <a:ext uri="{FF2B5EF4-FFF2-40B4-BE49-F238E27FC236}">
                  <a16:creationId xmlns:a16="http://schemas.microsoft.com/office/drawing/2014/main" id="{694F13E4-0752-4DC5-9068-E875FF2D1D6D}"/>
                </a:ext>
              </a:extLst>
            </p:cNvPr>
            <p:cNvSpPr txBox="1">
              <a:spLocks/>
            </p:cNvSpPr>
            <p:nvPr/>
          </p:nvSpPr>
          <p:spPr>
            <a:xfrm>
              <a:off x="2440607" y="5618122"/>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6"/>
                  </a:solidFill>
                </a:rPr>
                <a:t>Title Here</a:t>
              </a:r>
              <a:endParaRPr lang="ru-RU" sz="1600" b="1" dirty="0">
                <a:solidFill>
                  <a:schemeClr val="accent6"/>
                </a:solidFill>
              </a:endParaRPr>
            </a:p>
          </p:txBody>
        </p:sp>
      </p:grpSp>
    </p:spTree>
    <p:extLst>
      <p:ext uri="{BB962C8B-B14F-4D97-AF65-F5344CB8AC3E}">
        <p14:creationId xmlns:p14="http://schemas.microsoft.com/office/powerpoint/2010/main" val="303734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5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75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par>
                                <p:cTn id="17" presetID="10" presetClass="entr" presetSubtype="0" fill="hold"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par>
                                <p:cTn id="20" presetID="10" presetClass="entr" presetSubtype="0" fill="hold" grpId="1"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0" presetClass="path" presetSubtype="0" accel="50000" decel="50000" fill="hold" grpId="0" nodeType="withEffect">
                                  <p:stCondLst>
                                    <p:cond delay="500"/>
                                  </p:stCondLst>
                                  <p:childTnLst>
                                    <p:animMotion origin="layout" path="M 0.14636 0.51458 C 0.14662 0.4662 0.14675 0.41805 0.14701 0.36991 L -0.00065 0.36574 L -0.00065 -0.0044 " pathEditMode="relative" ptsTypes="AAAA">
                                      <p:cBhvr>
                                        <p:cTn id="24" dur="1750" fill="hold"/>
                                        <p:tgtEl>
                                          <p:spTgt spid="9"/>
                                        </p:tgtEl>
                                        <p:attrNameLst>
                                          <p:attrName>ppt_x</p:attrName>
                                          <p:attrName>ppt_y</p:attrName>
                                        </p:attrNameLst>
                                      </p:cBhvr>
                                    </p:animMotion>
                                  </p:childTnLst>
                                </p:cTn>
                              </p:par>
                              <p:par>
                                <p:cTn id="25" presetID="10" presetClass="entr" presetSubtype="0" fill="hold" grpId="1" nodeType="withEffect">
                                  <p:stCondLst>
                                    <p:cond delay="10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50"/>
                                        <p:tgtEl>
                                          <p:spTgt spid="10"/>
                                        </p:tgtEl>
                                      </p:cBhvr>
                                    </p:animEffect>
                                  </p:childTnLst>
                                </p:cTn>
                              </p:par>
                              <p:par>
                                <p:cTn id="28" presetID="0" presetClass="path" presetSubtype="0" accel="50000" decel="50000" fill="hold" grpId="0" nodeType="withEffect">
                                  <p:stCondLst>
                                    <p:cond delay="1000"/>
                                  </p:stCondLst>
                                  <p:childTnLst>
                                    <p:animMotion origin="layout" path="M 0.29388 0.67477 C 0.29414 0.58264 0.29414 0.49097 0.29453 0.39908 L 0.29453 0.39954 C 0.29375 0.39583 0.29283 0.39306 0.29218 0.38958 C 0.28997 0.3794 0.29218 0.38519 0.28932 0.37917 C 0.28828 0.37384 0.28867 0.37292 0.28515 0.3706 C 0.28398 0.36991 0.28281 0.36898 0.28164 0.36829 C 0.28125 0.36759 0.28059 0.36644 0.27994 0.36597 C 0.2789 0.36482 0.2763 0.36366 0.27539 0.36343 C 0.27096 0.36204 0.27161 0.36204 0.26901 0.36204 L 0.01562 0.36204 L 0.01562 0.3625 L 0.01106 0.35857 C 0.01041 0.35833 0.00976 0.3581 0.00924 0.35764 C 0.00807 0.35625 0.00703 0.3544 0.00586 0.35278 C 0.0052 0.35185 0.00468 0.35093 0.00403 0.35023 C 0.00377 0.34931 0.00338 0.34769 0.00299 0.34676 C 0.00247 0.34537 0.00156 0.34468 0.00117 0.34306 C 0.00065 0.34097 0.00039 0.33843 4.16667E-6 0.33588 C -0.00013 0.33496 -0.00039 0.33357 -0.00052 0.33264 C -0.00118 0.32338 -0.00105 0.32778 -0.00105 0.31945 C -0.00092 0.2294 -0.00013 0.08935 4.16667E-6 -1.48148E-6 " pathEditMode="relative" rAng="0" ptsTypes="AAAAAAAAAAAAAAAAAAAAAA">
                                      <p:cBhvr>
                                        <p:cTn id="29" dur="1750" fill="hold"/>
                                        <p:tgtEl>
                                          <p:spTgt spid="10"/>
                                        </p:tgtEl>
                                        <p:attrNameLst>
                                          <p:attrName>ppt_x</p:attrName>
                                          <p:attrName>ppt_y</p:attrName>
                                        </p:attrNameLst>
                                      </p:cBhvr>
                                      <p:rCtr x="-14727" y="-33750"/>
                                    </p:animMotion>
                                  </p:childTnLst>
                                </p:cTn>
                              </p:par>
                              <p:par>
                                <p:cTn id="30" presetID="10" presetClass="entr" presetSubtype="0" fill="hold" grpId="0" nodeType="withEffect">
                                  <p:stCondLst>
                                    <p:cond delay="150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0" presetClass="path" presetSubtype="0" accel="50000" decel="50000" fill="hold" grpId="1" nodeType="withEffect">
                                  <p:stCondLst>
                                    <p:cond delay="1500"/>
                                  </p:stCondLst>
                                  <p:childTnLst>
                                    <p:animMotion origin="layout" path="M -0.14921 0.58357 L -0.14921 0.3507 L 0.00026 0.3507 L 0.00026 -0.00625 " pathEditMode="relative" ptsTypes="AAAA">
                                      <p:cBhvr>
                                        <p:cTn id="34" dur="1750" fill="hold"/>
                                        <p:tgtEl>
                                          <p:spTgt spid="7"/>
                                        </p:tgtEl>
                                        <p:attrNameLst>
                                          <p:attrName>ppt_x</p:attrName>
                                          <p:attrName>ppt_y</p:attrName>
                                        </p:attrNameLst>
                                      </p:cBhvr>
                                    </p:animMotion>
                                  </p:childTnLst>
                                </p:cTn>
                              </p:par>
                              <p:par>
                                <p:cTn id="35" presetID="10" presetClass="entr" presetSubtype="0" fill="hold" grpId="0"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50"/>
                                        <p:tgtEl>
                                          <p:spTgt spid="8"/>
                                        </p:tgtEl>
                                      </p:cBhvr>
                                    </p:animEffect>
                                  </p:childTnLst>
                                </p:cTn>
                              </p:par>
                              <p:par>
                                <p:cTn id="38" presetID="0" presetClass="path" presetSubtype="0" accel="50000" decel="50000" fill="hold" grpId="1" nodeType="withEffect">
                                  <p:stCondLst>
                                    <p:cond delay="2000"/>
                                  </p:stCondLst>
                                  <p:childTnLst>
                                    <p:animMotion origin="layout" path="M 2.08333E-6 0.6831 L 2.08333E-6 -0.00718 " pathEditMode="relative" ptsTypes="AA">
                                      <p:cBhvr>
                                        <p:cTn id="39" dur="1750" fill="hold"/>
                                        <p:tgtEl>
                                          <p:spTgt spid="8"/>
                                        </p:tgtEl>
                                        <p:attrNameLst>
                                          <p:attrName>ppt_x</p:attrName>
                                          <p:attrName>ppt_y</p:attrName>
                                        </p:attrNameLst>
                                      </p:cBhvr>
                                    </p:animMotion>
                                  </p:childTnLst>
                                </p:cTn>
                              </p:par>
                              <p:par>
                                <p:cTn id="40" presetID="10" presetClass="entr" presetSubtype="0" fill="hold" grpId="0" nodeType="withEffect">
                                  <p:stCondLst>
                                    <p:cond delay="25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50"/>
                                        <p:tgtEl>
                                          <p:spTgt spid="6"/>
                                        </p:tgtEl>
                                      </p:cBhvr>
                                    </p:animEffect>
                                  </p:childTnLst>
                                </p:cTn>
                              </p:par>
                              <p:par>
                                <p:cTn id="43" presetID="0" presetClass="path" presetSubtype="0" accel="50000" decel="50000" fill="hold" grpId="1" nodeType="withEffect">
                                  <p:stCondLst>
                                    <p:cond delay="2500"/>
                                  </p:stCondLst>
                                  <p:childTnLst>
                                    <p:animMotion origin="layout" path="M -0.29557 0.74908 L -0.29557 0.33866 L -0.00078 0.33866 L -0.00078 -0.00601 " pathEditMode="relative" ptsTypes="AAAA">
                                      <p:cBhvr>
                                        <p:cTn id="44" dur="1750" fill="hold"/>
                                        <p:tgtEl>
                                          <p:spTgt spid="6"/>
                                        </p:tgtEl>
                                        <p:attrNameLst>
                                          <p:attrName>ppt_x</p:attrName>
                                          <p:attrName>ppt_y</p:attrName>
                                        </p:attrNameLst>
                                      </p:cBhvr>
                                    </p:animMotion>
                                  </p:childTnLst>
                                </p:cTn>
                              </p:par>
                              <p:par>
                                <p:cTn id="45" presetID="10" presetClass="entr" presetSubtype="0" fill="hold" grpId="0" nodeType="withEffect">
                                  <p:stCondLst>
                                    <p:cond delay="150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par>
                                <p:cTn id="48" presetID="10" presetClass="entr" presetSubtype="0" fill="hold" grpId="0" nodeType="withEffect">
                                  <p:stCondLst>
                                    <p:cond delay="125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par>
                                <p:cTn id="51" presetID="10" presetClass="entr" presetSubtype="0" fill="hold" grpId="0" nodeType="withEffect">
                                  <p:stCondLst>
                                    <p:cond delay="250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grpId="0" nodeType="withEffect">
                                  <p:stCondLst>
                                    <p:cond delay="200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childTnLst>
                                </p:cTn>
                              </p:par>
                              <p:par>
                                <p:cTn id="57" presetID="10" presetClass="entr" presetSubtype="0" fill="hold" grpId="0" nodeType="withEffect">
                                  <p:stCondLst>
                                    <p:cond delay="300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500"/>
                                        <p:tgtEl>
                                          <p:spTgt spid="60"/>
                                        </p:tgtEl>
                                      </p:cBhvr>
                                    </p:animEffect>
                                  </p:childTnLst>
                                </p:cTn>
                              </p:par>
                              <p:par>
                                <p:cTn id="60" presetID="2" presetClass="entr" presetSubtype="1" decel="100000" fill="hold" nodeType="withEffect">
                                  <p:stCondLst>
                                    <p:cond delay="1250"/>
                                  </p:stCondLst>
                                  <p:childTnLst>
                                    <p:set>
                                      <p:cBhvr>
                                        <p:cTn id="61" dur="1" fill="hold">
                                          <p:stCondLst>
                                            <p:cond delay="0"/>
                                          </p:stCondLst>
                                        </p:cTn>
                                        <p:tgtEl>
                                          <p:spTgt spid="69"/>
                                        </p:tgtEl>
                                        <p:attrNameLst>
                                          <p:attrName>style.visibility</p:attrName>
                                        </p:attrNameLst>
                                      </p:cBhvr>
                                      <p:to>
                                        <p:strVal val="visible"/>
                                      </p:to>
                                    </p:set>
                                    <p:anim calcmode="lin" valueType="num">
                                      <p:cBhvr additive="base">
                                        <p:cTn id="62" dur="1000" fill="hold"/>
                                        <p:tgtEl>
                                          <p:spTgt spid="69"/>
                                        </p:tgtEl>
                                        <p:attrNameLst>
                                          <p:attrName>ppt_x</p:attrName>
                                        </p:attrNameLst>
                                      </p:cBhvr>
                                      <p:tavLst>
                                        <p:tav tm="0">
                                          <p:val>
                                            <p:strVal val="#ppt_x"/>
                                          </p:val>
                                        </p:tav>
                                        <p:tav tm="100000">
                                          <p:val>
                                            <p:strVal val="#ppt_x"/>
                                          </p:val>
                                        </p:tav>
                                      </p:tavLst>
                                    </p:anim>
                                    <p:anim calcmode="lin" valueType="num">
                                      <p:cBhvr additive="base">
                                        <p:cTn id="63" dur="1000" fill="hold"/>
                                        <p:tgtEl>
                                          <p:spTgt spid="69"/>
                                        </p:tgtEl>
                                        <p:attrNameLst>
                                          <p:attrName>ppt_y</p:attrName>
                                        </p:attrNameLst>
                                      </p:cBhvr>
                                      <p:tavLst>
                                        <p:tav tm="0">
                                          <p:val>
                                            <p:strVal val="0-#ppt_h/2"/>
                                          </p:val>
                                        </p:tav>
                                        <p:tav tm="100000">
                                          <p:val>
                                            <p:strVal val="#ppt_y"/>
                                          </p:val>
                                        </p:tav>
                                      </p:tavLst>
                                    </p:anim>
                                  </p:childTnLst>
                                </p:cTn>
                              </p:par>
                              <p:par>
                                <p:cTn id="64" presetID="2" presetClass="entr" presetSubtype="1" decel="100000" fill="hold" nodeType="withEffect">
                                  <p:stCondLst>
                                    <p:cond delay="1750"/>
                                  </p:stCondLst>
                                  <p:childTnLst>
                                    <p:set>
                                      <p:cBhvr>
                                        <p:cTn id="65" dur="1" fill="hold">
                                          <p:stCondLst>
                                            <p:cond delay="0"/>
                                          </p:stCondLst>
                                        </p:cTn>
                                        <p:tgtEl>
                                          <p:spTgt spid="75"/>
                                        </p:tgtEl>
                                        <p:attrNameLst>
                                          <p:attrName>style.visibility</p:attrName>
                                        </p:attrNameLst>
                                      </p:cBhvr>
                                      <p:to>
                                        <p:strVal val="visible"/>
                                      </p:to>
                                    </p:set>
                                    <p:anim calcmode="lin" valueType="num">
                                      <p:cBhvr additive="base">
                                        <p:cTn id="66" dur="1000" fill="hold"/>
                                        <p:tgtEl>
                                          <p:spTgt spid="75"/>
                                        </p:tgtEl>
                                        <p:attrNameLst>
                                          <p:attrName>ppt_x</p:attrName>
                                        </p:attrNameLst>
                                      </p:cBhvr>
                                      <p:tavLst>
                                        <p:tav tm="0">
                                          <p:val>
                                            <p:strVal val="#ppt_x"/>
                                          </p:val>
                                        </p:tav>
                                        <p:tav tm="100000">
                                          <p:val>
                                            <p:strVal val="#ppt_x"/>
                                          </p:val>
                                        </p:tav>
                                      </p:tavLst>
                                    </p:anim>
                                    <p:anim calcmode="lin" valueType="num">
                                      <p:cBhvr additive="base">
                                        <p:cTn id="67" dur="1000" fill="hold"/>
                                        <p:tgtEl>
                                          <p:spTgt spid="75"/>
                                        </p:tgtEl>
                                        <p:attrNameLst>
                                          <p:attrName>ppt_y</p:attrName>
                                        </p:attrNameLst>
                                      </p:cBhvr>
                                      <p:tavLst>
                                        <p:tav tm="0">
                                          <p:val>
                                            <p:strVal val="0-#ppt_h/2"/>
                                          </p:val>
                                        </p:tav>
                                        <p:tav tm="100000">
                                          <p:val>
                                            <p:strVal val="#ppt_y"/>
                                          </p:val>
                                        </p:tav>
                                      </p:tavLst>
                                    </p:anim>
                                  </p:childTnLst>
                                </p:cTn>
                              </p:par>
                              <p:par>
                                <p:cTn id="68" presetID="2" presetClass="entr" presetSubtype="1" decel="100000" fill="hold" nodeType="withEffect">
                                  <p:stCondLst>
                                    <p:cond delay="2250"/>
                                  </p:stCondLst>
                                  <p:childTnLst>
                                    <p:set>
                                      <p:cBhvr>
                                        <p:cTn id="69" dur="1" fill="hold">
                                          <p:stCondLst>
                                            <p:cond delay="0"/>
                                          </p:stCondLst>
                                        </p:cTn>
                                        <p:tgtEl>
                                          <p:spTgt spid="78"/>
                                        </p:tgtEl>
                                        <p:attrNameLst>
                                          <p:attrName>style.visibility</p:attrName>
                                        </p:attrNameLst>
                                      </p:cBhvr>
                                      <p:to>
                                        <p:strVal val="visible"/>
                                      </p:to>
                                    </p:set>
                                    <p:anim calcmode="lin" valueType="num">
                                      <p:cBhvr additive="base">
                                        <p:cTn id="70" dur="1000" fill="hold"/>
                                        <p:tgtEl>
                                          <p:spTgt spid="78"/>
                                        </p:tgtEl>
                                        <p:attrNameLst>
                                          <p:attrName>ppt_x</p:attrName>
                                        </p:attrNameLst>
                                      </p:cBhvr>
                                      <p:tavLst>
                                        <p:tav tm="0">
                                          <p:val>
                                            <p:strVal val="#ppt_x"/>
                                          </p:val>
                                        </p:tav>
                                        <p:tav tm="100000">
                                          <p:val>
                                            <p:strVal val="#ppt_x"/>
                                          </p:val>
                                        </p:tav>
                                      </p:tavLst>
                                    </p:anim>
                                    <p:anim calcmode="lin" valueType="num">
                                      <p:cBhvr additive="base">
                                        <p:cTn id="71" dur="1000" fill="hold"/>
                                        <p:tgtEl>
                                          <p:spTgt spid="78"/>
                                        </p:tgtEl>
                                        <p:attrNameLst>
                                          <p:attrName>ppt_y</p:attrName>
                                        </p:attrNameLst>
                                      </p:cBhvr>
                                      <p:tavLst>
                                        <p:tav tm="0">
                                          <p:val>
                                            <p:strVal val="0-#ppt_h/2"/>
                                          </p:val>
                                        </p:tav>
                                        <p:tav tm="100000">
                                          <p:val>
                                            <p:strVal val="#ppt_y"/>
                                          </p:val>
                                        </p:tav>
                                      </p:tavLst>
                                    </p:anim>
                                  </p:childTnLst>
                                </p:cTn>
                              </p:par>
                              <p:par>
                                <p:cTn id="72" presetID="2" presetClass="entr" presetSubtype="1" decel="100000" fill="hold" nodeType="withEffect">
                                  <p:stCondLst>
                                    <p:cond delay="2750"/>
                                  </p:stCondLst>
                                  <p:childTnLst>
                                    <p:set>
                                      <p:cBhvr>
                                        <p:cTn id="73" dur="1" fill="hold">
                                          <p:stCondLst>
                                            <p:cond delay="0"/>
                                          </p:stCondLst>
                                        </p:cTn>
                                        <p:tgtEl>
                                          <p:spTgt spid="81"/>
                                        </p:tgtEl>
                                        <p:attrNameLst>
                                          <p:attrName>style.visibility</p:attrName>
                                        </p:attrNameLst>
                                      </p:cBhvr>
                                      <p:to>
                                        <p:strVal val="visible"/>
                                      </p:to>
                                    </p:set>
                                    <p:anim calcmode="lin" valueType="num">
                                      <p:cBhvr additive="base">
                                        <p:cTn id="74" dur="1000" fill="hold"/>
                                        <p:tgtEl>
                                          <p:spTgt spid="81"/>
                                        </p:tgtEl>
                                        <p:attrNameLst>
                                          <p:attrName>ppt_x</p:attrName>
                                        </p:attrNameLst>
                                      </p:cBhvr>
                                      <p:tavLst>
                                        <p:tav tm="0">
                                          <p:val>
                                            <p:strVal val="#ppt_x"/>
                                          </p:val>
                                        </p:tav>
                                        <p:tav tm="100000">
                                          <p:val>
                                            <p:strVal val="#ppt_x"/>
                                          </p:val>
                                        </p:tav>
                                      </p:tavLst>
                                    </p:anim>
                                    <p:anim calcmode="lin" valueType="num">
                                      <p:cBhvr additive="base">
                                        <p:cTn id="75" dur="1000" fill="hold"/>
                                        <p:tgtEl>
                                          <p:spTgt spid="81"/>
                                        </p:tgtEl>
                                        <p:attrNameLst>
                                          <p:attrName>ppt_y</p:attrName>
                                        </p:attrNameLst>
                                      </p:cBhvr>
                                      <p:tavLst>
                                        <p:tav tm="0">
                                          <p:val>
                                            <p:strVal val="0-#ppt_h/2"/>
                                          </p:val>
                                        </p:tav>
                                        <p:tav tm="100000">
                                          <p:val>
                                            <p:strVal val="#ppt_y"/>
                                          </p:val>
                                        </p:tav>
                                      </p:tavLst>
                                    </p:anim>
                                  </p:childTnLst>
                                </p:cTn>
                              </p:par>
                              <p:par>
                                <p:cTn id="76" presetID="2" presetClass="entr" presetSubtype="1" decel="100000" fill="hold" nodeType="withEffect">
                                  <p:stCondLst>
                                    <p:cond delay="3250"/>
                                  </p:stCondLst>
                                  <p:childTnLst>
                                    <p:set>
                                      <p:cBhvr>
                                        <p:cTn id="77" dur="1" fill="hold">
                                          <p:stCondLst>
                                            <p:cond delay="0"/>
                                          </p:stCondLst>
                                        </p:cTn>
                                        <p:tgtEl>
                                          <p:spTgt spid="84"/>
                                        </p:tgtEl>
                                        <p:attrNameLst>
                                          <p:attrName>style.visibility</p:attrName>
                                        </p:attrNameLst>
                                      </p:cBhvr>
                                      <p:to>
                                        <p:strVal val="visible"/>
                                      </p:to>
                                    </p:set>
                                    <p:anim calcmode="lin" valueType="num">
                                      <p:cBhvr additive="base">
                                        <p:cTn id="78" dur="1000" fill="hold"/>
                                        <p:tgtEl>
                                          <p:spTgt spid="84"/>
                                        </p:tgtEl>
                                        <p:attrNameLst>
                                          <p:attrName>ppt_x</p:attrName>
                                        </p:attrNameLst>
                                      </p:cBhvr>
                                      <p:tavLst>
                                        <p:tav tm="0">
                                          <p:val>
                                            <p:strVal val="#ppt_x"/>
                                          </p:val>
                                        </p:tav>
                                        <p:tav tm="100000">
                                          <p:val>
                                            <p:strVal val="#ppt_x"/>
                                          </p:val>
                                        </p:tav>
                                      </p:tavLst>
                                    </p:anim>
                                    <p:anim calcmode="lin" valueType="num">
                                      <p:cBhvr additive="base">
                                        <p:cTn id="79" dur="100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59" grpId="0" animBg="1"/>
      <p:bldP spid="60" grpId="0" animBg="1"/>
      <p:bldP spid="61" grpId="0" animBg="1"/>
      <p:bldP spid="62" grpId="0" animBg="1"/>
      <p:bldP spid="6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roup 158">
            <a:extLst>
              <a:ext uri="{FF2B5EF4-FFF2-40B4-BE49-F238E27FC236}">
                <a16:creationId xmlns:a16="http://schemas.microsoft.com/office/drawing/2014/main" id="{42E66ED5-1AEC-7AAC-18E6-97AC49CEC1F5}"/>
              </a:ext>
            </a:extLst>
          </p:cNvPr>
          <p:cNvGrpSpPr/>
          <p:nvPr/>
        </p:nvGrpSpPr>
        <p:grpSpPr>
          <a:xfrm>
            <a:off x="3997182" y="1881128"/>
            <a:ext cx="4197637" cy="4572060"/>
            <a:chOff x="7299038" y="1665228"/>
            <a:chExt cx="4197637" cy="4572060"/>
          </a:xfrm>
        </p:grpSpPr>
        <p:grpSp>
          <p:nvGrpSpPr>
            <p:cNvPr id="126" name="Group 125">
              <a:extLst>
                <a:ext uri="{FF2B5EF4-FFF2-40B4-BE49-F238E27FC236}">
                  <a16:creationId xmlns:a16="http://schemas.microsoft.com/office/drawing/2014/main" id="{1D76879B-7352-657D-2A60-969EBBC6E759}"/>
                </a:ext>
              </a:extLst>
            </p:cNvPr>
            <p:cNvGrpSpPr/>
            <p:nvPr/>
          </p:nvGrpSpPr>
          <p:grpSpPr>
            <a:xfrm>
              <a:off x="7299038" y="3736003"/>
              <a:ext cx="4197637" cy="2501285"/>
              <a:chOff x="3675062" y="3076491"/>
              <a:chExt cx="4824037" cy="2874544"/>
            </a:xfrm>
          </p:grpSpPr>
          <p:sp>
            <p:nvSpPr>
              <p:cNvPr id="154" name="Freeform: Shape 153">
                <a:extLst>
                  <a:ext uri="{FF2B5EF4-FFF2-40B4-BE49-F238E27FC236}">
                    <a16:creationId xmlns:a16="http://schemas.microsoft.com/office/drawing/2014/main" id="{7AD9A730-D1E1-3CD6-7562-B9C7AE938D33}"/>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55" name="Group 154">
                <a:extLst>
                  <a:ext uri="{FF2B5EF4-FFF2-40B4-BE49-F238E27FC236}">
                    <a16:creationId xmlns:a16="http://schemas.microsoft.com/office/drawing/2014/main" id="{71CD9932-2C90-DF53-268A-B4566B1F1E01}"/>
                  </a:ext>
                </a:extLst>
              </p:cNvPr>
              <p:cNvGrpSpPr/>
              <p:nvPr/>
            </p:nvGrpSpPr>
            <p:grpSpPr>
              <a:xfrm>
                <a:off x="3675062" y="3076491"/>
                <a:ext cx="4824037" cy="2874544"/>
                <a:chOff x="3675062" y="3076491"/>
                <a:chExt cx="4824037" cy="2874544"/>
              </a:xfrm>
            </p:grpSpPr>
            <p:sp>
              <p:nvSpPr>
                <p:cNvPr id="156" name="Freeform: Shape 155">
                  <a:extLst>
                    <a:ext uri="{FF2B5EF4-FFF2-40B4-BE49-F238E27FC236}">
                      <a16:creationId xmlns:a16="http://schemas.microsoft.com/office/drawing/2014/main" id="{DB6A2C2D-8AF2-F416-4F52-72E4D24F47B7}"/>
                    </a:ext>
                  </a:extLst>
                </p:cNvPr>
                <p:cNvSpPr/>
                <p:nvPr/>
              </p:nvSpPr>
              <p:spPr>
                <a:xfrm>
                  <a:off x="3675062" y="3076491"/>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7" name="Freeform: Shape 156">
                  <a:extLst>
                    <a:ext uri="{FF2B5EF4-FFF2-40B4-BE49-F238E27FC236}">
                      <a16:creationId xmlns:a16="http://schemas.microsoft.com/office/drawing/2014/main" id="{EDC2C7C2-75BE-61FA-E62D-7C9628FA6AD5}"/>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27" name="Group 126">
              <a:extLst>
                <a:ext uri="{FF2B5EF4-FFF2-40B4-BE49-F238E27FC236}">
                  <a16:creationId xmlns:a16="http://schemas.microsoft.com/office/drawing/2014/main" id="{2F525D44-D92F-75D5-92AB-D1F9BAB4D4EF}"/>
                </a:ext>
              </a:extLst>
            </p:cNvPr>
            <p:cNvGrpSpPr/>
            <p:nvPr/>
          </p:nvGrpSpPr>
          <p:grpSpPr>
            <a:xfrm>
              <a:off x="7771657" y="3248000"/>
              <a:ext cx="3252397" cy="1938037"/>
              <a:chOff x="3675062" y="3076491"/>
              <a:chExt cx="4824037" cy="2874544"/>
            </a:xfrm>
          </p:grpSpPr>
          <p:sp>
            <p:nvSpPr>
              <p:cNvPr id="150" name="Freeform: Shape 149">
                <a:extLst>
                  <a:ext uri="{FF2B5EF4-FFF2-40B4-BE49-F238E27FC236}">
                    <a16:creationId xmlns:a16="http://schemas.microsoft.com/office/drawing/2014/main" id="{A75340F3-8505-B139-565F-0DDCBBA5FD6F}"/>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51" name="Group 150">
                <a:extLst>
                  <a:ext uri="{FF2B5EF4-FFF2-40B4-BE49-F238E27FC236}">
                    <a16:creationId xmlns:a16="http://schemas.microsoft.com/office/drawing/2014/main" id="{EAD93C12-283B-A40B-6B36-D6472CBD0C4F}"/>
                  </a:ext>
                </a:extLst>
              </p:cNvPr>
              <p:cNvGrpSpPr/>
              <p:nvPr/>
            </p:nvGrpSpPr>
            <p:grpSpPr>
              <a:xfrm>
                <a:off x="3675062" y="3076491"/>
                <a:ext cx="4824037" cy="2874544"/>
                <a:chOff x="3675062" y="3076491"/>
                <a:chExt cx="4824037" cy="2874544"/>
              </a:xfrm>
            </p:grpSpPr>
            <p:sp>
              <p:nvSpPr>
                <p:cNvPr id="152" name="Freeform: Shape 151">
                  <a:extLst>
                    <a:ext uri="{FF2B5EF4-FFF2-40B4-BE49-F238E27FC236}">
                      <a16:creationId xmlns:a16="http://schemas.microsoft.com/office/drawing/2014/main" id="{DE5E87A9-35E0-478E-B028-1F7F6D2EA3B0}"/>
                    </a:ext>
                  </a:extLst>
                </p:cNvPr>
                <p:cNvSpPr/>
                <p:nvPr/>
              </p:nvSpPr>
              <p:spPr>
                <a:xfrm>
                  <a:off x="3675062" y="3076491"/>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3" name="Freeform: Shape 152">
                  <a:extLst>
                    <a:ext uri="{FF2B5EF4-FFF2-40B4-BE49-F238E27FC236}">
                      <a16:creationId xmlns:a16="http://schemas.microsoft.com/office/drawing/2014/main" id="{34972EA6-6A18-9B8F-EB7A-DA296021E338}"/>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28" name="Group 127">
              <a:extLst>
                <a:ext uri="{FF2B5EF4-FFF2-40B4-BE49-F238E27FC236}">
                  <a16:creationId xmlns:a16="http://schemas.microsoft.com/office/drawing/2014/main" id="{AEBE209E-3FCF-FBC7-1872-71AF437C213E}"/>
                </a:ext>
              </a:extLst>
            </p:cNvPr>
            <p:cNvGrpSpPr/>
            <p:nvPr/>
          </p:nvGrpSpPr>
          <p:grpSpPr>
            <a:xfrm>
              <a:off x="8110351" y="2828853"/>
              <a:ext cx="2575010" cy="1534395"/>
              <a:chOff x="3675062" y="3076491"/>
              <a:chExt cx="4824037" cy="2874544"/>
            </a:xfrm>
          </p:grpSpPr>
          <p:sp>
            <p:nvSpPr>
              <p:cNvPr id="146" name="Freeform: Shape 145">
                <a:extLst>
                  <a:ext uri="{FF2B5EF4-FFF2-40B4-BE49-F238E27FC236}">
                    <a16:creationId xmlns:a16="http://schemas.microsoft.com/office/drawing/2014/main" id="{20718BC5-589E-A12F-543D-DF84DF92C3E5}"/>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6"/>
                  </a:gs>
                  <a:gs pos="53400">
                    <a:srgbClr val="E32EBF">
                      <a:lumMod val="73000"/>
                      <a:lumOff val="27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47" name="Group 146">
                <a:extLst>
                  <a:ext uri="{FF2B5EF4-FFF2-40B4-BE49-F238E27FC236}">
                    <a16:creationId xmlns:a16="http://schemas.microsoft.com/office/drawing/2014/main" id="{60D88D79-978E-E733-39BA-D8282655F932}"/>
                  </a:ext>
                </a:extLst>
              </p:cNvPr>
              <p:cNvGrpSpPr/>
              <p:nvPr/>
            </p:nvGrpSpPr>
            <p:grpSpPr>
              <a:xfrm>
                <a:off x="3675062" y="3076491"/>
                <a:ext cx="4824037" cy="2874544"/>
                <a:chOff x="3675062" y="3076491"/>
                <a:chExt cx="4824037" cy="2874544"/>
              </a:xfrm>
            </p:grpSpPr>
            <p:sp>
              <p:nvSpPr>
                <p:cNvPr id="148" name="Freeform: Shape 147">
                  <a:extLst>
                    <a:ext uri="{FF2B5EF4-FFF2-40B4-BE49-F238E27FC236}">
                      <a16:creationId xmlns:a16="http://schemas.microsoft.com/office/drawing/2014/main" id="{75FA25E9-B958-4E88-C705-7E44A63CA7C6}"/>
                    </a:ext>
                  </a:extLst>
                </p:cNvPr>
                <p:cNvSpPr/>
                <p:nvPr/>
              </p:nvSpPr>
              <p:spPr>
                <a:xfrm>
                  <a:off x="3675062" y="3076491"/>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9" name="Freeform: Shape 148">
                  <a:extLst>
                    <a:ext uri="{FF2B5EF4-FFF2-40B4-BE49-F238E27FC236}">
                      <a16:creationId xmlns:a16="http://schemas.microsoft.com/office/drawing/2014/main" id="{5682191C-D2E6-4FF0-19F8-841883495C78}"/>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29" name="Group 128">
              <a:extLst>
                <a:ext uri="{FF2B5EF4-FFF2-40B4-BE49-F238E27FC236}">
                  <a16:creationId xmlns:a16="http://schemas.microsoft.com/office/drawing/2014/main" id="{C115DA9E-8DED-3C12-9C03-7697B111A657}"/>
                </a:ext>
              </a:extLst>
            </p:cNvPr>
            <p:cNvGrpSpPr/>
            <p:nvPr/>
          </p:nvGrpSpPr>
          <p:grpSpPr>
            <a:xfrm>
              <a:off x="8319776" y="2406103"/>
              <a:ext cx="2156161" cy="1284812"/>
              <a:chOff x="3675062" y="3076491"/>
              <a:chExt cx="4824037" cy="2874544"/>
            </a:xfrm>
          </p:grpSpPr>
          <p:sp>
            <p:nvSpPr>
              <p:cNvPr id="142" name="Freeform: Shape 141">
                <a:extLst>
                  <a:ext uri="{FF2B5EF4-FFF2-40B4-BE49-F238E27FC236}">
                    <a16:creationId xmlns:a16="http://schemas.microsoft.com/office/drawing/2014/main" id="{453F5F91-EF94-732A-27F5-B01C4964C480}"/>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6"/>
                  </a:gs>
                  <a:gs pos="53400">
                    <a:srgbClr val="E32EBF">
                      <a:lumMod val="73000"/>
                      <a:lumOff val="27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43" name="Group 142">
                <a:extLst>
                  <a:ext uri="{FF2B5EF4-FFF2-40B4-BE49-F238E27FC236}">
                    <a16:creationId xmlns:a16="http://schemas.microsoft.com/office/drawing/2014/main" id="{FA121E3D-F6E5-3006-BDB5-F9DE685473C8}"/>
                  </a:ext>
                </a:extLst>
              </p:cNvPr>
              <p:cNvGrpSpPr/>
              <p:nvPr/>
            </p:nvGrpSpPr>
            <p:grpSpPr>
              <a:xfrm>
                <a:off x="3675062" y="3076491"/>
                <a:ext cx="4824037" cy="2874544"/>
                <a:chOff x="3675062" y="3076491"/>
                <a:chExt cx="4824037" cy="2874544"/>
              </a:xfrm>
            </p:grpSpPr>
            <p:sp>
              <p:nvSpPr>
                <p:cNvPr id="144" name="Freeform: Shape 143">
                  <a:extLst>
                    <a:ext uri="{FF2B5EF4-FFF2-40B4-BE49-F238E27FC236}">
                      <a16:creationId xmlns:a16="http://schemas.microsoft.com/office/drawing/2014/main" id="{D9F77CA3-619A-3FB0-2C3E-EE453773929D}"/>
                    </a:ext>
                  </a:extLst>
                </p:cNvPr>
                <p:cNvSpPr/>
                <p:nvPr/>
              </p:nvSpPr>
              <p:spPr>
                <a:xfrm>
                  <a:off x="3675062" y="3076491"/>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3"/>
                    </a:gs>
                    <a:gs pos="47100">
                      <a:srgbClr val="8B32E2">
                        <a:lumMod val="73000"/>
                        <a:lumOff val="27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5" name="Freeform: Shape 144">
                  <a:extLst>
                    <a:ext uri="{FF2B5EF4-FFF2-40B4-BE49-F238E27FC236}">
                      <a16:creationId xmlns:a16="http://schemas.microsoft.com/office/drawing/2014/main" id="{7C4131D6-2D51-F02E-A61F-98625157B086}"/>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0">
                      <a:schemeClr val="accent3">
                        <a:lumMod val="75000"/>
                      </a:schemeClr>
                    </a:gs>
                    <a:gs pos="52300">
                      <a:srgbClr val="6211B0">
                        <a:lumMod val="82000"/>
                        <a:lumOff val="18000"/>
                      </a:srgbClr>
                    </a:gs>
                    <a:gs pos="100000">
                      <a:schemeClr val="accent3">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30" name="Group 129">
              <a:extLst>
                <a:ext uri="{FF2B5EF4-FFF2-40B4-BE49-F238E27FC236}">
                  <a16:creationId xmlns:a16="http://schemas.microsoft.com/office/drawing/2014/main" id="{C2FFE569-85B0-0620-3EC3-7A967440ACAA}"/>
                </a:ext>
              </a:extLst>
            </p:cNvPr>
            <p:cNvGrpSpPr/>
            <p:nvPr/>
          </p:nvGrpSpPr>
          <p:grpSpPr>
            <a:xfrm>
              <a:off x="8517243" y="2095675"/>
              <a:ext cx="1761226" cy="1049478"/>
              <a:chOff x="3675062" y="3076491"/>
              <a:chExt cx="4824037" cy="2874544"/>
            </a:xfrm>
          </p:grpSpPr>
          <p:sp>
            <p:nvSpPr>
              <p:cNvPr id="138" name="Freeform: Shape 137">
                <a:extLst>
                  <a:ext uri="{FF2B5EF4-FFF2-40B4-BE49-F238E27FC236}">
                    <a16:creationId xmlns:a16="http://schemas.microsoft.com/office/drawing/2014/main" id="{685F79F2-ADE5-A86A-4170-CED4DD2E0F3F}"/>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5"/>
                  </a:gs>
                  <a:gs pos="53400">
                    <a:srgbClr val="81A544">
                      <a:lumMod val="79000"/>
                      <a:lumOff val="21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39" name="Group 138">
                <a:extLst>
                  <a:ext uri="{FF2B5EF4-FFF2-40B4-BE49-F238E27FC236}">
                    <a16:creationId xmlns:a16="http://schemas.microsoft.com/office/drawing/2014/main" id="{DE216B9A-B001-2286-153F-C2075E977199}"/>
                  </a:ext>
                </a:extLst>
              </p:cNvPr>
              <p:cNvGrpSpPr/>
              <p:nvPr/>
            </p:nvGrpSpPr>
            <p:grpSpPr>
              <a:xfrm>
                <a:off x="3675062" y="3076491"/>
                <a:ext cx="4824037" cy="2874544"/>
                <a:chOff x="3675062" y="3076491"/>
                <a:chExt cx="4824037" cy="2874544"/>
              </a:xfrm>
            </p:grpSpPr>
            <p:sp>
              <p:nvSpPr>
                <p:cNvPr id="140" name="Freeform: Shape 139">
                  <a:extLst>
                    <a:ext uri="{FF2B5EF4-FFF2-40B4-BE49-F238E27FC236}">
                      <a16:creationId xmlns:a16="http://schemas.microsoft.com/office/drawing/2014/main" id="{A8B7CC32-A19B-74F0-0235-B8F12981AE13}"/>
                    </a:ext>
                  </a:extLst>
                </p:cNvPr>
                <p:cNvSpPr/>
                <p:nvPr/>
              </p:nvSpPr>
              <p:spPr>
                <a:xfrm>
                  <a:off x="3675062" y="3076491"/>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1" name="Freeform: Shape 140">
                  <a:extLst>
                    <a:ext uri="{FF2B5EF4-FFF2-40B4-BE49-F238E27FC236}">
                      <a16:creationId xmlns:a16="http://schemas.microsoft.com/office/drawing/2014/main" id="{FF885424-983D-B254-8306-8E782FFB239A}"/>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grpSp>
          <p:nvGrpSpPr>
            <p:cNvPr id="131" name="Group 130">
              <a:extLst>
                <a:ext uri="{FF2B5EF4-FFF2-40B4-BE49-F238E27FC236}">
                  <a16:creationId xmlns:a16="http://schemas.microsoft.com/office/drawing/2014/main" id="{4972C1E3-D657-3256-2EE0-DE1C87085785}"/>
                </a:ext>
              </a:extLst>
            </p:cNvPr>
            <p:cNvGrpSpPr/>
            <p:nvPr/>
          </p:nvGrpSpPr>
          <p:grpSpPr>
            <a:xfrm>
              <a:off x="8911584" y="1665228"/>
              <a:ext cx="1042365" cy="1069769"/>
              <a:chOff x="6833533" y="4676540"/>
              <a:chExt cx="1451162" cy="1489313"/>
            </a:xfrm>
          </p:grpSpPr>
          <p:sp>
            <p:nvSpPr>
              <p:cNvPr id="135" name="Freeform: Shape 134">
                <a:extLst>
                  <a:ext uri="{FF2B5EF4-FFF2-40B4-BE49-F238E27FC236}">
                    <a16:creationId xmlns:a16="http://schemas.microsoft.com/office/drawing/2014/main" id="{6C790179-A8BD-57B9-2A68-B553C637FB8C}"/>
                  </a:ext>
                </a:extLst>
              </p:cNvPr>
              <p:cNvSpPr/>
              <p:nvPr/>
            </p:nvSpPr>
            <p:spPr>
              <a:xfrm>
                <a:off x="6833533" y="5518146"/>
                <a:ext cx="1451162" cy="647707"/>
              </a:xfrm>
              <a:custGeom>
                <a:avLst/>
                <a:gdLst>
                  <a:gd name="connsiteX0" fmla="*/ 1809588 w 2221270"/>
                  <a:gd name="connsiteY0" fmla="*/ 98601 h 884430"/>
                  <a:gd name="connsiteX1" fmla="*/ 1973704 w 2221270"/>
                  <a:gd name="connsiteY1" fmla="*/ 720488 h 884430"/>
                  <a:gd name="connsiteX2" fmla="*/ 411699 w 2221270"/>
                  <a:gd name="connsiteY2" fmla="*/ 785829 h 884430"/>
                  <a:gd name="connsiteX3" fmla="*/ 247488 w 2221270"/>
                  <a:gd name="connsiteY3" fmla="*/ 163942 h 884430"/>
                  <a:gd name="connsiteX4" fmla="*/ 1809493 w 2221270"/>
                  <a:gd name="connsiteY4" fmla="*/ 98601 h 884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270" h="884430">
                    <a:moveTo>
                      <a:pt x="1809588" y="98601"/>
                    </a:moveTo>
                    <a:cubicBezTo>
                      <a:pt x="2286220" y="252334"/>
                      <a:pt x="2359753" y="530750"/>
                      <a:pt x="1973704" y="720488"/>
                    </a:cubicBezTo>
                    <a:cubicBezTo>
                      <a:pt x="1587751" y="910321"/>
                      <a:pt x="888426" y="939563"/>
                      <a:pt x="411699" y="785829"/>
                    </a:cubicBezTo>
                    <a:cubicBezTo>
                      <a:pt x="-64932" y="632096"/>
                      <a:pt x="-138465" y="353680"/>
                      <a:pt x="247488" y="163942"/>
                    </a:cubicBezTo>
                    <a:cubicBezTo>
                      <a:pt x="633441" y="-25891"/>
                      <a:pt x="1332767" y="-55133"/>
                      <a:pt x="1809493" y="98601"/>
                    </a:cubicBezTo>
                    <a:close/>
                  </a:path>
                </a:pathLst>
              </a:custGeom>
              <a:gradFill>
                <a:gsLst>
                  <a:gs pos="0">
                    <a:schemeClr val="accent6">
                      <a:lumMod val="68000"/>
                    </a:schemeClr>
                  </a:gs>
                  <a:gs pos="50000">
                    <a:srgbClr val="910D76">
                      <a:lumMod val="98000"/>
                      <a:lumOff val="2000"/>
                    </a:srgbClr>
                  </a:gs>
                  <a:gs pos="100000">
                    <a:schemeClr val="accent6">
                      <a:lumMod val="50000"/>
                    </a:schemeClr>
                  </a:gs>
                </a:gsLst>
                <a:lin ang="0" scaled="1"/>
              </a:gradFill>
              <a:ln w="9525" cap="flat">
                <a:noFill/>
                <a:prstDash val="solid"/>
                <a:miter/>
              </a:ln>
            </p:spPr>
            <p:txBody>
              <a:bodyPr rtlCol="0" anchor="ctr"/>
              <a:lstStyle/>
              <a:p>
                <a:endParaRPr lang="en-ID"/>
              </a:p>
            </p:txBody>
          </p:sp>
          <p:sp>
            <p:nvSpPr>
              <p:cNvPr id="133" name="Freeform: Shape 132">
                <a:extLst>
                  <a:ext uri="{FF2B5EF4-FFF2-40B4-BE49-F238E27FC236}">
                    <a16:creationId xmlns:a16="http://schemas.microsoft.com/office/drawing/2014/main" id="{DAB51271-EBEF-937B-E9BE-640912BA8EEB}"/>
                  </a:ext>
                </a:extLst>
              </p:cNvPr>
              <p:cNvSpPr/>
              <p:nvPr/>
            </p:nvSpPr>
            <p:spPr>
              <a:xfrm>
                <a:off x="6909719" y="4827055"/>
                <a:ext cx="1298988" cy="1188280"/>
              </a:xfrm>
              <a:custGeom>
                <a:avLst/>
                <a:gdLst>
                  <a:gd name="connsiteX0" fmla="*/ 706132 w 1298988"/>
                  <a:gd name="connsiteY0" fmla="*/ 1616 h 1188280"/>
                  <a:gd name="connsiteX1" fmla="*/ 1058169 w 1298988"/>
                  <a:gd name="connsiteY1" fmla="*/ 96105 h 1188280"/>
                  <a:gd name="connsiteX2" fmla="*/ 1170365 w 1298988"/>
                  <a:gd name="connsiteY2" fmla="*/ 173492 h 1188280"/>
                  <a:gd name="connsiteX3" fmla="*/ 1298988 w 1298988"/>
                  <a:gd name="connsiteY3" fmla="*/ 173492 h 1188280"/>
                  <a:gd name="connsiteX4" fmla="*/ 1298988 w 1298988"/>
                  <a:gd name="connsiteY4" fmla="*/ 425423 h 1188280"/>
                  <a:gd name="connsiteX5" fmla="*/ 1298988 w 1298988"/>
                  <a:gd name="connsiteY5" fmla="*/ 431173 h 1188280"/>
                  <a:gd name="connsiteX6" fmla="*/ 1298988 w 1298988"/>
                  <a:gd name="connsiteY6" fmla="*/ 448140 h 1188280"/>
                  <a:gd name="connsiteX7" fmla="*/ 1298988 w 1298988"/>
                  <a:gd name="connsiteY7" fmla="*/ 608049 h 1188280"/>
                  <a:gd name="connsiteX8" fmla="*/ 1298988 w 1298988"/>
                  <a:gd name="connsiteY8" fmla="*/ 700071 h 1188280"/>
                  <a:gd name="connsiteX9" fmla="*/ 1298988 w 1298988"/>
                  <a:gd name="connsiteY9" fmla="*/ 705821 h 1188280"/>
                  <a:gd name="connsiteX10" fmla="*/ 1298988 w 1298988"/>
                  <a:gd name="connsiteY10" fmla="*/ 882697 h 1188280"/>
                  <a:gd name="connsiteX11" fmla="*/ 1298863 w 1298988"/>
                  <a:gd name="connsiteY11" fmla="*/ 882697 h 1188280"/>
                  <a:gd name="connsiteX12" fmla="*/ 1154186 w 1298988"/>
                  <a:gd name="connsiteY12" fmla="*/ 1075027 h 1188280"/>
                  <a:gd name="connsiteX13" fmla="*/ 240630 w 1298988"/>
                  <a:gd name="connsiteY13" fmla="*/ 1120169 h 1188280"/>
                  <a:gd name="connsiteX14" fmla="*/ 1118 w 1298988"/>
                  <a:gd name="connsiteY14" fmla="*/ 864538 h 1188280"/>
                  <a:gd name="connsiteX15" fmla="*/ 1118 w 1298988"/>
                  <a:gd name="connsiteY15" fmla="*/ 730692 h 1188280"/>
                  <a:gd name="connsiteX16" fmla="*/ 1076 w 1298988"/>
                  <a:gd name="connsiteY16" fmla="*/ 730447 h 1188280"/>
                  <a:gd name="connsiteX17" fmla="*/ 1118 w 1298988"/>
                  <a:gd name="connsiteY17" fmla="*/ 680199 h 1188280"/>
                  <a:gd name="connsiteX18" fmla="*/ 1118 w 1298988"/>
                  <a:gd name="connsiteY18" fmla="*/ 625676 h 1188280"/>
                  <a:gd name="connsiteX19" fmla="*/ 1075 w 1298988"/>
                  <a:gd name="connsiteY19" fmla="*/ 625501 h 1188280"/>
                  <a:gd name="connsiteX20" fmla="*/ 1118 w 1298988"/>
                  <a:gd name="connsiteY20" fmla="*/ 589890 h 1188280"/>
                  <a:gd name="connsiteX21" fmla="*/ 1118 w 1298988"/>
                  <a:gd name="connsiteY21" fmla="*/ 456044 h 1188280"/>
                  <a:gd name="connsiteX22" fmla="*/ 1076 w 1298988"/>
                  <a:gd name="connsiteY22" fmla="*/ 455799 h 1188280"/>
                  <a:gd name="connsiteX23" fmla="*/ 1118 w 1298988"/>
                  <a:gd name="connsiteY23" fmla="*/ 405551 h 1188280"/>
                  <a:gd name="connsiteX24" fmla="*/ 1118 w 1298988"/>
                  <a:gd name="connsiteY24" fmla="*/ 173492 h 1188280"/>
                  <a:gd name="connsiteX25" fmla="*/ 128745 w 1298988"/>
                  <a:gd name="connsiteY25" fmla="*/ 173492 h 1188280"/>
                  <a:gd name="connsiteX26" fmla="*/ 144613 w 1298988"/>
                  <a:gd name="connsiteY26" fmla="*/ 159799 h 1188280"/>
                  <a:gd name="connsiteX27" fmla="*/ 706132 w 1298988"/>
                  <a:gd name="connsiteY27" fmla="*/ 1616 h 1188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98988" h="1188280">
                    <a:moveTo>
                      <a:pt x="706132" y="1616"/>
                    </a:moveTo>
                    <a:cubicBezTo>
                      <a:pt x="830771" y="8787"/>
                      <a:pt x="953628" y="39894"/>
                      <a:pt x="1058169" y="96105"/>
                    </a:cubicBezTo>
                    <a:cubicBezTo>
                      <a:pt x="1101293" y="119239"/>
                      <a:pt x="1138691" y="145276"/>
                      <a:pt x="1170365" y="173492"/>
                    </a:cubicBezTo>
                    <a:lnTo>
                      <a:pt x="1298988" y="173492"/>
                    </a:lnTo>
                    <a:lnTo>
                      <a:pt x="1298988" y="425423"/>
                    </a:lnTo>
                    <a:lnTo>
                      <a:pt x="1298988" y="431173"/>
                    </a:lnTo>
                    <a:lnTo>
                      <a:pt x="1298988" y="448140"/>
                    </a:lnTo>
                    <a:lnTo>
                      <a:pt x="1298988" y="608049"/>
                    </a:lnTo>
                    <a:lnTo>
                      <a:pt x="1298988" y="700071"/>
                    </a:lnTo>
                    <a:lnTo>
                      <a:pt x="1298988" y="705821"/>
                    </a:lnTo>
                    <a:lnTo>
                      <a:pt x="1298988" y="882697"/>
                    </a:lnTo>
                    <a:lnTo>
                      <a:pt x="1298863" y="882697"/>
                    </a:lnTo>
                    <a:cubicBezTo>
                      <a:pt x="1298926" y="950336"/>
                      <a:pt x="1251696" y="1018416"/>
                      <a:pt x="1154186" y="1075027"/>
                    </a:cubicBezTo>
                    <a:cubicBezTo>
                      <a:pt x="928426" y="1206114"/>
                      <a:pt x="519407" y="1226406"/>
                      <a:pt x="240630" y="1120169"/>
                    </a:cubicBezTo>
                    <a:cubicBezTo>
                      <a:pt x="71434" y="1055691"/>
                      <a:pt x="-10706" y="959526"/>
                      <a:pt x="1118" y="864538"/>
                    </a:cubicBezTo>
                    <a:lnTo>
                      <a:pt x="1118" y="730692"/>
                    </a:lnTo>
                    <a:lnTo>
                      <a:pt x="1076" y="730447"/>
                    </a:lnTo>
                    <a:cubicBezTo>
                      <a:pt x="-370" y="713732"/>
                      <a:pt x="-360" y="696952"/>
                      <a:pt x="1118" y="680199"/>
                    </a:cubicBezTo>
                    <a:lnTo>
                      <a:pt x="1118" y="625676"/>
                    </a:lnTo>
                    <a:lnTo>
                      <a:pt x="1075" y="625501"/>
                    </a:lnTo>
                    <a:cubicBezTo>
                      <a:pt x="-370" y="613655"/>
                      <a:pt x="-360" y="601763"/>
                      <a:pt x="1118" y="589890"/>
                    </a:cubicBezTo>
                    <a:lnTo>
                      <a:pt x="1118" y="456044"/>
                    </a:lnTo>
                    <a:lnTo>
                      <a:pt x="1076" y="455799"/>
                    </a:lnTo>
                    <a:cubicBezTo>
                      <a:pt x="-370" y="439084"/>
                      <a:pt x="-360" y="422304"/>
                      <a:pt x="1118" y="405551"/>
                    </a:cubicBezTo>
                    <a:lnTo>
                      <a:pt x="1118" y="173492"/>
                    </a:lnTo>
                    <a:lnTo>
                      <a:pt x="128745" y="173492"/>
                    </a:lnTo>
                    <a:cubicBezTo>
                      <a:pt x="133910" y="168928"/>
                      <a:pt x="139137" y="164260"/>
                      <a:pt x="144613" y="159799"/>
                    </a:cubicBezTo>
                    <a:cubicBezTo>
                      <a:pt x="285714" y="44198"/>
                      <a:pt x="498399" y="-10336"/>
                      <a:pt x="706132" y="1616"/>
                    </a:cubicBezTo>
                    <a:close/>
                  </a:path>
                </a:pathLst>
              </a:custGeom>
              <a:gradFill>
                <a:gsLst>
                  <a:gs pos="0">
                    <a:schemeClr val="accent6">
                      <a:lumMod val="75000"/>
                    </a:schemeClr>
                  </a:gs>
                  <a:gs pos="51100">
                    <a:srgbClr val="B41093">
                      <a:lumMod val="83000"/>
                      <a:lumOff val="17000"/>
                    </a:srgbClr>
                  </a:gs>
                  <a:gs pos="100000">
                    <a:schemeClr val="accent6">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134" name="Freeform: Shape 133">
                <a:extLst>
                  <a:ext uri="{FF2B5EF4-FFF2-40B4-BE49-F238E27FC236}">
                    <a16:creationId xmlns:a16="http://schemas.microsoft.com/office/drawing/2014/main" id="{AFC124D1-F5BF-769F-1AC1-B1850F1D66AA}"/>
                  </a:ext>
                </a:extLst>
              </p:cNvPr>
              <p:cNvSpPr/>
              <p:nvPr/>
            </p:nvSpPr>
            <p:spPr>
              <a:xfrm>
                <a:off x="6909622" y="4676540"/>
                <a:ext cx="1299119" cy="579864"/>
              </a:xfrm>
              <a:custGeom>
                <a:avLst/>
                <a:gdLst>
                  <a:gd name="connsiteX0" fmla="*/ 1619968 w 1988540"/>
                  <a:gd name="connsiteY0" fmla="*/ 88203 h 791791"/>
                  <a:gd name="connsiteX1" fmla="*/ 1766939 w 1988540"/>
                  <a:gd name="connsiteY1" fmla="*/ 645035 h 791791"/>
                  <a:gd name="connsiteX2" fmla="*/ 368573 w 1988540"/>
                  <a:gd name="connsiteY2" fmla="*/ 703518 h 791791"/>
                  <a:gd name="connsiteX3" fmla="*/ 221602 w 1988540"/>
                  <a:gd name="connsiteY3" fmla="*/ 146687 h 791791"/>
                  <a:gd name="connsiteX4" fmla="*/ 1619968 w 1988540"/>
                  <a:gd name="connsiteY4" fmla="*/ 88203 h 791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540" h="791791">
                    <a:moveTo>
                      <a:pt x="1619968" y="88203"/>
                    </a:moveTo>
                    <a:cubicBezTo>
                      <a:pt x="2046688" y="225839"/>
                      <a:pt x="2112506" y="475109"/>
                      <a:pt x="1766939" y="645035"/>
                    </a:cubicBezTo>
                    <a:cubicBezTo>
                      <a:pt x="1421372" y="814961"/>
                      <a:pt x="795293" y="841154"/>
                      <a:pt x="368573" y="703518"/>
                    </a:cubicBezTo>
                    <a:cubicBezTo>
                      <a:pt x="-58147" y="565882"/>
                      <a:pt x="-123965" y="316613"/>
                      <a:pt x="221602" y="146687"/>
                    </a:cubicBezTo>
                    <a:cubicBezTo>
                      <a:pt x="567074" y="-23144"/>
                      <a:pt x="1193152" y="-49338"/>
                      <a:pt x="1619968" y="88203"/>
                    </a:cubicBezTo>
                    <a:close/>
                  </a:path>
                </a:pathLst>
              </a:custGeom>
              <a:gradFill>
                <a:gsLst>
                  <a:gs pos="0">
                    <a:schemeClr val="accent6"/>
                  </a:gs>
                  <a:gs pos="48300">
                    <a:srgbClr val="E430C0">
                      <a:lumMod val="76000"/>
                      <a:lumOff val="24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grpSp>
      </p:grpSp>
      <p:sp>
        <p:nvSpPr>
          <p:cNvPr id="2" name="TextBox 1">
            <a:extLst>
              <a:ext uri="{FF2B5EF4-FFF2-40B4-BE49-F238E27FC236}">
                <a16:creationId xmlns:a16="http://schemas.microsoft.com/office/drawing/2014/main" id="{B1A06919-AF9D-6B8E-8555-BE383EC5CDDF}"/>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5 Steps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3" name="Group 2">
            <a:extLst>
              <a:ext uri="{FF2B5EF4-FFF2-40B4-BE49-F238E27FC236}">
                <a16:creationId xmlns:a16="http://schemas.microsoft.com/office/drawing/2014/main" id="{605710AC-35EA-0872-F03B-AFDADE8C9920}"/>
              </a:ext>
            </a:extLst>
          </p:cNvPr>
          <p:cNvGrpSpPr/>
          <p:nvPr/>
        </p:nvGrpSpPr>
        <p:grpSpPr>
          <a:xfrm>
            <a:off x="6934691" y="1989242"/>
            <a:ext cx="4368724" cy="802970"/>
            <a:chOff x="7019992" y="1912293"/>
            <a:chExt cx="4368724" cy="802970"/>
          </a:xfrm>
        </p:grpSpPr>
        <p:grpSp>
          <p:nvGrpSpPr>
            <p:cNvPr id="4" name="Group 3">
              <a:extLst>
                <a:ext uri="{FF2B5EF4-FFF2-40B4-BE49-F238E27FC236}">
                  <a16:creationId xmlns:a16="http://schemas.microsoft.com/office/drawing/2014/main" id="{1AFF297F-6F28-4913-5CE8-ACC5C51C37F0}"/>
                </a:ext>
              </a:extLst>
            </p:cNvPr>
            <p:cNvGrpSpPr/>
            <p:nvPr/>
          </p:nvGrpSpPr>
          <p:grpSpPr>
            <a:xfrm>
              <a:off x="7019992" y="2144849"/>
              <a:ext cx="1198591" cy="408917"/>
              <a:chOff x="7019992" y="2144849"/>
              <a:chExt cx="1198591" cy="408917"/>
            </a:xfrm>
          </p:grpSpPr>
          <p:cxnSp>
            <p:nvCxnSpPr>
              <p:cNvPr id="7" name="Straight Connector 6">
                <a:extLst>
                  <a:ext uri="{FF2B5EF4-FFF2-40B4-BE49-F238E27FC236}">
                    <a16:creationId xmlns:a16="http://schemas.microsoft.com/office/drawing/2014/main" id="{961B1315-D36D-548D-F629-AFC617D14E22}"/>
                  </a:ext>
                </a:extLst>
              </p:cNvPr>
              <p:cNvCxnSpPr/>
              <p:nvPr/>
            </p:nvCxnSpPr>
            <p:spPr>
              <a:xfrm flipV="1">
                <a:off x="7019992" y="2144849"/>
                <a:ext cx="408917" cy="408917"/>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C8AC0451-6925-5CE3-860F-4C04E3D096B8}"/>
                  </a:ext>
                </a:extLst>
              </p:cNvPr>
              <p:cNvCxnSpPr/>
              <p:nvPr/>
            </p:nvCxnSpPr>
            <p:spPr>
              <a:xfrm>
                <a:off x="7428909" y="2144849"/>
                <a:ext cx="789674"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5B5E6B37-3DCF-40D4-42AE-253A2B21441D}"/>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6" name="TextBox 5">
              <a:extLst>
                <a:ext uri="{FF2B5EF4-FFF2-40B4-BE49-F238E27FC236}">
                  <a16:creationId xmlns:a16="http://schemas.microsoft.com/office/drawing/2014/main" id="{891BE549-ABDE-5A1E-F7B3-E62FC87B903C}"/>
                </a:ext>
              </a:extLst>
            </p:cNvPr>
            <p:cNvSpPr txBox="1"/>
            <p:nvPr/>
          </p:nvSpPr>
          <p:spPr>
            <a:xfrm>
              <a:off x="8479476"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9" name="Group 8">
            <a:extLst>
              <a:ext uri="{FF2B5EF4-FFF2-40B4-BE49-F238E27FC236}">
                <a16:creationId xmlns:a16="http://schemas.microsoft.com/office/drawing/2014/main" id="{568B7FFD-5630-BFF7-6FED-359DC2F0383B}"/>
              </a:ext>
            </a:extLst>
          </p:cNvPr>
          <p:cNvGrpSpPr/>
          <p:nvPr/>
        </p:nvGrpSpPr>
        <p:grpSpPr>
          <a:xfrm>
            <a:off x="7328277" y="3294105"/>
            <a:ext cx="4368724" cy="802970"/>
            <a:chOff x="7019992" y="1912293"/>
            <a:chExt cx="4368724" cy="802970"/>
          </a:xfrm>
        </p:grpSpPr>
        <p:grpSp>
          <p:nvGrpSpPr>
            <p:cNvPr id="10" name="Group 9">
              <a:extLst>
                <a:ext uri="{FF2B5EF4-FFF2-40B4-BE49-F238E27FC236}">
                  <a16:creationId xmlns:a16="http://schemas.microsoft.com/office/drawing/2014/main" id="{247238E7-4180-772E-19AC-9FBD05EB2155}"/>
                </a:ext>
              </a:extLst>
            </p:cNvPr>
            <p:cNvGrpSpPr/>
            <p:nvPr/>
          </p:nvGrpSpPr>
          <p:grpSpPr>
            <a:xfrm>
              <a:off x="7019992" y="2144849"/>
              <a:ext cx="1198591" cy="408917"/>
              <a:chOff x="7019992" y="2144849"/>
              <a:chExt cx="1198591" cy="408917"/>
            </a:xfrm>
          </p:grpSpPr>
          <p:cxnSp>
            <p:nvCxnSpPr>
              <p:cNvPr id="13" name="Straight Connector 12">
                <a:extLst>
                  <a:ext uri="{FF2B5EF4-FFF2-40B4-BE49-F238E27FC236}">
                    <a16:creationId xmlns:a16="http://schemas.microsoft.com/office/drawing/2014/main" id="{6E227ED9-12A9-C1E5-10CE-97C25D99B0DB}"/>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EA754875-3C67-931B-A5C8-F01FDE51CE3C}"/>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B0832F53-7B49-77B4-EF80-2712123F4B35}"/>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2" name="TextBox 11">
              <a:extLst>
                <a:ext uri="{FF2B5EF4-FFF2-40B4-BE49-F238E27FC236}">
                  <a16:creationId xmlns:a16="http://schemas.microsoft.com/office/drawing/2014/main" id="{7CE02152-1CEA-FF73-286C-5C7E1DA27199}"/>
                </a:ext>
              </a:extLst>
            </p:cNvPr>
            <p:cNvSpPr txBox="1"/>
            <p:nvPr/>
          </p:nvSpPr>
          <p:spPr>
            <a:xfrm>
              <a:off x="8479476"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15" name="Group 14">
            <a:extLst>
              <a:ext uri="{FF2B5EF4-FFF2-40B4-BE49-F238E27FC236}">
                <a16:creationId xmlns:a16="http://schemas.microsoft.com/office/drawing/2014/main" id="{DD6B96EC-FFFD-5068-E45F-363C49794DED}"/>
              </a:ext>
            </a:extLst>
          </p:cNvPr>
          <p:cNvGrpSpPr/>
          <p:nvPr/>
        </p:nvGrpSpPr>
        <p:grpSpPr>
          <a:xfrm>
            <a:off x="7664433" y="4598967"/>
            <a:ext cx="4368724" cy="802970"/>
            <a:chOff x="7019992" y="1912293"/>
            <a:chExt cx="4368724" cy="802970"/>
          </a:xfrm>
        </p:grpSpPr>
        <p:grpSp>
          <p:nvGrpSpPr>
            <p:cNvPr id="16" name="Group 15">
              <a:extLst>
                <a:ext uri="{FF2B5EF4-FFF2-40B4-BE49-F238E27FC236}">
                  <a16:creationId xmlns:a16="http://schemas.microsoft.com/office/drawing/2014/main" id="{CF9886AC-37F7-1CB4-23D3-EA512A3A232D}"/>
                </a:ext>
              </a:extLst>
            </p:cNvPr>
            <p:cNvGrpSpPr/>
            <p:nvPr/>
          </p:nvGrpSpPr>
          <p:grpSpPr>
            <a:xfrm>
              <a:off x="7019992" y="2144849"/>
              <a:ext cx="1198591" cy="408917"/>
              <a:chOff x="7019992" y="2144849"/>
              <a:chExt cx="1198591" cy="408917"/>
            </a:xfrm>
          </p:grpSpPr>
          <p:cxnSp>
            <p:nvCxnSpPr>
              <p:cNvPr id="19" name="Straight Connector 18">
                <a:extLst>
                  <a:ext uri="{FF2B5EF4-FFF2-40B4-BE49-F238E27FC236}">
                    <a16:creationId xmlns:a16="http://schemas.microsoft.com/office/drawing/2014/main" id="{99AF0E67-2B0F-FFD1-485E-F481427789E3}"/>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8BDE2D10-3CC8-8ABE-0CFA-A57F432855F7}"/>
                  </a:ext>
                </a:extLst>
              </p:cNvPr>
              <p:cNvCxnSpPr/>
              <p:nvPr/>
            </p:nvCxnSpPr>
            <p:spPr>
              <a:xfrm>
                <a:off x="7428909" y="2144849"/>
                <a:ext cx="789674"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FFEBE301-5F9A-3E81-7E86-1BA771718951}"/>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8" name="TextBox 17">
              <a:extLst>
                <a:ext uri="{FF2B5EF4-FFF2-40B4-BE49-F238E27FC236}">
                  <a16:creationId xmlns:a16="http://schemas.microsoft.com/office/drawing/2014/main" id="{62B1002D-6316-93EE-EB56-0AA9B4748A70}"/>
                </a:ext>
              </a:extLst>
            </p:cNvPr>
            <p:cNvSpPr txBox="1"/>
            <p:nvPr/>
          </p:nvSpPr>
          <p:spPr>
            <a:xfrm>
              <a:off x="8479476"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21" name="Group 20">
            <a:extLst>
              <a:ext uri="{FF2B5EF4-FFF2-40B4-BE49-F238E27FC236}">
                <a16:creationId xmlns:a16="http://schemas.microsoft.com/office/drawing/2014/main" id="{D1518BF2-5F11-3E6E-C6F1-5FFED0BDC482}"/>
              </a:ext>
            </a:extLst>
          </p:cNvPr>
          <p:cNvGrpSpPr/>
          <p:nvPr/>
        </p:nvGrpSpPr>
        <p:grpSpPr>
          <a:xfrm flipH="1">
            <a:off x="233458" y="4033119"/>
            <a:ext cx="4368724" cy="802970"/>
            <a:chOff x="7019992" y="1912293"/>
            <a:chExt cx="4368724" cy="802970"/>
          </a:xfrm>
        </p:grpSpPr>
        <p:grpSp>
          <p:nvGrpSpPr>
            <p:cNvPr id="22" name="Group 21">
              <a:extLst>
                <a:ext uri="{FF2B5EF4-FFF2-40B4-BE49-F238E27FC236}">
                  <a16:creationId xmlns:a16="http://schemas.microsoft.com/office/drawing/2014/main" id="{80049CB2-523A-F81E-D6C2-A5145D82F0CD}"/>
                </a:ext>
              </a:extLst>
            </p:cNvPr>
            <p:cNvGrpSpPr/>
            <p:nvPr/>
          </p:nvGrpSpPr>
          <p:grpSpPr>
            <a:xfrm>
              <a:off x="7019992" y="2144849"/>
              <a:ext cx="1198591" cy="408917"/>
              <a:chOff x="7019992" y="2144849"/>
              <a:chExt cx="1198591" cy="408917"/>
            </a:xfrm>
          </p:grpSpPr>
          <p:cxnSp>
            <p:nvCxnSpPr>
              <p:cNvPr id="25" name="Straight Connector 24">
                <a:extLst>
                  <a:ext uri="{FF2B5EF4-FFF2-40B4-BE49-F238E27FC236}">
                    <a16:creationId xmlns:a16="http://schemas.microsoft.com/office/drawing/2014/main" id="{F4223B81-55B0-540C-D1D3-312188DAE331}"/>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B17A88FC-45B2-6470-099F-74E9EEA0D3CB}"/>
                  </a:ext>
                </a:extLst>
              </p:cNvPr>
              <p:cNvCxnSpPr/>
              <p:nvPr/>
            </p:nvCxnSpPr>
            <p:spPr>
              <a:xfrm>
                <a:off x="7428909" y="2144849"/>
                <a:ext cx="789674"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3091109F-9D61-76C0-E336-18BF0669EBD5}"/>
                </a:ext>
              </a:extLst>
            </p:cNvPr>
            <p:cNvSpPr txBox="1"/>
            <p:nvPr/>
          </p:nvSpPr>
          <p:spPr>
            <a:xfrm>
              <a:off x="8479476"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C982CF28-D806-C033-C657-4ADFA6DB7D30}"/>
                </a:ext>
              </a:extLst>
            </p:cNvPr>
            <p:cNvSpPr txBox="1"/>
            <p:nvPr/>
          </p:nvSpPr>
          <p:spPr>
            <a:xfrm>
              <a:off x="8479476"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27" name="Group 26">
            <a:extLst>
              <a:ext uri="{FF2B5EF4-FFF2-40B4-BE49-F238E27FC236}">
                <a16:creationId xmlns:a16="http://schemas.microsoft.com/office/drawing/2014/main" id="{A503B413-D183-89DD-CCBD-07D8B437919F}"/>
              </a:ext>
            </a:extLst>
          </p:cNvPr>
          <p:cNvGrpSpPr/>
          <p:nvPr/>
        </p:nvGrpSpPr>
        <p:grpSpPr>
          <a:xfrm flipH="1">
            <a:off x="719155" y="2460828"/>
            <a:ext cx="4368724" cy="802970"/>
            <a:chOff x="7019992" y="1912293"/>
            <a:chExt cx="4368724" cy="802970"/>
          </a:xfrm>
        </p:grpSpPr>
        <p:grpSp>
          <p:nvGrpSpPr>
            <p:cNvPr id="28" name="Group 27">
              <a:extLst>
                <a:ext uri="{FF2B5EF4-FFF2-40B4-BE49-F238E27FC236}">
                  <a16:creationId xmlns:a16="http://schemas.microsoft.com/office/drawing/2014/main" id="{E263CACA-F545-C814-5752-9D589DBEF142}"/>
                </a:ext>
              </a:extLst>
            </p:cNvPr>
            <p:cNvGrpSpPr/>
            <p:nvPr/>
          </p:nvGrpSpPr>
          <p:grpSpPr>
            <a:xfrm>
              <a:off x="7019992" y="2144849"/>
              <a:ext cx="1198591" cy="408917"/>
              <a:chOff x="7019992" y="2144849"/>
              <a:chExt cx="1198591" cy="408917"/>
            </a:xfrm>
          </p:grpSpPr>
          <p:cxnSp>
            <p:nvCxnSpPr>
              <p:cNvPr id="31" name="Straight Connector 30">
                <a:extLst>
                  <a:ext uri="{FF2B5EF4-FFF2-40B4-BE49-F238E27FC236}">
                    <a16:creationId xmlns:a16="http://schemas.microsoft.com/office/drawing/2014/main" id="{5E5B42B7-03DC-C7A6-1E0E-FE2A662EADFA}"/>
                  </a:ext>
                </a:extLst>
              </p:cNvPr>
              <p:cNvCxnSpPr/>
              <p:nvPr/>
            </p:nvCxnSpPr>
            <p:spPr>
              <a:xfrm flipV="1">
                <a:off x="7019992" y="2144849"/>
                <a:ext cx="408917" cy="408917"/>
              </a:xfrm>
              <a:prstGeom prst="line">
                <a:avLst/>
              </a:prstGeom>
              <a:ln w="12700">
                <a:solidFill>
                  <a:schemeClr val="accent3"/>
                </a:solidFill>
                <a:prstDash val="dash"/>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FA4BDD12-673E-B12D-D714-C4D690D0B117}"/>
                  </a:ext>
                </a:extLst>
              </p:cNvPr>
              <p:cNvCxnSpPr/>
              <p:nvPr/>
            </p:nvCxnSpPr>
            <p:spPr>
              <a:xfrm>
                <a:off x="7428909" y="2144849"/>
                <a:ext cx="789674" cy="0"/>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52646D23-B3A5-BAAA-2D15-8835418299A3}"/>
                </a:ext>
              </a:extLst>
            </p:cNvPr>
            <p:cNvSpPr txBox="1"/>
            <p:nvPr/>
          </p:nvSpPr>
          <p:spPr>
            <a:xfrm>
              <a:off x="8479476"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8A5FFDAE-DBEF-614F-1FFE-6FC336A2EF65}"/>
                </a:ext>
              </a:extLst>
            </p:cNvPr>
            <p:cNvSpPr txBox="1"/>
            <p:nvPr/>
          </p:nvSpPr>
          <p:spPr>
            <a:xfrm>
              <a:off x="8479476"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spTree>
    <p:extLst>
      <p:ext uri="{BB962C8B-B14F-4D97-AF65-F5344CB8AC3E}">
        <p14:creationId xmlns:p14="http://schemas.microsoft.com/office/powerpoint/2010/main" val="399989300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40B7C82E-46EC-687D-781B-E41F455C4E00}"/>
              </a:ext>
            </a:extLst>
          </p:cNvPr>
          <p:cNvGrpSpPr/>
          <p:nvPr/>
        </p:nvGrpSpPr>
        <p:grpSpPr>
          <a:xfrm>
            <a:off x="863600" y="1420917"/>
            <a:ext cx="4074221" cy="4502646"/>
            <a:chOff x="962025" y="2176109"/>
            <a:chExt cx="3736975" cy="4129937"/>
          </a:xfrm>
        </p:grpSpPr>
        <p:grpSp>
          <p:nvGrpSpPr>
            <p:cNvPr id="125" name="Group 124">
              <a:extLst>
                <a:ext uri="{FF2B5EF4-FFF2-40B4-BE49-F238E27FC236}">
                  <a16:creationId xmlns:a16="http://schemas.microsoft.com/office/drawing/2014/main" id="{7896A271-1E18-8D29-592E-04A080D84B87}"/>
                </a:ext>
              </a:extLst>
            </p:cNvPr>
            <p:cNvGrpSpPr/>
            <p:nvPr/>
          </p:nvGrpSpPr>
          <p:grpSpPr>
            <a:xfrm>
              <a:off x="962025" y="4079260"/>
              <a:ext cx="3736975" cy="2226786"/>
              <a:chOff x="3675062" y="3076491"/>
              <a:chExt cx="4824037" cy="2874544"/>
            </a:xfrm>
          </p:grpSpPr>
          <p:sp>
            <p:nvSpPr>
              <p:cNvPr id="126" name="Freeform: Shape 125">
                <a:extLst>
                  <a:ext uri="{FF2B5EF4-FFF2-40B4-BE49-F238E27FC236}">
                    <a16:creationId xmlns:a16="http://schemas.microsoft.com/office/drawing/2014/main" id="{AEBDBB0B-204F-F638-22E4-41ACA3A75B96}"/>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27" name="Group 126">
                <a:extLst>
                  <a:ext uri="{FF2B5EF4-FFF2-40B4-BE49-F238E27FC236}">
                    <a16:creationId xmlns:a16="http://schemas.microsoft.com/office/drawing/2014/main" id="{97DBA002-542A-B3BC-8B6A-45FB529DCCC6}"/>
                  </a:ext>
                </a:extLst>
              </p:cNvPr>
              <p:cNvGrpSpPr/>
              <p:nvPr/>
            </p:nvGrpSpPr>
            <p:grpSpPr>
              <a:xfrm>
                <a:off x="3675062" y="3076491"/>
                <a:ext cx="4824037" cy="2874544"/>
                <a:chOff x="3675062" y="3076491"/>
                <a:chExt cx="4824037" cy="2874544"/>
              </a:xfrm>
            </p:grpSpPr>
            <p:sp>
              <p:nvSpPr>
                <p:cNvPr id="128" name="Freeform: Shape 127">
                  <a:extLst>
                    <a:ext uri="{FF2B5EF4-FFF2-40B4-BE49-F238E27FC236}">
                      <a16:creationId xmlns:a16="http://schemas.microsoft.com/office/drawing/2014/main" id="{3775025D-FFD8-8FFE-D00D-B49441A944FC}"/>
                    </a:ext>
                  </a:extLst>
                </p:cNvPr>
                <p:cNvSpPr/>
                <p:nvPr/>
              </p:nvSpPr>
              <p:spPr>
                <a:xfrm>
                  <a:off x="3675062" y="3076491"/>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9" name="Freeform: Shape 128">
                  <a:extLst>
                    <a:ext uri="{FF2B5EF4-FFF2-40B4-BE49-F238E27FC236}">
                      <a16:creationId xmlns:a16="http://schemas.microsoft.com/office/drawing/2014/main" id="{B3E225E8-C0A7-29B7-5752-BEC47DD5E356}"/>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30" name="Group 129">
              <a:extLst>
                <a:ext uri="{FF2B5EF4-FFF2-40B4-BE49-F238E27FC236}">
                  <a16:creationId xmlns:a16="http://schemas.microsoft.com/office/drawing/2014/main" id="{242A773E-E855-5FEC-EB42-439E3B4F9D02}"/>
                </a:ext>
              </a:extLst>
            </p:cNvPr>
            <p:cNvGrpSpPr/>
            <p:nvPr/>
          </p:nvGrpSpPr>
          <p:grpSpPr>
            <a:xfrm>
              <a:off x="1233175" y="3020658"/>
              <a:ext cx="3194675" cy="1896103"/>
              <a:chOff x="3675062" y="3087873"/>
              <a:chExt cx="4824037" cy="2863162"/>
            </a:xfrm>
          </p:grpSpPr>
          <p:sp>
            <p:nvSpPr>
              <p:cNvPr id="131" name="Freeform: Shape 130">
                <a:extLst>
                  <a:ext uri="{FF2B5EF4-FFF2-40B4-BE49-F238E27FC236}">
                    <a16:creationId xmlns:a16="http://schemas.microsoft.com/office/drawing/2014/main" id="{BE959EDB-CEB9-BB46-12A7-E6646436B683}"/>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32" name="Group 131">
                <a:extLst>
                  <a:ext uri="{FF2B5EF4-FFF2-40B4-BE49-F238E27FC236}">
                    <a16:creationId xmlns:a16="http://schemas.microsoft.com/office/drawing/2014/main" id="{344FC17B-D07E-3A07-15C2-2D684FF2F156}"/>
                  </a:ext>
                </a:extLst>
              </p:cNvPr>
              <p:cNvGrpSpPr/>
              <p:nvPr/>
            </p:nvGrpSpPr>
            <p:grpSpPr>
              <a:xfrm>
                <a:off x="3675062" y="3087873"/>
                <a:ext cx="4824037" cy="2863162"/>
                <a:chOff x="3675062" y="3087873"/>
                <a:chExt cx="4824037" cy="2863162"/>
              </a:xfrm>
            </p:grpSpPr>
            <p:sp>
              <p:nvSpPr>
                <p:cNvPr id="133" name="Freeform: Shape 132">
                  <a:extLst>
                    <a:ext uri="{FF2B5EF4-FFF2-40B4-BE49-F238E27FC236}">
                      <a16:creationId xmlns:a16="http://schemas.microsoft.com/office/drawing/2014/main" id="{AAF064B0-CEE6-FF25-7D6B-2E835B09276F}"/>
                    </a:ext>
                  </a:extLst>
                </p:cNvPr>
                <p:cNvSpPr/>
                <p:nvPr/>
              </p:nvSpPr>
              <p:spPr>
                <a:xfrm>
                  <a:off x="3675062" y="3087873"/>
                  <a:ext cx="4824037" cy="2159732"/>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4" name="Freeform: Shape 133">
                  <a:extLst>
                    <a:ext uri="{FF2B5EF4-FFF2-40B4-BE49-F238E27FC236}">
                      <a16:creationId xmlns:a16="http://schemas.microsoft.com/office/drawing/2014/main" id="{8D60BF17-77E1-2FFC-AADB-DE93A6F0CE35}"/>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nvGrpSpPr>
            <p:cNvPr id="135" name="Group 134">
              <a:extLst>
                <a:ext uri="{FF2B5EF4-FFF2-40B4-BE49-F238E27FC236}">
                  <a16:creationId xmlns:a16="http://schemas.microsoft.com/office/drawing/2014/main" id="{A627B74C-7270-CE1E-AE9E-BAB6BC736E57}"/>
                </a:ext>
              </a:extLst>
            </p:cNvPr>
            <p:cNvGrpSpPr/>
            <p:nvPr/>
          </p:nvGrpSpPr>
          <p:grpSpPr>
            <a:xfrm>
              <a:off x="1580078" y="2176109"/>
              <a:ext cx="2500868" cy="1485135"/>
              <a:chOff x="3675062" y="3086290"/>
              <a:chExt cx="4824037" cy="2864745"/>
            </a:xfrm>
          </p:grpSpPr>
          <p:sp>
            <p:nvSpPr>
              <p:cNvPr id="136" name="Freeform: Shape 135">
                <a:extLst>
                  <a:ext uri="{FF2B5EF4-FFF2-40B4-BE49-F238E27FC236}">
                    <a16:creationId xmlns:a16="http://schemas.microsoft.com/office/drawing/2014/main" id="{0C8AEF87-2DD6-9C02-65D3-4042A2E659FC}"/>
                  </a:ext>
                </a:extLst>
              </p:cNvPr>
              <p:cNvSpPr/>
              <p:nvPr/>
            </p:nvSpPr>
            <p:spPr>
              <a:xfrm>
                <a:off x="4953062" y="3648596"/>
                <a:ext cx="2268037" cy="1399048"/>
              </a:xfrm>
              <a:custGeom>
                <a:avLst/>
                <a:gdLst>
                  <a:gd name="connsiteX0" fmla="*/ 1134018 w 2268037"/>
                  <a:gd name="connsiteY0" fmla="*/ 0 h 1399048"/>
                  <a:gd name="connsiteX1" fmla="*/ 1935476 w 2268037"/>
                  <a:gd name="connsiteY1" fmla="*/ 149079 h 1399048"/>
                  <a:gd name="connsiteX2" fmla="*/ 1935476 w 2268037"/>
                  <a:gd name="connsiteY2" fmla="*/ 147805 h 1399048"/>
                  <a:gd name="connsiteX3" fmla="*/ 2268037 w 2268037"/>
                  <a:gd name="connsiteY3" fmla="*/ 507123 h 1399048"/>
                  <a:gd name="connsiteX4" fmla="*/ 2268037 w 2268037"/>
                  <a:gd name="connsiteY4" fmla="*/ 1399048 h 1399048"/>
                  <a:gd name="connsiteX5" fmla="*/ 1935476 w 2268037"/>
                  <a:gd name="connsiteY5" fmla="*/ 1039729 h 1399048"/>
                  <a:gd name="connsiteX6" fmla="*/ 1935476 w 2268037"/>
                  <a:gd name="connsiteY6" fmla="*/ 1041003 h 1399048"/>
                  <a:gd name="connsiteX7" fmla="*/ 1134018 w 2268037"/>
                  <a:gd name="connsiteY7" fmla="*/ 891925 h 1399048"/>
                  <a:gd name="connsiteX8" fmla="*/ 332560 w 2268037"/>
                  <a:gd name="connsiteY8" fmla="*/ 1041003 h 1399048"/>
                  <a:gd name="connsiteX9" fmla="*/ 332560 w 2268037"/>
                  <a:gd name="connsiteY9" fmla="*/ 1039730 h 1399048"/>
                  <a:gd name="connsiteX10" fmla="*/ 259373 w 2268037"/>
                  <a:gd name="connsiteY10" fmla="*/ 1075760 h 1399048"/>
                  <a:gd name="connsiteX11" fmla="*/ 0 w 2268037"/>
                  <a:gd name="connsiteY11" fmla="*/ 1399048 h 1399048"/>
                  <a:gd name="connsiteX12" fmla="*/ 0 w 2268037"/>
                  <a:gd name="connsiteY12" fmla="*/ 507123 h 1399048"/>
                  <a:gd name="connsiteX13" fmla="*/ 332561 w 2268037"/>
                  <a:gd name="connsiteY13" fmla="*/ 147805 h 1399048"/>
                  <a:gd name="connsiteX14" fmla="*/ 332561 w 2268037"/>
                  <a:gd name="connsiteY14" fmla="*/ 149079 h 1399048"/>
                  <a:gd name="connsiteX15" fmla="*/ 500254 w 2268037"/>
                  <a:gd name="connsiteY15" fmla="*/ 87082 h 1399048"/>
                  <a:gd name="connsiteX16" fmla="*/ 1134018 w 2268037"/>
                  <a:gd name="connsiteY16" fmla="*/ 0 h 139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8037" h="1399048">
                    <a:moveTo>
                      <a:pt x="1134018" y="0"/>
                    </a:moveTo>
                    <a:cubicBezTo>
                      <a:pt x="1447466" y="0"/>
                      <a:pt x="1730333" y="57338"/>
                      <a:pt x="1935476" y="149079"/>
                    </a:cubicBezTo>
                    <a:lnTo>
                      <a:pt x="1935476" y="147805"/>
                    </a:lnTo>
                    <a:cubicBezTo>
                      <a:pt x="2140619" y="239546"/>
                      <a:pt x="2268037" y="366964"/>
                      <a:pt x="2268037" y="507123"/>
                    </a:cubicBezTo>
                    <a:lnTo>
                      <a:pt x="2268037" y="1399048"/>
                    </a:lnTo>
                    <a:cubicBezTo>
                      <a:pt x="2268037" y="1258888"/>
                      <a:pt x="2140619" y="1131470"/>
                      <a:pt x="1935476" y="1039729"/>
                    </a:cubicBezTo>
                    <a:lnTo>
                      <a:pt x="1935476" y="1041003"/>
                    </a:lnTo>
                    <a:cubicBezTo>
                      <a:pt x="1730333" y="949262"/>
                      <a:pt x="1446191" y="891925"/>
                      <a:pt x="1134018" y="891925"/>
                    </a:cubicBezTo>
                    <a:cubicBezTo>
                      <a:pt x="821844" y="891925"/>
                      <a:pt x="537703" y="949262"/>
                      <a:pt x="332560" y="1041003"/>
                    </a:cubicBezTo>
                    <a:lnTo>
                      <a:pt x="332560" y="1039730"/>
                    </a:lnTo>
                    <a:lnTo>
                      <a:pt x="259373" y="1075760"/>
                    </a:lnTo>
                    <a:cubicBezTo>
                      <a:pt x="97555" y="1163524"/>
                      <a:pt x="0" y="1276408"/>
                      <a:pt x="0" y="1399048"/>
                    </a:cubicBezTo>
                    <a:lnTo>
                      <a:pt x="0" y="507123"/>
                    </a:lnTo>
                    <a:cubicBezTo>
                      <a:pt x="0" y="366964"/>
                      <a:pt x="127418" y="239546"/>
                      <a:pt x="332561" y="147805"/>
                    </a:cubicBezTo>
                    <a:lnTo>
                      <a:pt x="332561" y="149079"/>
                    </a:lnTo>
                    <a:lnTo>
                      <a:pt x="500254" y="87082"/>
                    </a:lnTo>
                    <a:cubicBezTo>
                      <a:pt x="681048" y="32253"/>
                      <a:pt x="898932" y="0"/>
                      <a:pt x="1134018" y="0"/>
                    </a:cubicBez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137" name="Group 136">
                <a:extLst>
                  <a:ext uri="{FF2B5EF4-FFF2-40B4-BE49-F238E27FC236}">
                    <a16:creationId xmlns:a16="http://schemas.microsoft.com/office/drawing/2014/main" id="{2E8A1CA7-417B-C25D-E1A7-E5401F04835D}"/>
                  </a:ext>
                </a:extLst>
              </p:cNvPr>
              <p:cNvGrpSpPr/>
              <p:nvPr/>
            </p:nvGrpSpPr>
            <p:grpSpPr>
              <a:xfrm>
                <a:off x="3675062" y="3086290"/>
                <a:ext cx="4824037" cy="2864745"/>
                <a:chOff x="3675062" y="3086290"/>
                <a:chExt cx="4824037" cy="2864745"/>
              </a:xfrm>
            </p:grpSpPr>
            <p:sp>
              <p:nvSpPr>
                <p:cNvPr id="138" name="Freeform: Shape 137">
                  <a:extLst>
                    <a:ext uri="{FF2B5EF4-FFF2-40B4-BE49-F238E27FC236}">
                      <a16:creationId xmlns:a16="http://schemas.microsoft.com/office/drawing/2014/main" id="{2362DA9A-5FBD-24F1-92EE-CDB34092A99D}"/>
                    </a:ext>
                  </a:extLst>
                </p:cNvPr>
                <p:cNvSpPr/>
                <p:nvPr/>
              </p:nvSpPr>
              <p:spPr>
                <a:xfrm>
                  <a:off x="3675062" y="3086290"/>
                  <a:ext cx="4824037" cy="2159731"/>
                </a:xfrm>
                <a:custGeom>
                  <a:avLst/>
                  <a:gdLst>
                    <a:gd name="connsiteX0" fmla="*/ 4118142 w 4824037"/>
                    <a:gd name="connsiteY0" fmla="*/ 315996 h 2159731"/>
                    <a:gd name="connsiteX1" fmla="*/ 4811579 w 4824037"/>
                    <a:gd name="connsiteY1" fmla="*/ 968826 h 2159731"/>
                    <a:gd name="connsiteX2" fmla="*/ 4824037 w 4824037"/>
                    <a:gd name="connsiteY2" fmla="*/ 1079228 h 2159731"/>
                    <a:gd name="connsiteX3" fmla="*/ 4824037 w 4824037"/>
                    <a:gd name="connsiteY3" fmla="*/ 1079228 h 2159731"/>
                    <a:gd name="connsiteX4" fmla="*/ 4824037 w 4824037"/>
                    <a:gd name="connsiteY4" fmla="*/ 1079229 h 2159731"/>
                    <a:gd name="connsiteX5" fmla="*/ 4796345 w 4824037"/>
                    <a:gd name="connsiteY5" fmla="*/ 1243674 h 2159731"/>
                    <a:gd name="connsiteX6" fmla="*/ 4412816 w 4824037"/>
                    <a:gd name="connsiteY6" fmla="*/ 1682890 h 2159731"/>
                    <a:gd name="connsiteX7" fmla="*/ 4118143 w 4824037"/>
                    <a:gd name="connsiteY7" fmla="*/ 1842461 h 2159731"/>
                    <a:gd name="connsiteX8" fmla="*/ 4118143 w 4824037"/>
                    <a:gd name="connsiteY8" fmla="*/ 1843735 h 2159731"/>
                    <a:gd name="connsiteX9" fmla="*/ 2413293 w 4824037"/>
                    <a:gd name="connsiteY9" fmla="*/ 2159731 h 2159731"/>
                    <a:gd name="connsiteX10" fmla="*/ 2413293 w 4824037"/>
                    <a:gd name="connsiteY10" fmla="*/ 1587625 h 2159731"/>
                    <a:gd name="connsiteX11" fmla="*/ 3046878 w 4824037"/>
                    <a:gd name="connsiteY11" fmla="*/ 1500543 h 2159731"/>
                    <a:gd name="connsiteX12" fmla="*/ 3214053 w 4824037"/>
                    <a:gd name="connsiteY12" fmla="*/ 1438804 h 2159731"/>
                    <a:gd name="connsiteX13" fmla="*/ 3213476 w 4824037"/>
                    <a:gd name="connsiteY13" fmla="*/ 1438546 h 2159731"/>
                    <a:gd name="connsiteX14" fmla="*/ 3522923 w 4824037"/>
                    <a:gd name="connsiteY14" fmla="*/ 1181600 h 2159731"/>
                    <a:gd name="connsiteX15" fmla="*/ 3546037 w 4824037"/>
                    <a:gd name="connsiteY15" fmla="*/ 1079229 h 2159731"/>
                    <a:gd name="connsiteX16" fmla="*/ 3546037 w 4824037"/>
                    <a:gd name="connsiteY16" fmla="*/ 1079228 h 2159731"/>
                    <a:gd name="connsiteX17" fmla="*/ 3547311 w 4824037"/>
                    <a:gd name="connsiteY17" fmla="*/ 1079228 h 2159731"/>
                    <a:gd name="connsiteX18" fmla="*/ 3524197 w 4824037"/>
                    <a:gd name="connsiteY18" fmla="*/ 976856 h 2159731"/>
                    <a:gd name="connsiteX19" fmla="*/ 3214750 w 4824037"/>
                    <a:gd name="connsiteY19" fmla="*/ 719910 h 2159731"/>
                    <a:gd name="connsiteX20" fmla="*/ 2412018 w 4824037"/>
                    <a:gd name="connsiteY20" fmla="*/ 0 h 2159731"/>
                    <a:gd name="connsiteX21" fmla="*/ 4116868 w 4824037"/>
                    <a:gd name="connsiteY21" fmla="*/ 315996 h 2159731"/>
                    <a:gd name="connsiteX22" fmla="*/ 3213476 w 4824037"/>
                    <a:gd name="connsiteY22" fmla="*/ 719911 h 2159731"/>
                    <a:gd name="connsiteX23" fmla="*/ 3213476 w 4824037"/>
                    <a:gd name="connsiteY23" fmla="*/ 721185 h 2159731"/>
                    <a:gd name="connsiteX24" fmla="*/ 2412018 w 4824037"/>
                    <a:gd name="connsiteY24" fmla="*/ 572106 h 2159731"/>
                    <a:gd name="connsiteX25" fmla="*/ 2410744 w 4824037"/>
                    <a:gd name="connsiteY25" fmla="*/ 570832 h 2159731"/>
                    <a:gd name="connsiteX26" fmla="*/ 1777159 w 4824037"/>
                    <a:gd name="connsiteY26" fmla="*/ 657914 h 2159731"/>
                    <a:gd name="connsiteX27" fmla="*/ 1609986 w 4824037"/>
                    <a:gd name="connsiteY27" fmla="*/ 719653 h 2159731"/>
                    <a:gd name="connsiteX28" fmla="*/ 1610561 w 4824037"/>
                    <a:gd name="connsiteY28" fmla="*/ 719910 h 2159731"/>
                    <a:gd name="connsiteX29" fmla="*/ 1301115 w 4824037"/>
                    <a:gd name="connsiteY29" fmla="*/ 976856 h 2159731"/>
                    <a:gd name="connsiteX30" fmla="*/ 1278000 w 4824037"/>
                    <a:gd name="connsiteY30" fmla="*/ 1079228 h 2159731"/>
                    <a:gd name="connsiteX31" fmla="*/ 1301115 w 4824037"/>
                    <a:gd name="connsiteY31" fmla="*/ 1181600 h 2159731"/>
                    <a:gd name="connsiteX32" fmla="*/ 1472054 w 4824037"/>
                    <a:gd name="connsiteY32" fmla="*/ 1363409 h 2159731"/>
                    <a:gd name="connsiteX33" fmla="*/ 1609273 w 4824037"/>
                    <a:gd name="connsiteY33" fmla="*/ 1437848 h 2159731"/>
                    <a:gd name="connsiteX34" fmla="*/ 1610560 w 4824037"/>
                    <a:gd name="connsiteY34" fmla="*/ 1437272 h 2159731"/>
                    <a:gd name="connsiteX35" fmla="*/ 2412018 w 4824037"/>
                    <a:gd name="connsiteY35" fmla="*/ 1586351 h 2159731"/>
                    <a:gd name="connsiteX36" fmla="*/ 2413292 w 4824037"/>
                    <a:gd name="connsiteY36" fmla="*/ 1585077 h 2159731"/>
                    <a:gd name="connsiteX37" fmla="*/ 2413292 w 4824037"/>
                    <a:gd name="connsiteY37" fmla="*/ 2157183 h 2159731"/>
                    <a:gd name="connsiteX38" fmla="*/ 878625 w 4824037"/>
                    <a:gd name="connsiteY38" fmla="*/ 1910736 h 2159731"/>
                    <a:gd name="connsiteX39" fmla="*/ 707996 w 4824037"/>
                    <a:gd name="connsiteY39" fmla="*/ 1841522 h 2159731"/>
                    <a:gd name="connsiteX40" fmla="*/ 705895 w 4824037"/>
                    <a:gd name="connsiteY40" fmla="*/ 1842461 h 2159731"/>
                    <a:gd name="connsiteX41" fmla="*/ 12458 w 4824037"/>
                    <a:gd name="connsiteY41" fmla="*/ 1189631 h 2159731"/>
                    <a:gd name="connsiteX42" fmla="*/ 0 w 4824037"/>
                    <a:gd name="connsiteY42" fmla="*/ 1079229 h 2159731"/>
                    <a:gd name="connsiteX43" fmla="*/ 0 w 4824037"/>
                    <a:gd name="connsiteY43" fmla="*/ 1079229 h 2159731"/>
                    <a:gd name="connsiteX44" fmla="*/ 0 w 4824037"/>
                    <a:gd name="connsiteY44" fmla="*/ 1079228 h 2159731"/>
                    <a:gd name="connsiteX45" fmla="*/ 0 w 4824037"/>
                    <a:gd name="connsiteY45" fmla="*/ 1079228 h 2159731"/>
                    <a:gd name="connsiteX46" fmla="*/ 0 w 4824037"/>
                    <a:gd name="connsiteY46" fmla="*/ 1079228 h 2159731"/>
                    <a:gd name="connsiteX47" fmla="*/ 9559 w 4824037"/>
                    <a:gd name="connsiteY47" fmla="*/ 982464 h 2159731"/>
                    <a:gd name="connsiteX48" fmla="*/ 551303 w 4824037"/>
                    <a:gd name="connsiteY48" fmla="*/ 392534 h 2159731"/>
                    <a:gd name="connsiteX49" fmla="*/ 706561 w 4824037"/>
                    <a:gd name="connsiteY49" fmla="*/ 316294 h 2159731"/>
                    <a:gd name="connsiteX50" fmla="*/ 705894 w 4824037"/>
                    <a:gd name="connsiteY50" fmla="*/ 315996 h 2159731"/>
                    <a:gd name="connsiteX51" fmla="*/ 2412018 w 4824037"/>
                    <a:gd name="connsiteY51" fmla="*/ 0 h 215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24037" h="2159731">
                      <a:moveTo>
                        <a:pt x="4118142" y="315996"/>
                      </a:moveTo>
                      <a:cubicBezTo>
                        <a:pt x="4499440" y="486576"/>
                        <a:pt x="4753917" y="714714"/>
                        <a:pt x="4811579" y="968826"/>
                      </a:cubicBezTo>
                      <a:lnTo>
                        <a:pt x="4824037" y="1079228"/>
                      </a:lnTo>
                      <a:lnTo>
                        <a:pt x="4824037" y="1079228"/>
                      </a:lnTo>
                      <a:lnTo>
                        <a:pt x="4824037" y="1079229"/>
                      </a:lnTo>
                      <a:lnTo>
                        <a:pt x="4796345" y="1243674"/>
                      </a:lnTo>
                      <a:cubicBezTo>
                        <a:pt x="4741625" y="1404543"/>
                        <a:pt x="4607810" y="1553745"/>
                        <a:pt x="4412816" y="1682890"/>
                      </a:cubicBezTo>
                      <a:lnTo>
                        <a:pt x="4118143" y="1842461"/>
                      </a:lnTo>
                      <a:lnTo>
                        <a:pt x="4118143" y="1843735"/>
                      </a:lnTo>
                      <a:cubicBezTo>
                        <a:pt x="3682374" y="2038684"/>
                        <a:pt x="3079688" y="2159731"/>
                        <a:pt x="2413293" y="2159731"/>
                      </a:cubicBezTo>
                      <a:lnTo>
                        <a:pt x="2413293" y="1587625"/>
                      </a:lnTo>
                      <a:cubicBezTo>
                        <a:pt x="2647423" y="1587625"/>
                        <a:pt x="2865785" y="1555373"/>
                        <a:pt x="3046878" y="1500543"/>
                      </a:cubicBezTo>
                      <a:lnTo>
                        <a:pt x="3214053" y="1438804"/>
                      </a:lnTo>
                      <a:lnTo>
                        <a:pt x="3213476" y="1438546"/>
                      </a:lnTo>
                      <a:cubicBezTo>
                        <a:pt x="3367333" y="1369740"/>
                        <a:pt x="3477470" y="1280866"/>
                        <a:pt x="3522923" y="1181600"/>
                      </a:cubicBezTo>
                      <a:lnTo>
                        <a:pt x="3546037" y="1079229"/>
                      </a:lnTo>
                      <a:lnTo>
                        <a:pt x="3546037" y="1079228"/>
                      </a:lnTo>
                      <a:lnTo>
                        <a:pt x="3547311" y="1079228"/>
                      </a:lnTo>
                      <a:lnTo>
                        <a:pt x="3524197" y="976856"/>
                      </a:lnTo>
                      <a:cubicBezTo>
                        <a:pt x="3478744" y="877590"/>
                        <a:pt x="3368607" y="788716"/>
                        <a:pt x="3214750" y="719910"/>
                      </a:cubicBezTo>
                      <a:close/>
                      <a:moveTo>
                        <a:pt x="2412018" y="0"/>
                      </a:moveTo>
                      <a:cubicBezTo>
                        <a:pt x="3077139" y="0"/>
                        <a:pt x="3679825" y="121047"/>
                        <a:pt x="4116868" y="315996"/>
                      </a:cubicBezTo>
                      <a:lnTo>
                        <a:pt x="3213476" y="719911"/>
                      </a:lnTo>
                      <a:lnTo>
                        <a:pt x="3213476" y="721185"/>
                      </a:lnTo>
                      <a:cubicBezTo>
                        <a:pt x="3008333" y="629444"/>
                        <a:pt x="2725466" y="572106"/>
                        <a:pt x="2412018" y="572106"/>
                      </a:cubicBezTo>
                      <a:lnTo>
                        <a:pt x="2410744" y="570832"/>
                      </a:lnTo>
                      <a:cubicBezTo>
                        <a:pt x="2176614" y="570832"/>
                        <a:pt x="1958252" y="603085"/>
                        <a:pt x="1777159" y="657914"/>
                      </a:cubicBezTo>
                      <a:lnTo>
                        <a:pt x="1609986" y="719653"/>
                      </a:lnTo>
                      <a:lnTo>
                        <a:pt x="1610561" y="719910"/>
                      </a:lnTo>
                      <a:cubicBezTo>
                        <a:pt x="1456704" y="788716"/>
                        <a:pt x="1346567" y="877590"/>
                        <a:pt x="1301115" y="976856"/>
                      </a:cubicBezTo>
                      <a:lnTo>
                        <a:pt x="1278000" y="1079228"/>
                      </a:lnTo>
                      <a:lnTo>
                        <a:pt x="1301115" y="1181600"/>
                      </a:lnTo>
                      <a:cubicBezTo>
                        <a:pt x="1331416" y="1247777"/>
                        <a:pt x="1390467" y="1309336"/>
                        <a:pt x="1472054" y="1363409"/>
                      </a:cubicBezTo>
                      <a:lnTo>
                        <a:pt x="1609273" y="1437848"/>
                      </a:lnTo>
                      <a:lnTo>
                        <a:pt x="1610560" y="1437272"/>
                      </a:lnTo>
                      <a:cubicBezTo>
                        <a:pt x="1815703" y="1529013"/>
                        <a:pt x="2098570" y="1586351"/>
                        <a:pt x="2412018" y="1586351"/>
                      </a:cubicBezTo>
                      <a:lnTo>
                        <a:pt x="2413292" y="1585077"/>
                      </a:lnTo>
                      <a:lnTo>
                        <a:pt x="2413292" y="2157183"/>
                      </a:lnTo>
                      <a:cubicBezTo>
                        <a:pt x="1830197" y="2157183"/>
                        <a:pt x="1295878" y="2064507"/>
                        <a:pt x="878625" y="1910736"/>
                      </a:cubicBezTo>
                      <a:lnTo>
                        <a:pt x="707996" y="1841522"/>
                      </a:lnTo>
                      <a:lnTo>
                        <a:pt x="705895" y="1842461"/>
                      </a:lnTo>
                      <a:cubicBezTo>
                        <a:pt x="324597" y="1671880"/>
                        <a:pt x="70120" y="1443743"/>
                        <a:pt x="12458" y="1189631"/>
                      </a:cubicBezTo>
                      <a:lnTo>
                        <a:pt x="0" y="1079229"/>
                      </a:lnTo>
                      <a:lnTo>
                        <a:pt x="0" y="1079229"/>
                      </a:lnTo>
                      <a:lnTo>
                        <a:pt x="0" y="1079228"/>
                      </a:lnTo>
                      <a:lnTo>
                        <a:pt x="0" y="1079228"/>
                      </a:lnTo>
                      <a:lnTo>
                        <a:pt x="0" y="1079228"/>
                      </a:lnTo>
                      <a:lnTo>
                        <a:pt x="9559" y="982464"/>
                      </a:lnTo>
                      <a:cubicBezTo>
                        <a:pt x="53855" y="759313"/>
                        <a:pt x="249876" y="555617"/>
                        <a:pt x="551303" y="392534"/>
                      </a:cubicBezTo>
                      <a:lnTo>
                        <a:pt x="706561" y="316294"/>
                      </a:lnTo>
                      <a:lnTo>
                        <a:pt x="705894" y="315996"/>
                      </a:lnTo>
                      <a:cubicBezTo>
                        <a:pt x="1142937" y="121047"/>
                        <a:pt x="1745623" y="0"/>
                        <a:pt x="2412018" y="0"/>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9" name="Freeform: Shape 138">
                  <a:extLst>
                    <a:ext uri="{FF2B5EF4-FFF2-40B4-BE49-F238E27FC236}">
                      <a16:creationId xmlns:a16="http://schemas.microsoft.com/office/drawing/2014/main" id="{8FAEDF63-6489-62A3-918A-45840136E3CE}"/>
                    </a:ext>
                  </a:extLst>
                </p:cNvPr>
                <p:cNvSpPr/>
                <p:nvPr/>
              </p:nvSpPr>
              <p:spPr>
                <a:xfrm>
                  <a:off x="3675062" y="4155719"/>
                  <a:ext cx="4824037" cy="1795316"/>
                </a:xfrm>
                <a:custGeom>
                  <a:avLst/>
                  <a:gdLst>
                    <a:gd name="connsiteX0" fmla="*/ 4824037 w 4824037"/>
                    <a:gd name="connsiteY0" fmla="*/ 0 h 1795316"/>
                    <a:gd name="connsiteX1" fmla="*/ 4824037 w 4824037"/>
                    <a:gd name="connsiteY1" fmla="*/ 718636 h 1795316"/>
                    <a:gd name="connsiteX2" fmla="*/ 4116868 w 4824037"/>
                    <a:gd name="connsiteY2" fmla="*/ 1481869 h 1795316"/>
                    <a:gd name="connsiteX3" fmla="*/ 4116868 w 4824037"/>
                    <a:gd name="connsiteY3" fmla="*/ 763233 h 1795316"/>
                    <a:gd name="connsiteX4" fmla="*/ 4824037 w 4824037"/>
                    <a:gd name="connsiteY4" fmla="*/ 0 h 1795316"/>
                    <a:gd name="connsiteX5" fmla="*/ 0 w 4824037"/>
                    <a:gd name="connsiteY5" fmla="*/ 0 h 1795316"/>
                    <a:gd name="connsiteX6" fmla="*/ 411221 w 4824037"/>
                    <a:gd name="connsiteY6" fmla="*/ 603662 h 1795316"/>
                    <a:gd name="connsiteX7" fmla="*/ 705894 w 4824037"/>
                    <a:gd name="connsiteY7" fmla="*/ 763233 h 1795316"/>
                    <a:gd name="connsiteX8" fmla="*/ 705894 w 4824037"/>
                    <a:gd name="connsiteY8" fmla="*/ 761958 h 1795316"/>
                    <a:gd name="connsiteX9" fmla="*/ 2412018 w 4824037"/>
                    <a:gd name="connsiteY9" fmla="*/ 1077954 h 1795316"/>
                    <a:gd name="connsiteX10" fmla="*/ 4116867 w 4824037"/>
                    <a:gd name="connsiteY10" fmla="*/ 761958 h 1795316"/>
                    <a:gd name="connsiteX11" fmla="*/ 4116867 w 4824037"/>
                    <a:gd name="connsiteY11" fmla="*/ 1480594 h 1795316"/>
                    <a:gd name="connsiteX12" fmla="*/ 2554726 w 4824037"/>
                    <a:gd name="connsiteY12" fmla="*/ 1795316 h 1795316"/>
                    <a:gd name="connsiteX13" fmla="*/ 2554726 w 4824037"/>
                    <a:gd name="connsiteY13" fmla="*/ 1794042 h 1795316"/>
                    <a:gd name="connsiteX14" fmla="*/ 2412018 w 4824037"/>
                    <a:gd name="connsiteY14" fmla="*/ 1794042 h 1795316"/>
                    <a:gd name="connsiteX15" fmla="*/ 2269203 w 4824037"/>
                    <a:gd name="connsiteY15" fmla="*/ 1794042 h 1795316"/>
                    <a:gd name="connsiteX16" fmla="*/ 2269203 w 4824037"/>
                    <a:gd name="connsiteY16" fmla="*/ 1795316 h 1795316"/>
                    <a:gd name="connsiteX17" fmla="*/ 1035515 w 4824037"/>
                    <a:gd name="connsiteY17" fmla="*/ 1604309 h 1795316"/>
                    <a:gd name="connsiteX18" fmla="*/ 705895 w 4824037"/>
                    <a:gd name="connsiteY18" fmla="*/ 1480595 h 1795316"/>
                    <a:gd name="connsiteX19" fmla="*/ 705895 w 4824037"/>
                    <a:gd name="connsiteY19" fmla="*/ 1481869 h 1795316"/>
                    <a:gd name="connsiteX20" fmla="*/ 0 w 4824037"/>
                    <a:gd name="connsiteY20" fmla="*/ 718636 h 1795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24037" h="1795316">
                      <a:moveTo>
                        <a:pt x="4824037" y="0"/>
                      </a:moveTo>
                      <a:lnTo>
                        <a:pt x="4824037" y="718636"/>
                      </a:lnTo>
                      <a:cubicBezTo>
                        <a:pt x="4824037" y="1016794"/>
                        <a:pt x="4553424" y="1286920"/>
                        <a:pt x="4116868" y="1481869"/>
                      </a:cubicBezTo>
                      <a:lnTo>
                        <a:pt x="4116868" y="763233"/>
                      </a:lnTo>
                      <a:cubicBezTo>
                        <a:pt x="4554700" y="568283"/>
                        <a:pt x="4824037" y="298158"/>
                        <a:pt x="4824037" y="0"/>
                      </a:cubicBezTo>
                      <a:close/>
                      <a:moveTo>
                        <a:pt x="0" y="0"/>
                      </a:moveTo>
                      <a:cubicBezTo>
                        <a:pt x="0" y="223619"/>
                        <a:pt x="151229" y="431469"/>
                        <a:pt x="411221" y="603662"/>
                      </a:cubicBezTo>
                      <a:lnTo>
                        <a:pt x="705894" y="763233"/>
                      </a:lnTo>
                      <a:lnTo>
                        <a:pt x="705894" y="761958"/>
                      </a:lnTo>
                      <a:cubicBezTo>
                        <a:pt x="1143263" y="956907"/>
                        <a:pt x="1746400" y="1077954"/>
                        <a:pt x="2412018" y="1077954"/>
                      </a:cubicBezTo>
                      <a:cubicBezTo>
                        <a:pt x="3077138" y="1077954"/>
                        <a:pt x="3679824" y="956907"/>
                        <a:pt x="4116867" y="761958"/>
                      </a:cubicBezTo>
                      <a:lnTo>
                        <a:pt x="4116867" y="1480594"/>
                      </a:lnTo>
                      <a:cubicBezTo>
                        <a:pt x="3711678" y="1662802"/>
                        <a:pt x="3163782" y="1778752"/>
                        <a:pt x="2554726" y="1795316"/>
                      </a:cubicBezTo>
                      <a:lnTo>
                        <a:pt x="2554726" y="1794042"/>
                      </a:lnTo>
                      <a:lnTo>
                        <a:pt x="2412018" y="1794042"/>
                      </a:lnTo>
                      <a:lnTo>
                        <a:pt x="2269203" y="1794042"/>
                      </a:lnTo>
                      <a:lnTo>
                        <a:pt x="2269203" y="1795316"/>
                      </a:lnTo>
                      <a:cubicBezTo>
                        <a:pt x="1812069" y="1782893"/>
                        <a:pt x="1389364" y="1714566"/>
                        <a:pt x="1035515" y="1604309"/>
                      </a:cubicBezTo>
                      <a:lnTo>
                        <a:pt x="705895" y="1480595"/>
                      </a:lnTo>
                      <a:lnTo>
                        <a:pt x="705895" y="1481869"/>
                      </a:lnTo>
                      <a:cubicBezTo>
                        <a:pt x="270126" y="1286920"/>
                        <a:pt x="0" y="1016794"/>
                        <a:pt x="0" y="718636"/>
                      </a:cubicBez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grpSp>
      <p:sp>
        <p:nvSpPr>
          <p:cNvPr id="3" name="TextBox 2">
            <a:extLst>
              <a:ext uri="{FF2B5EF4-FFF2-40B4-BE49-F238E27FC236}">
                <a16:creationId xmlns:a16="http://schemas.microsoft.com/office/drawing/2014/main" id="{B1D86519-D6D5-3844-3742-37724D7EEED4}"/>
              </a:ext>
            </a:extLst>
          </p:cNvPr>
          <p:cNvSpPr txBox="1"/>
          <p:nvPr/>
        </p:nvSpPr>
        <p:spPr>
          <a:xfrm>
            <a:off x="5976662" y="1128530"/>
            <a:ext cx="5351738" cy="584775"/>
          </a:xfrm>
          <a:prstGeom prst="rect">
            <a:avLst/>
          </a:prstGeom>
          <a:noFill/>
        </p:spPr>
        <p:txBody>
          <a:bodyPr wrap="square" rtlCol="0">
            <a:spAutoFit/>
          </a:bodyPr>
          <a:lstStyle/>
          <a:p>
            <a:r>
              <a:rPr lang="en-US" sz="3200" b="1" dirty="0">
                <a:solidFill>
                  <a:schemeClr val="tx1">
                    <a:lumMod val="75000"/>
                    <a:lumOff val="25000"/>
                  </a:schemeClr>
                </a:solidFill>
                <a:latin typeface="+mj-lt"/>
              </a:rPr>
              <a:t>3 Steps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4" name="Group 3">
            <a:extLst>
              <a:ext uri="{FF2B5EF4-FFF2-40B4-BE49-F238E27FC236}">
                <a16:creationId xmlns:a16="http://schemas.microsoft.com/office/drawing/2014/main" id="{72E37810-BA8F-86AB-479B-01028DD0C2DE}"/>
              </a:ext>
            </a:extLst>
          </p:cNvPr>
          <p:cNvGrpSpPr/>
          <p:nvPr/>
        </p:nvGrpSpPr>
        <p:grpSpPr>
          <a:xfrm>
            <a:off x="6083525" y="2177283"/>
            <a:ext cx="5130577" cy="3658564"/>
            <a:chOff x="4369781" y="2723786"/>
            <a:chExt cx="4401798" cy="2558898"/>
          </a:xfrm>
        </p:grpSpPr>
        <p:sp>
          <p:nvSpPr>
            <p:cNvPr id="5" name="Rectangle: Rounded Corners 4">
              <a:extLst>
                <a:ext uri="{FF2B5EF4-FFF2-40B4-BE49-F238E27FC236}">
                  <a16:creationId xmlns:a16="http://schemas.microsoft.com/office/drawing/2014/main" id="{D2C40EAE-A8EC-A446-5CB0-F5233E9C10E9}"/>
                </a:ext>
              </a:extLst>
            </p:cNvPr>
            <p:cNvSpPr/>
            <p:nvPr/>
          </p:nvSpPr>
          <p:spPr>
            <a:xfrm>
              <a:off x="4369781" y="2723786"/>
              <a:ext cx="4401798" cy="776804"/>
            </a:xfrm>
            <a:prstGeom prst="roundRect">
              <a:avLst>
                <a:gd name="adj" fmla="val 4320"/>
              </a:avLst>
            </a:prstGeom>
            <a:solidFill>
              <a:schemeClr val="bg1"/>
            </a:solidFill>
            <a:ln>
              <a:solidFill>
                <a:schemeClr val="accent5"/>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28D0C3EB-475E-3EBF-0C3F-A23CD169870E}"/>
                </a:ext>
              </a:extLst>
            </p:cNvPr>
            <p:cNvSpPr/>
            <p:nvPr/>
          </p:nvSpPr>
          <p:spPr>
            <a:xfrm>
              <a:off x="4369781" y="3614833"/>
              <a:ext cx="4401798" cy="776804"/>
            </a:xfrm>
            <a:prstGeom prst="roundRect">
              <a:avLst>
                <a:gd name="adj" fmla="val 4320"/>
              </a:avLst>
            </a:prstGeom>
            <a:solidFill>
              <a:schemeClr val="bg1"/>
            </a:solidFill>
            <a:ln>
              <a:solidFill>
                <a:schemeClr val="accent4"/>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9634BAFC-73B3-6383-68B5-F8B3DDBC15DD}"/>
                </a:ext>
              </a:extLst>
            </p:cNvPr>
            <p:cNvSpPr/>
            <p:nvPr/>
          </p:nvSpPr>
          <p:spPr>
            <a:xfrm>
              <a:off x="4369781" y="4505880"/>
              <a:ext cx="4401798" cy="776804"/>
            </a:xfrm>
            <a:prstGeom prst="roundRect">
              <a:avLst>
                <a:gd name="adj" fmla="val 4320"/>
              </a:avLst>
            </a:prstGeom>
            <a:solidFill>
              <a:schemeClr val="bg1"/>
            </a:solidFill>
            <a:ln>
              <a:solidFill>
                <a:schemeClr val="accent3"/>
              </a:solidFill>
            </a:ln>
            <a:effectLst>
              <a:outerShdw blurRad="1524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1C7934C1-CA0E-B049-13B6-AADC93511C71}"/>
                </a:ext>
              </a:extLst>
            </p:cNvPr>
            <p:cNvSpPr txBox="1"/>
            <p:nvPr/>
          </p:nvSpPr>
          <p:spPr>
            <a:xfrm>
              <a:off x="5270371" y="2831014"/>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98D5758D-5AAE-542E-AC4F-D6B1BFDE28F3}"/>
                </a:ext>
              </a:extLst>
            </p:cNvPr>
            <p:cNvSpPr txBox="1"/>
            <p:nvPr/>
          </p:nvSpPr>
          <p:spPr>
            <a:xfrm>
              <a:off x="5270372" y="3004350"/>
              <a:ext cx="3424935" cy="398962"/>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a:t>
              </a:r>
            </a:p>
          </p:txBody>
        </p:sp>
        <p:sp>
          <p:nvSpPr>
            <p:cNvPr id="10" name="TextBox 9">
              <a:extLst>
                <a:ext uri="{FF2B5EF4-FFF2-40B4-BE49-F238E27FC236}">
                  <a16:creationId xmlns:a16="http://schemas.microsoft.com/office/drawing/2014/main" id="{77D498A4-12D9-DD68-BB5D-0ED213B4D17B}"/>
                </a:ext>
              </a:extLst>
            </p:cNvPr>
            <p:cNvSpPr txBox="1"/>
            <p:nvPr/>
          </p:nvSpPr>
          <p:spPr>
            <a:xfrm>
              <a:off x="5270371" y="3702975"/>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1" name="TextBox 10">
              <a:extLst>
                <a:ext uri="{FF2B5EF4-FFF2-40B4-BE49-F238E27FC236}">
                  <a16:creationId xmlns:a16="http://schemas.microsoft.com/office/drawing/2014/main" id="{40FE3B17-39E1-F297-F43F-1257029CA480}"/>
                </a:ext>
              </a:extLst>
            </p:cNvPr>
            <p:cNvSpPr txBox="1"/>
            <p:nvPr/>
          </p:nvSpPr>
          <p:spPr>
            <a:xfrm>
              <a:off x="5270372" y="3876311"/>
              <a:ext cx="3501207" cy="398962"/>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a:t>
              </a:r>
            </a:p>
          </p:txBody>
        </p:sp>
        <p:sp>
          <p:nvSpPr>
            <p:cNvPr id="12" name="TextBox 11">
              <a:extLst>
                <a:ext uri="{FF2B5EF4-FFF2-40B4-BE49-F238E27FC236}">
                  <a16:creationId xmlns:a16="http://schemas.microsoft.com/office/drawing/2014/main" id="{EF68ABE3-C7B1-FA8D-EA1E-666EFA1385DB}"/>
                </a:ext>
              </a:extLst>
            </p:cNvPr>
            <p:cNvSpPr txBox="1"/>
            <p:nvPr/>
          </p:nvSpPr>
          <p:spPr>
            <a:xfrm>
              <a:off x="5270371" y="458980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6116D9D3-81A1-E546-018A-0EF65D13E83C}"/>
                </a:ext>
              </a:extLst>
            </p:cNvPr>
            <p:cNvSpPr txBox="1"/>
            <p:nvPr/>
          </p:nvSpPr>
          <p:spPr>
            <a:xfrm>
              <a:off x="5270372" y="4763139"/>
              <a:ext cx="3330610" cy="398962"/>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a:t>
              </a:r>
            </a:p>
          </p:txBody>
        </p:sp>
        <p:cxnSp>
          <p:nvCxnSpPr>
            <p:cNvPr id="14" name="Straight Connector 13">
              <a:extLst>
                <a:ext uri="{FF2B5EF4-FFF2-40B4-BE49-F238E27FC236}">
                  <a16:creationId xmlns:a16="http://schemas.microsoft.com/office/drawing/2014/main" id="{8B6CB365-3B79-3890-3C3C-F9AAFCFA968C}"/>
                </a:ext>
              </a:extLst>
            </p:cNvPr>
            <p:cNvCxnSpPr>
              <a:cxnSpLocks/>
            </p:cNvCxnSpPr>
            <p:nvPr/>
          </p:nvCxnSpPr>
          <p:spPr>
            <a:xfrm>
              <a:off x="5130511" y="2851424"/>
              <a:ext cx="0" cy="521529"/>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0D9FB8-9E90-CC8B-B97D-F76E750C202C}"/>
                </a:ext>
              </a:extLst>
            </p:cNvPr>
            <p:cNvCxnSpPr>
              <a:cxnSpLocks/>
            </p:cNvCxnSpPr>
            <p:nvPr/>
          </p:nvCxnSpPr>
          <p:spPr>
            <a:xfrm>
              <a:off x="5130511" y="3742471"/>
              <a:ext cx="0" cy="521529"/>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494EF12-A475-92B1-D19E-1CA1243DAFA1}"/>
                </a:ext>
              </a:extLst>
            </p:cNvPr>
            <p:cNvCxnSpPr>
              <a:cxnSpLocks/>
            </p:cNvCxnSpPr>
            <p:nvPr/>
          </p:nvCxnSpPr>
          <p:spPr>
            <a:xfrm>
              <a:off x="5130511" y="4633518"/>
              <a:ext cx="0" cy="521529"/>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17" name="Graphic 16" descr="Eye outline">
            <a:extLst>
              <a:ext uri="{FF2B5EF4-FFF2-40B4-BE49-F238E27FC236}">
                <a16:creationId xmlns:a16="http://schemas.microsoft.com/office/drawing/2014/main" id="{ECDDC4F3-37F4-F04E-1A2B-0CE717D655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17908" y="4950222"/>
            <a:ext cx="582041" cy="582041"/>
          </a:xfrm>
          <a:prstGeom prst="rect">
            <a:avLst/>
          </a:prstGeom>
        </p:spPr>
      </p:pic>
      <p:pic>
        <p:nvPicPr>
          <p:cNvPr id="18" name="Graphic 17" descr="Playbook outline">
            <a:extLst>
              <a:ext uri="{FF2B5EF4-FFF2-40B4-BE49-F238E27FC236}">
                <a16:creationId xmlns:a16="http://schemas.microsoft.com/office/drawing/2014/main" id="{1382CEFC-591B-30E3-BF2B-F59337EF7E7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37023" y="2465916"/>
            <a:ext cx="543810" cy="543810"/>
          </a:xfrm>
          <a:prstGeom prst="rect">
            <a:avLst/>
          </a:prstGeom>
        </p:spPr>
      </p:pic>
      <p:pic>
        <p:nvPicPr>
          <p:cNvPr id="19" name="Graphic 18" descr="Bullseye outline">
            <a:extLst>
              <a:ext uri="{FF2B5EF4-FFF2-40B4-BE49-F238E27FC236}">
                <a16:creationId xmlns:a16="http://schemas.microsoft.com/office/drawing/2014/main" id="{99D05C78-8D28-94A7-E871-AC09A315DB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59100" y="3756736"/>
            <a:ext cx="499656" cy="499656"/>
          </a:xfrm>
          <a:prstGeom prst="rect">
            <a:avLst/>
          </a:prstGeom>
        </p:spPr>
      </p:pic>
    </p:spTree>
    <p:extLst>
      <p:ext uri="{BB962C8B-B14F-4D97-AF65-F5344CB8AC3E}">
        <p14:creationId xmlns:p14="http://schemas.microsoft.com/office/powerpoint/2010/main" val="23678973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a:extLst>
              <a:ext uri="{FF2B5EF4-FFF2-40B4-BE49-F238E27FC236}">
                <a16:creationId xmlns:a16="http://schemas.microsoft.com/office/drawing/2014/main" id="{F0D5ABDA-00E4-CBE8-C3F7-5670B13349C2}"/>
              </a:ext>
            </a:extLst>
          </p:cNvPr>
          <p:cNvGrpSpPr/>
          <p:nvPr/>
        </p:nvGrpSpPr>
        <p:grpSpPr>
          <a:xfrm>
            <a:off x="695325" y="584200"/>
            <a:ext cx="5400675" cy="4922313"/>
            <a:chOff x="695325" y="1208268"/>
            <a:chExt cx="5400675" cy="4922313"/>
          </a:xfrm>
        </p:grpSpPr>
        <p:grpSp>
          <p:nvGrpSpPr>
            <p:cNvPr id="112" name="Group 111">
              <a:extLst>
                <a:ext uri="{FF2B5EF4-FFF2-40B4-BE49-F238E27FC236}">
                  <a16:creationId xmlns:a16="http://schemas.microsoft.com/office/drawing/2014/main" id="{2C03A46C-3C03-E961-7B52-70E57EFA846B}"/>
                </a:ext>
              </a:extLst>
            </p:cNvPr>
            <p:cNvGrpSpPr/>
            <p:nvPr/>
          </p:nvGrpSpPr>
          <p:grpSpPr>
            <a:xfrm>
              <a:off x="695325" y="1678151"/>
              <a:ext cx="5400675" cy="4452430"/>
              <a:chOff x="526655" y="1144528"/>
              <a:chExt cx="5277245" cy="4350672"/>
            </a:xfrm>
          </p:grpSpPr>
          <p:sp>
            <p:nvSpPr>
              <p:cNvPr id="6" name="Freeform: Shape 5">
                <a:extLst>
                  <a:ext uri="{FF2B5EF4-FFF2-40B4-BE49-F238E27FC236}">
                    <a16:creationId xmlns:a16="http://schemas.microsoft.com/office/drawing/2014/main" id="{E68AD448-0B27-D48A-E111-BC2CE178C081}"/>
                  </a:ext>
                </a:extLst>
              </p:cNvPr>
              <p:cNvSpPr/>
              <p:nvPr/>
            </p:nvSpPr>
            <p:spPr>
              <a:xfrm>
                <a:off x="526655" y="5210777"/>
                <a:ext cx="5277245" cy="284423"/>
              </a:xfrm>
              <a:custGeom>
                <a:avLst/>
                <a:gdLst>
                  <a:gd name="connsiteX0" fmla="*/ 6899816 w 6899815"/>
                  <a:gd name="connsiteY0" fmla="*/ 0 h 284423"/>
                  <a:gd name="connsiteX1" fmla="*/ 145551 w 6899815"/>
                  <a:gd name="connsiteY1" fmla="*/ 0 h 284423"/>
                  <a:gd name="connsiteX2" fmla="*/ 0 w 6899815"/>
                  <a:gd name="connsiteY2" fmla="*/ 284424 h 284423"/>
                  <a:gd name="connsiteX3" fmla="*/ 6754265 w 6899815"/>
                  <a:gd name="connsiteY3" fmla="*/ 284424 h 284423"/>
                  <a:gd name="connsiteX4" fmla="*/ 6899816 w 6899815"/>
                  <a:gd name="connsiteY4" fmla="*/ 0 h 284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9815" h="284423">
                    <a:moveTo>
                      <a:pt x="6899816" y="0"/>
                    </a:moveTo>
                    <a:lnTo>
                      <a:pt x="145551" y="0"/>
                    </a:lnTo>
                    <a:lnTo>
                      <a:pt x="0" y="284424"/>
                    </a:lnTo>
                    <a:lnTo>
                      <a:pt x="6754265" y="284424"/>
                    </a:lnTo>
                    <a:lnTo>
                      <a:pt x="6899816" y="0"/>
                    </a:lnTo>
                    <a:close/>
                  </a:path>
                </a:pathLst>
              </a:custGeom>
              <a:solidFill>
                <a:schemeClr val="tx2">
                  <a:lumMod val="50000"/>
                  <a:lumOff val="50000"/>
                  <a:alpha val="20000"/>
                </a:schemeClr>
              </a:solidFill>
              <a:ln w="1385" cap="flat">
                <a:noFill/>
                <a:prstDash val="solid"/>
                <a:miter/>
              </a:ln>
            </p:spPr>
            <p:txBody>
              <a:bodyPr rtlCol="0" anchor="ctr"/>
              <a:lstStyle/>
              <a:p>
                <a:endParaRPr lang="en-ID"/>
              </a:p>
            </p:txBody>
          </p:sp>
          <p:grpSp>
            <p:nvGrpSpPr>
              <p:cNvPr id="7" name="Graphic 2">
                <a:extLst>
                  <a:ext uri="{FF2B5EF4-FFF2-40B4-BE49-F238E27FC236}">
                    <a16:creationId xmlns:a16="http://schemas.microsoft.com/office/drawing/2014/main" id="{26B9A69E-3F9A-06BD-7702-EC2AFB6DC445}"/>
                  </a:ext>
                </a:extLst>
              </p:cNvPr>
              <p:cNvGrpSpPr/>
              <p:nvPr/>
            </p:nvGrpSpPr>
            <p:grpSpPr>
              <a:xfrm>
                <a:off x="3648850" y="4640197"/>
                <a:ext cx="582274" cy="763465"/>
                <a:chOff x="3648850" y="4640197"/>
                <a:chExt cx="582274" cy="763465"/>
              </a:xfrm>
            </p:grpSpPr>
            <p:sp>
              <p:nvSpPr>
                <p:cNvPr id="8" name="Freeform: Shape 7">
                  <a:extLst>
                    <a:ext uri="{FF2B5EF4-FFF2-40B4-BE49-F238E27FC236}">
                      <a16:creationId xmlns:a16="http://schemas.microsoft.com/office/drawing/2014/main" id="{72ED156A-9851-C7A4-AD67-B0348A5298DB}"/>
                    </a:ext>
                  </a:extLst>
                </p:cNvPr>
                <p:cNvSpPr/>
                <p:nvPr/>
              </p:nvSpPr>
              <p:spPr>
                <a:xfrm>
                  <a:off x="3648850" y="4714358"/>
                  <a:ext cx="431790" cy="689303"/>
                </a:xfrm>
                <a:custGeom>
                  <a:avLst/>
                  <a:gdLst>
                    <a:gd name="connsiteX0" fmla="*/ 0 w 431790"/>
                    <a:gd name="connsiteY0" fmla="*/ 0 h 689303"/>
                    <a:gd name="connsiteX1" fmla="*/ 431790 w 431790"/>
                    <a:gd name="connsiteY1" fmla="*/ 0 h 689303"/>
                    <a:gd name="connsiteX2" fmla="*/ 431790 w 431790"/>
                    <a:gd name="connsiteY2" fmla="*/ 689304 h 689303"/>
                    <a:gd name="connsiteX3" fmla="*/ 0 w 431790"/>
                    <a:gd name="connsiteY3" fmla="*/ 689304 h 689303"/>
                  </a:gdLst>
                  <a:ahLst/>
                  <a:cxnLst>
                    <a:cxn ang="0">
                      <a:pos x="connsiteX0" y="connsiteY0"/>
                    </a:cxn>
                    <a:cxn ang="0">
                      <a:pos x="connsiteX1" y="connsiteY1"/>
                    </a:cxn>
                    <a:cxn ang="0">
                      <a:pos x="connsiteX2" y="connsiteY2"/>
                    </a:cxn>
                    <a:cxn ang="0">
                      <a:pos x="connsiteX3" y="connsiteY3"/>
                    </a:cxn>
                  </a:cxnLst>
                  <a:rect l="l" t="t" r="r" b="b"/>
                  <a:pathLst>
                    <a:path w="431790" h="689303">
                      <a:moveTo>
                        <a:pt x="0" y="0"/>
                      </a:moveTo>
                      <a:lnTo>
                        <a:pt x="431790" y="0"/>
                      </a:lnTo>
                      <a:lnTo>
                        <a:pt x="431790" y="689304"/>
                      </a:lnTo>
                      <a:lnTo>
                        <a:pt x="0" y="689304"/>
                      </a:lnTo>
                      <a:close/>
                    </a:path>
                  </a:pathLst>
                </a:custGeom>
                <a:gradFill>
                  <a:gsLst>
                    <a:gs pos="100000">
                      <a:schemeClr val="accent2">
                        <a:lumMod val="76000"/>
                        <a:lumOff val="24000"/>
                      </a:schemeClr>
                    </a:gs>
                    <a:gs pos="49400">
                      <a:srgbClr val="F5824F">
                        <a:lumMod val="82000"/>
                        <a:lumOff val="18000"/>
                      </a:srgbClr>
                    </a:gs>
                    <a:gs pos="0">
                      <a:schemeClr val="accent2">
                        <a:lumMod val="60000"/>
                        <a:lumOff val="40000"/>
                      </a:schemeClr>
                    </a:gs>
                  </a:gsLst>
                  <a:lin ang="2807507"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9" name="Freeform: Shape 8">
                  <a:extLst>
                    <a:ext uri="{FF2B5EF4-FFF2-40B4-BE49-F238E27FC236}">
                      <a16:creationId xmlns:a16="http://schemas.microsoft.com/office/drawing/2014/main" id="{5AD5D8A0-41E5-C5F0-C853-FD726765AFB8}"/>
                    </a:ext>
                  </a:extLst>
                </p:cNvPr>
                <p:cNvSpPr/>
                <p:nvPr/>
              </p:nvSpPr>
              <p:spPr>
                <a:xfrm>
                  <a:off x="4080654" y="4640197"/>
                  <a:ext cx="150470" cy="763465"/>
                </a:xfrm>
                <a:custGeom>
                  <a:avLst/>
                  <a:gdLst>
                    <a:gd name="connsiteX0" fmla="*/ 0 w 150470"/>
                    <a:gd name="connsiteY0" fmla="*/ 763465 h 763465"/>
                    <a:gd name="connsiteX1" fmla="*/ 150471 w 150470"/>
                    <a:gd name="connsiteY1" fmla="*/ 689304 h 763465"/>
                    <a:gd name="connsiteX2" fmla="*/ 150471 w 150470"/>
                    <a:gd name="connsiteY2" fmla="*/ 0 h 763465"/>
                    <a:gd name="connsiteX3" fmla="*/ 0 w 150470"/>
                    <a:gd name="connsiteY3" fmla="*/ 74161 h 763465"/>
                    <a:gd name="connsiteX4" fmla="*/ 0 w 150470"/>
                    <a:gd name="connsiteY4" fmla="*/ 763465 h 763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470" h="763465">
                      <a:moveTo>
                        <a:pt x="0" y="763465"/>
                      </a:moveTo>
                      <a:lnTo>
                        <a:pt x="150471" y="689304"/>
                      </a:lnTo>
                      <a:lnTo>
                        <a:pt x="150471" y="0"/>
                      </a:lnTo>
                      <a:lnTo>
                        <a:pt x="0" y="74161"/>
                      </a:lnTo>
                      <a:lnTo>
                        <a:pt x="0" y="763465"/>
                      </a:lnTo>
                      <a:close/>
                    </a:path>
                  </a:pathLst>
                </a:custGeom>
                <a:gradFill>
                  <a:gsLst>
                    <a:gs pos="100000">
                      <a:schemeClr val="accent2">
                        <a:lumMod val="70000"/>
                        <a:lumOff val="30000"/>
                      </a:schemeClr>
                    </a:gs>
                    <a:gs pos="51100">
                      <a:srgbClr val="DC5417">
                        <a:lumMod val="78000"/>
                        <a:lumOff val="22000"/>
                      </a:srgbClr>
                    </a:gs>
                    <a:gs pos="0">
                      <a:schemeClr val="accent2">
                        <a:lumMod val="93000"/>
                        <a:lumOff val="7000"/>
                      </a:schemeClr>
                    </a:gs>
                  </a:gsLst>
                  <a:lin ang="108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E25BB390-5373-3DD0-5FB4-2D946F85030D}"/>
                    </a:ext>
                  </a:extLst>
                </p:cNvPr>
                <p:cNvSpPr/>
                <p:nvPr/>
              </p:nvSpPr>
              <p:spPr>
                <a:xfrm>
                  <a:off x="3648850" y="4640197"/>
                  <a:ext cx="582274" cy="74161"/>
                </a:xfrm>
                <a:custGeom>
                  <a:avLst/>
                  <a:gdLst>
                    <a:gd name="connsiteX0" fmla="*/ 0 w 582274"/>
                    <a:gd name="connsiteY0" fmla="*/ 74161 h 74161"/>
                    <a:gd name="connsiteX1" fmla="*/ 150470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70" y="0"/>
                      </a:lnTo>
                      <a:lnTo>
                        <a:pt x="582274" y="0"/>
                      </a:lnTo>
                      <a:lnTo>
                        <a:pt x="431804" y="74161"/>
                      </a:lnTo>
                      <a:lnTo>
                        <a:pt x="0" y="74161"/>
                      </a:lnTo>
                      <a:close/>
                    </a:path>
                  </a:pathLst>
                </a:custGeom>
                <a:gradFill>
                  <a:gsLst>
                    <a:gs pos="100000">
                      <a:schemeClr val="accent2"/>
                    </a:gs>
                    <a:gs pos="51100">
                      <a:srgbClr val="DC5417">
                        <a:lumMod val="81000"/>
                        <a:lumOff val="19000"/>
                      </a:srgbClr>
                    </a:gs>
                    <a:gs pos="0">
                      <a:schemeClr val="accent2">
                        <a:lumMod val="88000"/>
                        <a:lumOff val="12000"/>
                      </a:schemeClr>
                    </a:gs>
                  </a:gsLst>
                  <a:lin ang="540000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1" name="Graphic 2">
                <a:extLst>
                  <a:ext uri="{FF2B5EF4-FFF2-40B4-BE49-F238E27FC236}">
                    <a16:creationId xmlns:a16="http://schemas.microsoft.com/office/drawing/2014/main" id="{619CD2FB-1E29-A4DE-909A-663B29FB15B6}"/>
                  </a:ext>
                </a:extLst>
              </p:cNvPr>
              <p:cNvGrpSpPr/>
              <p:nvPr/>
            </p:nvGrpSpPr>
            <p:grpSpPr>
              <a:xfrm>
                <a:off x="2127074" y="4211677"/>
                <a:ext cx="582274" cy="1201629"/>
                <a:chOff x="2127074" y="4211677"/>
                <a:chExt cx="582274" cy="1201629"/>
              </a:xfrm>
            </p:grpSpPr>
            <p:sp>
              <p:nvSpPr>
                <p:cNvPr id="12" name="Freeform: Shape 11">
                  <a:extLst>
                    <a:ext uri="{FF2B5EF4-FFF2-40B4-BE49-F238E27FC236}">
                      <a16:creationId xmlns:a16="http://schemas.microsoft.com/office/drawing/2014/main" id="{6546970A-D41B-0A4C-EDEF-53DEBA8C15DF}"/>
                    </a:ext>
                  </a:extLst>
                </p:cNvPr>
                <p:cNvSpPr/>
                <p:nvPr/>
              </p:nvSpPr>
              <p:spPr>
                <a:xfrm>
                  <a:off x="2127074" y="4285838"/>
                  <a:ext cx="431803" cy="1127467"/>
                </a:xfrm>
                <a:custGeom>
                  <a:avLst/>
                  <a:gdLst>
                    <a:gd name="connsiteX0" fmla="*/ 431804 w 431803"/>
                    <a:gd name="connsiteY0" fmla="*/ 438164 h 1127467"/>
                    <a:gd name="connsiteX1" fmla="*/ 431804 w 431803"/>
                    <a:gd name="connsiteY1" fmla="*/ 0 h 1127467"/>
                    <a:gd name="connsiteX2" fmla="*/ 0 w 431803"/>
                    <a:gd name="connsiteY2" fmla="*/ 0 h 1127467"/>
                    <a:gd name="connsiteX3" fmla="*/ 0 w 431803"/>
                    <a:gd name="connsiteY3" fmla="*/ 438164 h 1127467"/>
                    <a:gd name="connsiteX4" fmla="*/ 0 w 431803"/>
                    <a:gd name="connsiteY4" fmla="*/ 689304 h 1127467"/>
                    <a:gd name="connsiteX5" fmla="*/ 0 w 431803"/>
                    <a:gd name="connsiteY5" fmla="*/ 1127468 h 1127467"/>
                    <a:gd name="connsiteX6" fmla="*/ 431804 w 431803"/>
                    <a:gd name="connsiteY6" fmla="*/ 1127468 h 1127467"/>
                    <a:gd name="connsiteX7" fmla="*/ 431804 w 431803"/>
                    <a:gd name="connsiteY7" fmla="*/ 689304 h 1127467"/>
                    <a:gd name="connsiteX8" fmla="*/ 431804 w 431803"/>
                    <a:gd name="connsiteY8" fmla="*/ 438164 h 112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803" h="1127467">
                      <a:moveTo>
                        <a:pt x="431804" y="438164"/>
                      </a:moveTo>
                      <a:lnTo>
                        <a:pt x="431804" y="0"/>
                      </a:lnTo>
                      <a:lnTo>
                        <a:pt x="0" y="0"/>
                      </a:lnTo>
                      <a:lnTo>
                        <a:pt x="0" y="438164"/>
                      </a:lnTo>
                      <a:lnTo>
                        <a:pt x="0" y="689304"/>
                      </a:lnTo>
                      <a:lnTo>
                        <a:pt x="0" y="1127468"/>
                      </a:lnTo>
                      <a:lnTo>
                        <a:pt x="431804" y="1127468"/>
                      </a:lnTo>
                      <a:lnTo>
                        <a:pt x="431804" y="689304"/>
                      </a:lnTo>
                      <a:lnTo>
                        <a:pt x="431804" y="438164"/>
                      </a:lnTo>
                      <a:close/>
                    </a:path>
                  </a:pathLst>
                </a:custGeom>
                <a:gradFill>
                  <a:gsLst>
                    <a:gs pos="44800">
                      <a:srgbClr val="7A30C2">
                        <a:lumMod val="79000"/>
                        <a:lumOff val="21000"/>
                      </a:srgbClr>
                    </a:gs>
                    <a:gs pos="100000">
                      <a:schemeClr val="accent3">
                        <a:lumMod val="76000"/>
                      </a:schemeClr>
                    </a:gs>
                    <a:gs pos="0">
                      <a:schemeClr val="accent3"/>
                    </a:gs>
                  </a:gsLst>
                  <a:lin ang="540000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3" name="Freeform: Shape 12">
                  <a:extLst>
                    <a:ext uri="{FF2B5EF4-FFF2-40B4-BE49-F238E27FC236}">
                      <a16:creationId xmlns:a16="http://schemas.microsoft.com/office/drawing/2014/main" id="{9EB6343E-9353-9C26-01B9-7E84602F99EB}"/>
                    </a:ext>
                  </a:extLst>
                </p:cNvPr>
                <p:cNvSpPr/>
                <p:nvPr/>
              </p:nvSpPr>
              <p:spPr>
                <a:xfrm>
                  <a:off x="2558878" y="4211677"/>
                  <a:ext cx="150470" cy="1201629"/>
                </a:xfrm>
                <a:custGeom>
                  <a:avLst/>
                  <a:gdLst>
                    <a:gd name="connsiteX0" fmla="*/ 0 w 150470"/>
                    <a:gd name="connsiteY0" fmla="*/ 74161 h 1201629"/>
                    <a:gd name="connsiteX1" fmla="*/ 0 w 150470"/>
                    <a:gd name="connsiteY1" fmla="*/ 512326 h 1201629"/>
                    <a:gd name="connsiteX2" fmla="*/ 0 w 150470"/>
                    <a:gd name="connsiteY2" fmla="*/ 763465 h 1201629"/>
                    <a:gd name="connsiteX3" fmla="*/ 0 w 150470"/>
                    <a:gd name="connsiteY3" fmla="*/ 1201629 h 1201629"/>
                    <a:gd name="connsiteX4" fmla="*/ 150470 w 150470"/>
                    <a:gd name="connsiteY4" fmla="*/ 1127468 h 1201629"/>
                    <a:gd name="connsiteX5" fmla="*/ 150470 w 150470"/>
                    <a:gd name="connsiteY5" fmla="*/ 689304 h 1201629"/>
                    <a:gd name="connsiteX6" fmla="*/ 150470 w 150470"/>
                    <a:gd name="connsiteY6" fmla="*/ 438150 h 1201629"/>
                    <a:gd name="connsiteX7" fmla="*/ 150470 w 150470"/>
                    <a:gd name="connsiteY7" fmla="*/ 0 h 1201629"/>
                    <a:gd name="connsiteX8" fmla="*/ 0 w 150470"/>
                    <a:gd name="connsiteY8" fmla="*/ 74161 h 120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470" h="1201629">
                      <a:moveTo>
                        <a:pt x="0" y="74161"/>
                      </a:moveTo>
                      <a:lnTo>
                        <a:pt x="0" y="512326"/>
                      </a:lnTo>
                      <a:lnTo>
                        <a:pt x="0" y="763465"/>
                      </a:lnTo>
                      <a:lnTo>
                        <a:pt x="0" y="1201629"/>
                      </a:lnTo>
                      <a:lnTo>
                        <a:pt x="150470" y="1127468"/>
                      </a:lnTo>
                      <a:lnTo>
                        <a:pt x="150470" y="689304"/>
                      </a:lnTo>
                      <a:lnTo>
                        <a:pt x="150470" y="438150"/>
                      </a:lnTo>
                      <a:lnTo>
                        <a:pt x="150470" y="0"/>
                      </a:lnTo>
                      <a:lnTo>
                        <a:pt x="0" y="74161"/>
                      </a:lnTo>
                      <a:close/>
                    </a:path>
                  </a:pathLst>
                </a:custGeom>
                <a:gradFill>
                  <a:gsLst>
                    <a:gs pos="44800">
                      <a:srgbClr val="7A30C2">
                        <a:lumMod val="86000"/>
                      </a:srgbClr>
                    </a:gs>
                    <a:gs pos="100000">
                      <a:schemeClr val="accent3">
                        <a:lumMod val="50000"/>
                      </a:schemeClr>
                    </a:gs>
                    <a:gs pos="0">
                      <a:schemeClr val="accent3">
                        <a:lumMod val="74000"/>
                      </a:schemeClr>
                    </a:gs>
                  </a:gsLst>
                  <a:lin ang="540000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4" name="Freeform: Shape 13">
                  <a:extLst>
                    <a:ext uri="{FF2B5EF4-FFF2-40B4-BE49-F238E27FC236}">
                      <a16:creationId xmlns:a16="http://schemas.microsoft.com/office/drawing/2014/main" id="{7A321CCF-AEC7-CB17-7A29-16DF7959888D}"/>
                    </a:ext>
                  </a:extLst>
                </p:cNvPr>
                <p:cNvSpPr/>
                <p:nvPr/>
              </p:nvSpPr>
              <p:spPr>
                <a:xfrm>
                  <a:off x="2127074" y="4211677"/>
                  <a:ext cx="582274" cy="74161"/>
                </a:xfrm>
                <a:custGeom>
                  <a:avLst/>
                  <a:gdLst>
                    <a:gd name="connsiteX0" fmla="*/ 0 w 582274"/>
                    <a:gd name="connsiteY0" fmla="*/ 74161 h 74161"/>
                    <a:gd name="connsiteX1" fmla="*/ 150470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70" y="0"/>
                      </a:lnTo>
                      <a:lnTo>
                        <a:pt x="582274" y="0"/>
                      </a:lnTo>
                      <a:lnTo>
                        <a:pt x="431804" y="74161"/>
                      </a:lnTo>
                      <a:lnTo>
                        <a:pt x="0" y="74161"/>
                      </a:lnTo>
                      <a:close/>
                    </a:path>
                  </a:pathLst>
                </a:custGeom>
                <a:gradFill>
                  <a:gsLst>
                    <a:gs pos="54600">
                      <a:srgbClr val="B272F1"/>
                    </a:gs>
                    <a:gs pos="100000">
                      <a:schemeClr val="accent3">
                        <a:lumMod val="60000"/>
                        <a:lumOff val="40000"/>
                      </a:schemeClr>
                    </a:gs>
                    <a:gs pos="0">
                      <a:schemeClr val="accent3">
                        <a:lumMod val="58000"/>
                        <a:lumOff val="42000"/>
                      </a:schemeClr>
                    </a:gs>
                  </a:gsLst>
                  <a:lin ang="2807507"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5" name="Graphic 2">
                <a:extLst>
                  <a:ext uri="{FF2B5EF4-FFF2-40B4-BE49-F238E27FC236}">
                    <a16:creationId xmlns:a16="http://schemas.microsoft.com/office/drawing/2014/main" id="{9AB44A7D-426D-E0D9-C639-62AA24AF7CB4}"/>
                  </a:ext>
                </a:extLst>
              </p:cNvPr>
              <p:cNvGrpSpPr/>
              <p:nvPr/>
            </p:nvGrpSpPr>
            <p:grpSpPr>
              <a:xfrm>
                <a:off x="4354630" y="3763868"/>
                <a:ext cx="582274" cy="1639793"/>
                <a:chOff x="4354630" y="3763868"/>
                <a:chExt cx="582274" cy="1639793"/>
              </a:xfrm>
            </p:grpSpPr>
            <p:sp>
              <p:nvSpPr>
                <p:cNvPr id="16" name="Freeform: Shape 15">
                  <a:extLst>
                    <a:ext uri="{FF2B5EF4-FFF2-40B4-BE49-F238E27FC236}">
                      <a16:creationId xmlns:a16="http://schemas.microsoft.com/office/drawing/2014/main" id="{9907ED59-5DB2-DBC6-AD2C-C98B396A1BE9}"/>
                    </a:ext>
                  </a:extLst>
                </p:cNvPr>
                <p:cNvSpPr/>
                <p:nvPr/>
              </p:nvSpPr>
              <p:spPr>
                <a:xfrm>
                  <a:off x="4354630" y="3838030"/>
                  <a:ext cx="431804" cy="1565632"/>
                </a:xfrm>
                <a:custGeom>
                  <a:avLst/>
                  <a:gdLst>
                    <a:gd name="connsiteX0" fmla="*/ 431804 w 431804"/>
                    <a:gd name="connsiteY0" fmla="*/ 876328 h 1565632"/>
                    <a:gd name="connsiteX1" fmla="*/ 431804 w 431804"/>
                    <a:gd name="connsiteY1" fmla="*/ 689318 h 1565632"/>
                    <a:gd name="connsiteX2" fmla="*/ 431804 w 431804"/>
                    <a:gd name="connsiteY2" fmla="*/ 438164 h 1565632"/>
                    <a:gd name="connsiteX3" fmla="*/ 431804 w 431804"/>
                    <a:gd name="connsiteY3" fmla="*/ 0 h 1565632"/>
                    <a:gd name="connsiteX4" fmla="*/ 0 w 431804"/>
                    <a:gd name="connsiteY4" fmla="*/ 0 h 1565632"/>
                    <a:gd name="connsiteX5" fmla="*/ 0 w 431804"/>
                    <a:gd name="connsiteY5" fmla="*/ 438164 h 1565632"/>
                    <a:gd name="connsiteX6" fmla="*/ 0 w 431804"/>
                    <a:gd name="connsiteY6" fmla="*/ 689318 h 1565632"/>
                    <a:gd name="connsiteX7" fmla="*/ 0 w 431804"/>
                    <a:gd name="connsiteY7" fmla="*/ 876328 h 1565632"/>
                    <a:gd name="connsiteX8" fmla="*/ 0 w 431804"/>
                    <a:gd name="connsiteY8" fmla="*/ 1127468 h 1565632"/>
                    <a:gd name="connsiteX9" fmla="*/ 0 w 431804"/>
                    <a:gd name="connsiteY9" fmla="*/ 1565632 h 1565632"/>
                    <a:gd name="connsiteX10" fmla="*/ 431804 w 431804"/>
                    <a:gd name="connsiteY10" fmla="*/ 1565632 h 1565632"/>
                    <a:gd name="connsiteX11" fmla="*/ 431804 w 431804"/>
                    <a:gd name="connsiteY11" fmla="*/ 1127468 h 1565632"/>
                    <a:gd name="connsiteX12" fmla="*/ 431804 w 431804"/>
                    <a:gd name="connsiteY12" fmla="*/ 876328 h 1565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1804" h="1565632">
                      <a:moveTo>
                        <a:pt x="431804" y="876328"/>
                      </a:moveTo>
                      <a:lnTo>
                        <a:pt x="431804" y="689318"/>
                      </a:lnTo>
                      <a:lnTo>
                        <a:pt x="431804" y="438164"/>
                      </a:lnTo>
                      <a:lnTo>
                        <a:pt x="431804" y="0"/>
                      </a:lnTo>
                      <a:lnTo>
                        <a:pt x="0" y="0"/>
                      </a:lnTo>
                      <a:lnTo>
                        <a:pt x="0" y="438164"/>
                      </a:lnTo>
                      <a:lnTo>
                        <a:pt x="0" y="689318"/>
                      </a:lnTo>
                      <a:lnTo>
                        <a:pt x="0" y="876328"/>
                      </a:lnTo>
                      <a:lnTo>
                        <a:pt x="0" y="1127468"/>
                      </a:lnTo>
                      <a:lnTo>
                        <a:pt x="0" y="1565632"/>
                      </a:lnTo>
                      <a:lnTo>
                        <a:pt x="431804" y="1565632"/>
                      </a:lnTo>
                      <a:lnTo>
                        <a:pt x="431804" y="1127468"/>
                      </a:lnTo>
                      <a:lnTo>
                        <a:pt x="431804" y="876328"/>
                      </a:lnTo>
                      <a:close/>
                    </a:path>
                  </a:pathLst>
                </a:custGeom>
                <a:gradFill>
                  <a:gsLst>
                    <a:gs pos="0">
                      <a:schemeClr val="accent6"/>
                    </a:gs>
                    <a:gs pos="54000">
                      <a:srgbClr val="F273D9">
                        <a:lumMod val="67000"/>
                        <a:lumOff val="33000"/>
                      </a:srgbClr>
                    </a:gs>
                    <a:gs pos="100000">
                      <a:schemeClr val="accent6">
                        <a:lumMod val="60000"/>
                        <a:lumOff val="40000"/>
                      </a:schemeClr>
                    </a:gs>
                  </a:gsLst>
                  <a:lin ang="11958669" scaled="1"/>
                </a:gradFill>
                <a:ln w="647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7" name="Freeform: Shape 16">
                  <a:extLst>
                    <a:ext uri="{FF2B5EF4-FFF2-40B4-BE49-F238E27FC236}">
                      <a16:creationId xmlns:a16="http://schemas.microsoft.com/office/drawing/2014/main" id="{1DF645AC-8997-289B-9F22-CA63141DCF77}"/>
                    </a:ext>
                  </a:extLst>
                </p:cNvPr>
                <p:cNvSpPr/>
                <p:nvPr/>
              </p:nvSpPr>
              <p:spPr>
                <a:xfrm>
                  <a:off x="4786434" y="3763868"/>
                  <a:ext cx="150470" cy="1639793"/>
                </a:xfrm>
                <a:custGeom>
                  <a:avLst/>
                  <a:gdLst>
                    <a:gd name="connsiteX0" fmla="*/ 0 w 150470"/>
                    <a:gd name="connsiteY0" fmla="*/ 74161 h 1639793"/>
                    <a:gd name="connsiteX1" fmla="*/ 0 w 150470"/>
                    <a:gd name="connsiteY1" fmla="*/ 512326 h 1639793"/>
                    <a:gd name="connsiteX2" fmla="*/ 0 w 150470"/>
                    <a:gd name="connsiteY2" fmla="*/ 763479 h 1639793"/>
                    <a:gd name="connsiteX3" fmla="*/ 0 w 150470"/>
                    <a:gd name="connsiteY3" fmla="*/ 950490 h 1639793"/>
                    <a:gd name="connsiteX4" fmla="*/ 0 w 150470"/>
                    <a:gd name="connsiteY4" fmla="*/ 1201629 h 1639793"/>
                    <a:gd name="connsiteX5" fmla="*/ 0 w 150470"/>
                    <a:gd name="connsiteY5" fmla="*/ 1639794 h 1639793"/>
                    <a:gd name="connsiteX6" fmla="*/ 150470 w 150470"/>
                    <a:gd name="connsiteY6" fmla="*/ 1565632 h 1639793"/>
                    <a:gd name="connsiteX7" fmla="*/ 150470 w 150470"/>
                    <a:gd name="connsiteY7" fmla="*/ 1127468 h 1639793"/>
                    <a:gd name="connsiteX8" fmla="*/ 150470 w 150470"/>
                    <a:gd name="connsiteY8" fmla="*/ 876328 h 1639793"/>
                    <a:gd name="connsiteX9" fmla="*/ 150470 w 150470"/>
                    <a:gd name="connsiteY9" fmla="*/ 689304 h 1639793"/>
                    <a:gd name="connsiteX10" fmla="*/ 150470 w 150470"/>
                    <a:gd name="connsiteY10" fmla="*/ 438164 h 1639793"/>
                    <a:gd name="connsiteX11" fmla="*/ 150470 w 150470"/>
                    <a:gd name="connsiteY11" fmla="*/ 0 h 1639793"/>
                    <a:gd name="connsiteX12" fmla="*/ 0 w 150470"/>
                    <a:gd name="connsiteY12" fmla="*/ 74161 h 163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470" h="1639793">
                      <a:moveTo>
                        <a:pt x="0" y="74161"/>
                      </a:moveTo>
                      <a:lnTo>
                        <a:pt x="0" y="512326"/>
                      </a:lnTo>
                      <a:lnTo>
                        <a:pt x="0" y="763479"/>
                      </a:lnTo>
                      <a:lnTo>
                        <a:pt x="0" y="950490"/>
                      </a:lnTo>
                      <a:lnTo>
                        <a:pt x="0" y="1201629"/>
                      </a:lnTo>
                      <a:lnTo>
                        <a:pt x="0" y="1639794"/>
                      </a:lnTo>
                      <a:lnTo>
                        <a:pt x="150470" y="1565632"/>
                      </a:lnTo>
                      <a:lnTo>
                        <a:pt x="150470" y="1127468"/>
                      </a:lnTo>
                      <a:lnTo>
                        <a:pt x="150470" y="876328"/>
                      </a:lnTo>
                      <a:lnTo>
                        <a:pt x="150470" y="689304"/>
                      </a:lnTo>
                      <a:lnTo>
                        <a:pt x="150470" y="438164"/>
                      </a:lnTo>
                      <a:lnTo>
                        <a:pt x="150470" y="0"/>
                      </a:lnTo>
                      <a:lnTo>
                        <a:pt x="0" y="74161"/>
                      </a:lnTo>
                      <a:close/>
                    </a:path>
                  </a:pathLst>
                </a:custGeom>
                <a:gradFill>
                  <a:gsLst>
                    <a:gs pos="52283">
                      <a:srgbClr val="E32DBE">
                        <a:lumMod val="97000"/>
                      </a:srgbClr>
                    </a:gs>
                    <a:gs pos="97000">
                      <a:schemeClr val="accent6">
                        <a:lumMod val="79000"/>
                      </a:schemeClr>
                    </a:gs>
                    <a:gs pos="0">
                      <a:schemeClr val="accent6">
                        <a:lumMod val="95000"/>
                      </a:schemeClr>
                    </a:gs>
                  </a:gsLst>
                  <a:lin ang="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8" name="Freeform: Shape 17">
                  <a:extLst>
                    <a:ext uri="{FF2B5EF4-FFF2-40B4-BE49-F238E27FC236}">
                      <a16:creationId xmlns:a16="http://schemas.microsoft.com/office/drawing/2014/main" id="{076C50FC-5E34-7042-B578-432B4E277712}"/>
                    </a:ext>
                  </a:extLst>
                </p:cNvPr>
                <p:cNvSpPr/>
                <p:nvPr/>
              </p:nvSpPr>
              <p:spPr>
                <a:xfrm>
                  <a:off x="4354630" y="3763868"/>
                  <a:ext cx="582274" cy="74161"/>
                </a:xfrm>
                <a:custGeom>
                  <a:avLst/>
                  <a:gdLst>
                    <a:gd name="connsiteX0" fmla="*/ 0 w 582274"/>
                    <a:gd name="connsiteY0" fmla="*/ 74161 h 74161"/>
                    <a:gd name="connsiteX1" fmla="*/ 150484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84" y="0"/>
                      </a:lnTo>
                      <a:lnTo>
                        <a:pt x="582274" y="0"/>
                      </a:lnTo>
                      <a:lnTo>
                        <a:pt x="431804" y="74161"/>
                      </a:lnTo>
                      <a:lnTo>
                        <a:pt x="0" y="74161"/>
                      </a:lnTo>
                      <a:close/>
                    </a:path>
                  </a:pathLst>
                </a:custGeom>
                <a:gradFill>
                  <a:gsLst>
                    <a:gs pos="52283">
                      <a:srgbClr val="E32DBE">
                        <a:lumMod val="97000"/>
                      </a:srgbClr>
                    </a:gs>
                    <a:gs pos="97000">
                      <a:schemeClr val="accent6">
                        <a:lumMod val="75000"/>
                      </a:schemeClr>
                    </a:gs>
                    <a:gs pos="0">
                      <a:schemeClr val="accent6">
                        <a:lumMod val="95000"/>
                      </a:schemeClr>
                    </a:gs>
                  </a:gsLst>
                  <a:lin ang="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19" name="Graphic 2">
                <a:extLst>
                  <a:ext uri="{FF2B5EF4-FFF2-40B4-BE49-F238E27FC236}">
                    <a16:creationId xmlns:a16="http://schemas.microsoft.com/office/drawing/2014/main" id="{44D913A3-E767-BA05-93ED-5B4ABBEBE4EC}"/>
                  </a:ext>
                </a:extLst>
              </p:cNvPr>
              <p:cNvGrpSpPr/>
              <p:nvPr/>
            </p:nvGrpSpPr>
            <p:grpSpPr>
              <a:xfrm>
                <a:off x="2881048" y="3335349"/>
                <a:ext cx="582274" cy="2077957"/>
                <a:chOff x="2881048" y="3335349"/>
                <a:chExt cx="582274" cy="2077957"/>
              </a:xfrm>
            </p:grpSpPr>
            <p:sp>
              <p:nvSpPr>
                <p:cNvPr id="20" name="Freeform: Shape 19">
                  <a:extLst>
                    <a:ext uri="{FF2B5EF4-FFF2-40B4-BE49-F238E27FC236}">
                      <a16:creationId xmlns:a16="http://schemas.microsoft.com/office/drawing/2014/main" id="{E640711F-AAA6-5AC4-ACB6-6C725C4BD403}"/>
                    </a:ext>
                  </a:extLst>
                </p:cNvPr>
                <p:cNvSpPr/>
                <p:nvPr/>
              </p:nvSpPr>
              <p:spPr>
                <a:xfrm>
                  <a:off x="2881048" y="3773513"/>
                  <a:ext cx="582274" cy="74161"/>
                </a:xfrm>
                <a:custGeom>
                  <a:avLst/>
                  <a:gdLst>
                    <a:gd name="connsiteX0" fmla="*/ 0 w 582274"/>
                    <a:gd name="connsiteY0" fmla="*/ 74161 h 74161"/>
                    <a:gd name="connsiteX1" fmla="*/ 150484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84" y="0"/>
                      </a:lnTo>
                      <a:lnTo>
                        <a:pt x="582274" y="0"/>
                      </a:lnTo>
                      <a:lnTo>
                        <a:pt x="431804" y="74161"/>
                      </a:lnTo>
                      <a:lnTo>
                        <a:pt x="0" y="74161"/>
                      </a:lnTo>
                      <a:close/>
                    </a:path>
                  </a:pathLst>
                </a:custGeom>
                <a:solidFill>
                  <a:srgbClr val="D18BA4"/>
                </a:solidFill>
                <a:ln w="138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62DAD0C1-291E-445A-11FE-20401884BDD8}"/>
                    </a:ext>
                  </a:extLst>
                </p:cNvPr>
                <p:cNvSpPr/>
                <p:nvPr/>
              </p:nvSpPr>
              <p:spPr>
                <a:xfrm>
                  <a:off x="2881048" y="3773513"/>
                  <a:ext cx="582274" cy="74161"/>
                </a:xfrm>
                <a:custGeom>
                  <a:avLst/>
                  <a:gdLst>
                    <a:gd name="connsiteX0" fmla="*/ 0 w 582274"/>
                    <a:gd name="connsiteY0" fmla="*/ 74161 h 74161"/>
                    <a:gd name="connsiteX1" fmla="*/ 150484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84" y="0"/>
                      </a:lnTo>
                      <a:lnTo>
                        <a:pt x="582274" y="0"/>
                      </a:lnTo>
                      <a:lnTo>
                        <a:pt x="431804" y="74161"/>
                      </a:lnTo>
                      <a:lnTo>
                        <a:pt x="0" y="74161"/>
                      </a:lnTo>
                      <a:close/>
                    </a:path>
                  </a:pathLst>
                </a:custGeom>
                <a:solidFill>
                  <a:srgbClr val="D18BA4"/>
                </a:solidFill>
                <a:ln w="138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495801F-6D68-240B-52F7-DAEFB2019112}"/>
                    </a:ext>
                  </a:extLst>
                </p:cNvPr>
                <p:cNvSpPr/>
                <p:nvPr/>
              </p:nvSpPr>
              <p:spPr>
                <a:xfrm>
                  <a:off x="2881048" y="3773513"/>
                  <a:ext cx="582274" cy="74161"/>
                </a:xfrm>
                <a:custGeom>
                  <a:avLst/>
                  <a:gdLst>
                    <a:gd name="connsiteX0" fmla="*/ 0 w 582274"/>
                    <a:gd name="connsiteY0" fmla="*/ 74161 h 74161"/>
                    <a:gd name="connsiteX1" fmla="*/ 150484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84" y="0"/>
                      </a:lnTo>
                      <a:lnTo>
                        <a:pt x="582274" y="0"/>
                      </a:lnTo>
                      <a:lnTo>
                        <a:pt x="431804" y="74161"/>
                      </a:lnTo>
                      <a:lnTo>
                        <a:pt x="0" y="74161"/>
                      </a:lnTo>
                      <a:close/>
                    </a:path>
                  </a:pathLst>
                </a:custGeom>
                <a:solidFill>
                  <a:srgbClr val="D18BA4"/>
                </a:solidFill>
                <a:ln w="138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EB43008C-63DE-EB3D-ED99-D521D0695750}"/>
                    </a:ext>
                  </a:extLst>
                </p:cNvPr>
                <p:cNvSpPr/>
                <p:nvPr/>
              </p:nvSpPr>
              <p:spPr>
                <a:xfrm>
                  <a:off x="2881048" y="3409510"/>
                  <a:ext cx="431803" cy="2003796"/>
                </a:xfrm>
                <a:custGeom>
                  <a:avLst/>
                  <a:gdLst>
                    <a:gd name="connsiteX0" fmla="*/ 431804 w 431803"/>
                    <a:gd name="connsiteY0" fmla="*/ 1314493 h 2003796"/>
                    <a:gd name="connsiteX1" fmla="*/ 431804 w 431803"/>
                    <a:gd name="connsiteY1" fmla="*/ 1127468 h 2003796"/>
                    <a:gd name="connsiteX2" fmla="*/ 431804 w 431803"/>
                    <a:gd name="connsiteY2" fmla="*/ 876328 h 2003796"/>
                    <a:gd name="connsiteX3" fmla="*/ 431804 w 431803"/>
                    <a:gd name="connsiteY3" fmla="*/ 689304 h 2003796"/>
                    <a:gd name="connsiteX4" fmla="*/ 431804 w 431803"/>
                    <a:gd name="connsiteY4" fmla="*/ 438164 h 2003796"/>
                    <a:gd name="connsiteX5" fmla="*/ 431804 w 431803"/>
                    <a:gd name="connsiteY5" fmla="*/ 0 h 2003796"/>
                    <a:gd name="connsiteX6" fmla="*/ 0 w 431803"/>
                    <a:gd name="connsiteY6" fmla="*/ 0 h 2003796"/>
                    <a:gd name="connsiteX7" fmla="*/ 0 w 431803"/>
                    <a:gd name="connsiteY7" fmla="*/ 438164 h 2003796"/>
                    <a:gd name="connsiteX8" fmla="*/ 0 w 431803"/>
                    <a:gd name="connsiteY8" fmla="*/ 689304 h 2003796"/>
                    <a:gd name="connsiteX9" fmla="*/ 0 w 431803"/>
                    <a:gd name="connsiteY9" fmla="*/ 876328 h 2003796"/>
                    <a:gd name="connsiteX10" fmla="*/ 0 w 431803"/>
                    <a:gd name="connsiteY10" fmla="*/ 1127468 h 2003796"/>
                    <a:gd name="connsiteX11" fmla="*/ 0 w 431803"/>
                    <a:gd name="connsiteY11" fmla="*/ 1314493 h 2003796"/>
                    <a:gd name="connsiteX12" fmla="*/ 0 w 431803"/>
                    <a:gd name="connsiteY12" fmla="*/ 1565632 h 2003796"/>
                    <a:gd name="connsiteX13" fmla="*/ 0 w 431803"/>
                    <a:gd name="connsiteY13" fmla="*/ 2003797 h 2003796"/>
                    <a:gd name="connsiteX14" fmla="*/ 431804 w 431803"/>
                    <a:gd name="connsiteY14" fmla="*/ 2003797 h 2003796"/>
                    <a:gd name="connsiteX15" fmla="*/ 431804 w 431803"/>
                    <a:gd name="connsiteY15" fmla="*/ 1565632 h 2003796"/>
                    <a:gd name="connsiteX16" fmla="*/ 431804 w 431803"/>
                    <a:gd name="connsiteY16" fmla="*/ 1314493 h 200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1803" h="2003796">
                      <a:moveTo>
                        <a:pt x="431804" y="1314493"/>
                      </a:moveTo>
                      <a:lnTo>
                        <a:pt x="431804" y="1127468"/>
                      </a:lnTo>
                      <a:lnTo>
                        <a:pt x="431804" y="876328"/>
                      </a:lnTo>
                      <a:lnTo>
                        <a:pt x="431804" y="689304"/>
                      </a:lnTo>
                      <a:lnTo>
                        <a:pt x="431804" y="438164"/>
                      </a:lnTo>
                      <a:lnTo>
                        <a:pt x="431804" y="0"/>
                      </a:lnTo>
                      <a:lnTo>
                        <a:pt x="0" y="0"/>
                      </a:lnTo>
                      <a:lnTo>
                        <a:pt x="0" y="438164"/>
                      </a:lnTo>
                      <a:lnTo>
                        <a:pt x="0" y="689304"/>
                      </a:lnTo>
                      <a:lnTo>
                        <a:pt x="0" y="876328"/>
                      </a:lnTo>
                      <a:lnTo>
                        <a:pt x="0" y="1127468"/>
                      </a:lnTo>
                      <a:lnTo>
                        <a:pt x="0" y="1314493"/>
                      </a:lnTo>
                      <a:lnTo>
                        <a:pt x="0" y="1565632"/>
                      </a:lnTo>
                      <a:lnTo>
                        <a:pt x="0" y="2003797"/>
                      </a:lnTo>
                      <a:lnTo>
                        <a:pt x="431804" y="2003797"/>
                      </a:lnTo>
                      <a:lnTo>
                        <a:pt x="431804" y="1565632"/>
                      </a:lnTo>
                      <a:lnTo>
                        <a:pt x="431804" y="1314493"/>
                      </a:lnTo>
                      <a:close/>
                    </a:path>
                  </a:pathLst>
                </a:custGeom>
                <a:gradFill>
                  <a:gsLst>
                    <a:gs pos="3000">
                      <a:srgbClr val="81A544">
                        <a:lumMod val="93000"/>
                        <a:lumOff val="7000"/>
                      </a:srgbClr>
                    </a:gs>
                    <a:gs pos="90000">
                      <a:schemeClr val="accent5">
                        <a:lumMod val="75000"/>
                      </a:schemeClr>
                    </a:gs>
                    <a:gs pos="0">
                      <a:schemeClr val="accent5">
                        <a:lumMod val="75000"/>
                      </a:schemeClr>
                    </a:gs>
                  </a:gsLst>
                  <a:lin ang="108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622A4712-800D-73D9-1086-77D4FDB5505F}"/>
                    </a:ext>
                  </a:extLst>
                </p:cNvPr>
                <p:cNvSpPr/>
                <p:nvPr/>
              </p:nvSpPr>
              <p:spPr>
                <a:xfrm>
                  <a:off x="3312852" y="3335349"/>
                  <a:ext cx="150470" cy="2077957"/>
                </a:xfrm>
                <a:custGeom>
                  <a:avLst/>
                  <a:gdLst>
                    <a:gd name="connsiteX0" fmla="*/ 0 w 150470"/>
                    <a:gd name="connsiteY0" fmla="*/ 74161 h 2077957"/>
                    <a:gd name="connsiteX1" fmla="*/ 0 w 150470"/>
                    <a:gd name="connsiteY1" fmla="*/ 512326 h 2077957"/>
                    <a:gd name="connsiteX2" fmla="*/ 0 w 150470"/>
                    <a:gd name="connsiteY2" fmla="*/ 763465 h 2077957"/>
                    <a:gd name="connsiteX3" fmla="*/ 0 w 150470"/>
                    <a:gd name="connsiteY3" fmla="*/ 950490 h 2077957"/>
                    <a:gd name="connsiteX4" fmla="*/ 0 w 150470"/>
                    <a:gd name="connsiteY4" fmla="*/ 1201629 h 2077957"/>
                    <a:gd name="connsiteX5" fmla="*/ 0 w 150470"/>
                    <a:gd name="connsiteY5" fmla="*/ 1388654 h 2077957"/>
                    <a:gd name="connsiteX6" fmla="*/ 0 w 150470"/>
                    <a:gd name="connsiteY6" fmla="*/ 1639794 h 2077957"/>
                    <a:gd name="connsiteX7" fmla="*/ 0 w 150470"/>
                    <a:gd name="connsiteY7" fmla="*/ 2077958 h 2077957"/>
                    <a:gd name="connsiteX8" fmla="*/ 150471 w 150470"/>
                    <a:gd name="connsiteY8" fmla="*/ 2003796 h 2077957"/>
                    <a:gd name="connsiteX9" fmla="*/ 150471 w 150470"/>
                    <a:gd name="connsiteY9" fmla="*/ 1565632 h 2077957"/>
                    <a:gd name="connsiteX10" fmla="*/ 150471 w 150470"/>
                    <a:gd name="connsiteY10" fmla="*/ 1314479 h 2077957"/>
                    <a:gd name="connsiteX11" fmla="*/ 150471 w 150470"/>
                    <a:gd name="connsiteY11" fmla="*/ 1127468 h 2077957"/>
                    <a:gd name="connsiteX12" fmla="*/ 150471 w 150470"/>
                    <a:gd name="connsiteY12" fmla="*/ 876328 h 2077957"/>
                    <a:gd name="connsiteX13" fmla="*/ 150471 w 150470"/>
                    <a:gd name="connsiteY13" fmla="*/ 689304 h 2077957"/>
                    <a:gd name="connsiteX14" fmla="*/ 150471 w 150470"/>
                    <a:gd name="connsiteY14" fmla="*/ 438164 h 2077957"/>
                    <a:gd name="connsiteX15" fmla="*/ 150471 w 150470"/>
                    <a:gd name="connsiteY15" fmla="*/ 0 h 2077957"/>
                    <a:gd name="connsiteX16" fmla="*/ 0 w 150470"/>
                    <a:gd name="connsiteY16" fmla="*/ 74161 h 2077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0470" h="2077957">
                      <a:moveTo>
                        <a:pt x="0" y="74161"/>
                      </a:moveTo>
                      <a:lnTo>
                        <a:pt x="0" y="512326"/>
                      </a:lnTo>
                      <a:lnTo>
                        <a:pt x="0" y="763465"/>
                      </a:lnTo>
                      <a:lnTo>
                        <a:pt x="0" y="950490"/>
                      </a:lnTo>
                      <a:lnTo>
                        <a:pt x="0" y="1201629"/>
                      </a:lnTo>
                      <a:lnTo>
                        <a:pt x="0" y="1388654"/>
                      </a:lnTo>
                      <a:lnTo>
                        <a:pt x="0" y="1639794"/>
                      </a:lnTo>
                      <a:lnTo>
                        <a:pt x="0" y="2077958"/>
                      </a:lnTo>
                      <a:lnTo>
                        <a:pt x="150471" y="2003796"/>
                      </a:lnTo>
                      <a:lnTo>
                        <a:pt x="150471" y="1565632"/>
                      </a:lnTo>
                      <a:lnTo>
                        <a:pt x="150471" y="1314479"/>
                      </a:lnTo>
                      <a:lnTo>
                        <a:pt x="150471" y="1127468"/>
                      </a:lnTo>
                      <a:lnTo>
                        <a:pt x="150471" y="876328"/>
                      </a:lnTo>
                      <a:lnTo>
                        <a:pt x="150471" y="689304"/>
                      </a:lnTo>
                      <a:lnTo>
                        <a:pt x="150471" y="438164"/>
                      </a:lnTo>
                      <a:lnTo>
                        <a:pt x="150471" y="0"/>
                      </a:lnTo>
                      <a:lnTo>
                        <a:pt x="0" y="74161"/>
                      </a:lnTo>
                      <a:close/>
                    </a:path>
                  </a:pathLst>
                </a:custGeom>
                <a:gradFill>
                  <a:gsLst>
                    <a:gs pos="47160">
                      <a:srgbClr val="81A544">
                        <a:lumMod val="99000"/>
                        <a:lumOff val="1000"/>
                      </a:srgbClr>
                    </a:gs>
                    <a:gs pos="96000">
                      <a:schemeClr val="accent5">
                        <a:lumMod val="48000"/>
                      </a:schemeClr>
                    </a:gs>
                    <a:gs pos="0">
                      <a:schemeClr val="accent5">
                        <a:lumMod val="82000"/>
                      </a:schemeClr>
                    </a:gs>
                  </a:gsLst>
                  <a:lin ang="78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5" name="Freeform: Shape 24">
                  <a:extLst>
                    <a:ext uri="{FF2B5EF4-FFF2-40B4-BE49-F238E27FC236}">
                      <a16:creationId xmlns:a16="http://schemas.microsoft.com/office/drawing/2014/main" id="{16989C43-2B40-6918-C01B-D4ED246EFD4A}"/>
                    </a:ext>
                  </a:extLst>
                </p:cNvPr>
                <p:cNvSpPr/>
                <p:nvPr/>
              </p:nvSpPr>
              <p:spPr>
                <a:xfrm>
                  <a:off x="2881048" y="3335349"/>
                  <a:ext cx="582274" cy="74161"/>
                </a:xfrm>
                <a:custGeom>
                  <a:avLst/>
                  <a:gdLst>
                    <a:gd name="connsiteX0" fmla="*/ 0 w 582274"/>
                    <a:gd name="connsiteY0" fmla="*/ 74161 h 74161"/>
                    <a:gd name="connsiteX1" fmla="*/ 150484 w 582274"/>
                    <a:gd name="connsiteY1" fmla="*/ 0 h 74161"/>
                    <a:gd name="connsiteX2" fmla="*/ 582274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84" y="0"/>
                      </a:lnTo>
                      <a:lnTo>
                        <a:pt x="582274" y="0"/>
                      </a:lnTo>
                      <a:lnTo>
                        <a:pt x="431804" y="74161"/>
                      </a:lnTo>
                      <a:lnTo>
                        <a:pt x="0" y="74161"/>
                      </a:lnTo>
                      <a:close/>
                    </a:path>
                  </a:pathLst>
                </a:custGeom>
                <a:gradFill>
                  <a:gsLst>
                    <a:gs pos="59000">
                      <a:srgbClr val="AAC974"/>
                    </a:gs>
                    <a:gs pos="100000">
                      <a:schemeClr val="accent5">
                        <a:lumMod val="69000"/>
                        <a:lumOff val="31000"/>
                      </a:schemeClr>
                    </a:gs>
                    <a:gs pos="0">
                      <a:schemeClr val="accent5">
                        <a:lumMod val="69000"/>
                        <a:lumOff val="31000"/>
                      </a:schemeClr>
                    </a:gs>
                  </a:gsLst>
                  <a:lin ang="5772425"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34" name="Graphic 2">
                <a:extLst>
                  <a:ext uri="{FF2B5EF4-FFF2-40B4-BE49-F238E27FC236}">
                    <a16:creationId xmlns:a16="http://schemas.microsoft.com/office/drawing/2014/main" id="{648B4737-996F-7957-4645-9362D3DF7727}"/>
                  </a:ext>
                </a:extLst>
              </p:cNvPr>
              <p:cNvGrpSpPr/>
              <p:nvPr/>
            </p:nvGrpSpPr>
            <p:grpSpPr>
              <a:xfrm>
                <a:off x="5110792" y="2020856"/>
                <a:ext cx="582274" cy="3392450"/>
                <a:chOff x="5110792" y="2020856"/>
                <a:chExt cx="582274" cy="3392450"/>
              </a:xfrm>
            </p:grpSpPr>
            <p:sp>
              <p:nvSpPr>
                <p:cNvPr id="35" name="Freeform: Shape 34">
                  <a:extLst>
                    <a:ext uri="{FF2B5EF4-FFF2-40B4-BE49-F238E27FC236}">
                      <a16:creationId xmlns:a16="http://schemas.microsoft.com/office/drawing/2014/main" id="{7C24CF9C-85DF-7287-A775-B31F105A163B}"/>
                    </a:ext>
                  </a:extLst>
                </p:cNvPr>
                <p:cNvSpPr/>
                <p:nvPr/>
              </p:nvSpPr>
              <p:spPr>
                <a:xfrm>
                  <a:off x="5110792" y="2095017"/>
                  <a:ext cx="431790" cy="3318288"/>
                </a:xfrm>
                <a:custGeom>
                  <a:avLst/>
                  <a:gdLst>
                    <a:gd name="connsiteX0" fmla="*/ 431790 w 431790"/>
                    <a:gd name="connsiteY0" fmla="*/ 2628985 h 3318288"/>
                    <a:gd name="connsiteX1" fmla="*/ 431790 w 431790"/>
                    <a:gd name="connsiteY1" fmla="*/ 2441961 h 3318288"/>
                    <a:gd name="connsiteX2" fmla="*/ 431790 w 431790"/>
                    <a:gd name="connsiteY2" fmla="*/ 2190821 h 3318288"/>
                    <a:gd name="connsiteX3" fmla="*/ 431790 w 431790"/>
                    <a:gd name="connsiteY3" fmla="*/ 2003797 h 3318288"/>
                    <a:gd name="connsiteX4" fmla="*/ 431790 w 431790"/>
                    <a:gd name="connsiteY4" fmla="*/ 1752657 h 3318288"/>
                    <a:gd name="connsiteX5" fmla="*/ 431790 w 431790"/>
                    <a:gd name="connsiteY5" fmla="*/ 1565632 h 3318288"/>
                    <a:gd name="connsiteX6" fmla="*/ 431790 w 431790"/>
                    <a:gd name="connsiteY6" fmla="*/ 1314493 h 3318288"/>
                    <a:gd name="connsiteX7" fmla="*/ 431790 w 431790"/>
                    <a:gd name="connsiteY7" fmla="*/ 1127468 h 3318288"/>
                    <a:gd name="connsiteX8" fmla="*/ 431790 w 431790"/>
                    <a:gd name="connsiteY8" fmla="*/ 876328 h 3318288"/>
                    <a:gd name="connsiteX9" fmla="*/ 431790 w 431790"/>
                    <a:gd name="connsiteY9" fmla="*/ 689304 h 3318288"/>
                    <a:gd name="connsiteX10" fmla="*/ 431790 w 431790"/>
                    <a:gd name="connsiteY10" fmla="*/ 438164 h 3318288"/>
                    <a:gd name="connsiteX11" fmla="*/ 431790 w 431790"/>
                    <a:gd name="connsiteY11" fmla="*/ 0 h 3318288"/>
                    <a:gd name="connsiteX12" fmla="*/ 0 w 431790"/>
                    <a:gd name="connsiteY12" fmla="*/ 0 h 3318288"/>
                    <a:gd name="connsiteX13" fmla="*/ 0 w 431790"/>
                    <a:gd name="connsiteY13" fmla="*/ 438164 h 3318288"/>
                    <a:gd name="connsiteX14" fmla="*/ 0 w 431790"/>
                    <a:gd name="connsiteY14" fmla="*/ 689304 h 3318288"/>
                    <a:gd name="connsiteX15" fmla="*/ 0 w 431790"/>
                    <a:gd name="connsiteY15" fmla="*/ 876328 h 3318288"/>
                    <a:gd name="connsiteX16" fmla="*/ 0 w 431790"/>
                    <a:gd name="connsiteY16" fmla="*/ 1127468 h 3318288"/>
                    <a:gd name="connsiteX17" fmla="*/ 0 w 431790"/>
                    <a:gd name="connsiteY17" fmla="*/ 1314493 h 3318288"/>
                    <a:gd name="connsiteX18" fmla="*/ 0 w 431790"/>
                    <a:gd name="connsiteY18" fmla="*/ 1565632 h 3318288"/>
                    <a:gd name="connsiteX19" fmla="*/ 0 w 431790"/>
                    <a:gd name="connsiteY19" fmla="*/ 1752657 h 3318288"/>
                    <a:gd name="connsiteX20" fmla="*/ 0 w 431790"/>
                    <a:gd name="connsiteY20" fmla="*/ 2003797 h 3318288"/>
                    <a:gd name="connsiteX21" fmla="*/ 0 w 431790"/>
                    <a:gd name="connsiteY21" fmla="*/ 2190821 h 3318288"/>
                    <a:gd name="connsiteX22" fmla="*/ 0 w 431790"/>
                    <a:gd name="connsiteY22" fmla="*/ 2441961 h 3318288"/>
                    <a:gd name="connsiteX23" fmla="*/ 0 w 431790"/>
                    <a:gd name="connsiteY23" fmla="*/ 2628985 h 3318288"/>
                    <a:gd name="connsiteX24" fmla="*/ 0 w 431790"/>
                    <a:gd name="connsiteY24" fmla="*/ 2880125 h 3318288"/>
                    <a:gd name="connsiteX25" fmla="*/ 0 w 431790"/>
                    <a:gd name="connsiteY25" fmla="*/ 3318289 h 3318288"/>
                    <a:gd name="connsiteX26" fmla="*/ 431790 w 431790"/>
                    <a:gd name="connsiteY26" fmla="*/ 3318289 h 3318288"/>
                    <a:gd name="connsiteX27" fmla="*/ 431790 w 431790"/>
                    <a:gd name="connsiteY27" fmla="*/ 2880125 h 3318288"/>
                    <a:gd name="connsiteX28" fmla="*/ 431790 w 431790"/>
                    <a:gd name="connsiteY28" fmla="*/ 2628985 h 33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1790" h="3318288">
                      <a:moveTo>
                        <a:pt x="431790" y="2628985"/>
                      </a:moveTo>
                      <a:lnTo>
                        <a:pt x="431790" y="2441961"/>
                      </a:lnTo>
                      <a:lnTo>
                        <a:pt x="431790" y="2190821"/>
                      </a:lnTo>
                      <a:lnTo>
                        <a:pt x="431790" y="2003797"/>
                      </a:lnTo>
                      <a:lnTo>
                        <a:pt x="431790" y="1752657"/>
                      </a:lnTo>
                      <a:lnTo>
                        <a:pt x="431790" y="1565632"/>
                      </a:lnTo>
                      <a:lnTo>
                        <a:pt x="431790" y="1314493"/>
                      </a:lnTo>
                      <a:lnTo>
                        <a:pt x="431790" y="1127468"/>
                      </a:lnTo>
                      <a:lnTo>
                        <a:pt x="431790" y="876328"/>
                      </a:lnTo>
                      <a:lnTo>
                        <a:pt x="431790" y="689304"/>
                      </a:lnTo>
                      <a:lnTo>
                        <a:pt x="431790" y="438164"/>
                      </a:lnTo>
                      <a:lnTo>
                        <a:pt x="431790" y="0"/>
                      </a:lnTo>
                      <a:lnTo>
                        <a:pt x="0" y="0"/>
                      </a:lnTo>
                      <a:lnTo>
                        <a:pt x="0" y="438164"/>
                      </a:lnTo>
                      <a:lnTo>
                        <a:pt x="0" y="689304"/>
                      </a:lnTo>
                      <a:lnTo>
                        <a:pt x="0" y="876328"/>
                      </a:lnTo>
                      <a:lnTo>
                        <a:pt x="0" y="1127468"/>
                      </a:lnTo>
                      <a:lnTo>
                        <a:pt x="0" y="1314493"/>
                      </a:lnTo>
                      <a:lnTo>
                        <a:pt x="0" y="1565632"/>
                      </a:lnTo>
                      <a:lnTo>
                        <a:pt x="0" y="1752657"/>
                      </a:lnTo>
                      <a:lnTo>
                        <a:pt x="0" y="2003797"/>
                      </a:lnTo>
                      <a:lnTo>
                        <a:pt x="0" y="2190821"/>
                      </a:lnTo>
                      <a:lnTo>
                        <a:pt x="0" y="2441961"/>
                      </a:lnTo>
                      <a:lnTo>
                        <a:pt x="0" y="2628985"/>
                      </a:lnTo>
                      <a:lnTo>
                        <a:pt x="0" y="2880125"/>
                      </a:lnTo>
                      <a:lnTo>
                        <a:pt x="0" y="3318289"/>
                      </a:lnTo>
                      <a:lnTo>
                        <a:pt x="431790" y="3318289"/>
                      </a:lnTo>
                      <a:lnTo>
                        <a:pt x="431790" y="2880125"/>
                      </a:lnTo>
                      <a:lnTo>
                        <a:pt x="431790" y="2628985"/>
                      </a:lnTo>
                      <a:close/>
                    </a:path>
                  </a:pathLst>
                </a:custGeom>
                <a:gradFill>
                  <a:gsLst>
                    <a:gs pos="97000">
                      <a:schemeClr val="accent5">
                        <a:lumMod val="63000"/>
                        <a:lumOff val="37000"/>
                      </a:schemeClr>
                    </a:gs>
                    <a:gs pos="49470">
                      <a:srgbClr val="D4E4B9">
                        <a:lumMod val="92000"/>
                      </a:srgbClr>
                    </a:gs>
                    <a:gs pos="0">
                      <a:schemeClr val="accent5">
                        <a:lumMod val="72000"/>
                        <a:lumOff val="28000"/>
                      </a:schemeClr>
                    </a:gs>
                  </a:gsLst>
                  <a:lin ang="0" scaled="1"/>
                </a:gradFill>
                <a:ln w="138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E01B9BE3-0E36-4EF6-ECB6-283675C8D0A9}"/>
                    </a:ext>
                  </a:extLst>
                </p:cNvPr>
                <p:cNvSpPr/>
                <p:nvPr/>
              </p:nvSpPr>
              <p:spPr>
                <a:xfrm>
                  <a:off x="5542583" y="2020856"/>
                  <a:ext cx="150484" cy="3392450"/>
                </a:xfrm>
                <a:custGeom>
                  <a:avLst/>
                  <a:gdLst>
                    <a:gd name="connsiteX0" fmla="*/ 0 w 150484"/>
                    <a:gd name="connsiteY0" fmla="*/ 74161 h 3392450"/>
                    <a:gd name="connsiteX1" fmla="*/ 0 w 150484"/>
                    <a:gd name="connsiteY1" fmla="*/ 512326 h 3392450"/>
                    <a:gd name="connsiteX2" fmla="*/ 0 w 150484"/>
                    <a:gd name="connsiteY2" fmla="*/ 763465 h 3392450"/>
                    <a:gd name="connsiteX3" fmla="*/ 0 w 150484"/>
                    <a:gd name="connsiteY3" fmla="*/ 950490 h 3392450"/>
                    <a:gd name="connsiteX4" fmla="*/ 0 w 150484"/>
                    <a:gd name="connsiteY4" fmla="*/ 1201629 h 3392450"/>
                    <a:gd name="connsiteX5" fmla="*/ 0 w 150484"/>
                    <a:gd name="connsiteY5" fmla="*/ 1388654 h 3392450"/>
                    <a:gd name="connsiteX6" fmla="*/ 0 w 150484"/>
                    <a:gd name="connsiteY6" fmla="*/ 1639794 h 3392450"/>
                    <a:gd name="connsiteX7" fmla="*/ 0 w 150484"/>
                    <a:gd name="connsiteY7" fmla="*/ 1826818 h 3392450"/>
                    <a:gd name="connsiteX8" fmla="*/ 0 w 150484"/>
                    <a:gd name="connsiteY8" fmla="*/ 2077958 h 3392450"/>
                    <a:gd name="connsiteX9" fmla="*/ 0 w 150484"/>
                    <a:gd name="connsiteY9" fmla="*/ 2264982 h 3392450"/>
                    <a:gd name="connsiteX10" fmla="*/ 0 w 150484"/>
                    <a:gd name="connsiteY10" fmla="*/ 2516122 h 3392450"/>
                    <a:gd name="connsiteX11" fmla="*/ 0 w 150484"/>
                    <a:gd name="connsiteY11" fmla="*/ 2703147 h 3392450"/>
                    <a:gd name="connsiteX12" fmla="*/ 0 w 150484"/>
                    <a:gd name="connsiteY12" fmla="*/ 2954286 h 3392450"/>
                    <a:gd name="connsiteX13" fmla="*/ 0 w 150484"/>
                    <a:gd name="connsiteY13" fmla="*/ 3392450 h 3392450"/>
                    <a:gd name="connsiteX14" fmla="*/ 150484 w 150484"/>
                    <a:gd name="connsiteY14" fmla="*/ 3318289 h 3392450"/>
                    <a:gd name="connsiteX15" fmla="*/ 150484 w 150484"/>
                    <a:gd name="connsiteY15" fmla="*/ 2880125 h 3392450"/>
                    <a:gd name="connsiteX16" fmla="*/ 150484 w 150484"/>
                    <a:gd name="connsiteY16" fmla="*/ 2628971 h 3392450"/>
                    <a:gd name="connsiteX17" fmla="*/ 150484 w 150484"/>
                    <a:gd name="connsiteY17" fmla="*/ 2441961 h 3392450"/>
                    <a:gd name="connsiteX18" fmla="*/ 150484 w 150484"/>
                    <a:gd name="connsiteY18" fmla="*/ 2190821 h 3392450"/>
                    <a:gd name="connsiteX19" fmla="*/ 150484 w 150484"/>
                    <a:gd name="connsiteY19" fmla="*/ 2003797 h 3392450"/>
                    <a:gd name="connsiteX20" fmla="*/ 150484 w 150484"/>
                    <a:gd name="connsiteY20" fmla="*/ 1752657 h 3392450"/>
                    <a:gd name="connsiteX21" fmla="*/ 150484 w 150484"/>
                    <a:gd name="connsiteY21" fmla="*/ 1565632 h 3392450"/>
                    <a:gd name="connsiteX22" fmla="*/ 150484 w 150484"/>
                    <a:gd name="connsiteY22" fmla="*/ 1314493 h 3392450"/>
                    <a:gd name="connsiteX23" fmla="*/ 150484 w 150484"/>
                    <a:gd name="connsiteY23" fmla="*/ 1127468 h 3392450"/>
                    <a:gd name="connsiteX24" fmla="*/ 150484 w 150484"/>
                    <a:gd name="connsiteY24" fmla="*/ 876328 h 3392450"/>
                    <a:gd name="connsiteX25" fmla="*/ 150484 w 150484"/>
                    <a:gd name="connsiteY25" fmla="*/ 689304 h 3392450"/>
                    <a:gd name="connsiteX26" fmla="*/ 150484 w 150484"/>
                    <a:gd name="connsiteY26" fmla="*/ 438164 h 3392450"/>
                    <a:gd name="connsiteX27" fmla="*/ 150484 w 150484"/>
                    <a:gd name="connsiteY27" fmla="*/ 0 h 3392450"/>
                    <a:gd name="connsiteX28" fmla="*/ 0 w 150484"/>
                    <a:gd name="connsiteY28" fmla="*/ 74161 h 339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0484" h="3392450">
                      <a:moveTo>
                        <a:pt x="0" y="74161"/>
                      </a:moveTo>
                      <a:lnTo>
                        <a:pt x="0" y="512326"/>
                      </a:lnTo>
                      <a:lnTo>
                        <a:pt x="0" y="763465"/>
                      </a:lnTo>
                      <a:lnTo>
                        <a:pt x="0" y="950490"/>
                      </a:lnTo>
                      <a:lnTo>
                        <a:pt x="0" y="1201629"/>
                      </a:lnTo>
                      <a:lnTo>
                        <a:pt x="0" y="1388654"/>
                      </a:lnTo>
                      <a:lnTo>
                        <a:pt x="0" y="1639794"/>
                      </a:lnTo>
                      <a:lnTo>
                        <a:pt x="0" y="1826818"/>
                      </a:lnTo>
                      <a:lnTo>
                        <a:pt x="0" y="2077958"/>
                      </a:lnTo>
                      <a:lnTo>
                        <a:pt x="0" y="2264982"/>
                      </a:lnTo>
                      <a:lnTo>
                        <a:pt x="0" y="2516122"/>
                      </a:lnTo>
                      <a:lnTo>
                        <a:pt x="0" y="2703147"/>
                      </a:lnTo>
                      <a:lnTo>
                        <a:pt x="0" y="2954286"/>
                      </a:lnTo>
                      <a:lnTo>
                        <a:pt x="0" y="3392450"/>
                      </a:lnTo>
                      <a:lnTo>
                        <a:pt x="150484" y="3318289"/>
                      </a:lnTo>
                      <a:lnTo>
                        <a:pt x="150484" y="2880125"/>
                      </a:lnTo>
                      <a:lnTo>
                        <a:pt x="150484" y="2628971"/>
                      </a:lnTo>
                      <a:lnTo>
                        <a:pt x="150484" y="2441961"/>
                      </a:lnTo>
                      <a:lnTo>
                        <a:pt x="150484" y="2190821"/>
                      </a:lnTo>
                      <a:lnTo>
                        <a:pt x="150484" y="2003797"/>
                      </a:lnTo>
                      <a:lnTo>
                        <a:pt x="150484" y="1752657"/>
                      </a:lnTo>
                      <a:lnTo>
                        <a:pt x="150484" y="1565632"/>
                      </a:lnTo>
                      <a:lnTo>
                        <a:pt x="150484" y="1314493"/>
                      </a:lnTo>
                      <a:lnTo>
                        <a:pt x="150484" y="1127468"/>
                      </a:lnTo>
                      <a:lnTo>
                        <a:pt x="150484" y="876328"/>
                      </a:lnTo>
                      <a:lnTo>
                        <a:pt x="150484" y="689304"/>
                      </a:lnTo>
                      <a:lnTo>
                        <a:pt x="150484" y="438164"/>
                      </a:lnTo>
                      <a:lnTo>
                        <a:pt x="150484" y="0"/>
                      </a:lnTo>
                      <a:lnTo>
                        <a:pt x="0" y="74161"/>
                      </a:lnTo>
                      <a:close/>
                    </a:path>
                  </a:pathLst>
                </a:custGeom>
                <a:gradFill>
                  <a:gsLst>
                    <a:gs pos="97000">
                      <a:schemeClr val="accent5"/>
                    </a:gs>
                    <a:gs pos="46000">
                      <a:srgbClr val="A6C66F"/>
                    </a:gs>
                    <a:gs pos="0">
                      <a:schemeClr val="accent5">
                        <a:lumMod val="84000"/>
                        <a:lumOff val="16000"/>
                      </a:schemeClr>
                    </a:gs>
                  </a:gsLst>
                  <a:lin ang="0" scaled="1"/>
                </a:gradFill>
                <a:ln w="138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6351911-9F76-FA21-D793-86B46F021747}"/>
                    </a:ext>
                  </a:extLst>
                </p:cNvPr>
                <p:cNvSpPr/>
                <p:nvPr/>
              </p:nvSpPr>
              <p:spPr>
                <a:xfrm>
                  <a:off x="5110792" y="2020856"/>
                  <a:ext cx="582274" cy="74161"/>
                </a:xfrm>
                <a:custGeom>
                  <a:avLst/>
                  <a:gdLst>
                    <a:gd name="connsiteX0" fmla="*/ 0 w 582274"/>
                    <a:gd name="connsiteY0" fmla="*/ 74161 h 74161"/>
                    <a:gd name="connsiteX1" fmla="*/ 150471 w 582274"/>
                    <a:gd name="connsiteY1" fmla="*/ 0 h 74161"/>
                    <a:gd name="connsiteX2" fmla="*/ 582275 w 582274"/>
                    <a:gd name="connsiteY2" fmla="*/ 0 h 74161"/>
                    <a:gd name="connsiteX3" fmla="*/ 431804 w 582274"/>
                    <a:gd name="connsiteY3" fmla="*/ 74161 h 74161"/>
                    <a:gd name="connsiteX4" fmla="*/ 0 w 582274"/>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61">
                      <a:moveTo>
                        <a:pt x="0" y="74161"/>
                      </a:moveTo>
                      <a:lnTo>
                        <a:pt x="150471" y="0"/>
                      </a:lnTo>
                      <a:lnTo>
                        <a:pt x="582275" y="0"/>
                      </a:lnTo>
                      <a:lnTo>
                        <a:pt x="431804" y="74161"/>
                      </a:lnTo>
                      <a:lnTo>
                        <a:pt x="0" y="74161"/>
                      </a:lnTo>
                      <a:close/>
                    </a:path>
                  </a:pathLst>
                </a:custGeom>
                <a:gradFill>
                  <a:gsLst>
                    <a:gs pos="97000">
                      <a:schemeClr val="accent5"/>
                    </a:gs>
                    <a:gs pos="46000">
                      <a:srgbClr val="A6C66F"/>
                    </a:gs>
                    <a:gs pos="0">
                      <a:schemeClr val="accent5">
                        <a:lumMod val="84000"/>
                        <a:lumOff val="16000"/>
                      </a:schemeClr>
                    </a:gs>
                  </a:gsLst>
                  <a:lin ang="0" scaled="1"/>
                </a:gradFill>
                <a:ln w="1385" cap="flat">
                  <a:noFill/>
                  <a:prstDash val="solid"/>
                  <a:miter/>
                </a:ln>
              </p:spPr>
              <p:txBody>
                <a:bodyPr rtlCol="0" anchor="ctr"/>
                <a:lstStyle/>
                <a:p>
                  <a:endParaRPr lang="en-ID"/>
                </a:p>
              </p:txBody>
            </p:sp>
          </p:grpSp>
          <p:grpSp>
            <p:nvGrpSpPr>
              <p:cNvPr id="38" name="Graphic 2">
                <a:extLst>
                  <a:ext uri="{FF2B5EF4-FFF2-40B4-BE49-F238E27FC236}">
                    <a16:creationId xmlns:a16="http://schemas.microsoft.com/office/drawing/2014/main" id="{E0D0C1C2-5395-24D6-2340-6A66E8469353}"/>
                  </a:ext>
                </a:extLst>
              </p:cNvPr>
              <p:cNvGrpSpPr/>
              <p:nvPr/>
            </p:nvGrpSpPr>
            <p:grpSpPr>
              <a:xfrm>
                <a:off x="1401106" y="1573047"/>
                <a:ext cx="582274" cy="3830614"/>
                <a:chOff x="1401106" y="1573047"/>
                <a:chExt cx="582274" cy="3830614"/>
              </a:xfrm>
            </p:grpSpPr>
            <p:sp>
              <p:nvSpPr>
                <p:cNvPr id="39" name="Freeform: Shape 38">
                  <a:extLst>
                    <a:ext uri="{FF2B5EF4-FFF2-40B4-BE49-F238E27FC236}">
                      <a16:creationId xmlns:a16="http://schemas.microsoft.com/office/drawing/2014/main" id="{74565B7A-3AD4-A056-1E4F-DADE4C970EE8}"/>
                    </a:ext>
                  </a:extLst>
                </p:cNvPr>
                <p:cNvSpPr/>
                <p:nvPr/>
              </p:nvSpPr>
              <p:spPr>
                <a:xfrm>
                  <a:off x="1401106" y="1647223"/>
                  <a:ext cx="431790" cy="3756439"/>
                </a:xfrm>
                <a:custGeom>
                  <a:avLst/>
                  <a:gdLst>
                    <a:gd name="connsiteX0" fmla="*/ 431790 w 431790"/>
                    <a:gd name="connsiteY0" fmla="*/ 3067136 h 3756439"/>
                    <a:gd name="connsiteX1" fmla="*/ 431790 w 431790"/>
                    <a:gd name="connsiteY1" fmla="*/ 2880125 h 3756439"/>
                    <a:gd name="connsiteX2" fmla="*/ 431790 w 431790"/>
                    <a:gd name="connsiteY2" fmla="*/ 2628972 h 3756439"/>
                    <a:gd name="connsiteX3" fmla="*/ 431790 w 431790"/>
                    <a:gd name="connsiteY3" fmla="*/ 2441961 h 3756439"/>
                    <a:gd name="connsiteX4" fmla="*/ 431790 w 431790"/>
                    <a:gd name="connsiteY4" fmla="*/ 2190807 h 3756439"/>
                    <a:gd name="connsiteX5" fmla="*/ 431790 w 431790"/>
                    <a:gd name="connsiteY5" fmla="*/ 2003797 h 3756439"/>
                    <a:gd name="connsiteX6" fmla="*/ 431790 w 431790"/>
                    <a:gd name="connsiteY6" fmla="*/ 1752643 h 3756439"/>
                    <a:gd name="connsiteX7" fmla="*/ 431790 w 431790"/>
                    <a:gd name="connsiteY7" fmla="*/ 1565632 h 3756439"/>
                    <a:gd name="connsiteX8" fmla="*/ 431790 w 431790"/>
                    <a:gd name="connsiteY8" fmla="*/ 1314493 h 3756439"/>
                    <a:gd name="connsiteX9" fmla="*/ 431790 w 431790"/>
                    <a:gd name="connsiteY9" fmla="*/ 1127468 h 3756439"/>
                    <a:gd name="connsiteX10" fmla="*/ 431790 w 431790"/>
                    <a:gd name="connsiteY10" fmla="*/ 876328 h 3756439"/>
                    <a:gd name="connsiteX11" fmla="*/ 431790 w 431790"/>
                    <a:gd name="connsiteY11" fmla="*/ 689304 h 3756439"/>
                    <a:gd name="connsiteX12" fmla="*/ 431790 w 431790"/>
                    <a:gd name="connsiteY12" fmla="*/ 438164 h 3756439"/>
                    <a:gd name="connsiteX13" fmla="*/ 431790 w 431790"/>
                    <a:gd name="connsiteY13" fmla="*/ 0 h 3756439"/>
                    <a:gd name="connsiteX14" fmla="*/ 0 w 431790"/>
                    <a:gd name="connsiteY14" fmla="*/ 0 h 3756439"/>
                    <a:gd name="connsiteX15" fmla="*/ 0 w 431790"/>
                    <a:gd name="connsiteY15" fmla="*/ 438164 h 3756439"/>
                    <a:gd name="connsiteX16" fmla="*/ 0 w 431790"/>
                    <a:gd name="connsiteY16" fmla="*/ 689304 h 3756439"/>
                    <a:gd name="connsiteX17" fmla="*/ 0 w 431790"/>
                    <a:gd name="connsiteY17" fmla="*/ 876328 h 3756439"/>
                    <a:gd name="connsiteX18" fmla="*/ 0 w 431790"/>
                    <a:gd name="connsiteY18" fmla="*/ 1127468 h 3756439"/>
                    <a:gd name="connsiteX19" fmla="*/ 0 w 431790"/>
                    <a:gd name="connsiteY19" fmla="*/ 1314493 h 3756439"/>
                    <a:gd name="connsiteX20" fmla="*/ 0 w 431790"/>
                    <a:gd name="connsiteY20" fmla="*/ 1565632 h 3756439"/>
                    <a:gd name="connsiteX21" fmla="*/ 0 w 431790"/>
                    <a:gd name="connsiteY21" fmla="*/ 1752643 h 3756439"/>
                    <a:gd name="connsiteX22" fmla="*/ 0 w 431790"/>
                    <a:gd name="connsiteY22" fmla="*/ 2003797 h 3756439"/>
                    <a:gd name="connsiteX23" fmla="*/ 0 w 431790"/>
                    <a:gd name="connsiteY23" fmla="*/ 2190807 h 3756439"/>
                    <a:gd name="connsiteX24" fmla="*/ 0 w 431790"/>
                    <a:gd name="connsiteY24" fmla="*/ 2441961 h 3756439"/>
                    <a:gd name="connsiteX25" fmla="*/ 0 w 431790"/>
                    <a:gd name="connsiteY25" fmla="*/ 2628972 h 3756439"/>
                    <a:gd name="connsiteX26" fmla="*/ 0 w 431790"/>
                    <a:gd name="connsiteY26" fmla="*/ 2880125 h 3756439"/>
                    <a:gd name="connsiteX27" fmla="*/ 0 w 431790"/>
                    <a:gd name="connsiteY27" fmla="*/ 3067136 h 3756439"/>
                    <a:gd name="connsiteX28" fmla="*/ 0 w 431790"/>
                    <a:gd name="connsiteY28" fmla="*/ 3318275 h 3756439"/>
                    <a:gd name="connsiteX29" fmla="*/ 0 w 431790"/>
                    <a:gd name="connsiteY29" fmla="*/ 3756440 h 3756439"/>
                    <a:gd name="connsiteX30" fmla="*/ 431790 w 431790"/>
                    <a:gd name="connsiteY30" fmla="*/ 3756440 h 3756439"/>
                    <a:gd name="connsiteX31" fmla="*/ 431790 w 431790"/>
                    <a:gd name="connsiteY31" fmla="*/ 3318275 h 3756439"/>
                    <a:gd name="connsiteX32" fmla="*/ 431790 w 431790"/>
                    <a:gd name="connsiteY32" fmla="*/ 3067136 h 375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31790" h="3756439">
                      <a:moveTo>
                        <a:pt x="431790" y="3067136"/>
                      </a:moveTo>
                      <a:lnTo>
                        <a:pt x="431790" y="2880125"/>
                      </a:lnTo>
                      <a:lnTo>
                        <a:pt x="431790" y="2628972"/>
                      </a:lnTo>
                      <a:lnTo>
                        <a:pt x="431790" y="2441961"/>
                      </a:lnTo>
                      <a:lnTo>
                        <a:pt x="431790" y="2190807"/>
                      </a:lnTo>
                      <a:lnTo>
                        <a:pt x="431790" y="2003797"/>
                      </a:lnTo>
                      <a:lnTo>
                        <a:pt x="431790" y="1752643"/>
                      </a:lnTo>
                      <a:lnTo>
                        <a:pt x="431790" y="1565632"/>
                      </a:lnTo>
                      <a:lnTo>
                        <a:pt x="431790" y="1314493"/>
                      </a:lnTo>
                      <a:lnTo>
                        <a:pt x="431790" y="1127468"/>
                      </a:lnTo>
                      <a:lnTo>
                        <a:pt x="431790" y="876328"/>
                      </a:lnTo>
                      <a:lnTo>
                        <a:pt x="431790" y="689304"/>
                      </a:lnTo>
                      <a:lnTo>
                        <a:pt x="431790" y="438164"/>
                      </a:lnTo>
                      <a:lnTo>
                        <a:pt x="431790" y="0"/>
                      </a:lnTo>
                      <a:lnTo>
                        <a:pt x="0" y="0"/>
                      </a:lnTo>
                      <a:lnTo>
                        <a:pt x="0" y="438164"/>
                      </a:lnTo>
                      <a:lnTo>
                        <a:pt x="0" y="689304"/>
                      </a:lnTo>
                      <a:lnTo>
                        <a:pt x="0" y="876328"/>
                      </a:lnTo>
                      <a:lnTo>
                        <a:pt x="0" y="1127468"/>
                      </a:lnTo>
                      <a:lnTo>
                        <a:pt x="0" y="1314493"/>
                      </a:lnTo>
                      <a:lnTo>
                        <a:pt x="0" y="1565632"/>
                      </a:lnTo>
                      <a:lnTo>
                        <a:pt x="0" y="1752643"/>
                      </a:lnTo>
                      <a:lnTo>
                        <a:pt x="0" y="2003797"/>
                      </a:lnTo>
                      <a:lnTo>
                        <a:pt x="0" y="2190807"/>
                      </a:lnTo>
                      <a:lnTo>
                        <a:pt x="0" y="2441961"/>
                      </a:lnTo>
                      <a:lnTo>
                        <a:pt x="0" y="2628972"/>
                      </a:lnTo>
                      <a:lnTo>
                        <a:pt x="0" y="2880125"/>
                      </a:lnTo>
                      <a:lnTo>
                        <a:pt x="0" y="3067136"/>
                      </a:lnTo>
                      <a:lnTo>
                        <a:pt x="0" y="3318275"/>
                      </a:lnTo>
                      <a:lnTo>
                        <a:pt x="0" y="3756440"/>
                      </a:lnTo>
                      <a:lnTo>
                        <a:pt x="431790" y="3756440"/>
                      </a:lnTo>
                      <a:lnTo>
                        <a:pt x="431790" y="3318275"/>
                      </a:lnTo>
                      <a:lnTo>
                        <a:pt x="431790" y="3067136"/>
                      </a:lnTo>
                      <a:close/>
                    </a:path>
                  </a:pathLst>
                </a:custGeom>
                <a:gradFill>
                  <a:gsLst>
                    <a:gs pos="0">
                      <a:schemeClr val="accent4">
                        <a:lumMod val="58000"/>
                        <a:lumOff val="42000"/>
                      </a:schemeClr>
                    </a:gs>
                    <a:gs pos="52900">
                      <a:srgbClr val="1C8EB3">
                        <a:lumMod val="79000"/>
                        <a:lumOff val="21000"/>
                      </a:srgbClr>
                    </a:gs>
                    <a:gs pos="100000">
                      <a:schemeClr val="accent4">
                        <a:lumMod val="99000"/>
                        <a:lumOff val="1000"/>
                      </a:schemeClr>
                    </a:gs>
                  </a:gsLst>
                  <a:lin ang="15284692"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0" name="Freeform: Shape 39">
                  <a:extLst>
                    <a:ext uri="{FF2B5EF4-FFF2-40B4-BE49-F238E27FC236}">
                      <a16:creationId xmlns:a16="http://schemas.microsoft.com/office/drawing/2014/main" id="{9517C956-A876-649C-F347-A4EE1520018D}"/>
                    </a:ext>
                  </a:extLst>
                </p:cNvPr>
                <p:cNvSpPr/>
                <p:nvPr/>
              </p:nvSpPr>
              <p:spPr>
                <a:xfrm>
                  <a:off x="1832896" y="1573047"/>
                  <a:ext cx="150484" cy="3830614"/>
                </a:xfrm>
                <a:custGeom>
                  <a:avLst/>
                  <a:gdLst>
                    <a:gd name="connsiteX0" fmla="*/ 0 w 150484"/>
                    <a:gd name="connsiteY0" fmla="*/ 74175 h 3830614"/>
                    <a:gd name="connsiteX1" fmla="*/ 0 w 150484"/>
                    <a:gd name="connsiteY1" fmla="*/ 512339 h 3830614"/>
                    <a:gd name="connsiteX2" fmla="*/ 0 w 150484"/>
                    <a:gd name="connsiteY2" fmla="*/ 763479 h 3830614"/>
                    <a:gd name="connsiteX3" fmla="*/ 0 w 150484"/>
                    <a:gd name="connsiteY3" fmla="*/ 950504 h 3830614"/>
                    <a:gd name="connsiteX4" fmla="*/ 0 w 150484"/>
                    <a:gd name="connsiteY4" fmla="*/ 1201643 h 3830614"/>
                    <a:gd name="connsiteX5" fmla="*/ 0 w 150484"/>
                    <a:gd name="connsiteY5" fmla="*/ 1388668 h 3830614"/>
                    <a:gd name="connsiteX6" fmla="*/ 0 w 150484"/>
                    <a:gd name="connsiteY6" fmla="*/ 1639808 h 3830614"/>
                    <a:gd name="connsiteX7" fmla="*/ 0 w 150484"/>
                    <a:gd name="connsiteY7" fmla="*/ 1826818 h 3830614"/>
                    <a:gd name="connsiteX8" fmla="*/ 0 w 150484"/>
                    <a:gd name="connsiteY8" fmla="*/ 2077972 h 3830614"/>
                    <a:gd name="connsiteX9" fmla="*/ 0 w 150484"/>
                    <a:gd name="connsiteY9" fmla="*/ 2264982 h 3830614"/>
                    <a:gd name="connsiteX10" fmla="*/ 0 w 150484"/>
                    <a:gd name="connsiteY10" fmla="*/ 2516136 h 3830614"/>
                    <a:gd name="connsiteX11" fmla="*/ 0 w 150484"/>
                    <a:gd name="connsiteY11" fmla="*/ 2703147 h 3830614"/>
                    <a:gd name="connsiteX12" fmla="*/ 0 w 150484"/>
                    <a:gd name="connsiteY12" fmla="*/ 2954300 h 3830614"/>
                    <a:gd name="connsiteX13" fmla="*/ 0 w 150484"/>
                    <a:gd name="connsiteY13" fmla="*/ 3141311 h 3830614"/>
                    <a:gd name="connsiteX14" fmla="*/ 0 w 150484"/>
                    <a:gd name="connsiteY14" fmla="*/ 3392451 h 3830614"/>
                    <a:gd name="connsiteX15" fmla="*/ 0 w 150484"/>
                    <a:gd name="connsiteY15" fmla="*/ 3830615 h 3830614"/>
                    <a:gd name="connsiteX16" fmla="*/ 150484 w 150484"/>
                    <a:gd name="connsiteY16" fmla="*/ 3756453 h 3830614"/>
                    <a:gd name="connsiteX17" fmla="*/ 150484 w 150484"/>
                    <a:gd name="connsiteY17" fmla="*/ 3318289 h 3830614"/>
                    <a:gd name="connsiteX18" fmla="*/ 150484 w 150484"/>
                    <a:gd name="connsiteY18" fmla="*/ 3067150 h 3830614"/>
                    <a:gd name="connsiteX19" fmla="*/ 150484 w 150484"/>
                    <a:gd name="connsiteY19" fmla="*/ 2880125 h 3830614"/>
                    <a:gd name="connsiteX20" fmla="*/ 150484 w 150484"/>
                    <a:gd name="connsiteY20" fmla="*/ 2628985 h 3830614"/>
                    <a:gd name="connsiteX21" fmla="*/ 150484 w 150484"/>
                    <a:gd name="connsiteY21" fmla="*/ 2441961 h 3830614"/>
                    <a:gd name="connsiteX22" fmla="*/ 150484 w 150484"/>
                    <a:gd name="connsiteY22" fmla="*/ 2190821 h 3830614"/>
                    <a:gd name="connsiteX23" fmla="*/ 150484 w 150484"/>
                    <a:gd name="connsiteY23" fmla="*/ 2003797 h 3830614"/>
                    <a:gd name="connsiteX24" fmla="*/ 150484 w 150484"/>
                    <a:gd name="connsiteY24" fmla="*/ 1752657 h 3830614"/>
                    <a:gd name="connsiteX25" fmla="*/ 150484 w 150484"/>
                    <a:gd name="connsiteY25" fmla="*/ 1565632 h 3830614"/>
                    <a:gd name="connsiteX26" fmla="*/ 150484 w 150484"/>
                    <a:gd name="connsiteY26" fmla="*/ 1314493 h 3830614"/>
                    <a:gd name="connsiteX27" fmla="*/ 150484 w 150484"/>
                    <a:gd name="connsiteY27" fmla="*/ 1127468 h 3830614"/>
                    <a:gd name="connsiteX28" fmla="*/ 150484 w 150484"/>
                    <a:gd name="connsiteY28" fmla="*/ 876328 h 3830614"/>
                    <a:gd name="connsiteX29" fmla="*/ 150484 w 150484"/>
                    <a:gd name="connsiteY29" fmla="*/ 689318 h 3830614"/>
                    <a:gd name="connsiteX30" fmla="*/ 150484 w 150484"/>
                    <a:gd name="connsiteY30" fmla="*/ 438164 h 3830614"/>
                    <a:gd name="connsiteX31" fmla="*/ 150484 w 150484"/>
                    <a:gd name="connsiteY31" fmla="*/ 0 h 3830614"/>
                    <a:gd name="connsiteX32" fmla="*/ 0 w 150484"/>
                    <a:gd name="connsiteY32" fmla="*/ 74175 h 383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0484" h="3830614">
                      <a:moveTo>
                        <a:pt x="0" y="74175"/>
                      </a:moveTo>
                      <a:lnTo>
                        <a:pt x="0" y="512339"/>
                      </a:lnTo>
                      <a:lnTo>
                        <a:pt x="0" y="763479"/>
                      </a:lnTo>
                      <a:lnTo>
                        <a:pt x="0" y="950504"/>
                      </a:lnTo>
                      <a:lnTo>
                        <a:pt x="0" y="1201643"/>
                      </a:lnTo>
                      <a:lnTo>
                        <a:pt x="0" y="1388668"/>
                      </a:lnTo>
                      <a:lnTo>
                        <a:pt x="0" y="1639808"/>
                      </a:lnTo>
                      <a:lnTo>
                        <a:pt x="0" y="1826818"/>
                      </a:lnTo>
                      <a:lnTo>
                        <a:pt x="0" y="2077972"/>
                      </a:lnTo>
                      <a:lnTo>
                        <a:pt x="0" y="2264982"/>
                      </a:lnTo>
                      <a:lnTo>
                        <a:pt x="0" y="2516136"/>
                      </a:lnTo>
                      <a:lnTo>
                        <a:pt x="0" y="2703147"/>
                      </a:lnTo>
                      <a:lnTo>
                        <a:pt x="0" y="2954300"/>
                      </a:lnTo>
                      <a:lnTo>
                        <a:pt x="0" y="3141311"/>
                      </a:lnTo>
                      <a:lnTo>
                        <a:pt x="0" y="3392451"/>
                      </a:lnTo>
                      <a:lnTo>
                        <a:pt x="0" y="3830615"/>
                      </a:lnTo>
                      <a:lnTo>
                        <a:pt x="150484" y="3756453"/>
                      </a:lnTo>
                      <a:lnTo>
                        <a:pt x="150484" y="3318289"/>
                      </a:lnTo>
                      <a:lnTo>
                        <a:pt x="150484" y="3067150"/>
                      </a:lnTo>
                      <a:lnTo>
                        <a:pt x="150484" y="2880125"/>
                      </a:lnTo>
                      <a:lnTo>
                        <a:pt x="150484" y="2628985"/>
                      </a:lnTo>
                      <a:lnTo>
                        <a:pt x="150484" y="2441961"/>
                      </a:lnTo>
                      <a:lnTo>
                        <a:pt x="150484" y="2190821"/>
                      </a:lnTo>
                      <a:lnTo>
                        <a:pt x="150484" y="2003797"/>
                      </a:lnTo>
                      <a:lnTo>
                        <a:pt x="150484" y="1752657"/>
                      </a:lnTo>
                      <a:lnTo>
                        <a:pt x="150484" y="1565632"/>
                      </a:lnTo>
                      <a:lnTo>
                        <a:pt x="150484" y="1314493"/>
                      </a:lnTo>
                      <a:lnTo>
                        <a:pt x="150484" y="1127468"/>
                      </a:lnTo>
                      <a:lnTo>
                        <a:pt x="150484" y="876328"/>
                      </a:lnTo>
                      <a:lnTo>
                        <a:pt x="150484" y="689318"/>
                      </a:lnTo>
                      <a:lnTo>
                        <a:pt x="150484" y="438164"/>
                      </a:lnTo>
                      <a:lnTo>
                        <a:pt x="150484" y="0"/>
                      </a:lnTo>
                      <a:lnTo>
                        <a:pt x="0" y="74175"/>
                      </a:lnTo>
                      <a:close/>
                    </a:path>
                  </a:pathLst>
                </a:custGeom>
                <a:gradFill>
                  <a:gsLst>
                    <a:gs pos="55775">
                      <a:srgbClr val="135E77">
                        <a:lumMod val="67000"/>
                        <a:lumOff val="33000"/>
                      </a:srgbClr>
                    </a:gs>
                    <a:gs pos="97000">
                      <a:schemeClr val="accent4">
                        <a:lumMod val="71000"/>
                      </a:schemeClr>
                    </a:gs>
                    <a:gs pos="0">
                      <a:schemeClr val="accent4">
                        <a:lumMod val="83000"/>
                      </a:schemeClr>
                    </a:gs>
                  </a:gsLst>
                  <a:lin ang="5339233"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1" name="Freeform: Shape 40">
                  <a:extLst>
                    <a:ext uri="{FF2B5EF4-FFF2-40B4-BE49-F238E27FC236}">
                      <a16:creationId xmlns:a16="http://schemas.microsoft.com/office/drawing/2014/main" id="{0EB561CD-5E53-83EB-3BE4-7A5999986789}"/>
                    </a:ext>
                  </a:extLst>
                </p:cNvPr>
                <p:cNvSpPr/>
                <p:nvPr/>
              </p:nvSpPr>
              <p:spPr>
                <a:xfrm>
                  <a:off x="1401106" y="1573047"/>
                  <a:ext cx="582274" cy="74175"/>
                </a:xfrm>
                <a:custGeom>
                  <a:avLst/>
                  <a:gdLst>
                    <a:gd name="connsiteX0" fmla="*/ 0 w 582274"/>
                    <a:gd name="connsiteY0" fmla="*/ 74175 h 74175"/>
                    <a:gd name="connsiteX1" fmla="*/ 150470 w 582274"/>
                    <a:gd name="connsiteY1" fmla="*/ 0 h 74175"/>
                    <a:gd name="connsiteX2" fmla="*/ 582274 w 582274"/>
                    <a:gd name="connsiteY2" fmla="*/ 0 h 74175"/>
                    <a:gd name="connsiteX3" fmla="*/ 431790 w 582274"/>
                    <a:gd name="connsiteY3" fmla="*/ 74175 h 74175"/>
                    <a:gd name="connsiteX4" fmla="*/ 0 w 582274"/>
                    <a:gd name="connsiteY4" fmla="*/ 74175 h 74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74" h="74175">
                      <a:moveTo>
                        <a:pt x="0" y="74175"/>
                      </a:moveTo>
                      <a:lnTo>
                        <a:pt x="150470" y="0"/>
                      </a:lnTo>
                      <a:lnTo>
                        <a:pt x="582274" y="0"/>
                      </a:lnTo>
                      <a:lnTo>
                        <a:pt x="431790" y="74175"/>
                      </a:lnTo>
                      <a:lnTo>
                        <a:pt x="0" y="74175"/>
                      </a:lnTo>
                      <a:close/>
                    </a:path>
                  </a:pathLst>
                </a:custGeom>
                <a:gradFill>
                  <a:gsLst>
                    <a:gs pos="55775">
                      <a:srgbClr val="135E77">
                        <a:lumMod val="67000"/>
                        <a:lumOff val="33000"/>
                      </a:srgbClr>
                    </a:gs>
                    <a:gs pos="97000">
                      <a:schemeClr val="accent4">
                        <a:lumMod val="85000"/>
                      </a:schemeClr>
                    </a:gs>
                    <a:gs pos="0">
                      <a:schemeClr val="accent4">
                        <a:lumMod val="79000"/>
                        <a:lumOff val="21000"/>
                      </a:schemeClr>
                    </a:gs>
                  </a:gsLst>
                  <a:lin ang="5339233"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43" name="Freeform: Shape 42">
                <a:extLst>
                  <a:ext uri="{FF2B5EF4-FFF2-40B4-BE49-F238E27FC236}">
                    <a16:creationId xmlns:a16="http://schemas.microsoft.com/office/drawing/2014/main" id="{4940D8E6-8BEC-C753-11FA-11E16F557A2B}"/>
                  </a:ext>
                </a:extLst>
              </p:cNvPr>
              <p:cNvSpPr/>
              <p:nvPr/>
            </p:nvSpPr>
            <p:spPr>
              <a:xfrm>
                <a:off x="660047" y="1218689"/>
                <a:ext cx="431790" cy="4194617"/>
              </a:xfrm>
              <a:custGeom>
                <a:avLst/>
                <a:gdLst>
                  <a:gd name="connsiteX0" fmla="*/ 431790 w 431790"/>
                  <a:gd name="connsiteY0" fmla="*/ 3505314 h 4194617"/>
                  <a:gd name="connsiteX1" fmla="*/ 431790 w 431790"/>
                  <a:gd name="connsiteY1" fmla="*/ 3318289 h 4194617"/>
                  <a:gd name="connsiteX2" fmla="*/ 431790 w 431790"/>
                  <a:gd name="connsiteY2" fmla="*/ 3067150 h 4194617"/>
                  <a:gd name="connsiteX3" fmla="*/ 431790 w 431790"/>
                  <a:gd name="connsiteY3" fmla="*/ 2880125 h 4194617"/>
                  <a:gd name="connsiteX4" fmla="*/ 431790 w 431790"/>
                  <a:gd name="connsiteY4" fmla="*/ 2628985 h 4194617"/>
                  <a:gd name="connsiteX5" fmla="*/ 431790 w 431790"/>
                  <a:gd name="connsiteY5" fmla="*/ 2441961 h 4194617"/>
                  <a:gd name="connsiteX6" fmla="*/ 431790 w 431790"/>
                  <a:gd name="connsiteY6" fmla="*/ 2190821 h 4194617"/>
                  <a:gd name="connsiteX7" fmla="*/ 431790 w 431790"/>
                  <a:gd name="connsiteY7" fmla="*/ 2003797 h 4194617"/>
                  <a:gd name="connsiteX8" fmla="*/ 431790 w 431790"/>
                  <a:gd name="connsiteY8" fmla="*/ 1752657 h 4194617"/>
                  <a:gd name="connsiteX9" fmla="*/ 431790 w 431790"/>
                  <a:gd name="connsiteY9" fmla="*/ 1565632 h 4194617"/>
                  <a:gd name="connsiteX10" fmla="*/ 431790 w 431790"/>
                  <a:gd name="connsiteY10" fmla="*/ 1314493 h 4194617"/>
                  <a:gd name="connsiteX11" fmla="*/ 431790 w 431790"/>
                  <a:gd name="connsiteY11" fmla="*/ 1127468 h 4194617"/>
                  <a:gd name="connsiteX12" fmla="*/ 431790 w 431790"/>
                  <a:gd name="connsiteY12" fmla="*/ 876328 h 4194617"/>
                  <a:gd name="connsiteX13" fmla="*/ 431790 w 431790"/>
                  <a:gd name="connsiteY13" fmla="*/ 689304 h 4194617"/>
                  <a:gd name="connsiteX14" fmla="*/ 431790 w 431790"/>
                  <a:gd name="connsiteY14" fmla="*/ 438164 h 4194617"/>
                  <a:gd name="connsiteX15" fmla="*/ 431790 w 431790"/>
                  <a:gd name="connsiteY15" fmla="*/ 0 h 4194617"/>
                  <a:gd name="connsiteX16" fmla="*/ 0 w 431790"/>
                  <a:gd name="connsiteY16" fmla="*/ 0 h 4194617"/>
                  <a:gd name="connsiteX17" fmla="*/ 0 w 431790"/>
                  <a:gd name="connsiteY17" fmla="*/ 438164 h 4194617"/>
                  <a:gd name="connsiteX18" fmla="*/ 0 w 431790"/>
                  <a:gd name="connsiteY18" fmla="*/ 689304 h 4194617"/>
                  <a:gd name="connsiteX19" fmla="*/ 0 w 431790"/>
                  <a:gd name="connsiteY19" fmla="*/ 876328 h 4194617"/>
                  <a:gd name="connsiteX20" fmla="*/ 0 w 431790"/>
                  <a:gd name="connsiteY20" fmla="*/ 1127468 h 4194617"/>
                  <a:gd name="connsiteX21" fmla="*/ 0 w 431790"/>
                  <a:gd name="connsiteY21" fmla="*/ 1314493 h 4194617"/>
                  <a:gd name="connsiteX22" fmla="*/ 0 w 431790"/>
                  <a:gd name="connsiteY22" fmla="*/ 1565632 h 4194617"/>
                  <a:gd name="connsiteX23" fmla="*/ 0 w 431790"/>
                  <a:gd name="connsiteY23" fmla="*/ 1752657 h 4194617"/>
                  <a:gd name="connsiteX24" fmla="*/ 0 w 431790"/>
                  <a:gd name="connsiteY24" fmla="*/ 2003797 h 4194617"/>
                  <a:gd name="connsiteX25" fmla="*/ 0 w 431790"/>
                  <a:gd name="connsiteY25" fmla="*/ 2190821 h 4194617"/>
                  <a:gd name="connsiteX26" fmla="*/ 0 w 431790"/>
                  <a:gd name="connsiteY26" fmla="*/ 2441961 h 4194617"/>
                  <a:gd name="connsiteX27" fmla="*/ 0 w 431790"/>
                  <a:gd name="connsiteY27" fmla="*/ 2628985 h 4194617"/>
                  <a:gd name="connsiteX28" fmla="*/ 0 w 431790"/>
                  <a:gd name="connsiteY28" fmla="*/ 2880125 h 4194617"/>
                  <a:gd name="connsiteX29" fmla="*/ 0 w 431790"/>
                  <a:gd name="connsiteY29" fmla="*/ 3067150 h 4194617"/>
                  <a:gd name="connsiteX30" fmla="*/ 0 w 431790"/>
                  <a:gd name="connsiteY30" fmla="*/ 3318289 h 4194617"/>
                  <a:gd name="connsiteX31" fmla="*/ 0 w 431790"/>
                  <a:gd name="connsiteY31" fmla="*/ 3505314 h 4194617"/>
                  <a:gd name="connsiteX32" fmla="*/ 0 w 431790"/>
                  <a:gd name="connsiteY32" fmla="*/ 3756453 h 4194617"/>
                  <a:gd name="connsiteX33" fmla="*/ 0 w 431790"/>
                  <a:gd name="connsiteY33" fmla="*/ 4194618 h 4194617"/>
                  <a:gd name="connsiteX34" fmla="*/ 431790 w 431790"/>
                  <a:gd name="connsiteY34" fmla="*/ 4194618 h 4194617"/>
                  <a:gd name="connsiteX35" fmla="*/ 431790 w 431790"/>
                  <a:gd name="connsiteY35" fmla="*/ 3756453 h 4194617"/>
                  <a:gd name="connsiteX36" fmla="*/ 431790 w 431790"/>
                  <a:gd name="connsiteY36" fmla="*/ 3505314 h 4194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1790" h="4194617">
                    <a:moveTo>
                      <a:pt x="431790" y="3505314"/>
                    </a:moveTo>
                    <a:lnTo>
                      <a:pt x="431790" y="3318289"/>
                    </a:lnTo>
                    <a:lnTo>
                      <a:pt x="431790" y="3067150"/>
                    </a:lnTo>
                    <a:lnTo>
                      <a:pt x="431790" y="2880125"/>
                    </a:lnTo>
                    <a:lnTo>
                      <a:pt x="431790" y="2628985"/>
                    </a:lnTo>
                    <a:lnTo>
                      <a:pt x="431790" y="2441961"/>
                    </a:lnTo>
                    <a:lnTo>
                      <a:pt x="431790" y="2190821"/>
                    </a:lnTo>
                    <a:lnTo>
                      <a:pt x="431790" y="2003797"/>
                    </a:lnTo>
                    <a:lnTo>
                      <a:pt x="431790" y="1752657"/>
                    </a:lnTo>
                    <a:lnTo>
                      <a:pt x="431790" y="1565632"/>
                    </a:lnTo>
                    <a:lnTo>
                      <a:pt x="431790" y="1314493"/>
                    </a:lnTo>
                    <a:lnTo>
                      <a:pt x="431790" y="1127468"/>
                    </a:lnTo>
                    <a:lnTo>
                      <a:pt x="431790" y="876328"/>
                    </a:lnTo>
                    <a:lnTo>
                      <a:pt x="431790" y="689304"/>
                    </a:lnTo>
                    <a:lnTo>
                      <a:pt x="431790" y="438164"/>
                    </a:lnTo>
                    <a:lnTo>
                      <a:pt x="431790" y="0"/>
                    </a:lnTo>
                    <a:lnTo>
                      <a:pt x="0" y="0"/>
                    </a:lnTo>
                    <a:lnTo>
                      <a:pt x="0" y="438164"/>
                    </a:lnTo>
                    <a:lnTo>
                      <a:pt x="0" y="689304"/>
                    </a:lnTo>
                    <a:lnTo>
                      <a:pt x="0" y="876328"/>
                    </a:lnTo>
                    <a:lnTo>
                      <a:pt x="0" y="1127468"/>
                    </a:lnTo>
                    <a:lnTo>
                      <a:pt x="0" y="1314493"/>
                    </a:lnTo>
                    <a:lnTo>
                      <a:pt x="0" y="1565632"/>
                    </a:lnTo>
                    <a:lnTo>
                      <a:pt x="0" y="1752657"/>
                    </a:lnTo>
                    <a:lnTo>
                      <a:pt x="0" y="2003797"/>
                    </a:lnTo>
                    <a:lnTo>
                      <a:pt x="0" y="2190821"/>
                    </a:lnTo>
                    <a:lnTo>
                      <a:pt x="0" y="2441961"/>
                    </a:lnTo>
                    <a:lnTo>
                      <a:pt x="0" y="2628985"/>
                    </a:lnTo>
                    <a:lnTo>
                      <a:pt x="0" y="2880125"/>
                    </a:lnTo>
                    <a:lnTo>
                      <a:pt x="0" y="3067150"/>
                    </a:lnTo>
                    <a:lnTo>
                      <a:pt x="0" y="3318289"/>
                    </a:lnTo>
                    <a:lnTo>
                      <a:pt x="0" y="3505314"/>
                    </a:lnTo>
                    <a:lnTo>
                      <a:pt x="0" y="3756453"/>
                    </a:lnTo>
                    <a:lnTo>
                      <a:pt x="0" y="4194618"/>
                    </a:lnTo>
                    <a:lnTo>
                      <a:pt x="431790" y="4194618"/>
                    </a:lnTo>
                    <a:lnTo>
                      <a:pt x="431790" y="3756453"/>
                    </a:lnTo>
                    <a:lnTo>
                      <a:pt x="431790" y="3505314"/>
                    </a:lnTo>
                    <a:close/>
                  </a:path>
                </a:pathLst>
              </a:custGeom>
              <a:gradFill>
                <a:gsLst>
                  <a:gs pos="100000">
                    <a:schemeClr val="accent1">
                      <a:lumMod val="82000"/>
                    </a:schemeClr>
                  </a:gs>
                  <a:gs pos="58000">
                    <a:srgbClr val="D6A428">
                      <a:lumMod val="73000"/>
                      <a:lumOff val="27000"/>
                    </a:srgbClr>
                  </a:gs>
                  <a:gs pos="0">
                    <a:schemeClr val="accent1">
                      <a:lumMod val="95000"/>
                    </a:schemeClr>
                  </a:gs>
                </a:gsLst>
                <a:lin ang="30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4" name="Freeform: Shape 43">
                <a:extLst>
                  <a:ext uri="{FF2B5EF4-FFF2-40B4-BE49-F238E27FC236}">
                    <a16:creationId xmlns:a16="http://schemas.microsoft.com/office/drawing/2014/main" id="{0967D7CF-B096-C34F-EF08-4F151989EABB}"/>
                  </a:ext>
                </a:extLst>
              </p:cNvPr>
              <p:cNvSpPr/>
              <p:nvPr/>
            </p:nvSpPr>
            <p:spPr>
              <a:xfrm>
                <a:off x="1091837" y="1144528"/>
                <a:ext cx="150470" cy="4268778"/>
              </a:xfrm>
              <a:custGeom>
                <a:avLst/>
                <a:gdLst>
                  <a:gd name="connsiteX0" fmla="*/ 0 w 150470"/>
                  <a:gd name="connsiteY0" fmla="*/ 74161 h 4268778"/>
                  <a:gd name="connsiteX1" fmla="*/ 0 w 150470"/>
                  <a:gd name="connsiteY1" fmla="*/ 512326 h 4268778"/>
                  <a:gd name="connsiteX2" fmla="*/ 0 w 150470"/>
                  <a:gd name="connsiteY2" fmla="*/ 763465 h 4268778"/>
                  <a:gd name="connsiteX3" fmla="*/ 0 w 150470"/>
                  <a:gd name="connsiteY3" fmla="*/ 950490 h 4268778"/>
                  <a:gd name="connsiteX4" fmla="*/ 0 w 150470"/>
                  <a:gd name="connsiteY4" fmla="*/ 1201629 h 4268778"/>
                  <a:gd name="connsiteX5" fmla="*/ 0 w 150470"/>
                  <a:gd name="connsiteY5" fmla="*/ 1388654 h 4268778"/>
                  <a:gd name="connsiteX6" fmla="*/ 0 w 150470"/>
                  <a:gd name="connsiteY6" fmla="*/ 1639794 h 4268778"/>
                  <a:gd name="connsiteX7" fmla="*/ 0 w 150470"/>
                  <a:gd name="connsiteY7" fmla="*/ 1826818 h 4268778"/>
                  <a:gd name="connsiteX8" fmla="*/ 0 w 150470"/>
                  <a:gd name="connsiteY8" fmla="*/ 2077958 h 4268778"/>
                  <a:gd name="connsiteX9" fmla="*/ 0 w 150470"/>
                  <a:gd name="connsiteY9" fmla="*/ 2264982 h 4268778"/>
                  <a:gd name="connsiteX10" fmla="*/ 0 w 150470"/>
                  <a:gd name="connsiteY10" fmla="*/ 2516122 h 4268778"/>
                  <a:gd name="connsiteX11" fmla="*/ 0 w 150470"/>
                  <a:gd name="connsiteY11" fmla="*/ 2703147 h 4268778"/>
                  <a:gd name="connsiteX12" fmla="*/ 0 w 150470"/>
                  <a:gd name="connsiteY12" fmla="*/ 2954286 h 4268778"/>
                  <a:gd name="connsiteX13" fmla="*/ 0 w 150470"/>
                  <a:gd name="connsiteY13" fmla="*/ 3141311 h 4268778"/>
                  <a:gd name="connsiteX14" fmla="*/ 0 w 150470"/>
                  <a:gd name="connsiteY14" fmla="*/ 3392451 h 4268778"/>
                  <a:gd name="connsiteX15" fmla="*/ 0 w 150470"/>
                  <a:gd name="connsiteY15" fmla="*/ 3579475 h 4268778"/>
                  <a:gd name="connsiteX16" fmla="*/ 0 w 150470"/>
                  <a:gd name="connsiteY16" fmla="*/ 3830615 h 4268778"/>
                  <a:gd name="connsiteX17" fmla="*/ 0 w 150470"/>
                  <a:gd name="connsiteY17" fmla="*/ 4268779 h 4268778"/>
                  <a:gd name="connsiteX18" fmla="*/ 150470 w 150470"/>
                  <a:gd name="connsiteY18" fmla="*/ 4194618 h 4268778"/>
                  <a:gd name="connsiteX19" fmla="*/ 150470 w 150470"/>
                  <a:gd name="connsiteY19" fmla="*/ 3756453 h 4268778"/>
                  <a:gd name="connsiteX20" fmla="*/ 150470 w 150470"/>
                  <a:gd name="connsiteY20" fmla="*/ 3505300 h 4268778"/>
                  <a:gd name="connsiteX21" fmla="*/ 150470 w 150470"/>
                  <a:gd name="connsiteY21" fmla="*/ 3318289 h 4268778"/>
                  <a:gd name="connsiteX22" fmla="*/ 150470 w 150470"/>
                  <a:gd name="connsiteY22" fmla="*/ 3067150 h 4268778"/>
                  <a:gd name="connsiteX23" fmla="*/ 150470 w 150470"/>
                  <a:gd name="connsiteY23" fmla="*/ 2880125 h 4268778"/>
                  <a:gd name="connsiteX24" fmla="*/ 150470 w 150470"/>
                  <a:gd name="connsiteY24" fmla="*/ 2628985 h 4268778"/>
                  <a:gd name="connsiteX25" fmla="*/ 150470 w 150470"/>
                  <a:gd name="connsiteY25" fmla="*/ 2441961 h 4268778"/>
                  <a:gd name="connsiteX26" fmla="*/ 150470 w 150470"/>
                  <a:gd name="connsiteY26" fmla="*/ 2190821 h 4268778"/>
                  <a:gd name="connsiteX27" fmla="*/ 150470 w 150470"/>
                  <a:gd name="connsiteY27" fmla="*/ 2003797 h 4268778"/>
                  <a:gd name="connsiteX28" fmla="*/ 150470 w 150470"/>
                  <a:gd name="connsiteY28" fmla="*/ 1752657 h 4268778"/>
                  <a:gd name="connsiteX29" fmla="*/ 150470 w 150470"/>
                  <a:gd name="connsiteY29" fmla="*/ 1565632 h 4268778"/>
                  <a:gd name="connsiteX30" fmla="*/ 150470 w 150470"/>
                  <a:gd name="connsiteY30" fmla="*/ 1314493 h 4268778"/>
                  <a:gd name="connsiteX31" fmla="*/ 150470 w 150470"/>
                  <a:gd name="connsiteY31" fmla="*/ 1127468 h 4268778"/>
                  <a:gd name="connsiteX32" fmla="*/ 150470 w 150470"/>
                  <a:gd name="connsiteY32" fmla="*/ 876328 h 4268778"/>
                  <a:gd name="connsiteX33" fmla="*/ 150470 w 150470"/>
                  <a:gd name="connsiteY33" fmla="*/ 689304 h 4268778"/>
                  <a:gd name="connsiteX34" fmla="*/ 150470 w 150470"/>
                  <a:gd name="connsiteY34" fmla="*/ 438164 h 4268778"/>
                  <a:gd name="connsiteX35" fmla="*/ 150470 w 150470"/>
                  <a:gd name="connsiteY35" fmla="*/ 0 h 4268778"/>
                  <a:gd name="connsiteX36" fmla="*/ 0 w 150470"/>
                  <a:gd name="connsiteY36" fmla="*/ 74161 h 4268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50470" h="4268778">
                    <a:moveTo>
                      <a:pt x="0" y="74161"/>
                    </a:moveTo>
                    <a:lnTo>
                      <a:pt x="0" y="512326"/>
                    </a:lnTo>
                    <a:lnTo>
                      <a:pt x="0" y="763465"/>
                    </a:lnTo>
                    <a:lnTo>
                      <a:pt x="0" y="950490"/>
                    </a:lnTo>
                    <a:lnTo>
                      <a:pt x="0" y="1201629"/>
                    </a:lnTo>
                    <a:lnTo>
                      <a:pt x="0" y="1388654"/>
                    </a:lnTo>
                    <a:lnTo>
                      <a:pt x="0" y="1639794"/>
                    </a:lnTo>
                    <a:lnTo>
                      <a:pt x="0" y="1826818"/>
                    </a:lnTo>
                    <a:lnTo>
                      <a:pt x="0" y="2077958"/>
                    </a:lnTo>
                    <a:lnTo>
                      <a:pt x="0" y="2264982"/>
                    </a:lnTo>
                    <a:lnTo>
                      <a:pt x="0" y="2516122"/>
                    </a:lnTo>
                    <a:lnTo>
                      <a:pt x="0" y="2703147"/>
                    </a:lnTo>
                    <a:lnTo>
                      <a:pt x="0" y="2954286"/>
                    </a:lnTo>
                    <a:lnTo>
                      <a:pt x="0" y="3141311"/>
                    </a:lnTo>
                    <a:lnTo>
                      <a:pt x="0" y="3392451"/>
                    </a:lnTo>
                    <a:lnTo>
                      <a:pt x="0" y="3579475"/>
                    </a:lnTo>
                    <a:lnTo>
                      <a:pt x="0" y="3830615"/>
                    </a:lnTo>
                    <a:lnTo>
                      <a:pt x="0" y="4268779"/>
                    </a:lnTo>
                    <a:lnTo>
                      <a:pt x="150470" y="4194618"/>
                    </a:lnTo>
                    <a:lnTo>
                      <a:pt x="150470" y="3756453"/>
                    </a:lnTo>
                    <a:lnTo>
                      <a:pt x="150470" y="3505300"/>
                    </a:lnTo>
                    <a:lnTo>
                      <a:pt x="150470" y="3318289"/>
                    </a:lnTo>
                    <a:lnTo>
                      <a:pt x="150470" y="3067150"/>
                    </a:lnTo>
                    <a:lnTo>
                      <a:pt x="150470" y="2880125"/>
                    </a:lnTo>
                    <a:lnTo>
                      <a:pt x="150470" y="2628985"/>
                    </a:lnTo>
                    <a:lnTo>
                      <a:pt x="150470" y="2441961"/>
                    </a:lnTo>
                    <a:lnTo>
                      <a:pt x="150470" y="2190821"/>
                    </a:lnTo>
                    <a:lnTo>
                      <a:pt x="150470" y="2003797"/>
                    </a:lnTo>
                    <a:lnTo>
                      <a:pt x="150470" y="1752657"/>
                    </a:lnTo>
                    <a:lnTo>
                      <a:pt x="150470" y="1565632"/>
                    </a:lnTo>
                    <a:lnTo>
                      <a:pt x="150470" y="1314493"/>
                    </a:lnTo>
                    <a:lnTo>
                      <a:pt x="150470" y="1127468"/>
                    </a:lnTo>
                    <a:lnTo>
                      <a:pt x="150470" y="876328"/>
                    </a:lnTo>
                    <a:lnTo>
                      <a:pt x="150470" y="689304"/>
                    </a:lnTo>
                    <a:lnTo>
                      <a:pt x="150470" y="438164"/>
                    </a:lnTo>
                    <a:lnTo>
                      <a:pt x="150470" y="0"/>
                    </a:lnTo>
                    <a:lnTo>
                      <a:pt x="0" y="74161"/>
                    </a:lnTo>
                    <a:close/>
                  </a:path>
                </a:pathLst>
              </a:custGeom>
              <a:gradFill>
                <a:gsLst>
                  <a:gs pos="100000">
                    <a:schemeClr val="accent1">
                      <a:lumMod val="51000"/>
                    </a:schemeClr>
                  </a:gs>
                  <a:gs pos="58000">
                    <a:srgbClr val="D6A428">
                      <a:lumMod val="97000"/>
                      <a:lumOff val="3000"/>
                    </a:srgbClr>
                  </a:gs>
                  <a:gs pos="0">
                    <a:schemeClr val="accent1">
                      <a:lumMod val="47000"/>
                    </a:schemeClr>
                  </a:gs>
                </a:gsLst>
                <a:lin ang="3000000" scaled="0"/>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45" name="Freeform: Shape 44">
                <a:extLst>
                  <a:ext uri="{FF2B5EF4-FFF2-40B4-BE49-F238E27FC236}">
                    <a16:creationId xmlns:a16="http://schemas.microsoft.com/office/drawing/2014/main" id="{5230FCD0-357E-AC6B-B8D8-EC6C9B66A03A}"/>
                  </a:ext>
                </a:extLst>
              </p:cNvPr>
              <p:cNvSpPr/>
              <p:nvPr/>
            </p:nvSpPr>
            <p:spPr>
              <a:xfrm>
                <a:off x="660047" y="1144528"/>
                <a:ext cx="582260" cy="74161"/>
              </a:xfrm>
              <a:custGeom>
                <a:avLst/>
                <a:gdLst>
                  <a:gd name="connsiteX0" fmla="*/ 0 w 582260"/>
                  <a:gd name="connsiteY0" fmla="*/ 74161 h 74161"/>
                  <a:gd name="connsiteX1" fmla="*/ 150470 w 582260"/>
                  <a:gd name="connsiteY1" fmla="*/ 0 h 74161"/>
                  <a:gd name="connsiteX2" fmla="*/ 582261 w 582260"/>
                  <a:gd name="connsiteY2" fmla="*/ 0 h 74161"/>
                  <a:gd name="connsiteX3" fmla="*/ 431790 w 582260"/>
                  <a:gd name="connsiteY3" fmla="*/ 74161 h 74161"/>
                  <a:gd name="connsiteX4" fmla="*/ 0 w 582260"/>
                  <a:gd name="connsiteY4" fmla="*/ 74161 h 74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260" h="74161">
                    <a:moveTo>
                      <a:pt x="0" y="74161"/>
                    </a:moveTo>
                    <a:lnTo>
                      <a:pt x="150470" y="0"/>
                    </a:lnTo>
                    <a:lnTo>
                      <a:pt x="582261" y="0"/>
                    </a:lnTo>
                    <a:lnTo>
                      <a:pt x="431790" y="74161"/>
                    </a:lnTo>
                    <a:lnTo>
                      <a:pt x="0" y="74161"/>
                    </a:lnTo>
                    <a:close/>
                  </a:path>
                </a:pathLst>
              </a:custGeom>
              <a:gradFill>
                <a:gsLst>
                  <a:gs pos="0">
                    <a:schemeClr val="accent1"/>
                  </a:gs>
                  <a:gs pos="50000">
                    <a:srgbClr val="EEC76A">
                      <a:lumMod val="70000"/>
                      <a:lumOff val="30000"/>
                    </a:srgbClr>
                  </a:gs>
                  <a:gs pos="100000">
                    <a:schemeClr val="accent1">
                      <a:lumMod val="60000"/>
                      <a:lumOff val="40000"/>
                    </a:schemeClr>
                  </a:gs>
                </a:gsLst>
                <a:lin ang="19626660" scaled="1"/>
              </a:gradFill>
              <a:ln w="64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3" name="TextBox 2">
              <a:extLst>
                <a:ext uri="{FF2B5EF4-FFF2-40B4-BE49-F238E27FC236}">
                  <a16:creationId xmlns:a16="http://schemas.microsoft.com/office/drawing/2014/main" id="{B1355A0B-6088-E936-20FB-DC81428FB4CC}"/>
                </a:ext>
              </a:extLst>
            </p:cNvPr>
            <p:cNvSpPr txBox="1"/>
            <p:nvPr/>
          </p:nvSpPr>
          <p:spPr>
            <a:xfrm>
              <a:off x="854085" y="1208268"/>
              <a:ext cx="595879"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Poppins SemiBold" panose="00000700000000000000" pitchFamily="2" charset="0"/>
                  <a:cs typeface="Poppins SemiBold" panose="00000700000000000000" pitchFamily="2" charset="0"/>
                </a:rPr>
                <a:t>90</a:t>
              </a:r>
              <a:endParaRPr lang="en-ID" sz="16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 name="TextBox 4">
              <a:extLst>
                <a:ext uri="{FF2B5EF4-FFF2-40B4-BE49-F238E27FC236}">
                  <a16:creationId xmlns:a16="http://schemas.microsoft.com/office/drawing/2014/main" id="{B022BC08-9FA3-4FA1-C36F-FCF56B018D6A}"/>
                </a:ext>
              </a:extLst>
            </p:cNvPr>
            <p:cNvSpPr txBox="1"/>
            <p:nvPr/>
          </p:nvSpPr>
          <p:spPr>
            <a:xfrm>
              <a:off x="1608826" y="1716099"/>
              <a:ext cx="595879"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Poppins SemiBold" panose="00000700000000000000" pitchFamily="2" charset="0"/>
                  <a:cs typeface="Poppins SemiBold" panose="00000700000000000000" pitchFamily="2" charset="0"/>
                </a:rPr>
                <a:t>80</a:t>
              </a:r>
              <a:endParaRPr lang="en-ID" sz="16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63330030-436B-5DD9-4B82-11CAF59F020F}"/>
                </a:ext>
              </a:extLst>
            </p:cNvPr>
            <p:cNvSpPr txBox="1"/>
            <p:nvPr/>
          </p:nvSpPr>
          <p:spPr>
            <a:xfrm>
              <a:off x="3895317" y="4879078"/>
              <a:ext cx="595879"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Poppins SemiBold" panose="00000700000000000000" pitchFamily="2" charset="0"/>
                  <a:cs typeface="Poppins SemiBold" panose="00000700000000000000" pitchFamily="2" charset="0"/>
                </a:rPr>
                <a:t>20</a:t>
              </a:r>
              <a:endParaRPr lang="en-ID" sz="16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7" name="TextBox 26">
              <a:extLst>
                <a:ext uri="{FF2B5EF4-FFF2-40B4-BE49-F238E27FC236}">
                  <a16:creationId xmlns:a16="http://schemas.microsoft.com/office/drawing/2014/main" id="{FE4A9B0F-B751-7391-C8E4-AEB96C89DE2B}"/>
                </a:ext>
              </a:extLst>
            </p:cNvPr>
            <p:cNvSpPr txBox="1"/>
            <p:nvPr/>
          </p:nvSpPr>
          <p:spPr>
            <a:xfrm>
              <a:off x="2336594" y="4444521"/>
              <a:ext cx="595879"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Poppins SemiBold" panose="00000700000000000000" pitchFamily="2" charset="0"/>
                  <a:cs typeface="Poppins SemiBold" panose="00000700000000000000" pitchFamily="2" charset="0"/>
                </a:rPr>
                <a:t>30</a:t>
              </a:r>
              <a:endParaRPr lang="en-ID" sz="16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D1FC9694-85AB-5F3D-6831-2825AA1DCD2F}"/>
                </a:ext>
              </a:extLst>
            </p:cNvPr>
            <p:cNvSpPr txBox="1"/>
            <p:nvPr/>
          </p:nvSpPr>
          <p:spPr>
            <a:xfrm>
              <a:off x="3125661" y="3518838"/>
              <a:ext cx="595879"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Poppins SemiBold" panose="00000700000000000000" pitchFamily="2" charset="0"/>
                  <a:cs typeface="Poppins SemiBold" panose="00000700000000000000" pitchFamily="2" charset="0"/>
                </a:rPr>
                <a:t>50</a:t>
              </a:r>
              <a:endParaRPr lang="en-ID" sz="16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95A65AB0-FEAC-DD60-974C-BC1EC1BA65A8}"/>
                </a:ext>
              </a:extLst>
            </p:cNvPr>
            <p:cNvSpPr txBox="1"/>
            <p:nvPr/>
          </p:nvSpPr>
          <p:spPr>
            <a:xfrm>
              <a:off x="5386695" y="2185068"/>
              <a:ext cx="595879"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Poppins SemiBold" panose="00000700000000000000" pitchFamily="2" charset="0"/>
                  <a:cs typeface="Poppins SemiBold" panose="00000700000000000000" pitchFamily="2" charset="0"/>
                </a:rPr>
                <a:t>70</a:t>
              </a:r>
              <a:endParaRPr lang="en-ID" sz="16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grpSp>
      <p:grpSp>
        <p:nvGrpSpPr>
          <p:cNvPr id="65" name="Group 64">
            <a:extLst>
              <a:ext uri="{FF2B5EF4-FFF2-40B4-BE49-F238E27FC236}">
                <a16:creationId xmlns:a16="http://schemas.microsoft.com/office/drawing/2014/main" id="{F82CBCBA-B33C-8423-EBAC-63E1FD098122}"/>
              </a:ext>
            </a:extLst>
          </p:cNvPr>
          <p:cNvGrpSpPr/>
          <p:nvPr/>
        </p:nvGrpSpPr>
        <p:grpSpPr>
          <a:xfrm>
            <a:off x="7599839" y="1731091"/>
            <a:ext cx="3634161" cy="3395818"/>
            <a:chOff x="7699285" y="1253655"/>
            <a:chExt cx="3634161" cy="3395818"/>
          </a:xfrm>
        </p:grpSpPr>
        <p:sp>
          <p:nvSpPr>
            <p:cNvPr id="32" name="TextBox 31">
              <a:extLst>
                <a:ext uri="{FF2B5EF4-FFF2-40B4-BE49-F238E27FC236}">
                  <a16:creationId xmlns:a16="http://schemas.microsoft.com/office/drawing/2014/main" id="{6B60ED59-91C4-85EB-01D3-37344982DB13}"/>
                </a:ext>
              </a:extLst>
            </p:cNvPr>
            <p:cNvSpPr txBox="1"/>
            <p:nvPr/>
          </p:nvSpPr>
          <p:spPr>
            <a:xfrm>
              <a:off x="7699285" y="1253655"/>
              <a:ext cx="3634161" cy="1077218"/>
            </a:xfrm>
            <a:prstGeom prst="rect">
              <a:avLst/>
            </a:prstGeom>
            <a:noFill/>
          </p:spPr>
          <p:txBody>
            <a:bodyPr wrap="square" rtlCol="0">
              <a:spAutoFit/>
            </a:bodyPr>
            <a:lstStyle/>
            <a:p>
              <a:r>
                <a:rPr lang="en-US" sz="3200" b="1" dirty="0">
                  <a:solidFill>
                    <a:schemeClr val="tx1">
                      <a:lumMod val="75000"/>
                      <a:lumOff val="25000"/>
                    </a:schemeClr>
                  </a:solidFill>
                  <a:latin typeface="+mj-lt"/>
                </a:rPr>
                <a:t>Chart 3D </a:t>
              </a:r>
              <a:r>
                <a:rPr lang="en-US" sz="3200" b="1" dirty="0" err="1">
                  <a:solidFill>
                    <a:schemeClr val="accent2"/>
                  </a:solidFill>
                  <a:latin typeface="+mj-lt"/>
                </a:rPr>
                <a:t>Inforgraphic</a:t>
              </a:r>
              <a:endParaRPr lang="en-ID" sz="3200" b="1" dirty="0">
                <a:solidFill>
                  <a:schemeClr val="accent2"/>
                </a:solidFill>
                <a:latin typeface="+mj-lt"/>
              </a:endParaRPr>
            </a:p>
          </p:txBody>
        </p:sp>
        <p:sp>
          <p:nvSpPr>
            <p:cNvPr id="33" name="TextBox 32">
              <a:extLst>
                <a:ext uri="{FF2B5EF4-FFF2-40B4-BE49-F238E27FC236}">
                  <a16:creationId xmlns:a16="http://schemas.microsoft.com/office/drawing/2014/main" id="{185673B0-6270-ADDD-C17E-7B7AABED3D22}"/>
                </a:ext>
              </a:extLst>
            </p:cNvPr>
            <p:cNvSpPr txBox="1"/>
            <p:nvPr/>
          </p:nvSpPr>
          <p:spPr>
            <a:xfrm>
              <a:off x="7699285" y="2655594"/>
              <a:ext cx="3634161" cy="1993879"/>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 of spring which I enjoy with my whole heart. I am alone, and feel the charm of existence in this spot, which was created for the bliss of souls like mine. </a:t>
              </a:r>
            </a:p>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 soul, like these sweet mornings</a:t>
              </a:r>
            </a:p>
          </p:txBody>
        </p:sp>
      </p:grpSp>
      <p:sp>
        <p:nvSpPr>
          <p:cNvPr id="67" name="TextBox 66">
            <a:extLst>
              <a:ext uri="{FF2B5EF4-FFF2-40B4-BE49-F238E27FC236}">
                <a16:creationId xmlns:a16="http://schemas.microsoft.com/office/drawing/2014/main" id="{6391059A-3B65-6B55-E2B4-0BC65122899A}"/>
              </a:ext>
            </a:extLst>
          </p:cNvPr>
          <p:cNvSpPr txBox="1"/>
          <p:nvPr/>
        </p:nvSpPr>
        <p:spPr>
          <a:xfrm>
            <a:off x="731411"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1  </a:t>
            </a:r>
            <a:endParaRPr lang="en-US" sz="1100" b="0" i="0" dirty="0">
              <a:solidFill>
                <a:schemeClr val="tx1">
                  <a:lumMod val="75000"/>
                  <a:lumOff val="25000"/>
                </a:schemeClr>
              </a:solidFill>
              <a:effectLst/>
            </a:endParaRPr>
          </a:p>
        </p:txBody>
      </p:sp>
      <p:sp>
        <p:nvSpPr>
          <p:cNvPr id="68" name="TextBox 67">
            <a:extLst>
              <a:ext uri="{FF2B5EF4-FFF2-40B4-BE49-F238E27FC236}">
                <a16:creationId xmlns:a16="http://schemas.microsoft.com/office/drawing/2014/main" id="{5A81D69C-6F76-0C98-D1F0-085C93675D5B}"/>
              </a:ext>
            </a:extLst>
          </p:cNvPr>
          <p:cNvSpPr txBox="1"/>
          <p:nvPr/>
        </p:nvSpPr>
        <p:spPr>
          <a:xfrm>
            <a:off x="1489803"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2  </a:t>
            </a:r>
            <a:endParaRPr lang="en-US" sz="1100" b="0" i="0" dirty="0">
              <a:solidFill>
                <a:schemeClr val="tx1">
                  <a:lumMod val="75000"/>
                  <a:lumOff val="25000"/>
                </a:schemeClr>
              </a:solidFill>
              <a:effectLst/>
            </a:endParaRPr>
          </a:p>
        </p:txBody>
      </p:sp>
      <p:sp>
        <p:nvSpPr>
          <p:cNvPr id="69" name="TextBox 68">
            <a:extLst>
              <a:ext uri="{FF2B5EF4-FFF2-40B4-BE49-F238E27FC236}">
                <a16:creationId xmlns:a16="http://schemas.microsoft.com/office/drawing/2014/main" id="{74A04572-ED78-6130-CBF7-8BCF3D13B55B}"/>
              </a:ext>
            </a:extLst>
          </p:cNvPr>
          <p:cNvSpPr txBox="1"/>
          <p:nvPr/>
        </p:nvSpPr>
        <p:spPr>
          <a:xfrm>
            <a:off x="2232757"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3  </a:t>
            </a:r>
            <a:endParaRPr lang="en-US" sz="1100" b="0" i="0" dirty="0">
              <a:solidFill>
                <a:schemeClr val="tx1">
                  <a:lumMod val="75000"/>
                  <a:lumOff val="25000"/>
                </a:schemeClr>
              </a:solidFill>
              <a:effectLst/>
            </a:endParaRPr>
          </a:p>
        </p:txBody>
      </p:sp>
      <p:sp>
        <p:nvSpPr>
          <p:cNvPr id="70" name="TextBox 69">
            <a:extLst>
              <a:ext uri="{FF2B5EF4-FFF2-40B4-BE49-F238E27FC236}">
                <a16:creationId xmlns:a16="http://schemas.microsoft.com/office/drawing/2014/main" id="{65C73D56-AEE3-68EC-7FDD-2BE5C46396D5}"/>
              </a:ext>
            </a:extLst>
          </p:cNvPr>
          <p:cNvSpPr txBox="1"/>
          <p:nvPr/>
        </p:nvSpPr>
        <p:spPr>
          <a:xfrm>
            <a:off x="3004366"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4  </a:t>
            </a:r>
            <a:endParaRPr lang="en-US" sz="1100" b="0" i="0" dirty="0">
              <a:solidFill>
                <a:schemeClr val="tx1">
                  <a:lumMod val="75000"/>
                  <a:lumOff val="25000"/>
                </a:schemeClr>
              </a:solidFill>
              <a:effectLst/>
            </a:endParaRPr>
          </a:p>
        </p:txBody>
      </p:sp>
      <p:sp>
        <p:nvSpPr>
          <p:cNvPr id="71" name="TextBox 70">
            <a:extLst>
              <a:ext uri="{FF2B5EF4-FFF2-40B4-BE49-F238E27FC236}">
                <a16:creationId xmlns:a16="http://schemas.microsoft.com/office/drawing/2014/main" id="{7226D0A7-1B2A-5A26-3F31-5B3C22284C5D}"/>
              </a:ext>
            </a:extLst>
          </p:cNvPr>
          <p:cNvSpPr txBox="1"/>
          <p:nvPr/>
        </p:nvSpPr>
        <p:spPr>
          <a:xfrm>
            <a:off x="3790119"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5  </a:t>
            </a:r>
            <a:endParaRPr lang="en-US" sz="1100" b="0" i="0" dirty="0">
              <a:solidFill>
                <a:schemeClr val="tx1">
                  <a:lumMod val="75000"/>
                  <a:lumOff val="25000"/>
                </a:schemeClr>
              </a:solidFill>
              <a:effectLst/>
            </a:endParaRPr>
          </a:p>
        </p:txBody>
      </p:sp>
      <p:sp>
        <p:nvSpPr>
          <p:cNvPr id="72" name="TextBox 71">
            <a:extLst>
              <a:ext uri="{FF2B5EF4-FFF2-40B4-BE49-F238E27FC236}">
                <a16:creationId xmlns:a16="http://schemas.microsoft.com/office/drawing/2014/main" id="{B4719C02-1552-3EF3-D3DF-D37DB9E2491E}"/>
              </a:ext>
            </a:extLst>
          </p:cNvPr>
          <p:cNvSpPr txBox="1"/>
          <p:nvPr/>
        </p:nvSpPr>
        <p:spPr>
          <a:xfrm>
            <a:off x="4512415"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6  </a:t>
            </a:r>
            <a:endParaRPr lang="en-US" sz="1100" b="0" i="0" dirty="0">
              <a:solidFill>
                <a:schemeClr val="tx1">
                  <a:lumMod val="75000"/>
                  <a:lumOff val="25000"/>
                </a:schemeClr>
              </a:solidFill>
              <a:effectLst/>
            </a:endParaRPr>
          </a:p>
        </p:txBody>
      </p:sp>
      <p:sp>
        <p:nvSpPr>
          <p:cNvPr id="73" name="TextBox 72">
            <a:extLst>
              <a:ext uri="{FF2B5EF4-FFF2-40B4-BE49-F238E27FC236}">
                <a16:creationId xmlns:a16="http://schemas.microsoft.com/office/drawing/2014/main" id="{8E45EB84-25B2-D472-89ED-477DCF469818}"/>
              </a:ext>
            </a:extLst>
          </p:cNvPr>
          <p:cNvSpPr txBox="1"/>
          <p:nvPr/>
        </p:nvSpPr>
        <p:spPr>
          <a:xfrm>
            <a:off x="5286255" y="5569772"/>
            <a:ext cx="642739" cy="316497"/>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Data 7  </a:t>
            </a:r>
            <a:endParaRPr lang="en-US" sz="1100" b="0" i="0" dirty="0">
              <a:solidFill>
                <a:schemeClr val="tx1">
                  <a:lumMod val="75000"/>
                  <a:lumOff val="25000"/>
                </a:schemeClr>
              </a:solidFill>
              <a:effectLst/>
            </a:endParaRPr>
          </a:p>
        </p:txBody>
      </p:sp>
    </p:spTree>
    <p:extLst>
      <p:ext uri="{BB962C8B-B14F-4D97-AF65-F5344CB8AC3E}">
        <p14:creationId xmlns:p14="http://schemas.microsoft.com/office/powerpoint/2010/main" val="17409258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BF62A4-1900-E618-0A64-C97A3E812882}"/>
              </a:ext>
            </a:extLst>
          </p:cNvPr>
          <p:cNvSpPr txBox="1"/>
          <p:nvPr/>
        </p:nvSpPr>
        <p:spPr>
          <a:xfrm>
            <a:off x="2939668" y="716096"/>
            <a:ext cx="6312664" cy="646331"/>
          </a:xfrm>
          <a:prstGeom prst="rect">
            <a:avLst/>
          </a:prstGeom>
          <a:noFill/>
        </p:spPr>
        <p:txBody>
          <a:bodyPr wrap="square" rtlCol="0">
            <a:spAutoFit/>
          </a:bodyPr>
          <a:lstStyle/>
          <a:p>
            <a:pPr algn="ctr"/>
            <a:r>
              <a:rPr lang="en-US" sz="3600" b="1" dirty="0">
                <a:solidFill>
                  <a:schemeClr val="tx1">
                    <a:lumMod val="75000"/>
                    <a:lumOff val="25000"/>
                  </a:schemeClr>
                </a:solidFill>
                <a:latin typeface="+mj-lt"/>
              </a:rPr>
              <a:t>4 Option 3D </a:t>
            </a:r>
            <a:r>
              <a:rPr lang="en-US" sz="3600" b="1" dirty="0" err="1">
                <a:solidFill>
                  <a:schemeClr val="accent2"/>
                </a:solidFill>
                <a:latin typeface="+mj-lt"/>
              </a:rPr>
              <a:t>Inforgraphic</a:t>
            </a:r>
            <a:endParaRPr lang="en-ID" sz="3600" b="1" dirty="0">
              <a:solidFill>
                <a:schemeClr val="accent2"/>
              </a:solidFill>
              <a:latin typeface="+mj-lt"/>
            </a:endParaRPr>
          </a:p>
        </p:txBody>
      </p:sp>
      <p:grpSp>
        <p:nvGrpSpPr>
          <p:cNvPr id="55" name="Group 54">
            <a:extLst>
              <a:ext uri="{FF2B5EF4-FFF2-40B4-BE49-F238E27FC236}">
                <a16:creationId xmlns:a16="http://schemas.microsoft.com/office/drawing/2014/main" id="{7999AE07-07FD-EB06-823F-64319AEA2839}"/>
              </a:ext>
            </a:extLst>
          </p:cNvPr>
          <p:cNvGrpSpPr/>
          <p:nvPr/>
        </p:nvGrpSpPr>
        <p:grpSpPr>
          <a:xfrm>
            <a:off x="885031" y="2302215"/>
            <a:ext cx="10421939" cy="3455521"/>
            <a:chOff x="976302" y="2175215"/>
            <a:chExt cx="10421939" cy="3455521"/>
          </a:xfrm>
        </p:grpSpPr>
        <p:sp>
          <p:nvSpPr>
            <p:cNvPr id="7" name="Freeform: Shape 6">
              <a:extLst>
                <a:ext uri="{FF2B5EF4-FFF2-40B4-BE49-F238E27FC236}">
                  <a16:creationId xmlns:a16="http://schemas.microsoft.com/office/drawing/2014/main" id="{99AB3B20-DC34-8C30-6813-9F143FAF9A08}"/>
                </a:ext>
              </a:extLst>
            </p:cNvPr>
            <p:cNvSpPr/>
            <p:nvPr/>
          </p:nvSpPr>
          <p:spPr>
            <a:xfrm>
              <a:off x="5776634" y="3617427"/>
              <a:ext cx="1924933" cy="610201"/>
            </a:xfrm>
            <a:custGeom>
              <a:avLst/>
              <a:gdLst>
                <a:gd name="connsiteX0" fmla="*/ 1924933 w 1924933"/>
                <a:gd name="connsiteY0" fmla="*/ 101997 h 610201"/>
                <a:gd name="connsiteX1" fmla="*/ 1100217 w 1924933"/>
                <a:gd name="connsiteY1" fmla="*/ 610201 h 610201"/>
                <a:gd name="connsiteX2" fmla="*/ 0 w 1924933"/>
                <a:gd name="connsiteY2" fmla="*/ 535843 h 610201"/>
                <a:gd name="connsiteX3" fmla="*/ 748932 w 1924933"/>
                <a:gd name="connsiteY3" fmla="*/ 0 h 610201"/>
                <a:gd name="connsiteX4" fmla="*/ 1924933 w 1924933"/>
                <a:gd name="connsiteY4" fmla="*/ 101997 h 610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4933" h="610201">
                  <a:moveTo>
                    <a:pt x="1924933" y="101997"/>
                  </a:moveTo>
                  <a:lnTo>
                    <a:pt x="1100217" y="610201"/>
                  </a:lnTo>
                  <a:lnTo>
                    <a:pt x="0" y="535843"/>
                  </a:lnTo>
                  <a:lnTo>
                    <a:pt x="748932" y="0"/>
                  </a:lnTo>
                  <a:lnTo>
                    <a:pt x="1924933" y="101997"/>
                  </a:lnTo>
                  <a:close/>
                </a:path>
              </a:pathLst>
            </a:custGeom>
            <a:gradFill>
              <a:gsLst>
                <a:gs pos="0">
                  <a:schemeClr val="accent2"/>
                </a:gs>
                <a:gs pos="48300">
                  <a:srgbClr val="DC5517">
                    <a:lumMod val="82000"/>
                    <a:lumOff val="18000"/>
                  </a:srgbClr>
                </a:gs>
                <a:gs pos="100000">
                  <a:schemeClr val="accent2">
                    <a:lumMod val="75000"/>
                  </a:schemeClr>
                </a:gs>
              </a:gsLst>
              <a:lin ang="0" scaled="1"/>
            </a:gradFill>
            <a:ln w="1781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 name="Freeform: Shape 7">
              <a:extLst>
                <a:ext uri="{FF2B5EF4-FFF2-40B4-BE49-F238E27FC236}">
                  <a16:creationId xmlns:a16="http://schemas.microsoft.com/office/drawing/2014/main" id="{CA589F75-85A6-F36D-7D02-C920086C9B67}"/>
                </a:ext>
              </a:extLst>
            </p:cNvPr>
            <p:cNvSpPr/>
            <p:nvPr/>
          </p:nvSpPr>
          <p:spPr>
            <a:xfrm>
              <a:off x="5683909" y="2355050"/>
              <a:ext cx="841656" cy="1804569"/>
            </a:xfrm>
            <a:custGeom>
              <a:avLst/>
              <a:gdLst>
                <a:gd name="connsiteX0" fmla="*/ 841657 w 841656"/>
                <a:gd name="connsiteY0" fmla="*/ 1268726 h 1804569"/>
                <a:gd name="connsiteX1" fmla="*/ 92725 w 841656"/>
                <a:gd name="connsiteY1" fmla="*/ 1804569 h 1804569"/>
                <a:gd name="connsiteX2" fmla="*/ 0 w 841656"/>
                <a:gd name="connsiteY2" fmla="*/ 633917 h 1804569"/>
                <a:gd name="connsiteX3" fmla="*/ 719688 w 841656"/>
                <a:gd name="connsiteY3" fmla="*/ 0 h 1804569"/>
                <a:gd name="connsiteX4" fmla="*/ 841657 w 841656"/>
                <a:gd name="connsiteY4" fmla="*/ 1268726 h 1804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656" h="1804569">
                  <a:moveTo>
                    <a:pt x="841657" y="1268726"/>
                  </a:moveTo>
                  <a:lnTo>
                    <a:pt x="92725" y="1804569"/>
                  </a:lnTo>
                  <a:lnTo>
                    <a:pt x="0" y="633917"/>
                  </a:lnTo>
                  <a:lnTo>
                    <a:pt x="719688" y="0"/>
                  </a:lnTo>
                  <a:lnTo>
                    <a:pt x="841657" y="1268726"/>
                  </a:lnTo>
                  <a:close/>
                </a:path>
              </a:pathLst>
            </a:custGeom>
            <a:gradFill>
              <a:gsLst>
                <a:gs pos="0">
                  <a:schemeClr val="accent2"/>
                </a:gs>
                <a:gs pos="48300">
                  <a:srgbClr val="DC5517"/>
                </a:gs>
                <a:gs pos="100000">
                  <a:schemeClr val="accent2">
                    <a:lumMod val="75000"/>
                  </a:schemeClr>
                </a:gs>
              </a:gsLst>
              <a:lin ang="0" scaled="1"/>
            </a:gradFill>
            <a:ln w="17812"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3501289F-4DE4-4915-4842-1417E57BAAE5}"/>
                </a:ext>
              </a:extLst>
            </p:cNvPr>
            <p:cNvSpPr/>
            <p:nvPr/>
          </p:nvSpPr>
          <p:spPr>
            <a:xfrm>
              <a:off x="6403596" y="2355050"/>
              <a:ext cx="1297970" cy="1370723"/>
            </a:xfrm>
            <a:custGeom>
              <a:avLst/>
              <a:gdLst>
                <a:gd name="connsiteX0" fmla="*/ 0 w 1297970"/>
                <a:gd name="connsiteY0" fmla="*/ 0 h 1370723"/>
                <a:gd name="connsiteX1" fmla="*/ 1149789 w 1297970"/>
                <a:gd name="connsiteY1" fmla="*/ 146933 h 1370723"/>
                <a:gd name="connsiteX2" fmla="*/ 1297970 w 1297970"/>
                <a:gd name="connsiteY2" fmla="*/ 1370724 h 1370723"/>
                <a:gd name="connsiteX3" fmla="*/ 121969 w 1297970"/>
                <a:gd name="connsiteY3" fmla="*/ 1268726 h 1370723"/>
                <a:gd name="connsiteX4" fmla="*/ 0 w 1297970"/>
                <a:gd name="connsiteY4" fmla="*/ 0 h 1370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970" h="1370723">
                  <a:moveTo>
                    <a:pt x="0" y="0"/>
                  </a:moveTo>
                  <a:lnTo>
                    <a:pt x="1149789" y="146933"/>
                  </a:lnTo>
                  <a:lnTo>
                    <a:pt x="1297970" y="1370724"/>
                  </a:lnTo>
                  <a:lnTo>
                    <a:pt x="121969" y="1268726"/>
                  </a:lnTo>
                  <a:lnTo>
                    <a:pt x="0" y="0"/>
                  </a:lnTo>
                  <a:close/>
                </a:path>
              </a:pathLst>
            </a:custGeom>
            <a:gradFill>
              <a:gsLst>
                <a:gs pos="0">
                  <a:schemeClr val="accent2">
                    <a:lumMod val="73000"/>
                    <a:lumOff val="27000"/>
                  </a:schemeClr>
                </a:gs>
                <a:gs pos="57500">
                  <a:srgbClr val="F58755"/>
                </a:gs>
                <a:gs pos="100000">
                  <a:schemeClr val="accent2">
                    <a:lumMod val="60000"/>
                    <a:lumOff val="40000"/>
                  </a:schemeClr>
                </a:gs>
              </a:gsLst>
              <a:lin ang="7686518" scaled="1"/>
            </a:gradFill>
            <a:ln w="17812"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46CFC5A3-610F-FFEB-7744-8B6D4FD38BDE}"/>
                </a:ext>
              </a:extLst>
            </p:cNvPr>
            <p:cNvSpPr/>
            <p:nvPr/>
          </p:nvSpPr>
          <p:spPr>
            <a:xfrm>
              <a:off x="5801149" y="3854249"/>
              <a:ext cx="884274" cy="1760703"/>
            </a:xfrm>
            <a:custGeom>
              <a:avLst/>
              <a:gdLst>
                <a:gd name="connsiteX0" fmla="*/ 884275 w 884274"/>
                <a:gd name="connsiteY0" fmla="*/ 1354675 h 1760703"/>
                <a:gd name="connsiteX1" fmla="*/ 98431 w 884274"/>
                <a:gd name="connsiteY1" fmla="*/ 1760703 h 1760703"/>
                <a:gd name="connsiteX2" fmla="*/ 0 w 884274"/>
                <a:gd name="connsiteY2" fmla="*/ 518011 h 1760703"/>
                <a:gd name="connsiteX3" fmla="*/ 754103 w 884274"/>
                <a:gd name="connsiteY3" fmla="*/ 0 h 1760703"/>
                <a:gd name="connsiteX4" fmla="*/ 884275 w 884274"/>
                <a:gd name="connsiteY4" fmla="*/ 1354675 h 1760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274" h="1760703">
                  <a:moveTo>
                    <a:pt x="884275" y="1354675"/>
                  </a:moveTo>
                  <a:lnTo>
                    <a:pt x="98431" y="1760703"/>
                  </a:lnTo>
                  <a:lnTo>
                    <a:pt x="0" y="518011"/>
                  </a:lnTo>
                  <a:lnTo>
                    <a:pt x="754103" y="0"/>
                  </a:lnTo>
                  <a:lnTo>
                    <a:pt x="884275" y="1354675"/>
                  </a:lnTo>
                  <a:close/>
                </a:path>
              </a:pathLst>
            </a:custGeom>
            <a:gradFill>
              <a:gsLst>
                <a:gs pos="0">
                  <a:schemeClr val="accent5">
                    <a:lumMod val="75000"/>
                  </a:schemeClr>
                </a:gs>
                <a:gs pos="50000">
                  <a:srgbClr val="709138">
                    <a:lumMod val="91000"/>
                    <a:lumOff val="9000"/>
                  </a:srgbClr>
                </a:gs>
                <a:gs pos="100000">
                  <a:schemeClr val="accent5">
                    <a:lumMod val="99000"/>
                    <a:lumOff val="1000"/>
                  </a:schemeClr>
                </a:gs>
              </a:gsLst>
              <a:lin ang="16200000" scaled="1"/>
            </a:gradFill>
            <a:ln w="1781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D823A23A-5605-010C-34D6-81AE6AD321FE}"/>
                </a:ext>
              </a:extLst>
            </p:cNvPr>
            <p:cNvSpPr/>
            <p:nvPr/>
          </p:nvSpPr>
          <p:spPr>
            <a:xfrm>
              <a:off x="5891113" y="5200457"/>
              <a:ext cx="1994120" cy="430279"/>
            </a:xfrm>
            <a:custGeom>
              <a:avLst/>
              <a:gdLst>
                <a:gd name="connsiteX0" fmla="*/ 1994120 w 1994120"/>
                <a:gd name="connsiteY0" fmla="*/ 42796 h 430279"/>
                <a:gd name="connsiteX1" fmla="*/ 1128569 w 1994120"/>
                <a:gd name="connsiteY1" fmla="*/ 430279 h 430279"/>
                <a:gd name="connsiteX2" fmla="*/ 0 w 1994120"/>
                <a:gd name="connsiteY2" fmla="*/ 406028 h 430279"/>
                <a:gd name="connsiteX3" fmla="*/ 785843 w 1994120"/>
                <a:gd name="connsiteY3" fmla="*/ 0 h 430279"/>
                <a:gd name="connsiteX4" fmla="*/ 1994120 w 1994120"/>
                <a:gd name="connsiteY4" fmla="*/ 42796 h 430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120" h="430279">
                  <a:moveTo>
                    <a:pt x="1994120" y="42796"/>
                  </a:moveTo>
                  <a:lnTo>
                    <a:pt x="1128569" y="430279"/>
                  </a:lnTo>
                  <a:lnTo>
                    <a:pt x="0" y="406028"/>
                  </a:lnTo>
                  <a:lnTo>
                    <a:pt x="785843" y="0"/>
                  </a:lnTo>
                  <a:lnTo>
                    <a:pt x="1994120" y="42796"/>
                  </a:lnTo>
                  <a:close/>
                </a:path>
              </a:pathLst>
            </a:custGeom>
            <a:gradFill>
              <a:gsLst>
                <a:gs pos="0">
                  <a:schemeClr val="accent5">
                    <a:lumMod val="75000"/>
                  </a:schemeClr>
                </a:gs>
                <a:gs pos="50000">
                  <a:srgbClr val="709138">
                    <a:lumMod val="91000"/>
                    <a:lumOff val="9000"/>
                  </a:srgbClr>
                </a:gs>
                <a:gs pos="100000">
                  <a:schemeClr val="accent5">
                    <a:lumMod val="75000"/>
                  </a:schemeClr>
                </a:gs>
              </a:gsLst>
              <a:lin ang="16200000" scaled="1"/>
            </a:gradFill>
            <a:ln w="17812"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A755D009-31C1-8AB9-B112-9508135C02A8}"/>
                </a:ext>
              </a:extLst>
            </p:cNvPr>
            <p:cNvSpPr/>
            <p:nvPr/>
          </p:nvSpPr>
          <p:spPr>
            <a:xfrm>
              <a:off x="6546785" y="3845782"/>
              <a:ext cx="1338448" cy="1397471"/>
            </a:xfrm>
            <a:custGeom>
              <a:avLst/>
              <a:gdLst>
                <a:gd name="connsiteX0" fmla="*/ 130172 w 1338448"/>
                <a:gd name="connsiteY0" fmla="*/ 1354675 h 1397471"/>
                <a:gd name="connsiteX1" fmla="*/ 0 w 1338448"/>
                <a:gd name="connsiteY1" fmla="*/ 0 h 1397471"/>
                <a:gd name="connsiteX2" fmla="*/ 1180638 w 1338448"/>
                <a:gd name="connsiteY2" fmla="*/ 93973 h 1397471"/>
                <a:gd name="connsiteX3" fmla="*/ 1338448 w 1338448"/>
                <a:gd name="connsiteY3" fmla="*/ 1397471 h 1397471"/>
                <a:gd name="connsiteX4" fmla="*/ 130172 w 1338448"/>
                <a:gd name="connsiteY4" fmla="*/ 1354675 h 1397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448" h="1397471">
                  <a:moveTo>
                    <a:pt x="130172" y="1354675"/>
                  </a:moveTo>
                  <a:lnTo>
                    <a:pt x="0" y="0"/>
                  </a:lnTo>
                  <a:lnTo>
                    <a:pt x="1180638" y="93973"/>
                  </a:lnTo>
                  <a:lnTo>
                    <a:pt x="1338448" y="1397471"/>
                  </a:lnTo>
                  <a:lnTo>
                    <a:pt x="130172" y="1354675"/>
                  </a:lnTo>
                  <a:close/>
                </a:path>
              </a:pathLst>
            </a:custGeom>
            <a:gradFill>
              <a:gsLst>
                <a:gs pos="0">
                  <a:schemeClr val="accent5">
                    <a:lumMod val="85000"/>
                    <a:lumOff val="15000"/>
                  </a:schemeClr>
                </a:gs>
                <a:gs pos="50000">
                  <a:srgbClr val="AAC974"/>
                </a:gs>
                <a:gs pos="100000">
                  <a:schemeClr val="accent5">
                    <a:lumMod val="98000"/>
                    <a:lumOff val="2000"/>
                  </a:schemeClr>
                </a:gs>
              </a:gsLst>
              <a:lin ang="7953579" scaled="1"/>
            </a:gradFill>
            <a:ln w="17812"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17401BC7-518D-093B-FF14-A554F65EBDEA}"/>
                </a:ext>
              </a:extLst>
            </p:cNvPr>
            <p:cNvSpPr/>
            <p:nvPr/>
          </p:nvSpPr>
          <p:spPr>
            <a:xfrm>
              <a:off x="4312829" y="2183682"/>
              <a:ext cx="700607" cy="1898007"/>
            </a:xfrm>
            <a:custGeom>
              <a:avLst/>
              <a:gdLst>
                <a:gd name="connsiteX0" fmla="*/ 700608 w 700607"/>
                <a:gd name="connsiteY0" fmla="*/ 1325788 h 1898007"/>
                <a:gd name="connsiteX1" fmla="*/ 60271 w 700607"/>
                <a:gd name="connsiteY1" fmla="*/ 1898007 h 1898007"/>
                <a:gd name="connsiteX2" fmla="*/ 0 w 700607"/>
                <a:gd name="connsiteY2" fmla="*/ 678675 h 1898007"/>
                <a:gd name="connsiteX3" fmla="*/ 616086 w 700607"/>
                <a:gd name="connsiteY3" fmla="*/ 0 h 1898007"/>
                <a:gd name="connsiteX4" fmla="*/ 700608 w 700607"/>
                <a:gd name="connsiteY4" fmla="*/ 1325788 h 1898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607" h="1898007">
                  <a:moveTo>
                    <a:pt x="700608" y="1325788"/>
                  </a:moveTo>
                  <a:lnTo>
                    <a:pt x="60271" y="1898007"/>
                  </a:lnTo>
                  <a:lnTo>
                    <a:pt x="0" y="678675"/>
                  </a:lnTo>
                  <a:lnTo>
                    <a:pt x="616086" y="0"/>
                  </a:lnTo>
                  <a:lnTo>
                    <a:pt x="700608" y="1325788"/>
                  </a:lnTo>
                  <a:close/>
                </a:path>
              </a:pathLst>
            </a:custGeom>
            <a:gradFill>
              <a:gsLst>
                <a:gs pos="0">
                  <a:schemeClr val="accent4">
                    <a:lumMod val="75000"/>
                  </a:schemeClr>
                </a:gs>
                <a:gs pos="54000">
                  <a:srgbClr val="177493">
                    <a:lumMod val="95000"/>
                    <a:lumOff val="5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6" name="Freeform: Shape 15">
              <a:extLst>
                <a:ext uri="{FF2B5EF4-FFF2-40B4-BE49-F238E27FC236}">
                  <a16:creationId xmlns:a16="http://schemas.microsoft.com/office/drawing/2014/main" id="{44DF192A-443F-021F-29CB-2E09F4DBC789}"/>
                </a:ext>
              </a:extLst>
            </p:cNvPr>
            <p:cNvSpPr/>
            <p:nvPr/>
          </p:nvSpPr>
          <p:spPr>
            <a:xfrm>
              <a:off x="4373100" y="3492535"/>
              <a:ext cx="1933314" cy="653175"/>
            </a:xfrm>
            <a:custGeom>
              <a:avLst/>
              <a:gdLst>
                <a:gd name="connsiteX0" fmla="*/ 1933314 w 1933314"/>
                <a:gd name="connsiteY0" fmla="*/ 112161 h 653175"/>
                <a:gd name="connsiteX1" fmla="*/ 1199183 w 1933314"/>
                <a:gd name="connsiteY1" fmla="*/ 653176 h 653175"/>
                <a:gd name="connsiteX2" fmla="*/ 0 w 1933314"/>
                <a:gd name="connsiteY2" fmla="*/ 572220 h 653175"/>
                <a:gd name="connsiteX3" fmla="*/ 640337 w 1933314"/>
                <a:gd name="connsiteY3" fmla="*/ 0 h 653175"/>
                <a:gd name="connsiteX4" fmla="*/ 1933314 w 1933314"/>
                <a:gd name="connsiteY4" fmla="*/ 112161 h 653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3314" h="653175">
                  <a:moveTo>
                    <a:pt x="1933314" y="112161"/>
                  </a:moveTo>
                  <a:lnTo>
                    <a:pt x="1199183" y="653176"/>
                  </a:lnTo>
                  <a:lnTo>
                    <a:pt x="0" y="572220"/>
                  </a:lnTo>
                  <a:lnTo>
                    <a:pt x="640337" y="0"/>
                  </a:lnTo>
                  <a:lnTo>
                    <a:pt x="1933314" y="112161"/>
                  </a:ln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7" name="Freeform: Shape 16">
              <a:extLst>
                <a:ext uri="{FF2B5EF4-FFF2-40B4-BE49-F238E27FC236}">
                  <a16:creationId xmlns:a16="http://schemas.microsoft.com/office/drawing/2014/main" id="{51B5EBDA-9251-8D04-1FC1-558931F71AAB}"/>
                </a:ext>
              </a:extLst>
            </p:cNvPr>
            <p:cNvSpPr/>
            <p:nvPr/>
          </p:nvSpPr>
          <p:spPr>
            <a:xfrm>
              <a:off x="4928914" y="2175215"/>
              <a:ext cx="1377499" cy="1437949"/>
            </a:xfrm>
            <a:custGeom>
              <a:avLst/>
              <a:gdLst>
                <a:gd name="connsiteX0" fmla="*/ 84522 w 1377499"/>
                <a:gd name="connsiteY0" fmla="*/ 1325788 h 1437949"/>
                <a:gd name="connsiteX1" fmla="*/ 0 w 1377499"/>
                <a:gd name="connsiteY1" fmla="*/ 0 h 1437949"/>
                <a:gd name="connsiteX2" fmla="*/ 1260702 w 1377499"/>
                <a:gd name="connsiteY2" fmla="*/ 161020 h 1437949"/>
                <a:gd name="connsiteX3" fmla="*/ 1377500 w 1377499"/>
                <a:gd name="connsiteY3" fmla="*/ 1437949 h 1437949"/>
                <a:gd name="connsiteX4" fmla="*/ 84522 w 1377499"/>
                <a:gd name="connsiteY4" fmla="*/ 1325788 h 1437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499" h="1437949">
                  <a:moveTo>
                    <a:pt x="84522" y="1325788"/>
                  </a:moveTo>
                  <a:lnTo>
                    <a:pt x="0" y="0"/>
                  </a:lnTo>
                  <a:lnTo>
                    <a:pt x="1260702" y="161020"/>
                  </a:lnTo>
                  <a:lnTo>
                    <a:pt x="1377500" y="1437949"/>
                  </a:lnTo>
                  <a:lnTo>
                    <a:pt x="84522" y="1325788"/>
                  </a:lnTo>
                  <a:close/>
                </a:path>
              </a:pathLst>
            </a:custGeom>
            <a:gradFill>
              <a:gsLst>
                <a:gs pos="0">
                  <a:schemeClr val="accent4"/>
                </a:gs>
                <a:gs pos="55700">
                  <a:srgbClr val="279FC6">
                    <a:lumMod val="88000"/>
                    <a:lumOff val="12000"/>
                  </a:srgbClr>
                </a:gs>
                <a:gs pos="100000">
                  <a:schemeClr val="accent4">
                    <a:lumMod val="99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dirty="0"/>
            </a:p>
          </p:txBody>
        </p:sp>
        <p:sp>
          <p:nvSpPr>
            <p:cNvPr id="19" name="Freeform: Shape 18">
              <a:extLst>
                <a:ext uri="{FF2B5EF4-FFF2-40B4-BE49-F238E27FC236}">
                  <a16:creationId xmlns:a16="http://schemas.microsoft.com/office/drawing/2014/main" id="{A457273E-6F5D-0029-C15A-769870D7C2DD}"/>
                </a:ext>
              </a:extLst>
            </p:cNvPr>
            <p:cNvSpPr/>
            <p:nvPr/>
          </p:nvSpPr>
          <p:spPr>
            <a:xfrm>
              <a:off x="4383620" y="3725061"/>
              <a:ext cx="735379" cy="1850396"/>
            </a:xfrm>
            <a:custGeom>
              <a:avLst/>
              <a:gdLst>
                <a:gd name="connsiteX0" fmla="*/ 735380 w 735379"/>
                <a:gd name="connsiteY0" fmla="*/ 1420296 h 1850396"/>
                <a:gd name="connsiteX1" fmla="*/ 64194 w 735379"/>
                <a:gd name="connsiteY1" fmla="*/ 1850397 h 1850396"/>
                <a:gd name="connsiteX2" fmla="*/ 0 w 735379"/>
                <a:gd name="connsiteY2" fmla="*/ 552605 h 1850396"/>
                <a:gd name="connsiteX3" fmla="*/ 644795 w 735379"/>
                <a:gd name="connsiteY3" fmla="*/ 0 h 1850396"/>
                <a:gd name="connsiteX4" fmla="*/ 735380 w 735379"/>
                <a:gd name="connsiteY4" fmla="*/ 1420296 h 1850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5379" h="1850396">
                  <a:moveTo>
                    <a:pt x="735380" y="1420296"/>
                  </a:moveTo>
                  <a:lnTo>
                    <a:pt x="64194" y="1850397"/>
                  </a:lnTo>
                  <a:lnTo>
                    <a:pt x="0" y="552605"/>
                  </a:lnTo>
                  <a:lnTo>
                    <a:pt x="644795" y="0"/>
                  </a:lnTo>
                  <a:lnTo>
                    <a:pt x="735380" y="1420296"/>
                  </a:lnTo>
                  <a:close/>
                </a:path>
              </a:pathLst>
            </a:custGeom>
            <a:gradFill>
              <a:gsLst>
                <a:gs pos="56300">
                  <a:srgbClr val="AB7F14">
                    <a:lumMod val="87000"/>
                    <a:lumOff val="13000"/>
                  </a:srgbClr>
                </a:gs>
                <a:gs pos="0">
                  <a:schemeClr val="accent1">
                    <a:lumMod val="63000"/>
                  </a:schemeClr>
                </a:gs>
                <a:gs pos="100000">
                  <a:schemeClr val="accent1">
                    <a:lumMod val="87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0" name="Freeform: Shape 19">
              <a:extLst>
                <a:ext uri="{FF2B5EF4-FFF2-40B4-BE49-F238E27FC236}">
                  <a16:creationId xmlns:a16="http://schemas.microsoft.com/office/drawing/2014/main" id="{B37B0BE6-3D52-9978-456E-56525FD59BFC}"/>
                </a:ext>
              </a:extLst>
            </p:cNvPr>
            <p:cNvSpPr/>
            <p:nvPr/>
          </p:nvSpPr>
          <p:spPr>
            <a:xfrm>
              <a:off x="4447815" y="5145356"/>
              <a:ext cx="2003570" cy="456670"/>
            </a:xfrm>
            <a:custGeom>
              <a:avLst/>
              <a:gdLst>
                <a:gd name="connsiteX0" fmla="*/ 2003571 w 2003570"/>
                <a:gd name="connsiteY0" fmla="*/ 47076 h 456670"/>
                <a:gd name="connsiteX1" fmla="*/ 1233419 w 2003570"/>
                <a:gd name="connsiteY1" fmla="*/ 456670 h 456670"/>
                <a:gd name="connsiteX2" fmla="*/ 0 w 2003570"/>
                <a:gd name="connsiteY2" fmla="*/ 430101 h 456670"/>
                <a:gd name="connsiteX3" fmla="*/ 671186 w 2003570"/>
                <a:gd name="connsiteY3" fmla="*/ 0 h 456670"/>
                <a:gd name="connsiteX4" fmla="*/ 2003571 w 2003570"/>
                <a:gd name="connsiteY4" fmla="*/ 47076 h 456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570" h="456670">
                  <a:moveTo>
                    <a:pt x="2003571" y="47076"/>
                  </a:moveTo>
                  <a:lnTo>
                    <a:pt x="1233419" y="456670"/>
                  </a:lnTo>
                  <a:lnTo>
                    <a:pt x="0" y="430101"/>
                  </a:lnTo>
                  <a:lnTo>
                    <a:pt x="671186" y="0"/>
                  </a:lnTo>
                  <a:lnTo>
                    <a:pt x="2003571" y="47076"/>
                  </a:lnTo>
                  <a:close/>
                </a:path>
              </a:pathLst>
            </a:custGeom>
            <a:gradFill>
              <a:gsLst>
                <a:gs pos="56300">
                  <a:srgbClr val="AB7F14">
                    <a:lumMod val="82000"/>
                    <a:lumOff val="18000"/>
                  </a:srgbClr>
                </a:gs>
                <a:gs pos="0">
                  <a:schemeClr val="accent1">
                    <a:lumMod val="50000"/>
                  </a:schemeClr>
                </a:gs>
                <a:gs pos="100000">
                  <a:schemeClr val="accent1">
                    <a:lumMod val="76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1" name="Freeform: Shape 20">
              <a:extLst>
                <a:ext uri="{FF2B5EF4-FFF2-40B4-BE49-F238E27FC236}">
                  <a16:creationId xmlns:a16="http://schemas.microsoft.com/office/drawing/2014/main" id="{41843E00-F9D8-A960-4B68-53758629C7C5}"/>
                </a:ext>
              </a:extLst>
            </p:cNvPr>
            <p:cNvSpPr/>
            <p:nvPr/>
          </p:nvSpPr>
          <p:spPr>
            <a:xfrm>
              <a:off x="5022065" y="3733528"/>
              <a:ext cx="1422970" cy="1467371"/>
            </a:xfrm>
            <a:custGeom>
              <a:avLst/>
              <a:gdLst>
                <a:gd name="connsiteX0" fmla="*/ 90585 w 1422970"/>
                <a:gd name="connsiteY0" fmla="*/ 1420296 h 1467371"/>
                <a:gd name="connsiteX1" fmla="*/ 0 w 1422970"/>
                <a:gd name="connsiteY1" fmla="*/ 0 h 1467371"/>
                <a:gd name="connsiteX2" fmla="*/ 1298327 w 1422970"/>
                <a:gd name="connsiteY2" fmla="*/ 103246 h 1467371"/>
                <a:gd name="connsiteX3" fmla="*/ 1422971 w 1422970"/>
                <a:gd name="connsiteY3" fmla="*/ 1467371 h 1467371"/>
                <a:gd name="connsiteX4" fmla="*/ 90585 w 1422970"/>
                <a:gd name="connsiteY4" fmla="*/ 1420296 h 1467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70" h="1467371">
                  <a:moveTo>
                    <a:pt x="90585" y="1420296"/>
                  </a:moveTo>
                  <a:lnTo>
                    <a:pt x="0" y="0"/>
                  </a:lnTo>
                  <a:lnTo>
                    <a:pt x="1298327" y="103246"/>
                  </a:lnTo>
                  <a:lnTo>
                    <a:pt x="1422971" y="1467371"/>
                  </a:lnTo>
                  <a:lnTo>
                    <a:pt x="90585" y="1420296"/>
                  </a:lnTo>
                  <a:close/>
                </a:path>
              </a:pathLst>
            </a:custGeom>
            <a:gradFill>
              <a:gsLst>
                <a:gs pos="0">
                  <a:schemeClr val="accent1">
                    <a:lumMod val="79000"/>
                    <a:lumOff val="21000"/>
                  </a:schemeClr>
                </a:gs>
                <a:gs pos="54000">
                  <a:srgbClr val="D8A52A">
                    <a:lumMod val="68000"/>
                    <a:lumOff val="32000"/>
                  </a:srgbClr>
                </a:gs>
                <a:gs pos="100000">
                  <a:schemeClr val="accent1">
                    <a:lumMod val="86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pic>
          <p:nvPicPr>
            <p:cNvPr id="2" name="Graphic 1" descr="Lightbulb and gear outline">
              <a:extLst>
                <a:ext uri="{FF2B5EF4-FFF2-40B4-BE49-F238E27FC236}">
                  <a16:creationId xmlns:a16="http://schemas.microsoft.com/office/drawing/2014/main" id="{240B75E4-CFE4-F012-DA25-DAAC83E14C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20545" y="2769727"/>
              <a:ext cx="487607" cy="487607"/>
            </a:xfrm>
            <a:prstGeom prst="rect">
              <a:avLst/>
            </a:prstGeom>
          </p:spPr>
        </p:pic>
        <p:pic>
          <p:nvPicPr>
            <p:cNvPr id="3" name="Graphic 2" descr="Eye outline">
              <a:extLst>
                <a:ext uri="{FF2B5EF4-FFF2-40B4-BE49-F238E27FC236}">
                  <a16:creationId xmlns:a16="http://schemas.microsoft.com/office/drawing/2014/main" id="{9881D675-AD09-6D37-7B88-09AC3334D6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68904" y="2576522"/>
              <a:ext cx="582041" cy="582041"/>
            </a:xfrm>
            <a:prstGeom prst="rect">
              <a:avLst/>
            </a:prstGeom>
          </p:spPr>
        </p:pic>
        <p:pic>
          <p:nvPicPr>
            <p:cNvPr id="5" name="Graphic 4" descr="Playbook outline">
              <a:extLst>
                <a:ext uri="{FF2B5EF4-FFF2-40B4-BE49-F238E27FC236}">
                  <a16:creationId xmlns:a16="http://schemas.microsoft.com/office/drawing/2014/main" id="{F9B24F67-CFDF-FEB8-ABC4-ED12CCBAFDD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64121" y="4167374"/>
              <a:ext cx="543810" cy="543810"/>
            </a:xfrm>
            <a:prstGeom prst="rect">
              <a:avLst/>
            </a:prstGeom>
          </p:spPr>
        </p:pic>
        <p:pic>
          <p:nvPicPr>
            <p:cNvPr id="6" name="Graphic 5" descr="Bullseye outline">
              <a:extLst>
                <a:ext uri="{FF2B5EF4-FFF2-40B4-BE49-F238E27FC236}">
                  <a16:creationId xmlns:a16="http://schemas.microsoft.com/office/drawing/2014/main" id="{897E0D2E-FB0B-54F0-0230-F8EEC75A2E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76879" y="4262625"/>
              <a:ext cx="499656" cy="499656"/>
            </a:xfrm>
            <a:prstGeom prst="rect">
              <a:avLst/>
            </a:prstGeom>
          </p:spPr>
        </p:pic>
        <p:grpSp>
          <p:nvGrpSpPr>
            <p:cNvPr id="41" name="Group 40">
              <a:extLst>
                <a:ext uri="{FF2B5EF4-FFF2-40B4-BE49-F238E27FC236}">
                  <a16:creationId xmlns:a16="http://schemas.microsoft.com/office/drawing/2014/main" id="{F22533DA-A6E2-7FFF-B057-9E098064BA23}"/>
                </a:ext>
              </a:extLst>
            </p:cNvPr>
            <p:cNvGrpSpPr/>
            <p:nvPr/>
          </p:nvGrpSpPr>
          <p:grpSpPr>
            <a:xfrm>
              <a:off x="7603132" y="2209248"/>
              <a:ext cx="3795109" cy="3106175"/>
              <a:chOff x="7603132" y="2209248"/>
              <a:chExt cx="3795109" cy="3106175"/>
            </a:xfrm>
          </p:grpSpPr>
          <p:grpSp>
            <p:nvGrpSpPr>
              <p:cNvPr id="10" name="Group 9">
                <a:extLst>
                  <a:ext uri="{FF2B5EF4-FFF2-40B4-BE49-F238E27FC236}">
                    <a16:creationId xmlns:a16="http://schemas.microsoft.com/office/drawing/2014/main" id="{0C456008-F493-985D-C0C6-18D26E4A40C6}"/>
                  </a:ext>
                </a:extLst>
              </p:cNvPr>
              <p:cNvGrpSpPr/>
              <p:nvPr/>
            </p:nvGrpSpPr>
            <p:grpSpPr>
              <a:xfrm>
                <a:off x="7603132" y="2209248"/>
                <a:ext cx="3795109" cy="802970"/>
                <a:chOff x="7019992" y="1912293"/>
                <a:chExt cx="3795109" cy="802970"/>
              </a:xfrm>
            </p:grpSpPr>
            <p:grpSp>
              <p:nvGrpSpPr>
                <p:cNvPr id="14" name="Group 13">
                  <a:extLst>
                    <a:ext uri="{FF2B5EF4-FFF2-40B4-BE49-F238E27FC236}">
                      <a16:creationId xmlns:a16="http://schemas.microsoft.com/office/drawing/2014/main" id="{F63CEC4C-A006-FCAC-0667-12E2716DCF9B}"/>
                    </a:ext>
                  </a:extLst>
                </p:cNvPr>
                <p:cNvGrpSpPr/>
                <p:nvPr/>
              </p:nvGrpSpPr>
              <p:grpSpPr>
                <a:xfrm>
                  <a:off x="7019992" y="2144849"/>
                  <a:ext cx="1198591" cy="408917"/>
                  <a:chOff x="7019992" y="2144849"/>
                  <a:chExt cx="1198591" cy="408917"/>
                </a:xfrm>
              </p:grpSpPr>
              <p:cxnSp>
                <p:nvCxnSpPr>
                  <p:cNvPr id="23" name="Straight Connector 22">
                    <a:extLst>
                      <a:ext uri="{FF2B5EF4-FFF2-40B4-BE49-F238E27FC236}">
                        <a16:creationId xmlns:a16="http://schemas.microsoft.com/office/drawing/2014/main" id="{CD781C70-4F26-7729-AA93-37D6BB9FF26F}"/>
                      </a:ext>
                    </a:extLst>
                  </p:cNvPr>
                  <p:cNvCxnSpPr/>
                  <p:nvPr/>
                </p:nvCxnSpPr>
                <p:spPr>
                  <a:xfrm flipV="1">
                    <a:off x="7019992" y="2144849"/>
                    <a:ext cx="408917" cy="408917"/>
                  </a:xfrm>
                  <a:prstGeom prst="line">
                    <a:avLst/>
                  </a:prstGeom>
                  <a:ln w="12700">
                    <a:solidFill>
                      <a:schemeClr val="accent2"/>
                    </a:solidFill>
                    <a:prstDash val="dash"/>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AED157FF-81F9-B2FB-B99A-7499742F7904}"/>
                      </a:ext>
                    </a:extLst>
                  </p:cNvPr>
                  <p:cNvCxnSpPr/>
                  <p:nvPr/>
                </p:nvCxnSpPr>
                <p:spPr>
                  <a:xfrm>
                    <a:off x="7428909" y="2144849"/>
                    <a:ext cx="789674" cy="0"/>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30EB70E3-8854-4641-A268-433BD8DB6217}"/>
                    </a:ext>
                  </a:extLst>
                </p:cNvPr>
                <p:cNvSpPr txBox="1"/>
                <p:nvPr/>
              </p:nvSpPr>
              <p:spPr>
                <a:xfrm>
                  <a:off x="8479476"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2" name="TextBox 21">
                  <a:extLst>
                    <a:ext uri="{FF2B5EF4-FFF2-40B4-BE49-F238E27FC236}">
                      <a16:creationId xmlns:a16="http://schemas.microsoft.com/office/drawing/2014/main" id="{DDAB3624-9882-2B8F-1C8E-8AB2488732B3}"/>
                    </a:ext>
                  </a:extLst>
                </p:cNvPr>
                <p:cNvSpPr txBox="1"/>
                <p:nvPr/>
              </p:nvSpPr>
              <p:spPr>
                <a:xfrm>
                  <a:off x="8479476" y="2144850"/>
                  <a:ext cx="2335625"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26" name="Group 25">
                <a:extLst>
                  <a:ext uri="{FF2B5EF4-FFF2-40B4-BE49-F238E27FC236}">
                    <a16:creationId xmlns:a16="http://schemas.microsoft.com/office/drawing/2014/main" id="{4FFE464B-799C-4407-33CF-E067EF722EC8}"/>
                  </a:ext>
                </a:extLst>
              </p:cNvPr>
              <p:cNvGrpSpPr/>
              <p:nvPr/>
            </p:nvGrpSpPr>
            <p:grpSpPr>
              <a:xfrm flipV="1">
                <a:off x="7603132" y="4394037"/>
                <a:ext cx="1198591" cy="408917"/>
                <a:chOff x="7019992" y="2144849"/>
                <a:chExt cx="1198591" cy="408917"/>
              </a:xfrm>
            </p:grpSpPr>
            <p:cxnSp>
              <p:nvCxnSpPr>
                <p:cNvPr id="29" name="Straight Connector 28">
                  <a:extLst>
                    <a:ext uri="{FF2B5EF4-FFF2-40B4-BE49-F238E27FC236}">
                      <a16:creationId xmlns:a16="http://schemas.microsoft.com/office/drawing/2014/main" id="{B46AC756-7123-9668-12A1-659232049564}"/>
                    </a:ext>
                  </a:extLst>
                </p:cNvPr>
                <p:cNvCxnSpPr/>
                <p:nvPr/>
              </p:nvCxnSpPr>
              <p:spPr>
                <a:xfrm flipV="1">
                  <a:off x="7019992" y="2144849"/>
                  <a:ext cx="408917" cy="408917"/>
                </a:xfrm>
                <a:prstGeom prst="line">
                  <a:avLst/>
                </a:prstGeom>
                <a:ln w="12700">
                  <a:solidFill>
                    <a:schemeClr val="accent5"/>
                  </a:solidFill>
                  <a:prstDash val="dash"/>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B156CA25-EC19-6848-853F-7A464D053184}"/>
                    </a:ext>
                  </a:extLst>
                </p:cNvPr>
                <p:cNvCxnSpPr/>
                <p:nvPr/>
              </p:nvCxnSpPr>
              <p:spPr>
                <a:xfrm>
                  <a:off x="7428909" y="2144849"/>
                  <a:ext cx="789674" cy="0"/>
                </a:xfrm>
                <a:prstGeom prst="line">
                  <a:avLst/>
                </a:prstGeom>
                <a:ln w="12700">
                  <a:solidFill>
                    <a:schemeClr val="accent5"/>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2DA543D-EB1F-0977-E406-91848158BB84}"/>
                  </a:ext>
                </a:extLst>
              </p:cNvPr>
              <p:cNvGrpSpPr/>
              <p:nvPr/>
            </p:nvGrpSpPr>
            <p:grpSpPr>
              <a:xfrm flipV="1">
                <a:off x="9062616" y="4512453"/>
                <a:ext cx="2335625" cy="802970"/>
                <a:chOff x="9062616" y="4232540"/>
                <a:chExt cx="2335625" cy="802970"/>
              </a:xfrm>
            </p:grpSpPr>
            <p:sp>
              <p:nvSpPr>
                <p:cNvPr id="27" name="TextBox 26">
                  <a:extLst>
                    <a:ext uri="{FF2B5EF4-FFF2-40B4-BE49-F238E27FC236}">
                      <a16:creationId xmlns:a16="http://schemas.microsoft.com/office/drawing/2014/main" id="{A1C2F65C-11FB-9C4D-A678-5729FE68EE2D}"/>
                    </a:ext>
                  </a:extLst>
                </p:cNvPr>
                <p:cNvSpPr txBox="1"/>
                <p:nvPr/>
              </p:nvSpPr>
              <p:spPr>
                <a:xfrm flipV="1">
                  <a:off x="9062616" y="4758511"/>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4CD42BAE-849C-714D-8E25-79FEF4AAA25F}"/>
                    </a:ext>
                  </a:extLst>
                </p:cNvPr>
                <p:cNvSpPr txBox="1"/>
                <p:nvPr/>
              </p:nvSpPr>
              <p:spPr>
                <a:xfrm flipV="1">
                  <a:off x="9062616" y="4232540"/>
                  <a:ext cx="2335625"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grpSp>
          <p:nvGrpSpPr>
            <p:cNvPr id="43" name="Group 42">
              <a:extLst>
                <a:ext uri="{FF2B5EF4-FFF2-40B4-BE49-F238E27FC236}">
                  <a16:creationId xmlns:a16="http://schemas.microsoft.com/office/drawing/2014/main" id="{A9B69E92-9968-E374-1923-438458881555}"/>
                </a:ext>
              </a:extLst>
            </p:cNvPr>
            <p:cNvGrpSpPr/>
            <p:nvPr/>
          </p:nvGrpSpPr>
          <p:grpSpPr>
            <a:xfrm flipH="1">
              <a:off x="976302" y="2209248"/>
              <a:ext cx="3795109" cy="802970"/>
              <a:chOff x="7019992" y="1912293"/>
              <a:chExt cx="3795109" cy="802970"/>
            </a:xfrm>
          </p:grpSpPr>
          <p:grpSp>
            <p:nvGrpSpPr>
              <p:cNvPr id="50" name="Group 49">
                <a:extLst>
                  <a:ext uri="{FF2B5EF4-FFF2-40B4-BE49-F238E27FC236}">
                    <a16:creationId xmlns:a16="http://schemas.microsoft.com/office/drawing/2014/main" id="{7369DF8C-95A6-F8C3-D440-740C404266D2}"/>
                  </a:ext>
                </a:extLst>
              </p:cNvPr>
              <p:cNvGrpSpPr/>
              <p:nvPr/>
            </p:nvGrpSpPr>
            <p:grpSpPr>
              <a:xfrm>
                <a:off x="7019992" y="2144849"/>
                <a:ext cx="1198591" cy="408917"/>
                <a:chOff x="7019992" y="2144849"/>
                <a:chExt cx="1198591" cy="408917"/>
              </a:xfrm>
            </p:grpSpPr>
            <p:cxnSp>
              <p:nvCxnSpPr>
                <p:cNvPr id="53" name="Straight Connector 52">
                  <a:extLst>
                    <a:ext uri="{FF2B5EF4-FFF2-40B4-BE49-F238E27FC236}">
                      <a16:creationId xmlns:a16="http://schemas.microsoft.com/office/drawing/2014/main" id="{33E0A6C7-4C0E-96F0-1FA4-E92B1B1D19A0}"/>
                    </a:ext>
                  </a:extLst>
                </p:cNvPr>
                <p:cNvCxnSpPr/>
                <p:nvPr/>
              </p:nvCxnSpPr>
              <p:spPr>
                <a:xfrm flipV="1">
                  <a:off x="7019992" y="2144849"/>
                  <a:ext cx="408917" cy="408917"/>
                </a:xfrm>
                <a:prstGeom prst="line">
                  <a:avLst/>
                </a:prstGeom>
                <a:ln w="12700">
                  <a:solidFill>
                    <a:schemeClr val="accent4"/>
                  </a:solidFill>
                  <a:prstDash val="dash"/>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873B8CD2-9FB8-D765-7B6F-28801A89C11B}"/>
                    </a:ext>
                  </a:extLst>
                </p:cNvPr>
                <p:cNvCxnSpPr/>
                <p:nvPr/>
              </p:nvCxnSpPr>
              <p:spPr>
                <a:xfrm>
                  <a:off x="7428909" y="2144849"/>
                  <a:ext cx="789674" cy="0"/>
                </a:xfrm>
                <a:prstGeom prst="line">
                  <a:avLst/>
                </a:prstGeom>
                <a:ln w="1270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0862CF26-BDAE-C673-4C29-3DA5905E1C93}"/>
                  </a:ext>
                </a:extLst>
              </p:cNvPr>
              <p:cNvSpPr txBox="1"/>
              <p:nvPr/>
            </p:nvSpPr>
            <p:spPr>
              <a:xfrm>
                <a:off x="8479476"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52" name="TextBox 51">
                <a:extLst>
                  <a:ext uri="{FF2B5EF4-FFF2-40B4-BE49-F238E27FC236}">
                    <a16:creationId xmlns:a16="http://schemas.microsoft.com/office/drawing/2014/main" id="{68EFBA87-0025-1270-507C-B34FDFE95B8C}"/>
                  </a:ext>
                </a:extLst>
              </p:cNvPr>
              <p:cNvSpPr txBox="1"/>
              <p:nvPr/>
            </p:nvSpPr>
            <p:spPr>
              <a:xfrm>
                <a:off x="8479476" y="2144850"/>
                <a:ext cx="2335625"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44" name="Group 43">
              <a:extLst>
                <a:ext uri="{FF2B5EF4-FFF2-40B4-BE49-F238E27FC236}">
                  <a16:creationId xmlns:a16="http://schemas.microsoft.com/office/drawing/2014/main" id="{7AC5DD71-47B0-AA59-BE0D-99A314FF6A89}"/>
                </a:ext>
              </a:extLst>
            </p:cNvPr>
            <p:cNvGrpSpPr/>
            <p:nvPr/>
          </p:nvGrpSpPr>
          <p:grpSpPr>
            <a:xfrm flipH="1" flipV="1">
              <a:off x="3572820" y="4394037"/>
              <a:ext cx="1198591" cy="408917"/>
              <a:chOff x="7019992" y="2144849"/>
              <a:chExt cx="1198591" cy="408917"/>
            </a:xfrm>
          </p:grpSpPr>
          <p:cxnSp>
            <p:nvCxnSpPr>
              <p:cNvPr id="48" name="Straight Connector 47">
                <a:extLst>
                  <a:ext uri="{FF2B5EF4-FFF2-40B4-BE49-F238E27FC236}">
                    <a16:creationId xmlns:a16="http://schemas.microsoft.com/office/drawing/2014/main" id="{84FE21CC-C5B3-C06C-6D93-6F8A709E5ED3}"/>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D3ED5A33-F34D-6311-FE41-51C2411EA0B2}"/>
                  </a:ext>
                </a:extLst>
              </p:cNvPr>
              <p:cNvCxnSpPr/>
              <p:nvPr/>
            </p:nvCxnSpPr>
            <p:spPr>
              <a:xfrm>
                <a:off x="7428909" y="2144849"/>
                <a:ext cx="789674"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432F02CD-CE90-F051-3C64-92B7F122E69A}"/>
                </a:ext>
              </a:extLst>
            </p:cNvPr>
            <p:cNvGrpSpPr/>
            <p:nvPr/>
          </p:nvGrpSpPr>
          <p:grpSpPr>
            <a:xfrm flipH="1" flipV="1">
              <a:off x="976302" y="4512453"/>
              <a:ext cx="2335625" cy="802970"/>
              <a:chOff x="9062616" y="4232540"/>
              <a:chExt cx="2335625" cy="802970"/>
            </a:xfrm>
          </p:grpSpPr>
          <p:sp>
            <p:nvSpPr>
              <p:cNvPr id="46" name="TextBox 45">
                <a:extLst>
                  <a:ext uri="{FF2B5EF4-FFF2-40B4-BE49-F238E27FC236}">
                    <a16:creationId xmlns:a16="http://schemas.microsoft.com/office/drawing/2014/main" id="{4CDC865B-E15F-D0D4-F000-389F4FF16113}"/>
                  </a:ext>
                </a:extLst>
              </p:cNvPr>
              <p:cNvSpPr txBox="1"/>
              <p:nvPr/>
            </p:nvSpPr>
            <p:spPr>
              <a:xfrm flipV="1">
                <a:off x="9062616" y="4758511"/>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7" name="TextBox 46">
                <a:extLst>
                  <a:ext uri="{FF2B5EF4-FFF2-40B4-BE49-F238E27FC236}">
                    <a16:creationId xmlns:a16="http://schemas.microsoft.com/office/drawing/2014/main" id="{58ED5578-3CA3-8DC2-72F1-8C5ECAA8EC5D}"/>
                  </a:ext>
                </a:extLst>
              </p:cNvPr>
              <p:cNvSpPr txBox="1"/>
              <p:nvPr/>
            </p:nvSpPr>
            <p:spPr>
              <a:xfrm flipV="1">
                <a:off x="9062616" y="4232540"/>
                <a:ext cx="2335625"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spTree>
    <p:extLst>
      <p:ext uri="{BB962C8B-B14F-4D97-AF65-F5344CB8AC3E}">
        <p14:creationId xmlns:p14="http://schemas.microsoft.com/office/powerpoint/2010/main" val="64636444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0" name="Straight Connector 89">
            <a:extLst>
              <a:ext uri="{FF2B5EF4-FFF2-40B4-BE49-F238E27FC236}">
                <a16:creationId xmlns:a16="http://schemas.microsoft.com/office/drawing/2014/main" id="{FD167135-CE7F-CA71-AE3D-7189DFA33A29}"/>
              </a:ext>
            </a:extLst>
          </p:cNvPr>
          <p:cNvCxnSpPr>
            <a:cxnSpLocks/>
          </p:cNvCxnSpPr>
          <p:nvPr/>
        </p:nvCxnSpPr>
        <p:spPr>
          <a:xfrm>
            <a:off x="9592759" y="3429000"/>
            <a:ext cx="680376" cy="812332"/>
          </a:xfrm>
          <a:prstGeom prst="line">
            <a:avLst/>
          </a:prstGeom>
          <a:noFill/>
          <a:ln w="34925" cap="flat">
            <a:solidFill>
              <a:schemeClr val="accent6"/>
            </a:solidFill>
            <a:prstDash val="solid"/>
            <a:miter/>
          </a:ln>
        </p:spPr>
      </p:cxnSp>
      <p:cxnSp>
        <p:nvCxnSpPr>
          <p:cNvPr id="89" name="Straight Connector 88">
            <a:extLst>
              <a:ext uri="{FF2B5EF4-FFF2-40B4-BE49-F238E27FC236}">
                <a16:creationId xmlns:a16="http://schemas.microsoft.com/office/drawing/2014/main" id="{A6C0C60E-4F46-34C4-33CF-C0E79528A3A6}"/>
              </a:ext>
            </a:extLst>
          </p:cNvPr>
          <p:cNvCxnSpPr>
            <a:cxnSpLocks/>
          </p:cNvCxnSpPr>
          <p:nvPr/>
        </p:nvCxnSpPr>
        <p:spPr>
          <a:xfrm>
            <a:off x="6584505" y="3429000"/>
            <a:ext cx="680376" cy="812332"/>
          </a:xfrm>
          <a:prstGeom prst="line">
            <a:avLst/>
          </a:prstGeom>
          <a:noFill/>
          <a:ln w="34925" cap="flat">
            <a:solidFill>
              <a:schemeClr val="accent3"/>
            </a:solidFill>
            <a:prstDash val="solid"/>
            <a:miter/>
          </a:ln>
        </p:spPr>
      </p:cxnSp>
      <p:cxnSp>
        <p:nvCxnSpPr>
          <p:cNvPr id="88" name="Straight Connector 87">
            <a:extLst>
              <a:ext uri="{FF2B5EF4-FFF2-40B4-BE49-F238E27FC236}">
                <a16:creationId xmlns:a16="http://schemas.microsoft.com/office/drawing/2014/main" id="{1213A52B-DE09-2D16-2BD9-A38E72B27EF3}"/>
              </a:ext>
            </a:extLst>
          </p:cNvPr>
          <p:cNvCxnSpPr>
            <a:cxnSpLocks/>
          </p:cNvCxnSpPr>
          <p:nvPr/>
        </p:nvCxnSpPr>
        <p:spPr>
          <a:xfrm>
            <a:off x="3512883" y="3429000"/>
            <a:ext cx="680376" cy="812332"/>
          </a:xfrm>
          <a:prstGeom prst="line">
            <a:avLst/>
          </a:prstGeom>
          <a:noFill/>
          <a:ln w="34925" cap="flat">
            <a:solidFill>
              <a:schemeClr val="accent4"/>
            </a:solidFill>
            <a:prstDash val="solid"/>
            <a:miter/>
          </a:ln>
        </p:spPr>
      </p:cxnSp>
      <p:cxnSp>
        <p:nvCxnSpPr>
          <p:cNvPr id="87" name="Straight Connector 86">
            <a:extLst>
              <a:ext uri="{FF2B5EF4-FFF2-40B4-BE49-F238E27FC236}">
                <a16:creationId xmlns:a16="http://schemas.microsoft.com/office/drawing/2014/main" id="{E842872A-00A6-A781-39CD-E28FB96A1A1A}"/>
              </a:ext>
            </a:extLst>
          </p:cNvPr>
          <p:cNvCxnSpPr>
            <a:cxnSpLocks/>
          </p:cNvCxnSpPr>
          <p:nvPr/>
        </p:nvCxnSpPr>
        <p:spPr>
          <a:xfrm flipV="1">
            <a:off x="8088632" y="3429000"/>
            <a:ext cx="680376" cy="812332"/>
          </a:xfrm>
          <a:prstGeom prst="line">
            <a:avLst/>
          </a:prstGeom>
          <a:noFill/>
          <a:ln w="34925" cap="flat">
            <a:solidFill>
              <a:schemeClr val="accent5"/>
            </a:solidFill>
            <a:prstDash val="solid"/>
            <a:miter/>
          </a:ln>
        </p:spPr>
      </p:cxnSp>
      <p:cxnSp>
        <p:nvCxnSpPr>
          <p:cNvPr id="86" name="Straight Connector 85">
            <a:extLst>
              <a:ext uri="{FF2B5EF4-FFF2-40B4-BE49-F238E27FC236}">
                <a16:creationId xmlns:a16="http://schemas.microsoft.com/office/drawing/2014/main" id="{903BA970-F4D7-A619-57AD-C41CCED3A801}"/>
              </a:ext>
            </a:extLst>
          </p:cNvPr>
          <p:cNvCxnSpPr>
            <a:cxnSpLocks/>
          </p:cNvCxnSpPr>
          <p:nvPr/>
        </p:nvCxnSpPr>
        <p:spPr>
          <a:xfrm flipV="1">
            <a:off x="5054893" y="3429000"/>
            <a:ext cx="680376" cy="812332"/>
          </a:xfrm>
          <a:prstGeom prst="line">
            <a:avLst/>
          </a:prstGeom>
          <a:noFill/>
          <a:ln w="34925" cap="flat">
            <a:solidFill>
              <a:schemeClr val="accent2"/>
            </a:solidFill>
            <a:prstDash val="solid"/>
            <a:miter/>
          </a:ln>
        </p:spPr>
      </p:cxnSp>
      <p:cxnSp>
        <p:nvCxnSpPr>
          <p:cNvPr id="83" name="Straight Connector 82">
            <a:extLst>
              <a:ext uri="{FF2B5EF4-FFF2-40B4-BE49-F238E27FC236}">
                <a16:creationId xmlns:a16="http://schemas.microsoft.com/office/drawing/2014/main" id="{208D6B85-EDDA-2981-5FD7-7EDD84152C9C}"/>
              </a:ext>
            </a:extLst>
          </p:cNvPr>
          <p:cNvCxnSpPr>
            <a:cxnSpLocks/>
          </p:cNvCxnSpPr>
          <p:nvPr/>
        </p:nvCxnSpPr>
        <p:spPr>
          <a:xfrm flipV="1">
            <a:off x="2014698" y="3429000"/>
            <a:ext cx="680376" cy="812332"/>
          </a:xfrm>
          <a:prstGeom prst="line">
            <a:avLst/>
          </a:prstGeom>
          <a:noFill/>
          <a:ln w="34925" cap="flat">
            <a:solidFill>
              <a:schemeClr val="accent1">
                <a:shade val="50000"/>
              </a:schemeClr>
            </a:solidFill>
            <a:prstDash val="solid"/>
            <a:miter/>
          </a:ln>
        </p:spPr>
      </p:cxnSp>
      <p:sp>
        <p:nvSpPr>
          <p:cNvPr id="81" name="Freeform: Shape 80">
            <a:extLst>
              <a:ext uri="{FF2B5EF4-FFF2-40B4-BE49-F238E27FC236}">
                <a16:creationId xmlns:a16="http://schemas.microsoft.com/office/drawing/2014/main" id="{BBA6AEB2-941C-2A2A-B08C-0F2E7AC39851}"/>
              </a:ext>
            </a:extLst>
          </p:cNvPr>
          <p:cNvSpPr/>
          <p:nvPr/>
        </p:nvSpPr>
        <p:spPr>
          <a:xfrm>
            <a:off x="8526245" y="2703817"/>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6"/>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0" name="Freeform: Shape 79">
            <a:extLst>
              <a:ext uri="{FF2B5EF4-FFF2-40B4-BE49-F238E27FC236}">
                <a16:creationId xmlns:a16="http://schemas.microsoft.com/office/drawing/2014/main" id="{3594AEFF-2093-6AC3-F705-757EBCA2DC0C}"/>
              </a:ext>
            </a:extLst>
          </p:cNvPr>
          <p:cNvSpPr/>
          <p:nvPr/>
        </p:nvSpPr>
        <p:spPr>
          <a:xfrm>
            <a:off x="5489104" y="2703817"/>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3"/>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39" name="Group 38">
            <a:extLst>
              <a:ext uri="{FF2B5EF4-FFF2-40B4-BE49-F238E27FC236}">
                <a16:creationId xmlns:a16="http://schemas.microsoft.com/office/drawing/2014/main" id="{BD950AED-5EC1-4F09-8A9C-89DBFDD33421}"/>
              </a:ext>
            </a:extLst>
          </p:cNvPr>
          <p:cNvGrpSpPr/>
          <p:nvPr/>
        </p:nvGrpSpPr>
        <p:grpSpPr>
          <a:xfrm>
            <a:off x="5546853" y="2121123"/>
            <a:ext cx="1183323" cy="1347051"/>
            <a:chOff x="4394268" y="2171957"/>
            <a:chExt cx="1183323" cy="1347051"/>
          </a:xfrm>
        </p:grpSpPr>
        <p:sp>
          <p:nvSpPr>
            <p:cNvPr id="13" name="Freeform: Shape 12">
              <a:extLst>
                <a:ext uri="{FF2B5EF4-FFF2-40B4-BE49-F238E27FC236}">
                  <a16:creationId xmlns:a16="http://schemas.microsoft.com/office/drawing/2014/main" id="{01F03B72-8F83-FC89-D6BC-DDAD8CC003C8}"/>
                </a:ext>
              </a:extLst>
            </p:cNvPr>
            <p:cNvSpPr/>
            <p:nvPr/>
          </p:nvSpPr>
          <p:spPr>
            <a:xfrm>
              <a:off x="4394319" y="2547982"/>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6 w 1183272"/>
                <a:gd name="connsiteY3" fmla="*/ 971027 h 971026"/>
                <a:gd name="connsiteX4" fmla="*/ 1182168 w 1183272"/>
                <a:gd name="connsiteY4" fmla="*/ 612931 h 971026"/>
                <a:gd name="connsiteX5" fmla="*/ 1183272 w 1183272"/>
                <a:gd name="connsiteY5" fmla="*/ 612931 h 971026"/>
                <a:gd name="connsiteX6" fmla="*/ 1183272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6" y="971027"/>
                  </a:cubicBezTo>
                  <a:cubicBezTo>
                    <a:pt x="906389" y="971027"/>
                    <a:pt x="1163736" y="812721"/>
                    <a:pt x="1182168" y="612931"/>
                  </a:cubicBezTo>
                  <a:lnTo>
                    <a:pt x="1183272" y="612931"/>
                  </a:lnTo>
                  <a:lnTo>
                    <a:pt x="1183272" y="0"/>
                  </a:lnTo>
                  <a:lnTo>
                    <a:pt x="0" y="0"/>
                  </a:lnTo>
                  <a:close/>
                </a:path>
              </a:pathLst>
            </a:custGeom>
            <a:gradFill>
              <a:gsLst>
                <a:gs pos="0">
                  <a:schemeClr val="accent3">
                    <a:lumMod val="75000"/>
                  </a:schemeClr>
                </a:gs>
                <a:gs pos="52300">
                  <a:srgbClr val="6211B0">
                    <a:lumMod val="82000"/>
                    <a:lumOff val="18000"/>
                  </a:srgbClr>
                </a:gs>
                <a:gs pos="100000">
                  <a:schemeClr val="accent3">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5" name="Freeform: Shape 14">
              <a:extLst>
                <a:ext uri="{FF2B5EF4-FFF2-40B4-BE49-F238E27FC236}">
                  <a16:creationId xmlns:a16="http://schemas.microsoft.com/office/drawing/2014/main" id="{CFCC88BB-2654-DD57-3B7E-F341C61D12C8}"/>
                </a:ext>
              </a:extLst>
            </p:cNvPr>
            <p:cNvSpPr/>
            <p:nvPr/>
          </p:nvSpPr>
          <p:spPr>
            <a:xfrm>
              <a:off x="4394268" y="2188681"/>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3">
                    <a:lumMod val="75000"/>
                  </a:schemeClr>
                </a:gs>
                <a:gs pos="100000">
                  <a:schemeClr val="accent3">
                    <a:lumMod val="60000"/>
                    <a:lumOff val="40000"/>
                  </a:schemeClr>
                </a:gs>
              </a:gsLst>
              <a:lin ang="0" scaled="1"/>
            </a:gradFill>
            <a:ln w="5022"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39307DD8-DB61-B5E4-B452-79B76076A473}"/>
                </a:ext>
              </a:extLst>
            </p:cNvPr>
            <p:cNvSpPr/>
            <p:nvPr/>
          </p:nvSpPr>
          <p:spPr>
            <a:xfrm>
              <a:off x="4394268" y="2171957"/>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3"/>
                </a:gs>
                <a:gs pos="47100">
                  <a:srgbClr val="8B32E2">
                    <a:lumMod val="73000"/>
                    <a:lumOff val="27000"/>
                  </a:srgbClr>
                </a:gs>
                <a:gs pos="100000">
                  <a:schemeClr val="accent3">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79" name="Freeform: Shape 78">
            <a:extLst>
              <a:ext uri="{FF2B5EF4-FFF2-40B4-BE49-F238E27FC236}">
                <a16:creationId xmlns:a16="http://schemas.microsoft.com/office/drawing/2014/main" id="{F1FF0E0D-3796-F3E9-89AC-1C81A13CD777}"/>
              </a:ext>
            </a:extLst>
          </p:cNvPr>
          <p:cNvSpPr/>
          <p:nvPr/>
        </p:nvSpPr>
        <p:spPr>
          <a:xfrm>
            <a:off x="10064750" y="4007954"/>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4">
                <a:lumMod val="75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8" name="Freeform: Shape 77">
            <a:extLst>
              <a:ext uri="{FF2B5EF4-FFF2-40B4-BE49-F238E27FC236}">
                <a16:creationId xmlns:a16="http://schemas.microsoft.com/office/drawing/2014/main" id="{FB20C242-12C2-55A3-2FE1-9AA44C8803EE}"/>
              </a:ext>
            </a:extLst>
          </p:cNvPr>
          <p:cNvSpPr/>
          <p:nvPr/>
        </p:nvSpPr>
        <p:spPr>
          <a:xfrm>
            <a:off x="6985514" y="4007954"/>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5"/>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7" name="Freeform: Shape 76">
            <a:extLst>
              <a:ext uri="{FF2B5EF4-FFF2-40B4-BE49-F238E27FC236}">
                <a16:creationId xmlns:a16="http://schemas.microsoft.com/office/drawing/2014/main" id="{98DE1526-8E9B-7966-B952-6F5DABE10B84}"/>
              </a:ext>
            </a:extLst>
          </p:cNvPr>
          <p:cNvSpPr/>
          <p:nvPr/>
        </p:nvSpPr>
        <p:spPr>
          <a:xfrm>
            <a:off x="3909768" y="4007954"/>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2"/>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5" name="Freeform: Shape 74">
            <a:extLst>
              <a:ext uri="{FF2B5EF4-FFF2-40B4-BE49-F238E27FC236}">
                <a16:creationId xmlns:a16="http://schemas.microsoft.com/office/drawing/2014/main" id="{973E04C5-3621-442D-255B-EAC713AA735C}"/>
              </a:ext>
            </a:extLst>
          </p:cNvPr>
          <p:cNvSpPr/>
          <p:nvPr/>
        </p:nvSpPr>
        <p:spPr>
          <a:xfrm>
            <a:off x="2457505" y="2703817"/>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4"/>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37F0BDD1-D266-7355-C083-F3E5A067D676}"/>
              </a:ext>
            </a:extLst>
          </p:cNvPr>
          <p:cNvSpPr/>
          <p:nvPr/>
        </p:nvSpPr>
        <p:spPr>
          <a:xfrm>
            <a:off x="834022" y="4007954"/>
            <a:ext cx="1293228" cy="832914"/>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noFill/>
          <a:ln w="34925" cap="flat">
            <a:solidFill>
              <a:schemeClr val="accent1">
                <a:shade val="5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74" name="Group 73">
            <a:extLst>
              <a:ext uri="{FF2B5EF4-FFF2-40B4-BE49-F238E27FC236}">
                <a16:creationId xmlns:a16="http://schemas.microsoft.com/office/drawing/2014/main" id="{82A30A70-B9D1-2DBA-19E5-5BA11EB7D48E}"/>
              </a:ext>
            </a:extLst>
          </p:cNvPr>
          <p:cNvGrpSpPr/>
          <p:nvPr/>
        </p:nvGrpSpPr>
        <p:grpSpPr>
          <a:xfrm>
            <a:off x="889000" y="3429000"/>
            <a:ext cx="1183272" cy="1347051"/>
            <a:chOff x="889000" y="3429000"/>
            <a:chExt cx="1183272" cy="1347051"/>
          </a:xfrm>
        </p:grpSpPr>
        <p:sp>
          <p:nvSpPr>
            <p:cNvPr id="5" name="Freeform: Shape 4">
              <a:extLst>
                <a:ext uri="{FF2B5EF4-FFF2-40B4-BE49-F238E27FC236}">
                  <a16:creationId xmlns:a16="http://schemas.microsoft.com/office/drawing/2014/main" id="{73C138DD-02AD-4B67-668B-9DC3A632F766}"/>
                </a:ext>
              </a:extLst>
            </p:cNvPr>
            <p:cNvSpPr/>
            <p:nvPr/>
          </p:nvSpPr>
          <p:spPr>
            <a:xfrm>
              <a:off x="889000" y="3805025"/>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6 w 1183272"/>
                <a:gd name="connsiteY3" fmla="*/ 971027 h 971026"/>
                <a:gd name="connsiteX4" fmla="*/ 1182168 w 1183272"/>
                <a:gd name="connsiteY4" fmla="*/ 612931 h 971026"/>
                <a:gd name="connsiteX5" fmla="*/ 1183273 w 1183272"/>
                <a:gd name="connsiteY5" fmla="*/ 612931 h 971026"/>
                <a:gd name="connsiteX6" fmla="*/ 1183273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6" y="971027"/>
                  </a:cubicBezTo>
                  <a:cubicBezTo>
                    <a:pt x="906389" y="971027"/>
                    <a:pt x="1163736" y="812721"/>
                    <a:pt x="1182168" y="612931"/>
                  </a:cubicBezTo>
                  <a:lnTo>
                    <a:pt x="1183273" y="612931"/>
                  </a:lnTo>
                  <a:lnTo>
                    <a:pt x="1183273" y="0"/>
                  </a:lnTo>
                  <a:lnTo>
                    <a:pt x="0" y="0"/>
                  </a:lnTo>
                  <a:close/>
                </a:path>
              </a:pathLst>
            </a:custGeom>
            <a:gradFill>
              <a:gsLst>
                <a:gs pos="56300">
                  <a:srgbClr val="AB7F14">
                    <a:lumMod val="63000"/>
                    <a:lumOff val="37000"/>
                  </a:srgbClr>
                </a:gs>
                <a:gs pos="0">
                  <a:schemeClr val="accent1">
                    <a:lumMod val="50000"/>
                  </a:schemeClr>
                </a:gs>
                <a:gs pos="100000">
                  <a:schemeClr val="accent1">
                    <a:lumMod val="92000"/>
                    <a:lumOff val="8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 name="Freeform: Shape 6">
              <a:extLst>
                <a:ext uri="{FF2B5EF4-FFF2-40B4-BE49-F238E27FC236}">
                  <a16:creationId xmlns:a16="http://schemas.microsoft.com/office/drawing/2014/main" id="{04A57AFF-CF53-1885-CF30-030C41D9E792}"/>
                </a:ext>
              </a:extLst>
            </p:cNvPr>
            <p:cNvSpPr/>
            <p:nvPr/>
          </p:nvSpPr>
          <p:spPr>
            <a:xfrm>
              <a:off x="889000" y="3445724"/>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1">
                    <a:lumMod val="60000"/>
                    <a:lumOff val="40000"/>
                  </a:schemeClr>
                </a:gs>
                <a:gs pos="100000">
                  <a:schemeClr val="accent1"/>
                </a:gs>
              </a:gsLst>
              <a:lin ang="0" scaled="1"/>
            </a:gradFill>
            <a:ln w="5022"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0C710014-AA15-DEEF-11D6-4856C4FE8480}"/>
                </a:ext>
              </a:extLst>
            </p:cNvPr>
            <p:cNvSpPr/>
            <p:nvPr/>
          </p:nvSpPr>
          <p:spPr>
            <a:xfrm>
              <a:off x="889000" y="3429000"/>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1"/>
                </a:gs>
                <a:gs pos="54000">
                  <a:srgbClr val="D8A52A">
                    <a:lumMod val="76000"/>
                    <a:lumOff val="24000"/>
                  </a:srgbClr>
                </a:gs>
                <a:gs pos="100000">
                  <a:schemeClr val="accent1">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9" name="Freeform: Shape 8">
            <a:extLst>
              <a:ext uri="{FF2B5EF4-FFF2-40B4-BE49-F238E27FC236}">
                <a16:creationId xmlns:a16="http://schemas.microsoft.com/office/drawing/2014/main" id="{7436CC3F-D683-02AC-E953-18306AC72FD0}"/>
              </a:ext>
            </a:extLst>
          </p:cNvPr>
          <p:cNvSpPr/>
          <p:nvPr/>
        </p:nvSpPr>
        <p:spPr>
          <a:xfrm>
            <a:off x="2512534" y="2497148"/>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6 w 1183272"/>
              <a:gd name="connsiteY3" fmla="*/ 971027 h 971026"/>
              <a:gd name="connsiteX4" fmla="*/ 1182168 w 1183272"/>
              <a:gd name="connsiteY4" fmla="*/ 612931 h 971026"/>
              <a:gd name="connsiteX5" fmla="*/ 1183272 w 1183272"/>
              <a:gd name="connsiteY5" fmla="*/ 612931 h 971026"/>
              <a:gd name="connsiteX6" fmla="*/ 1183272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6" y="971027"/>
                </a:cubicBezTo>
                <a:cubicBezTo>
                  <a:pt x="906389" y="971027"/>
                  <a:pt x="1163736" y="812721"/>
                  <a:pt x="1182168" y="612931"/>
                </a:cubicBezTo>
                <a:lnTo>
                  <a:pt x="1183272" y="612931"/>
                </a:lnTo>
                <a:lnTo>
                  <a:pt x="1183272" y="0"/>
                </a:lnTo>
                <a:lnTo>
                  <a:pt x="0" y="0"/>
                </a:lnTo>
                <a:close/>
              </a:path>
            </a:pathLst>
          </a:custGeom>
          <a:gradFill>
            <a:gsLst>
              <a:gs pos="0">
                <a:schemeClr val="accent4">
                  <a:lumMod val="75000"/>
                </a:schemeClr>
              </a:gs>
              <a:gs pos="54000">
                <a:srgbClr val="177493">
                  <a:lumMod val="80000"/>
                  <a:lumOff val="20000"/>
                </a:srgbClr>
              </a:gs>
              <a:gs pos="100000">
                <a:schemeClr val="accent4">
                  <a:lumMod val="72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nvGrpSpPr>
          <p:cNvPr id="34" name="Group 33">
            <a:extLst>
              <a:ext uri="{FF2B5EF4-FFF2-40B4-BE49-F238E27FC236}">
                <a16:creationId xmlns:a16="http://schemas.microsoft.com/office/drawing/2014/main" id="{4BC6EB02-7289-3251-08C2-F8B1C6469206}"/>
              </a:ext>
            </a:extLst>
          </p:cNvPr>
          <p:cNvGrpSpPr/>
          <p:nvPr/>
        </p:nvGrpSpPr>
        <p:grpSpPr>
          <a:xfrm>
            <a:off x="8581222" y="2121123"/>
            <a:ext cx="1183322" cy="1347051"/>
            <a:chOff x="6731131" y="2171957"/>
            <a:chExt cx="1183322" cy="1347051"/>
          </a:xfrm>
        </p:grpSpPr>
        <p:sp>
          <p:nvSpPr>
            <p:cNvPr id="17" name="Freeform: Shape 16">
              <a:extLst>
                <a:ext uri="{FF2B5EF4-FFF2-40B4-BE49-F238E27FC236}">
                  <a16:creationId xmlns:a16="http://schemas.microsoft.com/office/drawing/2014/main" id="{47D8C728-0BE7-CF18-D7D6-01B42EBBF56C}"/>
                </a:ext>
              </a:extLst>
            </p:cNvPr>
            <p:cNvSpPr/>
            <p:nvPr/>
          </p:nvSpPr>
          <p:spPr>
            <a:xfrm>
              <a:off x="6731181" y="2547982"/>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7 w 1183272"/>
                <a:gd name="connsiteY3" fmla="*/ 971027 h 971026"/>
                <a:gd name="connsiteX4" fmla="*/ 1182168 w 1183272"/>
                <a:gd name="connsiteY4" fmla="*/ 612931 h 971026"/>
                <a:gd name="connsiteX5" fmla="*/ 1183272 w 1183272"/>
                <a:gd name="connsiteY5" fmla="*/ 612931 h 971026"/>
                <a:gd name="connsiteX6" fmla="*/ 1183272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7" y="971027"/>
                  </a:cubicBezTo>
                  <a:cubicBezTo>
                    <a:pt x="906389" y="971027"/>
                    <a:pt x="1163735" y="812721"/>
                    <a:pt x="1182168" y="612931"/>
                  </a:cubicBezTo>
                  <a:lnTo>
                    <a:pt x="1183272" y="612931"/>
                  </a:lnTo>
                  <a:lnTo>
                    <a:pt x="1183272" y="0"/>
                  </a:lnTo>
                  <a:lnTo>
                    <a:pt x="0" y="0"/>
                  </a:lnTo>
                  <a:close/>
                </a:path>
              </a:pathLst>
            </a:custGeom>
            <a:gradFill>
              <a:gsLst>
                <a:gs pos="0">
                  <a:schemeClr val="accent6">
                    <a:lumMod val="75000"/>
                  </a:schemeClr>
                </a:gs>
                <a:gs pos="51100">
                  <a:srgbClr val="B41093">
                    <a:lumMod val="83000"/>
                    <a:lumOff val="17000"/>
                  </a:srgbClr>
                </a:gs>
                <a:gs pos="100000">
                  <a:schemeClr val="accent6">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19" name="Freeform: Shape 18">
              <a:extLst>
                <a:ext uri="{FF2B5EF4-FFF2-40B4-BE49-F238E27FC236}">
                  <a16:creationId xmlns:a16="http://schemas.microsoft.com/office/drawing/2014/main" id="{74ABD7A0-3F5A-EF33-CB4F-3E85A1639AE6}"/>
                </a:ext>
              </a:extLst>
            </p:cNvPr>
            <p:cNvSpPr/>
            <p:nvPr/>
          </p:nvSpPr>
          <p:spPr>
            <a:xfrm>
              <a:off x="6731131" y="2188681"/>
              <a:ext cx="1183272" cy="762095"/>
            </a:xfrm>
            <a:custGeom>
              <a:avLst/>
              <a:gdLst>
                <a:gd name="connsiteX0" fmla="*/ 1183272 w 1183272"/>
                <a:gd name="connsiteY0" fmla="*/ 381048 h 762095"/>
                <a:gd name="connsiteX1" fmla="*/ 591636 w 1183272"/>
                <a:gd name="connsiteY1" fmla="*/ 762096 h 762095"/>
                <a:gd name="connsiteX2" fmla="*/ -1 w 1183272"/>
                <a:gd name="connsiteY2" fmla="*/ 381048 h 762095"/>
                <a:gd name="connsiteX3" fmla="*/ 591636 w 1183272"/>
                <a:gd name="connsiteY3" fmla="*/ 0 h 762095"/>
                <a:gd name="connsiteX4" fmla="*/ 1183272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2" y="381048"/>
                  </a:moveTo>
                  <a:cubicBezTo>
                    <a:pt x="1183272" y="591495"/>
                    <a:pt x="918388" y="762096"/>
                    <a:pt x="591636" y="762096"/>
                  </a:cubicBezTo>
                  <a:cubicBezTo>
                    <a:pt x="264884" y="762096"/>
                    <a:pt x="-1" y="591495"/>
                    <a:pt x="-1" y="381048"/>
                  </a:cubicBezTo>
                  <a:cubicBezTo>
                    <a:pt x="-1" y="170601"/>
                    <a:pt x="264884" y="0"/>
                    <a:pt x="591636" y="0"/>
                  </a:cubicBezTo>
                  <a:cubicBezTo>
                    <a:pt x="918388" y="0"/>
                    <a:pt x="1183272" y="170601"/>
                    <a:pt x="1183272" y="381048"/>
                  </a:cubicBezTo>
                  <a:close/>
                </a:path>
              </a:pathLst>
            </a:custGeom>
            <a:gradFill>
              <a:gsLst>
                <a:gs pos="0">
                  <a:schemeClr val="accent6">
                    <a:lumMod val="60000"/>
                    <a:lumOff val="40000"/>
                  </a:schemeClr>
                </a:gs>
                <a:gs pos="100000">
                  <a:schemeClr val="accent6">
                    <a:lumMod val="75000"/>
                  </a:schemeClr>
                </a:gs>
              </a:gsLst>
              <a:lin ang="0" scaled="1"/>
            </a:gradFill>
            <a:ln w="5022"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12D303E-D34A-8CD9-CA50-30DDFEF85E75}"/>
                </a:ext>
              </a:extLst>
            </p:cNvPr>
            <p:cNvSpPr/>
            <p:nvPr/>
          </p:nvSpPr>
          <p:spPr>
            <a:xfrm>
              <a:off x="6731131" y="2171957"/>
              <a:ext cx="1183272" cy="762095"/>
            </a:xfrm>
            <a:custGeom>
              <a:avLst/>
              <a:gdLst>
                <a:gd name="connsiteX0" fmla="*/ 1183272 w 1183272"/>
                <a:gd name="connsiteY0" fmla="*/ 381048 h 762095"/>
                <a:gd name="connsiteX1" fmla="*/ 591636 w 1183272"/>
                <a:gd name="connsiteY1" fmla="*/ 762096 h 762095"/>
                <a:gd name="connsiteX2" fmla="*/ -1 w 1183272"/>
                <a:gd name="connsiteY2" fmla="*/ 381048 h 762095"/>
                <a:gd name="connsiteX3" fmla="*/ 591636 w 1183272"/>
                <a:gd name="connsiteY3" fmla="*/ 0 h 762095"/>
                <a:gd name="connsiteX4" fmla="*/ 1183272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2" y="381048"/>
                  </a:moveTo>
                  <a:cubicBezTo>
                    <a:pt x="1183272" y="591495"/>
                    <a:pt x="918388" y="762096"/>
                    <a:pt x="591636" y="762096"/>
                  </a:cubicBezTo>
                  <a:cubicBezTo>
                    <a:pt x="264884" y="762096"/>
                    <a:pt x="-1" y="591495"/>
                    <a:pt x="-1" y="381048"/>
                  </a:cubicBezTo>
                  <a:cubicBezTo>
                    <a:pt x="-1" y="170601"/>
                    <a:pt x="264884" y="0"/>
                    <a:pt x="591636" y="0"/>
                  </a:cubicBezTo>
                  <a:cubicBezTo>
                    <a:pt x="918388" y="0"/>
                    <a:pt x="1183272" y="170601"/>
                    <a:pt x="1183272" y="381048"/>
                  </a:cubicBezTo>
                  <a:close/>
                </a:path>
              </a:pathLst>
            </a:custGeom>
            <a:gradFill>
              <a:gsLst>
                <a:gs pos="0">
                  <a:schemeClr val="accent6"/>
                </a:gs>
                <a:gs pos="48300">
                  <a:srgbClr val="E430C0">
                    <a:lumMod val="76000"/>
                    <a:lumOff val="24000"/>
                  </a:srgbClr>
                </a:gs>
                <a:gs pos="100000">
                  <a:schemeClr val="accent6">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36" name="Group 35">
            <a:extLst>
              <a:ext uri="{FF2B5EF4-FFF2-40B4-BE49-F238E27FC236}">
                <a16:creationId xmlns:a16="http://schemas.microsoft.com/office/drawing/2014/main" id="{56E4F3D5-1840-E2A2-E40F-D2F6141BB670}"/>
              </a:ext>
            </a:extLst>
          </p:cNvPr>
          <p:cNvGrpSpPr/>
          <p:nvPr/>
        </p:nvGrpSpPr>
        <p:grpSpPr>
          <a:xfrm>
            <a:off x="3964746" y="3429000"/>
            <a:ext cx="1183272" cy="1347051"/>
            <a:chOff x="3225862" y="3479834"/>
            <a:chExt cx="1183272" cy="1347051"/>
          </a:xfrm>
        </p:grpSpPr>
        <p:sp>
          <p:nvSpPr>
            <p:cNvPr id="22" name="Freeform: Shape 21">
              <a:extLst>
                <a:ext uri="{FF2B5EF4-FFF2-40B4-BE49-F238E27FC236}">
                  <a16:creationId xmlns:a16="http://schemas.microsoft.com/office/drawing/2014/main" id="{B31D7F27-0CFB-1C45-7E4B-F1AAA6293E45}"/>
                </a:ext>
              </a:extLst>
            </p:cNvPr>
            <p:cNvSpPr/>
            <p:nvPr/>
          </p:nvSpPr>
          <p:spPr>
            <a:xfrm>
              <a:off x="3225862" y="3855859"/>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6 w 1183272"/>
                <a:gd name="connsiteY3" fmla="*/ 971027 h 971026"/>
                <a:gd name="connsiteX4" fmla="*/ 1182167 w 1183272"/>
                <a:gd name="connsiteY4" fmla="*/ 612931 h 971026"/>
                <a:gd name="connsiteX5" fmla="*/ 1183273 w 1183272"/>
                <a:gd name="connsiteY5" fmla="*/ 612931 h 971026"/>
                <a:gd name="connsiteX6" fmla="*/ 1183273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6" y="971027"/>
                  </a:cubicBezTo>
                  <a:cubicBezTo>
                    <a:pt x="906389" y="971027"/>
                    <a:pt x="1163735" y="812721"/>
                    <a:pt x="1182167" y="612931"/>
                  </a:cubicBezTo>
                  <a:lnTo>
                    <a:pt x="1183273" y="612931"/>
                  </a:lnTo>
                  <a:lnTo>
                    <a:pt x="1183273" y="0"/>
                  </a:lnTo>
                  <a:lnTo>
                    <a:pt x="0" y="0"/>
                  </a:lnTo>
                  <a:close/>
                </a:path>
              </a:pathLst>
            </a:custGeom>
            <a:gradFill>
              <a:gsLst>
                <a:gs pos="0">
                  <a:schemeClr val="accent2">
                    <a:lumMod val="75000"/>
                  </a:schemeClr>
                </a:gs>
                <a:gs pos="50000">
                  <a:srgbClr val="A33A0A">
                    <a:lumMod val="59000"/>
                    <a:lumOff val="41000"/>
                  </a:srgbClr>
                </a:gs>
                <a:gs pos="100000">
                  <a:schemeClr val="accent2">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3" name="Freeform: Shape 22">
              <a:extLst>
                <a:ext uri="{FF2B5EF4-FFF2-40B4-BE49-F238E27FC236}">
                  <a16:creationId xmlns:a16="http://schemas.microsoft.com/office/drawing/2014/main" id="{20E51DBA-492A-96AF-1290-8CF71D6FD832}"/>
                </a:ext>
              </a:extLst>
            </p:cNvPr>
            <p:cNvSpPr/>
            <p:nvPr/>
          </p:nvSpPr>
          <p:spPr>
            <a:xfrm>
              <a:off x="3225862" y="3496558"/>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2">
                    <a:lumMod val="75000"/>
                  </a:schemeClr>
                </a:gs>
                <a:gs pos="100000">
                  <a:schemeClr val="accent2">
                    <a:lumMod val="60000"/>
                    <a:lumOff val="40000"/>
                  </a:schemeClr>
                </a:gs>
              </a:gsLst>
              <a:lin ang="0" scaled="1"/>
            </a:gradFill>
            <a:ln w="5022"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FF4E963-9D02-4772-F4E0-AF8374895824}"/>
                </a:ext>
              </a:extLst>
            </p:cNvPr>
            <p:cNvSpPr/>
            <p:nvPr/>
          </p:nvSpPr>
          <p:spPr>
            <a:xfrm>
              <a:off x="3225862" y="3479834"/>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2"/>
                </a:gs>
                <a:gs pos="58000">
                  <a:srgbClr val="D75215">
                    <a:lumMod val="94000"/>
                    <a:lumOff val="6000"/>
                  </a:srgbClr>
                </a:gs>
                <a:gs pos="100000">
                  <a:schemeClr val="accent2">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35" name="Group 34">
            <a:extLst>
              <a:ext uri="{FF2B5EF4-FFF2-40B4-BE49-F238E27FC236}">
                <a16:creationId xmlns:a16="http://schemas.microsoft.com/office/drawing/2014/main" id="{20C9AFA7-B018-F2AE-FFFC-594EC58BC60A}"/>
              </a:ext>
            </a:extLst>
          </p:cNvPr>
          <p:cNvGrpSpPr/>
          <p:nvPr/>
        </p:nvGrpSpPr>
        <p:grpSpPr>
          <a:xfrm>
            <a:off x="7042818" y="3429000"/>
            <a:ext cx="1183272" cy="1347051"/>
            <a:chOff x="5562725" y="3479834"/>
            <a:chExt cx="1183272" cy="1347051"/>
          </a:xfrm>
        </p:grpSpPr>
        <p:sp>
          <p:nvSpPr>
            <p:cNvPr id="25" name="Freeform: Shape 24">
              <a:extLst>
                <a:ext uri="{FF2B5EF4-FFF2-40B4-BE49-F238E27FC236}">
                  <a16:creationId xmlns:a16="http://schemas.microsoft.com/office/drawing/2014/main" id="{D24E12C3-D626-638B-5A5C-989614448AA1}"/>
                </a:ext>
              </a:extLst>
            </p:cNvPr>
            <p:cNvSpPr/>
            <p:nvPr/>
          </p:nvSpPr>
          <p:spPr>
            <a:xfrm>
              <a:off x="5562725" y="3855859"/>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6 w 1183272"/>
                <a:gd name="connsiteY3" fmla="*/ 971027 h 971026"/>
                <a:gd name="connsiteX4" fmla="*/ 1182167 w 1183272"/>
                <a:gd name="connsiteY4" fmla="*/ 612931 h 971026"/>
                <a:gd name="connsiteX5" fmla="*/ 1183273 w 1183272"/>
                <a:gd name="connsiteY5" fmla="*/ 612931 h 971026"/>
                <a:gd name="connsiteX6" fmla="*/ 1183273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6" y="971027"/>
                  </a:cubicBezTo>
                  <a:cubicBezTo>
                    <a:pt x="906389" y="971027"/>
                    <a:pt x="1163736" y="812721"/>
                    <a:pt x="1182167" y="612931"/>
                  </a:cubicBezTo>
                  <a:lnTo>
                    <a:pt x="1183273" y="612931"/>
                  </a:lnTo>
                  <a:lnTo>
                    <a:pt x="1183273" y="0"/>
                  </a:lnTo>
                  <a:lnTo>
                    <a:pt x="0" y="0"/>
                  </a:lnTo>
                  <a:close/>
                </a:path>
              </a:pathLst>
            </a:custGeom>
            <a:gradFill>
              <a:gsLst>
                <a:gs pos="0">
                  <a:schemeClr val="accent5">
                    <a:lumMod val="75000"/>
                  </a:schemeClr>
                </a:gs>
                <a:gs pos="51700">
                  <a:srgbClr val="5D782F">
                    <a:lumMod val="74000"/>
                    <a:lumOff val="26000"/>
                  </a:srgbClr>
                </a:gs>
                <a:gs pos="100000">
                  <a:schemeClr val="accent5">
                    <a:lumMod val="50000"/>
                  </a:schemeClr>
                </a:gs>
              </a:gsLst>
              <a:lin ang="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7" name="Freeform: Shape 26">
              <a:extLst>
                <a:ext uri="{FF2B5EF4-FFF2-40B4-BE49-F238E27FC236}">
                  <a16:creationId xmlns:a16="http://schemas.microsoft.com/office/drawing/2014/main" id="{86C01208-D09F-4095-D387-1B9001E6754E}"/>
                </a:ext>
              </a:extLst>
            </p:cNvPr>
            <p:cNvSpPr/>
            <p:nvPr/>
          </p:nvSpPr>
          <p:spPr>
            <a:xfrm>
              <a:off x="5562725" y="3496558"/>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5">
                    <a:lumMod val="60000"/>
                    <a:lumOff val="40000"/>
                  </a:schemeClr>
                </a:gs>
                <a:gs pos="100000">
                  <a:schemeClr val="accent5">
                    <a:lumMod val="75000"/>
                  </a:schemeClr>
                </a:gs>
              </a:gsLst>
              <a:lin ang="0" scaled="1"/>
            </a:gradFill>
            <a:ln w="5022"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BE4BE5B-74A1-0594-78C9-950EFBDAFCBE}"/>
                </a:ext>
              </a:extLst>
            </p:cNvPr>
            <p:cNvSpPr/>
            <p:nvPr/>
          </p:nvSpPr>
          <p:spPr>
            <a:xfrm>
              <a:off x="5562725" y="3479834"/>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5"/>
                </a:gs>
                <a:gs pos="48900">
                  <a:srgbClr val="82A645">
                    <a:lumMod val="82000"/>
                    <a:lumOff val="18000"/>
                  </a:srgbClr>
                </a:gs>
                <a:gs pos="100000">
                  <a:schemeClr val="accent5">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33" name="Group 32">
            <a:extLst>
              <a:ext uri="{FF2B5EF4-FFF2-40B4-BE49-F238E27FC236}">
                <a16:creationId xmlns:a16="http://schemas.microsoft.com/office/drawing/2014/main" id="{7A8CD6A5-DEE3-FB20-9A83-AA6B2980B2DE}"/>
              </a:ext>
            </a:extLst>
          </p:cNvPr>
          <p:cNvGrpSpPr/>
          <p:nvPr/>
        </p:nvGrpSpPr>
        <p:grpSpPr>
          <a:xfrm>
            <a:off x="10119728" y="3429000"/>
            <a:ext cx="1183272" cy="1347051"/>
            <a:chOff x="7899588" y="3479834"/>
            <a:chExt cx="1183272" cy="1347051"/>
          </a:xfrm>
        </p:grpSpPr>
        <p:sp>
          <p:nvSpPr>
            <p:cNvPr id="29" name="Freeform: Shape 28">
              <a:extLst>
                <a:ext uri="{FF2B5EF4-FFF2-40B4-BE49-F238E27FC236}">
                  <a16:creationId xmlns:a16="http://schemas.microsoft.com/office/drawing/2014/main" id="{ECC8A218-79A6-4D49-3847-5DBDAD7AD716}"/>
                </a:ext>
              </a:extLst>
            </p:cNvPr>
            <p:cNvSpPr/>
            <p:nvPr/>
          </p:nvSpPr>
          <p:spPr>
            <a:xfrm>
              <a:off x="7899588" y="3855859"/>
              <a:ext cx="1183272" cy="971026"/>
            </a:xfrm>
            <a:custGeom>
              <a:avLst/>
              <a:gdLst>
                <a:gd name="connsiteX0" fmla="*/ 0 w 1183272"/>
                <a:gd name="connsiteY0" fmla="*/ 0 h 971026"/>
                <a:gd name="connsiteX1" fmla="*/ 0 w 1183272"/>
                <a:gd name="connsiteY1" fmla="*/ 612931 h 971026"/>
                <a:gd name="connsiteX2" fmla="*/ 1105 w 1183272"/>
                <a:gd name="connsiteY2" fmla="*/ 612931 h 971026"/>
                <a:gd name="connsiteX3" fmla="*/ 591637 w 1183272"/>
                <a:gd name="connsiteY3" fmla="*/ 971027 h 971026"/>
                <a:gd name="connsiteX4" fmla="*/ 1182168 w 1183272"/>
                <a:gd name="connsiteY4" fmla="*/ 612931 h 971026"/>
                <a:gd name="connsiteX5" fmla="*/ 1183272 w 1183272"/>
                <a:gd name="connsiteY5" fmla="*/ 612931 h 971026"/>
                <a:gd name="connsiteX6" fmla="*/ 1183272 w 1183272"/>
                <a:gd name="connsiteY6" fmla="*/ 0 h 971026"/>
                <a:gd name="connsiteX7" fmla="*/ 0 w 1183272"/>
                <a:gd name="connsiteY7" fmla="*/ 0 h 97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72" h="971026">
                  <a:moveTo>
                    <a:pt x="0" y="0"/>
                  </a:moveTo>
                  <a:lnTo>
                    <a:pt x="0" y="612931"/>
                  </a:lnTo>
                  <a:lnTo>
                    <a:pt x="1105" y="612931"/>
                  </a:lnTo>
                  <a:cubicBezTo>
                    <a:pt x="19537" y="812671"/>
                    <a:pt x="276884" y="971027"/>
                    <a:pt x="591637" y="971027"/>
                  </a:cubicBezTo>
                  <a:cubicBezTo>
                    <a:pt x="906389" y="971027"/>
                    <a:pt x="1163735" y="812721"/>
                    <a:pt x="1182168" y="612931"/>
                  </a:cubicBezTo>
                  <a:lnTo>
                    <a:pt x="1183272" y="612931"/>
                  </a:lnTo>
                  <a:lnTo>
                    <a:pt x="1183272" y="0"/>
                  </a:lnTo>
                  <a:lnTo>
                    <a:pt x="0" y="0"/>
                  </a:lnTo>
                  <a:close/>
                </a:path>
              </a:pathLst>
            </a:custGeom>
            <a:gradFill>
              <a:gsLst>
                <a:gs pos="0">
                  <a:schemeClr val="accent4">
                    <a:lumMod val="50000"/>
                  </a:schemeClr>
                </a:gs>
                <a:gs pos="44800">
                  <a:srgbClr val="135E77">
                    <a:lumMod val="85000"/>
                    <a:lumOff val="15000"/>
                  </a:srgbClr>
                </a:gs>
                <a:gs pos="100000">
                  <a:schemeClr val="accent4">
                    <a:lumMod val="50000"/>
                  </a:schemeClr>
                </a:gs>
              </a:gsLst>
              <a:lin ang="10800000" scaled="1"/>
            </a:gradFill>
            <a:ln w="5022"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2C11F046-CC91-6847-FF2E-6EC6F7724F38}"/>
                </a:ext>
              </a:extLst>
            </p:cNvPr>
            <p:cNvSpPr/>
            <p:nvPr/>
          </p:nvSpPr>
          <p:spPr>
            <a:xfrm>
              <a:off x="7899588" y="3496558"/>
              <a:ext cx="1183272" cy="762095"/>
            </a:xfrm>
            <a:custGeom>
              <a:avLst/>
              <a:gdLst>
                <a:gd name="connsiteX0" fmla="*/ 1183272 w 1183272"/>
                <a:gd name="connsiteY0" fmla="*/ 381048 h 762095"/>
                <a:gd name="connsiteX1" fmla="*/ 591636 w 1183272"/>
                <a:gd name="connsiteY1" fmla="*/ 762096 h 762095"/>
                <a:gd name="connsiteX2" fmla="*/ -1 w 1183272"/>
                <a:gd name="connsiteY2" fmla="*/ 381048 h 762095"/>
                <a:gd name="connsiteX3" fmla="*/ 591636 w 1183272"/>
                <a:gd name="connsiteY3" fmla="*/ 0 h 762095"/>
                <a:gd name="connsiteX4" fmla="*/ 1183272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2" y="381048"/>
                  </a:moveTo>
                  <a:cubicBezTo>
                    <a:pt x="1183272" y="591495"/>
                    <a:pt x="918388" y="762096"/>
                    <a:pt x="591636" y="762096"/>
                  </a:cubicBezTo>
                  <a:cubicBezTo>
                    <a:pt x="264884" y="762096"/>
                    <a:pt x="-1" y="591495"/>
                    <a:pt x="-1" y="381048"/>
                  </a:cubicBezTo>
                  <a:cubicBezTo>
                    <a:pt x="-1" y="170601"/>
                    <a:pt x="264884" y="0"/>
                    <a:pt x="591636" y="0"/>
                  </a:cubicBezTo>
                  <a:cubicBezTo>
                    <a:pt x="918388" y="0"/>
                    <a:pt x="1183272" y="170601"/>
                    <a:pt x="1183272" y="381048"/>
                  </a:cubicBezTo>
                  <a:close/>
                </a:path>
              </a:pathLst>
            </a:custGeom>
            <a:gradFill>
              <a:gsLst>
                <a:gs pos="0">
                  <a:schemeClr val="accent4">
                    <a:lumMod val="86000"/>
                    <a:lumOff val="14000"/>
                  </a:schemeClr>
                </a:gs>
                <a:gs pos="99000">
                  <a:schemeClr val="accent4">
                    <a:lumMod val="59000"/>
                  </a:schemeClr>
                </a:gs>
              </a:gsLst>
              <a:lin ang="0" scaled="1"/>
            </a:gradFill>
            <a:ln w="5022"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B383476E-9173-9A37-6E1A-6769F82A0532}"/>
                </a:ext>
              </a:extLst>
            </p:cNvPr>
            <p:cNvSpPr/>
            <p:nvPr/>
          </p:nvSpPr>
          <p:spPr>
            <a:xfrm>
              <a:off x="7899588" y="3479834"/>
              <a:ext cx="1183272" cy="762095"/>
            </a:xfrm>
            <a:custGeom>
              <a:avLst/>
              <a:gdLst>
                <a:gd name="connsiteX0" fmla="*/ 1183272 w 1183272"/>
                <a:gd name="connsiteY0" fmla="*/ 381048 h 762095"/>
                <a:gd name="connsiteX1" fmla="*/ 591636 w 1183272"/>
                <a:gd name="connsiteY1" fmla="*/ 762096 h 762095"/>
                <a:gd name="connsiteX2" fmla="*/ -1 w 1183272"/>
                <a:gd name="connsiteY2" fmla="*/ 381048 h 762095"/>
                <a:gd name="connsiteX3" fmla="*/ 591636 w 1183272"/>
                <a:gd name="connsiteY3" fmla="*/ 0 h 762095"/>
                <a:gd name="connsiteX4" fmla="*/ 1183272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2" y="381048"/>
                  </a:moveTo>
                  <a:cubicBezTo>
                    <a:pt x="1183272" y="591495"/>
                    <a:pt x="918388" y="762096"/>
                    <a:pt x="591636" y="762096"/>
                  </a:cubicBezTo>
                  <a:cubicBezTo>
                    <a:pt x="264884" y="762096"/>
                    <a:pt x="-1" y="591495"/>
                    <a:pt x="-1" y="381048"/>
                  </a:cubicBezTo>
                  <a:cubicBezTo>
                    <a:pt x="-1" y="170601"/>
                    <a:pt x="264884" y="0"/>
                    <a:pt x="591636" y="0"/>
                  </a:cubicBezTo>
                  <a:cubicBezTo>
                    <a:pt x="918388" y="0"/>
                    <a:pt x="1183272" y="170601"/>
                    <a:pt x="1183272" y="381048"/>
                  </a:cubicBezTo>
                  <a:close/>
                </a:path>
              </a:pathLst>
            </a:custGeom>
            <a:gradFill>
              <a:gsLst>
                <a:gs pos="0">
                  <a:schemeClr val="accent4">
                    <a:lumMod val="75000"/>
                  </a:schemeClr>
                </a:gs>
                <a:gs pos="51678">
                  <a:srgbClr val="177594">
                    <a:lumMod val="91000"/>
                    <a:lumOff val="9000"/>
                  </a:srgbClr>
                </a:gs>
                <a:gs pos="99000">
                  <a:schemeClr val="accent4">
                    <a:lumMod val="59000"/>
                  </a:schemeClr>
                </a:gs>
              </a:gsLst>
              <a:lin ang="0" scaled="1"/>
            </a:gradFill>
            <a:ln w="5022" cap="flat">
              <a:noFill/>
              <a:prstDash val="solid"/>
              <a:miter/>
            </a:ln>
          </p:spPr>
          <p:txBody>
            <a:bodyPr rtlCol="0" anchor="ctr"/>
            <a:lstStyle/>
            <a:p>
              <a:endParaRPr lang="en-ID"/>
            </a:p>
          </p:txBody>
        </p:sp>
      </p:grpSp>
      <p:sp>
        <p:nvSpPr>
          <p:cNvPr id="72" name="Freeform: Shape 71">
            <a:extLst>
              <a:ext uri="{FF2B5EF4-FFF2-40B4-BE49-F238E27FC236}">
                <a16:creationId xmlns:a16="http://schemas.microsoft.com/office/drawing/2014/main" id="{B9401C4B-3E85-FF72-EBEC-79E02647AAB8}"/>
              </a:ext>
            </a:extLst>
          </p:cNvPr>
          <p:cNvSpPr/>
          <p:nvPr/>
        </p:nvSpPr>
        <p:spPr>
          <a:xfrm>
            <a:off x="2512483" y="2158343"/>
            <a:ext cx="1183272" cy="762095"/>
          </a:xfrm>
          <a:custGeom>
            <a:avLst/>
            <a:gdLst>
              <a:gd name="connsiteX0" fmla="*/ 1183273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3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3" y="381048"/>
                </a:moveTo>
                <a:cubicBezTo>
                  <a:pt x="1183273" y="591495"/>
                  <a:pt x="918388" y="762096"/>
                  <a:pt x="591636" y="762096"/>
                </a:cubicBezTo>
                <a:cubicBezTo>
                  <a:pt x="264885" y="762096"/>
                  <a:pt x="0" y="591495"/>
                  <a:pt x="0" y="381048"/>
                </a:cubicBezTo>
                <a:cubicBezTo>
                  <a:pt x="0" y="170601"/>
                  <a:pt x="264885" y="0"/>
                  <a:pt x="591636" y="0"/>
                </a:cubicBezTo>
                <a:cubicBezTo>
                  <a:pt x="918388" y="0"/>
                  <a:pt x="1183273" y="170601"/>
                  <a:pt x="1183273" y="381048"/>
                </a:cubicBezTo>
                <a:close/>
              </a:path>
            </a:pathLst>
          </a:custGeom>
          <a:gradFill>
            <a:gsLst>
              <a:gs pos="0">
                <a:schemeClr val="accent4">
                  <a:lumMod val="60000"/>
                  <a:lumOff val="40000"/>
                </a:schemeClr>
              </a:gs>
              <a:gs pos="100000">
                <a:schemeClr val="accent4">
                  <a:lumMod val="75000"/>
                </a:schemeClr>
              </a:gs>
            </a:gsLst>
            <a:lin ang="0" scaled="1"/>
          </a:gradFill>
          <a:ln w="5022"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8A45F2F1-1F51-2A7D-61AD-26ACD23DCF54}"/>
              </a:ext>
            </a:extLst>
          </p:cNvPr>
          <p:cNvSpPr/>
          <p:nvPr/>
        </p:nvSpPr>
        <p:spPr>
          <a:xfrm>
            <a:off x="2512534" y="2137847"/>
            <a:ext cx="1183272" cy="762095"/>
          </a:xfrm>
          <a:custGeom>
            <a:avLst/>
            <a:gdLst>
              <a:gd name="connsiteX0" fmla="*/ 1183272 w 1183272"/>
              <a:gd name="connsiteY0" fmla="*/ 381048 h 762095"/>
              <a:gd name="connsiteX1" fmla="*/ 591636 w 1183272"/>
              <a:gd name="connsiteY1" fmla="*/ 762096 h 762095"/>
              <a:gd name="connsiteX2" fmla="*/ 0 w 1183272"/>
              <a:gd name="connsiteY2" fmla="*/ 381048 h 762095"/>
              <a:gd name="connsiteX3" fmla="*/ 591636 w 1183272"/>
              <a:gd name="connsiteY3" fmla="*/ 0 h 762095"/>
              <a:gd name="connsiteX4" fmla="*/ 1183272 w 1183272"/>
              <a:gd name="connsiteY4" fmla="*/ 381048 h 762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272" h="762095">
                <a:moveTo>
                  <a:pt x="1183272" y="381048"/>
                </a:moveTo>
                <a:cubicBezTo>
                  <a:pt x="1183272" y="591495"/>
                  <a:pt x="918388" y="762096"/>
                  <a:pt x="591636" y="762096"/>
                </a:cubicBezTo>
                <a:cubicBezTo>
                  <a:pt x="264885" y="762096"/>
                  <a:pt x="0" y="591495"/>
                  <a:pt x="0" y="381048"/>
                </a:cubicBezTo>
                <a:cubicBezTo>
                  <a:pt x="0" y="170601"/>
                  <a:pt x="264885" y="0"/>
                  <a:pt x="591636" y="0"/>
                </a:cubicBezTo>
                <a:cubicBezTo>
                  <a:pt x="918388" y="0"/>
                  <a:pt x="1183272" y="170601"/>
                  <a:pt x="1183272" y="381048"/>
                </a:cubicBezTo>
                <a:close/>
              </a:path>
            </a:pathLst>
          </a:custGeom>
          <a:gradFill>
            <a:gsLst>
              <a:gs pos="0">
                <a:schemeClr val="accent4"/>
              </a:gs>
              <a:gs pos="55700">
                <a:srgbClr val="279FC6">
                  <a:lumMod val="88000"/>
                  <a:lumOff val="12000"/>
                </a:srgbClr>
              </a:gs>
              <a:gs pos="100000">
                <a:schemeClr val="accent4">
                  <a:lumMod val="75000"/>
                </a:schemeClr>
              </a:gs>
            </a:gsLst>
            <a:lin ang="0"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2" name="TextBox 1">
            <a:extLst>
              <a:ext uri="{FF2B5EF4-FFF2-40B4-BE49-F238E27FC236}">
                <a16:creationId xmlns:a16="http://schemas.microsoft.com/office/drawing/2014/main" id="{E8E7AA77-E41F-F349-A694-29110D0DDEA8}"/>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6 Steps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3" name="Group 2">
            <a:extLst>
              <a:ext uri="{FF2B5EF4-FFF2-40B4-BE49-F238E27FC236}">
                <a16:creationId xmlns:a16="http://schemas.microsoft.com/office/drawing/2014/main" id="{D5F57A24-3BF9-CBD3-A58C-7CFCD0C20534}"/>
              </a:ext>
            </a:extLst>
          </p:cNvPr>
          <p:cNvGrpSpPr/>
          <p:nvPr/>
        </p:nvGrpSpPr>
        <p:grpSpPr>
          <a:xfrm>
            <a:off x="695495" y="5053050"/>
            <a:ext cx="1570281" cy="847412"/>
            <a:chOff x="556968" y="4216885"/>
            <a:chExt cx="2032644" cy="847412"/>
          </a:xfrm>
        </p:grpSpPr>
        <p:sp>
          <p:nvSpPr>
            <p:cNvPr id="4" name="TextBox 3">
              <a:extLst>
                <a:ext uri="{FF2B5EF4-FFF2-40B4-BE49-F238E27FC236}">
                  <a16:creationId xmlns:a16="http://schemas.microsoft.com/office/drawing/2014/main" id="{759EBC36-3E61-752B-1AAF-1F092191D60F}"/>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6" name="TextBox 5">
              <a:extLst>
                <a:ext uri="{FF2B5EF4-FFF2-40B4-BE49-F238E27FC236}">
                  <a16:creationId xmlns:a16="http://schemas.microsoft.com/office/drawing/2014/main" id="{2B26F956-5B1A-3C1B-2262-54973D953DF1}"/>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10" name="Group 9">
            <a:extLst>
              <a:ext uri="{FF2B5EF4-FFF2-40B4-BE49-F238E27FC236}">
                <a16:creationId xmlns:a16="http://schemas.microsoft.com/office/drawing/2014/main" id="{0EE17992-8F92-B4A3-FF3E-9CA5A84D05F7}"/>
              </a:ext>
            </a:extLst>
          </p:cNvPr>
          <p:cNvGrpSpPr/>
          <p:nvPr/>
        </p:nvGrpSpPr>
        <p:grpSpPr>
          <a:xfrm>
            <a:off x="2329940" y="3767389"/>
            <a:ext cx="1570281" cy="847412"/>
            <a:chOff x="556968" y="4216885"/>
            <a:chExt cx="2032644" cy="847412"/>
          </a:xfrm>
        </p:grpSpPr>
        <p:sp>
          <p:nvSpPr>
            <p:cNvPr id="12" name="TextBox 11">
              <a:extLst>
                <a:ext uri="{FF2B5EF4-FFF2-40B4-BE49-F238E27FC236}">
                  <a16:creationId xmlns:a16="http://schemas.microsoft.com/office/drawing/2014/main" id="{8743B090-07E1-7DA7-2666-FB0029E4DB43}"/>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4" name="TextBox 13">
              <a:extLst>
                <a:ext uri="{FF2B5EF4-FFF2-40B4-BE49-F238E27FC236}">
                  <a16:creationId xmlns:a16="http://schemas.microsoft.com/office/drawing/2014/main" id="{79326A07-EB15-7D8A-7266-C7125ADB26C4}"/>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18" name="Group 17">
            <a:extLst>
              <a:ext uri="{FF2B5EF4-FFF2-40B4-BE49-F238E27FC236}">
                <a16:creationId xmlns:a16="http://schemas.microsoft.com/office/drawing/2014/main" id="{FC2CD299-C6D0-1A70-BF85-A0AA673F8B57}"/>
              </a:ext>
            </a:extLst>
          </p:cNvPr>
          <p:cNvGrpSpPr/>
          <p:nvPr/>
        </p:nvGrpSpPr>
        <p:grpSpPr>
          <a:xfrm>
            <a:off x="5377599" y="3767389"/>
            <a:ext cx="1570281" cy="847412"/>
            <a:chOff x="556968" y="4216885"/>
            <a:chExt cx="2032644" cy="847412"/>
          </a:xfrm>
        </p:grpSpPr>
        <p:sp>
          <p:nvSpPr>
            <p:cNvPr id="21" name="TextBox 20">
              <a:extLst>
                <a:ext uri="{FF2B5EF4-FFF2-40B4-BE49-F238E27FC236}">
                  <a16:creationId xmlns:a16="http://schemas.microsoft.com/office/drawing/2014/main" id="{B294385B-4FAF-C156-D027-18897842BC12}"/>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E2997EC5-898F-C78D-0F42-3A8222386D54}"/>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30" name="Group 29">
            <a:extLst>
              <a:ext uri="{FF2B5EF4-FFF2-40B4-BE49-F238E27FC236}">
                <a16:creationId xmlns:a16="http://schemas.microsoft.com/office/drawing/2014/main" id="{4C02D527-A445-5BD3-7C02-880C87EF7BFD}"/>
              </a:ext>
            </a:extLst>
          </p:cNvPr>
          <p:cNvGrpSpPr/>
          <p:nvPr/>
        </p:nvGrpSpPr>
        <p:grpSpPr>
          <a:xfrm>
            <a:off x="8443360" y="3767389"/>
            <a:ext cx="1570281" cy="847412"/>
            <a:chOff x="556968" y="4216885"/>
            <a:chExt cx="2032644" cy="847412"/>
          </a:xfrm>
        </p:grpSpPr>
        <p:sp>
          <p:nvSpPr>
            <p:cNvPr id="37" name="TextBox 36">
              <a:extLst>
                <a:ext uri="{FF2B5EF4-FFF2-40B4-BE49-F238E27FC236}">
                  <a16:creationId xmlns:a16="http://schemas.microsoft.com/office/drawing/2014/main" id="{B6C90BDD-1B15-D52A-66B2-49C672C5B00E}"/>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8" name="TextBox 37">
              <a:extLst>
                <a:ext uri="{FF2B5EF4-FFF2-40B4-BE49-F238E27FC236}">
                  <a16:creationId xmlns:a16="http://schemas.microsoft.com/office/drawing/2014/main" id="{C7FBF9A5-68DB-5860-8292-F20F0BC838C4}"/>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41" name="Group 40">
            <a:extLst>
              <a:ext uri="{FF2B5EF4-FFF2-40B4-BE49-F238E27FC236}">
                <a16:creationId xmlns:a16="http://schemas.microsoft.com/office/drawing/2014/main" id="{3B09F516-9CEB-523A-F3EF-1278D3C3F9F0}"/>
              </a:ext>
            </a:extLst>
          </p:cNvPr>
          <p:cNvGrpSpPr/>
          <p:nvPr/>
        </p:nvGrpSpPr>
        <p:grpSpPr>
          <a:xfrm>
            <a:off x="3807318" y="5053050"/>
            <a:ext cx="1570281" cy="847412"/>
            <a:chOff x="556968" y="4216885"/>
            <a:chExt cx="2032644" cy="847412"/>
          </a:xfrm>
        </p:grpSpPr>
        <p:sp>
          <p:nvSpPr>
            <p:cNvPr id="42" name="TextBox 41">
              <a:extLst>
                <a:ext uri="{FF2B5EF4-FFF2-40B4-BE49-F238E27FC236}">
                  <a16:creationId xmlns:a16="http://schemas.microsoft.com/office/drawing/2014/main" id="{B298EEE0-4367-E462-7040-940266D5BBA9}"/>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3" name="TextBox 42">
              <a:extLst>
                <a:ext uri="{FF2B5EF4-FFF2-40B4-BE49-F238E27FC236}">
                  <a16:creationId xmlns:a16="http://schemas.microsoft.com/office/drawing/2014/main" id="{C9DE463B-0344-351B-2CF0-9EEECB0BD257}"/>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44" name="Group 43">
            <a:extLst>
              <a:ext uri="{FF2B5EF4-FFF2-40B4-BE49-F238E27FC236}">
                <a16:creationId xmlns:a16="http://schemas.microsoft.com/office/drawing/2014/main" id="{ABBFF375-EAA9-897B-3602-5CFC3D2C05D5}"/>
              </a:ext>
            </a:extLst>
          </p:cNvPr>
          <p:cNvGrpSpPr/>
          <p:nvPr/>
        </p:nvGrpSpPr>
        <p:grpSpPr>
          <a:xfrm>
            <a:off x="6846987" y="5053050"/>
            <a:ext cx="1570281" cy="847412"/>
            <a:chOff x="556968" y="4216885"/>
            <a:chExt cx="2032644" cy="847412"/>
          </a:xfrm>
        </p:grpSpPr>
        <p:sp>
          <p:nvSpPr>
            <p:cNvPr id="45" name="TextBox 44">
              <a:extLst>
                <a:ext uri="{FF2B5EF4-FFF2-40B4-BE49-F238E27FC236}">
                  <a16:creationId xmlns:a16="http://schemas.microsoft.com/office/drawing/2014/main" id="{D7CFD0F9-1DD7-93BB-1467-AE202079D70F}"/>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6" name="TextBox 45">
              <a:extLst>
                <a:ext uri="{FF2B5EF4-FFF2-40B4-BE49-F238E27FC236}">
                  <a16:creationId xmlns:a16="http://schemas.microsoft.com/office/drawing/2014/main" id="{435B2D35-9131-FD76-2E6F-2FA31B578CFD}"/>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grpSp>
        <p:nvGrpSpPr>
          <p:cNvPr id="47" name="Group 46">
            <a:extLst>
              <a:ext uri="{FF2B5EF4-FFF2-40B4-BE49-F238E27FC236}">
                <a16:creationId xmlns:a16="http://schemas.microsoft.com/office/drawing/2014/main" id="{5A1A269A-15D5-0B1E-7B55-06BD1C9CECA6}"/>
              </a:ext>
            </a:extLst>
          </p:cNvPr>
          <p:cNvGrpSpPr/>
          <p:nvPr/>
        </p:nvGrpSpPr>
        <p:grpSpPr>
          <a:xfrm>
            <a:off x="9974251" y="5053050"/>
            <a:ext cx="1570281" cy="847412"/>
            <a:chOff x="556968" y="4216885"/>
            <a:chExt cx="2032644" cy="847412"/>
          </a:xfrm>
        </p:grpSpPr>
        <p:sp>
          <p:nvSpPr>
            <p:cNvPr id="48" name="TextBox 47">
              <a:extLst>
                <a:ext uri="{FF2B5EF4-FFF2-40B4-BE49-F238E27FC236}">
                  <a16:creationId xmlns:a16="http://schemas.microsoft.com/office/drawing/2014/main" id="{9E0A2B91-1D3A-5677-C9F4-6C5E79845705}"/>
                </a:ext>
              </a:extLst>
            </p:cNvPr>
            <p:cNvSpPr txBox="1"/>
            <p:nvPr/>
          </p:nvSpPr>
          <p:spPr>
            <a:xfrm>
              <a:off x="607956" y="4216885"/>
              <a:ext cx="1930668" cy="276999"/>
            </a:xfrm>
            <a:prstGeom prst="rect">
              <a:avLst/>
            </a:prstGeom>
            <a:noFill/>
          </p:spPr>
          <p:txBody>
            <a:bodyPr wrap="square" rtlCol="0">
              <a:spAutoFit/>
            </a:bodyPr>
            <a:lstStyle/>
            <a:p>
              <a:pPr algn="ct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49" name="TextBox 48">
              <a:extLst>
                <a:ext uri="{FF2B5EF4-FFF2-40B4-BE49-F238E27FC236}">
                  <a16:creationId xmlns:a16="http://schemas.microsoft.com/office/drawing/2014/main" id="{69026EF4-42FA-458B-4D7C-9A93761603C2}"/>
                </a:ext>
              </a:extLst>
            </p:cNvPr>
            <p:cNvSpPr txBox="1"/>
            <p:nvPr/>
          </p:nvSpPr>
          <p:spPr>
            <a:xfrm>
              <a:off x="556968" y="4493884"/>
              <a:ext cx="2032644" cy="570413"/>
            </a:xfrm>
            <a:prstGeom prst="rect">
              <a:avLst/>
            </a:prstGeom>
            <a:noFill/>
          </p:spPr>
          <p:txBody>
            <a:bodyPr wrap="square">
              <a:spAutoFit/>
            </a:bodyPr>
            <a:lstStyle/>
            <a:p>
              <a:pPr algn="ct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a:t>
              </a:r>
            </a:p>
          </p:txBody>
        </p:sp>
      </p:grpSp>
      <p:sp>
        <p:nvSpPr>
          <p:cNvPr id="50" name="TextBox 49">
            <a:extLst>
              <a:ext uri="{FF2B5EF4-FFF2-40B4-BE49-F238E27FC236}">
                <a16:creationId xmlns:a16="http://schemas.microsoft.com/office/drawing/2014/main" id="{00B6742A-3D23-247B-F89E-0985FF4EA644}"/>
              </a:ext>
            </a:extLst>
          </p:cNvPr>
          <p:cNvSpPr txBox="1"/>
          <p:nvPr/>
        </p:nvSpPr>
        <p:spPr>
          <a:xfrm>
            <a:off x="889000" y="3651136"/>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1</a:t>
            </a:r>
            <a:endParaRPr lang="en-ID" sz="1400" b="1" dirty="0">
              <a:solidFill>
                <a:schemeClr val="bg2"/>
              </a:solidFill>
              <a:latin typeface="Poppins SemiBold" panose="00000700000000000000" pitchFamily="2" charset="0"/>
              <a:cs typeface="Poppins SemiBold" panose="00000700000000000000" pitchFamily="2" charset="0"/>
            </a:endParaRPr>
          </a:p>
        </p:txBody>
      </p:sp>
      <p:sp>
        <p:nvSpPr>
          <p:cNvPr id="51" name="TextBox 50">
            <a:extLst>
              <a:ext uri="{FF2B5EF4-FFF2-40B4-BE49-F238E27FC236}">
                <a16:creationId xmlns:a16="http://schemas.microsoft.com/office/drawing/2014/main" id="{49106C44-1489-CF69-06AE-81D1FBDBB9A4}"/>
              </a:ext>
            </a:extLst>
          </p:cNvPr>
          <p:cNvSpPr txBox="1"/>
          <p:nvPr/>
        </p:nvSpPr>
        <p:spPr>
          <a:xfrm>
            <a:off x="2512432" y="2370278"/>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2</a:t>
            </a:r>
            <a:endParaRPr lang="en-ID" sz="1400" b="1" dirty="0">
              <a:solidFill>
                <a:schemeClr val="bg2"/>
              </a:solidFill>
              <a:latin typeface="Poppins SemiBold" panose="00000700000000000000" pitchFamily="2" charset="0"/>
              <a:cs typeface="Poppins SemiBold" panose="00000700000000000000" pitchFamily="2" charset="0"/>
            </a:endParaRPr>
          </a:p>
        </p:txBody>
      </p:sp>
      <p:sp>
        <p:nvSpPr>
          <p:cNvPr id="52" name="TextBox 51">
            <a:extLst>
              <a:ext uri="{FF2B5EF4-FFF2-40B4-BE49-F238E27FC236}">
                <a16:creationId xmlns:a16="http://schemas.microsoft.com/office/drawing/2014/main" id="{B9F539D8-53D7-38C7-ECEA-951404B1DAD0}"/>
              </a:ext>
            </a:extLst>
          </p:cNvPr>
          <p:cNvSpPr txBox="1"/>
          <p:nvPr/>
        </p:nvSpPr>
        <p:spPr>
          <a:xfrm>
            <a:off x="5563440" y="2370278"/>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4</a:t>
            </a:r>
            <a:endParaRPr lang="en-ID" sz="1400" b="1" dirty="0">
              <a:solidFill>
                <a:schemeClr val="bg2"/>
              </a:solidFill>
              <a:latin typeface="Poppins SemiBold" panose="00000700000000000000" pitchFamily="2" charset="0"/>
              <a:cs typeface="Poppins SemiBold" panose="00000700000000000000" pitchFamily="2" charset="0"/>
            </a:endParaRPr>
          </a:p>
        </p:txBody>
      </p:sp>
      <p:sp>
        <p:nvSpPr>
          <p:cNvPr id="53" name="TextBox 52">
            <a:extLst>
              <a:ext uri="{FF2B5EF4-FFF2-40B4-BE49-F238E27FC236}">
                <a16:creationId xmlns:a16="http://schemas.microsoft.com/office/drawing/2014/main" id="{372825D1-1C23-BC63-A6CD-00CACEBC7FAA}"/>
              </a:ext>
            </a:extLst>
          </p:cNvPr>
          <p:cNvSpPr txBox="1"/>
          <p:nvPr/>
        </p:nvSpPr>
        <p:spPr>
          <a:xfrm>
            <a:off x="8581171" y="2370278"/>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5</a:t>
            </a:r>
            <a:endParaRPr lang="en-ID" sz="1400" b="1" dirty="0">
              <a:solidFill>
                <a:schemeClr val="bg2"/>
              </a:solidFill>
              <a:latin typeface="Poppins SemiBold" panose="00000700000000000000" pitchFamily="2" charset="0"/>
              <a:cs typeface="Poppins SemiBold" panose="00000700000000000000" pitchFamily="2" charset="0"/>
            </a:endParaRPr>
          </a:p>
        </p:txBody>
      </p:sp>
      <p:sp>
        <p:nvSpPr>
          <p:cNvPr id="54" name="TextBox 53">
            <a:extLst>
              <a:ext uri="{FF2B5EF4-FFF2-40B4-BE49-F238E27FC236}">
                <a16:creationId xmlns:a16="http://schemas.microsoft.com/office/drawing/2014/main" id="{9B48EF35-E41B-24C0-8A81-C513A67769CB}"/>
              </a:ext>
            </a:extLst>
          </p:cNvPr>
          <p:cNvSpPr txBox="1"/>
          <p:nvPr/>
        </p:nvSpPr>
        <p:spPr>
          <a:xfrm>
            <a:off x="3961859" y="3651136"/>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3</a:t>
            </a:r>
            <a:endParaRPr lang="en-ID" sz="1400" b="1" dirty="0">
              <a:solidFill>
                <a:schemeClr val="bg2"/>
              </a:solidFill>
              <a:latin typeface="Poppins SemiBold" panose="00000700000000000000" pitchFamily="2" charset="0"/>
              <a:cs typeface="Poppins SemiBold" panose="00000700000000000000" pitchFamily="2" charset="0"/>
            </a:endParaRPr>
          </a:p>
        </p:txBody>
      </p:sp>
      <p:sp>
        <p:nvSpPr>
          <p:cNvPr id="55" name="TextBox 54">
            <a:extLst>
              <a:ext uri="{FF2B5EF4-FFF2-40B4-BE49-F238E27FC236}">
                <a16:creationId xmlns:a16="http://schemas.microsoft.com/office/drawing/2014/main" id="{F640C7E0-30E5-8D68-DA8C-730719C0973B}"/>
              </a:ext>
            </a:extLst>
          </p:cNvPr>
          <p:cNvSpPr txBox="1"/>
          <p:nvPr/>
        </p:nvSpPr>
        <p:spPr>
          <a:xfrm>
            <a:off x="7050281" y="3651136"/>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4</a:t>
            </a:r>
            <a:endParaRPr lang="en-ID" sz="1400" b="1" dirty="0">
              <a:solidFill>
                <a:schemeClr val="bg2"/>
              </a:solidFill>
              <a:latin typeface="Poppins SemiBold" panose="00000700000000000000" pitchFamily="2" charset="0"/>
              <a:cs typeface="Poppins SemiBold" panose="00000700000000000000" pitchFamily="2" charset="0"/>
            </a:endParaRPr>
          </a:p>
        </p:txBody>
      </p:sp>
      <p:sp>
        <p:nvSpPr>
          <p:cNvPr id="56" name="TextBox 55">
            <a:extLst>
              <a:ext uri="{FF2B5EF4-FFF2-40B4-BE49-F238E27FC236}">
                <a16:creationId xmlns:a16="http://schemas.microsoft.com/office/drawing/2014/main" id="{8E86E88A-8C93-55F8-4F27-0FC52DA93898}"/>
              </a:ext>
            </a:extLst>
          </p:cNvPr>
          <p:cNvSpPr txBox="1"/>
          <p:nvPr/>
        </p:nvSpPr>
        <p:spPr>
          <a:xfrm>
            <a:off x="10130671" y="3651136"/>
            <a:ext cx="1166710" cy="307777"/>
          </a:xfrm>
          <a:prstGeom prst="rect">
            <a:avLst/>
          </a:prstGeom>
          <a:noFill/>
        </p:spPr>
        <p:txBody>
          <a:bodyPr wrap="square" rtlCol="0">
            <a:spAutoFit/>
          </a:bodyPr>
          <a:lstStyle/>
          <a:p>
            <a:pPr algn="ctr"/>
            <a:r>
              <a:rPr lang="en-US" sz="1400" b="1" dirty="0">
                <a:solidFill>
                  <a:schemeClr val="bg2"/>
                </a:solidFill>
                <a:latin typeface="Poppins SemiBold" panose="00000700000000000000" pitchFamily="2" charset="0"/>
                <a:cs typeface="Poppins SemiBold" panose="00000700000000000000" pitchFamily="2" charset="0"/>
              </a:rPr>
              <a:t>Option 6</a:t>
            </a:r>
            <a:endParaRPr lang="en-ID" sz="1400" b="1" dirty="0">
              <a:solidFill>
                <a:schemeClr val="bg2"/>
              </a:solidFill>
              <a:latin typeface="Poppins SemiBold" panose="00000700000000000000" pitchFamily="2" charset="0"/>
              <a:cs typeface="Poppins SemiBold" panose="00000700000000000000" pitchFamily="2" charset="0"/>
            </a:endParaRPr>
          </a:p>
        </p:txBody>
      </p:sp>
    </p:spTree>
    <p:extLst>
      <p:ext uri="{BB962C8B-B14F-4D97-AF65-F5344CB8AC3E}">
        <p14:creationId xmlns:p14="http://schemas.microsoft.com/office/powerpoint/2010/main" val="26586520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C4BC3B-6876-3BAE-C625-E5906C655A1B}"/>
              </a:ext>
            </a:extLst>
          </p:cNvPr>
          <p:cNvSpPr txBox="1"/>
          <p:nvPr/>
        </p:nvSpPr>
        <p:spPr>
          <a:xfrm>
            <a:off x="2939668" y="548109"/>
            <a:ext cx="6312664"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mj-lt"/>
              </a:rPr>
              <a:t>5 Option 3D </a:t>
            </a:r>
            <a:r>
              <a:rPr lang="en-US" sz="3200" b="1" dirty="0" err="1">
                <a:solidFill>
                  <a:schemeClr val="accent2"/>
                </a:solidFill>
                <a:latin typeface="+mj-lt"/>
              </a:rPr>
              <a:t>Inforgraphic</a:t>
            </a:r>
            <a:endParaRPr lang="en-ID" sz="3200" b="1" dirty="0">
              <a:solidFill>
                <a:schemeClr val="accent2"/>
              </a:solidFill>
              <a:latin typeface="+mj-lt"/>
            </a:endParaRPr>
          </a:p>
        </p:txBody>
      </p:sp>
      <p:grpSp>
        <p:nvGrpSpPr>
          <p:cNvPr id="41" name="Group 40">
            <a:extLst>
              <a:ext uri="{FF2B5EF4-FFF2-40B4-BE49-F238E27FC236}">
                <a16:creationId xmlns:a16="http://schemas.microsoft.com/office/drawing/2014/main" id="{64F3E9C3-1F02-7EA2-CF7C-E4A0C513220A}"/>
              </a:ext>
            </a:extLst>
          </p:cNvPr>
          <p:cNvGrpSpPr/>
          <p:nvPr/>
        </p:nvGrpSpPr>
        <p:grpSpPr>
          <a:xfrm>
            <a:off x="800144" y="1910473"/>
            <a:ext cx="10591712" cy="4272421"/>
            <a:chOff x="709933" y="1712169"/>
            <a:chExt cx="10591712" cy="4272421"/>
          </a:xfrm>
        </p:grpSpPr>
        <p:grpSp>
          <p:nvGrpSpPr>
            <p:cNvPr id="57" name="Graphic 54">
              <a:extLst>
                <a:ext uri="{FF2B5EF4-FFF2-40B4-BE49-F238E27FC236}">
                  <a16:creationId xmlns:a16="http://schemas.microsoft.com/office/drawing/2014/main" id="{32B188D6-FA84-E02D-46E7-FE22B4B8AA89}"/>
                </a:ext>
              </a:extLst>
            </p:cNvPr>
            <p:cNvGrpSpPr/>
            <p:nvPr/>
          </p:nvGrpSpPr>
          <p:grpSpPr>
            <a:xfrm>
              <a:off x="5216301" y="4893538"/>
              <a:ext cx="1239453" cy="1091052"/>
              <a:chOff x="5216301" y="4893538"/>
              <a:chExt cx="1239453" cy="1091052"/>
            </a:xfrm>
          </p:grpSpPr>
          <p:sp>
            <p:nvSpPr>
              <p:cNvPr id="60" name="Freeform: Shape 59">
                <a:extLst>
                  <a:ext uri="{FF2B5EF4-FFF2-40B4-BE49-F238E27FC236}">
                    <a16:creationId xmlns:a16="http://schemas.microsoft.com/office/drawing/2014/main" id="{93EF27B1-8FB0-4DF5-7536-9A35CFC192E0}"/>
                  </a:ext>
                </a:extLst>
              </p:cNvPr>
              <p:cNvSpPr/>
              <p:nvPr/>
            </p:nvSpPr>
            <p:spPr>
              <a:xfrm>
                <a:off x="5837479" y="5123807"/>
                <a:ext cx="618275" cy="855661"/>
              </a:xfrm>
              <a:custGeom>
                <a:avLst/>
                <a:gdLst>
                  <a:gd name="connsiteX0" fmla="*/ 0 w 618275"/>
                  <a:gd name="connsiteY0" fmla="*/ 235481 h 855661"/>
                  <a:gd name="connsiteX1" fmla="*/ 618275 w 618275"/>
                  <a:gd name="connsiteY1" fmla="*/ 0 h 855661"/>
                  <a:gd name="connsiteX2" fmla="*/ 618275 w 618275"/>
                  <a:gd name="connsiteY2" fmla="*/ 484025 h 855661"/>
                  <a:gd name="connsiteX3" fmla="*/ 0 w 618275"/>
                  <a:gd name="connsiteY3" fmla="*/ 855661 h 855661"/>
                  <a:gd name="connsiteX4" fmla="*/ 0 w 618275"/>
                  <a:gd name="connsiteY4" fmla="*/ 235481 h 855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8275" h="855661">
                    <a:moveTo>
                      <a:pt x="0" y="235481"/>
                    </a:moveTo>
                    <a:lnTo>
                      <a:pt x="618275" y="0"/>
                    </a:lnTo>
                    <a:lnTo>
                      <a:pt x="618275" y="484025"/>
                    </a:lnTo>
                    <a:lnTo>
                      <a:pt x="0" y="855661"/>
                    </a:lnTo>
                    <a:lnTo>
                      <a:pt x="0" y="235481"/>
                    </a:lnTo>
                    <a:close/>
                  </a:path>
                </a:pathLst>
              </a:custGeom>
              <a:gradFill>
                <a:gsLst>
                  <a:gs pos="0">
                    <a:schemeClr val="accent1">
                      <a:lumMod val="92000"/>
                    </a:schemeClr>
                  </a:gs>
                  <a:gs pos="53000">
                    <a:srgbClr val="EEC768">
                      <a:lumMod val="85000"/>
                      <a:lumOff val="15000"/>
                    </a:srgbClr>
                  </a:gs>
                  <a:gs pos="100000">
                    <a:schemeClr val="accent1">
                      <a:lumMod val="85000"/>
                      <a:lumOff val="15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8" name="Freeform: Shape 57">
                <a:extLst>
                  <a:ext uri="{FF2B5EF4-FFF2-40B4-BE49-F238E27FC236}">
                    <a16:creationId xmlns:a16="http://schemas.microsoft.com/office/drawing/2014/main" id="{10F01655-CE4F-96CD-5FAE-2541E7771569}"/>
                  </a:ext>
                </a:extLst>
              </p:cNvPr>
              <p:cNvSpPr/>
              <p:nvPr/>
            </p:nvSpPr>
            <p:spPr>
              <a:xfrm>
                <a:off x="5216301" y="4893538"/>
                <a:ext cx="1236550" cy="470872"/>
              </a:xfrm>
              <a:custGeom>
                <a:avLst/>
                <a:gdLst>
                  <a:gd name="connsiteX0" fmla="*/ 618275 w 1236550"/>
                  <a:gd name="connsiteY0" fmla="*/ 470872 h 470872"/>
                  <a:gd name="connsiteX1" fmla="*/ 0 w 1236550"/>
                  <a:gd name="connsiteY1" fmla="*/ 235391 h 470872"/>
                  <a:gd name="connsiteX2" fmla="*/ 618275 w 1236550"/>
                  <a:gd name="connsiteY2" fmla="*/ 0 h 470872"/>
                  <a:gd name="connsiteX3" fmla="*/ 1236550 w 1236550"/>
                  <a:gd name="connsiteY3" fmla="*/ 235391 h 470872"/>
                  <a:gd name="connsiteX4" fmla="*/ 618275 w 1236550"/>
                  <a:gd name="connsiteY4" fmla="*/ 470872 h 470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6550" h="470872">
                    <a:moveTo>
                      <a:pt x="618275" y="470872"/>
                    </a:moveTo>
                    <a:lnTo>
                      <a:pt x="0" y="235391"/>
                    </a:lnTo>
                    <a:lnTo>
                      <a:pt x="618275" y="0"/>
                    </a:lnTo>
                    <a:lnTo>
                      <a:pt x="1236550" y="235391"/>
                    </a:lnTo>
                    <a:lnTo>
                      <a:pt x="618275" y="470872"/>
                    </a:lnTo>
                    <a:close/>
                  </a:path>
                </a:pathLst>
              </a:custGeom>
              <a:gradFill>
                <a:gsLst>
                  <a:gs pos="0">
                    <a:schemeClr val="accent1"/>
                  </a:gs>
                  <a:gs pos="47100">
                    <a:srgbClr val="D9A82D"/>
                  </a:gs>
                  <a:gs pos="100000">
                    <a:schemeClr val="accent1">
                      <a:lumMod val="75000"/>
                    </a:schemeClr>
                  </a:gs>
                </a:gsLst>
                <a:lin ang="0" scaled="1"/>
              </a:gradFill>
              <a:ln w="432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59" name="Freeform: Shape 58">
                <a:extLst>
                  <a:ext uri="{FF2B5EF4-FFF2-40B4-BE49-F238E27FC236}">
                    <a16:creationId xmlns:a16="http://schemas.microsoft.com/office/drawing/2014/main" id="{C78EF1E0-2A90-B892-E380-AFB7B6A9E289}"/>
                  </a:ext>
                </a:extLst>
              </p:cNvPr>
              <p:cNvSpPr/>
              <p:nvPr/>
            </p:nvSpPr>
            <p:spPr>
              <a:xfrm>
                <a:off x="5216301" y="5128929"/>
                <a:ext cx="618275" cy="855661"/>
              </a:xfrm>
              <a:custGeom>
                <a:avLst/>
                <a:gdLst>
                  <a:gd name="connsiteX0" fmla="*/ 618275 w 618275"/>
                  <a:gd name="connsiteY0" fmla="*/ 235481 h 855661"/>
                  <a:gd name="connsiteX1" fmla="*/ 0 w 618275"/>
                  <a:gd name="connsiteY1" fmla="*/ 0 h 855661"/>
                  <a:gd name="connsiteX2" fmla="*/ 0 w 618275"/>
                  <a:gd name="connsiteY2" fmla="*/ 484025 h 855661"/>
                  <a:gd name="connsiteX3" fmla="*/ 618275 w 618275"/>
                  <a:gd name="connsiteY3" fmla="*/ 855661 h 855661"/>
                  <a:gd name="connsiteX4" fmla="*/ 618275 w 618275"/>
                  <a:gd name="connsiteY4" fmla="*/ 235481 h 855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8275" h="855661">
                    <a:moveTo>
                      <a:pt x="618275" y="235481"/>
                    </a:moveTo>
                    <a:lnTo>
                      <a:pt x="0" y="0"/>
                    </a:lnTo>
                    <a:lnTo>
                      <a:pt x="0" y="484025"/>
                    </a:lnTo>
                    <a:lnTo>
                      <a:pt x="618275" y="855661"/>
                    </a:lnTo>
                    <a:lnTo>
                      <a:pt x="618275" y="235481"/>
                    </a:lnTo>
                    <a:close/>
                  </a:path>
                </a:pathLst>
              </a:custGeom>
              <a:gradFill>
                <a:gsLst>
                  <a:gs pos="0">
                    <a:schemeClr val="accent1">
                      <a:lumMod val="92000"/>
                    </a:schemeClr>
                  </a:gs>
                  <a:gs pos="53000">
                    <a:srgbClr val="EEC768">
                      <a:lumMod val="70000"/>
                      <a:lumOff val="30000"/>
                    </a:srgbClr>
                  </a:gs>
                  <a:gs pos="100000">
                    <a:schemeClr val="accent1">
                      <a:lumMod val="85000"/>
                      <a:lumOff val="15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61" name="Graphic 54">
              <a:extLst>
                <a:ext uri="{FF2B5EF4-FFF2-40B4-BE49-F238E27FC236}">
                  <a16:creationId xmlns:a16="http://schemas.microsoft.com/office/drawing/2014/main" id="{A6052F47-7DBA-6F74-46F2-0D624B295EA4}"/>
                </a:ext>
              </a:extLst>
            </p:cNvPr>
            <p:cNvGrpSpPr/>
            <p:nvPr/>
          </p:nvGrpSpPr>
          <p:grpSpPr>
            <a:xfrm>
              <a:off x="4844574" y="4186550"/>
              <a:ext cx="1980004" cy="967233"/>
              <a:chOff x="4844574" y="4186550"/>
              <a:chExt cx="1980004" cy="967233"/>
            </a:xfrm>
          </p:grpSpPr>
          <p:sp>
            <p:nvSpPr>
              <p:cNvPr id="62" name="Freeform: Shape 61">
                <a:extLst>
                  <a:ext uri="{FF2B5EF4-FFF2-40B4-BE49-F238E27FC236}">
                    <a16:creationId xmlns:a16="http://schemas.microsoft.com/office/drawing/2014/main" id="{D30798FF-9A6D-1BAF-46CE-59EBB1963397}"/>
                  </a:ext>
                </a:extLst>
              </p:cNvPr>
              <p:cNvSpPr/>
              <p:nvPr/>
            </p:nvSpPr>
            <p:spPr>
              <a:xfrm>
                <a:off x="4844574" y="4186550"/>
                <a:ext cx="1980004" cy="297345"/>
              </a:xfrm>
              <a:custGeom>
                <a:avLst/>
                <a:gdLst>
                  <a:gd name="connsiteX0" fmla="*/ 990002 w 1980004"/>
                  <a:gd name="connsiteY0" fmla="*/ 297345 h 297345"/>
                  <a:gd name="connsiteX1" fmla="*/ 0 w 1980004"/>
                  <a:gd name="connsiteY1" fmla="*/ 148673 h 297345"/>
                  <a:gd name="connsiteX2" fmla="*/ 990002 w 1980004"/>
                  <a:gd name="connsiteY2" fmla="*/ 0 h 297345"/>
                  <a:gd name="connsiteX3" fmla="*/ 1980004 w 1980004"/>
                  <a:gd name="connsiteY3" fmla="*/ 148673 h 297345"/>
                  <a:gd name="connsiteX4" fmla="*/ 990002 w 1980004"/>
                  <a:gd name="connsiteY4" fmla="*/ 297345 h 297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0004" h="297345">
                    <a:moveTo>
                      <a:pt x="990002" y="297345"/>
                    </a:moveTo>
                    <a:lnTo>
                      <a:pt x="0" y="148673"/>
                    </a:lnTo>
                    <a:lnTo>
                      <a:pt x="990002" y="0"/>
                    </a:lnTo>
                    <a:lnTo>
                      <a:pt x="1980004" y="148673"/>
                    </a:lnTo>
                    <a:lnTo>
                      <a:pt x="990002" y="297345"/>
                    </a:lnTo>
                    <a:close/>
                  </a:path>
                </a:pathLst>
              </a:custGeom>
              <a:gradFill>
                <a:gsLst>
                  <a:gs pos="44300">
                    <a:srgbClr val="DE5618">
                      <a:lumMod val="85000"/>
                      <a:lumOff val="15000"/>
                    </a:srgbClr>
                  </a:gs>
                  <a:gs pos="100000">
                    <a:schemeClr val="accent2">
                      <a:lumMod val="75000"/>
                    </a:schemeClr>
                  </a:gs>
                  <a:gs pos="0">
                    <a:schemeClr val="accent2"/>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3" name="Freeform: Shape 62">
                <a:extLst>
                  <a:ext uri="{FF2B5EF4-FFF2-40B4-BE49-F238E27FC236}">
                    <a16:creationId xmlns:a16="http://schemas.microsoft.com/office/drawing/2014/main" id="{62ABFD6E-45A0-2058-F769-A1593CF0F5EF}"/>
                  </a:ext>
                </a:extLst>
              </p:cNvPr>
              <p:cNvSpPr/>
              <p:nvPr/>
            </p:nvSpPr>
            <p:spPr>
              <a:xfrm>
                <a:off x="4844574" y="4335222"/>
                <a:ext cx="990001" cy="818561"/>
              </a:xfrm>
              <a:custGeom>
                <a:avLst/>
                <a:gdLst>
                  <a:gd name="connsiteX0" fmla="*/ 990002 w 990001"/>
                  <a:gd name="connsiteY0" fmla="*/ 148673 h 818561"/>
                  <a:gd name="connsiteX1" fmla="*/ 0 w 990001"/>
                  <a:gd name="connsiteY1" fmla="*/ 0 h 818561"/>
                  <a:gd name="connsiteX2" fmla="*/ 0 w 990001"/>
                  <a:gd name="connsiteY2" fmla="*/ 521125 h 818561"/>
                  <a:gd name="connsiteX3" fmla="*/ 990002 w 990001"/>
                  <a:gd name="connsiteY3" fmla="*/ 818561 h 818561"/>
                  <a:gd name="connsiteX4" fmla="*/ 990002 w 990001"/>
                  <a:gd name="connsiteY4" fmla="*/ 148673 h 81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001" h="818561">
                    <a:moveTo>
                      <a:pt x="990002" y="148673"/>
                    </a:moveTo>
                    <a:lnTo>
                      <a:pt x="0" y="0"/>
                    </a:lnTo>
                    <a:lnTo>
                      <a:pt x="0" y="521125"/>
                    </a:lnTo>
                    <a:lnTo>
                      <a:pt x="990002" y="818561"/>
                    </a:lnTo>
                    <a:lnTo>
                      <a:pt x="990002" y="148673"/>
                    </a:lnTo>
                    <a:close/>
                  </a:path>
                </a:pathLst>
              </a:custGeom>
              <a:gradFill>
                <a:gsLst>
                  <a:gs pos="56000">
                    <a:srgbClr val="F58654">
                      <a:lumMod val="76000"/>
                      <a:lumOff val="24000"/>
                    </a:srgbClr>
                  </a:gs>
                  <a:gs pos="0">
                    <a:schemeClr val="accent2">
                      <a:lumMod val="95000"/>
                    </a:schemeClr>
                  </a:gs>
                  <a:gs pos="100000">
                    <a:schemeClr val="accent2">
                      <a:lumMod val="60000"/>
                      <a:lumOff val="40000"/>
                    </a:schemeClr>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4" name="Freeform: Shape 63">
                <a:extLst>
                  <a:ext uri="{FF2B5EF4-FFF2-40B4-BE49-F238E27FC236}">
                    <a16:creationId xmlns:a16="http://schemas.microsoft.com/office/drawing/2014/main" id="{ABF0E316-F959-FA0F-7D14-4EA63A65B4F0}"/>
                  </a:ext>
                </a:extLst>
              </p:cNvPr>
              <p:cNvSpPr/>
              <p:nvPr/>
            </p:nvSpPr>
            <p:spPr>
              <a:xfrm>
                <a:off x="5834576" y="4335222"/>
                <a:ext cx="990002" cy="818561"/>
              </a:xfrm>
              <a:custGeom>
                <a:avLst/>
                <a:gdLst>
                  <a:gd name="connsiteX0" fmla="*/ 0 w 990002"/>
                  <a:gd name="connsiteY0" fmla="*/ 148673 h 818561"/>
                  <a:gd name="connsiteX1" fmla="*/ 990002 w 990002"/>
                  <a:gd name="connsiteY1" fmla="*/ 0 h 818561"/>
                  <a:gd name="connsiteX2" fmla="*/ 990002 w 990002"/>
                  <a:gd name="connsiteY2" fmla="*/ 521125 h 818561"/>
                  <a:gd name="connsiteX3" fmla="*/ 0 w 990002"/>
                  <a:gd name="connsiteY3" fmla="*/ 818561 h 818561"/>
                  <a:gd name="connsiteX4" fmla="*/ 0 w 990002"/>
                  <a:gd name="connsiteY4" fmla="*/ 148673 h 81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002" h="818561">
                    <a:moveTo>
                      <a:pt x="0" y="148673"/>
                    </a:moveTo>
                    <a:lnTo>
                      <a:pt x="990002" y="0"/>
                    </a:lnTo>
                    <a:lnTo>
                      <a:pt x="990002" y="521125"/>
                    </a:lnTo>
                    <a:lnTo>
                      <a:pt x="0" y="818561"/>
                    </a:lnTo>
                    <a:lnTo>
                      <a:pt x="0" y="148673"/>
                    </a:lnTo>
                    <a:close/>
                  </a:path>
                </a:pathLst>
              </a:custGeom>
              <a:gradFill>
                <a:gsLst>
                  <a:gs pos="56000">
                    <a:srgbClr val="F58654">
                      <a:lumMod val="76000"/>
                      <a:lumOff val="24000"/>
                    </a:srgbClr>
                  </a:gs>
                  <a:gs pos="0">
                    <a:schemeClr val="accent2">
                      <a:lumMod val="95000"/>
                    </a:schemeClr>
                  </a:gs>
                  <a:gs pos="100000">
                    <a:schemeClr val="accent2">
                      <a:lumMod val="60000"/>
                      <a:lumOff val="40000"/>
                    </a:schemeClr>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65" name="Graphic 54">
              <a:extLst>
                <a:ext uri="{FF2B5EF4-FFF2-40B4-BE49-F238E27FC236}">
                  <a16:creationId xmlns:a16="http://schemas.microsoft.com/office/drawing/2014/main" id="{92BE4248-EA5D-489A-4B62-49AB773013F4}"/>
                </a:ext>
              </a:extLst>
            </p:cNvPr>
            <p:cNvGrpSpPr/>
            <p:nvPr/>
          </p:nvGrpSpPr>
          <p:grpSpPr>
            <a:xfrm>
              <a:off x="5216301" y="1747466"/>
              <a:ext cx="1236550" cy="1091052"/>
              <a:chOff x="5216301" y="1747466"/>
              <a:chExt cx="1236550" cy="1091052"/>
            </a:xfrm>
          </p:grpSpPr>
          <p:sp>
            <p:nvSpPr>
              <p:cNvPr id="66" name="Freeform: Shape 65">
                <a:extLst>
                  <a:ext uri="{FF2B5EF4-FFF2-40B4-BE49-F238E27FC236}">
                    <a16:creationId xmlns:a16="http://schemas.microsoft.com/office/drawing/2014/main" id="{7C249796-39C5-023B-9029-A06B469D0114}"/>
                  </a:ext>
                </a:extLst>
              </p:cNvPr>
              <p:cNvSpPr/>
              <p:nvPr/>
            </p:nvSpPr>
            <p:spPr>
              <a:xfrm>
                <a:off x="5216301" y="2367736"/>
                <a:ext cx="1236550" cy="470781"/>
              </a:xfrm>
              <a:custGeom>
                <a:avLst/>
                <a:gdLst>
                  <a:gd name="connsiteX0" fmla="*/ 618275 w 1236550"/>
                  <a:gd name="connsiteY0" fmla="*/ 0 h 470781"/>
                  <a:gd name="connsiteX1" fmla="*/ 0 w 1236550"/>
                  <a:gd name="connsiteY1" fmla="*/ 235391 h 470781"/>
                  <a:gd name="connsiteX2" fmla="*/ 618275 w 1236550"/>
                  <a:gd name="connsiteY2" fmla="*/ 470782 h 470781"/>
                  <a:gd name="connsiteX3" fmla="*/ 1236550 w 1236550"/>
                  <a:gd name="connsiteY3" fmla="*/ 235391 h 470781"/>
                  <a:gd name="connsiteX4" fmla="*/ 618275 w 1236550"/>
                  <a:gd name="connsiteY4" fmla="*/ 0 h 470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6550" h="470781">
                    <a:moveTo>
                      <a:pt x="618275" y="0"/>
                    </a:moveTo>
                    <a:lnTo>
                      <a:pt x="0" y="235391"/>
                    </a:lnTo>
                    <a:lnTo>
                      <a:pt x="618275" y="470782"/>
                    </a:lnTo>
                    <a:lnTo>
                      <a:pt x="1236550" y="235391"/>
                    </a:lnTo>
                    <a:lnTo>
                      <a:pt x="618275" y="0"/>
                    </a:lnTo>
                    <a:close/>
                  </a:path>
                </a:pathLst>
              </a:custGeom>
              <a:gradFill>
                <a:gsLst>
                  <a:gs pos="0">
                    <a:schemeClr val="accent6"/>
                  </a:gs>
                  <a:gs pos="53400">
                    <a:srgbClr val="E32EBF"/>
                  </a:gs>
                  <a:gs pos="100000">
                    <a:schemeClr val="accent6">
                      <a:lumMod val="75000"/>
                    </a:schemeClr>
                  </a:gs>
                </a:gsLst>
                <a:lin ang="0" scaled="1"/>
              </a:gradFill>
              <a:ln w="9049"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794D3D77-0B35-E341-4F15-DC70EFDEA919}"/>
                  </a:ext>
                </a:extLst>
              </p:cNvPr>
              <p:cNvSpPr/>
              <p:nvPr/>
            </p:nvSpPr>
            <p:spPr>
              <a:xfrm>
                <a:off x="5216301" y="1747466"/>
                <a:ext cx="618275" cy="855661"/>
              </a:xfrm>
              <a:custGeom>
                <a:avLst/>
                <a:gdLst>
                  <a:gd name="connsiteX0" fmla="*/ 618275 w 618275"/>
                  <a:gd name="connsiteY0" fmla="*/ 620271 h 855661"/>
                  <a:gd name="connsiteX1" fmla="*/ 0 w 618275"/>
                  <a:gd name="connsiteY1" fmla="*/ 855661 h 855661"/>
                  <a:gd name="connsiteX2" fmla="*/ 0 w 618275"/>
                  <a:gd name="connsiteY2" fmla="*/ 371727 h 855661"/>
                  <a:gd name="connsiteX3" fmla="*/ 618275 w 618275"/>
                  <a:gd name="connsiteY3" fmla="*/ 0 h 855661"/>
                  <a:gd name="connsiteX4" fmla="*/ 618275 w 618275"/>
                  <a:gd name="connsiteY4" fmla="*/ 620271 h 855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8275" h="855661">
                    <a:moveTo>
                      <a:pt x="618275" y="620271"/>
                    </a:moveTo>
                    <a:lnTo>
                      <a:pt x="0" y="855661"/>
                    </a:lnTo>
                    <a:lnTo>
                      <a:pt x="0" y="371727"/>
                    </a:lnTo>
                    <a:lnTo>
                      <a:pt x="618275" y="0"/>
                    </a:lnTo>
                    <a:lnTo>
                      <a:pt x="618275" y="620271"/>
                    </a:lnTo>
                    <a:close/>
                  </a:path>
                </a:pathLst>
              </a:custGeom>
              <a:gradFill>
                <a:gsLst>
                  <a:gs pos="0">
                    <a:schemeClr val="accent6"/>
                  </a:gs>
                  <a:gs pos="47700">
                    <a:srgbClr val="F26ED8"/>
                  </a:gs>
                  <a:gs pos="100000">
                    <a:schemeClr val="accent6">
                      <a:lumMod val="60000"/>
                      <a:lumOff val="40000"/>
                    </a:schemeClr>
                  </a:gs>
                </a:gsLst>
                <a:lin ang="4801646" scaled="1"/>
              </a:gradFill>
              <a:ln w="904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68" name="Freeform: Shape 67">
                <a:extLst>
                  <a:ext uri="{FF2B5EF4-FFF2-40B4-BE49-F238E27FC236}">
                    <a16:creationId xmlns:a16="http://schemas.microsoft.com/office/drawing/2014/main" id="{5E15A90F-4019-8609-8427-7F9A2CCCEDE9}"/>
                  </a:ext>
                </a:extLst>
              </p:cNvPr>
              <p:cNvSpPr/>
              <p:nvPr/>
            </p:nvSpPr>
            <p:spPr>
              <a:xfrm>
                <a:off x="5834576" y="1747466"/>
                <a:ext cx="618275" cy="855661"/>
              </a:xfrm>
              <a:custGeom>
                <a:avLst/>
                <a:gdLst>
                  <a:gd name="connsiteX0" fmla="*/ 0 w 618275"/>
                  <a:gd name="connsiteY0" fmla="*/ 620271 h 855661"/>
                  <a:gd name="connsiteX1" fmla="*/ 618275 w 618275"/>
                  <a:gd name="connsiteY1" fmla="*/ 855661 h 855661"/>
                  <a:gd name="connsiteX2" fmla="*/ 618275 w 618275"/>
                  <a:gd name="connsiteY2" fmla="*/ 371727 h 855661"/>
                  <a:gd name="connsiteX3" fmla="*/ 0 w 618275"/>
                  <a:gd name="connsiteY3" fmla="*/ 0 h 855661"/>
                  <a:gd name="connsiteX4" fmla="*/ 0 w 618275"/>
                  <a:gd name="connsiteY4" fmla="*/ 620271 h 855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8275" h="855661">
                    <a:moveTo>
                      <a:pt x="0" y="620271"/>
                    </a:moveTo>
                    <a:lnTo>
                      <a:pt x="618275" y="855661"/>
                    </a:lnTo>
                    <a:lnTo>
                      <a:pt x="618275" y="371727"/>
                    </a:lnTo>
                    <a:lnTo>
                      <a:pt x="0" y="0"/>
                    </a:lnTo>
                    <a:lnTo>
                      <a:pt x="0" y="620271"/>
                    </a:lnTo>
                    <a:close/>
                  </a:path>
                </a:pathLst>
              </a:custGeom>
              <a:gradFill>
                <a:gsLst>
                  <a:gs pos="0">
                    <a:schemeClr val="accent6"/>
                  </a:gs>
                  <a:gs pos="47700">
                    <a:srgbClr val="F26ED8"/>
                  </a:gs>
                  <a:gs pos="100000">
                    <a:schemeClr val="accent6">
                      <a:lumMod val="60000"/>
                      <a:lumOff val="40000"/>
                    </a:schemeClr>
                  </a:gs>
                </a:gsLst>
                <a:lin ang="4801646" scaled="1"/>
              </a:gradFill>
              <a:ln w="9049" cap="flat">
                <a:noFill/>
                <a:prstDash val="solid"/>
                <a:miter/>
              </a:ln>
            </p:spPr>
            <p:txBody>
              <a:bodyPr rtlCol="0" anchor="ctr"/>
              <a:lstStyle/>
              <a:p>
                <a:endParaRPr lang="en-ID"/>
              </a:p>
            </p:txBody>
          </p:sp>
        </p:grpSp>
        <p:grpSp>
          <p:nvGrpSpPr>
            <p:cNvPr id="69" name="Graphic 54">
              <a:extLst>
                <a:ext uri="{FF2B5EF4-FFF2-40B4-BE49-F238E27FC236}">
                  <a16:creationId xmlns:a16="http://schemas.microsoft.com/office/drawing/2014/main" id="{0A570B29-CDD3-0E9F-0A60-04A2C7AEB5F6}"/>
                </a:ext>
              </a:extLst>
            </p:cNvPr>
            <p:cNvGrpSpPr/>
            <p:nvPr/>
          </p:nvGrpSpPr>
          <p:grpSpPr>
            <a:xfrm>
              <a:off x="4844574" y="2578363"/>
              <a:ext cx="1980004" cy="967143"/>
              <a:chOff x="4844574" y="2578363"/>
              <a:chExt cx="1980004" cy="967143"/>
            </a:xfrm>
          </p:grpSpPr>
          <p:sp>
            <p:nvSpPr>
              <p:cNvPr id="70" name="Freeform: Shape 69">
                <a:extLst>
                  <a:ext uri="{FF2B5EF4-FFF2-40B4-BE49-F238E27FC236}">
                    <a16:creationId xmlns:a16="http://schemas.microsoft.com/office/drawing/2014/main" id="{93A0A65F-7BBC-FBE6-595B-E9518F099613}"/>
                  </a:ext>
                </a:extLst>
              </p:cNvPr>
              <p:cNvSpPr/>
              <p:nvPr/>
            </p:nvSpPr>
            <p:spPr>
              <a:xfrm>
                <a:off x="4844574" y="3248161"/>
                <a:ext cx="1980004" cy="297345"/>
              </a:xfrm>
              <a:custGeom>
                <a:avLst/>
                <a:gdLst>
                  <a:gd name="connsiteX0" fmla="*/ 990002 w 1980004"/>
                  <a:gd name="connsiteY0" fmla="*/ 0 h 297345"/>
                  <a:gd name="connsiteX1" fmla="*/ 0 w 1980004"/>
                  <a:gd name="connsiteY1" fmla="*/ 148673 h 297345"/>
                  <a:gd name="connsiteX2" fmla="*/ 990002 w 1980004"/>
                  <a:gd name="connsiteY2" fmla="*/ 297345 h 297345"/>
                  <a:gd name="connsiteX3" fmla="*/ 1980004 w 1980004"/>
                  <a:gd name="connsiteY3" fmla="*/ 148673 h 297345"/>
                  <a:gd name="connsiteX4" fmla="*/ 990002 w 1980004"/>
                  <a:gd name="connsiteY4" fmla="*/ 0 h 297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0004" h="297345">
                    <a:moveTo>
                      <a:pt x="990002" y="0"/>
                    </a:moveTo>
                    <a:lnTo>
                      <a:pt x="0" y="148673"/>
                    </a:lnTo>
                    <a:lnTo>
                      <a:pt x="990002" y="297345"/>
                    </a:lnTo>
                    <a:lnTo>
                      <a:pt x="1980004" y="148673"/>
                    </a:lnTo>
                    <a:lnTo>
                      <a:pt x="990002" y="0"/>
                    </a:lnTo>
                    <a:close/>
                  </a:path>
                </a:pathLst>
              </a:custGeom>
              <a:gradFill>
                <a:gsLst>
                  <a:gs pos="55700">
                    <a:srgbClr val="279FC6">
                      <a:lumMod val="85000"/>
                      <a:lumOff val="15000"/>
                    </a:srgbClr>
                  </a:gs>
                  <a:gs pos="100000">
                    <a:schemeClr val="accent4">
                      <a:lumMod val="75000"/>
                    </a:schemeClr>
                  </a:gs>
                  <a:gs pos="0">
                    <a:schemeClr val="accent4"/>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1" name="Freeform: Shape 70">
                <a:extLst>
                  <a:ext uri="{FF2B5EF4-FFF2-40B4-BE49-F238E27FC236}">
                    <a16:creationId xmlns:a16="http://schemas.microsoft.com/office/drawing/2014/main" id="{904F5EBF-7FCC-6E15-7F38-218BE28FCBFE}"/>
                  </a:ext>
                </a:extLst>
              </p:cNvPr>
              <p:cNvSpPr/>
              <p:nvPr/>
            </p:nvSpPr>
            <p:spPr>
              <a:xfrm>
                <a:off x="4844574" y="2578363"/>
                <a:ext cx="990001" cy="818470"/>
              </a:xfrm>
              <a:custGeom>
                <a:avLst/>
                <a:gdLst>
                  <a:gd name="connsiteX0" fmla="*/ 990002 w 990001"/>
                  <a:gd name="connsiteY0" fmla="*/ 669798 h 818470"/>
                  <a:gd name="connsiteX1" fmla="*/ 0 w 990001"/>
                  <a:gd name="connsiteY1" fmla="*/ 818471 h 818470"/>
                  <a:gd name="connsiteX2" fmla="*/ 0 w 990001"/>
                  <a:gd name="connsiteY2" fmla="*/ 297345 h 818470"/>
                  <a:gd name="connsiteX3" fmla="*/ 990002 w 990001"/>
                  <a:gd name="connsiteY3" fmla="*/ 0 h 818470"/>
                  <a:gd name="connsiteX4" fmla="*/ 990002 w 990001"/>
                  <a:gd name="connsiteY4" fmla="*/ 669798 h 818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001" h="818470">
                    <a:moveTo>
                      <a:pt x="990002" y="669798"/>
                    </a:moveTo>
                    <a:lnTo>
                      <a:pt x="0" y="818471"/>
                    </a:lnTo>
                    <a:lnTo>
                      <a:pt x="0" y="297345"/>
                    </a:lnTo>
                    <a:lnTo>
                      <a:pt x="990002" y="0"/>
                    </a:lnTo>
                    <a:lnTo>
                      <a:pt x="990002" y="669798"/>
                    </a:lnTo>
                    <a:close/>
                  </a:path>
                </a:pathLst>
              </a:custGeom>
              <a:gradFill>
                <a:gsLst>
                  <a:gs pos="54000">
                    <a:srgbClr val="61C5E6">
                      <a:lumMod val="85000"/>
                      <a:lumOff val="15000"/>
                    </a:srgbClr>
                  </a:gs>
                  <a:gs pos="100000">
                    <a:schemeClr val="accent4">
                      <a:lumMod val="60000"/>
                      <a:lumOff val="40000"/>
                    </a:schemeClr>
                  </a:gs>
                  <a:gs pos="0">
                    <a:schemeClr val="accent4"/>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2" name="Freeform: Shape 71">
                <a:extLst>
                  <a:ext uri="{FF2B5EF4-FFF2-40B4-BE49-F238E27FC236}">
                    <a16:creationId xmlns:a16="http://schemas.microsoft.com/office/drawing/2014/main" id="{13802AF4-6CC6-3DA8-6BEB-592C3DAF8E04}"/>
                  </a:ext>
                </a:extLst>
              </p:cNvPr>
              <p:cNvSpPr/>
              <p:nvPr/>
            </p:nvSpPr>
            <p:spPr>
              <a:xfrm>
                <a:off x="5834576" y="2578363"/>
                <a:ext cx="990002" cy="818470"/>
              </a:xfrm>
              <a:custGeom>
                <a:avLst/>
                <a:gdLst>
                  <a:gd name="connsiteX0" fmla="*/ 0 w 990002"/>
                  <a:gd name="connsiteY0" fmla="*/ 669798 h 818470"/>
                  <a:gd name="connsiteX1" fmla="*/ 990002 w 990002"/>
                  <a:gd name="connsiteY1" fmla="*/ 818471 h 818470"/>
                  <a:gd name="connsiteX2" fmla="*/ 990002 w 990002"/>
                  <a:gd name="connsiteY2" fmla="*/ 297345 h 818470"/>
                  <a:gd name="connsiteX3" fmla="*/ 0 w 990002"/>
                  <a:gd name="connsiteY3" fmla="*/ 0 h 818470"/>
                  <a:gd name="connsiteX4" fmla="*/ 0 w 990002"/>
                  <a:gd name="connsiteY4" fmla="*/ 669798 h 818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002" h="818470">
                    <a:moveTo>
                      <a:pt x="0" y="669798"/>
                    </a:moveTo>
                    <a:lnTo>
                      <a:pt x="990002" y="818471"/>
                    </a:lnTo>
                    <a:lnTo>
                      <a:pt x="990002" y="297345"/>
                    </a:lnTo>
                    <a:lnTo>
                      <a:pt x="0" y="0"/>
                    </a:lnTo>
                    <a:lnTo>
                      <a:pt x="0" y="669798"/>
                    </a:lnTo>
                    <a:close/>
                  </a:path>
                </a:pathLst>
              </a:custGeom>
              <a:gradFill>
                <a:gsLst>
                  <a:gs pos="54000">
                    <a:srgbClr val="61C5E6">
                      <a:lumMod val="85000"/>
                      <a:lumOff val="15000"/>
                    </a:srgbClr>
                  </a:gs>
                  <a:gs pos="100000">
                    <a:schemeClr val="accent4">
                      <a:lumMod val="60000"/>
                      <a:lumOff val="40000"/>
                    </a:schemeClr>
                  </a:gs>
                  <a:gs pos="0">
                    <a:schemeClr val="accent4"/>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grpSp>
          <p:nvGrpSpPr>
            <p:cNvPr id="73" name="Graphic 54">
              <a:extLst>
                <a:ext uri="{FF2B5EF4-FFF2-40B4-BE49-F238E27FC236}">
                  <a16:creationId xmlns:a16="http://schemas.microsoft.com/office/drawing/2014/main" id="{3C3B62A7-1972-6F94-FFD2-D3CCEFBBB548}"/>
                </a:ext>
              </a:extLst>
            </p:cNvPr>
            <p:cNvGrpSpPr/>
            <p:nvPr/>
          </p:nvGrpSpPr>
          <p:grpSpPr>
            <a:xfrm>
              <a:off x="4472848" y="3445635"/>
              <a:ext cx="2723457" cy="850581"/>
              <a:chOff x="4472848" y="3445635"/>
              <a:chExt cx="2723457" cy="850581"/>
            </a:xfrm>
          </p:grpSpPr>
          <p:sp>
            <p:nvSpPr>
              <p:cNvPr id="74" name="Freeform: Shape 73">
                <a:extLst>
                  <a:ext uri="{FF2B5EF4-FFF2-40B4-BE49-F238E27FC236}">
                    <a16:creationId xmlns:a16="http://schemas.microsoft.com/office/drawing/2014/main" id="{223C5ABB-AAE2-30C7-EFE7-ED171A4873ED}"/>
                  </a:ext>
                </a:extLst>
              </p:cNvPr>
              <p:cNvSpPr/>
              <p:nvPr/>
            </p:nvSpPr>
            <p:spPr>
              <a:xfrm>
                <a:off x="4472848" y="3445635"/>
                <a:ext cx="1361728" cy="850581"/>
              </a:xfrm>
              <a:custGeom>
                <a:avLst/>
                <a:gdLst>
                  <a:gd name="connsiteX0" fmla="*/ 1361729 w 1361728"/>
                  <a:gd name="connsiteY0" fmla="*/ 850582 h 850581"/>
                  <a:gd name="connsiteX1" fmla="*/ 0 w 1361728"/>
                  <a:gd name="connsiteY1" fmla="*/ 706989 h 850581"/>
                  <a:gd name="connsiteX2" fmla="*/ 0 w 1361728"/>
                  <a:gd name="connsiteY2" fmla="*/ 148673 h 850581"/>
                  <a:gd name="connsiteX3" fmla="*/ 1361729 w 1361728"/>
                  <a:gd name="connsiteY3" fmla="*/ 0 h 850581"/>
                  <a:gd name="connsiteX4" fmla="*/ 1361729 w 1361728"/>
                  <a:gd name="connsiteY4" fmla="*/ 850582 h 850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728" h="850581">
                    <a:moveTo>
                      <a:pt x="1361729" y="850582"/>
                    </a:moveTo>
                    <a:lnTo>
                      <a:pt x="0" y="706989"/>
                    </a:lnTo>
                    <a:lnTo>
                      <a:pt x="0" y="148673"/>
                    </a:lnTo>
                    <a:lnTo>
                      <a:pt x="1361729" y="0"/>
                    </a:lnTo>
                    <a:lnTo>
                      <a:pt x="1361729" y="850582"/>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75" name="Freeform: Shape 74">
                <a:extLst>
                  <a:ext uri="{FF2B5EF4-FFF2-40B4-BE49-F238E27FC236}">
                    <a16:creationId xmlns:a16="http://schemas.microsoft.com/office/drawing/2014/main" id="{11640D98-247F-29CC-6F41-B6208D5D75DE}"/>
                  </a:ext>
                </a:extLst>
              </p:cNvPr>
              <p:cNvSpPr/>
              <p:nvPr/>
            </p:nvSpPr>
            <p:spPr>
              <a:xfrm>
                <a:off x="5834576" y="3445635"/>
                <a:ext cx="1361728" cy="850581"/>
              </a:xfrm>
              <a:custGeom>
                <a:avLst/>
                <a:gdLst>
                  <a:gd name="connsiteX0" fmla="*/ 0 w 1361728"/>
                  <a:gd name="connsiteY0" fmla="*/ 850582 h 850581"/>
                  <a:gd name="connsiteX1" fmla="*/ 1361729 w 1361728"/>
                  <a:gd name="connsiteY1" fmla="*/ 706989 h 850581"/>
                  <a:gd name="connsiteX2" fmla="*/ 1361729 w 1361728"/>
                  <a:gd name="connsiteY2" fmla="*/ 148673 h 850581"/>
                  <a:gd name="connsiteX3" fmla="*/ 0 w 1361728"/>
                  <a:gd name="connsiteY3" fmla="*/ 0 h 850581"/>
                  <a:gd name="connsiteX4" fmla="*/ 0 w 1361728"/>
                  <a:gd name="connsiteY4" fmla="*/ 850582 h 850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728" h="850581">
                    <a:moveTo>
                      <a:pt x="0" y="850582"/>
                    </a:moveTo>
                    <a:lnTo>
                      <a:pt x="1361729" y="706989"/>
                    </a:lnTo>
                    <a:lnTo>
                      <a:pt x="1361729" y="148673"/>
                    </a:lnTo>
                    <a:lnTo>
                      <a:pt x="0" y="0"/>
                    </a:lnTo>
                    <a:lnTo>
                      <a:pt x="0" y="850582"/>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89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grpSp>
        <p:sp>
          <p:nvSpPr>
            <p:cNvPr id="76" name="Freeform: Shape 75">
              <a:extLst>
                <a:ext uri="{FF2B5EF4-FFF2-40B4-BE49-F238E27FC236}">
                  <a16:creationId xmlns:a16="http://schemas.microsoft.com/office/drawing/2014/main" id="{C0827460-88B7-425A-BC58-12AAF44DB016}"/>
                </a:ext>
              </a:extLst>
            </p:cNvPr>
            <p:cNvSpPr/>
            <p:nvPr/>
          </p:nvSpPr>
          <p:spPr>
            <a:xfrm>
              <a:off x="5828680" y="1747466"/>
              <a:ext cx="11882" cy="622538"/>
            </a:xfrm>
            <a:custGeom>
              <a:avLst/>
              <a:gdLst>
                <a:gd name="connsiteX0" fmla="*/ 11883 w 11882"/>
                <a:gd name="connsiteY0" fmla="*/ 622538 h 622538"/>
                <a:gd name="connsiteX1" fmla="*/ 0 w 11882"/>
                <a:gd name="connsiteY1" fmla="*/ 622538 h 622538"/>
                <a:gd name="connsiteX2" fmla="*/ 0 w 11882"/>
                <a:gd name="connsiteY2" fmla="*/ 3356 h 622538"/>
                <a:gd name="connsiteX3" fmla="*/ 5896 w 11882"/>
                <a:gd name="connsiteY3" fmla="*/ 0 h 622538"/>
                <a:gd name="connsiteX4" fmla="*/ 11883 w 11882"/>
                <a:gd name="connsiteY4" fmla="*/ 3356 h 622538"/>
                <a:gd name="connsiteX5" fmla="*/ 11883 w 11882"/>
                <a:gd name="connsiteY5" fmla="*/ 622538 h 6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2" h="622538">
                  <a:moveTo>
                    <a:pt x="11883" y="622538"/>
                  </a:moveTo>
                  <a:lnTo>
                    <a:pt x="0" y="622538"/>
                  </a:lnTo>
                  <a:lnTo>
                    <a:pt x="0" y="3356"/>
                  </a:lnTo>
                  <a:lnTo>
                    <a:pt x="5896" y="0"/>
                  </a:lnTo>
                  <a:lnTo>
                    <a:pt x="11883" y="3356"/>
                  </a:lnTo>
                  <a:lnTo>
                    <a:pt x="11883" y="622538"/>
                  </a:lnTo>
                  <a:close/>
                </a:path>
              </a:pathLst>
            </a:custGeom>
            <a:gradFill>
              <a:gsLst>
                <a:gs pos="0">
                  <a:schemeClr val="accent6"/>
                </a:gs>
                <a:gs pos="47700">
                  <a:srgbClr val="F26ED8"/>
                </a:gs>
                <a:gs pos="100000">
                  <a:schemeClr val="accent6">
                    <a:lumMod val="60000"/>
                    <a:lumOff val="40000"/>
                  </a:schemeClr>
                </a:gs>
              </a:gsLst>
              <a:lin ang="4801646" scaled="1"/>
            </a:gradFill>
            <a:ln w="9049"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DD8847D4-D1E9-0CDB-D66C-AE81E6288C5C}"/>
                </a:ext>
              </a:extLst>
            </p:cNvPr>
            <p:cNvSpPr/>
            <p:nvPr/>
          </p:nvSpPr>
          <p:spPr>
            <a:xfrm>
              <a:off x="5828590" y="2578363"/>
              <a:ext cx="11882" cy="670886"/>
            </a:xfrm>
            <a:custGeom>
              <a:avLst/>
              <a:gdLst>
                <a:gd name="connsiteX0" fmla="*/ 11883 w 11882"/>
                <a:gd name="connsiteY0" fmla="*/ 670886 h 670886"/>
                <a:gd name="connsiteX1" fmla="*/ 0 w 11882"/>
                <a:gd name="connsiteY1" fmla="*/ 670886 h 670886"/>
                <a:gd name="connsiteX2" fmla="*/ 0 w 11882"/>
                <a:gd name="connsiteY2" fmla="*/ 1814 h 670886"/>
                <a:gd name="connsiteX3" fmla="*/ 5896 w 11882"/>
                <a:gd name="connsiteY3" fmla="*/ 0 h 670886"/>
                <a:gd name="connsiteX4" fmla="*/ 11883 w 11882"/>
                <a:gd name="connsiteY4" fmla="*/ 1814 h 670886"/>
                <a:gd name="connsiteX5" fmla="*/ 11883 w 11882"/>
                <a:gd name="connsiteY5" fmla="*/ 670886 h 67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2" h="670886">
                  <a:moveTo>
                    <a:pt x="11883" y="670886"/>
                  </a:moveTo>
                  <a:lnTo>
                    <a:pt x="0" y="670886"/>
                  </a:lnTo>
                  <a:lnTo>
                    <a:pt x="0" y="1814"/>
                  </a:lnTo>
                  <a:lnTo>
                    <a:pt x="5896" y="0"/>
                  </a:lnTo>
                  <a:lnTo>
                    <a:pt x="11883" y="1814"/>
                  </a:lnTo>
                  <a:lnTo>
                    <a:pt x="11883" y="670886"/>
                  </a:lnTo>
                  <a:close/>
                </a:path>
              </a:pathLst>
            </a:custGeom>
            <a:gradFill>
              <a:gsLst>
                <a:gs pos="55700">
                  <a:srgbClr val="279FC6">
                    <a:lumMod val="85000"/>
                    <a:lumOff val="15000"/>
                  </a:srgbClr>
                </a:gs>
                <a:gs pos="100000">
                  <a:schemeClr val="accent4">
                    <a:lumMod val="75000"/>
                  </a:schemeClr>
                </a:gs>
                <a:gs pos="0">
                  <a:schemeClr val="accent4"/>
                </a:gs>
              </a:gsLst>
              <a:lin ang="19800004" scaled="1"/>
            </a:gradFill>
            <a:ln w="9049"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A3E83D2B-EF11-443C-B1BF-48F4630534B2}"/>
                </a:ext>
              </a:extLst>
            </p:cNvPr>
            <p:cNvSpPr/>
            <p:nvPr/>
          </p:nvSpPr>
          <p:spPr>
            <a:xfrm>
              <a:off x="5828680" y="5362143"/>
              <a:ext cx="11882" cy="622447"/>
            </a:xfrm>
            <a:custGeom>
              <a:avLst/>
              <a:gdLst>
                <a:gd name="connsiteX0" fmla="*/ 11883 w 11882"/>
                <a:gd name="connsiteY0" fmla="*/ 0 h 622447"/>
                <a:gd name="connsiteX1" fmla="*/ 0 w 11882"/>
                <a:gd name="connsiteY1" fmla="*/ 0 h 622447"/>
                <a:gd name="connsiteX2" fmla="*/ 0 w 11882"/>
                <a:gd name="connsiteY2" fmla="*/ 619182 h 622447"/>
                <a:gd name="connsiteX3" fmla="*/ 5896 w 11882"/>
                <a:gd name="connsiteY3" fmla="*/ 622448 h 622447"/>
                <a:gd name="connsiteX4" fmla="*/ 11883 w 11882"/>
                <a:gd name="connsiteY4" fmla="*/ 619182 h 622447"/>
                <a:gd name="connsiteX5" fmla="*/ 11883 w 11882"/>
                <a:gd name="connsiteY5" fmla="*/ 0 h 622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2" h="622447">
                  <a:moveTo>
                    <a:pt x="11883" y="0"/>
                  </a:moveTo>
                  <a:lnTo>
                    <a:pt x="0" y="0"/>
                  </a:lnTo>
                  <a:lnTo>
                    <a:pt x="0" y="619182"/>
                  </a:lnTo>
                  <a:lnTo>
                    <a:pt x="5896" y="622448"/>
                  </a:lnTo>
                  <a:lnTo>
                    <a:pt x="11883" y="619182"/>
                  </a:lnTo>
                  <a:lnTo>
                    <a:pt x="11883" y="0"/>
                  </a:lnTo>
                  <a:close/>
                </a:path>
              </a:pathLst>
            </a:custGeom>
            <a:gradFill>
              <a:gsLst>
                <a:gs pos="0">
                  <a:schemeClr val="accent1">
                    <a:lumMod val="92000"/>
                  </a:schemeClr>
                </a:gs>
                <a:gs pos="100000">
                  <a:schemeClr val="accent1">
                    <a:lumMod val="85000"/>
                    <a:lumOff val="15000"/>
                  </a:schemeClr>
                </a:gs>
              </a:gsLst>
              <a:lin ang="19800004" scaled="1"/>
            </a:gradFill>
            <a:ln w="9049"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E1D1E410-947B-C8AB-FECC-6B099EF13686}"/>
                </a:ext>
              </a:extLst>
            </p:cNvPr>
            <p:cNvSpPr/>
            <p:nvPr/>
          </p:nvSpPr>
          <p:spPr>
            <a:xfrm>
              <a:off x="5825414" y="4482806"/>
              <a:ext cx="11882" cy="670977"/>
            </a:xfrm>
            <a:custGeom>
              <a:avLst/>
              <a:gdLst>
                <a:gd name="connsiteX0" fmla="*/ 11883 w 11882"/>
                <a:gd name="connsiteY0" fmla="*/ 0 h 670977"/>
                <a:gd name="connsiteX1" fmla="*/ 0 w 11882"/>
                <a:gd name="connsiteY1" fmla="*/ 0 h 670977"/>
                <a:gd name="connsiteX2" fmla="*/ 0 w 11882"/>
                <a:gd name="connsiteY2" fmla="*/ 669163 h 670977"/>
                <a:gd name="connsiteX3" fmla="*/ 5896 w 11882"/>
                <a:gd name="connsiteY3" fmla="*/ 670977 h 670977"/>
                <a:gd name="connsiteX4" fmla="*/ 11883 w 11882"/>
                <a:gd name="connsiteY4" fmla="*/ 669163 h 670977"/>
                <a:gd name="connsiteX5" fmla="*/ 11883 w 11882"/>
                <a:gd name="connsiteY5" fmla="*/ 0 h 67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2" h="670977">
                  <a:moveTo>
                    <a:pt x="11883" y="0"/>
                  </a:moveTo>
                  <a:lnTo>
                    <a:pt x="0" y="0"/>
                  </a:lnTo>
                  <a:lnTo>
                    <a:pt x="0" y="669163"/>
                  </a:lnTo>
                  <a:lnTo>
                    <a:pt x="5896" y="670977"/>
                  </a:lnTo>
                  <a:lnTo>
                    <a:pt x="11883" y="669163"/>
                  </a:lnTo>
                  <a:lnTo>
                    <a:pt x="11883" y="0"/>
                  </a:lnTo>
                  <a:close/>
                </a:path>
              </a:pathLst>
            </a:custGeom>
            <a:gradFill>
              <a:gsLst>
                <a:gs pos="0">
                  <a:schemeClr val="accent2">
                    <a:lumMod val="95000"/>
                  </a:schemeClr>
                </a:gs>
                <a:gs pos="100000">
                  <a:schemeClr val="accent2">
                    <a:lumMod val="60000"/>
                    <a:lumOff val="40000"/>
                  </a:schemeClr>
                </a:gs>
              </a:gsLst>
              <a:lin ang="19800004" scaled="1"/>
            </a:gradFill>
            <a:ln w="9049"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9E7B4116-2617-45C0-3F4F-BACFDFA76FBB}"/>
                </a:ext>
              </a:extLst>
            </p:cNvPr>
            <p:cNvSpPr/>
            <p:nvPr/>
          </p:nvSpPr>
          <p:spPr>
            <a:xfrm>
              <a:off x="5828590" y="3445635"/>
              <a:ext cx="11882" cy="850581"/>
            </a:xfrm>
            <a:custGeom>
              <a:avLst/>
              <a:gdLst>
                <a:gd name="connsiteX0" fmla="*/ 11883 w 11882"/>
                <a:gd name="connsiteY0" fmla="*/ 849947 h 850581"/>
                <a:gd name="connsiteX1" fmla="*/ 5987 w 11882"/>
                <a:gd name="connsiteY1" fmla="*/ 850582 h 850581"/>
                <a:gd name="connsiteX2" fmla="*/ 0 w 11882"/>
                <a:gd name="connsiteY2" fmla="*/ 849947 h 850581"/>
                <a:gd name="connsiteX3" fmla="*/ 0 w 11882"/>
                <a:gd name="connsiteY3" fmla="*/ 726 h 850581"/>
                <a:gd name="connsiteX4" fmla="*/ 5896 w 11882"/>
                <a:gd name="connsiteY4" fmla="*/ 0 h 850581"/>
                <a:gd name="connsiteX5" fmla="*/ 11883 w 11882"/>
                <a:gd name="connsiteY5" fmla="*/ 726 h 850581"/>
                <a:gd name="connsiteX6" fmla="*/ 11883 w 11882"/>
                <a:gd name="connsiteY6" fmla="*/ 849947 h 85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82" h="850581">
                  <a:moveTo>
                    <a:pt x="11883" y="849947"/>
                  </a:moveTo>
                  <a:lnTo>
                    <a:pt x="5987" y="850582"/>
                  </a:lnTo>
                  <a:lnTo>
                    <a:pt x="0" y="849947"/>
                  </a:lnTo>
                  <a:lnTo>
                    <a:pt x="0" y="726"/>
                  </a:lnTo>
                  <a:lnTo>
                    <a:pt x="5896" y="0"/>
                  </a:lnTo>
                  <a:lnTo>
                    <a:pt x="11883" y="726"/>
                  </a:lnTo>
                  <a:lnTo>
                    <a:pt x="11883" y="849947"/>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9049"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E7655531-AEA3-C1C0-98C9-D753CDD597A7}"/>
                </a:ext>
              </a:extLst>
            </p:cNvPr>
            <p:cNvSpPr/>
            <p:nvPr/>
          </p:nvSpPr>
          <p:spPr>
            <a:xfrm>
              <a:off x="5216301" y="1747466"/>
              <a:ext cx="1236550" cy="379981"/>
            </a:xfrm>
            <a:custGeom>
              <a:avLst/>
              <a:gdLst>
                <a:gd name="connsiteX0" fmla="*/ 618275 w 1236550"/>
                <a:gd name="connsiteY0" fmla="*/ 0 h 379981"/>
                <a:gd name="connsiteX1" fmla="*/ 0 w 1236550"/>
                <a:gd name="connsiteY1" fmla="*/ 371727 h 379981"/>
                <a:gd name="connsiteX2" fmla="*/ 0 w 1236550"/>
                <a:gd name="connsiteY2" fmla="*/ 379982 h 379981"/>
                <a:gd name="connsiteX3" fmla="*/ 616733 w 1236550"/>
                <a:gd name="connsiteY3" fmla="*/ 14151 h 379981"/>
                <a:gd name="connsiteX4" fmla="*/ 1236550 w 1236550"/>
                <a:gd name="connsiteY4" fmla="*/ 379982 h 379981"/>
                <a:gd name="connsiteX5" fmla="*/ 1236550 w 1236550"/>
                <a:gd name="connsiteY5" fmla="*/ 371727 h 379981"/>
                <a:gd name="connsiteX6" fmla="*/ 618275 w 1236550"/>
                <a:gd name="connsiteY6" fmla="*/ 0 h 379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6550" h="379981">
                  <a:moveTo>
                    <a:pt x="618275" y="0"/>
                  </a:moveTo>
                  <a:lnTo>
                    <a:pt x="0" y="371727"/>
                  </a:lnTo>
                  <a:lnTo>
                    <a:pt x="0" y="379982"/>
                  </a:lnTo>
                  <a:lnTo>
                    <a:pt x="616733" y="14151"/>
                  </a:lnTo>
                  <a:lnTo>
                    <a:pt x="1236550" y="379982"/>
                  </a:lnTo>
                  <a:lnTo>
                    <a:pt x="1236550" y="371727"/>
                  </a:lnTo>
                  <a:lnTo>
                    <a:pt x="618275" y="0"/>
                  </a:lnTo>
                  <a:close/>
                </a:path>
              </a:pathLst>
            </a:custGeom>
            <a:solidFill>
              <a:srgbClr val="FFFFFF">
                <a:alpha val="60000"/>
              </a:srgbClr>
            </a:solidFill>
            <a:ln w="9049"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9091537B-8141-1087-233C-A7E60D8F7CE3}"/>
                </a:ext>
              </a:extLst>
            </p:cNvPr>
            <p:cNvSpPr/>
            <p:nvPr/>
          </p:nvSpPr>
          <p:spPr>
            <a:xfrm>
              <a:off x="5216301" y="2360842"/>
              <a:ext cx="1236550" cy="242284"/>
            </a:xfrm>
            <a:custGeom>
              <a:avLst/>
              <a:gdLst>
                <a:gd name="connsiteX0" fmla="*/ 0 w 1236550"/>
                <a:gd name="connsiteY0" fmla="*/ 242285 h 242284"/>
                <a:gd name="connsiteX1" fmla="*/ 612379 w 1236550"/>
                <a:gd name="connsiteY1" fmla="*/ 9162 h 242284"/>
                <a:gd name="connsiteX2" fmla="*/ 624262 w 1236550"/>
                <a:gd name="connsiteY2" fmla="*/ 9162 h 242284"/>
                <a:gd name="connsiteX3" fmla="*/ 1236550 w 1236550"/>
                <a:gd name="connsiteY3" fmla="*/ 242285 h 242284"/>
                <a:gd name="connsiteX4" fmla="*/ 1236550 w 1236550"/>
                <a:gd name="connsiteY4" fmla="*/ 235300 h 242284"/>
                <a:gd name="connsiteX5" fmla="*/ 624262 w 1236550"/>
                <a:gd name="connsiteY5" fmla="*/ 0 h 242284"/>
                <a:gd name="connsiteX6" fmla="*/ 612379 w 1236550"/>
                <a:gd name="connsiteY6" fmla="*/ 0 h 242284"/>
                <a:gd name="connsiteX7" fmla="*/ 0 w 1236550"/>
                <a:gd name="connsiteY7" fmla="*/ 235300 h 242284"/>
                <a:gd name="connsiteX8" fmla="*/ 0 w 1236550"/>
                <a:gd name="connsiteY8" fmla="*/ 242285 h 242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550" h="242284">
                  <a:moveTo>
                    <a:pt x="0" y="242285"/>
                  </a:moveTo>
                  <a:lnTo>
                    <a:pt x="612379" y="9162"/>
                  </a:lnTo>
                  <a:lnTo>
                    <a:pt x="624262" y="9162"/>
                  </a:lnTo>
                  <a:lnTo>
                    <a:pt x="1236550" y="242285"/>
                  </a:lnTo>
                  <a:lnTo>
                    <a:pt x="1236550" y="235300"/>
                  </a:lnTo>
                  <a:lnTo>
                    <a:pt x="624262" y="0"/>
                  </a:lnTo>
                  <a:lnTo>
                    <a:pt x="612379" y="0"/>
                  </a:lnTo>
                  <a:lnTo>
                    <a:pt x="0" y="235300"/>
                  </a:lnTo>
                  <a:lnTo>
                    <a:pt x="0" y="242285"/>
                  </a:lnTo>
                  <a:close/>
                </a:path>
              </a:pathLst>
            </a:custGeom>
            <a:gradFill>
              <a:gsLst>
                <a:gs pos="0">
                  <a:schemeClr val="accent6"/>
                </a:gs>
                <a:gs pos="47700">
                  <a:srgbClr val="F26ED8"/>
                </a:gs>
                <a:gs pos="100000">
                  <a:schemeClr val="accent6">
                    <a:lumMod val="60000"/>
                    <a:lumOff val="40000"/>
                  </a:schemeClr>
                </a:gs>
              </a:gsLst>
              <a:lin ang="4801646" scaled="1"/>
            </a:gradFill>
            <a:ln w="904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3" name="Freeform: Shape 82">
              <a:extLst>
                <a:ext uri="{FF2B5EF4-FFF2-40B4-BE49-F238E27FC236}">
                  <a16:creationId xmlns:a16="http://schemas.microsoft.com/office/drawing/2014/main" id="{1AF44806-A6DD-FAB8-C433-3B8912469C97}"/>
                </a:ext>
              </a:extLst>
            </p:cNvPr>
            <p:cNvSpPr/>
            <p:nvPr/>
          </p:nvSpPr>
          <p:spPr>
            <a:xfrm>
              <a:off x="4844574" y="2578363"/>
              <a:ext cx="1980004" cy="308048"/>
            </a:xfrm>
            <a:custGeom>
              <a:avLst/>
              <a:gdLst>
                <a:gd name="connsiteX0" fmla="*/ 989911 w 1980004"/>
                <a:gd name="connsiteY0" fmla="*/ 0 h 308048"/>
                <a:gd name="connsiteX1" fmla="*/ 0 w 1980004"/>
                <a:gd name="connsiteY1" fmla="*/ 297345 h 308048"/>
                <a:gd name="connsiteX2" fmla="*/ 0 w 1980004"/>
                <a:gd name="connsiteY2" fmla="*/ 308049 h 308048"/>
                <a:gd name="connsiteX3" fmla="*/ 990002 w 1980004"/>
                <a:gd name="connsiteY3" fmla="*/ 13879 h 308048"/>
                <a:gd name="connsiteX4" fmla="*/ 1980004 w 1980004"/>
                <a:gd name="connsiteY4" fmla="*/ 308049 h 308048"/>
                <a:gd name="connsiteX5" fmla="*/ 1980004 w 1980004"/>
                <a:gd name="connsiteY5" fmla="*/ 297345 h 308048"/>
                <a:gd name="connsiteX6" fmla="*/ 989911 w 1980004"/>
                <a:gd name="connsiteY6" fmla="*/ 0 h 30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0004" h="308048">
                  <a:moveTo>
                    <a:pt x="989911" y="0"/>
                  </a:moveTo>
                  <a:lnTo>
                    <a:pt x="0" y="297345"/>
                  </a:lnTo>
                  <a:lnTo>
                    <a:pt x="0" y="308049"/>
                  </a:lnTo>
                  <a:lnTo>
                    <a:pt x="990002" y="13879"/>
                  </a:lnTo>
                  <a:lnTo>
                    <a:pt x="1980004" y="308049"/>
                  </a:lnTo>
                  <a:lnTo>
                    <a:pt x="1980004" y="297345"/>
                  </a:lnTo>
                  <a:lnTo>
                    <a:pt x="989911" y="0"/>
                  </a:lnTo>
                  <a:close/>
                </a:path>
              </a:pathLst>
            </a:custGeom>
            <a:solidFill>
              <a:srgbClr val="FFFFFF">
                <a:alpha val="60000"/>
              </a:srgbClr>
            </a:solidFill>
            <a:ln w="9049"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C72611D9-71AD-535A-D9A7-8D05F75822C4}"/>
                </a:ext>
              </a:extLst>
            </p:cNvPr>
            <p:cNvSpPr/>
            <p:nvPr/>
          </p:nvSpPr>
          <p:spPr>
            <a:xfrm>
              <a:off x="4844574" y="3235371"/>
              <a:ext cx="1980004" cy="161462"/>
            </a:xfrm>
            <a:custGeom>
              <a:avLst/>
              <a:gdLst>
                <a:gd name="connsiteX0" fmla="*/ 984015 w 1980004"/>
                <a:gd name="connsiteY0" fmla="*/ 0 h 161462"/>
                <a:gd name="connsiteX1" fmla="*/ 0 w 1980004"/>
                <a:gd name="connsiteY1" fmla="*/ 150850 h 161462"/>
                <a:gd name="connsiteX2" fmla="*/ 0 w 1980004"/>
                <a:gd name="connsiteY2" fmla="*/ 161463 h 161462"/>
                <a:gd name="connsiteX3" fmla="*/ 984015 w 1980004"/>
                <a:gd name="connsiteY3" fmla="*/ 13879 h 161462"/>
                <a:gd name="connsiteX4" fmla="*/ 995898 w 1980004"/>
                <a:gd name="connsiteY4" fmla="*/ 13879 h 161462"/>
                <a:gd name="connsiteX5" fmla="*/ 1980004 w 1980004"/>
                <a:gd name="connsiteY5" fmla="*/ 161463 h 161462"/>
                <a:gd name="connsiteX6" fmla="*/ 1980004 w 1980004"/>
                <a:gd name="connsiteY6" fmla="*/ 150850 h 161462"/>
                <a:gd name="connsiteX7" fmla="*/ 995898 w 1980004"/>
                <a:gd name="connsiteY7" fmla="*/ 0 h 161462"/>
                <a:gd name="connsiteX8" fmla="*/ 984015 w 1980004"/>
                <a:gd name="connsiteY8" fmla="*/ 0 h 161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0004" h="161462">
                  <a:moveTo>
                    <a:pt x="984015" y="0"/>
                  </a:moveTo>
                  <a:lnTo>
                    <a:pt x="0" y="150850"/>
                  </a:lnTo>
                  <a:lnTo>
                    <a:pt x="0" y="161463"/>
                  </a:lnTo>
                  <a:lnTo>
                    <a:pt x="984015" y="13879"/>
                  </a:lnTo>
                  <a:lnTo>
                    <a:pt x="995898" y="13879"/>
                  </a:lnTo>
                  <a:lnTo>
                    <a:pt x="1980004" y="161463"/>
                  </a:lnTo>
                  <a:lnTo>
                    <a:pt x="1980004" y="150850"/>
                  </a:lnTo>
                  <a:lnTo>
                    <a:pt x="995898" y="0"/>
                  </a:lnTo>
                  <a:lnTo>
                    <a:pt x="984015" y="0"/>
                  </a:lnTo>
                  <a:close/>
                </a:path>
              </a:pathLst>
            </a:custGeom>
            <a:gradFill>
              <a:gsLst>
                <a:gs pos="55700">
                  <a:srgbClr val="279FC6">
                    <a:lumMod val="85000"/>
                    <a:lumOff val="15000"/>
                  </a:srgbClr>
                </a:gs>
                <a:gs pos="100000">
                  <a:schemeClr val="accent4">
                    <a:lumMod val="75000"/>
                  </a:schemeClr>
                </a:gs>
                <a:gs pos="0">
                  <a:schemeClr val="accent4"/>
                </a:gs>
              </a:gsLst>
              <a:lin ang="19800004" scaled="1"/>
            </a:gradFill>
            <a:ln w="9049"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B93009AD-4C99-9035-BC7C-D47365D1EC45}"/>
                </a:ext>
              </a:extLst>
            </p:cNvPr>
            <p:cNvSpPr/>
            <p:nvPr/>
          </p:nvSpPr>
          <p:spPr>
            <a:xfrm>
              <a:off x="5216301" y="5604609"/>
              <a:ext cx="1236640" cy="379981"/>
            </a:xfrm>
            <a:custGeom>
              <a:avLst/>
              <a:gdLst>
                <a:gd name="connsiteX0" fmla="*/ 618275 w 1236640"/>
                <a:gd name="connsiteY0" fmla="*/ 379981 h 379981"/>
                <a:gd name="connsiteX1" fmla="*/ 0 w 1236640"/>
                <a:gd name="connsiteY1" fmla="*/ 8345 h 379981"/>
                <a:gd name="connsiteX2" fmla="*/ 0 w 1236640"/>
                <a:gd name="connsiteY2" fmla="*/ 0 h 379981"/>
                <a:gd name="connsiteX3" fmla="*/ 616824 w 1236640"/>
                <a:gd name="connsiteY3" fmla="*/ 365922 h 379981"/>
                <a:gd name="connsiteX4" fmla="*/ 1236641 w 1236640"/>
                <a:gd name="connsiteY4" fmla="*/ 0 h 379981"/>
                <a:gd name="connsiteX5" fmla="*/ 1236641 w 1236640"/>
                <a:gd name="connsiteY5" fmla="*/ 8345 h 379981"/>
                <a:gd name="connsiteX6" fmla="*/ 618275 w 1236640"/>
                <a:gd name="connsiteY6" fmla="*/ 379981 h 379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6640" h="379981">
                  <a:moveTo>
                    <a:pt x="618275" y="379981"/>
                  </a:moveTo>
                  <a:lnTo>
                    <a:pt x="0" y="8345"/>
                  </a:lnTo>
                  <a:lnTo>
                    <a:pt x="0" y="0"/>
                  </a:lnTo>
                  <a:lnTo>
                    <a:pt x="616824" y="365922"/>
                  </a:lnTo>
                  <a:lnTo>
                    <a:pt x="1236641" y="0"/>
                  </a:lnTo>
                  <a:lnTo>
                    <a:pt x="1236641" y="8345"/>
                  </a:lnTo>
                  <a:lnTo>
                    <a:pt x="618275" y="379981"/>
                  </a:lnTo>
                  <a:close/>
                </a:path>
              </a:pathLst>
            </a:custGeom>
            <a:gradFill>
              <a:gsLst>
                <a:gs pos="0">
                  <a:schemeClr val="accent1">
                    <a:lumMod val="92000"/>
                  </a:schemeClr>
                </a:gs>
                <a:gs pos="53000">
                  <a:srgbClr val="EEC768">
                    <a:lumMod val="70000"/>
                    <a:lumOff val="30000"/>
                  </a:srgbClr>
                </a:gs>
                <a:gs pos="100000">
                  <a:schemeClr val="accent1">
                    <a:lumMod val="85000"/>
                    <a:lumOff val="15000"/>
                  </a:schemeClr>
                </a:gs>
              </a:gsLst>
              <a:lin ang="19800004" scaled="1"/>
            </a:gradFill>
            <a:ln w="411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a:p>
          </p:txBody>
        </p:sp>
        <p:sp>
          <p:nvSpPr>
            <p:cNvPr id="86" name="Freeform: Shape 85">
              <a:extLst>
                <a:ext uri="{FF2B5EF4-FFF2-40B4-BE49-F238E27FC236}">
                  <a16:creationId xmlns:a16="http://schemas.microsoft.com/office/drawing/2014/main" id="{4BB8D2E7-5472-EF96-C135-D8E71C93A2D6}"/>
                </a:ext>
              </a:extLst>
            </p:cNvPr>
            <p:cNvSpPr/>
            <p:nvPr/>
          </p:nvSpPr>
          <p:spPr>
            <a:xfrm>
              <a:off x="5216301" y="5128929"/>
              <a:ext cx="1236640" cy="242284"/>
            </a:xfrm>
            <a:custGeom>
              <a:avLst/>
              <a:gdLst>
                <a:gd name="connsiteX0" fmla="*/ 0 w 1236640"/>
                <a:gd name="connsiteY0" fmla="*/ 0 h 242284"/>
                <a:gd name="connsiteX1" fmla="*/ 612379 w 1236640"/>
                <a:gd name="connsiteY1" fmla="*/ 233123 h 242284"/>
                <a:gd name="connsiteX2" fmla="*/ 624262 w 1236640"/>
                <a:gd name="connsiteY2" fmla="*/ 233123 h 242284"/>
                <a:gd name="connsiteX3" fmla="*/ 1236641 w 1236640"/>
                <a:gd name="connsiteY3" fmla="*/ 0 h 242284"/>
                <a:gd name="connsiteX4" fmla="*/ 1236641 w 1236640"/>
                <a:gd name="connsiteY4" fmla="*/ 7075 h 242284"/>
                <a:gd name="connsiteX5" fmla="*/ 624262 w 1236640"/>
                <a:gd name="connsiteY5" fmla="*/ 242285 h 242284"/>
                <a:gd name="connsiteX6" fmla="*/ 612379 w 1236640"/>
                <a:gd name="connsiteY6" fmla="*/ 242285 h 242284"/>
                <a:gd name="connsiteX7" fmla="*/ 0 w 1236640"/>
                <a:gd name="connsiteY7" fmla="*/ 7075 h 242284"/>
                <a:gd name="connsiteX8" fmla="*/ 0 w 1236640"/>
                <a:gd name="connsiteY8" fmla="*/ 0 h 242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640" h="242284">
                  <a:moveTo>
                    <a:pt x="0" y="0"/>
                  </a:moveTo>
                  <a:lnTo>
                    <a:pt x="612379" y="233123"/>
                  </a:lnTo>
                  <a:lnTo>
                    <a:pt x="624262" y="233123"/>
                  </a:lnTo>
                  <a:lnTo>
                    <a:pt x="1236641" y="0"/>
                  </a:lnTo>
                  <a:lnTo>
                    <a:pt x="1236641" y="7075"/>
                  </a:lnTo>
                  <a:lnTo>
                    <a:pt x="624262" y="242285"/>
                  </a:lnTo>
                  <a:lnTo>
                    <a:pt x="612379" y="242285"/>
                  </a:lnTo>
                  <a:lnTo>
                    <a:pt x="0" y="7075"/>
                  </a:lnTo>
                  <a:lnTo>
                    <a:pt x="0" y="0"/>
                  </a:lnTo>
                  <a:close/>
                </a:path>
              </a:pathLst>
            </a:custGeom>
            <a:gradFill>
              <a:gsLst>
                <a:gs pos="0">
                  <a:schemeClr val="accent1">
                    <a:lumMod val="92000"/>
                  </a:schemeClr>
                </a:gs>
                <a:gs pos="53000">
                  <a:srgbClr val="EEC768">
                    <a:lumMod val="70000"/>
                    <a:lumOff val="30000"/>
                  </a:srgbClr>
                </a:gs>
                <a:gs pos="100000">
                  <a:schemeClr val="accent1">
                    <a:lumMod val="85000"/>
                    <a:lumOff val="15000"/>
                  </a:schemeClr>
                </a:gs>
              </a:gsLst>
              <a:lin ang="19800004" scaled="1"/>
            </a:gradFill>
            <a:ln w="9049"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A02654D7-55ED-E3C4-14A1-04702C2DA9B9}"/>
                </a:ext>
              </a:extLst>
            </p:cNvPr>
            <p:cNvSpPr/>
            <p:nvPr/>
          </p:nvSpPr>
          <p:spPr>
            <a:xfrm>
              <a:off x="4844574" y="4845734"/>
              <a:ext cx="1980004" cy="308048"/>
            </a:xfrm>
            <a:custGeom>
              <a:avLst/>
              <a:gdLst>
                <a:gd name="connsiteX0" fmla="*/ 990002 w 1980004"/>
                <a:gd name="connsiteY0" fmla="*/ 308049 h 308048"/>
                <a:gd name="connsiteX1" fmla="*/ 0 w 1980004"/>
                <a:gd name="connsiteY1" fmla="*/ 10613 h 308048"/>
                <a:gd name="connsiteX2" fmla="*/ 0 w 1980004"/>
                <a:gd name="connsiteY2" fmla="*/ 0 h 308048"/>
                <a:gd name="connsiteX3" fmla="*/ 990002 w 1980004"/>
                <a:gd name="connsiteY3" fmla="*/ 294080 h 308048"/>
                <a:gd name="connsiteX4" fmla="*/ 1980004 w 1980004"/>
                <a:gd name="connsiteY4" fmla="*/ 0 h 308048"/>
                <a:gd name="connsiteX5" fmla="*/ 1980004 w 1980004"/>
                <a:gd name="connsiteY5" fmla="*/ 10613 h 308048"/>
                <a:gd name="connsiteX6" fmla="*/ 990002 w 1980004"/>
                <a:gd name="connsiteY6" fmla="*/ 308049 h 30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0004" h="308048">
                  <a:moveTo>
                    <a:pt x="990002" y="308049"/>
                  </a:moveTo>
                  <a:lnTo>
                    <a:pt x="0" y="10613"/>
                  </a:lnTo>
                  <a:lnTo>
                    <a:pt x="0" y="0"/>
                  </a:lnTo>
                  <a:lnTo>
                    <a:pt x="990002" y="294080"/>
                  </a:lnTo>
                  <a:lnTo>
                    <a:pt x="1980004" y="0"/>
                  </a:lnTo>
                  <a:lnTo>
                    <a:pt x="1980004" y="10613"/>
                  </a:lnTo>
                  <a:lnTo>
                    <a:pt x="990002" y="308049"/>
                  </a:lnTo>
                  <a:close/>
                </a:path>
              </a:pathLst>
            </a:custGeom>
            <a:gradFill>
              <a:gsLst>
                <a:gs pos="56000">
                  <a:srgbClr val="F58654">
                    <a:lumMod val="76000"/>
                    <a:lumOff val="24000"/>
                  </a:srgbClr>
                </a:gs>
                <a:gs pos="0">
                  <a:schemeClr val="accent2">
                    <a:lumMod val="95000"/>
                  </a:schemeClr>
                </a:gs>
                <a:gs pos="100000">
                  <a:schemeClr val="accent2">
                    <a:lumMod val="60000"/>
                    <a:lumOff val="40000"/>
                  </a:schemeClr>
                </a:gs>
              </a:gsLst>
              <a:lin ang="19800004" scaled="1"/>
            </a:gradFill>
            <a:ln w="9049"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4F47DC85-36C5-63EF-8294-4BC672918B7D}"/>
                </a:ext>
              </a:extLst>
            </p:cNvPr>
            <p:cNvSpPr/>
            <p:nvPr/>
          </p:nvSpPr>
          <p:spPr>
            <a:xfrm>
              <a:off x="4844574" y="4335222"/>
              <a:ext cx="1980004" cy="161553"/>
            </a:xfrm>
            <a:custGeom>
              <a:avLst/>
              <a:gdLst>
                <a:gd name="connsiteX0" fmla="*/ 984015 w 1980004"/>
                <a:gd name="connsiteY0" fmla="*/ 161553 h 161553"/>
                <a:gd name="connsiteX1" fmla="*/ 0 w 1980004"/>
                <a:gd name="connsiteY1" fmla="*/ 10704 h 161553"/>
                <a:gd name="connsiteX2" fmla="*/ 0 w 1980004"/>
                <a:gd name="connsiteY2" fmla="*/ 0 h 161553"/>
                <a:gd name="connsiteX3" fmla="*/ 984106 w 1980004"/>
                <a:gd name="connsiteY3" fmla="*/ 147584 h 161553"/>
                <a:gd name="connsiteX4" fmla="*/ 995989 w 1980004"/>
                <a:gd name="connsiteY4" fmla="*/ 147584 h 161553"/>
                <a:gd name="connsiteX5" fmla="*/ 1980004 w 1980004"/>
                <a:gd name="connsiteY5" fmla="*/ 0 h 161553"/>
                <a:gd name="connsiteX6" fmla="*/ 1980004 w 1980004"/>
                <a:gd name="connsiteY6" fmla="*/ 10704 h 161553"/>
                <a:gd name="connsiteX7" fmla="*/ 995989 w 1980004"/>
                <a:gd name="connsiteY7" fmla="*/ 161553 h 161553"/>
                <a:gd name="connsiteX8" fmla="*/ 984015 w 1980004"/>
                <a:gd name="connsiteY8" fmla="*/ 161553 h 16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0004" h="161553">
                  <a:moveTo>
                    <a:pt x="984015" y="161553"/>
                  </a:moveTo>
                  <a:lnTo>
                    <a:pt x="0" y="10704"/>
                  </a:lnTo>
                  <a:lnTo>
                    <a:pt x="0" y="0"/>
                  </a:lnTo>
                  <a:lnTo>
                    <a:pt x="984106" y="147584"/>
                  </a:lnTo>
                  <a:lnTo>
                    <a:pt x="995989" y="147584"/>
                  </a:lnTo>
                  <a:lnTo>
                    <a:pt x="1980004" y="0"/>
                  </a:lnTo>
                  <a:lnTo>
                    <a:pt x="1980004" y="10704"/>
                  </a:lnTo>
                  <a:lnTo>
                    <a:pt x="995989" y="161553"/>
                  </a:lnTo>
                  <a:lnTo>
                    <a:pt x="984015" y="161553"/>
                  </a:lnTo>
                  <a:close/>
                </a:path>
              </a:pathLst>
            </a:custGeom>
            <a:solidFill>
              <a:srgbClr val="FFFFFF">
                <a:alpha val="20000"/>
              </a:srgbClr>
            </a:solidFill>
            <a:ln w="9049"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30205E5A-87D1-65BA-7338-071AB18CAC51}"/>
                </a:ext>
              </a:extLst>
            </p:cNvPr>
            <p:cNvSpPr/>
            <p:nvPr/>
          </p:nvSpPr>
          <p:spPr>
            <a:xfrm>
              <a:off x="4472848" y="3445635"/>
              <a:ext cx="2723457" cy="163095"/>
            </a:xfrm>
            <a:custGeom>
              <a:avLst/>
              <a:gdLst>
                <a:gd name="connsiteX0" fmla="*/ 1361729 w 2723457"/>
                <a:gd name="connsiteY0" fmla="*/ 0 h 163095"/>
                <a:gd name="connsiteX1" fmla="*/ 0 w 2723457"/>
                <a:gd name="connsiteY1" fmla="*/ 148673 h 163095"/>
                <a:gd name="connsiteX2" fmla="*/ 0 w 2723457"/>
                <a:gd name="connsiteY2" fmla="*/ 163095 h 163095"/>
                <a:gd name="connsiteX3" fmla="*/ 1361729 w 2723457"/>
                <a:gd name="connsiteY3" fmla="*/ 18777 h 163095"/>
                <a:gd name="connsiteX4" fmla="*/ 2723458 w 2723457"/>
                <a:gd name="connsiteY4" fmla="*/ 163095 h 163095"/>
                <a:gd name="connsiteX5" fmla="*/ 2723458 w 2723457"/>
                <a:gd name="connsiteY5" fmla="*/ 148673 h 163095"/>
                <a:gd name="connsiteX6" fmla="*/ 1361729 w 2723457"/>
                <a:gd name="connsiteY6" fmla="*/ 0 h 16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23457" h="163095">
                  <a:moveTo>
                    <a:pt x="1361729" y="0"/>
                  </a:moveTo>
                  <a:lnTo>
                    <a:pt x="0" y="148673"/>
                  </a:lnTo>
                  <a:lnTo>
                    <a:pt x="0" y="163095"/>
                  </a:lnTo>
                  <a:lnTo>
                    <a:pt x="1361729" y="18777"/>
                  </a:lnTo>
                  <a:lnTo>
                    <a:pt x="2723458" y="163095"/>
                  </a:lnTo>
                  <a:lnTo>
                    <a:pt x="2723458" y="148673"/>
                  </a:lnTo>
                  <a:lnTo>
                    <a:pt x="1361729" y="0"/>
                  </a:lnTo>
                  <a:close/>
                </a:path>
              </a:pathLst>
            </a:custGeom>
            <a:solidFill>
              <a:srgbClr val="FFFFFF">
                <a:alpha val="50000"/>
              </a:srgbClr>
            </a:solidFill>
            <a:ln w="9049"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D5E2778D-22CA-0295-6B2C-29454090DEE1}"/>
                </a:ext>
              </a:extLst>
            </p:cNvPr>
            <p:cNvSpPr/>
            <p:nvPr/>
          </p:nvSpPr>
          <p:spPr>
            <a:xfrm>
              <a:off x="4472848" y="4138292"/>
              <a:ext cx="2723457" cy="157925"/>
            </a:xfrm>
            <a:custGeom>
              <a:avLst/>
              <a:gdLst>
                <a:gd name="connsiteX0" fmla="*/ 1361729 w 2723457"/>
                <a:gd name="connsiteY0" fmla="*/ 157925 h 157925"/>
                <a:gd name="connsiteX1" fmla="*/ 0 w 2723457"/>
                <a:gd name="connsiteY1" fmla="*/ 14332 h 157925"/>
                <a:gd name="connsiteX2" fmla="*/ 0 w 2723457"/>
                <a:gd name="connsiteY2" fmla="*/ 0 h 157925"/>
                <a:gd name="connsiteX3" fmla="*/ 1361729 w 2723457"/>
                <a:gd name="connsiteY3" fmla="*/ 139239 h 157925"/>
                <a:gd name="connsiteX4" fmla="*/ 2723458 w 2723457"/>
                <a:gd name="connsiteY4" fmla="*/ 0 h 157925"/>
                <a:gd name="connsiteX5" fmla="*/ 2723458 w 2723457"/>
                <a:gd name="connsiteY5" fmla="*/ 14332 h 157925"/>
                <a:gd name="connsiteX6" fmla="*/ 1361729 w 2723457"/>
                <a:gd name="connsiteY6" fmla="*/ 157925 h 1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23457" h="157925">
                  <a:moveTo>
                    <a:pt x="1361729" y="157925"/>
                  </a:moveTo>
                  <a:lnTo>
                    <a:pt x="0" y="14332"/>
                  </a:lnTo>
                  <a:lnTo>
                    <a:pt x="0" y="0"/>
                  </a:lnTo>
                  <a:lnTo>
                    <a:pt x="1361729" y="139239"/>
                  </a:lnTo>
                  <a:lnTo>
                    <a:pt x="2723458" y="0"/>
                  </a:lnTo>
                  <a:lnTo>
                    <a:pt x="2723458" y="14332"/>
                  </a:lnTo>
                  <a:lnTo>
                    <a:pt x="1361729" y="157925"/>
                  </a:lnTo>
                  <a:close/>
                </a:path>
              </a:pathLst>
            </a:custGeom>
            <a:gradFill>
              <a:gsLst>
                <a:gs pos="47100">
                  <a:srgbClr val="AF6DF0">
                    <a:lumMod val="82000"/>
                    <a:lumOff val="18000"/>
                  </a:srgbClr>
                </a:gs>
                <a:gs pos="100000">
                  <a:schemeClr val="accent3">
                    <a:lumMod val="60000"/>
                    <a:lumOff val="40000"/>
                  </a:schemeClr>
                </a:gs>
                <a:gs pos="0">
                  <a:schemeClr val="accent3"/>
                </a:gs>
              </a:gsLst>
              <a:lin ang="19800004" scaled="1"/>
            </a:gradFill>
            <a:ln w="9049" cap="flat">
              <a:noFill/>
              <a:prstDash val="solid"/>
              <a:miter/>
            </a:ln>
          </p:spPr>
          <p:txBody>
            <a:bodyPr rtlCol="0" anchor="ctr"/>
            <a:lstStyle/>
            <a:p>
              <a:endParaRPr lang="en-ID"/>
            </a:p>
          </p:txBody>
        </p:sp>
        <p:grpSp>
          <p:nvGrpSpPr>
            <p:cNvPr id="3" name="Group 2">
              <a:extLst>
                <a:ext uri="{FF2B5EF4-FFF2-40B4-BE49-F238E27FC236}">
                  <a16:creationId xmlns:a16="http://schemas.microsoft.com/office/drawing/2014/main" id="{E22C6041-44A8-2492-0974-14FC110CA179}"/>
                </a:ext>
              </a:extLst>
            </p:cNvPr>
            <p:cNvGrpSpPr/>
            <p:nvPr/>
          </p:nvGrpSpPr>
          <p:grpSpPr>
            <a:xfrm>
              <a:off x="6452851" y="4797677"/>
              <a:ext cx="4128745" cy="802970"/>
              <a:chOff x="7019992" y="1912293"/>
              <a:chExt cx="4128745" cy="802970"/>
            </a:xfrm>
          </p:grpSpPr>
          <p:grpSp>
            <p:nvGrpSpPr>
              <p:cNvPr id="5" name="Group 4">
                <a:extLst>
                  <a:ext uri="{FF2B5EF4-FFF2-40B4-BE49-F238E27FC236}">
                    <a16:creationId xmlns:a16="http://schemas.microsoft.com/office/drawing/2014/main" id="{1B910A80-4ECB-782E-EE0D-AC79B890FE75}"/>
                  </a:ext>
                </a:extLst>
              </p:cNvPr>
              <p:cNvGrpSpPr/>
              <p:nvPr/>
            </p:nvGrpSpPr>
            <p:grpSpPr>
              <a:xfrm>
                <a:off x="7019992" y="2144849"/>
                <a:ext cx="993902" cy="408917"/>
                <a:chOff x="7019992" y="2144849"/>
                <a:chExt cx="993902" cy="408917"/>
              </a:xfrm>
            </p:grpSpPr>
            <p:cxnSp>
              <p:nvCxnSpPr>
                <p:cNvPr id="8" name="Straight Connector 7">
                  <a:extLst>
                    <a:ext uri="{FF2B5EF4-FFF2-40B4-BE49-F238E27FC236}">
                      <a16:creationId xmlns:a16="http://schemas.microsoft.com/office/drawing/2014/main" id="{EE58C7F3-AE60-5B80-CB13-272744CA9AB5}"/>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AFE859C4-1699-D062-6132-BEF3CD22C33D}"/>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6E49EC8A-1572-8E1C-E29E-F5AED8C15C93}"/>
                  </a:ext>
                </a:extLst>
              </p:cNvPr>
              <p:cNvSpPr txBox="1"/>
              <p:nvPr/>
            </p:nvSpPr>
            <p:spPr>
              <a:xfrm>
                <a:off x="8239497"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7" name="TextBox 6">
                <a:extLst>
                  <a:ext uri="{FF2B5EF4-FFF2-40B4-BE49-F238E27FC236}">
                    <a16:creationId xmlns:a16="http://schemas.microsoft.com/office/drawing/2014/main" id="{DBE8E96A-E2B5-48D5-8C5A-1749366A51CB}"/>
                  </a:ext>
                </a:extLst>
              </p:cNvPr>
              <p:cNvSpPr txBox="1"/>
              <p:nvPr/>
            </p:nvSpPr>
            <p:spPr>
              <a:xfrm>
                <a:off x="8239497"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10" name="Group 9">
              <a:extLst>
                <a:ext uri="{FF2B5EF4-FFF2-40B4-BE49-F238E27FC236}">
                  <a16:creationId xmlns:a16="http://schemas.microsoft.com/office/drawing/2014/main" id="{38D078BC-D7C9-28DF-5C7E-4E4768EBA84A}"/>
                </a:ext>
              </a:extLst>
            </p:cNvPr>
            <p:cNvGrpSpPr/>
            <p:nvPr/>
          </p:nvGrpSpPr>
          <p:grpSpPr>
            <a:xfrm>
              <a:off x="7172900" y="3254923"/>
              <a:ext cx="4128745" cy="802970"/>
              <a:chOff x="7019992" y="1912293"/>
              <a:chExt cx="4128745" cy="802970"/>
            </a:xfrm>
          </p:grpSpPr>
          <p:grpSp>
            <p:nvGrpSpPr>
              <p:cNvPr id="11" name="Group 10">
                <a:extLst>
                  <a:ext uri="{FF2B5EF4-FFF2-40B4-BE49-F238E27FC236}">
                    <a16:creationId xmlns:a16="http://schemas.microsoft.com/office/drawing/2014/main" id="{E63411FE-0082-A1A0-F82B-88FAB2396A7D}"/>
                  </a:ext>
                </a:extLst>
              </p:cNvPr>
              <p:cNvGrpSpPr/>
              <p:nvPr/>
            </p:nvGrpSpPr>
            <p:grpSpPr>
              <a:xfrm>
                <a:off x="7019992" y="2144849"/>
                <a:ext cx="993902" cy="408917"/>
                <a:chOff x="7019992" y="2144849"/>
                <a:chExt cx="993902" cy="408917"/>
              </a:xfrm>
            </p:grpSpPr>
            <p:cxnSp>
              <p:nvCxnSpPr>
                <p:cNvPr id="14" name="Straight Connector 13">
                  <a:extLst>
                    <a:ext uri="{FF2B5EF4-FFF2-40B4-BE49-F238E27FC236}">
                      <a16:creationId xmlns:a16="http://schemas.microsoft.com/office/drawing/2014/main" id="{6B6017AB-591E-A5A9-4BAD-7ECF5D593299}"/>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FA436B9F-7833-8077-31E1-5E63B12A131F}"/>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4EF344BE-74AC-7DA2-ACDF-CB2B812BA5CD}"/>
                  </a:ext>
                </a:extLst>
              </p:cNvPr>
              <p:cNvSpPr txBox="1"/>
              <p:nvPr/>
            </p:nvSpPr>
            <p:spPr>
              <a:xfrm>
                <a:off x="8239497"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4C6615CA-A745-1E4C-EC8E-FC3DFBAC1120}"/>
                  </a:ext>
                </a:extLst>
              </p:cNvPr>
              <p:cNvSpPr txBox="1"/>
              <p:nvPr/>
            </p:nvSpPr>
            <p:spPr>
              <a:xfrm>
                <a:off x="8239497"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16" name="Group 15">
              <a:extLst>
                <a:ext uri="{FF2B5EF4-FFF2-40B4-BE49-F238E27FC236}">
                  <a16:creationId xmlns:a16="http://schemas.microsoft.com/office/drawing/2014/main" id="{7D1FCA8D-797B-9D3C-5486-30D4ABE6C0D2}"/>
                </a:ext>
              </a:extLst>
            </p:cNvPr>
            <p:cNvGrpSpPr/>
            <p:nvPr/>
          </p:nvGrpSpPr>
          <p:grpSpPr>
            <a:xfrm>
              <a:off x="6452851" y="1712169"/>
              <a:ext cx="4128745" cy="802970"/>
              <a:chOff x="7019992" y="1912293"/>
              <a:chExt cx="4128745" cy="802970"/>
            </a:xfrm>
          </p:grpSpPr>
          <p:grpSp>
            <p:nvGrpSpPr>
              <p:cNvPr id="17" name="Group 16">
                <a:extLst>
                  <a:ext uri="{FF2B5EF4-FFF2-40B4-BE49-F238E27FC236}">
                    <a16:creationId xmlns:a16="http://schemas.microsoft.com/office/drawing/2014/main" id="{A5B0782E-9B08-F8DB-FB80-AAF3A6EFC1B4}"/>
                  </a:ext>
                </a:extLst>
              </p:cNvPr>
              <p:cNvGrpSpPr/>
              <p:nvPr/>
            </p:nvGrpSpPr>
            <p:grpSpPr>
              <a:xfrm>
                <a:off x="7019992" y="2144849"/>
                <a:ext cx="993902" cy="408917"/>
                <a:chOff x="7019992" y="2144849"/>
                <a:chExt cx="993902" cy="408917"/>
              </a:xfrm>
            </p:grpSpPr>
            <p:cxnSp>
              <p:nvCxnSpPr>
                <p:cNvPr id="20" name="Straight Connector 19">
                  <a:extLst>
                    <a:ext uri="{FF2B5EF4-FFF2-40B4-BE49-F238E27FC236}">
                      <a16:creationId xmlns:a16="http://schemas.microsoft.com/office/drawing/2014/main" id="{EE2298DC-DF5A-97A7-F028-1C02E028C71F}"/>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4F75D2E8-34E5-C8C1-6DC8-42D36629EEF7}"/>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7640D292-6CAF-B1E3-C5AF-552073C1490B}"/>
                  </a:ext>
                </a:extLst>
              </p:cNvPr>
              <p:cNvSpPr txBox="1"/>
              <p:nvPr/>
            </p:nvSpPr>
            <p:spPr>
              <a:xfrm>
                <a:off x="8239497" y="1912293"/>
                <a:ext cx="1974850" cy="276999"/>
              </a:xfrm>
              <a:prstGeom prst="rect">
                <a:avLst/>
              </a:prstGeom>
              <a:noFill/>
            </p:spPr>
            <p:txBody>
              <a:bodyPr wrap="square" rtlCol="0">
                <a:spAutoFit/>
              </a:bodyPr>
              <a:lstStyle/>
              <a:p>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387E287B-BD46-CC8F-52B4-61A0107167A4}"/>
                  </a:ext>
                </a:extLst>
              </p:cNvPr>
              <p:cNvSpPr txBox="1"/>
              <p:nvPr/>
            </p:nvSpPr>
            <p:spPr>
              <a:xfrm>
                <a:off x="8239497" y="2144850"/>
                <a:ext cx="2909240" cy="570413"/>
              </a:xfrm>
              <a:prstGeom prst="rect">
                <a:avLst/>
              </a:prstGeom>
              <a:noFill/>
            </p:spPr>
            <p:txBody>
              <a:bodyPr wrap="square">
                <a:spAutoFit/>
              </a:bodyPr>
              <a:lstStyle/>
              <a:p>
                <a:pP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22" name="Group 21">
              <a:extLst>
                <a:ext uri="{FF2B5EF4-FFF2-40B4-BE49-F238E27FC236}">
                  <a16:creationId xmlns:a16="http://schemas.microsoft.com/office/drawing/2014/main" id="{FC1EC7B1-8ED3-53D9-6CB4-DCB1F80C97B2}"/>
                </a:ext>
              </a:extLst>
            </p:cNvPr>
            <p:cNvGrpSpPr/>
            <p:nvPr/>
          </p:nvGrpSpPr>
          <p:grpSpPr>
            <a:xfrm flipH="1">
              <a:off x="715739" y="4196788"/>
              <a:ext cx="4128745" cy="802970"/>
              <a:chOff x="7019992" y="1912293"/>
              <a:chExt cx="4128745" cy="802970"/>
            </a:xfrm>
          </p:grpSpPr>
          <p:grpSp>
            <p:nvGrpSpPr>
              <p:cNvPr id="23" name="Group 22">
                <a:extLst>
                  <a:ext uri="{FF2B5EF4-FFF2-40B4-BE49-F238E27FC236}">
                    <a16:creationId xmlns:a16="http://schemas.microsoft.com/office/drawing/2014/main" id="{7C4FC01B-935A-7C91-82EA-F3228A32A3E2}"/>
                  </a:ext>
                </a:extLst>
              </p:cNvPr>
              <p:cNvGrpSpPr/>
              <p:nvPr/>
            </p:nvGrpSpPr>
            <p:grpSpPr>
              <a:xfrm>
                <a:off x="7019992" y="2144849"/>
                <a:ext cx="993902" cy="408917"/>
                <a:chOff x="7019992" y="2144849"/>
                <a:chExt cx="993902" cy="408917"/>
              </a:xfrm>
            </p:grpSpPr>
            <p:cxnSp>
              <p:nvCxnSpPr>
                <p:cNvPr id="26" name="Straight Connector 25">
                  <a:extLst>
                    <a:ext uri="{FF2B5EF4-FFF2-40B4-BE49-F238E27FC236}">
                      <a16:creationId xmlns:a16="http://schemas.microsoft.com/office/drawing/2014/main" id="{79CC2D39-6654-B396-8EDB-1D4C7F694A6C}"/>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9912FACB-7123-C9A3-564D-0A111137C823}"/>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a16="http://schemas.microsoft.com/office/drawing/2014/main" id="{EE925713-F333-9C22-EFC0-6B1B82049CFA}"/>
                  </a:ext>
                </a:extLst>
              </p:cNvPr>
              <p:cNvSpPr txBox="1"/>
              <p:nvPr/>
            </p:nvSpPr>
            <p:spPr>
              <a:xfrm>
                <a:off x="8239497"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25" name="TextBox 24">
                <a:extLst>
                  <a:ext uri="{FF2B5EF4-FFF2-40B4-BE49-F238E27FC236}">
                    <a16:creationId xmlns:a16="http://schemas.microsoft.com/office/drawing/2014/main" id="{D09376D4-3300-21DE-1DDE-017EF0EE000E}"/>
                  </a:ext>
                </a:extLst>
              </p:cNvPr>
              <p:cNvSpPr txBox="1"/>
              <p:nvPr/>
            </p:nvSpPr>
            <p:spPr>
              <a:xfrm>
                <a:off x="8239497"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nvGrpSpPr>
            <p:cNvPr id="28" name="Group 27">
              <a:extLst>
                <a:ext uri="{FF2B5EF4-FFF2-40B4-BE49-F238E27FC236}">
                  <a16:creationId xmlns:a16="http://schemas.microsoft.com/office/drawing/2014/main" id="{4B51235D-5AB0-C715-A626-BC9E122E9529}"/>
                </a:ext>
              </a:extLst>
            </p:cNvPr>
            <p:cNvGrpSpPr/>
            <p:nvPr/>
          </p:nvGrpSpPr>
          <p:grpSpPr>
            <a:xfrm flipH="1">
              <a:off x="709933" y="2654034"/>
              <a:ext cx="4128745" cy="802970"/>
              <a:chOff x="7019992" y="1912293"/>
              <a:chExt cx="4128745" cy="802970"/>
            </a:xfrm>
          </p:grpSpPr>
          <p:grpSp>
            <p:nvGrpSpPr>
              <p:cNvPr id="29" name="Group 28">
                <a:extLst>
                  <a:ext uri="{FF2B5EF4-FFF2-40B4-BE49-F238E27FC236}">
                    <a16:creationId xmlns:a16="http://schemas.microsoft.com/office/drawing/2014/main" id="{37E39567-A7FA-B2D4-F5A4-68EEEEA047DF}"/>
                  </a:ext>
                </a:extLst>
              </p:cNvPr>
              <p:cNvGrpSpPr/>
              <p:nvPr/>
            </p:nvGrpSpPr>
            <p:grpSpPr>
              <a:xfrm>
                <a:off x="7019992" y="2144849"/>
                <a:ext cx="993902" cy="408917"/>
                <a:chOff x="7019992" y="2144849"/>
                <a:chExt cx="993902" cy="408917"/>
              </a:xfrm>
            </p:grpSpPr>
            <p:cxnSp>
              <p:nvCxnSpPr>
                <p:cNvPr id="32" name="Straight Connector 31">
                  <a:extLst>
                    <a:ext uri="{FF2B5EF4-FFF2-40B4-BE49-F238E27FC236}">
                      <a16:creationId xmlns:a16="http://schemas.microsoft.com/office/drawing/2014/main" id="{F2717C5C-1E29-9D14-3A53-E9D1BFB486C8}"/>
                    </a:ext>
                  </a:extLst>
                </p:cNvPr>
                <p:cNvCxnSpPr/>
                <p:nvPr/>
              </p:nvCxnSpPr>
              <p:spPr>
                <a:xfrm flipV="1">
                  <a:off x="7019992" y="2144849"/>
                  <a:ext cx="408917" cy="408917"/>
                </a:xfrm>
                <a:prstGeom prst="line">
                  <a:avLst/>
                </a:prstGeom>
                <a:ln w="1270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82642D92-5EB0-9A8E-88B5-174FA0D892C1}"/>
                    </a:ext>
                  </a:extLst>
                </p:cNvPr>
                <p:cNvCxnSpPr>
                  <a:cxnSpLocks/>
                </p:cNvCxnSpPr>
                <p:nvPr/>
              </p:nvCxnSpPr>
              <p:spPr>
                <a:xfrm>
                  <a:off x="7428909" y="2144849"/>
                  <a:ext cx="584985" cy="0"/>
                </a:xfrm>
                <a:prstGeom prst="line">
                  <a:avLst/>
                </a:prstGeom>
                <a:ln w="1270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30" name="TextBox 29">
                <a:extLst>
                  <a:ext uri="{FF2B5EF4-FFF2-40B4-BE49-F238E27FC236}">
                    <a16:creationId xmlns:a16="http://schemas.microsoft.com/office/drawing/2014/main" id="{4BF33CEF-829B-DB1B-184C-D1EF9FA1F67E}"/>
                  </a:ext>
                </a:extLst>
              </p:cNvPr>
              <p:cNvSpPr txBox="1"/>
              <p:nvPr/>
            </p:nvSpPr>
            <p:spPr>
              <a:xfrm>
                <a:off x="8239497" y="1912293"/>
                <a:ext cx="1974850" cy="276999"/>
              </a:xfrm>
              <a:prstGeom prst="rect">
                <a:avLst/>
              </a:prstGeom>
              <a:noFill/>
            </p:spPr>
            <p:txBody>
              <a:bodyPr wrap="square" rtlCol="0">
                <a:spAutoFit/>
              </a:bodyPr>
              <a:lstStyle/>
              <a:p>
                <a:pPr algn="r"/>
                <a:r>
                  <a:rPr lang="en-US" sz="1200" b="1" dirty="0">
                    <a:solidFill>
                      <a:schemeClr val="tx1">
                        <a:lumMod val="75000"/>
                        <a:lumOff val="25000"/>
                      </a:schemeClr>
                    </a:solidFill>
                    <a:latin typeface="Poppins SemiBold" panose="00000700000000000000" pitchFamily="2" charset="0"/>
                    <a:cs typeface="Poppins SemiBold" panose="00000700000000000000" pitchFamily="2" charset="0"/>
                  </a:rPr>
                  <a:t>Insert description here</a:t>
                </a:r>
                <a:endParaRPr lang="en-ID" sz="1200" b="1" dirty="0">
                  <a:solidFill>
                    <a:schemeClr val="tx1">
                      <a:lumMod val="75000"/>
                      <a:lumOff val="25000"/>
                    </a:schemeClr>
                  </a:solidFill>
                  <a:latin typeface="Poppins SemiBold" panose="00000700000000000000"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E59EFD96-CA19-979B-7802-65A2010B8550}"/>
                  </a:ext>
                </a:extLst>
              </p:cNvPr>
              <p:cNvSpPr txBox="1"/>
              <p:nvPr/>
            </p:nvSpPr>
            <p:spPr>
              <a:xfrm>
                <a:off x="8239497" y="2144850"/>
                <a:ext cx="2909240" cy="570413"/>
              </a:xfrm>
              <a:prstGeom prst="rect">
                <a:avLst/>
              </a:prstGeom>
              <a:noFill/>
            </p:spPr>
            <p:txBody>
              <a:bodyPr wrap="square">
                <a:spAutoFit/>
              </a:bodyPr>
              <a:lstStyle/>
              <a:p>
                <a:pPr algn="r">
                  <a:lnSpc>
                    <a:spcPct val="150000"/>
                  </a:lnSpc>
                  <a:spcAft>
                    <a:spcPts val="1200"/>
                  </a:spcAft>
                </a:pPr>
                <a:r>
                  <a:rPr lang="en-US" sz="1100" dirty="0">
                    <a:solidFill>
                      <a:schemeClr val="tx1">
                        <a:lumMod val="75000"/>
                        <a:lumOff val="25000"/>
                      </a:schemeClr>
                    </a:solidFill>
                  </a:rPr>
                  <a:t>A wonderful serenity has taken </a:t>
                </a:r>
                <a:r>
                  <a:rPr lang="en-US" sz="1100" b="0" i="0" dirty="0">
                    <a:solidFill>
                      <a:schemeClr val="tx1">
                        <a:lumMod val="75000"/>
                        <a:lumOff val="25000"/>
                      </a:schemeClr>
                    </a:solidFill>
                    <a:effectLst/>
                  </a:rPr>
                  <a:t>possession of my entire</a:t>
                </a:r>
              </a:p>
            </p:txBody>
          </p:sp>
        </p:grpSp>
      </p:grpSp>
    </p:spTree>
    <p:extLst>
      <p:ext uri="{BB962C8B-B14F-4D97-AF65-F5344CB8AC3E}">
        <p14:creationId xmlns:p14="http://schemas.microsoft.com/office/powerpoint/2010/main" val="11776444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BEFF094-7C47-8180-CCA0-10094647545B}"/>
              </a:ext>
            </a:extLst>
          </p:cNvPr>
          <p:cNvGrpSpPr/>
          <p:nvPr/>
        </p:nvGrpSpPr>
        <p:grpSpPr>
          <a:xfrm>
            <a:off x="1279596" y="930179"/>
            <a:ext cx="6125546" cy="4997644"/>
            <a:chOff x="1078318" y="933052"/>
            <a:chExt cx="6528101" cy="5326079"/>
          </a:xfrm>
        </p:grpSpPr>
        <p:grpSp>
          <p:nvGrpSpPr>
            <p:cNvPr id="3" name="Group 2">
              <a:extLst>
                <a:ext uri="{FF2B5EF4-FFF2-40B4-BE49-F238E27FC236}">
                  <a16:creationId xmlns:a16="http://schemas.microsoft.com/office/drawing/2014/main" id="{A24CE5BA-B2D0-08B7-C684-6F02D43010C6}"/>
                </a:ext>
              </a:extLst>
            </p:cNvPr>
            <p:cNvGrpSpPr/>
            <p:nvPr/>
          </p:nvGrpSpPr>
          <p:grpSpPr>
            <a:xfrm>
              <a:off x="5594773" y="1201667"/>
              <a:ext cx="1616200" cy="628755"/>
              <a:chOff x="6014498" y="1852605"/>
              <a:chExt cx="1616200" cy="628755"/>
            </a:xfrm>
          </p:grpSpPr>
          <p:cxnSp>
            <p:nvCxnSpPr>
              <p:cNvPr id="24" name="Straight Connector 23">
                <a:extLst>
                  <a:ext uri="{FF2B5EF4-FFF2-40B4-BE49-F238E27FC236}">
                    <a16:creationId xmlns:a16="http://schemas.microsoft.com/office/drawing/2014/main" id="{19A3F698-370E-4401-B756-6415AF383CD8}"/>
                  </a:ext>
                </a:extLst>
              </p:cNvPr>
              <p:cNvCxnSpPr/>
              <p:nvPr/>
            </p:nvCxnSpPr>
            <p:spPr>
              <a:xfrm>
                <a:off x="6014498" y="2201656"/>
                <a:ext cx="1136849" cy="0"/>
              </a:xfrm>
              <a:prstGeom prst="line">
                <a:avLst/>
              </a:prstGeom>
              <a:ln w="57150" cap="rnd">
                <a:solidFill>
                  <a:schemeClr val="accent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9006D6DD-9009-45DB-A5D8-758638061119}"/>
                  </a:ext>
                </a:extLst>
              </p:cNvPr>
              <p:cNvSpPr/>
              <p:nvPr/>
            </p:nvSpPr>
            <p:spPr>
              <a:xfrm>
                <a:off x="6804834" y="1852605"/>
                <a:ext cx="825864" cy="628755"/>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66" name="Oval 65">
                <a:extLst>
                  <a:ext uri="{FF2B5EF4-FFF2-40B4-BE49-F238E27FC236}">
                    <a16:creationId xmlns:a16="http://schemas.microsoft.com/office/drawing/2014/main" id="{A07957D7-C69D-46DA-A933-0C035D77B5D6}"/>
                  </a:ext>
                </a:extLst>
              </p:cNvPr>
              <p:cNvSpPr/>
              <p:nvPr/>
            </p:nvSpPr>
            <p:spPr>
              <a:xfrm>
                <a:off x="7102564" y="1942207"/>
                <a:ext cx="457211" cy="457211"/>
              </a:xfrm>
              <a:prstGeom prst="ellipse">
                <a:avLst/>
              </a:prstGeom>
              <a:solidFill>
                <a:schemeClr val="bg1"/>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2" name="TextBox 61">
                <a:extLst>
                  <a:ext uri="{FF2B5EF4-FFF2-40B4-BE49-F238E27FC236}">
                    <a16:creationId xmlns:a16="http://schemas.microsoft.com/office/drawing/2014/main" id="{78AA91C8-08C0-4094-BB2C-FD845F8A3B12}"/>
                  </a:ext>
                </a:extLst>
              </p:cNvPr>
              <p:cNvSpPr txBox="1"/>
              <p:nvPr/>
            </p:nvSpPr>
            <p:spPr>
              <a:xfrm>
                <a:off x="7138078" y="2010178"/>
                <a:ext cx="425116" cy="338554"/>
              </a:xfrm>
              <a:prstGeom prst="rect">
                <a:avLst/>
              </a:prstGeom>
              <a:noFill/>
            </p:spPr>
            <p:txBody>
              <a:bodyPr wrap="none" rtlCol="0" anchor="ctr">
                <a:spAutoFit/>
              </a:bodyPr>
              <a:lstStyle/>
              <a:p>
                <a:pPr algn="ctr"/>
                <a:r>
                  <a:rPr lang="en-US" sz="1600" b="1" dirty="0">
                    <a:latin typeface=""/>
                  </a:rPr>
                  <a:t>01</a:t>
                </a:r>
                <a:endParaRPr lang="en-ID" sz="1600" b="1" dirty="0">
                  <a:latin typeface=""/>
                </a:endParaRPr>
              </a:p>
            </p:txBody>
          </p:sp>
        </p:grpSp>
        <p:grpSp>
          <p:nvGrpSpPr>
            <p:cNvPr id="4" name="Group 3">
              <a:extLst>
                <a:ext uri="{FF2B5EF4-FFF2-40B4-BE49-F238E27FC236}">
                  <a16:creationId xmlns:a16="http://schemas.microsoft.com/office/drawing/2014/main" id="{9A908A3A-A130-E336-4916-C055E4F19BDE}"/>
                </a:ext>
              </a:extLst>
            </p:cNvPr>
            <p:cNvGrpSpPr/>
            <p:nvPr/>
          </p:nvGrpSpPr>
          <p:grpSpPr>
            <a:xfrm>
              <a:off x="6483880" y="2588370"/>
              <a:ext cx="1083065" cy="628750"/>
              <a:chOff x="6542355" y="2889600"/>
              <a:chExt cx="1083065" cy="628750"/>
            </a:xfrm>
          </p:grpSpPr>
          <p:grpSp>
            <p:nvGrpSpPr>
              <p:cNvPr id="58" name="Group 57">
                <a:extLst>
                  <a:ext uri="{FF2B5EF4-FFF2-40B4-BE49-F238E27FC236}">
                    <a16:creationId xmlns:a16="http://schemas.microsoft.com/office/drawing/2014/main" id="{566948A7-2E99-40D5-B550-C2BF64159F8A}"/>
                  </a:ext>
                </a:extLst>
              </p:cNvPr>
              <p:cNvGrpSpPr/>
              <p:nvPr/>
            </p:nvGrpSpPr>
            <p:grpSpPr>
              <a:xfrm>
                <a:off x="6542355" y="2889600"/>
                <a:ext cx="1083065" cy="628750"/>
                <a:chOff x="6322745" y="2536065"/>
                <a:chExt cx="1223113" cy="710052"/>
              </a:xfrm>
            </p:grpSpPr>
            <p:cxnSp>
              <p:nvCxnSpPr>
                <p:cNvPr id="45" name="Straight Connector 44">
                  <a:extLst>
                    <a:ext uri="{FF2B5EF4-FFF2-40B4-BE49-F238E27FC236}">
                      <a16:creationId xmlns:a16="http://schemas.microsoft.com/office/drawing/2014/main" id="{E0F3B0F3-EECB-4DC6-B60A-B569E22FD729}"/>
                    </a:ext>
                  </a:extLst>
                </p:cNvPr>
                <p:cNvCxnSpPr>
                  <a:cxnSpLocks/>
                </p:cNvCxnSpPr>
                <p:nvPr/>
              </p:nvCxnSpPr>
              <p:spPr>
                <a:xfrm>
                  <a:off x="6322745" y="2991128"/>
                  <a:ext cx="1170827" cy="0"/>
                </a:xfrm>
                <a:prstGeom prst="line">
                  <a:avLst/>
                </a:prstGeom>
                <a:solidFill>
                  <a:schemeClr val="accent2">
                    <a:lumMod val="75000"/>
                  </a:schemeClr>
                </a:solidFill>
                <a:ln w="57150" cap="rnd">
                  <a:solidFill>
                    <a:schemeClr val="accent2">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0" name="Freeform: Shape 49">
                  <a:extLst>
                    <a:ext uri="{FF2B5EF4-FFF2-40B4-BE49-F238E27FC236}">
                      <a16:creationId xmlns:a16="http://schemas.microsoft.com/office/drawing/2014/main" id="{3E97D999-0618-4C16-998A-3BF2E9D9637A}"/>
                    </a:ext>
                  </a:extLst>
                </p:cNvPr>
                <p:cNvSpPr/>
                <p:nvPr/>
              </p:nvSpPr>
              <p:spPr>
                <a:xfrm>
                  <a:off x="6613211" y="2536065"/>
                  <a:ext cx="932647" cy="710052"/>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grpSp>
          <p:sp>
            <p:nvSpPr>
              <p:cNvPr id="67" name="Oval 66">
                <a:extLst>
                  <a:ext uri="{FF2B5EF4-FFF2-40B4-BE49-F238E27FC236}">
                    <a16:creationId xmlns:a16="http://schemas.microsoft.com/office/drawing/2014/main" id="{2AB565D2-9E2C-4805-8AF5-5B8CBB23656F}"/>
                  </a:ext>
                </a:extLst>
              </p:cNvPr>
              <p:cNvSpPr/>
              <p:nvPr/>
            </p:nvSpPr>
            <p:spPr>
              <a:xfrm>
                <a:off x="7085696" y="2989435"/>
                <a:ext cx="457211" cy="457211"/>
              </a:xfrm>
              <a:prstGeom prst="ellipse">
                <a:avLst/>
              </a:prstGeom>
              <a:solidFill>
                <a:schemeClr val="bg1"/>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3" name="TextBox 62">
                <a:extLst>
                  <a:ext uri="{FF2B5EF4-FFF2-40B4-BE49-F238E27FC236}">
                    <a16:creationId xmlns:a16="http://schemas.microsoft.com/office/drawing/2014/main" id="{4C62C83C-ACB6-43E9-BA34-2BE508B99E87}"/>
                  </a:ext>
                </a:extLst>
              </p:cNvPr>
              <p:cNvSpPr txBox="1"/>
              <p:nvPr/>
            </p:nvSpPr>
            <p:spPr>
              <a:xfrm>
                <a:off x="7084402" y="3030899"/>
                <a:ext cx="457176" cy="369332"/>
              </a:xfrm>
              <a:prstGeom prst="rect">
                <a:avLst/>
              </a:prstGeom>
              <a:noFill/>
            </p:spPr>
            <p:txBody>
              <a:bodyPr wrap="none" rtlCol="0" anchor="ctr">
                <a:spAutoFit/>
              </a:bodyPr>
              <a:lstStyle/>
              <a:p>
                <a:pPr algn="ctr"/>
                <a:r>
                  <a:rPr lang="en-US" b="1" dirty="0">
                    <a:latin typeface=""/>
                  </a:rPr>
                  <a:t>02</a:t>
                </a:r>
                <a:endParaRPr lang="en-ID" b="1" dirty="0">
                  <a:latin typeface=""/>
                </a:endParaRPr>
              </a:p>
            </p:txBody>
          </p:sp>
        </p:grpSp>
        <p:grpSp>
          <p:nvGrpSpPr>
            <p:cNvPr id="5" name="Group 4">
              <a:extLst>
                <a:ext uri="{FF2B5EF4-FFF2-40B4-BE49-F238E27FC236}">
                  <a16:creationId xmlns:a16="http://schemas.microsoft.com/office/drawing/2014/main" id="{4D118229-508D-649B-3703-C1511CF11049}"/>
                </a:ext>
              </a:extLst>
            </p:cNvPr>
            <p:cNvGrpSpPr/>
            <p:nvPr/>
          </p:nvGrpSpPr>
          <p:grpSpPr>
            <a:xfrm>
              <a:off x="6483880" y="3975068"/>
              <a:ext cx="1122539" cy="628749"/>
              <a:chOff x="6483880" y="3945541"/>
              <a:chExt cx="1122539" cy="628749"/>
            </a:xfrm>
          </p:grpSpPr>
          <p:grpSp>
            <p:nvGrpSpPr>
              <p:cNvPr id="59" name="Group 58">
                <a:extLst>
                  <a:ext uri="{FF2B5EF4-FFF2-40B4-BE49-F238E27FC236}">
                    <a16:creationId xmlns:a16="http://schemas.microsoft.com/office/drawing/2014/main" id="{C135EDEE-D9DF-48AD-AA84-A2A02FD43749}"/>
                  </a:ext>
                </a:extLst>
              </p:cNvPr>
              <p:cNvGrpSpPr/>
              <p:nvPr/>
            </p:nvGrpSpPr>
            <p:grpSpPr>
              <a:xfrm>
                <a:off x="6483880" y="3945541"/>
                <a:ext cx="1122539" cy="628749"/>
                <a:chOff x="6323898" y="4005266"/>
                <a:chExt cx="1267691" cy="710050"/>
              </a:xfrm>
            </p:grpSpPr>
            <p:cxnSp>
              <p:nvCxnSpPr>
                <p:cNvPr id="46" name="Straight Connector 45">
                  <a:extLst>
                    <a:ext uri="{FF2B5EF4-FFF2-40B4-BE49-F238E27FC236}">
                      <a16:creationId xmlns:a16="http://schemas.microsoft.com/office/drawing/2014/main" id="{02367B59-9EAF-4A9F-B7D2-5650BEE25B94}"/>
                    </a:ext>
                  </a:extLst>
                </p:cNvPr>
                <p:cNvCxnSpPr>
                  <a:cxnSpLocks/>
                </p:cNvCxnSpPr>
                <p:nvPr/>
              </p:nvCxnSpPr>
              <p:spPr>
                <a:xfrm>
                  <a:off x="6323898" y="4431769"/>
                  <a:ext cx="1109580" cy="0"/>
                </a:xfrm>
                <a:prstGeom prst="line">
                  <a:avLst/>
                </a:prstGeom>
                <a:ln w="57150" cap="rnd">
                  <a:solidFill>
                    <a:schemeClr val="accent3">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49" name="Freeform: Shape 48">
                  <a:extLst>
                    <a:ext uri="{FF2B5EF4-FFF2-40B4-BE49-F238E27FC236}">
                      <a16:creationId xmlns:a16="http://schemas.microsoft.com/office/drawing/2014/main" id="{438271CA-F878-4E23-A0B5-10B46855F735}"/>
                    </a:ext>
                  </a:extLst>
                </p:cNvPr>
                <p:cNvSpPr/>
                <p:nvPr/>
              </p:nvSpPr>
              <p:spPr>
                <a:xfrm>
                  <a:off x="6658944" y="4005266"/>
                  <a:ext cx="932645" cy="710050"/>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grpSp>
          <p:sp>
            <p:nvSpPr>
              <p:cNvPr id="70" name="Oval 69">
                <a:extLst>
                  <a:ext uri="{FF2B5EF4-FFF2-40B4-BE49-F238E27FC236}">
                    <a16:creationId xmlns:a16="http://schemas.microsoft.com/office/drawing/2014/main" id="{F193338A-7217-44D0-8975-E7791570DF11}"/>
                  </a:ext>
                </a:extLst>
              </p:cNvPr>
              <p:cNvSpPr/>
              <p:nvPr/>
            </p:nvSpPr>
            <p:spPr>
              <a:xfrm>
                <a:off x="7063805" y="4032428"/>
                <a:ext cx="457211" cy="457211"/>
              </a:xfrm>
              <a:prstGeom prst="ellipse">
                <a:avLst/>
              </a:prstGeom>
              <a:solidFill>
                <a:schemeClr val="bg1"/>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1" name="TextBox 70">
                <a:extLst>
                  <a:ext uri="{FF2B5EF4-FFF2-40B4-BE49-F238E27FC236}">
                    <a16:creationId xmlns:a16="http://schemas.microsoft.com/office/drawing/2014/main" id="{361497B7-8F35-4528-B38E-D8AE1D8C8AC6}"/>
                  </a:ext>
                </a:extLst>
              </p:cNvPr>
              <p:cNvSpPr txBox="1"/>
              <p:nvPr/>
            </p:nvSpPr>
            <p:spPr>
              <a:xfrm>
                <a:off x="7076000" y="4069037"/>
                <a:ext cx="457176" cy="369332"/>
              </a:xfrm>
              <a:prstGeom prst="rect">
                <a:avLst/>
              </a:prstGeom>
              <a:noFill/>
            </p:spPr>
            <p:txBody>
              <a:bodyPr wrap="none" rtlCol="0" anchor="ctr">
                <a:spAutoFit/>
              </a:bodyPr>
              <a:lstStyle/>
              <a:p>
                <a:pPr algn="ctr"/>
                <a:r>
                  <a:rPr lang="en-US" b="1" dirty="0">
                    <a:latin typeface=""/>
                  </a:rPr>
                  <a:t>03</a:t>
                </a:r>
                <a:endParaRPr lang="en-ID" b="1" dirty="0">
                  <a:latin typeface=""/>
                </a:endParaRPr>
              </a:p>
            </p:txBody>
          </p:sp>
        </p:grpSp>
        <p:grpSp>
          <p:nvGrpSpPr>
            <p:cNvPr id="6" name="Group 5">
              <a:extLst>
                <a:ext uri="{FF2B5EF4-FFF2-40B4-BE49-F238E27FC236}">
                  <a16:creationId xmlns:a16="http://schemas.microsoft.com/office/drawing/2014/main" id="{B8F4E800-02D4-F22D-D075-AF49C0E5D27D}"/>
                </a:ext>
              </a:extLst>
            </p:cNvPr>
            <p:cNvGrpSpPr/>
            <p:nvPr/>
          </p:nvGrpSpPr>
          <p:grpSpPr>
            <a:xfrm>
              <a:off x="5422245" y="5361766"/>
              <a:ext cx="1754698" cy="628749"/>
              <a:chOff x="5841970" y="5023354"/>
              <a:chExt cx="1754698" cy="628749"/>
            </a:xfrm>
          </p:grpSpPr>
          <p:grpSp>
            <p:nvGrpSpPr>
              <p:cNvPr id="61" name="Group 60">
                <a:extLst>
                  <a:ext uri="{FF2B5EF4-FFF2-40B4-BE49-F238E27FC236}">
                    <a16:creationId xmlns:a16="http://schemas.microsoft.com/office/drawing/2014/main" id="{D480C933-8C9F-4EC0-887B-190D9B3E0130}"/>
                  </a:ext>
                </a:extLst>
              </p:cNvPr>
              <p:cNvGrpSpPr/>
              <p:nvPr/>
            </p:nvGrpSpPr>
            <p:grpSpPr>
              <a:xfrm>
                <a:off x="5841970" y="5023354"/>
                <a:ext cx="1754698" cy="628749"/>
                <a:chOff x="5583042" y="5063515"/>
                <a:chExt cx="1981592" cy="710050"/>
              </a:xfrm>
            </p:grpSpPr>
            <p:cxnSp>
              <p:nvCxnSpPr>
                <p:cNvPr id="47" name="Straight Connector 46">
                  <a:extLst>
                    <a:ext uri="{FF2B5EF4-FFF2-40B4-BE49-F238E27FC236}">
                      <a16:creationId xmlns:a16="http://schemas.microsoft.com/office/drawing/2014/main" id="{273BEBFE-D561-4D3D-9CBB-A7367BD3E503}"/>
                    </a:ext>
                  </a:extLst>
                </p:cNvPr>
                <p:cNvCxnSpPr>
                  <a:cxnSpLocks/>
                </p:cNvCxnSpPr>
                <p:nvPr/>
              </p:nvCxnSpPr>
              <p:spPr>
                <a:xfrm>
                  <a:off x="5583042" y="5539499"/>
                  <a:ext cx="1170532" cy="6445"/>
                </a:xfrm>
                <a:prstGeom prst="line">
                  <a:avLst/>
                </a:prstGeom>
                <a:ln w="57150" cap="rnd">
                  <a:solidFill>
                    <a:schemeClr val="accent4">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B5EB299B-DB49-4B5F-8B50-9DE8FEA70A00}"/>
                    </a:ext>
                  </a:extLst>
                </p:cNvPr>
                <p:cNvSpPr/>
                <p:nvPr/>
              </p:nvSpPr>
              <p:spPr>
                <a:xfrm>
                  <a:off x="6631989" y="5063515"/>
                  <a:ext cx="932645" cy="710050"/>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grpSp>
          <p:sp>
            <p:nvSpPr>
              <p:cNvPr id="72" name="Oval 71">
                <a:extLst>
                  <a:ext uri="{FF2B5EF4-FFF2-40B4-BE49-F238E27FC236}">
                    <a16:creationId xmlns:a16="http://schemas.microsoft.com/office/drawing/2014/main" id="{0A796D9E-EDAD-4FDA-832E-236861CAE2F5}"/>
                  </a:ext>
                </a:extLst>
              </p:cNvPr>
              <p:cNvSpPr/>
              <p:nvPr/>
            </p:nvSpPr>
            <p:spPr>
              <a:xfrm>
                <a:off x="7067797" y="5109123"/>
                <a:ext cx="457211" cy="457211"/>
              </a:xfrm>
              <a:prstGeom prst="ellipse">
                <a:avLst/>
              </a:prstGeom>
              <a:solidFill>
                <a:schemeClr val="bg1"/>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3" name="TextBox 72">
                <a:extLst>
                  <a:ext uri="{FF2B5EF4-FFF2-40B4-BE49-F238E27FC236}">
                    <a16:creationId xmlns:a16="http://schemas.microsoft.com/office/drawing/2014/main" id="{DFEF420A-3806-4CF6-AF73-4B6155A27AD7}"/>
                  </a:ext>
                </a:extLst>
              </p:cNvPr>
              <p:cNvSpPr txBox="1"/>
              <p:nvPr/>
            </p:nvSpPr>
            <p:spPr>
              <a:xfrm>
                <a:off x="7063805" y="5140990"/>
                <a:ext cx="457176" cy="369332"/>
              </a:xfrm>
              <a:prstGeom prst="rect">
                <a:avLst/>
              </a:prstGeom>
              <a:noFill/>
            </p:spPr>
            <p:txBody>
              <a:bodyPr wrap="none" rtlCol="0" anchor="ctr">
                <a:spAutoFit/>
              </a:bodyPr>
              <a:lstStyle/>
              <a:p>
                <a:pPr algn="ctr"/>
                <a:r>
                  <a:rPr lang="en-US" b="1" dirty="0">
                    <a:latin typeface=""/>
                  </a:rPr>
                  <a:t>04</a:t>
                </a:r>
                <a:endParaRPr lang="en-ID" b="1" dirty="0">
                  <a:latin typeface=""/>
                </a:endParaRPr>
              </a:p>
            </p:txBody>
          </p:sp>
        </p:grpSp>
        <p:sp>
          <p:nvSpPr>
            <p:cNvPr id="39" name="Circle: Hollow 38">
              <a:extLst>
                <a:ext uri="{FF2B5EF4-FFF2-40B4-BE49-F238E27FC236}">
                  <a16:creationId xmlns:a16="http://schemas.microsoft.com/office/drawing/2014/main" id="{31C72C2A-7716-4CA6-AB32-F8CED639D4CA}"/>
                </a:ext>
              </a:extLst>
            </p:cNvPr>
            <p:cNvSpPr/>
            <p:nvPr/>
          </p:nvSpPr>
          <p:spPr>
            <a:xfrm>
              <a:off x="1863383" y="1698840"/>
              <a:ext cx="3794508" cy="3794508"/>
            </a:xfrm>
            <a:prstGeom prst="donut">
              <a:avLst>
                <a:gd name="adj" fmla="val 12356"/>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Freeform: Shape 12">
              <a:extLst>
                <a:ext uri="{FF2B5EF4-FFF2-40B4-BE49-F238E27FC236}">
                  <a16:creationId xmlns:a16="http://schemas.microsoft.com/office/drawing/2014/main" id="{0F10DE55-23D7-45CC-98AB-3F0594361D32}"/>
                </a:ext>
              </a:extLst>
            </p:cNvPr>
            <p:cNvSpPr/>
            <p:nvPr/>
          </p:nvSpPr>
          <p:spPr>
            <a:xfrm rot="10800000">
              <a:off x="1214614" y="2955693"/>
              <a:ext cx="1997888" cy="1521051"/>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9E9F5C30-DC77-4AC5-903C-A2F2C1D9E628}"/>
                </a:ext>
              </a:extLst>
            </p:cNvPr>
            <p:cNvSpPr/>
            <p:nvPr/>
          </p:nvSpPr>
          <p:spPr>
            <a:xfrm rot="5400000">
              <a:off x="2859408" y="4199090"/>
              <a:ext cx="1997887" cy="1521051"/>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5" name="Freeform: Shape 14">
              <a:extLst>
                <a:ext uri="{FF2B5EF4-FFF2-40B4-BE49-F238E27FC236}">
                  <a16:creationId xmlns:a16="http://schemas.microsoft.com/office/drawing/2014/main" id="{5B3EBA9A-9038-402A-817F-05ED510AC5E1}"/>
                </a:ext>
              </a:extLst>
            </p:cNvPr>
            <p:cNvSpPr/>
            <p:nvPr/>
          </p:nvSpPr>
          <p:spPr>
            <a:xfrm>
              <a:off x="4179510" y="2616582"/>
              <a:ext cx="1997888" cy="1521051"/>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16" name="Freeform: Shape 15">
              <a:extLst>
                <a:ext uri="{FF2B5EF4-FFF2-40B4-BE49-F238E27FC236}">
                  <a16:creationId xmlns:a16="http://schemas.microsoft.com/office/drawing/2014/main" id="{DFE2463F-FD60-4608-B8CD-CAA416FD8810}"/>
                </a:ext>
              </a:extLst>
            </p:cNvPr>
            <p:cNvSpPr/>
            <p:nvPr/>
          </p:nvSpPr>
          <p:spPr>
            <a:xfrm rot="5400000" flipH="1" flipV="1">
              <a:off x="2567262" y="1316492"/>
              <a:ext cx="1997887" cy="1521051"/>
            </a:xfrm>
            <a:custGeom>
              <a:avLst/>
              <a:gdLst>
                <a:gd name="connsiteX0" fmla="*/ 1684353 w 2654968"/>
                <a:gd name="connsiteY0" fmla="*/ 2021306 h 2021306"/>
                <a:gd name="connsiteX1" fmla="*/ 1644314 w 2654968"/>
                <a:gd name="connsiteY1" fmla="*/ 2021306 h 2021306"/>
                <a:gd name="connsiteX2" fmla="*/ 633662 w 2654968"/>
                <a:gd name="connsiteY2" fmla="*/ 2021306 h 2021306"/>
                <a:gd name="connsiteX3" fmla="*/ 336951 w 2654968"/>
                <a:gd name="connsiteY3" fmla="*/ 2021306 h 2021306"/>
                <a:gd name="connsiteX4" fmla="*/ 0 w 2654968"/>
                <a:gd name="connsiteY4" fmla="*/ 1219201 h 2021306"/>
                <a:gd name="connsiteX5" fmla="*/ 336952 w 2654968"/>
                <a:gd name="connsiteY5" fmla="*/ 417095 h 2021306"/>
                <a:gd name="connsiteX6" fmla="*/ 829774 w 2654968"/>
                <a:gd name="connsiteY6" fmla="*/ 417095 h 2021306"/>
                <a:gd name="connsiteX7" fmla="*/ 929676 w 2654968"/>
                <a:gd name="connsiteY7" fmla="*/ 296013 h 2021306"/>
                <a:gd name="connsiteX8" fmla="*/ 1644315 w 2654968"/>
                <a:gd name="connsiteY8" fmla="*/ 0 h 2021306"/>
                <a:gd name="connsiteX9" fmla="*/ 2654968 w 2654968"/>
                <a:gd name="connsiteY9" fmla="*/ 1010653 h 2021306"/>
                <a:gd name="connsiteX10" fmla="*/ 2654967 w 2654968"/>
                <a:gd name="connsiteY10" fmla="*/ 1010653 h 2021306"/>
                <a:gd name="connsiteX11" fmla="*/ 1747647 w 2654968"/>
                <a:gd name="connsiteY11" fmla="*/ 2016088 h 2021306"/>
                <a:gd name="connsiteX12" fmla="*/ 1713365 w 2654968"/>
                <a:gd name="connsiteY12" fmla="*/ 2017819 h 202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4968" h="2021306">
                  <a:moveTo>
                    <a:pt x="1684353" y="2021306"/>
                  </a:moveTo>
                  <a:lnTo>
                    <a:pt x="1644314" y="2021306"/>
                  </a:lnTo>
                  <a:lnTo>
                    <a:pt x="633662" y="2021306"/>
                  </a:lnTo>
                  <a:lnTo>
                    <a:pt x="336951" y="2021306"/>
                  </a:lnTo>
                  <a:lnTo>
                    <a:pt x="0" y="1219201"/>
                  </a:lnTo>
                  <a:lnTo>
                    <a:pt x="336952" y="417095"/>
                  </a:lnTo>
                  <a:lnTo>
                    <a:pt x="829774" y="417095"/>
                  </a:lnTo>
                  <a:lnTo>
                    <a:pt x="929676" y="296013"/>
                  </a:lnTo>
                  <a:cubicBezTo>
                    <a:pt x="1112568" y="113121"/>
                    <a:pt x="1365231" y="0"/>
                    <a:pt x="1644315" y="0"/>
                  </a:cubicBezTo>
                  <a:cubicBezTo>
                    <a:pt x="2202483" y="0"/>
                    <a:pt x="2654968" y="452485"/>
                    <a:pt x="2654968" y="1010653"/>
                  </a:cubicBezTo>
                  <a:lnTo>
                    <a:pt x="2654967" y="1010653"/>
                  </a:lnTo>
                  <a:cubicBezTo>
                    <a:pt x="2654967" y="1533936"/>
                    <a:pt x="2257275" y="1964333"/>
                    <a:pt x="1747647" y="2016088"/>
                  </a:cubicBezTo>
                  <a:lnTo>
                    <a:pt x="1713365" y="2017819"/>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Oval 18">
              <a:extLst>
                <a:ext uri="{FF2B5EF4-FFF2-40B4-BE49-F238E27FC236}">
                  <a16:creationId xmlns:a16="http://schemas.microsoft.com/office/drawing/2014/main" id="{E469572C-93D0-4C6D-97DE-C353597F9143}"/>
                </a:ext>
              </a:extLst>
            </p:cNvPr>
            <p:cNvSpPr/>
            <p:nvPr/>
          </p:nvSpPr>
          <p:spPr>
            <a:xfrm>
              <a:off x="2805679" y="2705803"/>
              <a:ext cx="1788453" cy="1788452"/>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 name="Oval 19">
              <a:extLst>
                <a:ext uri="{FF2B5EF4-FFF2-40B4-BE49-F238E27FC236}">
                  <a16:creationId xmlns:a16="http://schemas.microsoft.com/office/drawing/2014/main" id="{B4D5D57C-496A-4520-8A09-F2707241A8E5}"/>
                </a:ext>
              </a:extLst>
            </p:cNvPr>
            <p:cNvSpPr/>
            <p:nvPr/>
          </p:nvSpPr>
          <p:spPr>
            <a:xfrm>
              <a:off x="1347344" y="3154877"/>
              <a:ext cx="1122681" cy="1122683"/>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 name="Oval 20">
              <a:extLst>
                <a:ext uri="{FF2B5EF4-FFF2-40B4-BE49-F238E27FC236}">
                  <a16:creationId xmlns:a16="http://schemas.microsoft.com/office/drawing/2014/main" id="{745DBE09-90D4-4136-B825-D7C7AA002C00}"/>
                </a:ext>
              </a:extLst>
            </p:cNvPr>
            <p:cNvSpPr/>
            <p:nvPr/>
          </p:nvSpPr>
          <p:spPr>
            <a:xfrm>
              <a:off x="4853078" y="2792720"/>
              <a:ext cx="1122681" cy="1122683"/>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2" name="Oval 21">
              <a:extLst>
                <a:ext uri="{FF2B5EF4-FFF2-40B4-BE49-F238E27FC236}">
                  <a16:creationId xmlns:a16="http://schemas.microsoft.com/office/drawing/2014/main" id="{091FC5C1-6FFE-4993-88FB-79B41D1EC224}"/>
                </a:ext>
              </a:extLst>
            </p:cNvPr>
            <p:cNvSpPr/>
            <p:nvPr/>
          </p:nvSpPr>
          <p:spPr>
            <a:xfrm>
              <a:off x="3297010" y="4606518"/>
              <a:ext cx="1122681" cy="1122683"/>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 name="Oval 22">
              <a:extLst>
                <a:ext uri="{FF2B5EF4-FFF2-40B4-BE49-F238E27FC236}">
                  <a16:creationId xmlns:a16="http://schemas.microsoft.com/office/drawing/2014/main" id="{2FFDB053-4F1C-4D2E-BE7C-48CE4656C4F9}"/>
                </a:ext>
              </a:extLst>
            </p:cNvPr>
            <p:cNvSpPr/>
            <p:nvPr/>
          </p:nvSpPr>
          <p:spPr>
            <a:xfrm>
              <a:off x="3004863" y="1241493"/>
              <a:ext cx="1122681" cy="1122683"/>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5" name="Arc 74">
              <a:extLst>
                <a:ext uri="{FF2B5EF4-FFF2-40B4-BE49-F238E27FC236}">
                  <a16:creationId xmlns:a16="http://schemas.microsoft.com/office/drawing/2014/main" id="{6032086F-C7FC-4824-8CDD-74D66904CB62}"/>
                </a:ext>
              </a:extLst>
            </p:cNvPr>
            <p:cNvSpPr/>
            <p:nvPr/>
          </p:nvSpPr>
          <p:spPr>
            <a:xfrm>
              <a:off x="1078318" y="933052"/>
              <a:ext cx="5326079" cy="5326079"/>
            </a:xfrm>
            <a:prstGeom prst="arc">
              <a:avLst>
                <a:gd name="adj1" fmla="val 17466432"/>
                <a:gd name="adj2" fmla="val 14940641"/>
              </a:avLst>
            </a:prstGeom>
            <a:ln w="25400" cap="rnd" cmpd="sng">
              <a:solidFill>
                <a:schemeClr val="tx2">
                  <a:lumMod val="10000"/>
                  <a:lumOff val="90000"/>
                </a:schemeClr>
              </a:solidFill>
              <a:prstDash val="dash"/>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grpSp>
      <p:sp>
        <p:nvSpPr>
          <p:cNvPr id="37" name="TextBox 36">
            <a:extLst>
              <a:ext uri="{FF2B5EF4-FFF2-40B4-BE49-F238E27FC236}">
                <a16:creationId xmlns:a16="http://schemas.microsoft.com/office/drawing/2014/main" id="{961C2209-69CA-7FFA-8E81-AD442C03B7E3}"/>
              </a:ext>
            </a:extLst>
          </p:cNvPr>
          <p:cNvSpPr txBox="1"/>
          <p:nvPr/>
        </p:nvSpPr>
        <p:spPr>
          <a:xfrm>
            <a:off x="7437797" y="1253624"/>
            <a:ext cx="3173759"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38" name="TextBox 37">
            <a:extLst>
              <a:ext uri="{FF2B5EF4-FFF2-40B4-BE49-F238E27FC236}">
                <a16:creationId xmlns:a16="http://schemas.microsoft.com/office/drawing/2014/main" id="{06BFCAF7-3F6F-9037-365E-968E01C9BF0C}"/>
              </a:ext>
            </a:extLst>
          </p:cNvPr>
          <p:cNvSpPr txBox="1"/>
          <p:nvPr/>
        </p:nvSpPr>
        <p:spPr>
          <a:xfrm>
            <a:off x="7437797" y="890290"/>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40" name="TextBox 39">
            <a:extLst>
              <a:ext uri="{FF2B5EF4-FFF2-40B4-BE49-F238E27FC236}">
                <a16:creationId xmlns:a16="http://schemas.microsoft.com/office/drawing/2014/main" id="{4F813E3A-7E03-FCE1-C935-3470267DA2CF}"/>
              </a:ext>
            </a:extLst>
          </p:cNvPr>
          <p:cNvSpPr txBox="1"/>
          <p:nvPr/>
        </p:nvSpPr>
        <p:spPr>
          <a:xfrm>
            <a:off x="7832908" y="2619580"/>
            <a:ext cx="3173759"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41" name="TextBox 40">
            <a:extLst>
              <a:ext uri="{FF2B5EF4-FFF2-40B4-BE49-F238E27FC236}">
                <a16:creationId xmlns:a16="http://schemas.microsoft.com/office/drawing/2014/main" id="{10CD5A1D-8BC4-8BB5-28A8-812EA7DF6798}"/>
              </a:ext>
            </a:extLst>
          </p:cNvPr>
          <p:cNvSpPr txBox="1"/>
          <p:nvPr/>
        </p:nvSpPr>
        <p:spPr>
          <a:xfrm>
            <a:off x="7832908" y="2256246"/>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42" name="TextBox 41">
            <a:extLst>
              <a:ext uri="{FF2B5EF4-FFF2-40B4-BE49-F238E27FC236}">
                <a16:creationId xmlns:a16="http://schemas.microsoft.com/office/drawing/2014/main" id="{ACD89ABF-2CBE-3C84-FF5D-B9AD20A7DDDB}"/>
              </a:ext>
            </a:extLst>
          </p:cNvPr>
          <p:cNvSpPr txBox="1"/>
          <p:nvPr/>
        </p:nvSpPr>
        <p:spPr>
          <a:xfrm>
            <a:off x="7832908" y="3895224"/>
            <a:ext cx="3173759"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43" name="TextBox 42">
            <a:extLst>
              <a:ext uri="{FF2B5EF4-FFF2-40B4-BE49-F238E27FC236}">
                <a16:creationId xmlns:a16="http://schemas.microsoft.com/office/drawing/2014/main" id="{401C8332-66BA-5998-9045-C867E321AD99}"/>
              </a:ext>
            </a:extLst>
          </p:cNvPr>
          <p:cNvSpPr txBox="1"/>
          <p:nvPr/>
        </p:nvSpPr>
        <p:spPr>
          <a:xfrm>
            <a:off x="7832908" y="3531890"/>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44" name="TextBox 43">
            <a:extLst>
              <a:ext uri="{FF2B5EF4-FFF2-40B4-BE49-F238E27FC236}">
                <a16:creationId xmlns:a16="http://schemas.microsoft.com/office/drawing/2014/main" id="{07553F99-9121-8AFA-4805-7FFD9CCAA1E7}"/>
              </a:ext>
            </a:extLst>
          </p:cNvPr>
          <p:cNvSpPr txBox="1"/>
          <p:nvPr/>
        </p:nvSpPr>
        <p:spPr>
          <a:xfrm>
            <a:off x="7437797" y="5261179"/>
            <a:ext cx="3173759"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52" name="TextBox 51">
            <a:extLst>
              <a:ext uri="{FF2B5EF4-FFF2-40B4-BE49-F238E27FC236}">
                <a16:creationId xmlns:a16="http://schemas.microsoft.com/office/drawing/2014/main" id="{28CE6E7C-3E45-88E5-DC22-5A407E1A323D}"/>
              </a:ext>
            </a:extLst>
          </p:cNvPr>
          <p:cNvSpPr txBox="1"/>
          <p:nvPr/>
        </p:nvSpPr>
        <p:spPr>
          <a:xfrm>
            <a:off x="7437797" y="4897845"/>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pic>
        <p:nvPicPr>
          <p:cNvPr id="7" name="Graphic 6" descr="3d Glasses with solid fill">
            <a:extLst>
              <a:ext uri="{FF2B5EF4-FFF2-40B4-BE49-F238E27FC236}">
                <a16:creationId xmlns:a16="http://schemas.microsoft.com/office/drawing/2014/main" id="{3937482F-B1E0-4C9A-3448-44253843CDD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74015" y="1466432"/>
            <a:ext cx="500562" cy="500562"/>
          </a:xfrm>
          <a:prstGeom prst="rect">
            <a:avLst/>
          </a:prstGeom>
        </p:spPr>
      </p:pic>
      <p:pic>
        <p:nvPicPr>
          <p:cNvPr id="10" name="Graphic 9" descr="Acorn with solid fill">
            <a:extLst>
              <a:ext uri="{FF2B5EF4-FFF2-40B4-BE49-F238E27FC236}">
                <a16:creationId xmlns:a16="http://schemas.microsoft.com/office/drawing/2014/main" id="{C131E170-F4C0-0E63-F831-F238B47C018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37486" y="4659083"/>
            <a:ext cx="500562" cy="500562"/>
          </a:xfrm>
          <a:prstGeom prst="rect">
            <a:avLst/>
          </a:prstGeom>
        </p:spPr>
      </p:pic>
      <p:pic>
        <p:nvPicPr>
          <p:cNvPr id="12" name="Graphic 11" descr="Airplane with solid fill">
            <a:extLst>
              <a:ext uri="{FF2B5EF4-FFF2-40B4-BE49-F238E27FC236}">
                <a16:creationId xmlns:a16="http://schemas.microsoft.com/office/drawing/2014/main" id="{C8823C8D-C35F-3197-9C3E-DE9CA2FF37B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24183" y="3264235"/>
            <a:ext cx="500562" cy="500562"/>
          </a:xfrm>
          <a:prstGeom prst="rect">
            <a:avLst/>
          </a:prstGeom>
        </p:spPr>
      </p:pic>
      <p:pic>
        <p:nvPicPr>
          <p:cNvPr id="18" name="Graphic 17" descr="Alarm Ringing with solid fill">
            <a:extLst>
              <a:ext uri="{FF2B5EF4-FFF2-40B4-BE49-F238E27FC236}">
                <a16:creationId xmlns:a16="http://schemas.microsoft.com/office/drawing/2014/main" id="{D8C64616-1777-17FF-3EF0-A9D492DA39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140822" y="2954269"/>
            <a:ext cx="500562" cy="500562"/>
          </a:xfrm>
          <a:prstGeom prst="rect">
            <a:avLst/>
          </a:prstGeom>
        </p:spPr>
      </p:pic>
    </p:spTree>
    <p:extLst>
      <p:ext uri="{BB962C8B-B14F-4D97-AF65-F5344CB8AC3E}">
        <p14:creationId xmlns:p14="http://schemas.microsoft.com/office/powerpoint/2010/main" val="191994798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lowchart: Delay 89">
            <a:extLst>
              <a:ext uri="{FF2B5EF4-FFF2-40B4-BE49-F238E27FC236}">
                <a16:creationId xmlns:a16="http://schemas.microsoft.com/office/drawing/2014/main" id="{DFABE5D2-9D36-44EE-BF06-0D698B8E626C}"/>
              </a:ext>
            </a:extLst>
          </p:cNvPr>
          <p:cNvSpPr/>
          <p:nvPr/>
        </p:nvSpPr>
        <p:spPr>
          <a:xfrm rot="5400000">
            <a:off x="9424983" y="3750453"/>
            <a:ext cx="1653222" cy="2275482"/>
          </a:xfrm>
          <a:prstGeom prst="flowChartDelay">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8" name="Flowchart: Delay 87">
            <a:extLst>
              <a:ext uri="{FF2B5EF4-FFF2-40B4-BE49-F238E27FC236}">
                <a16:creationId xmlns:a16="http://schemas.microsoft.com/office/drawing/2014/main" id="{E7A585D9-B8B9-4C1F-8751-1D17128F4F0D}"/>
              </a:ext>
            </a:extLst>
          </p:cNvPr>
          <p:cNvSpPr/>
          <p:nvPr/>
        </p:nvSpPr>
        <p:spPr>
          <a:xfrm rot="5400000">
            <a:off x="9424983" y="619476"/>
            <a:ext cx="1653222" cy="2275482"/>
          </a:xfrm>
          <a:prstGeom prst="flowChartDelay">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5" name="Flowchart: Delay 84">
            <a:extLst>
              <a:ext uri="{FF2B5EF4-FFF2-40B4-BE49-F238E27FC236}">
                <a16:creationId xmlns:a16="http://schemas.microsoft.com/office/drawing/2014/main" id="{F56D0DDD-BAC4-41C0-98EB-B17B05BA3C54}"/>
              </a:ext>
            </a:extLst>
          </p:cNvPr>
          <p:cNvSpPr/>
          <p:nvPr/>
        </p:nvSpPr>
        <p:spPr>
          <a:xfrm rot="5400000">
            <a:off x="1145817" y="3750453"/>
            <a:ext cx="1653222" cy="2275482"/>
          </a:xfrm>
          <a:prstGeom prst="flowChartDelay">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3" name="Flowchart: Delay 82">
            <a:extLst>
              <a:ext uri="{FF2B5EF4-FFF2-40B4-BE49-F238E27FC236}">
                <a16:creationId xmlns:a16="http://schemas.microsoft.com/office/drawing/2014/main" id="{6520F358-2354-4B34-BF46-332308F4D973}"/>
              </a:ext>
            </a:extLst>
          </p:cNvPr>
          <p:cNvSpPr/>
          <p:nvPr/>
        </p:nvSpPr>
        <p:spPr>
          <a:xfrm rot="5400000">
            <a:off x="1145817" y="612562"/>
            <a:ext cx="1653222" cy="2275482"/>
          </a:xfrm>
          <a:prstGeom prst="flowChartDelay">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4" name="Teardrop 33">
            <a:extLst>
              <a:ext uri="{FF2B5EF4-FFF2-40B4-BE49-F238E27FC236}">
                <a16:creationId xmlns:a16="http://schemas.microsoft.com/office/drawing/2014/main" id="{B2C626F2-30FF-4D8B-AE50-4D2E95831270}"/>
              </a:ext>
            </a:extLst>
          </p:cNvPr>
          <p:cNvSpPr/>
          <p:nvPr/>
        </p:nvSpPr>
        <p:spPr>
          <a:xfrm rot="5400000">
            <a:off x="4458077" y="1493398"/>
            <a:ext cx="1768148" cy="176814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ardrop 34">
            <a:extLst>
              <a:ext uri="{FF2B5EF4-FFF2-40B4-BE49-F238E27FC236}">
                <a16:creationId xmlns:a16="http://schemas.microsoft.com/office/drawing/2014/main" id="{D340C03E-05BA-47AA-A30C-B265B0B69FF5}"/>
              </a:ext>
            </a:extLst>
          </p:cNvPr>
          <p:cNvSpPr/>
          <p:nvPr/>
        </p:nvSpPr>
        <p:spPr>
          <a:xfrm rot="16200000">
            <a:off x="6349585" y="3446584"/>
            <a:ext cx="1480309" cy="148031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Teardrop 35">
            <a:extLst>
              <a:ext uri="{FF2B5EF4-FFF2-40B4-BE49-F238E27FC236}">
                <a16:creationId xmlns:a16="http://schemas.microsoft.com/office/drawing/2014/main" id="{D82CD8B2-AF5B-4A7A-A32F-AC39CA74846D}"/>
              </a:ext>
            </a:extLst>
          </p:cNvPr>
          <p:cNvSpPr/>
          <p:nvPr/>
        </p:nvSpPr>
        <p:spPr>
          <a:xfrm rot="5400000" flipV="1">
            <a:off x="6349585" y="1945714"/>
            <a:ext cx="1315832" cy="1315832"/>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ardrop 36">
            <a:extLst>
              <a:ext uri="{FF2B5EF4-FFF2-40B4-BE49-F238E27FC236}">
                <a16:creationId xmlns:a16="http://schemas.microsoft.com/office/drawing/2014/main" id="{B9634989-0AE7-4E14-AF1D-F052EBFCA775}"/>
              </a:ext>
            </a:extLst>
          </p:cNvPr>
          <p:cNvSpPr/>
          <p:nvPr/>
        </p:nvSpPr>
        <p:spPr>
          <a:xfrm rot="16200000" flipV="1">
            <a:off x="4745916" y="3446584"/>
            <a:ext cx="1480309" cy="148031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Moon 43">
            <a:extLst>
              <a:ext uri="{FF2B5EF4-FFF2-40B4-BE49-F238E27FC236}">
                <a16:creationId xmlns:a16="http://schemas.microsoft.com/office/drawing/2014/main" id="{6356E3D2-1259-4348-8625-0183F4FB7CF6}"/>
              </a:ext>
            </a:extLst>
          </p:cNvPr>
          <p:cNvSpPr/>
          <p:nvPr/>
        </p:nvSpPr>
        <p:spPr>
          <a:xfrm rot="405982">
            <a:off x="4009533" y="1380381"/>
            <a:ext cx="889777" cy="1779555"/>
          </a:xfrm>
          <a:prstGeom prst="moon">
            <a:avLst>
              <a:gd name="adj" fmla="val 305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Moon 44">
            <a:extLst>
              <a:ext uri="{FF2B5EF4-FFF2-40B4-BE49-F238E27FC236}">
                <a16:creationId xmlns:a16="http://schemas.microsoft.com/office/drawing/2014/main" id="{5844696D-D83D-475F-9780-590DD9BC2F1E}"/>
              </a:ext>
            </a:extLst>
          </p:cNvPr>
          <p:cNvSpPr/>
          <p:nvPr/>
        </p:nvSpPr>
        <p:spPr>
          <a:xfrm rot="20099768">
            <a:off x="4384221" y="3697305"/>
            <a:ext cx="800867" cy="1601734"/>
          </a:xfrm>
          <a:prstGeom prst="moon">
            <a:avLst>
              <a:gd name="adj" fmla="val 3053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Moon 45">
            <a:extLst>
              <a:ext uri="{FF2B5EF4-FFF2-40B4-BE49-F238E27FC236}">
                <a16:creationId xmlns:a16="http://schemas.microsoft.com/office/drawing/2014/main" id="{E64DAAA9-DD20-4FAF-8CC7-7A0E58D70919}"/>
              </a:ext>
            </a:extLst>
          </p:cNvPr>
          <p:cNvSpPr/>
          <p:nvPr/>
        </p:nvSpPr>
        <p:spPr>
          <a:xfrm rot="20180111" flipH="1">
            <a:off x="7310079" y="1576264"/>
            <a:ext cx="710675" cy="1421349"/>
          </a:xfrm>
          <a:prstGeom prst="moon">
            <a:avLst>
              <a:gd name="adj" fmla="val 305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Moon 46">
            <a:extLst>
              <a:ext uri="{FF2B5EF4-FFF2-40B4-BE49-F238E27FC236}">
                <a16:creationId xmlns:a16="http://schemas.microsoft.com/office/drawing/2014/main" id="{DE5B458A-88DB-4B8F-84D1-636D273602AD}"/>
              </a:ext>
            </a:extLst>
          </p:cNvPr>
          <p:cNvSpPr/>
          <p:nvPr/>
        </p:nvSpPr>
        <p:spPr>
          <a:xfrm rot="1659865" flipH="1">
            <a:off x="7337530" y="3703157"/>
            <a:ext cx="810618" cy="1621234"/>
          </a:xfrm>
          <a:prstGeom prst="moon">
            <a:avLst>
              <a:gd name="adj" fmla="val 3053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CCEED897-A6E6-4693-9734-507FB88DF307}"/>
              </a:ext>
            </a:extLst>
          </p:cNvPr>
          <p:cNvSpPr/>
          <p:nvPr/>
        </p:nvSpPr>
        <p:spPr>
          <a:xfrm>
            <a:off x="4714820" y="1740835"/>
            <a:ext cx="1299595" cy="1299595"/>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9" name="Oval 48">
            <a:extLst>
              <a:ext uri="{FF2B5EF4-FFF2-40B4-BE49-F238E27FC236}">
                <a16:creationId xmlns:a16="http://schemas.microsoft.com/office/drawing/2014/main" id="{130A3DDB-B68E-4126-A51F-4EAC865FBD86}"/>
              </a:ext>
            </a:extLst>
          </p:cNvPr>
          <p:cNvSpPr/>
          <p:nvPr/>
        </p:nvSpPr>
        <p:spPr>
          <a:xfrm>
            <a:off x="4942863" y="3658498"/>
            <a:ext cx="1071552" cy="107155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0" name="Oval 49">
            <a:extLst>
              <a:ext uri="{FF2B5EF4-FFF2-40B4-BE49-F238E27FC236}">
                <a16:creationId xmlns:a16="http://schemas.microsoft.com/office/drawing/2014/main" id="{A799D722-5265-4E34-B93C-8BAFCACB175E}"/>
              </a:ext>
            </a:extLst>
          </p:cNvPr>
          <p:cNvSpPr/>
          <p:nvPr/>
        </p:nvSpPr>
        <p:spPr>
          <a:xfrm>
            <a:off x="6552254" y="2148383"/>
            <a:ext cx="910493" cy="910493"/>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Oval 50">
            <a:extLst>
              <a:ext uri="{FF2B5EF4-FFF2-40B4-BE49-F238E27FC236}">
                <a16:creationId xmlns:a16="http://schemas.microsoft.com/office/drawing/2014/main" id="{2167FAB1-B238-449D-BEE5-E8D30C554644}"/>
              </a:ext>
            </a:extLst>
          </p:cNvPr>
          <p:cNvSpPr/>
          <p:nvPr/>
        </p:nvSpPr>
        <p:spPr>
          <a:xfrm>
            <a:off x="6596907" y="3661541"/>
            <a:ext cx="1068509" cy="1068509"/>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2" name="TextBox 51">
            <a:extLst>
              <a:ext uri="{FF2B5EF4-FFF2-40B4-BE49-F238E27FC236}">
                <a16:creationId xmlns:a16="http://schemas.microsoft.com/office/drawing/2014/main" id="{47392474-F640-47AC-9427-D22DD61A3179}"/>
              </a:ext>
            </a:extLst>
          </p:cNvPr>
          <p:cNvSpPr txBox="1"/>
          <p:nvPr/>
        </p:nvSpPr>
        <p:spPr>
          <a:xfrm>
            <a:off x="4602004" y="1999850"/>
            <a:ext cx="1485714" cy="830997"/>
          </a:xfrm>
          <a:prstGeom prst="rect">
            <a:avLst/>
          </a:prstGeom>
          <a:noFill/>
        </p:spPr>
        <p:txBody>
          <a:bodyPr wrap="square" rtlCol="0" anchor="ctr">
            <a:spAutoFit/>
          </a:bodyPr>
          <a:lstStyle/>
          <a:p>
            <a:pPr algn="ctr"/>
            <a:r>
              <a:rPr lang="en-US" sz="4800" b="1" dirty="0">
                <a:solidFill>
                  <a:schemeClr val="tx2">
                    <a:lumMod val="90000"/>
                    <a:lumOff val="10000"/>
                  </a:schemeClr>
                </a:solidFill>
                <a:latin typeface=""/>
              </a:rPr>
              <a:t>01</a:t>
            </a:r>
            <a:endParaRPr lang="en-ID" sz="4800" b="1" dirty="0">
              <a:solidFill>
                <a:schemeClr val="tx2">
                  <a:lumMod val="90000"/>
                  <a:lumOff val="10000"/>
                </a:schemeClr>
              </a:solidFill>
              <a:latin typeface=""/>
            </a:endParaRPr>
          </a:p>
        </p:txBody>
      </p:sp>
      <p:sp>
        <p:nvSpPr>
          <p:cNvPr id="53" name="TextBox 52">
            <a:extLst>
              <a:ext uri="{FF2B5EF4-FFF2-40B4-BE49-F238E27FC236}">
                <a16:creationId xmlns:a16="http://schemas.microsoft.com/office/drawing/2014/main" id="{32D10A68-789F-4EE4-A72D-7AF0BABE21E7}"/>
              </a:ext>
            </a:extLst>
          </p:cNvPr>
          <p:cNvSpPr txBox="1"/>
          <p:nvPr/>
        </p:nvSpPr>
        <p:spPr>
          <a:xfrm>
            <a:off x="6506703" y="2331712"/>
            <a:ext cx="957262" cy="584775"/>
          </a:xfrm>
          <a:prstGeom prst="rect">
            <a:avLst/>
          </a:prstGeom>
          <a:noFill/>
        </p:spPr>
        <p:txBody>
          <a:bodyPr wrap="square" rtlCol="0" anchor="ctr">
            <a:spAutoFit/>
          </a:bodyPr>
          <a:lstStyle/>
          <a:p>
            <a:pPr algn="ctr"/>
            <a:r>
              <a:rPr lang="en-US" sz="3200" b="1" dirty="0">
                <a:solidFill>
                  <a:schemeClr val="tx2">
                    <a:lumMod val="90000"/>
                    <a:lumOff val="10000"/>
                  </a:schemeClr>
                </a:solidFill>
                <a:latin typeface=""/>
              </a:rPr>
              <a:t>02</a:t>
            </a:r>
            <a:endParaRPr lang="en-ID" sz="3200" b="1" dirty="0">
              <a:solidFill>
                <a:schemeClr val="tx2">
                  <a:lumMod val="90000"/>
                  <a:lumOff val="10000"/>
                </a:schemeClr>
              </a:solidFill>
              <a:latin typeface=""/>
            </a:endParaRPr>
          </a:p>
        </p:txBody>
      </p:sp>
      <p:sp>
        <p:nvSpPr>
          <p:cNvPr id="54" name="TextBox 53">
            <a:extLst>
              <a:ext uri="{FF2B5EF4-FFF2-40B4-BE49-F238E27FC236}">
                <a16:creationId xmlns:a16="http://schemas.microsoft.com/office/drawing/2014/main" id="{EEDD34F8-D094-4D59-A0B5-A276CCC8518A}"/>
              </a:ext>
            </a:extLst>
          </p:cNvPr>
          <p:cNvSpPr txBox="1"/>
          <p:nvPr/>
        </p:nvSpPr>
        <p:spPr>
          <a:xfrm>
            <a:off x="6677836" y="3850264"/>
            <a:ext cx="962469" cy="707886"/>
          </a:xfrm>
          <a:prstGeom prst="rect">
            <a:avLst/>
          </a:prstGeom>
          <a:noFill/>
        </p:spPr>
        <p:txBody>
          <a:bodyPr wrap="square" rtlCol="0" anchor="ctr">
            <a:spAutoFit/>
          </a:bodyPr>
          <a:lstStyle/>
          <a:p>
            <a:pPr algn="ctr"/>
            <a:r>
              <a:rPr lang="en-US" sz="4000" b="1" dirty="0">
                <a:solidFill>
                  <a:schemeClr val="tx2">
                    <a:lumMod val="90000"/>
                    <a:lumOff val="10000"/>
                  </a:schemeClr>
                </a:solidFill>
                <a:latin typeface=""/>
              </a:rPr>
              <a:t>03</a:t>
            </a:r>
            <a:endParaRPr lang="en-ID" sz="4000" b="1" dirty="0">
              <a:solidFill>
                <a:schemeClr val="tx2">
                  <a:lumMod val="90000"/>
                  <a:lumOff val="10000"/>
                </a:schemeClr>
              </a:solidFill>
              <a:latin typeface=""/>
            </a:endParaRPr>
          </a:p>
        </p:txBody>
      </p:sp>
      <p:sp>
        <p:nvSpPr>
          <p:cNvPr id="55" name="TextBox 54">
            <a:extLst>
              <a:ext uri="{FF2B5EF4-FFF2-40B4-BE49-F238E27FC236}">
                <a16:creationId xmlns:a16="http://schemas.microsoft.com/office/drawing/2014/main" id="{9A9C3B67-60E0-44A9-8C35-A85112349363}"/>
              </a:ext>
            </a:extLst>
          </p:cNvPr>
          <p:cNvSpPr txBox="1"/>
          <p:nvPr/>
        </p:nvSpPr>
        <p:spPr>
          <a:xfrm>
            <a:off x="5000930" y="3855487"/>
            <a:ext cx="962469" cy="707886"/>
          </a:xfrm>
          <a:prstGeom prst="rect">
            <a:avLst/>
          </a:prstGeom>
          <a:noFill/>
        </p:spPr>
        <p:txBody>
          <a:bodyPr wrap="square" rtlCol="0" anchor="ctr">
            <a:spAutoFit/>
          </a:bodyPr>
          <a:lstStyle/>
          <a:p>
            <a:pPr algn="ctr"/>
            <a:r>
              <a:rPr lang="en-US" sz="4000" b="1" dirty="0">
                <a:solidFill>
                  <a:schemeClr val="tx2">
                    <a:lumMod val="90000"/>
                    <a:lumOff val="10000"/>
                  </a:schemeClr>
                </a:solidFill>
                <a:latin typeface=""/>
              </a:rPr>
              <a:t>04</a:t>
            </a:r>
            <a:endParaRPr lang="en-ID" sz="4000" b="1" dirty="0">
              <a:solidFill>
                <a:schemeClr val="tx2">
                  <a:lumMod val="90000"/>
                  <a:lumOff val="10000"/>
                </a:schemeClr>
              </a:solidFill>
              <a:latin typeface=""/>
            </a:endParaRPr>
          </a:p>
        </p:txBody>
      </p:sp>
      <p:sp>
        <p:nvSpPr>
          <p:cNvPr id="78" name="TextBox 77">
            <a:extLst>
              <a:ext uri="{FF2B5EF4-FFF2-40B4-BE49-F238E27FC236}">
                <a16:creationId xmlns:a16="http://schemas.microsoft.com/office/drawing/2014/main" id="{9CEBF433-3353-4134-9DF9-6F1780395416}"/>
              </a:ext>
            </a:extLst>
          </p:cNvPr>
          <p:cNvSpPr txBox="1"/>
          <p:nvPr/>
        </p:nvSpPr>
        <p:spPr>
          <a:xfrm>
            <a:off x="989883" y="1127539"/>
            <a:ext cx="1965090"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ID" dirty="0">
                <a:solidFill>
                  <a:schemeClr val="tx2">
                    <a:lumMod val="75000"/>
                    <a:lumOff val="25000"/>
                  </a:schemeClr>
                </a:solidFill>
              </a:rPr>
              <a:t>Lorem ipsum </a:t>
            </a:r>
            <a:r>
              <a:rPr lang="en-ID" dirty="0" err="1">
                <a:solidFill>
                  <a:schemeClr val="tx2">
                    <a:lumMod val="75000"/>
                    <a:lumOff val="25000"/>
                  </a:schemeClr>
                </a:solidFill>
              </a:rPr>
              <a:t>dolor</a:t>
            </a:r>
            <a:r>
              <a:rPr lang="en-ID" dirty="0">
                <a:solidFill>
                  <a:schemeClr val="tx2">
                    <a:lumMod val="75000"/>
                    <a:lumOff val="25000"/>
                  </a:schemeClr>
                </a:solidFill>
              </a:rPr>
              <a:t> sit </a:t>
            </a:r>
            <a:r>
              <a:rPr lang="en-ID" dirty="0" err="1">
                <a:solidFill>
                  <a:schemeClr val="tx2">
                    <a:lumMod val="75000"/>
                    <a:lumOff val="25000"/>
                  </a:schemeClr>
                </a:solidFill>
              </a:rPr>
              <a:t>amet</a:t>
            </a:r>
            <a:r>
              <a:rPr lang="en-ID" dirty="0">
                <a:solidFill>
                  <a:schemeClr val="tx2">
                    <a:lumMod val="75000"/>
                    <a:lumOff val="25000"/>
                  </a:schemeClr>
                </a:solidFill>
              </a:rPr>
              <a:t>, </a:t>
            </a:r>
            <a:r>
              <a:rPr lang="en-ID" dirty="0" err="1">
                <a:solidFill>
                  <a:schemeClr val="tx2">
                    <a:lumMod val="75000"/>
                    <a:lumOff val="25000"/>
                  </a:schemeClr>
                </a:solidFill>
              </a:rPr>
              <a:t>consectetur</a:t>
            </a:r>
            <a:r>
              <a:rPr lang="en-ID" dirty="0">
                <a:solidFill>
                  <a:schemeClr val="tx2">
                    <a:lumMod val="75000"/>
                    <a:lumOff val="25000"/>
                  </a:schemeClr>
                </a:solidFill>
              </a:rPr>
              <a:t> </a:t>
            </a:r>
            <a:r>
              <a:rPr lang="en-ID" dirty="0" err="1">
                <a:solidFill>
                  <a:schemeClr val="tx2">
                    <a:lumMod val="75000"/>
                    <a:lumOff val="25000"/>
                  </a:schemeClr>
                </a:solidFill>
              </a:rPr>
              <a:t>adipiscing</a:t>
            </a:r>
            <a:r>
              <a:rPr lang="en-ID" dirty="0">
                <a:solidFill>
                  <a:schemeClr val="tx2">
                    <a:lumMod val="75000"/>
                    <a:lumOff val="25000"/>
                  </a:schemeClr>
                </a:solidFill>
              </a:rPr>
              <a:t> </a:t>
            </a:r>
            <a:r>
              <a:rPr lang="en-ID" dirty="0" err="1">
                <a:solidFill>
                  <a:schemeClr val="tx2">
                    <a:lumMod val="75000"/>
                    <a:lumOff val="25000"/>
                  </a:schemeClr>
                </a:solidFill>
              </a:rPr>
              <a:t>elit</a:t>
            </a:r>
            <a:r>
              <a:rPr lang="en-ID" dirty="0">
                <a:solidFill>
                  <a:schemeClr val="tx2">
                    <a:lumMod val="75000"/>
                    <a:lumOff val="25000"/>
                  </a:schemeClr>
                </a:solidFill>
              </a:rPr>
              <a:t>, </a:t>
            </a:r>
          </a:p>
        </p:txBody>
      </p:sp>
      <p:sp>
        <p:nvSpPr>
          <p:cNvPr id="79" name="TextBox 78">
            <a:extLst>
              <a:ext uri="{FF2B5EF4-FFF2-40B4-BE49-F238E27FC236}">
                <a16:creationId xmlns:a16="http://schemas.microsoft.com/office/drawing/2014/main" id="{38B3F4A5-281A-4236-8166-5D7844DC6E33}"/>
              </a:ext>
            </a:extLst>
          </p:cNvPr>
          <p:cNvSpPr txBox="1"/>
          <p:nvPr/>
        </p:nvSpPr>
        <p:spPr>
          <a:xfrm>
            <a:off x="989883" y="4228227"/>
            <a:ext cx="1965090"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ID" dirty="0">
                <a:solidFill>
                  <a:schemeClr val="tx2">
                    <a:lumMod val="75000"/>
                    <a:lumOff val="25000"/>
                  </a:schemeClr>
                </a:solidFill>
              </a:rPr>
              <a:t>Lorem ipsum </a:t>
            </a:r>
            <a:r>
              <a:rPr lang="en-ID" dirty="0" err="1">
                <a:solidFill>
                  <a:schemeClr val="tx2">
                    <a:lumMod val="75000"/>
                    <a:lumOff val="25000"/>
                  </a:schemeClr>
                </a:solidFill>
              </a:rPr>
              <a:t>dolor</a:t>
            </a:r>
            <a:r>
              <a:rPr lang="en-ID" dirty="0">
                <a:solidFill>
                  <a:schemeClr val="tx2">
                    <a:lumMod val="75000"/>
                    <a:lumOff val="25000"/>
                  </a:schemeClr>
                </a:solidFill>
              </a:rPr>
              <a:t> sit </a:t>
            </a:r>
            <a:r>
              <a:rPr lang="en-ID" dirty="0" err="1">
                <a:solidFill>
                  <a:schemeClr val="tx2">
                    <a:lumMod val="75000"/>
                    <a:lumOff val="25000"/>
                  </a:schemeClr>
                </a:solidFill>
              </a:rPr>
              <a:t>amet</a:t>
            </a:r>
            <a:r>
              <a:rPr lang="en-ID" dirty="0">
                <a:solidFill>
                  <a:schemeClr val="tx2">
                    <a:lumMod val="75000"/>
                    <a:lumOff val="25000"/>
                  </a:schemeClr>
                </a:solidFill>
              </a:rPr>
              <a:t>, </a:t>
            </a:r>
            <a:r>
              <a:rPr lang="en-ID" dirty="0" err="1">
                <a:solidFill>
                  <a:schemeClr val="tx2">
                    <a:lumMod val="75000"/>
                    <a:lumOff val="25000"/>
                  </a:schemeClr>
                </a:solidFill>
              </a:rPr>
              <a:t>consectetur</a:t>
            </a:r>
            <a:r>
              <a:rPr lang="en-ID" dirty="0">
                <a:solidFill>
                  <a:schemeClr val="tx2">
                    <a:lumMod val="75000"/>
                    <a:lumOff val="25000"/>
                  </a:schemeClr>
                </a:solidFill>
              </a:rPr>
              <a:t> </a:t>
            </a:r>
            <a:r>
              <a:rPr lang="en-ID" dirty="0" err="1">
                <a:solidFill>
                  <a:schemeClr val="tx2">
                    <a:lumMod val="75000"/>
                    <a:lumOff val="25000"/>
                  </a:schemeClr>
                </a:solidFill>
              </a:rPr>
              <a:t>adipiscing</a:t>
            </a:r>
            <a:r>
              <a:rPr lang="en-ID" dirty="0">
                <a:solidFill>
                  <a:schemeClr val="tx2">
                    <a:lumMod val="75000"/>
                    <a:lumOff val="25000"/>
                  </a:schemeClr>
                </a:solidFill>
              </a:rPr>
              <a:t> </a:t>
            </a:r>
            <a:r>
              <a:rPr lang="en-ID" dirty="0" err="1">
                <a:solidFill>
                  <a:schemeClr val="tx2">
                    <a:lumMod val="75000"/>
                    <a:lumOff val="25000"/>
                  </a:schemeClr>
                </a:solidFill>
              </a:rPr>
              <a:t>elit</a:t>
            </a:r>
            <a:r>
              <a:rPr lang="en-ID" dirty="0">
                <a:solidFill>
                  <a:schemeClr val="tx2">
                    <a:lumMod val="75000"/>
                    <a:lumOff val="25000"/>
                  </a:schemeClr>
                </a:solidFill>
              </a:rPr>
              <a:t>, </a:t>
            </a:r>
          </a:p>
        </p:txBody>
      </p:sp>
      <p:sp>
        <p:nvSpPr>
          <p:cNvPr id="80" name="TextBox 79">
            <a:extLst>
              <a:ext uri="{FF2B5EF4-FFF2-40B4-BE49-F238E27FC236}">
                <a16:creationId xmlns:a16="http://schemas.microsoft.com/office/drawing/2014/main" id="{EC019856-BD4E-467F-8048-86A3CB83F1BF}"/>
              </a:ext>
            </a:extLst>
          </p:cNvPr>
          <p:cNvSpPr txBox="1"/>
          <p:nvPr/>
        </p:nvSpPr>
        <p:spPr>
          <a:xfrm>
            <a:off x="9269049" y="1127539"/>
            <a:ext cx="1965090"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ID" dirty="0">
                <a:solidFill>
                  <a:schemeClr val="tx2">
                    <a:lumMod val="75000"/>
                    <a:lumOff val="25000"/>
                  </a:schemeClr>
                </a:solidFill>
              </a:rPr>
              <a:t>Lorem ipsum </a:t>
            </a:r>
            <a:r>
              <a:rPr lang="en-ID" dirty="0" err="1">
                <a:solidFill>
                  <a:schemeClr val="tx2">
                    <a:lumMod val="75000"/>
                    <a:lumOff val="25000"/>
                  </a:schemeClr>
                </a:solidFill>
              </a:rPr>
              <a:t>dolor</a:t>
            </a:r>
            <a:r>
              <a:rPr lang="en-ID" dirty="0">
                <a:solidFill>
                  <a:schemeClr val="tx2">
                    <a:lumMod val="75000"/>
                    <a:lumOff val="25000"/>
                  </a:schemeClr>
                </a:solidFill>
              </a:rPr>
              <a:t> sit </a:t>
            </a:r>
            <a:r>
              <a:rPr lang="en-ID" dirty="0" err="1">
                <a:solidFill>
                  <a:schemeClr val="tx2">
                    <a:lumMod val="75000"/>
                    <a:lumOff val="25000"/>
                  </a:schemeClr>
                </a:solidFill>
              </a:rPr>
              <a:t>amet</a:t>
            </a:r>
            <a:r>
              <a:rPr lang="en-ID" dirty="0">
                <a:solidFill>
                  <a:schemeClr val="tx2">
                    <a:lumMod val="75000"/>
                    <a:lumOff val="25000"/>
                  </a:schemeClr>
                </a:solidFill>
              </a:rPr>
              <a:t>, </a:t>
            </a:r>
            <a:r>
              <a:rPr lang="en-ID" dirty="0" err="1">
                <a:solidFill>
                  <a:schemeClr val="tx2">
                    <a:lumMod val="75000"/>
                    <a:lumOff val="25000"/>
                  </a:schemeClr>
                </a:solidFill>
              </a:rPr>
              <a:t>consectetur</a:t>
            </a:r>
            <a:r>
              <a:rPr lang="en-ID" dirty="0">
                <a:solidFill>
                  <a:schemeClr val="tx2">
                    <a:lumMod val="75000"/>
                    <a:lumOff val="25000"/>
                  </a:schemeClr>
                </a:solidFill>
              </a:rPr>
              <a:t> </a:t>
            </a:r>
            <a:r>
              <a:rPr lang="en-ID" dirty="0" err="1">
                <a:solidFill>
                  <a:schemeClr val="tx2">
                    <a:lumMod val="75000"/>
                    <a:lumOff val="25000"/>
                  </a:schemeClr>
                </a:solidFill>
              </a:rPr>
              <a:t>adipiscing</a:t>
            </a:r>
            <a:r>
              <a:rPr lang="en-ID" dirty="0">
                <a:solidFill>
                  <a:schemeClr val="tx2">
                    <a:lumMod val="75000"/>
                    <a:lumOff val="25000"/>
                  </a:schemeClr>
                </a:solidFill>
              </a:rPr>
              <a:t> </a:t>
            </a:r>
            <a:r>
              <a:rPr lang="en-ID" dirty="0" err="1">
                <a:solidFill>
                  <a:schemeClr val="tx2">
                    <a:lumMod val="75000"/>
                    <a:lumOff val="25000"/>
                  </a:schemeClr>
                </a:solidFill>
              </a:rPr>
              <a:t>elit</a:t>
            </a:r>
            <a:r>
              <a:rPr lang="en-ID" dirty="0">
                <a:solidFill>
                  <a:schemeClr val="tx2">
                    <a:lumMod val="75000"/>
                    <a:lumOff val="25000"/>
                  </a:schemeClr>
                </a:solidFill>
              </a:rPr>
              <a:t>, </a:t>
            </a:r>
          </a:p>
        </p:txBody>
      </p:sp>
      <p:sp>
        <p:nvSpPr>
          <p:cNvPr id="81" name="TextBox 80">
            <a:extLst>
              <a:ext uri="{FF2B5EF4-FFF2-40B4-BE49-F238E27FC236}">
                <a16:creationId xmlns:a16="http://schemas.microsoft.com/office/drawing/2014/main" id="{46EF5545-E503-4C4E-929C-40C4AF992750}"/>
              </a:ext>
            </a:extLst>
          </p:cNvPr>
          <p:cNvSpPr txBox="1"/>
          <p:nvPr/>
        </p:nvSpPr>
        <p:spPr>
          <a:xfrm>
            <a:off x="9269049" y="4228227"/>
            <a:ext cx="1965090"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ID" dirty="0">
                <a:solidFill>
                  <a:schemeClr val="tx2">
                    <a:lumMod val="75000"/>
                    <a:lumOff val="25000"/>
                  </a:schemeClr>
                </a:solidFill>
              </a:rPr>
              <a:t>Lorem ipsum </a:t>
            </a:r>
            <a:r>
              <a:rPr lang="en-ID" dirty="0" err="1">
                <a:solidFill>
                  <a:schemeClr val="tx2">
                    <a:lumMod val="75000"/>
                    <a:lumOff val="25000"/>
                  </a:schemeClr>
                </a:solidFill>
              </a:rPr>
              <a:t>dolor</a:t>
            </a:r>
            <a:r>
              <a:rPr lang="en-ID" dirty="0">
                <a:solidFill>
                  <a:schemeClr val="tx2">
                    <a:lumMod val="75000"/>
                    <a:lumOff val="25000"/>
                  </a:schemeClr>
                </a:solidFill>
              </a:rPr>
              <a:t> sit </a:t>
            </a:r>
            <a:r>
              <a:rPr lang="en-ID" dirty="0" err="1">
                <a:solidFill>
                  <a:schemeClr val="tx2">
                    <a:lumMod val="75000"/>
                    <a:lumOff val="25000"/>
                  </a:schemeClr>
                </a:solidFill>
              </a:rPr>
              <a:t>amet</a:t>
            </a:r>
            <a:r>
              <a:rPr lang="en-ID" dirty="0">
                <a:solidFill>
                  <a:schemeClr val="tx2">
                    <a:lumMod val="75000"/>
                    <a:lumOff val="25000"/>
                  </a:schemeClr>
                </a:solidFill>
              </a:rPr>
              <a:t>, </a:t>
            </a:r>
            <a:r>
              <a:rPr lang="en-ID" dirty="0" err="1">
                <a:solidFill>
                  <a:schemeClr val="tx2">
                    <a:lumMod val="75000"/>
                    <a:lumOff val="25000"/>
                  </a:schemeClr>
                </a:solidFill>
              </a:rPr>
              <a:t>consectetur</a:t>
            </a:r>
            <a:r>
              <a:rPr lang="en-ID" dirty="0">
                <a:solidFill>
                  <a:schemeClr val="tx2">
                    <a:lumMod val="75000"/>
                    <a:lumOff val="25000"/>
                  </a:schemeClr>
                </a:solidFill>
              </a:rPr>
              <a:t> </a:t>
            </a:r>
            <a:r>
              <a:rPr lang="en-ID" dirty="0" err="1">
                <a:solidFill>
                  <a:schemeClr val="tx2">
                    <a:lumMod val="75000"/>
                    <a:lumOff val="25000"/>
                  </a:schemeClr>
                </a:solidFill>
              </a:rPr>
              <a:t>adipiscing</a:t>
            </a:r>
            <a:r>
              <a:rPr lang="en-ID" dirty="0">
                <a:solidFill>
                  <a:schemeClr val="tx2">
                    <a:lumMod val="75000"/>
                    <a:lumOff val="25000"/>
                  </a:schemeClr>
                </a:solidFill>
              </a:rPr>
              <a:t> </a:t>
            </a:r>
            <a:r>
              <a:rPr lang="en-ID" dirty="0" err="1">
                <a:solidFill>
                  <a:schemeClr val="tx2">
                    <a:lumMod val="75000"/>
                    <a:lumOff val="25000"/>
                  </a:schemeClr>
                </a:solidFill>
              </a:rPr>
              <a:t>elit</a:t>
            </a:r>
            <a:r>
              <a:rPr lang="en-ID" dirty="0">
                <a:solidFill>
                  <a:schemeClr val="tx2">
                    <a:lumMod val="75000"/>
                    <a:lumOff val="25000"/>
                  </a:schemeClr>
                </a:solidFill>
              </a:rPr>
              <a:t>, </a:t>
            </a:r>
          </a:p>
        </p:txBody>
      </p:sp>
      <p:sp>
        <p:nvSpPr>
          <p:cNvPr id="84" name="Flowchart: Connector 83">
            <a:extLst>
              <a:ext uri="{FF2B5EF4-FFF2-40B4-BE49-F238E27FC236}">
                <a16:creationId xmlns:a16="http://schemas.microsoft.com/office/drawing/2014/main" id="{87DECF3A-1CAA-4257-99D5-32DF5F96E9E1}"/>
              </a:ext>
            </a:extLst>
          </p:cNvPr>
          <p:cNvSpPr/>
          <p:nvPr/>
        </p:nvSpPr>
        <p:spPr>
          <a:xfrm>
            <a:off x="1608761" y="2230672"/>
            <a:ext cx="727334" cy="728366"/>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7" name="Flowchart: Connector 86">
            <a:extLst>
              <a:ext uri="{FF2B5EF4-FFF2-40B4-BE49-F238E27FC236}">
                <a16:creationId xmlns:a16="http://schemas.microsoft.com/office/drawing/2014/main" id="{7F90F769-D8C0-4AB2-80A9-E6DEC39B9AC9}"/>
              </a:ext>
            </a:extLst>
          </p:cNvPr>
          <p:cNvSpPr/>
          <p:nvPr/>
        </p:nvSpPr>
        <p:spPr>
          <a:xfrm>
            <a:off x="1608761" y="5350621"/>
            <a:ext cx="727334" cy="728366"/>
          </a:xfrm>
          <a:prstGeom prst="flowChart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Flowchart: Connector 88">
            <a:extLst>
              <a:ext uri="{FF2B5EF4-FFF2-40B4-BE49-F238E27FC236}">
                <a16:creationId xmlns:a16="http://schemas.microsoft.com/office/drawing/2014/main" id="{5B2AB447-933C-4C82-B61B-A36C79BC4380}"/>
              </a:ext>
            </a:extLst>
          </p:cNvPr>
          <p:cNvSpPr/>
          <p:nvPr/>
        </p:nvSpPr>
        <p:spPr>
          <a:xfrm>
            <a:off x="9887927" y="2230672"/>
            <a:ext cx="727334" cy="728366"/>
          </a:xfrm>
          <a:prstGeom prst="flowChartConnec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Flowchart: Connector 90">
            <a:extLst>
              <a:ext uri="{FF2B5EF4-FFF2-40B4-BE49-F238E27FC236}">
                <a16:creationId xmlns:a16="http://schemas.microsoft.com/office/drawing/2014/main" id="{0C2D01D8-B72D-4310-8F70-B6DB1A735F8F}"/>
              </a:ext>
            </a:extLst>
          </p:cNvPr>
          <p:cNvSpPr/>
          <p:nvPr/>
        </p:nvSpPr>
        <p:spPr>
          <a:xfrm>
            <a:off x="9887927" y="5350621"/>
            <a:ext cx="727334" cy="728366"/>
          </a:xfrm>
          <a:prstGeom prst="flowChart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0" name="Rectangle: Diagonal Corners Rounded 99">
            <a:extLst>
              <a:ext uri="{FF2B5EF4-FFF2-40B4-BE49-F238E27FC236}">
                <a16:creationId xmlns:a16="http://schemas.microsoft.com/office/drawing/2014/main" id="{18EEC605-B5FE-4A72-9603-0651A285BD9F}"/>
              </a:ext>
            </a:extLst>
          </p:cNvPr>
          <p:cNvSpPr/>
          <p:nvPr/>
        </p:nvSpPr>
        <p:spPr>
          <a:xfrm>
            <a:off x="1186365" y="779013"/>
            <a:ext cx="1572126" cy="301233"/>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Rectangle: Diagonal Corners Rounded 100">
            <a:extLst>
              <a:ext uri="{FF2B5EF4-FFF2-40B4-BE49-F238E27FC236}">
                <a16:creationId xmlns:a16="http://schemas.microsoft.com/office/drawing/2014/main" id="{81C84F38-1C36-4A6B-B2FF-C7A8046A4E8C}"/>
              </a:ext>
            </a:extLst>
          </p:cNvPr>
          <p:cNvSpPr/>
          <p:nvPr/>
        </p:nvSpPr>
        <p:spPr>
          <a:xfrm>
            <a:off x="9465531" y="793408"/>
            <a:ext cx="1572126" cy="301233"/>
          </a:xfrm>
          <a:prstGeom prst="round2Diag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Rectangle: Diagonal Corners Rounded 101">
            <a:extLst>
              <a:ext uri="{FF2B5EF4-FFF2-40B4-BE49-F238E27FC236}">
                <a16:creationId xmlns:a16="http://schemas.microsoft.com/office/drawing/2014/main" id="{F14A7FDD-9A49-4B51-ADC2-14C6B79A91B5}"/>
              </a:ext>
            </a:extLst>
          </p:cNvPr>
          <p:cNvSpPr/>
          <p:nvPr/>
        </p:nvSpPr>
        <p:spPr>
          <a:xfrm>
            <a:off x="9465531" y="3910966"/>
            <a:ext cx="1572126" cy="301233"/>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Rectangle: Diagonal Corners Rounded 102">
            <a:extLst>
              <a:ext uri="{FF2B5EF4-FFF2-40B4-BE49-F238E27FC236}">
                <a16:creationId xmlns:a16="http://schemas.microsoft.com/office/drawing/2014/main" id="{8160A639-80E4-4F2E-AAE7-2707F9001A53}"/>
              </a:ext>
            </a:extLst>
          </p:cNvPr>
          <p:cNvSpPr/>
          <p:nvPr/>
        </p:nvSpPr>
        <p:spPr>
          <a:xfrm>
            <a:off x="1186365" y="3910966"/>
            <a:ext cx="1572126" cy="301233"/>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TextBox 103">
            <a:extLst>
              <a:ext uri="{FF2B5EF4-FFF2-40B4-BE49-F238E27FC236}">
                <a16:creationId xmlns:a16="http://schemas.microsoft.com/office/drawing/2014/main" id="{F386B3A2-9A85-45B6-9EA5-7A51E2238197}"/>
              </a:ext>
            </a:extLst>
          </p:cNvPr>
          <p:cNvSpPr txBox="1"/>
          <p:nvPr/>
        </p:nvSpPr>
        <p:spPr>
          <a:xfrm>
            <a:off x="1237740" y="779013"/>
            <a:ext cx="1469376" cy="307777"/>
          </a:xfrm>
          <a:prstGeom prst="rect">
            <a:avLst/>
          </a:prstGeom>
          <a:noFill/>
        </p:spPr>
        <p:txBody>
          <a:bodyPr wrap="square" rtlCol="0">
            <a:spAutoFit/>
          </a:bodyPr>
          <a:lstStyle/>
          <a:p>
            <a:pPr algn="ctr"/>
            <a:r>
              <a:rPr lang="en-US" sz="1400" b="1" dirty="0">
                <a:solidFill>
                  <a:schemeClr val="bg1"/>
                </a:solidFill>
                <a:latin typeface=""/>
              </a:rPr>
              <a:t>Your Text</a:t>
            </a:r>
            <a:endParaRPr lang="en-ID" sz="1400" b="1" dirty="0">
              <a:solidFill>
                <a:schemeClr val="bg1"/>
              </a:solidFill>
              <a:latin typeface=""/>
            </a:endParaRPr>
          </a:p>
        </p:txBody>
      </p:sp>
      <p:sp>
        <p:nvSpPr>
          <p:cNvPr id="105" name="TextBox 104">
            <a:extLst>
              <a:ext uri="{FF2B5EF4-FFF2-40B4-BE49-F238E27FC236}">
                <a16:creationId xmlns:a16="http://schemas.microsoft.com/office/drawing/2014/main" id="{70F157C9-D9F3-4931-AACB-F9D5559F1010}"/>
              </a:ext>
            </a:extLst>
          </p:cNvPr>
          <p:cNvSpPr txBox="1"/>
          <p:nvPr/>
        </p:nvSpPr>
        <p:spPr>
          <a:xfrm>
            <a:off x="1237740" y="3895167"/>
            <a:ext cx="1469376" cy="307777"/>
          </a:xfrm>
          <a:prstGeom prst="rect">
            <a:avLst/>
          </a:prstGeom>
          <a:noFill/>
        </p:spPr>
        <p:txBody>
          <a:bodyPr wrap="square" rtlCol="0">
            <a:spAutoFit/>
          </a:bodyPr>
          <a:lstStyle/>
          <a:p>
            <a:pPr algn="ctr"/>
            <a:r>
              <a:rPr lang="en-US" sz="1400" b="1" dirty="0">
                <a:solidFill>
                  <a:schemeClr val="bg1"/>
                </a:solidFill>
                <a:latin typeface=""/>
              </a:rPr>
              <a:t>Your Text</a:t>
            </a:r>
            <a:endParaRPr lang="en-ID" sz="1400" b="1" dirty="0">
              <a:solidFill>
                <a:schemeClr val="bg1"/>
              </a:solidFill>
              <a:latin typeface=""/>
            </a:endParaRPr>
          </a:p>
        </p:txBody>
      </p:sp>
      <p:sp>
        <p:nvSpPr>
          <p:cNvPr id="106" name="TextBox 105">
            <a:extLst>
              <a:ext uri="{FF2B5EF4-FFF2-40B4-BE49-F238E27FC236}">
                <a16:creationId xmlns:a16="http://schemas.microsoft.com/office/drawing/2014/main" id="{3B52C76F-DEF1-4BE1-A361-952BF8FD427C}"/>
              </a:ext>
            </a:extLst>
          </p:cNvPr>
          <p:cNvSpPr txBox="1"/>
          <p:nvPr/>
        </p:nvSpPr>
        <p:spPr>
          <a:xfrm>
            <a:off x="9516906" y="779013"/>
            <a:ext cx="1469376" cy="307777"/>
          </a:xfrm>
          <a:prstGeom prst="rect">
            <a:avLst/>
          </a:prstGeom>
          <a:noFill/>
        </p:spPr>
        <p:txBody>
          <a:bodyPr wrap="square" rtlCol="0">
            <a:spAutoFit/>
          </a:bodyPr>
          <a:lstStyle/>
          <a:p>
            <a:pPr algn="ctr"/>
            <a:r>
              <a:rPr lang="en-US" sz="1400" b="1" dirty="0">
                <a:solidFill>
                  <a:schemeClr val="bg1"/>
                </a:solidFill>
                <a:latin typeface=""/>
              </a:rPr>
              <a:t>Your Text</a:t>
            </a:r>
            <a:endParaRPr lang="en-ID" sz="1400" b="1" dirty="0">
              <a:solidFill>
                <a:schemeClr val="bg1"/>
              </a:solidFill>
              <a:latin typeface=""/>
            </a:endParaRPr>
          </a:p>
        </p:txBody>
      </p:sp>
      <p:sp>
        <p:nvSpPr>
          <p:cNvPr id="107" name="TextBox 106">
            <a:extLst>
              <a:ext uri="{FF2B5EF4-FFF2-40B4-BE49-F238E27FC236}">
                <a16:creationId xmlns:a16="http://schemas.microsoft.com/office/drawing/2014/main" id="{399D1D80-86B6-4454-8D9D-5B834BF9EFA7}"/>
              </a:ext>
            </a:extLst>
          </p:cNvPr>
          <p:cNvSpPr txBox="1"/>
          <p:nvPr/>
        </p:nvSpPr>
        <p:spPr>
          <a:xfrm>
            <a:off x="9516906" y="3910966"/>
            <a:ext cx="1469376" cy="307777"/>
          </a:xfrm>
          <a:prstGeom prst="rect">
            <a:avLst/>
          </a:prstGeom>
          <a:noFill/>
        </p:spPr>
        <p:txBody>
          <a:bodyPr wrap="square" rtlCol="0">
            <a:spAutoFit/>
          </a:bodyPr>
          <a:lstStyle/>
          <a:p>
            <a:pPr algn="ctr"/>
            <a:r>
              <a:rPr lang="en-US" sz="1400" b="1" dirty="0">
                <a:solidFill>
                  <a:schemeClr val="bg1"/>
                </a:solidFill>
                <a:latin typeface=""/>
              </a:rPr>
              <a:t>Your Text</a:t>
            </a:r>
            <a:endParaRPr lang="en-ID" sz="1400" b="1" dirty="0">
              <a:solidFill>
                <a:schemeClr val="bg1"/>
              </a:solidFill>
              <a:latin typeface=""/>
            </a:endParaRPr>
          </a:p>
        </p:txBody>
      </p:sp>
      <p:pic>
        <p:nvPicPr>
          <p:cNvPr id="3" name="Graphic 2" descr="Alien Face with solid fill">
            <a:extLst>
              <a:ext uri="{FF2B5EF4-FFF2-40B4-BE49-F238E27FC236}">
                <a16:creationId xmlns:a16="http://schemas.microsoft.com/office/drawing/2014/main" id="{A9A9813E-6948-2725-DCC3-6343681DA7E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52086" y="2370726"/>
            <a:ext cx="451674" cy="451674"/>
          </a:xfrm>
          <a:prstGeom prst="rect">
            <a:avLst/>
          </a:prstGeom>
        </p:spPr>
      </p:pic>
      <p:pic>
        <p:nvPicPr>
          <p:cNvPr id="5" name="Graphic 4" descr="Alterations &amp; Tailoring with solid fill">
            <a:extLst>
              <a:ext uri="{FF2B5EF4-FFF2-40B4-BE49-F238E27FC236}">
                <a16:creationId xmlns:a16="http://schemas.microsoft.com/office/drawing/2014/main" id="{63D2A63B-9018-0B43-5EEF-F9316B4242B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00736" y="5513976"/>
            <a:ext cx="451674" cy="451674"/>
          </a:xfrm>
          <a:prstGeom prst="rect">
            <a:avLst/>
          </a:prstGeom>
        </p:spPr>
      </p:pic>
      <p:pic>
        <p:nvPicPr>
          <p:cNvPr id="7" name="Graphic 6" descr="Alterations &amp; Tailoring with solid fill">
            <a:extLst>
              <a:ext uri="{FF2B5EF4-FFF2-40B4-BE49-F238E27FC236}">
                <a16:creationId xmlns:a16="http://schemas.microsoft.com/office/drawing/2014/main" id="{07B1374D-CAF3-EC3F-CD05-CF005FE3598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0186" y="5475876"/>
            <a:ext cx="451674" cy="451674"/>
          </a:xfrm>
          <a:prstGeom prst="rect">
            <a:avLst/>
          </a:prstGeom>
        </p:spPr>
      </p:pic>
      <p:pic>
        <p:nvPicPr>
          <p:cNvPr id="9" name="Graphic 8" descr="Alterations &amp; Tailoring with solid fill">
            <a:extLst>
              <a:ext uri="{FF2B5EF4-FFF2-40B4-BE49-F238E27FC236}">
                <a16:creationId xmlns:a16="http://schemas.microsoft.com/office/drawing/2014/main" id="{D8217ECF-3E8A-D246-8DE7-0696E205B41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019786" y="2351676"/>
            <a:ext cx="451674" cy="451674"/>
          </a:xfrm>
          <a:prstGeom prst="rect">
            <a:avLst/>
          </a:prstGeom>
        </p:spPr>
      </p:pic>
    </p:spTree>
    <p:extLst>
      <p:ext uri="{BB962C8B-B14F-4D97-AF65-F5344CB8AC3E}">
        <p14:creationId xmlns:p14="http://schemas.microsoft.com/office/powerpoint/2010/main" val="12415295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Circle: Hollow 116">
            <a:extLst>
              <a:ext uri="{FF2B5EF4-FFF2-40B4-BE49-F238E27FC236}">
                <a16:creationId xmlns:a16="http://schemas.microsoft.com/office/drawing/2014/main" id="{735139C5-5705-4947-AB80-E4827053C2B2}"/>
              </a:ext>
            </a:extLst>
          </p:cNvPr>
          <p:cNvSpPr/>
          <p:nvPr/>
        </p:nvSpPr>
        <p:spPr>
          <a:xfrm>
            <a:off x="4535508" y="1850586"/>
            <a:ext cx="3136900" cy="3136900"/>
          </a:xfrm>
          <a:prstGeom prst="donut">
            <a:avLst>
              <a:gd name="adj" fmla="val 10449"/>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0" name="Group 49">
            <a:extLst>
              <a:ext uri="{FF2B5EF4-FFF2-40B4-BE49-F238E27FC236}">
                <a16:creationId xmlns:a16="http://schemas.microsoft.com/office/drawing/2014/main" id="{6DB64F00-60D4-4D2C-A102-2A294B0A60C9}"/>
              </a:ext>
            </a:extLst>
          </p:cNvPr>
          <p:cNvGrpSpPr/>
          <p:nvPr/>
        </p:nvGrpSpPr>
        <p:grpSpPr>
          <a:xfrm rot="21570085">
            <a:off x="4013690" y="1382801"/>
            <a:ext cx="4164620" cy="4092394"/>
            <a:chOff x="2303206" y="440001"/>
            <a:chExt cx="6793882" cy="6676059"/>
          </a:xfrm>
        </p:grpSpPr>
        <p:grpSp>
          <p:nvGrpSpPr>
            <p:cNvPr id="39" name="Group 38">
              <a:extLst>
                <a:ext uri="{FF2B5EF4-FFF2-40B4-BE49-F238E27FC236}">
                  <a16:creationId xmlns:a16="http://schemas.microsoft.com/office/drawing/2014/main" id="{068B9FD5-9ECD-4D47-A2D0-9AC43FA732C4}"/>
                </a:ext>
              </a:extLst>
            </p:cNvPr>
            <p:cNvGrpSpPr/>
            <p:nvPr/>
          </p:nvGrpSpPr>
          <p:grpSpPr>
            <a:xfrm rot="18863141">
              <a:off x="6241593" y="2261053"/>
              <a:ext cx="2855495" cy="2855495"/>
              <a:chOff x="7379370" y="2261937"/>
              <a:chExt cx="2598821" cy="2598821"/>
            </a:xfrm>
          </p:grpSpPr>
          <p:sp>
            <p:nvSpPr>
              <p:cNvPr id="37" name="Isosceles Triangle 36">
                <a:extLst>
                  <a:ext uri="{FF2B5EF4-FFF2-40B4-BE49-F238E27FC236}">
                    <a16:creationId xmlns:a16="http://schemas.microsoft.com/office/drawing/2014/main" id="{CF960CA6-44D5-4B79-9243-149539557137}"/>
                  </a:ext>
                </a:extLst>
              </p:cNvPr>
              <p:cNvSpPr/>
              <p:nvPr/>
            </p:nvSpPr>
            <p:spPr>
              <a:xfrm>
                <a:off x="8550444" y="2261937"/>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8" name="Isosceles Triangle 36">
                <a:extLst>
                  <a:ext uri="{FF2B5EF4-FFF2-40B4-BE49-F238E27FC236}">
                    <a16:creationId xmlns:a16="http://schemas.microsoft.com/office/drawing/2014/main" id="{82390914-3AE8-407F-B033-D73B6C01B0F6}"/>
                  </a:ext>
                </a:extLst>
              </p:cNvPr>
              <p:cNvSpPr/>
              <p:nvPr/>
            </p:nvSpPr>
            <p:spPr>
              <a:xfrm rot="5400000" flipV="1">
                <a:off x="7964907" y="2847474"/>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0EC3AA2C-C84D-457C-9B51-645E4CA12796}"/>
                </a:ext>
              </a:extLst>
            </p:cNvPr>
            <p:cNvGrpSpPr/>
            <p:nvPr/>
          </p:nvGrpSpPr>
          <p:grpSpPr>
            <a:xfrm rot="8080490">
              <a:off x="2303206" y="2345733"/>
              <a:ext cx="2855495" cy="2855495"/>
              <a:chOff x="7379370" y="2261937"/>
              <a:chExt cx="2598821" cy="2598821"/>
            </a:xfrm>
          </p:grpSpPr>
          <p:sp>
            <p:nvSpPr>
              <p:cNvPr id="41" name="Isosceles Triangle 36">
                <a:extLst>
                  <a:ext uri="{FF2B5EF4-FFF2-40B4-BE49-F238E27FC236}">
                    <a16:creationId xmlns:a16="http://schemas.microsoft.com/office/drawing/2014/main" id="{07D39D33-EBB2-4BC9-BFD3-2C71419AE31B}"/>
                  </a:ext>
                </a:extLst>
              </p:cNvPr>
              <p:cNvSpPr/>
              <p:nvPr/>
            </p:nvSpPr>
            <p:spPr>
              <a:xfrm>
                <a:off x="8550444" y="2261937"/>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2" name="Isosceles Triangle 36">
                <a:extLst>
                  <a:ext uri="{FF2B5EF4-FFF2-40B4-BE49-F238E27FC236}">
                    <a16:creationId xmlns:a16="http://schemas.microsoft.com/office/drawing/2014/main" id="{28932E48-5047-453C-9F81-9FB2A7904E1C}"/>
                  </a:ext>
                </a:extLst>
              </p:cNvPr>
              <p:cNvSpPr/>
              <p:nvPr/>
            </p:nvSpPr>
            <p:spPr>
              <a:xfrm rot="5400000" flipV="1">
                <a:off x="7964907" y="2847474"/>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3" name="Group 42">
              <a:extLst>
                <a:ext uri="{FF2B5EF4-FFF2-40B4-BE49-F238E27FC236}">
                  <a16:creationId xmlns:a16="http://schemas.microsoft.com/office/drawing/2014/main" id="{F7F5285D-67DA-41FA-A772-61542381BBA5}"/>
                </a:ext>
              </a:extLst>
            </p:cNvPr>
            <p:cNvGrpSpPr/>
            <p:nvPr/>
          </p:nvGrpSpPr>
          <p:grpSpPr>
            <a:xfrm rot="13432825">
              <a:off x="4258394" y="440001"/>
              <a:ext cx="2855495" cy="2855495"/>
              <a:chOff x="7379370" y="2261937"/>
              <a:chExt cx="2598821" cy="2598821"/>
            </a:xfrm>
          </p:grpSpPr>
          <p:sp>
            <p:nvSpPr>
              <p:cNvPr id="44" name="Isosceles Triangle 36">
                <a:extLst>
                  <a:ext uri="{FF2B5EF4-FFF2-40B4-BE49-F238E27FC236}">
                    <a16:creationId xmlns:a16="http://schemas.microsoft.com/office/drawing/2014/main" id="{04864C77-560A-437D-A669-85704291A74B}"/>
                  </a:ext>
                </a:extLst>
              </p:cNvPr>
              <p:cNvSpPr/>
              <p:nvPr/>
            </p:nvSpPr>
            <p:spPr>
              <a:xfrm>
                <a:off x="8550444" y="2261937"/>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5" name="Isosceles Triangle 36">
                <a:extLst>
                  <a:ext uri="{FF2B5EF4-FFF2-40B4-BE49-F238E27FC236}">
                    <a16:creationId xmlns:a16="http://schemas.microsoft.com/office/drawing/2014/main" id="{07D2CBB3-7785-4183-A575-27B3D54B38A4}"/>
                  </a:ext>
                </a:extLst>
              </p:cNvPr>
              <p:cNvSpPr/>
              <p:nvPr/>
            </p:nvSpPr>
            <p:spPr>
              <a:xfrm rot="5400000" flipV="1">
                <a:off x="7964907" y="2847474"/>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grpSp>
          <p:nvGrpSpPr>
            <p:cNvPr id="46" name="Group 45">
              <a:extLst>
                <a:ext uri="{FF2B5EF4-FFF2-40B4-BE49-F238E27FC236}">
                  <a16:creationId xmlns:a16="http://schemas.microsoft.com/office/drawing/2014/main" id="{4B74EE40-84BF-4952-A3F0-CC31B4FF9EB1}"/>
                </a:ext>
              </a:extLst>
            </p:cNvPr>
            <p:cNvGrpSpPr/>
            <p:nvPr/>
          </p:nvGrpSpPr>
          <p:grpSpPr>
            <a:xfrm rot="8167175" flipV="1">
              <a:off x="4258395" y="4260565"/>
              <a:ext cx="2855495" cy="2855495"/>
              <a:chOff x="7379370" y="2261937"/>
              <a:chExt cx="2598821" cy="2598821"/>
            </a:xfrm>
          </p:grpSpPr>
          <p:sp>
            <p:nvSpPr>
              <p:cNvPr id="47" name="Isosceles Triangle 36">
                <a:extLst>
                  <a:ext uri="{FF2B5EF4-FFF2-40B4-BE49-F238E27FC236}">
                    <a16:creationId xmlns:a16="http://schemas.microsoft.com/office/drawing/2014/main" id="{02822810-E590-4641-A32E-2181E5C392EC}"/>
                  </a:ext>
                </a:extLst>
              </p:cNvPr>
              <p:cNvSpPr/>
              <p:nvPr/>
            </p:nvSpPr>
            <p:spPr>
              <a:xfrm>
                <a:off x="8550444" y="2261937"/>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Isosceles Triangle 36">
                <a:extLst>
                  <a:ext uri="{FF2B5EF4-FFF2-40B4-BE49-F238E27FC236}">
                    <a16:creationId xmlns:a16="http://schemas.microsoft.com/office/drawing/2014/main" id="{812E65AD-2383-426E-B232-0D31433E05BD}"/>
                  </a:ext>
                </a:extLst>
              </p:cNvPr>
              <p:cNvSpPr/>
              <p:nvPr/>
            </p:nvSpPr>
            <p:spPr>
              <a:xfrm rot="5400000" flipV="1">
                <a:off x="7964907" y="2847474"/>
                <a:ext cx="1427747" cy="2598821"/>
              </a:xfrm>
              <a:custGeom>
                <a:avLst/>
                <a:gdLst>
                  <a:gd name="connsiteX0" fmla="*/ 0 w 2326105"/>
                  <a:gd name="connsiteY0" fmla="*/ 2598821 h 2598821"/>
                  <a:gd name="connsiteX1" fmla="*/ 1163053 w 2326105"/>
                  <a:gd name="connsiteY1" fmla="*/ 0 h 2598821"/>
                  <a:gd name="connsiteX2" fmla="*/ 2326105 w 2326105"/>
                  <a:gd name="connsiteY2" fmla="*/ 2598821 h 2598821"/>
                  <a:gd name="connsiteX3" fmla="*/ 0 w 2326105"/>
                  <a:gd name="connsiteY3" fmla="*/ 2598821 h 2598821"/>
                  <a:gd name="connsiteX0" fmla="*/ 0 w 1844842"/>
                  <a:gd name="connsiteY0" fmla="*/ 2646947 h 2646947"/>
                  <a:gd name="connsiteX1" fmla="*/ 681790 w 1844842"/>
                  <a:gd name="connsiteY1" fmla="*/ 0 h 2646947"/>
                  <a:gd name="connsiteX2" fmla="*/ 1844842 w 1844842"/>
                  <a:gd name="connsiteY2" fmla="*/ 2598821 h 2646947"/>
                  <a:gd name="connsiteX3" fmla="*/ 0 w 1844842"/>
                  <a:gd name="connsiteY3" fmla="*/ 2646947 h 2646947"/>
                  <a:gd name="connsiteX0" fmla="*/ 0 w 1556084"/>
                  <a:gd name="connsiteY0" fmla="*/ 1572126 h 2598821"/>
                  <a:gd name="connsiteX1" fmla="*/ 393032 w 1556084"/>
                  <a:gd name="connsiteY1" fmla="*/ 0 h 2598821"/>
                  <a:gd name="connsiteX2" fmla="*/ 1556084 w 1556084"/>
                  <a:gd name="connsiteY2" fmla="*/ 2598821 h 2598821"/>
                  <a:gd name="connsiteX3" fmla="*/ 0 w 1556084"/>
                  <a:gd name="connsiteY3" fmla="*/ 1572126 h 2598821"/>
                  <a:gd name="connsiteX0" fmla="*/ 0 w 1427747"/>
                  <a:gd name="connsiteY0" fmla="*/ 1155031 h 2598821"/>
                  <a:gd name="connsiteX1" fmla="*/ 264695 w 1427747"/>
                  <a:gd name="connsiteY1" fmla="*/ 0 h 2598821"/>
                  <a:gd name="connsiteX2" fmla="*/ 1427747 w 1427747"/>
                  <a:gd name="connsiteY2" fmla="*/ 2598821 h 2598821"/>
                  <a:gd name="connsiteX3" fmla="*/ 0 w 1427747"/>
                  <a:gd name="connsiteY3" fmla="*/ 1155031 h 2598821"/>
                </a:gdLst>
                <a:ahLst/>
                <a:cxnLst>
                  <a:cxn ang="0">
                    <a:pos x="connsiteX0" y="connsiteY0"/>
                  </a:cxn>
                  <a:cxn ang="0">
                    <a:pos x="connsiteX1" y="connsiteY1"/>
                  </a:cxn>
                  <a:cxn ang="0">
                    <a:pos x="connsiteX2" y="connsiteY2"/>
                  </a:cxn>
                  <a:cxn ang="0">
                    <a:pos x="connsiteX3" y="connsiteY3"/>
                  </a:cxn>
                </a:cxnLst>
                <a:rect l="l" t="t" r="r" b="b"/>
                <a:pathLst>
                  <a:path w="1427747" h="2598821">
                    <a:moveTo>
                      <a:pt x="0" y="1155031"/>
                    </a:moveTo>
                    <a:lnTo>
                      <a:pt x="264695" y="0"/>
                    </a:lnTo>
                    <a:lnTo>
                      <a:pt x="1427747" y="2598821"/>
                    </a:lnTo>
                    <a:lnTo>
                      <a:pt x="0" y="115503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9" name="Freeform: Shape 48">
              <a:extLst>
                <a:ext uri="{FF2B5EF4-FFF2-40B4-BE49-F238E27FC236}">
                  <a16:creationId xmlns:a16="http://schemas.microsoft.com/office/drawing/2014/main" id="{F0E15854-05AE-41D8-8B15-C244F7D12C7C}"/>
                </a:ext>
              </a:extLst>
            </p:cNvPr>
            <p:cNvSpPr/>
            <p:nvPr/>
          </p:nvSpPr>
          <p:spPr>
            <a:xfrm>
              <a:off x="4106779" y="2197768"/>
              <a:ext cx="3208421" cy="3128211"/>
            </a:xfrm>
            <a:custGeom>
              <a:avLst/>
              <a:gdLst>
                <a:gd name="connsiteX0" fmla="*/ 497305 w 3208421"/>
                <a:gd name="connsiteY0" fmla="*/ 705853 h 3128211"/>
                <a:gd name="connsiteX1" fmla="*/ 1556084 w 3208421"/>
                <a:gd name="connsiteY1" fmla="*/ 0 h 3128211"/>
                <a:gd name="connsiteX2" fmla="*/ 2695074 w 3208421"/>
                <a:gd name="connsiteY2" fmla="*/ 657727 h 3128211"/>
                <a:gd name="connsiteX3" fmla="*/ 3208421 w 3208421"/>
                <a:gd name="connsiteY3" fmla="*/ 1475874 h 3128211"/>
                <a:gd name="connsiteX4" fmla="*/ 2550695 w 3208421"/>
                <a:gd name="connsiteY4" fmla="*/ 2550695 h 3128211"/>
                <a:gd name="connsiteX5" fmla="*/ 1604210 w 3208421"/>
                <a:gd name="connsiteY5" fmla="*/ 3128211 h 3128211"/>
                <a:gd name="connsiteX6" fmla="*/ 609600 w 3208421"/>
                <a:gd name="connsiteY6" fmla="*/ 2486527 h 3128211"/>
                <a:gd name="connsiteX7" fmla="*/ 0 w 3208421"/>
                <a:gd name="connsiteY7" fmla="*/ 1556085 h 3128211"/>
                <a:gd name="connsiteX8" fmla="*/ 497305 w 3208421"/>
                <a:gd name="connsiteY8" fmla="*/ 705853 h 3128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8421" h="3128211">
                  <a:moveTo>
                    <a:pt x="497305" y="705853"/>
                  </a:moveTo>
                  <a:lnTo>
                    <a:pt x="1556084" y="0"/>
                  </a:lnTo>
                  <a:lnTo>
                    <a:pt x="2695074" y="657727"/>
                  </a:lnTo>
                  <a:lnTo>
                    <a:pt x="3208421" y="1475874"/>
                  </a:lnTo>
                  <a:lnTo>
                    <a:pt x="2550695" y="2550695"/>
                  </a:lnTo>
                  <a:lnTo>
                    <a:pt x="1604210" y="3128211"/>
                  </a:lnTo>
                  <a:lnTo>
                    <a:pt x="609600" y="2486527"/>
                  </a:lnTo>
                  <a:lnTo>
                    <a:pt x="0" y="1556085"/>
                  </a:lnTo>
                  <a:lnTo>
                    <a:pt x="497305" y="705853"/>
                  </a:lnTo>
                  <a:close/>
                </a:path>
              </a:pathLst>
            </a:cu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grpSp>
      <p:sp>
        <p:nvSpPr>
          <p:cNvPr id="89" name="TextBox 88">
            <a:extLst>
              <a:ext uri="{FF2B5EF4-FFF2-40B4-BE49-F238E27FC236}">
                <a16:creationId xmlns:a16="http://schemas.microsoft.com/office/drawing/2014/main" id="{E5821897-55D8-4DF7-BC64-3FD42F5FB1E1}"/>
              </a:ext>
            </a:extLst>
          </p:cNvPr>
          <p:cNvSpPr txBox="1"/>
          <p:nvPr/>
        </p:nvSpPr>
        <p:spPr>
          <a:xfrm>
            <a:off x="8593019" y="3079564"/>
            <a:ext cx="986167" cy="523220"/>
          </a:xfrm>
          <a:prstGeom prst="rect">
            <a:avLst/>
          </a:prstGeom>
          <a:noFill/>
        </p:spPr>
        <p:txBody>
          <a:bodyPr wrap="none" rtlCol="0">
            <a:spAutoFit/>
          </a:bodyPr>
          <a:lstStyle/>
          <a:p>
            <a:r>
              <a:rPr lang="en-US" sz="2800" b="1" dirty="0">
                <a:solidFill>
                  <a:schemeClr val="accent2">
                    <a:lumMod val="75000"/>
                  </a:schemeClr>
                </a:solidFill>
                <a:latin typeface=""/>
              </a:rPr>
              <a:t>2021</a:t>
            </a:r>
            <a:endParaRPr lang="en-ID" sz="2800" b="1" dirty="0">
              <a:solidFill>
                <a:schemeClr val="accent2">
                  <a:lumMod val="75000"/>
                </a:schemeClr>
              </a:solidFill>
              <a:latin typeface=""/>
            </a:endParaRPr>
          </a:p>
        </p:txBody>
      </p:sp>
      <p:sp>
        <p:nvSpPr>
          <p:cNvPr id="90" name="TextBox 89">
            <a:extLst>
              <a:ext uri="{FF2B5EF4-FFF2-40B4-BE49-F238E27FC236}">
                <a16:creationId xmlns:a16="http://schemas.microsoft.com/office/drawing/2014/main" id="{6452C450-4E4B-462E-947B-95597BE6430D}"/>
              </a:ext>
            </a:extLst>
          </p:cNvPr>
          <p:cNvSpPr txBox="1"/>
          <p:nvPr/>
        </p:nvSpPr>
        <p:spPr>
          <a:xfrm>
            <a:off x="2299447" y="3167160"/>
            <a:ext cx="1302989" cy="523220"/>
          </a:xfrm>
          <a:prstGeom prst="rect">
            <a:avLst/>
          </a:prstGeom>
          <a:noFill/>
        </p:spPr>
        <p:txBody>
          <a:bodyPr wrap="square" rtlCol="0">
            <a:spAutoFit/>
          </a:bodyPr>
          <a:lstStyle/>
          <a:p>
            <a:pPr algn="r"/>
            <a:r>
              <a:rPr lang="en-US" sz="2800" b="1" dirty="0">
                <a:solidFill>
                  <a:schemeClr val="accent4">
                    <a:lumMod val="75000"/>
                  </a:schemeClr>
                </a:solidFill>
                <a:latin typeface=""/>
              </a:rPr>
              <a:t>2019</a:t>
            </a:r>
            <a:endParaRPr lang="en-ID" sz="2800" b="1" dirty="0">
              <a:solidFill>
                <a:schemeClr val="accent4">
                  <a:lumMod val="75000"/>
                </a:schemeClr>
              </a:solidFill>
              <a:latin typeface=""/>
            </a:endParaRPr>
          </a:p>
        </p:txBody>
      </p:sp>
      <p:sp>
        <p:nvSpPr>
          <p:cNvPr id="91" name="TextBox 90">
            <a:extLst>
              <a:ext uri="{FF2B5EF4-FFF2-40B4-BE49-F238E27FC236}">
                <a16:creationId xmlns:a16="http://schemas.microsoft.com/office/drawing/2014/main" id="{A56B5B7A-FEA0-49DE-A736-8418B020485E}"/>
              </a:ext>
            </a:extLst>
          </p:cNvPr>
          <p:cNvSpPr txBox="1"/>
          <p:nvPr/>
        </p:nvSpPr>
        <p:spPr>
          <a:xfrm>
            <a:off x="5560811" y="471229"/>
            <a:ext cx="1002197" cy="523220"/>
          </a:xfrm>
          <a:prstGeom prst="rect">
            <a:avLst/>
          </a:prstGeom>
          <a:noFill/>
        </p:spPr>
        <p:txBody>
          <a:bodyPr wrap="none" rtlCol="0">
            <a:spAutoFit/>
          </a:bodyPr>
          <a:lstStyle/>
          <a:p>
            <a:pPr algn="ctr"/>
            <a:r>
              <a:rPr lang="en-US" sz="2800" b="1" dirty="0">
                <a:solidFill>
                  <a:schemeClr val="accent1">
                    <a:lumMod val="75000"/>
                  </a:schemeClr>
                </a:solidFill>
                <a:latin typeface=""/>
              </a:rPr>
              <a:t>2020</a:t>
            </a:r>
            <a:endParaRPr lang="en-ID" sz="2800" b="1" dirty="0">
              <a:solidFill>
                <a:schemeClr val="accent1">
                  <a:lumMod val="75000"/>
                </a:schemeClr>
              </a:solidFill>
              <a:latin typeface=""/>
            </a:endParaRPr>
          </a:p>
        </p:txBody>
      </p:sp>
      <p:sp>
        <p:nvSpPr>
          <p:cNvPr id="92" name="TextBox 91">
            <a:extLst>
              <a:ext uri="{FF2B5EF4-FFF2-40B4-BE49-F238E27FC236}">
                <a16:creationId xmlns:a16="http://schemas.microsoft.com/office/drawing/2014/main" id="{BAC3BFDF-AAF6-491D-BF8D-C6F142EB7923}"/>
              </a:ext>
            </a:extLst>
          </p:cNvPr>
          <p:cNvSpPr txBox="1"/>
          <p:nvPr/>
        </p:nvSpPr>
        <p:spPr>
          <a:xfrm>
            <a:off x="5571725" y="5836649"/>
            <a:ext cx="987771" cy="523220"/>
          </a:xfrm>
          <a:prstGeom prst="rect">
            <a:avLst/>
          </a:prstGeom>
          <a:noFill/>
        </p:spPr>
        <p:txBody>
          <a:bodyPr wrap="none" rtlCol="0">
            <a:spAutoFit/>
          </a:bodyPr>
          <a:lstStyle/>
          <a:p>
            <a:pPr algn="ctr"/>
            <a:r>
              <a:rPr lang="en-US" sz="2800" b="1" dirty="0">
                <a:solidFill>
                  <a:schemeClr val="accent3">
                    <a:lumMod val="75000"/>
                  </a:schemeClr>
                </a:solidFill>
                <a:latin typeface=""/>
              </a:rPr>
              <a:t>2022</a:t>
            </a:r>
            <a:endParaRPr lang="en-ID" sz="2800" b="1" dirty="0">
              <a:solidFill>
                <a:schemeClr val="accent3">
                  <a:lumMod val="75000"/>
                </a:schemeClr>
              </a:solidFill>
              <a:latin typeface=""/>
            </a:endParaRPr>
          </a:p>
        </p:txBody>
      </p:sp>
      <p:sp>
        <p:nvSpPr>
          <p:cNvPr id="96" name="TextBox 95">
            <a:extLst>
              <a:ext uri="{FF2B5EF4-FFF2-40B4-BE49-F238E27FC236}">
                <a16:creationId xmlns:a16="http://schemas.microsoft.com/office/drawing/2014/main" id="{BEBE1E02-DFFA-4C24-B08B-0CCB2B5AB732}"/>
              </a:ext>
            </a:extLst>
          </p:cNvPr>
          <p:cNvSpPr txBox="1"/>
          <p:nvPr/>
        </p:nvSpPr>
        <p:spPr>
          <a:xfrm>
            <a:off x="8623130" y="1603579"/>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108" name="TextBox 107">
            <a:extLst>
              <a:ext uri="{FF2B5EF4-FFF2-40B4-BE49-F238E27FC236}">
                <a16:creationId xmlns:a16="http://schemas.microsoft.com/office/drawing/2014/main" id="{AB320C5B-4ABC-4809-BEC0-7A73D9711EB6}"/>
              </a:ext>
            </a:extLst>
          </p:cNvPr>
          <p:cNvSpPr txBox="1"/>
          <p:nvPr/>
        </p:nvSpPr>
        <p:spPr>
          <a:xfrm>
            <a:off x="1403864" y="1238742"/>
            <a:ext cx="1942150"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109" name="TextBox 108">
            <a:extLst>
              <a:ext uri="{FF2B5EF4-FFF2-40B4-BE49-F238E27FC236}">
                <a16:creationId xmlns:a16="http://schemas.microsoft.com/office/drawing/2014/main" id="{2C35FC5D-029F-4AF4-8D87-BE34A9D23A52}"/>
              </a:ext>
            </a:extLst>
          </p:cNvPr>
          <p:cNvSpPr txBox="1"/>
          <p:nvPr/>
        </p:nvSpPr>
        <p:spPr>
          <a:xfrm>
            <a:off x="1403864" y="4295096"/>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110" name="TextBox 109">
            <a:extLst>
              <a:ext uri="{FF2B5EF4-FFF2-40B4-BE49-F238E27FC236}">
                <a16:creationId xmlns:a16="http://schemas.microsoft.com/office/drawing/2014/main" id="{EDEFC84A-D750-4E46-AE40-9944846A537B}"/>
              </a:ext>
            </a:extLst>
          </p:cNvPr>
          <p:cNvSpPr txBox="1"/>
          <p:nvPr/>
        </p:nvSpPr>
        <p:spPr>
          <a:xfrm>
            <a:off x="8623130" y="4306004"/>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111" name="TextBox 110">
            <a:extLst>
              <a:ext uri="{FF2B5EF4-FFF2-40B4-BE49-F238E27FC236}">
                <a16:creationId xmlns:a16="http://schemas.microsoft.com/office/drawing/2014/main" id="{B0CAD9F4-D368-4BDD-BB51-6BCD6339385B}"/>
              </a:ext>
            </a:extLst>
          </p:cNvPr>
          <p:cNvSpPr txBox="1"/>
          <p:nvPr/>
        </p:nvSpPr>
        <p:spPr>
          <a:xfrm>
            <a:off x="8623130" y="1240245"/>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112" name="TextBox 111">
            <a:extLst>
              <a:ext uri="{FF2B5EF4-FFF2-40B4-BE49-F238E27FC236}">
                <a16:creationId xmlns:a16="http://schemas.microsoft.com/office/drawing/2014/main" id="{543725F8-7161-4A71-8E42-6A386F8E6678}"/>
              </a:ext>
            </a:extLst>
          </p:cNvPr>
          <p:cNvSpPr txBox="1"/>
          <p:nvPr/>
        </p:nvSpPr>
        <p:spPr>
          <a:xfrm>
            <a:off x="8623130" y="4663648"/>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113" name="TextBox 112">
            <a:extLst>
              <a:ext uri="{FF2B5EF4-FFF2-40B4-BE49-F238E27FC236}">
                <a16:creationId xmlns:a16="http://schemas.microsoft.com/office/drawing/2014/main" id="{53365082-5337-4E1D-90E0-0EFE8F3083B7}"/>
              </a:ext>
            </a:extLst>
          </p:cNvPr>
          <p:cNvSpPr txBox="1"/>
          <p:nvPr/>
        </p:nvSpPr>
        <p:spPr>
          <a:xfrm>
            <a:off x="1403864" y="4652687"/>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114" name="TextBox 113">
            <a:extLst>
              <a:ext uri="{FF2B5EF4-FFF2-40B4-BE49-F238E27FC236}">
                <a16:creationId xmlns:a16="http://schemas.microsoft.com/office/drawing/2014/main" id="{6E08949A-3A84-431A-9455-0E99F769A911}"/>
              </a:ext>
            </a:extLst>
          </p:cNvPr>
          <p:cNvSpPr txBox="1"/>
          <p:nvPr/>
        </p:nvSpPr>
        <p:spPr>
          <a:xfrm>
            <a:off x="1403864" y="1606971"/>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118" name="Arc 117">
            <a:extLst>
              <a:ext uri="{FF2B5EF4-FFF2-40B4-BE49-F238E27FC236}">
                <a16:creationId xmlns:a16="http://schemas.microsoft.com/office/drawing/2014/main" id="{BF6E2249-087E-4E56-AD45-2F7F6597857D}"/>
              </a:ext>
            </a:extLst>
          </p:cNvPr>
          <p:cNvSpPr/>
          <p:nvPr/>
        </p:nvSpPr>
        <p:spPr>
          <a:xfrm rot="15256226">
            <a:off x="4300596" y="1663391"/>
            <a:ext cx="2684437" cy="2684437"/>
          </a:xfrm>
          <a:prstGeom prst="arc">
            <a:avLst>
              <a:gd name="adj1" fmla="val 18095512"/>
              <a:gd name="adj2" fmla="val 93888"/>
            </a:avLst>
          </a:prstGeom>
          <a:ln w="19050">
            <a:solidFill>
              <a:schemeClr val="tx2">
                <a:lumMod val="10000"/>
                <a:lumOff val="9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51" name="Arc 50">
            <a:extLst>
              <a:ext uri="{FF2B5EF4-FFF2-40B4-BE49-F238E27FC236}">
                <a16:creationId xmlns:a16="http://schemas.microsoft.com/office/drawing/2014/main" id="{8538B06F-6A20-42BA-95FA-CC06A0107861}"/>
              </a:ext>
            </a:extLst>
          </p:cNvPr>
          <p:cNvSpPr/>
          <p:nvPr/>
        </p:nvSpPr>
        <p:spPr>
          <a:xfrm rot="9469883">
            <a:off x="4271533" y="2533552"/>
            <a:ext cx="2684437" cy="2684437"/>
          </a:xfrm>
          <a:prstGeom prst="arc">
            <a:avLst>
              <a:gd name="adj1" fmla="val 18095512"/>
              <a:gd name="adj2" fmla="val 93888"/>
            </a:avLst>
          </a:prstGeom>
          <a:ln w="19050">
            <a:solidFill>
              <a:schemeClr val="tx2">
                <a:lumMod val="10000"/>
                <a:lumOff val="9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52" name="Arc 51">
            <a:extLst>
              <a:ext uri="{FF2B5EF4-FFF2-40B4-BE49-F238E27FC236}">
                <a16:creationId xmlns:a16="http://schemas.microsoft.com/office/drawing/2014/main" id="{457E6143-83A6-4B29-9C6A-4154913ECDCC}"/>
              </a:ext>
            </a:extLst>
          </p:cNvPr>
          <p:cNvSpPr/>
          <p:nvPr/>
        </p:nvSpPr>
        <p:spPr>
          <a:xfrm rot="20765305">
            <a:off x="5243208" y="1656384"/>
            <a:ext cx="2684437" cy="2684437"/>
          </a:xfrm>
          <a:prstGeom prst="arc">
            <a:avLst>
              <a:gd name="adj1" fmla="val 18095512"/>
              <a:gd name="adj2" fmla="val 93888"/>
            </a:avLst>
          </a:prstGeom>
          <a:ln w="19050">
            <a:solidFill>
              <a:schemeClr val="tx2">
                <a:lumMod val="10000"/>
                <a:lumOff val="9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53" name="Arc 52">
            <a:extLst>
              <a:ext uri="{FF2B5EF4-FFF2-40B4-BE49-F238E27FC236}">
                <a16:creationId xmlns:a16="http://schemas.microsoft.com/office/drawing/2014/main" id="{DFEA20E8-BA46-456D-8F69-7D62B8DEDF50}"/>
              </a:ext>
            </a:extLst>
          </p:cNvPr>
          <p:cNvSpPr/>
          <p:nvPr/>
        </p:nvSpPr>
        <p:spPr>
          <a:xfrm rot="3803878">
            <a:off x="5222763" y="2522093"/>
            <a:ext cx="2684437" cy="2684437"/>
          </a:xfrm>
          <a:prstGeom prst="arc">
            <a:avLst>
              <a:gd name="adj1" fmla="val 18095512"/>
              <a:gd name="adj2" fmla="val 93888"/>
            </a:avLst>
          </a:prstGeom>
          <a:ln w="19050">
            <a:solidFill>
              <a:schemeClr val="tx2">
                <a:lumMod val="10000"/>
                <a:lumOff val="9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Tree>
    <p:extLst>
      <p:ext uri="{BB962C8B-B14F-4D97-AF65-F5344CB8AC3E}">
        <p14:creationId xmlns:p14="http://schemas.microsoft.com/office/powerpoint/2010/main" val="135403745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BA68D53B-E087-4AB6-BBE0-39C44C2637B1}"/>
              </a:ext>
            </a:extLst>
          </p:cNvPr>
          <p:cNvGrpSpPr/>
          <p:nvPr/>
        </p:nvGrpSpPr>
        <p:grpSpPr>
          <a:xfrm>
            <a:off x="3827930" y="987136"/>
            <a:ext cx="4536142" cy="4883730"/>
            <a:chOff x="859996" y="829409"/>
            <a:chExt cx="4606631" cy="4959622"/>
          </a:xfrm>
        </p:grpSpPr>
        <p:sp>
          <p:nvSpPr>
            <p:cNvPr id="12" name="Circle: Hollow 11">
              <a:extLst>
                <a:ext uri="{FF2B5EF4-FFF2-40B4-BE49-F238E27FC236}">
                  <a16:creationId xmlns:a16="http://schemas.microsoft.com/office/drawing/2014/main" id="{451382D8-02F7-4729-B543-D28735AD8D2C}"/>
                </a:ext>
              </a:extLst>
            </p:cNvPr>
            <p:cNvSpPr/>
            <p:nvPr/>
          </p:nvSpPr>
          <p:spPr>
            <a:xfrm>
              <a:off x="1728393" y="1787954"/>
              <a:ext cx="3119834" cy="3119834"/>
            </a:xfrm>
            <a:prstGeom prst="donut">
              <a:avLst>
                <a:gd name="adj" fmla="val 14961"/>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nvGrpSpPr>
            <p:cNvPr id="2" name="Group 1">
              <a:extLst>
                <a:ext uri="{FF2B5EF4-FFF2-40B4-BE49-F238E27FC236}">
                  <a16:creationId xmlns:a16="http://schemas.microsoft.com/office/drawing/2014/main" id="{9B850B43-B800-4FA9-95EF-BBC7F1E6757D}"/>
                </a:ext>
              </a:extLst>
            </p:cNvPr>
            <p:cNvGrpSpPr/>
            <p:nvPr/>
          </p:nvGrpSpPr>
          <p:grpSpPr>
            <a:xfrm rot="5435983">
              <a:off x="1638337" y="1617856"/>
              <a:ext cx="953981" cy="2510663"/>
              <a:chOff x="504045" y="2390183"/>
              <a:chExt cx="1268255" cy="3337760"/>
            </a:xfrm>
          </p:grpSpPr>
          <p:sp>
            <p:nvSpPr>
              <p:cNvPr id="72" name="Freeform: Shape 71">
                <a:extLst>
                  <a:ext uri="{FF2B5EF4-FFF2-40B4-BE49-F238E27FC236}">
                    <a16:creationId xmlns:a16="http://schemas.microsoft.com/office/drawing/2014/main" id="{DAC8BD5E-1A30-4C1F-BF3D-E617A061F548}"/>
                  </a:ext>
                </a:extLst>
              </p:cNvPr>
              <p:cNvSpPr/>
              <p:nvPr/>
            </p:nvSpPr>
            <p:spPr>
              <a:xfrm rot="10800000">
                <a:off x="504045" y="2390183"/>
                <a:ext cx="1268255" cy="3337760"/>
              </a:xfrm>
              <a:custGeom>
                <a:avLst/>
                <a:gdLst>
                  <a:gd name="connsiteX0" fmla="*/ 737937 w 1475875"/>
                  <a:gd name="connsiteY0" fmla="*/ 3884170 h 3884170"/>
                  <a:gd name="connsiteX1" fmla="*/ 0 w 1475875"/>
                  <a:gd name="connsiteY1" fmla="*/ 3146233 h 3884170"/>
                  <a:gd name="connsiteX2" fmla="*/ 450699 w 1475875"/>
                  <a:gd name="connsiteY2" fmla="*/ 2466287 h 3884170"/>
                  <a:gd name="connsiteX3" fmla="*/ 581713 w 1475875"/>
                  <a:gd name="connsiteY3" fmla="*/ 2425618 h 3884170"/>
                  <a:gd name="connsiteX4" fmla="*/ 581713 w 1475875"/>
                  <a:gd name="connsiteY4" fmla="*/ 511926 h 3884170"/>
                  <a:gd name="connsiteX5" fmla="*/ 1028794 w 1475875"/>
                  <a:gd name="connsiteY5" fmla="*/ 0 h 3884170"/>
                  <a:gd name="connsiteX6" fmla="*/ 1475875 w 1475875"/>
                  <a:gd name="connsiteY6" fmla="*/ 511926 h 3884170"/>
                  <a:gd name="connsiteX7" fmla="*/ 1475875 w 1475875"/>
                  <a:gd name="connsiteY7" fmla="*/ 2670116 h 3884170"/>
                  <a:gd name="connsiteX8" fmla="*/ 1475874 w 1475875"/>
                  <a:gd name="connsiteY8" fmla="*/ 2670128 h 3884170"/>
                  <a:gd name="connsiteX9" fmla="*/ 1475874 w 1475875"/>
                  <a:gd name="connsiteY9" fmla="*/ 3146233 h 3884170"/>
                  <a:gd name="connsiteX10" fmla="*/ 737937 w 1475875"/>
                  <a:gd name="connsiteY10" fmla="*/ 3884170 h 3884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5875" h="3884170">
                    <a:moveTo>
                      <a:pt x="737937" y="3884170"/>
                    </a:moveTo>
                    <a:cubicBezTo>
                      <a:pt x="330386" y="3884170"/>
                      <a:pt x="0" y="3553784"/>
                      <a:pt x="0" y="3146233"/>
                    </a:cubicBezTo>
                    <a:cubicBezTo>
                      <a:pt x="0" y="2840570"/>
                      <a:pt x="185842" y="2578312"/>
                      <a:pt x="450699" y="2466287"/>
                    </a:cubicBezTo>
                    <a:lnTo>
                      <a:pt x="581713" y="2425618"/>
                    </a:lnTo>
                    <a:lnTo>
                      <a:pt x="581713" y="511926"/>
                    </a:lnTo>
                    <a:cubicBezTo>
                      <a:pt x="581713" y="229225"/>
                      <a:pt x="781865" y="0"/>
                      <a:pt x="1028794" y="0"/>
                    </a:cubicBezTo>
                    <a:cubicBezTo>
                      <a:pt x="1275724" y="0"/>
                      <a:pt x="1475875" y="229225"/>
                      <a:pt x="1475875" y="511926"/>
                    </a:cubicBezTo>
                    <a:lnTo>
                      <a:pt x="1475875" y="2670116"/>
                    </a:lnTo>
                    <a:lnTo>
                      <a:pt x="1475874" y="2670128"/>
                    </a:lnTo>
                    <a:lnTo>
                      <a:pt x="1475874" y="3146233"/>
                    </a:lnTo>
                    <a:cubicBezTo>
                      <a:pt x="1475874" y="3553784"/>
                      <a:pt x="1145488" y="3884170"/>
                      <a:pt x="737937" y="388417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2"/>
                  </a:solidFill>
                </a:endParaRPr>
              </a:p>
            </p:txBody>
          </p:sp>
          <p:sp>
            <p:nvSpPr>
              <p:cNvPr id="73" name="Oval 72">
                <a:extLst>
                  <a:ext uri="{FF2B5EF4-FFF2-40B4-BE49-F238E27FC236}">
                    <a16:creationId xmlns:a16="http://schemas.microsoft.com/office/drawing/2014/main" id="{3AB55885-99F7-41B1-A704-920051580319}"/>
                  </a:ext>
                </a:extLst>
              </p:cNvPr>
              <p:cNvSpPr/>
              <p:nvPr/>
            </p:nvSpPr>
            <p:spPr>
              <a:xfrm rot="5400000">
                <a:off x="667956" y="2550381"/>
                <a:ext cx="940433" cy="940433"/>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nvGrpSpPr>
            <p:cNvPr id="3" name="Group 2">
              <a:extLst>
                <a:ext uri="{FF2B5EF4-FFF2-40B4-BE49-F238E27FC236}">
                  <a16:creationId xmlns:a16="http://schemas.microsoft.com/office/drawing/2014/main" id="{C37D7CED-37C1-41CE-A8A7-47071798329F}"/>
                </a:ext>
              </a:extLst>
            </p:cNvPr>
            <p:cNvGrpSpPr/>
            <p:nvPr/>
          </p:nvGrpSpPr>
          <p:grpSpPr>
            <a:xfrm rot="15932227">
              <a:off x="3734305" y="2476367"/>
              <a:ext cx="953981" cy="2510663"/>
              <a:chOff x="3120635" y="2482854"/>
              <a:chExt cx="1268255" cy="3337760"/>
            </a:xfrm>
          </p:grpSpPr>
          <p:sp>
            <p:nvSpPr>
              <p:cNvPr id="33" name="Freeform: Shape 32">
                <a:extLst>
                  <a:ext uri="{FF2B5EF4-FFF2-40B4-BE49-F238E27FC236}">
                    <a16:creationId xmlns:a16="http://schemas.microsoft.com/office/drawing/2014/main" id="{8395E885-F54C-4ADE-85BC-F432D733E87B}"/>
                  </a:ext>
                </a:extLst>
              </p:cNvPr>
              <p:cNvSpPr/>
              <p:nvPr/>
            </p:nvSpPr>
            <p:spPr>
              <a:xfrm rot="11067773">
                <a:off x="3120635" y="2482854"/>
                <a:ext cx="1268255" cy="3337760"/>
              </a:xfrm>
              <a:custGeom>
                <a:avLst/>
                <a:gdLst>
                  <a:gd name="connsiteX0" fmla="*/ 737937 w 1475875"/>
                  <a:gd name="connsiteY0" fmla="*/ 3884170 h 3884170"/>
                  <a:gd name="connsiteX1" fmla="*/ 0 w 1475875"/>
                  <a:gd name="connsiteY1" fmla="*/ 3146233 h 3884170"/>
                  <a:gd name="connsiteX2" fmla="*/ 450699 w 1475875"/>
                  <a:gd name="connsiteY2" fmla="*/ 2466287 h 3884170"/>
                  <a:gd name="connsiteX3" fmla="*/ 581713 w 1475875"/>
                  <a:gd name="connsiteY3" fmla="*/ 2425618 h 3884170"/>
                  <a:gd name="connsiteX4" fmla="*/ 581713 w 1475875"/>
                  <a:gd name="connsiteY4" fmla="*/ 511926 h 3884170"/>
                  <a:gd name="connsiteX5" fmla="*/ 1028794 w 1475875"/>
                  <a:gd name="connsiteY5" fmla="*/ 0 h 3884170"/>
                  <a:gd name="connsiteX6" fmla="*/ 1475875 w 1475875"/>
                  <a:gd name="connsiteY6" fmla="*/ 511926 h 3884170"/>
                  <a:gd name="connsiteX7" fmla="*/ 1475875 w 1475875"/>
                  <a:gd name="connsiteY7" fmla="*/ 2670116 h 3884170"/>
                  <a:gd name="connsiteX8" fmla="*/ 1475874 w 1475875"/>
                  <a:gd name="connsiteY8" fmla="*/ 2670128 h 3884170"/>
                  <a:gd name="connsiteX9" fmla="*/ 1475874 w 1475875"/>
                  <a:gd name="connsiteY9" fmla="*/ 3146233 h 3884170"/>
                  <a:gd name="connsiteX10" fmla="*/ 737937 w 1475875"/>
                  <a:gd name="connsiteY10" fmla="*/ 3884170 h 3884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5875" h="3884170">
                    <a:moveTo>
                      <a:pt x="737937" y="3884170"/>
                    </a:moveTo>
                    <a:cubicBezTo>
                      <a:pt x="330386" y="3884170"/>
                      <a:pt x="0" y="3553784"/>
                      <a:pt x="0" y="3146233"/>
                    </a:cubicBezTo>
                    <a:cubicBezTo>
                      <a:pt x="0" y="2840570"/>
                      <a:pt x="185842" y="2578312"/>
                      <a:pt x="450699" y="2466287"/>
                    </a:cubicBezTo>
                    <a:lnTo>
                      <a:pt x="581713" y="2425618"/>
                    </a:lnTo>
                    <a:lnTo>
                      <a:pt x="581713" y="511926"/>
                    </a:lnTo>
                    <a:cubicBezTo>
                      <a:pt x="581713" y="229225"/>
                      <a:pt x="781865" y="0"/>
                      <a:pt x="1028794" y="0"/>
                    </a:cubicBezTo>
                    <a:cubicBezTo>
                      <a:pt x="1275724" y="0"/>
                      <a:pt x="1475875" y="229225"/>
                      <a:pt x="1475875" y="511926"/>
                    </a:cubicBezTo>
                    <a:lnTo>
                      <a:pt x="1475875" y="2670116"/>
                    </a:lnTo>
                    <a:lnTo>
                      <a:pt x="1475874" y="2670128"/>
                    </a:lnTo>
                    <a:lnTo>
                      <a:pt x="1475874" y="3146233"/>
                    </a:lnTo>
                    <a:cubicBezTo>
                      <a:pt x="1475874" y="3553784"/>
                      <a:pt x="1145488" y="3884170"/>
                      <a:pt x="737937" y="388417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2"/>
                  </a:solidFill>
                </a:endParaRPr>
              </a:p>
            </p:txBody>
          </p:sp>
          <p:sp>
            <p:nvSpPr>
              <p:cNvPr id="34" name="Oval 33">
                <a:extLst>
                  <a:ext uri="{FF2B5EF4-FFF2-40B4-BE49-F238E27FC236}">
                    <a16:creationId xmlns:a16="http://schemas.microsoft.com/office/drawing/2014/main" id="{92901131-D4D2-4114-AF59-010477D7303B}"/>
                  </a:ext>
                </a:extLst>
              </p:cNvPr>
              <p:cNvSpPr/>
              <p:nvPr/>
            </p:nvSpPr>
            <p:spPr>
              <a:xfrm rot="5400000">
                <a:off x="3332375" y="2669707"/>
                <a:ext cx="940433" cy="940433"/>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nvGrpSpPr>
            <p:cNvPr id="4" name="Group 3">
              <a:extLst>
                <a:ext uri="{FF2B5EF4-FFF2-40B4-BE49-F238E27FC236}">
                  <a16:creationId xmlns:a16="http://schemas.microsoft.com/office/drawing/2014/main" id="{5DCD9137-3331-4829-8991-570D5D865029}"/>
                </a:ext>
              </a:extLst>
            </p:cNvPr>
            <p:cNvGrpSpPr/>
            <p:nvPr/>
          </p:nvGrpSpPr>
          <p:grpSpPr>
            <a:xfrm rot="11427967">
              <a:off x="3397973" y="829409"/>
              <a:ext cx="977498" cy="2510663"/>
              <a:chOff x="6015822" y="2465764"/>
              <a:chExt cx="1299518" cy="3337760"/>
            </a:xfrm>
          </p:grpSpPr>
          <p:sp>
            <p:nvSpPr>
              <p:cNvPr id="36" name="Freeform: Shape 35">
                <a:extLst>
                  <a:ext uri="{FF2B5EF4-FFF2-40B4-BE49-F238E27FC236}">
                    <a16:creationId xmlns:a16="http://schemas.microsoft.com/office/drawing/2014/main" id="{B41A048D-F3E8-464B-BD91-7AF326D4E931}"/>
                  </a:ext>
                </a:extLst>
              </p:cNvPr>
              <p:cNvSpPr/>
              <p:nvPr/>
            </p:nvSpPr>
            <p:spPr>
              <a:xfrm rot="10172033">
                <a:off x="6047085" y="2465764"/>
                <a:ext cx="1268255" cy="3337760"/>
              </a:xfrm>
              <a:custGeom>
                <a:avLst/>
                <a:gdLst>
                  <a:gd name="connsiteX0" fmla="*/ 737937 w 1475875"/>
                  <a:gd name="connsiteY0" fmla="*/ 3884170 h 3884170"/>
                  <a:gd name="connsiteX1" fmla="*/ 0 w 1475875"/>
                  <a:gd name="connsiteY1" fmla="*/ 3146233 h 3884170"/>
                  <a:gd name="connsiteX2" fmla="*/ 450699 w 1475875"/>
                  <a:gd name="connsiteY2" fmla="*/ 2466287 h 3884170"/>
                  <a:gd name="connsiteX3" fmla="*/ 581713 w 1475875"/>
                  <a:gd name="connsiteY3" fmla="*/ 2425618 h 3884170"/>
                  <a:gd name="connsiteX4" fmla="*/ 581713 w 1475875"/>
                  <a:gd name="connsiteY4" fmla="*/ 511926 h 3884170"/>
                  <a:gd name="connsiteX5" fmla="*/ 1028794 w 1475875"/>
                  <a:gd name="connsiteY5" fmla="*/ 0 h 3884170"/>
                  <a:gd name="connsiteX6" fmla="*/ 1475875 w 1475875"/>
                  <a:gd name="connsiteY6" fmla="*/ 511926 h 3884170"/>
                  <a:gd name="connsiteX7" fmla="*/ 1475875 w 1475875"/>
                  <a:gd name="connsiteY7" fmla="*/ 2670116 h 3884170"/>
                  <a:gd name="connsiteX8" fmla="*/ 1475874 w 1475875"/>
                  <a:gd name="connsiteY8" fmla="*/ 2670128 h 3884170"/>
                  <a:gd name="connsiteX9" fmla="*/ 1475874 w 1475875"/>
                  <a:gd name="connsiteY9" fmla="*/ 3146233 h 3884170"/>
                  <a:gd name="connsiteX10" fmla="*/ 737937 w 1475875"/>
                  <a:gd name="connsiteY10" fmla="*/ 3884170 h 3884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5875" h="3884170">
                    <a:moveTo>
                      <a:pt x="737937" y="3884170"/>
                    </a:moveTo>
                    <a:cubicBezTo>
                      <a:pt x="330386" y="3884170"/>
                      <a:pt x="0" y="3553784"/>
                      <a:pt x="0" y="3146233"/>
                    </a:cubicBezTo>
                    <a:cubicBezTo>
                      <a:pt x="0" y="2840570"/>
                      <a:pt x="185842" y="2578312"/>
                      <a:pt x="450699" y="2466287"/>
                    </a:cubicBezTo>
                    <a:lnTo>
                      <a:pt x="581713" y="2425618"/>
                    </a:lnTo>
                    <a:lnTo>
                      <a:pt x="581713" y="511926"/>
                    </a:lnTo>
                    <a:cubicBezTo>
                      <a:pt x="581713" y="229225"/>
                      <a:pt x="781865" y="0"/>
                      <a:pt x="1028794" y="0"/>
                    </a:cubicBezTo>
                    <a:cubicBezTo>
                      <a:pt x="1275724" y="0"/>
                      <a:pt x="1475875" y="229225"/>
                      <a:pt x="1475875" y="511926"/>
                    </a:cubicBezTo>
                    <a:lnTo>
                      <a:pt x="1475875" y="2670116"/>
                    </a:lnTo>
                    <a:lnTo>
                      <a:pt x="1475874" y="2670128"/>
                    </a:lnTo>
                    <a:lnTo>
                      <a:pt x="1475874" y="3146233"/>
                    </a:lnTo>
                    <a:cubicBezTo>
                      <a:pt x="1475874" y="3553784"/>
                      <a:pt x="1145488" y="3884170"/>
                      <a:pt x="737937" y="388417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2"/>
                  </a:solidFill>
                </a:endParaRPr>
              </a:p>
            </p:txBody>
          </p:sp>
          <p:sp>
            <p:nvSpPr>
              <p:cNvPr id="37" name="Oval 36">
                <a:extLst>
                  <a:ext uri="{FF2B5EF4-FFF2-40B4-BE49-F238E27FC236}">
                    <a16:creationId xmlns:a16="http://schemas.microsoft.com/office/drawing/2014/main" id="{A01FC387-6CE9-4C23-A31E-248901AFD769}"/>
                  </a:ext>
                </a:extLst>
              </p:cNvPr>
              <p:cNvSpPr/>
              <p:nvPr/>
            </p:nvSpPr>
            <p:spPr>
              <a:xfrm rot="5400000">
                <a:off x="6015821" y="2627811"/>
                <a:ext cx="940433" cy="94043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nvGrpSpPr>
            <p:cNvPr id="5" name="Group 4">
              <a:extLst>
                <a:ext uri="{FF2B5EF4-FFF2-40B4-BE49-F238E27FC236}">
                  <a16:creationId xmlns:a16="http://schemas.microsoft.com/office/drawing/2014/main" id="{87751776-398E-4D51-99BB-BCC0CCCAE10A}"/>
                </a:ext>
              </a:extLst>
            </p:cNvPr>
            <p:cNvGrpSpPr/>
            <p:nvPr/>
          </p:nvGrpSpPr>
          <p:grpSpPr>
            <a:xfrm rot="143442">
              <a:off x="1933918" y="3278368"/>
              <a:ext cx="953981" cy="2510663"/>
              <a:chOff x="8019450" y="2296518"/>
              <a:chExt cx="1268255" cy="3337760"/>
            </a:xfrm>
          </p:grpSpPr>
          <p:sp>
            <p:nvSpPr>
              <p:cNvPr id="39" name="Freeform: Shape 38">
                <a:extLst>
                  <a:ext uri="{FF2B5EF4-FFF2-40B4-BE49-F238E27FC236}">
                    <a16:creationId xmlns:a16="http://schemas.microsoft.com/office/drawing/2014/main" id="{EC288876-3AB3-44D4-90CB-8056BB339290}"/>
                  </a:ext>
                </a:extLst>
              </p:cNvPr>
              <p:cNvSpPr/>
              <p:nvPr/>
            </p:nvSpPr>
            <p:spPr>
              <a:xfrm rot="10656558">
                <a:off x="8019450" y="2296518"/>
                <a:ext cx="1268255" cy="3337760"/>
              </a:xfrm>
              <a:custGeom>
                <a:avLst/>
                <a:gdLst>
                  <a:gd name="connsiteX0" fmla="*/ 737937 w 1475875"/>
                  <a:gd name="connsiteY0" fmla="*/ 3884170 h 3884170"/>
                  <a:gd name="connsiteX1" fmla="*/ 0 w 1475875"/>
                  <a:gd name="connsiteY1" fmla="*/ 3146233 h 3884170"/>
                  <a:gd name="connsiteX2" fmla="*/ 450699 w 1475875"/>
                  <a:gd name="connsiteY2" fmla="*/ 2466287 h 3884170"/>
                  <a:gd name="connsiteX3" fmla="*/ 581713 w 1475875"/>
                  <a:gd name="connsiteY3" fmla="*/ 2425618 h 3884170"/>
                  <a:gd name="connsiteX4" fmla="*/ 581713 w 1475875"/>
                  <a:gd name="connsiteY4" fmla="*/ 511926 h 3884170"/>
                  <a:gd name="connsiteX5" fmla="*/ 1028794 w 1475875"/>
                  <a:gd name="connsiteY5" fmla="*/ 0 h 3884170"/>
                  <a:gd name="connsiteX6" fmla="*/ 1475875 w 1475875"/>
                  <a:gd name="connsiteY6" fmla="*/ 511926 h 3884170"/>
                  <a:gd name="connsiteX7" fmla="*/ 1475875 w 1475875"/>
                  <a:gd name="connsiteY7" fmla="*/ 2670116 h 3884170"/>
                  <a:gd name="connsiteX8" fmla="*/ 1475874 w 1475875"/>
                  <a:gd name="connsiteY8" fmla="*/ 2670128 h 3884170"/>
                  <a:gd name="connsiteX9" fmla="*/ 1475874 w 1475875"/>
                  <a:gd name="connsiteY9" fmla="*/ 3146233 h 3884170"/>
                  <a:gd name="connsiteX10" fmla="*/ 737937 w 1475875"/>
                  <a:gd name="connsiteY10" fmla="*/ 3884170 h 3884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5875" h="3884170">
                    <a:moveTo>
                      <a:pt x="737937" y="3884170"/>
                    </a:moveTo>
                    <a:cubicBezTo>
                      <a:pt x="330386" y="3884170"/>
                      <a:pt x="0" y="3553784"/>
                      <a:pt x="0" y="3146233"/>
                    </a:cubicBezTo>
                    <a:cubicBezTo>
                      <a:pt x="0" y="2840570"/>
                      <a:pt x="185842" y="2578312"/>
                      <a:pt x="450699" y="2466287"/>
                    </a:cubicBezTo>
                    <a:lnTo>
                      <a:pt x="581713" y="2425618"/>
                    </a:lnTo>
                    <a:lnTo>
                      <a:pt x="581713" y="511926"/>
                    </a:lnTo>
                    <a:cubicBezTo>
                      <a:pt x="581713" y="229225"/>
                      <a:pt x="781865" y="0"/>
                      <a:pt x="1028794" y="0"/>
                    </a:cubicBezTo>
                    <a:cubicBezTo>
                      <a:pt x="1275724" y="0"/>
                      <a:pt x="1475875" y="229225"/>
                      <a:pt x="1475875" y="511926"/>
                    </a:cubicBezTo>
                    <a:lnTo>
                      <a:pt x="1475875" y="2670116"/>
                    </a:lnTo>
                    <a:lnTo>
                      <a:pt x="1475874" y="2670128"/>
                    </a:lnTo>
                    <a:lnTo>
                      <a:pt x="1475874" y="3146233"/>
                    </a:lnTo>
                    <a:cubicBezTo>
                      <a:pt x="1475874" y="3553784"/>
                      <a:pt x="1145488" y="3884170"/>
                      <a:pt x="737937" y="388417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2"/>
                  </a:solidFill>
                </a:endParaRPr>
              </a:p>
            </p:txBody>
          </p:sp>
          <p:sp>
            <p:nvSpPr>
              <p:cNvPr id="40" name="Oval 39">
                <a:extLst>
                  <a:ext uri="{FF2B5EF4-FFF2-40B4-BE49-F238E27FC236}">
                    <a16:creationId xmlns:a16="http://schemas.microsoft.com/office/drawing/2014/main" id="{6589945B-44C6-402D-8B03-64487C237167}"/>
                  </a:ext>
                </a:extLst>
              </p:cNvPr>
              <p:cNvSpPr/>
              <p:nvPr/>
            </p:nvSpPr>
            <p:spPr>
              <a:xfrm rot="5400000">
                <a:off x="8139508" y="2444866"/>
                <a:ext cx="940433" cy="94043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sp>
          <p:nvSpPr>
            <p:cNvPr id="15" name="TextBox 14">
              <a:extLst>
                <a:ext uri="{FF2B5EF4-FFF2-40B4-BE49-F238E27FC236}">
                  <a16:creationId xmlns:a16="http://schemas.microsoft.com/office/drawing/2014/main" id="{223A510B-E192-4B37-A1E7-6628D0559B56}"/>
                </a:ext>
              </a:extLst>
            </p:cNvPr>
            <p:cNvSpPr txBox="1"/>
            <p:nvPr/>
          </p:nvSpPr>
          <p:spPr>
            <a:xfrm>
              <a:off x="3846053" y="3742963"/>
              <a:ext cx="1366335" cy="375071"/>
            </a:xfrm>
            <a:prstGeom prst="rect">
              <a:avLst/>
            </a:prstGeom>
            <a:noFill/>
          </p:spPr>
          <p:txBody>
            <a:bodyPr wrap="square" rtlCol="0">
              <a:spAutoFit/>
            </a:bodyPr>
            <a:lstStyle/>
            <a:p>
              <a:pPr algn="ctr"/>
              <a:r>
                <a:rPr lang="en-US" b="1" dirty="0">
                  <a:solidFill>
                    <a:schemeClr val="bg2"/>
                  </a:solidFill>
                  <a:latin typeface=""/>
                </a:rPr>
                <a:t>Your text</a:t>
              </a:r>
              <a:endParaRPr lang="en-ID" b="1" dirty="0">
                <a:solidFill>
                  <a:schemeClr val="bg2"/>
                </a:solidFill>
                <a:latin typeface=""/>
              </a:endParaRPr>
            </a:p>
          </p:txBody>
        </p:sp>
        <p:sp>
          <p:nvSpPr>
            <p:cNvPr id="87" name="TextBox 86">
              <a:extLst>
                <a:ext uri="{FF2B5EF4-FFF2-40B4-BE49-F238E27FC236}">
                  <a16:creationId xmlns:a16="http://schemas.microsoft.com/office/drawing/2014/main" id="{D9B523FD-7142-4642-9DA7-6DCF150471C0}"/>
                </a:ext>
              </a:extLst>
            </p:cNvPr>
            <p:cNvSpPr txBox="1"/>
            <p:nvPr/>
          </p:nvSpPr>
          <p:spPr>
            <a:xfrm>
              <a:off x="1105794" y="2483580"/>
              <a:ext cx="1366335" cy="375071"/>
            </a:xfrm>
            <a:prstGeom prst="rect">
              <a:avLst/>
            </a:prstGeom>
            <a:noFill/>
          </p:spPr>
          <p:txBody>
            <a:bodyPr wrap="square" rtlCol="0">
              <a:spAutoFit/>
            </a:bodyPr>
            <a:lstStyle/>
            <a:p>
              <a:pPr algn="ctr"/>
              <a:r>
                <a:rPr lang="en-US" b="1" dirty="0">
                  <a:solidFill>
                    <a:schemeClr val="bg2"/>
                  </a:solidFill>
                  <a:latin typeface=""/>
                </a:rPr>
                <a:t>Your text</a:t>
              </a:r>
              <a:endParaRPr lang="en-ID" b="1" dirty="0">
                <a:solidFill>
                  <a:schemeClr val="bg2"/>
                </a:solidFill>
                <a:latin typeface=""/>
              </a:endParaRPr>
            </a:p>
          </p:txBody>
        </p:sp>
        <p:sp>
          <p:nvSpPr>
            <p:cNvPr id="51" name="TextBox 50">
              <a:extLst>
                <a:ext uri="{FF2B5EF4-FFF2-40B4-BE49-F238E27FC236}">
                  <a16:creationId xmlns:a16="http://schemas.microsoft.com/office/drawing/2014/main" id="{A65A95E2-C9AF-0D3B-7A11-B01F6656606A}"/>
                </a:ext>
              </a:extLst>
            </p:cNvPr>
            <p:cNvSpPr txBox="1"/>
            <p:nvPr/>
          </p:nvSpPr>
          <p:spPr>
            <a:xfrm rot="16200000">
              <a:off x="3340783" y="1641739"/>
              <a:ext cx="1366335" cy="375071"/>
            </a:xfrm>
            <a:prstGeom prst="rect">
              <a:avLst/>
            </a:prstGeom>
            <a:noFill/>
          </p:spPr>
          <p:txBody>
            <a:bodyPr wrap="square" rtlCol="0">
              <a:spAutoFit/>
            </a:bodyPr>
            <a:lstStyle/>
            <a:p>
              <a:pPr algn="ctr"/>
              <a:r>
                <a:rPr lang="en-US" b="1" dirty="0">
                  <a:solidFill>
                    <a:schemeClr val="bg2"/>
                  </a:solidFill>
                  <a:latin typeface=""/>
                </a:rPr>
                <a:t>Your text</a:t>
              </a:r>
              <a:endParaRPr lang="en-ID" b="1" dirty="0">
                <a:solidFill>
                  <a:schemeClr val="bg2"/>
                </a:solidFill>
                <a:latin typeface=""/>
              </a:endParaRPr>
            </a:p>
          </p:txBody>
        </p:sp>
        <p:sp>
          <p:nvSpPr>
            <p:cNvPr id="52" name="TextBox 51">
              <a:extLst>
                <a:ext uri="{FF2B5EF4-FFF2-40B4-BE49-F238E27FC236}">
                  <a16:creationId xmlns:a16="http://schemas.microsoft.com/office/drawing/2014/main" id="{30F9FDD8-0CD5-DF69-2C32-5078BCFD4949}"/>
                </a:ext>
              </a:extLst>
            </p:cNvPr>
            <p:cNvSpPr txBox="1"/>
            <p:nvPr/>
          </p:nvSpPr>
          <p:spPr>
            <a:xfrm rot="16200000">
              <a:off x="1500061" y="4653092"/>
              <a:ext cx="1366335" cy="375071"/>
            </a:xfrm>
            <a:prstGeom prst="rect">
              <a:avLst/>
            </a:prstGeom>
            <a:noFill/>
          </p:spPr>
          <p:txBody>
            <a:bodyPr wrap="square" rtlCol="0">
              <a:spAutoFit/>
            </a:bodyPr>
            <a:lstStyle/>
            <a:p>
              <a:pPr algn="ctr"/>
              <a:r>
                <a:rPr lang="en-US" b="1" dirty="0">
                  <a:solidFill>
                    <a:schemeClr val="bg2"/>
                  </a:solidFill>
                  <a:latin typeface=""/>
                </a:rPr>
                <a:t>Your text</a:t>
              </a:r>
              <a:endParaRPr lang="en-ID" b="1" dirty="0">
                <a:solidFill>
                  <a:schemeClr val="bg2"/>
                </a:solidFill>
                <a:latin typeface=""/>
              </a:endParaRPr>
            </a:p>
          </p:txBody>
        </p:sp>
      </p:grpSp>
      <p:sp>
        <p:nvSpPr>
          <p:cNvPr id="53" name="TextBox 52">
            <a:extLst>
              <a:ext uri="{FF2B5EF4-FFF2-40B4-BE49-F238E27FC236}">
                <a16:creationId xmlns:a16="http://schemas.microsoft.com/office/drawing/2014/main" id="{D4C9826E-8E0E-4143-48D1-0176BA6B15A1}"/>
              </a:ext>
            </a:extLst>
          </p:cNvPr>
          <p:cNvSpPr txBox="1"/>
          <p:nvPr/>
        </p:nvSpPr>
        <p:spPr>
          <a:xfrm>
            <a:off x="7654942" y="1227061"/>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54" name="TextBox 53">
            <a:extLst>
              <a:ext uri="{FF2B5EF4-FFF2-40B4-BE49-F238E27FC236}">
                <a16:creationId xmlns:a16="http://schemas.microsoft.com/office/drawing/2014/main" id="{585E2B03-9826-DDF6-FA70-368CC444E3BC}"/>
              </a:ext>
            </a:extLst>
          </p:cNvPr>
          <p:cNvSpPr txBox="1"/>
          <p:nvPr/>
        </p:nvSpPr>
        <p:spPr>
          <a:xfrm>
            <a:off x="7654942" y="863727"/>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55" name="TextBox 54">
            <a:extLst>
              <a:ext uri="{FF2B5EF4-FFF2-40B4-BE49-F238E27FC236}">
                <a16:creationId xmlns:a16="http://schemas.microsoft.com/office/drawing/2014/main" id="{B6177DC2-5D7C-95FC-691A-AF3F984166D1}"/>
              </a:ext>
            </a:extLst>
          </p:cNvPr>
          <p:cNvSpPr txBox="1"/>
          <p:nvPr/>
        </p:nvSpPr>
        <p:spPr>
          <a:xfrm>
            <a:off x="8811388" y="3822344"/>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56" name="TextBox 55">
            <a:extLst>
              <a:ext uri="{FF2B5EF4-FFF2-40B4-BE49-F238E27FC236}">
                <a16:creationId xmlns:a16="http://schemas.microsoft.com/office/drawing/2014/main" id="{DAAC5FD9-9468-11FF-CB18-0BBB757FE84A}"/>
              </a:ext>
            </a:extLst>
          </p:cNvPr>
          <p:cNvSpPr txBox="1"/>
          <p:nvPr/>
        </p:nvSpPr>
        <p:spPr>
          <a:xfrm>
            <a:off x="8811388" y="3459010"/>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Your Text</a:t>
            </a:r>
            <a:endParaRPr lang="en-ID" sz="1800" b="1" dirty="0">
              <a:latin typeface=""/>
            </a:endParaRPr>
          </a:p>
        </p:txBody>
      </p:sp>
      <p:sp>
        <p:nvSpPr>
          <p:cNvPr id="57" name="TextBox 56">
            <a:extLst>
              <a:ext uri="{FF2B5EF4-FFF2-40B4-BE49-F238E27FC236}">
                <a16:creationId xmlns:a16="http://schemas.microsoft.com/office/drawing/2014/main" id="{D95BBA1F-3100-EFDA-5C17-244B55F050DE}"/>
              </a:ext>
            </a:extLst>
          </p:cNvPr>
          <p:cNvSpPr txBox="1"/>
          <p:nvPr/>
        </p:nvSpPr>
        <p:spPr>
          <a:xfrm>
            <a:off x="2356799" y="5059473"/>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r"/>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58" name="TextBox 57">
            <a:extLst>
              <a:ext uri="{FF2B5EF4-FFF2-40B4-BE49-F238E27FC236}">
                <a16:creationId xmlns:a16="http://schemas.microsoft.com/office/drawing/2014/main" id="{CEDBA246-4EA2-50B5-E247-C1F9C3115D84}"/>
              </a:ext>
            </a:extLst>
          </p:cNvPr>
          <p:cNvSpPr txBox="1"/>
          <p:nvPr/>
        </p:nvSpPr>
        <p:spPr>
          <a:xfrm>
            <a:off x="2874832" y="4696139"/>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Your Text</a:t>
            </a:r>
            <a:endParaRPr lang="en-ID" sz="1800" b="1" dirty="0">
              <a:latin typeface=""/>
            </a:endParaRPr>
          </a:p>
        </p:txBody>
      </p:sp>
      <p:sp>
        <p:nvSpPr>
          <p:cNvPr id="59" name="TextBox 58">
            <a:extLst>
              <a:ext uri="{FF2B5EF4-FFF2-40B4-BE49-F238E27FC236}">
                <a16:creationId xmlns:a16="http://schemas.microsoft.com/office/drawing/2014/main" id="{217F768D-B422-3DB2-9A96-4494056B29F0}"/>
              </a:ext>
            </a:extLst>
          </p:cNvPr>
          <p:cNvSpPr txBox="1"/>
          <p:nvPr/>
        </p:nvSpPr>
        <p:spPr>
          <a:xfrm>
            <a:off x="1281034" y="2571767"/>
            <a:ext cx="2165007"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r"/>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60" name="TextBox 59">
            <a:extLst>
              <a:ext uri="{FF2B5EF4-FFF2-40B4-BE49-F238E27FC236}">
                <a16:creationId xmlns:a16="http://schemas.microsoft.com/office/drawing/2014/main" id="{7D7F9532-730F-5B96-6013-707D0C899EA5}"/>
              </a:ext>
            </a:extLst>
          </p:cNvPr>
          <p:cNvSpPr txBox="1"/>
          <p:nvPr/>
        </p:nvSpPr>
        <p:spPr>
          <a:xfrm>
            <a:off x="1799067" y="2208433"/>
            <a:ext cx="1646974"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Your Text</a:t>
            </a:r>
            <a:endParaRPr lang="en-ID" sz="1800" b="1" dirty="0">
              <a:latin typeface=""/>
            </a:endParaRPr>
          </a:p>
        </p:txBody>
      </p:sp>
      <p:pic>
        <p:nvPicPr>
          <p:cNvPr id="7" name="Graphic 6" descr="Anemone and clownfish with solid fill">
            <a:extLst>
              <a:ext uri="{FF2B5EF4-FFF2-40B4-BE49-F238E27FC236}">
                <a16:creationId xmlns:a16="http://schemas.microsoft.com/office/drawing/2014/main" id="{EF129838-4334-624D-557F-97AB0348EF8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10239" y="2878931"/>
            <a:ext cx="249974" cy="249974"/>
          </a:xfrm>
          <a:prstGeom prst="rect">
            <a:avLst/>
          </a:prstGeom>
        </p:spPr>
      </p:pic>
      <p:pic>
        <p:nvPicPr>
          <p:cNvPr id="9" name="Graphic 8" descr="Angel face with solid fill with solid fill">
            <a:extLst>
              <a:ext uri="{FF2B5EF4-FFF2-40B4-BE49-F238E27FC236}">
                <a16:creationId xmlns:a16="http://schemas.microsoft.com/office/drawing/2014/main" id="{C513C852-F92E-7E0A-65CF-C37A8E0CFB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38751" y="3736183"/>
            <a:ext cx="249974" cy="249974"/>
          </a:xfrm>
          <a:prstGeom prst="rect">
            <a:avLst/>
          </a:prstGeom>
        </p:spPr>
      </p:pic>
      <p:pic>
        <p:nvPicPr>
          <p:cNvPr id="11" name="Graphic 10" descr="Aperture with solid fill">
            <a:extLst>
              <a:ext uri="{FF2B5EF4-FFF2-40B4-BE49-F238E27FC236}">
                <a16:creationId xmlns:a16="http://schemas.microsoft.com/office/drawing/2014/main" id="{B0ED2F30-3211-0203-6CED-FBF5FB41BA5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53164" y="3743325"/>
            <a:ext cx="249974" cy="249974"/>
          </a:xfrm>
          <a:prstGeom prst="rect">
            <a:avLst/>
          </a:prstGeom>
        </p:spPr>
      </p:pic>
      <p:pic>
        <p:nvPicPr>
          <p:cNvPr id="14" name="Graphic 13" descr="Architecture with solid fill">
            <a:extLst>
              <a:ext uri="{FF2B5EF4-FFF2-40B4-BE49-F238E27FC236}">
                <a16:creationId xmlns:a16="http://schemas.microsoft.com/office/drawing/2014/main" id="{32BC7623-F482-A6CA-3211-6E0B11553CC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81788" y="2871787"/>
            <a:ext cx="249974" cy="249974"/>
          </a:xfrm>
          <a:prstGeom prst="rect">
            <a:avLst/>
          </a:prstGeom>
        </p:spPr>
      </p:pic>
    </p:spTree>
    <p:extLst>
      <p:ext uri="{BB962C8B-B14F-4D97-AF65-F5344CB8AC3E}">
        <p14:creationId xmlns:p14="http://schemas.microsoft.com/office/powerpoint/2010/main" val="2721782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7148296" y="3705212"/>
            <a:ext cx="451163" cy="1269522"/>
          </a:xfrm>
          <a:custGeom>
            <a:avLst/>
            <a:gdLst>
              <a:gd name="T0" fmla="*/ 0 w 150"/>
              <a:gd name="T1" fmla="*/ 0 h 422"/>
              <a:gd name="T2" fmla="*/ 150 w 150"/>
              <a:gd name="T3" fmla="*/ 422 h 422"/>
            </a:gdLst>
            <a:ahLst/>
            <a:cxnLst>
              <a:cxn ang="0">
                <a:pos x="T0" y="T1"/>
              </a:cxn>
              <a:cxn ang="0">
                <a:pos x="T2" y="T3"/>
              </a:cxn>
            </a:cxnLst>
            <a:rect l="0" t="0" r="r" b="b"/>
            <a:pathLst>
              <a:path w="150" h="422">
                <a:moveTo>
                  <a:pt x="0" y="0"/>
                </a:moveTo>
                <a:cubicBezTo>
                  <a:pt x="117" y="0"/>
                  <a:pt x="50" y="422"/>
                  <a:pt x="150" y="422"/>
                </a:cubicBezTo>
              </a:path>
            </a:pathLst>
          </a:custGeom>
          <a:noFill/>
          <a:ln w="952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99227" y="3705212"/>
            <a:ext cx="451163" cy="1269522"/>
          </a:xfrm>
          <a:custGeom>
            <a:avLst/>
            <a:gdLst>
              <a:gd name="T0" fmla="*/ 150 w 150"/>
              <a:gd name="T1" fmla="*/ 0 h 422"/>
              <a:gd name="T2" fmla="*/ 0 w 150"/>
              <a:gd name="T3" fmla="*/ 422 h 422"/>
            </a:gdLst>
            <a:ahLst/>
            <a:cxnLst>
              <a:cxn ang="0">
                <a:pos x="T0" y="T1"/>
              </a:cxn>
              <a:cxn ang="0">
                <a:pos x="T2" y="T3"/>
              </a:cxn>
            </a:cxnLst>
            <a:rect l="0" t="0" r="r" b="b"/>
            <a:pathLst>
              <a:path w="150" h="422">
                <a:moveTo>
                  <a:pt x="150" y="0"/>
                </a:moveTo>
                <a:cubicBezTo>
                  <a:pt x="33" y="0"/>
                  <a:pt x="100" y="422"/>
                  <a:pt x="0" y="422"/>
                </a:cubicBezTo>
              </a:path>
            </a:pathLst>
          </a:custGeom>
          <a:noFill/>
          <a:ln w="952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7148296" y="1913094"/>
            <a:ext cx="451163" cy="1268268"/>
          </a:xfrm>
          <a:custGeom>
            <a:avLst/>
            <a:gdLst>
              <a:gd name="T0" fmla="*/ 0 w 150"/>
              <a:gd name="T1" fmla="*/ 422 h 422"/>
              <a:gd name="T2" fmla="*/ 150 w 150"/>
              <a:gd name="T3" fmla="*/ 0 h 422"/>
            </a:gdLst>
            <a:ahLst/>
            <a:cxnLst>
              <a:cxn ang="0">
                <a:pos x="T0" y="T1"/>
              </a:cxn>
              <a:cxn ang="0">
                <a:pos x="T2" y="T3"/>
              </a:cxn>
            </a:cxnLst>
            <a:rect l="0" t="0" r="r" b="b"/>
            <a:pathLst>
              <a:path w="150" h="422">
                <a:moveTo>
                  <a:pt x="0" y="422"/>
                </a:moveTo>
                <a:cubicBezTo>
                  <a:pt x="117" y="422"/>
                  <a:pt x="50" y="0"/>
                  <a:pt x="150" y="0"/>
                </a:cubicBezTo>
              </a:path>
            </a:pathLst>
          </a:custGeom>
          <a:noFill/>
          <a:ln w="952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Line 9"/>
          <p:cNvSpPr>
            <a:spLocks noChangeShapeType="1"/>
          </p:cNvSpPr>
          <p:nvPr/>
        </p:nvSpPr>
        <p:spPr bwMode="auto">
          <a:xfrm>
            <a:off x="7182132" y="3443288"/>
            <a:ext cx="934909" cy="0"/>
          </a:xfrm>
          <a:prstGeom prst="line">
            <a:avLst/>
          </a:prstGeom>
          <a:noFill/>
          <a:ln w="9525" cap="flat">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599227" y="1913094"/>
            <a:ext cx="451163" cy="1268268"/>
          </a:xfrm>
          <a:custGeom>
            <a:avLst/>
            <a:gdLst>
              <a:gd name="T0" fmla="*/ 150 w 150"/>
              <a:gd name="T1" fmla="*/ 422 h 422"/>
              <a:gd name="T2" fmla="*/ 0 w 150"/>
              <a:gd name="T3" fmla="*/ 0 h 422"/>
            </a:gdLst>
            <a:ahLst/>
            <a:cxnLst>
              <a:cxn ang="0">
                <a:pos x="T0" y="T1"/>
              </a:cxn>
              <a:cxn ang="0">
                <a:pos x="T2" y="T3"/>
              </a:cxn>
            </a:cxnLst>
            <a:rect l="0" t="0" r="r" b="b"/>
            <a:pathLst>
              <a:path w="150" h="422">
                <a:moveTo>
                  <a:pt x="150" y="422"/>
                </a:moveTo>
                <a:cubicBezTo>
                  <a:pt x="33" y="422"/>
                  <a:pt x="100" y="0"/>
                  <a:pt x="0" y="0"/>
                </a:cubicBezTo>
              </a:path>
            </a:pathLst>
          </a:custGeom>
          <a:noFill/>
          <a:ln w="9525" cap="flat">
            <a:solidFill>
              <a:schemeClr val="tx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Line 11"/>
          <p:cNvSpPr>
            <a:spLocks noChangeShapeType="1"/>
          </p:cNvSpPr>
          <p:nvPr/>
        </p:nvSpPr>
        <p:spPr bwMode="auto">
          <a:xfrm flipH="1">
            <a:off x="4082896" y="3443288"/>
            <a:ext cx="934909" cy="0"/>
          </a:xfrm>
          <a:prstGeom prst="line">
            <a:avLst/>
          </a:prstGeom>
          <a:noFill/>
          <a:ln w="9525" cap="flat">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Oval 12"/>
          <p:cNvSpPr>
            <a:spLocks noChangeArrowheads="1"/>
          </p:cNvSpPr>
          <p:nvPr/>
        </p:nvSpPr>
        <p:spPr bwMode="auto">
          <a:xfrm>
            <a:off x="7758618" y="1331596"/>
            <a:ext cx="1162997" cy="1164251"/>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3" name="Oval 13"/>
          <p:cNvSpPr>
            <a:spLocks noChangeArrowheads="1"/>
          </p:cNvSpPr>
          <p:nvPr/>
        </p:nvSpPr>
        <p:spPr bwMode="auto">
          <a:xfrm>
            <a:off x="7758618" y="4390729"/>
            <a:ext cx="1162997" cy="1164251"/>
          </a:xfrm>
          <a:prstGeom prst="ellipse">
            <a:avLst/>
          </a:prstGeom>
          <a:solidFill>
            <a:schemeClr val="accent4"/>
          </a:solidFill>
          <a:ln>
            <a:noFill/>
          </a:ln>
          <a:effectLst>
            <a:outerShdw blurRad="254000" dist="190500" dir="2400000" sx="94000" sy="94000" algn="ctr" rotWithShape="0">
              <a:schemeClr val="accent4">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4" name="Freeform 14"/>
          <p:cNvSpPr>
            <a:spLocks/>
          </p:cNvSpPr>
          <p:nvPr/>
        </p:nvSpPr>
        <p:spPr bwMode="auto">
          <a:xfrm>
            <a:off x="8162158" y="2781582"/>
            <a:ext cx="1319651" cy="1323410"/>
          </a:xfrm>
          <a:custGeom>
            <a:avLst/>
            <a:gdLst>
              <a:gd name="T0" fmla="*/ 378 w 439"/>
              <a:gd name="T1" fmla="*/ 331 h 440"/>
              <a:gd name="T2" fmla="*/ 109 w 439"/>
              <a:gd name="T3" fmla="*/ 378 h 440"/>
              <a:gd name="T4" fmla="*/ 61 w 439"/>
              <a:gd name="T5" fmla="*/ 109 h 440"/>
              <a:gd name="T6" fmla="*/ 331 w 439"/>
              <a:gd name="T7" fmla="*/ 61 h 440"/>
              <a:gd name="T8" fmla="*/ 378 w 439"/>
              <a:gd name="T9" fmla="*/ 331 h 440"/>
            </a:gdLst>
            <a:ahLst/>
            <a:cxnLst>
              <a:cxn ang="0">
                <a:pos x="T0" y="T1"/>
              </a:cxn>
              <a:cxn ang="0">
                <a:pos x="T2" y="T3"/>
              </a:cxn>
              <a:cxn ang="0">
                <a:pos x="T4" y="T5"/>
              </a:cxn>
              <a:cxn ang="0">
                <a:pos x="T6" y="T7"/>
              </a:cxn>
              <a:cxn ang="0">
                <a:pos x="T8" y="T9"/>
              </a:cxn>
            </a:cxnLst>
            <a:rect l="0" t="0" r="r" b="b"/>
            <a:pathLst>
              <a:path w="439" h="440">
                <a:moveTo>
                  <a:pt x="378" y="331"/>
                </a:moveTo>
                <a:cubicBezTo>
                  <a:pt x="317" y="418"/>
                  <a:pt x="196" y="440"/>
                  <a:pt x="109" y="378"/>
                </a:cubicBezTo>
                <a:cubicBezTo>
                  <a:pt x="21" y="317"/>
                  <a:pt x="0" y="197"/>
                  <a:pt x="61" y="109"/>
                </a:cubicBezTo>
                <a:cubicBezTo>
                  <a:pt x="122" y="21"/>
                  <a:pt x="243" y="0"/>
                  <a:pt x="331" y="61"/>
                </a:cubicBezTo>
                <a:cubicBezTo>
                  <a:pt x="418" y="123"/>
                  <a:pt x="439" y="243"/>
                  <a:pt x="378" y="331"/>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5" name="Oval 15"/>
          <p:cNvSpPr>
            <a:spLocks noChangeArrowheads="1"/>
          </p:cNvSpPr>
          <p:nvPr/>
        </p:nvSpPr>
        <p:spPr bwMode="auto">
          <a:xfrm>
            <a:off x="3277069" y="1331596"/>
            <a:ext cx="1162997" cy="1164251"/>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6" name="Oval 16"/>
          <p:cNvSpPr>
            <a:spLocks noChangeArrowheads="1"/>
          </p:cNvSpPr>
          <p:nvPr/>
        </p:nvSpPr>
        <p:spPr bwMode="auto">
          <a:xfrm>
            <a:off x="3277069" y="4390729"/>
            <a:ext cx="1162997" cy="1164251"/>
          </a:xfrm>
          <a:prstGeom prst="ellipse">
            <a:avLst/>
          </a:prstGeom>
          <a:solidFill>
            <a:schemeClr val="accent4"/>
          </a:solidFill>
          <a:ln>
            <a:noFill/>
          </a:ln>
          <a:effectLst>
            <a:outerShdw blurRad="254000" dist="190500" dir="2400000" sx="94000" sy="94000" algn="ctr" rotWithShape="0">
              <a:schemeClr val="accent4">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7" name="Freeform 17"/>
          <p:cNvSpPr>
            <a:spLocks/>
          </p:cNvSpPr>
          <p:nvPr/>
        </p:nvSpPr>
        <p:spPr bwMode="auto">
          <a:xfrm>
            <a:off x="2718129" y="2781582"/>
            <a:ext cx="1319651" cy="1323410"/>
          </a:xfrm>
          <a:custGeom>
            <a:avLst/>
            <a:gdLst>
              <a:gd name="T0" fmla="*/ 61 w 439"/>
              <a:gd name="T1" fmla="*/ 331 h 440"/>
              <a:gd name="T2" fmla="*/ 330 w 439"/>
              <a:gd name="T3" fmla="*/ 378 h 440"/>
              <a:gd name="T4" fmla="*/ 378 w 439"/>
              <a:gd name="T5" fmla="*/ 109 h 440"/>
              <a:gd name="T6" fmla="*/ 108 w 439"/>
              <a:gd name="T7" fmla="*/ 61 h 440"/>
              <a:gd name="T8" fmla="*/ 61 w 439"/>
              <a:gd name="T9" fmla="*/ 331 h 440"/>
            </a:gdLst>
            <a:ahLst/>
            <a:cxnLst>
              <a:cxn ang="0">
                <a:pos x="T0" y="T1"/>
              </a:cxn>
              <a:cxn ang="0">
                <a:pos x="T2" y="T3"/>
              </a:cxn>
              <a:cxn ang="0">
                <a:pos x="T4" y="T5"/>
              </a:cxn>
              <a:cxn ang="0">
                <a:pos x="T6" y="T7"/>
              </a:cxn>
              <a:cxn ang="0">
                <a:pos x="T8" y="T9"/>
              </a:cxn>
            </a:cxnLst>
            <a:rect l="0" t="0" r="r" b="b"/>
            <a:pathLst>
              <a:path w="439" h="440">
                <a:moveTo>
                  <a:pt x="61" y="331"/>
                </a:moveTo>
                <a:cubicBezTo>
                  <a:pt x="122" y="418"/>
                  <a:pt x="243" y="440"/>
                  <a:pt x="330" y="378"/>
                </a:cubicBezTo>
                <a:cubicBezTo>
                  <a:pt x="418" y="317"/>
                  <a:pt x="439" y="197"/>
                  <a:pt x="378" y="109"/>
                </a:cubicBezTo>
                <a:cubicBezTo>
                  <a:pt x="317" y="21"/>
                  <a:pt x="196" y="0"/>
                  <a:pt x="108" y="61"/>
                </a:cubicBezTo>
                <a:cubicBezTo>
                  <a:pt x="21" y="123"/>
                  <a:pt x="0" y="243"/>
                  <a:pt x="61" y="331"/>
                </a:cubicBezTo>
                <a:close/>
              </a:path>
            </a:pathLst>
          </a:cu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8" name="Oval 18"/>
          <p:cNvSpPr>
            <a:spLocks noChangeArrowheads="1"/>
          </p:cNvSpPr>
          <p:nvPr/>
        </p:nvSpPr>
        <p:spPr bwMode="auto">
          <a:xfrm>
            <a:off x="5203284" y="2547228"/>
            <a:ext cx="1792118" cy="1792118"/>
          </a:xfrm>
          <a:prstGeom prst="ellipse">
            <a:avLst/>
          </a:pr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9" name="Oval 19"/>
          <p:cNvSpPr>
            <a:spLocks noChangeArrowheads="1"/>
          </p:cNvSpPr>
          <p:nvPr/>
        </p:nvSpPr>
        <p:spPr bwMode="auto">
          <a:xfrm>
            <a:off x="7113205" y="3666363"/>
            <a:ext cx="75194" cy="75194"/>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21" name="Oval 21"/>
          <p:cNvSpPr>
            <a:spLocks noChangeArrowheads="1"/>
          </p:cNvSpPr>
          <p:nvPr/>
        </p:nvSpPr>
        <p:spPr bwMode="auto">
          <a:xfrm>
            <a:off x="5011539" y="3666363"/>
            <a:ext cx="75194" cy="75194"/>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sp>
        <p:nvSpPr>
          <p:cNvPr id="23" name="Oval 23"/>
          <p:cNvSpPr>
            <a:spLocks noChangeArrowheads="1"/>
          </p:cNvSpPr>
          <p:nvPr/>
        </p:nvSpPr>
        <p:spPr bwMode="auto">
          <a:xfrm>
            <a:off x="7143283" y="3404437"/>
            <a:ext cx="77701" cy="7770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25" name="Oval 25"/>
          <p:cNvSpPr>
            <a:spLocks noChangeArrowheads="1"/>
          </p:cNvSpPr>
          <p:nvPr/>
        </p:nvSpPr>
        <p:spPr bwMode="auto">
          <a:xfrm>
            <a:off x="4978955" y="3404437"/>
            <a:ext cx="77701" cy="7770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sp>
        <p:nvSpPr>
          <p:cNvPr id="27" name="Oval 27"/>
          <p:cNvSpPr>
            <a:spLocks noChangeArrowheads="1"/>
          </p:cNvSpPr>
          <p:nvPr/>
        </p:nvSpPr>
        <p:spPr bwMode="auto">
          <a:xfrm>
            <a:off x="7113205" y="3146272"/>
            <a:ext cx="75194" cy="75194"/>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sp>
        <p:nvSpPr>
          <p:cNvPr id="29" name="Oval 29"/>
          <p:cNvSpPr>
            <a:spLocks noChangeArrowheads="1"/>
          </p:cNvSpPr>
          <p:nvPr/>
        </p:nvSpPr>
        <p:spPr bwMode="auto">
          <a:xfrm>
            <a:off x="5011539" y="3146272"/>
            <a:ext cx="75194" cy="75194"/>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ru-RU"/>
          </a:p>
        </p:txBody>
      </p:sp>
      <p:grpSp>
        <p:nvGrpSpPr>
          <p:cNvPr id="4" name="Group 3">
            <a:extLst>
              <a:ext uri="{FF2B5EF4-FFF2-40B4-BE49-F238E27FC236}">
                <a16:creationId xmlns:a16="http://schemas.microsoft.com/office/drawing/2014/main" id="{EB3CCC2F-75E2-497E-8070-71A4CE180A1D}"/>
              </a:ext>
            </a:extLst>
          </p:cNvPr>
          <p:cNvGrpSpPr/>
          <p:nvPr/>
        </p:nvGrpSpPr>
        <p:grpSpPr>
          <a:xfrm>
            <a:off x="5445906" y="3058893"/>
            <a:ext cx="1299863" cy="825103"/>
            <a:chOff x="5445906" y="3058893"/>
            <a:chExt cx="1299863" cy="825103"/>
          </a:xfrm>
        </p:grpSpPr>
        <p:sp>
          <p:nvSpPr>
            <p:cNvPr id="57" name="Text Placeholder 53">
              <a:extLst>
                <a:ext uri="{FF2B5EF4-FFF2-40B4-BE49-F238E27FC236}">
                  <a16:creationId xmlns:a16="http://schemas.microsoft.com/office/drawing/2014/main" id="{292C6442-8044-41E7-843C-B59F05209257}"/>
                </a:ext>
              </a:extLst>
            </p:cNvPr>
            <p:cNvSpPr txBox="1">
              <a:spLocks/>
            </p:cNvSpPr>
            <p:nvPr/>
          </p:nvSpPr>
          <p:spPr>
            <a:xfrm>
              <a:off x="5457823" y="3338512"/>
              <a:ext cx="1287946" cy="5454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800">
                  <a:solidFill>
                    <a:schemeClr val="bg2"/>
                  </a:solidFill>
                  <a:latin typeface="Montserrat Light" panose="00000400000000000000" pitchFamily="50" charset="-52"/>
                </a:rPr>
                <a:t>Lorem ipsum dolor sit amet, consectetur adipiscing elit</a:t>
              </a:r>
              <a:endParaRPr lang="en-US" sz="800" dirty="0">
                <a:solidFill>
                  <a:schemeClr val="bg2"/>
                </a:solidFill>
                <a:latin typeface="Montserrat Light" panose="00000400000000000000" pitchFamily="50" charset="-52"/>
              </a:endParaRPr>
            </a:p>
          </p:txBody>
        </p:sp>
        <p:sp>
          <p:nvSpPr>
            <p:cNvPr id="58" name="Text Placeholder 56">
              <a:extLst>
                <a:ext uri="{FF2B5EF4-FFF2-40B4-BE49-F238E27FC236}">
                  <a16:creationId xmlns:a16="http://schemas.microsoft.com/office/drawing/2014/main" id="{493AE72B-CB3D-4453-A93C-280274218165}"/>
                </a:ext>
              </a:extLst>
            </p:cNvPr>
            <p:cNvSpPr txBox="1">
              <a:spLocks/>
            </p:cNvSpPr>
            <p:nvPr/>
          </p:nvSpPr>
          <p:spPr>
            <a:xfrm>
              <a:off x="5445906" y="3058893"/>
              <a:ext cx="1273982" cy="2830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b="1">
                  <a:solidFill>
                    <a:schemeClr val="bg2"/>
                  </a:solidFill>
                </a:rPr>
                <a:t>Title Here</a:t>
              </a:r>
              <a:endParaRPr lang="ru-RU" sz="1200" b="1" dirty="0">
                <a:solidFill>
                  <a:schemeClr val="bg2"/>
                </a:solidFill>
              </a:endParaRPr>
            </a:p>
          </p:txBody>
        </p:sp>
      </p:grpSp>
      <p:sp>
        <p:nvSpPr>
          <p:cNvPr id="59" name="Freeform 17">
            <a:extLst>
              <a:ext uri="{FF2B5EF4-FFF2-40B4-BE49-F238E27FC236}">
                <a16:creationId xmlns:a16="http://schemas.microsoft.com/office/drawing/2014/main" id="{A295DCE8-74AC-4399-B56F-3C3C91C557DA}"/>
              </a:ext>
            </a:extLst>
          </p:cNvPr>
          <p:cNvSpPr>
            <a:spLocks noEditPoints="1"/>
          </p:cNvSpPr>
          <p:nvPr/>
        </p:nvSpPr>
        <p:spPr bwMode="auto">
          <a:xfrm>
            <a:off x="3740477" y="4773496"/>
            <a:ext cx="254670" cy="371857"/>
          </a:xfrm>
          <a:custGeom>
            <a:avLst/>
            <a:gdLst>
              <a:gd name="T0" fmla="*/ 53 w 115"/>
              <a:gd name="T1" fmla="*/ 83 h 168"/>
              <a:gd name="T2" fmla="*/ 63 w 115"/>
              <a:gd name="T3" fmla="*/ 83 h 168"/>
              <a:gd name="T4" fmla="*/ 63 w 115"/>
              <a:gd name="T5" fmla="*/ 133 h 168"/>
              <a:gd name="T6" fmla="*/ 53 w 115"/>
              <a:gd name="T7" fmla="*/ 133 h 168"/>
              <a:gd name="T8" fmla="*/ 53 w 115"/>
              <a:gd name="T9" fmla="*/ 83 h 168"/>
              <a:gd name="T10" fmla="*/ 58 w 115"/>
              <a:gd name="T11" fmla="*/ 0 h 168"/>
              <a:gd name="T12" fmla="*/ 0 w 115"/>
              <a:gd name="T13" fmla="*/ 59 h 168"/>
              <a:gd name="T14" fmla="*/ 12 w 115"/>
              <a:gd name="T15" fmla="*/ 94 h 168"/>
              <a:gd name="T16" fmla="*/ 25 w 115"/>
              <a:gd name="T17" fmla="*/ 121 h 168"/>
              <a:gd name="T18" fmla="*/ 37 w 115"/>
              <a:gd name="T19" fmla="*/ 133 h 168"/>
              <a:gd name="T20" fmla="*/ 44 w 115"/>
              <a:gd name="T21" fmla="*/ 133 h 168"/>
              <a:gd name="T22" fmla="*/ 44 w 115"/>
              <a:gd name="T23" fmla="*/ 83 h 168"/>
              <a:gd name="T24" fmla="*/ 35 w 115"/>
              <a:gd name="T25" fmla="*/ 83 h 168"/>
              <a:gd name="T26" fmla="*/ 18 w 115"/>
              <a:gd name="T27" fmla="*/ 66 h 168"/>
              <a:gd name="T28" fmla="*/ 35 w 115"/>
              <a:gd name="T29" fmla="*/ 49 h 168"/>
              <a:gd name="T30" fmla="*/ 52 w 115"/>
              <a:gd name="T31" fmla="*/ 66 h 168"/>
              <a:gd name="T32" fmla="*/ 50 w 115"/>
              <a:gd name="T33" fmla="*/ 74 h 168"/>
              <a:gd name="T34" fmla="*/ 65 w 115"/>
              <a:gd name="T35" fmla="*/ 74 h 168"/>
              <a:gd name="T36" fmla="*/ 63 w 115"/>
              <a:gd name="T37" fmla="*/ 66 h 168"/>
              <a:gd name="T38" fmla="*/ 80 w 115"/>
              <a:gd name="T39" fmla="*/ 49 h 168"/>
              <a:gd name="T40" fmla="*/ 97 w 115"/>
              <a:gd name="T41" fmla="*/ 66 h 168"/>
              <a:gd name="T42" fmla="*/ 80 w 115"/>
              <a:gd name="T43" fmla="*/ 83 h 168"/>
              <a:gd name="T44" fmla="*/ 72 w 115"/>
              <a:gd name="T45" fmla="*/ 83 h 168"/>
              <a:gd name="T46" fmla="*/ 72 w 115"/>
              <a:gd name="T47" fmla="*/ 133 h 168"/>
              <a:gd name="T48" fmla="*/ 79 w 115"/>
              <a:gd name="T49" fmla="*/ 133 h 168"/>
              <a:gd name="T50" fmla="*/ 90 w 115"/>
              <a:gd name="T51" fmla="*/ 121 h 168"/>
              <a:gd name="T52" fmla="*/ 104 w 115"/>
              <a:gd name="T53" fmla="*/ 94 h 168"/>
              <a:gd name="T54" fmla="*/ 115 w 115"/>
              <a:gd name="T55" fmla="*/ 59 h 168"/>
              <a:gd name="T56" fmla="*/ 58 w 115"/>
              <a:gd name="T57" fmla="*/ 0 h 168"/>
              <a:gd name="T58" fmla="*/ 27 w 115"/>
              <a:gd name="T59" fmla="*/ 66 h 168"/>
              <a:gd name="T60" fmla="*/ 35 w 115"/>
              <a:gd name="T61" fmla="*/ 74 h 168"/>
              <a:gd name="T62" fmla="*/ 43 w 115"/>
              <a:gd name="T63" fmla="*/ 66 h 168"/>
              <a:gd name="T64" fmla="*/ 35 w 115"/>
              <a:gd name="T65" fmla="*/ 58 h 168"/>
              <a:gd name="T66" fmla="*/ 27 w 115"/>
              <a:gd name="T67" fmla="*/ 66 h 168"/>
              <a:gd name="T68" fmla="*/ 88 w 115"/>
              <a:gd name="T69" fmla="*/ 66 h 168"/>
              <a:gd name="T70" fmla="*/ 80 w 115"/>
              <a:gd name="T71" fmla="*/ 58 h 168"/>
              <a:gd name="T72" fmla="*/ 72 w 115"/>
              <a:gd name="T73" fmla="*/ 66 h 168"/>
              <a:gd name="T74" fmla="*/ 80 w 115"/>
              <a:gd name="T75" fmla="*/ 74 h 168"/>
              <a:gd name="T76" fmla="*/ 88 w 115"/>
              <a:gd name="T77" fmla="*/ 66 h 168"/>
              <a:gd name="T78" fmla="*/ 85 w 115"/>
              <a:gd name="T79" fmla="*/ 147 h 168"/>
              <a:gd name="T80" fmla="*/ 80 w 115"/>
              <a:gd name="T81" fmla="*/ 142 h 168"/>
              <a:gd name="T82" fmla="*/ 35 w 115"/>
              <a:gd name="T83" fmla="*/ 142 h 168"/>
              <a:gd name="T84" fmla="*/ 31 w 115"/>
              <a:gd name="T85" fmla="*/ 147 h 168"/>
              <a:gd name="T86" fmla="*/ 35 w 115"/>
              <a:gd name="T87" fmla="*/ 151 h 168"/>
              <a:gd name="T88" fmla="*/ 80 w 115"/>
              <a:gd name="T89" fmla="*/ 151 h 168"/>
              <a:gd name="T90" fmla="*/ 85 w 115"/>
              <a:gd name="T91" fmla="*/ 147 h 168"/>
              <a:gd name="T92" fmla="*/ 79 w 115"/>
              <a:gd name="T93" fmla="*/ 163 h 168"/>
              <a:gd name="T94" fmla="*/ 75 w 115"/>
              <a:gd name="T95" fmla="*/ 159 h 168"/>
              <a:gd name="T96" fmla="*/ 41 w 115"/>
              <a:gd name="T97" fmla="*/ 159 h 168"/>
              <a:gd name="T98" fmla="*/ 36 w 115"/>
              <a:gd name="T99" fmla="*/ 163 h 168"/>
              <a:gd name="T100" fmla="*/ 41 w 115"/>
              <a:gd name="T101" fmla="*/ 168 h 168"/>
              <a:gd name="T102" fmla="*/ 75 w 115"/>
              <a:gd name="T103" fmla="*/ 168 h 168"/>
              <a:gd name="T104" fmla="*/ 79 w 115"/>
              <a:gd name="T105" fmla="*/ 16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 h="168">
                <a:moveTo>
                  <a:pt x="53" y="83"/>
                </a:moveTo>
                <a:cubicBezTo>
                  <a:pt x="63" y="83"/>
                  <a:pt x="63" y="83"/>
                  <a:pt x="63" y="83"/>
                </a:cubicBezTo>
                <a:cubicBezTo>
                  <a:pt x="63" y="133"/>
                  <a:pt x="63" y="133"/>
                  <a:pt x="63" y="133"/>
                </a:cubicBezTo>
                <a:cubicBezTo>
                  <a:pt x="53" y="133"/>
                  <a:pt x="53" y="133"/>
                  <a:pt x="53" y="133"/>
                </a:cubicBezTo>
                <a:lnTo>
                  <a:pt x="53" y="83"/>
                </a:lnTo>
                <a:close/>
                <a:moveTo>
                  <a:pt x="58" y="0"/>
                </a:moveTo>
                <a:cubicBezTo>
                  <a:pt x="26" y="1"/>
                  <a:pt x="0" y="27"/>
                  <a:pt x="0" y="59"/>
                </a:cubicBezTo>
                <a:cubicBezTo>
                  <a:pt x="0" y="72"/>
                  <a:pt x="4" y="84"/>
                  <a:pt x="12" y="94"/>
                </a:cubicBezTo>
                <a:cubicBezTo>
                  <a:pt x="22" y="108"/>
                  <a:pt x="25" y="114"/>
                  <a:pt x="25" y="121"/>
                </a:cubicBezTo>
                <a:cubicBezTo>
                  <a:pt x="25" y="127"/>
                  <a:pt x="30" y="133"/>
                  <a:pt x="37" y="133"/>
                </a:cubicBezTo>
                <a:cubicBezTo>
                  <a:pt x="44" y="133"/>
                  <a:pt x="44" y="133"/>
                  <a:pt x="44" y="133"/>
                </a:cubicBezTo>
                <a:cubicBezTo>
                  <a:pt x="44" y="83"/>
                  <a:pt x="44" y="83"/>
                  <a:pt x="44" y="83"/>
                </a:cubicBezTo>
                <a:cubicBezTo>
                  <a:pt x="35" y="83"/>
                  <a:pt x="35" y="83"/>
                  <a:pt x="35" y="83"/>
                </a:cubicBezTo>
                <a:cubicBezTo>
                  <a:pt x="26" y="83"/>
                  <a:pt x="18" y="75"/>
                  <a:pt x="18" y="66"/>
                </a:cubicBezTo>
                <a:cubicBezTo>
                  <a:pt x="18" y="56"/>
                  <a:pt x="26" y="49"/>
                  <a:pt x="35" y="49"/>
                </a:cubicBezTo>
                <a:cubicBezTo>
                  <a:pt x="44" y="49"/>
                  <a:pt x="52" y="56"/>
                  <a:pt x="52" y="66"/>
                </a:cubicBezTo>
                <a:cubicBezTo>
                  <a:pt x="52" y="69"/>
                  <a:pt x="51" y="71"/>
                  <a:pt x="50" y="74"/>
                </a:cubicBezTo>
                <a:cubicBezTo>
                  <a:pt x="65" y="74"/>
                  <a:pt x="65" y="74"/>
                  <a:pt x="65" y="74"/>
                </a:cubicBezTo>
                <a:cubicBezTo>
                  <a:pt x="64" y="71"/>
                  <a:pt x="63" y="69"/>
                  <a:pt x="63" y="66"/>
                </a:cubicBezTo>
                <a:cubicBezTo>
                  <a:pt x="63" y="56"/>
                  <a:pt x="71" y="49"/>
                  <a:pt x="80" y="49"/>
                </a:cubicBezTo>
                <a:cubicBezTo>
                  <a:pt x="90" y="49"/>
                  <a:pt x="97" y="56"/>
                  <a:pt x="97" y="66"/>
                </a:cubicBezTo>
                <a:cubicBezTo>
                  <a:pt x="97" y="75"/>
                  <a:pt x="90" y="83"/>
                  <a:pt x="80" y="83"/>
                </a:cubicBezTo>
                <a:cubicBezTo>
                  <a:pt x="72" y="83"/>
                  <a:pt x="72" y="83"/>
                  <a:pt x="72" y="83"/>
                </a:cubicBezTo>
                <a:cubicBezTo>
                  <a:pt x="72" y="133"/>
                  <a:pt x="72" y="133"/>
                  <a:pt x="72" y="133"/>
                </a:cubicBezTo>
                <a:cubicBezTo>
                  <a:pt x="79" y="133"/>
                  <a:pt x="79" y="133"/>
                  <a:pt x="79" y="133"/>
                </a:cubicBezTo>
                <a:cubicBezTo>
                  <a:pt x="85" y="133"/>
                  <a:pt x="90" y="127"/>
                  <a:pt x="90" y="121"/>
                </a:cubicBezTo>
                <a:cubicBezTo>
                  <a:pt x="90" y="114"/>
                  <a:pt x="93" y="108"/>
                  <a:pt x="104" y="94"/>
                </a:cubicBezTo>
                <a:cubicBezTo>
                  <a:pt x="111" y="84"/>
                  <a:pt x="115" y="72"/>
                  <a:pt x="115" y="59"/>
                </a:cubicBezTo>
                <a:cubicBezTo>
                  <a:pt x="115" y="27"/>
                  <a:pt x="90" y="1"/>
                  <a:pt x="58" y="0"/>
                </a:cubicBezTo>
                <a:close/>
                <a:moveTo>
                  <a:pt x="27" y="66"/>
                </a:moveTo>
                <a:cubicBezTo>
                  <a:pt x="27" y="70"/>
                  <a:pt x="31" y="74"/>
                  <a:pt x="35" y="74"/>
                </a:cubicBezTo>
                <a:cubicBezTo>
                  <a:pt x="39" y="74"/>
                  <a:pt x="43" y="70"/>
                  <a:pt x="43" y="66"/>
                </a:cubicBezTo>
                <a:cubicBezTo>
                  <a:pt x="43" y="61"/>
                  <a:pt x="39" y="58"/>
                  <a:pt x="35" y="58"/>
                </a:cubicBezTo>
                <a:cubicBezTo>
                  <a:pt x="31" y="58"/>
                  <a:pt x="27" y="61"/>
                  <a:pt x="27" y="66"/>
                </a:cubicBezTo>
                <a:close/>
                <a:moveTo>
                  <a:pt x="88" y="66"/>
                </a:moveTo>
                <a:cubicBezTo>
                  <a:pt x="88" y="61"/>
                  <a:pt x="85" y="58"/>
                  <a:pt x="80" y="58"/>
                </a:cubicBezTo>
                <a:cubicBezTo>
                  <a:pt x="76" y="58"/>
                  <a:pt x="72" y="61"/>
                  <a:pt x="72" y="66"/>
                </a:cubicBezTo>
                <a:cubicBezTo>
                  <a:pt x="72" y="70"/>
                  <a:pt x="76" y="74"/>
                  <a:pt x="80" y="74"/>
                </a:cubicBezTo>
                <a:cubicBezTo>
                  <a:pt x="85" y="74"/>
                  <a:pt x="88" y="70"/>
                  <a:pt x="88" y="66"/>
                </a:cubicBezTo>
                <a:close/>
                <a:moveTo>
                  <a:pt x="85" y="147"/>
                </a:moveTo>
                <a:cubicBezTo>
                  <a:pt x="85" y="144"/>
                  <a:pt x="83" y="142"/>
                  <a:pt x="80" y="142"/>
                </a:cubicBezTo>
                <a:cubicBezTo>
                  <a:pt x="35" y="142"/>
                  <a:pt x="35" y="142"/>
                  <a:pt x="35" y="142"/>
                </a:cubicBezTo>
                <a:cubicBezTo>
                  <a:pt x="33" y="142"/>
                  <a:pt x="31" y="144"/>
                  <a:pt x="31" y="147"/>
                </a:cubicBezTo>
                <a:cubicBezTo>
                  <a:pt x="31" y="149"/>
                  <a:pt x="33" y="151"/>
                  <a:pt x="35" y="151"/>
                </a:cubicBezTo>
                <a:cubicBezTo>
                  <a:pt x="80" y="151"/>
                  <a:pt x="80" y="151"/>
                  <a:pt x="80" y="151"/>
                </a:cubicBezTo>
                <a:cubicBezTo>
                  <a:pt x="83" y="151"/>
                  <a:pt x="85" y="149"/>
                  <a:pt x="85" y="147"/>
                </a:cubicBezTo>
                <a:close/>
                <a:moveTo>
                  <a:pt x="79" y="163"/>
                </a:moveTo>
                <a:cubicBezTo>
                  <a:pt x="79" y="161"/>
                  <a:pt x="77" y="159"/>
                  <a:pt x="75" y="159"/>
                </a:cubicBezTo>
                <a:cubicBezTo>
                  <a:pt x="41" y="159"/>
                  <a:pt x="41" y="159"/>
                  <a:pt x="41" y="159"/>
                </a:cubicBezTo>
                <a:cubicBezTo>
                  <a:pt x="38" y="159"/>
                  <a:pt x="36" y="161"/>
                  <a:pt x="36" y="163"/>
                </a:cubicBezTo>
                <a:cubicBezTo>
                  <a:pt x="36" y="166"/>
                  <a:pt x="38" y="168"/>
                  <a:pt x="41" y="168"/>
                </a:cubicBezTo>
                <a:cubicBezTo>
                  <a:pt x="75" y="168"/>
                  <a:pt x="75" y="168"/>
                  <a:pt x="75" y="168"/>
                </a:cubicBezTo>
                <a:cubicBezTo>
                  <a:pt x="77" y="168"/>
                  <a:pt x="79" y="166"/>
                  <a:pt x="79" y="16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0" name="Freeform 18">
            <a:extLst>
              <a:ext uri="{FF2B5EF4-FFF2-40B4-BE49-F238E27FC236}">
                <a16:creationId xmlns:a16="http://schemas.microsoft.com/office/drawing/2014/main" id="{8132CD07-66AA-4592-9535-E361CCA803EB}"/>
              </a:ext>
            </a:extLst>
          </p:cNvPr>
          <p:cNvSpPr>
            <a:spLocks noEditPoints="1"/>
          </p:cNvSpPr>
          <p:nvPr/>
        </p:nvSpPr>
        <p:spPr bwMode="auto">
          <a:xfrm>
            <a:off x="8177172" y="1748628"/>
            <a:ext cx="357787" cy="276474"/>
          </a:xfrm>
          <a:custGeom>
            <a:avLst/>
            <a:gdLst>
              <a:gd name="T0" fmla="*/ 151 w 211"/>
              <a:gd name="T1" fmla="*/ 75 h 163"/>
              <a:gd name="T2" fmla="*/ 186 w 211"/>
              <a:gd name="T3" fmla="*/ 44 h 163"/>
              <a:gd name="T4" fmla="*/ 186 w 211"/>
              <a:gd name="T5" fmla="*/ 163 h 163"/>
              <a:gd name="T6" fmla="*/ 151 w 211"/>
              <a:gd name="T7" fmla="*/ 163 h 163"/>
              <a:gd name="T8" fmla="*/ 151 w 211"/>
              <a:gd name="T9" fmla="*/ 75 h 163"/>
              <a:gd name="T10" fmla="*/ 106 w 211"/>
              <a:gd name="T11" fmla="*/ 163 h 163"/>
              <a:gd name="T12" fmla="*/ 141 w 211"/>
              <a:gd name="T13" fmla="*/ 163 h 163"/>
              <a:gd name="T14" fmla="*/ 141 w 211"/>
              <a:gd name="T15" fmla="*/ 83 h 163"/>
              <a:gd name="T16" fmla="*/ 106 w 211"/>
              <a:gd name="T17" fmla="*/ 114 h 163"/>
              <a:gd name="T18" fmla="*/ 106 w 211"/>
              <a:gd name="T19" fmla="*/ 163 h 163"/>
              <a:gd name="T20" fmla="*/ 61 w 211"/>
              <a:gd name="T21" fmla="*/ 163 h 163"/>
              <a:gd name="T22" fmla="*/ 96 w 211"/>
              <a:gd name="T23" fmla="*/ 163 h 163"/>
              <a:gd name="T24" fmla="*/ 96 w 211"/>
              <a:gd name="T25" fmla="*/ 115 h 163"/>
              <a:gd name="T26" fmla="*/ 61 w 211"/>
              <a:gd name="T27" fmla="*/ 77 h 163"/>
              <a:gd name="T28" fmla="*/ 61 w 211"/>
              <a:gd name="T29" fmla="*/ 163 h 163"/>
              <a:gd name="T30" fmla="*/ 15 w 211"/>
              <a:gd name="T31" fmla="*/ 163 h 163"/>
              <a:gd name="T32" fmla="*/ 51 w 211"/>
              <a:gd name="T33" fmla="*/ 163 h 163"/>
              <a:gd name="T34" fmla="*/ 51 w 211"/>
              <a:gd name="T35" fmla="*/ 72 h 163"/>
              <a:gd name="T36" fmla="*/ 15 w 211"/>
              <a:gd name="T37" fmla="*/ 101 h 163"/>
              <a:gd name="T38" fmla="*/ 15 w 211"/>
              <a:gd name="T39" fmla="*/ 163 h 163"/>
              <a:gd name="T40" fmla="*/ 208 w 211"/>
              <a:gd name="T41" fmla="*/ 0 h 163"/>
              <a:gd name="T42" fmla="*/ 173 w 211"/>
              <a:gd name="T43" fmla="*/ 0 h 163"/>
              <a:gd name="T44" fmla="*/ 171 w 211"/>
              <a:gd name="T45" fmla="*/ 5 h 163"/>
              <a:gd name="T46" fmla="*/ 181 w 211"/>
              <a:gd name="T47" fmla="*/ 17 h 163"/>
              <a:gd name="T48" fmla="*/ 101 w 211"/>
              <a:gd name="T49" fmla="*/ 86 h 163"/>
              <a:gd name="T50" fmla="*/ 59 w 211"/>
              <a:gd name="T51" fmla="*/ 42 h 163"/>
              <a:gd name="T52" fmla="*/ 50 w 211"/>
              <a:gd name="T53" fmla="*/ 41 h 163"/>
              <a:gd name="T54" fmla="*/ 4 w 211"/>
              <a:gd name="T55" fmla="*/ 79 h 163"/>
              <a:gd name="T56" fmla="*/ 3 w 211"/>
              <a:gd name="T57" fmla="*/ 89 h 163"/>
              <a:gd name="T58" fmla="*/ 12 w 211"/>
              <a:gd name="T59" fmla="*/ 90 h 163"/>
              <a:gd name="T60" fmla="*/ 54 w 211"/>
              <a:gd name="T61" fmla="*/ 56 h 163"/>
              <a:gd name="T62" fmla="*/ 96 w 211"/>
              <a:gd name="T63" fmla="*/ 100 h 163"/>
              <a:gd name="T64" fmla="*/ 101 w 211"/>
              <a:gd name="T65" fmla="*/ 102 h 163"/>
              <a:gd name="T66" fmla="*/ 105 w 211"/>
              <a:gd name="T67" fmla="*/ 101 h 163"/>
              <a:gd name="T68" fmla="*/ 190 w 211"/>
              <a:gd name="T69" fmla="*/ 27 h 163"/>
              <a:gd name="T70" fmla="*/ 201 w 211"/>
              <a:gd name="T71" fmla="*/ 40 h 163"/>
              <a:gd name="T72" fmla="*/ 207 w 211"/>
              <a:gd name="T73" fmla="*/ 38 h 163"/>
              <a:gd name="T74" fmla="*/ 211 w 211"/>
              <a:gd name="T75" fmla="*/ 4 h 163"/>
              <a:gd name="T76" fmla="*/ 208 w 211"/>
              <a:gd name="T7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163">
                <a:moveTo>
                  <a:pt x="151" y="75"/>
                </a:moveTo>
                <a:cubicBezTo>
                  <a:pt x="186" y="44"/>
                  <a:pt x="186" y="44"/>
                  <a:pt x="186" y="44"/>
                </a:cubicBezTo>
                <a:cubicBezTo>
                  <a:pt x="186" y="163"/>
                  <a:pt x="186" y="163"/>
                  <a:pt x="186" y="163"/>
                </a:cubicBezTo>
                <a:cubicBezTo>
                  <a:pt x="151" y="163"/>
                  <a:pt x="151" y="163"/>
                  <a:pt x="151" y="163"/>
                </a:cubicBezTo>
                <a:lnTo>
                  <a:pt x="151" y="75"/>
                </a:lnTo>
                <a:close/>
                <a:moveTo>
                  <a:pt x="106" y="163"/>
                </a:moveTo>
                <a:cubicBezTo>
                  <a:pt x="141" y="163"/>
                  <a:pt x="141" y="163"/>
                  <a:pt x="141" y="163"/>
                </a:cubicBezTo>
                <a:cubicBezTo>
                  <a:pt x="141" y="83"/>
                  <a:pt x="141" y="83"/>
                  <a:pt x="141" y="83"/>
                </a:cubicBezTo>
                <a:cubicBezTo>
                  <a:pt x="106" y="114"/>
                  <a:pt x="106" y="114"/>
                  <a:pt x="106" y="114"/>
                </a:cubicBezTo>
                <a:lnTo>
                  <a:pt x="106" y="163"/>
                </a:lnTo>
                <a:close/>
                <a:moveTo>
                  <a:pt x="61" y="163"/>
                </a:moveTo>
                <a:cubicBezTo>
                  <a:pt x="96" y="163"/>
                  <a:pt x="96" y="163"/>
                  <a:pt x="96" y="163"/>
                </a:cubicBezTo>
                <a:cubicBezTo>
                  <a:pt x="96" y="115"/>
                  <a:pt x="96" y="115"/>
                  <a:pt x="96" y="115"/>
                </a:cubicBezTo>
                <a:cubicBezTo>
                  <a:pt x="61" y="77"/>
                  <a:pt x="61" y="77"/>
                  <a:pt x="61" y="77"/>
                </a:cubicBezTo>
                <a:lnTo>
                  <a:pt x="61" y="163"/>
                </a:lnTo>
                <a:close/>
                <a:moveTo>
                  <a:pt x="15" y="163"/>
                </a:moveTo>
                <a:cubicBezTo>
                  <a:pt x="51" y="163"/>
                  <a:pt x="51" y="163"/>
                  <a:pt x="51" y="163"/>
                </a:cubicBezTo>
                <a:cubicBezTo>
                  <a:pt x="51" y="72"/>
                  <a:pt x="51" y="72"/>
                  <a:pt x="51" y="72"/>
                </a:cubicBezTo>
                <a:cubicBezTo>
                  <a:pt x="15" y="101"/>
                  <a:pt x="15" y="101"/>
                  <a:pt x="15" y="101"/>
                </a:cubicBezTo>
                <a:lnTo>
                  <a:pt x="15" y="163"/>
                </a:lnTo>
                <a:close/>
                <a:moveTo>
                  <a:pt x="208" y="0"/>
                </a:moveTo>
                <a:cubicBezTo>
                  <a:pt x="173" y="0"/>
                  <a:pt x="173" y="0"/>
                  <a:pt x="173" y="0"/>
                </a:cubicBezTo>
                <a:cubicBezTo>
                  <a:pt x="170" y="0"/>
                  <a:pt x="169" y="3"/>
                  <a:pt x="171" y="5"/>
                </a:cubicBezTo>
                <a:cubicBezTo>
                  <a:pt x="181" y="17"/>
                  <a:pt x="181" y="17"/>
                  <a:pt x="181" y="17"/>
                </a:cubicBezTo>
                <a:cubicBezTo>
                  <a:pt x="101" y="86"/>
                  <a:pt x="101" y="86"/>
                  <a:pt x="101" y="86"/>
                </a:cubicBezTo>
                <a:cubicBezTo>
                  <a:pt x="59" y="42"/>
                  <a:pt x="59" y="42"/>
                  <a:pt x="59" y="42"/>
                </a:cubicBezTo>
                <a:cubicBezTo>
                  <a:pt x="57" y="39"/>
                  <a:pt x="53" y="39"/>
                  <a:pt x="50" y="41"/>
                </a:cubicBezTo>
                <a:cubicBezTo>
                  <a:pt x="4" y="79"/>
                  <a:pt x="4" y="79"/>
                  <a:pt x="4" y="79"/>
                </a:cubicBezTo>
                <a:cubicBezTo>
                  <a:pt x="1" y="81"/>
                  <a:pt x="0" y="86"/>
                  <a:pt x="3" y="89"/>
                </a:cubicBezTo>
                <a:cubicBezTo>
                  <a:pt x="5" y="91"/>
                  <a:pt x="9" y="92"/>
                  <a:pt x="12" y="90"/>
                </a:cubicBezTo>
                <a:cubicBezTo>
                  <a:pt x="54" y="56"/>
                  <a:pt x="54" y="56"/>
                  <a:pt x="54" y="56"/>
                </a:cubicBezTo>
                <a:cubicBezTo>
                  <a:pt x="96" y="100"/>
                  <a:pt x="96" y="100"/>
                  <a:pt x="96" y="100"/>
                </a:cubicBezTo>
                <a:cubicBezTo>
                  <a:pt x="97" y="102"/>
                  <a:pt x="99" y="102"/>
                  <a:pt x="101" y="102"/>
                </a:cubicBezTo>
                <a:cubicBezTo>
                  <a:pt x="102" y="102"/>
                  <a:pt x="104" y="102"/>
                  <a:pt x="105" y="101"/>
                </a:cubicBezTo>
                <a:cubicBezTo>
                  <a:pt x="190" y="27"/>
                  <a:pt x="190" y="27"/>
                  <a:pt x="190" y="27"/>
                </a:cubicBezTo>
                <a:cubicBezTo>
                  <a:pt x="201" y="40"/>
                  <a:pt x="201" y="40"/>
                  <a:pt x="201" y="40"/>
                </a:cubicBezTo>
                <a:cubicBezTo>
                  <a:pt x="203" y="42"/>
                  <a:pt x="206" y="41"/>
                  <a:pt x="207" y="38"/>
                </a:cubicBezTo>
                <a:cubicBezTo>
                  <a:pt x="211" y="4"/>
                  <a:pt x="211" y="4"/>
                  <a:pt x="211" y="4"/>
                </a:cubicBezTo>
                <a:cubicBezTo>
                  <a:pt x="211" y="2"/>
                  <a:pt x="210" y="0"/>
                  <a:pt x="208"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1" name="Freeform 20">
            <a:extLst>
              <a:ext uri="{FF2B5EF4-FFF2-40B4-BE49-F238E27FC236}">
                <a16:creationId xmlns:a16="http://schemas.microsoft.com/office/drawing/2014/main" id="{3F85E9E1-543F-4212-BFA7-AD78F4ED1C69}"/>
              </a:ext>
            </a:extLst>
          </p:cNvPr>
          <p:cNvSpPr>
            <a:spLocks noEditPoints="1"/>
          </p:cNvSpPr>
          <p:nvPr/>
        </p:nvSpPr>
        <p:spPr bwMode="auto">
          <a:xfrm>
            <a:off x="8192907" y="4843260"/>
            <a:ext cx="307007" cy="305516"/>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2" name="Freeform 21">
            <a:extLst>
              <a:ext uri="{FF2B5EF4-FFF2-40B4-BE49-F238E27FC236}">
                <a16:creationId xmlns:a16="http://schemas.microsoft.com/office/drawing/2014/main" id="{E311BFA2-E42E-488F-8CD5-EC98A871AC17}"/>
              </a:ext>
            </a:extLst>
          </p:cNvPr>
          <p:cNvSpPr>
            <a:spLocks noEditPoints="1"/>
          </p:cNvSpPr>
          <p:nvPr/>
        </p:nvSpPr>
        <p:spPr bwMode="auto">
          <a:xfrm>
            <a:off x="3161198" y="3313291"/>
            <a:ext cx="460384" cy="272004"/>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3" name="Freeform 19">
            <a:extLst>
              <a:ext uri="{FF2B5EF4-FFF2-40B4-BE49-F238E27FC236}">
                <a16:creationId xmlns:a16="http://schemas.microsoft.com/office/drawing/2014/main" id="{3002283D-55DE-4502-9F19-34C9777FCB75}"/>
              </a:ext>
            </a:extLst>
          </p:cNvPr>
          <p:cNvSpPr>
            <a:spLocks noEditPoints="1"/>
          </p:cNvSpPr>
          <p:nvPr/>
        </p:nvSpPr>
        <p:spPr bwMode="auto">
          <a:xfrm>
            <a:off x="3688519" y="1699954"/>
            <a:ext cx="392066" cy="338329"/>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64" name="Freeform 22">
            <a:extLst>
              <a:ext uri="{FF2B5EF4-FFF2-40B4-BE49-F238E27FC236}">
                <a16:creationId xmlns:a16="http://schemas.microsoft.com/office/drawing/2014/main" id="{45D7B71D-A7AD-4FF6-98AB-6E0A946089E4}"/>
              </a:ext>
            </a:extLst>
          </p:cNvPr>
          <p:cNvSpPr>
            <a:spLocks noEditPoints="1"/>
          </p:cNvSpPr>
          <p:nvPr/>
        </p:nvSpPr>
        <p:spPr bwMode="auto">
          <a:xfrm>
            <a:off x="8676809" y="3270944"/>
            <a:ext cx="307167" cy="341937"/>
          </a:xfrm>
          <a:custGeom>
            <a:avLst/>
            <a:gdLst>
              <a:gd name="T0" fmla="*/ 150 w 155"/>
              <a:gd name="T1" fmla="*/ 43 h 172"/>
              <a:gd name="T2" fmla="*/ 38 w 155"/>
              <a:gd name="T3" fmla="*/ 19 h 172"/>
              <a:gd name="T4" fmla="*/ 16 w 155"/>
              <a:gd name="T5" fmla="*/ 74 h 172"/>
              <a:gd name="T6" fmla="*/ 1 w 155"/>
              <a:gd name="T7" fmla="*/ 117 h 172"/>
              <a:gd name="T8" fmla="*/ 20 w 155"/>
              <a:gd name="T9" fmla="*/ 123 h 172"/>
              <a:gd name="T10" fmla="*/ 28 w 155"/>
              <a:gd name="T11" fmla="*/ 156 h 172"/>
              <a:gd name="T12" fmla="*/ 45 w 155"/>
              <a:gd name="T13" fmla="*/ 157 h 172"/>
              <a:gd name="T14" fmla="*/ 127 w 155"/>
              <a:gd name="T15" fmla="*/ 172 h 172"/>
              <a:gd name="T16" fmla="*/ 127 w 155"/>
              <a:gd name="T17" fmla="*/ 144 h 172"/>
              <a:gd name="T18" fmla="*/ 155 w 155"/>
              <a:gd name="T19" fmla="*/ 70 h 172"/>
              <a:gd name="T20" fmla="*/ 155 w 155"/>
              <a:gd name="T21" fmla="*/ 69 h 172"/>
              <a:gd name="T22" fmla="*/ 39 w 155"/>
              <a:gd name="T23" fmla="*/ 69 h 172"/>
              <a:gd name="T24" fmla="*/ 132 w 155"/>
              <a:gd name="T25" fmla="*/ 69 h 172"/>
              <a:gd name="T26" fmla="*/ 124 w 155"/>
              <a:gd name="T27" fmla="*/ 74 h 172"/>
              <a:gd name="T28" fmla="*/ 113 w 155"/>
              <a:gd name="T29" fmla="*/ 60 h 172"/>
              <a:gd name="T30" fmla="*/ 116 w 155"/>
              <a:gd name="T31" fmla="*/ 45 h 172"/>
              <a:gd name="T32" fmla="*/ 99 w 155"/>
              <a:gd name="T33" fmla="*/ 43 h 172"/>
              <a:gd name="T34" fmla="*/ 90 w 155"/>
              <a:gd name="T35" fmla="*/ 30 h 172"/>
              <a:gd name="T36" fmla="*/ 76 w 155"/>
              <a:gd name="T37" fmla="*/ 41 h 172"/>
              <a:gd name="T38" fmla="*/ 62 w 155"/>
              <a:gd name="T39" fmla="*/ 38 h 172"/>
              <a:gd name="T40" fmla="*/ 60 w 155"/>
              <a:gd name="T41" fmla="*/ 56 h 172"/>
              <a:gd name="T42" fmla="*/ 47 w 155"/>
              <a:gd name="T43" fmla="*/ 64 h 172"/>
              <a:gd name="T44" fmla="*/ 58 w 155"/>
              <a:gd name="T45" fmla="*/ 78 h 172"/>
              <a:gd name="T46" fmla="*/ 55 w 155"/>
              <a:gd name="T47" fmla="*/ 93 h 172"/>
              <a:gd name="T48" fmla="*/ 73 w 155"/>
              <a:gd name="T49" fmla="*/ 95 h 172"/>
              <a:gd name="T50" fmla="*/ 81 w 155"/>
              <a:gd name="T51" fmla="*/ 108 h 172"/>
              <a:gd name="T52" fmla="*/ 95 w 155"/>
              <a:gd name="T53" fmla="*/ 97 h 172"/>
              <a:gd name="T54" fmla="*/ 109 w 155"/>
              <a:gd name="T55" fmla="*/ 100 h 172"/>
              <a:gd name="T56" fmla="*/ 112 w 155"/>
              <a:gd name="T57" fmla="*/ 82 h 172"/>
              <a:gd name="T58" fmla="*/ 124 w 155"/>
              <a:gd name="T59" fmla="*/ 74 h 172"/>
              <a:gd name="T60" fmla="*/ 64 w 155"/>
              <a:gd name="T61" fmla="*/ 69 h 172"/>
              <a:gd name="T62" fmla="*/ 107 w 155"/>
              <a:gd name="T63" fmla="*/ 69 h 172"/>
              <a:gd name="T64" fmla="*/ 86 w 155"/>
              <a:gd name="T65" fmla="*/ 80 h 172"/>
              <a:gd name="T66" fmla="*/ 86 w 155"/>
              <a:gd name="T67" fmla="*/ 58 h 172"/>
              <a:gd name="T68" fmla="*/ 86 w 155"/>
              <a:gd name="T69" fmla="*/ 8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72">
                <a:moveTo>
                  <a:pt x="155" y="69"/>
                </a:moveTo>
                <a:cubicBezTo>
                  <a:pt x="155" y="60"/>
                  <a:pt x="153" y="51"/>
                  <a:pt x="150" y="43"/>
                </a:cubicBezTo>
                <a:cubicBezTo>
                  <a:pt x="139" y="17"/>
                  <a:pt x="115" y="0"/>
                  <a:pt x="86" y="0"/>
                </a:cubicBezTo>
                <a:cubicBezTo>
                  <a:pt x="67" y="0"/>
                  <a:pt x="50" y="7"/>
                  <a:pt x="38" y="19"/>
                </a:cubicBezTo>
                <a:cubicBezTo>
                  <a:pt x="29" y="27"/>
                  <a:pt x="22" y="38"/>
                  <a:pt x="19" y="50"/>
                </a:cubicBezTo>
                <a:cubicBezTo>
                  <a:pt x="17" y="59"/>
                  <a:pt x="16" y="68"/>
                  <a:pt x="16" y="74"/>
                </a:cubicBezTo>
                <a:cubicBezTo>
                  <a:pt x="16" y="77"/>
                  <a:pt x="16" y="79"/>
                  <a:pt x="16" y="79"/>
                </a:cubicBezTo>
                <a:cubicBezTo>
                  <a:pt x="1" y="117"/>
                  <a:pt x="1" y="117"/>
                  <a:pt x="1" y="117"/>
                </a:cubicBezTo>
                <a:cubicBezTo>
                  <a:pt x="0" y="119"/>
                  <a:pt x="2" y="123"/>
                  <a:pt x="5" y="123"/>
                </a:cubicBezTo>
                <a:cubicBezTo>
                  <a:pt x="20" y="123"/>
                  <a:pt x="20" y="123"/>
                  <a:pt x="20" y="123"/>
                </a:cubicBezTo>
                <a:cubicBezTo>
                  <a:pt x="20" y="147"/>
                  <a:pt x="20" y="147"/>
                  <a:pt x="20" y="147"/>
                </a:cubicBezTo>
                <a:cubicBezTo>
                  <a:pt x="20" y="152"/>
                  <a:pt x="23" y="156"/>
                  <a:pt x="28" y="156"/>
                </a:cubicBezTo>
                <a:cubicBezTo>
                  <a:pt x="28" y="157"/>
                  <a:pt x="29" y="157"/>
                  <a:pt x="30" y="157"/>
                </a:cubicBezTo>
                <a:cubicBezTo>
                  <a:pt x="45" y="157"/>
                  <a:pt x="45" y="157"/>
                  <a:pt x="45" y="157"/>
                </a:cubicBezTo>
                <a:cubicBezTo>
                  <a:pt x="45" y="172"/>
                  <a:pt x="45" y="172"/>
                  <a:pt x="45" y="172"/>
                </a:cubicBezTo>
                <a:cubicBezTo>
                  <a:pt x="127" y="172"/>
                  <a:pt x="127" y="172"/>
                  <a:pt x="127" y="172"/>
                </a:cubicBezTo>
                <a:cubicBezTo>
                  <a:pt x="127" y="147"/>
                  <a:pt x="127" y="147"/>
                  <a:pt x="127" y="147"/>
                </a:cubicBezTo>
                <a:cubicBezTo>
                  <a:pt x="127" y="146"/>
                  <a:pt x="127" y="145"/>
                  <a:pt x="127" y="144"/>
                </a:cubicBezTo>
                <a:cubicBezTo>
                  <a:pt x="129" y="139"/>
                  <a:pt x="132" y="134"/>
                  <a:pt x="136" y="128"/>
                </a:cubicBezTo>
                <a:cubicBezTo>
                  <a:pt x="145" y="115"/>
                  <a:pt x="155" y="98"/>
                  <a:pt x="155" y="70"/>
                </a:cubicBezTo>
                <a:cubicBezTo>
                  <a:pt x="155" y="70"/>
                  <a:pt x="155" y="70"/>
                  <a:pt x="155" y="70"/>
                </a:cubicBezTo>
                <a:cubicBezTo>
                  <a:pt x="155" y="69"/>
                  <a:pt x="155" y="69"/>
                  <a:pt x="155" y="69"/>
                </a:cubicBezTo>
                <a:close/>
                <a:moveTo>
                  <a:pt x="86" y="116"/>
                </a:moveTo>
                <a:cubicBezTo>
                  <a:pt x="60" y="116"/>
                  <a:pt x="39" y="95"/>
                  <a:pt x="39" y="69"/>
                </a:cubicBezTo>
                <a:cubicBezTo>
                  <a:pt x="39" y="43"/>
                  <a:pt x="60" y="22"/>
                  <a:pt x="86" y="22"/>
                </a:cubicBezTo>
                <a:cubicBezTo>
                  <a:pt x="111" y="22"/>
                  <a:pt x="132" y="43"/>
                  <a:pt x="132" y="69"/>
                </a:cubicBezTo>
                <a:cubicBezTo>
                  <a:pt x="132" y="95"/>
                  <a:pt x="111" y="116"/>
                  <a:pt x="86" y="116"/>
                </a:cubicBezTo>
                <a:close/>
                <a:moveTo>
                  <a:pt x="124" y="74"/>
                </a:moveTo>
                <a:cubicBezTo>
                  <a:pt x="124" y="64"/>
                  <a:pt x="124" y="64"/>
                  <a:pt x="124" y="64"/>
                </a:cubicBezTo>
                <a:cubicBezTo>
                  <a:pt x="113" y="60"/>
                  <a:pt x="113" y="60"/>
                  <a:pt x="113" y="60"/>
                </a:cubicBezTo>
                <a:cubicBezTo>
                  <a:pt x="113" y="59"/>
                  <a:pt x="112" y="57"/>
                  <a:pt x="112" y="56"/>
                </a:cubicBezTo>
                <a:cubicBezTo>
                  <a:pt x="116" y="45"/>
                  <a:pt x="116" y="45"/>
                  <a:pt x="116" y="45"/>
                </a:cubicBezTo>
                <a:cubicBezTo>
                  <a:pt x="109" y="38"/>
                  <a:pt x="109" y="38"/>
                  <a:pt x="109" y="38"/>
                </a:cubicBezTo>
                <a:cubicBezTo>
                  <a:pt x="99" y="43"/>
                  <a:pt x="99" y="43"/>
                  <a:pt x="99" y="43"/>
                </a:cubicBezTo>
                <a:cubicBezTo>
                  <a:pt x="97" y="42"/>
                  <a:pt x="96" y="42"/>
                  <a:pt x="95" y="41"/>
                </a:cubicBezTo>
                <a:cubicBezTo>
                  <a:pt x="90" y="30"/>
                  <a:pt x="90" y="30"/>
                  <a:pt x="90" y="30"/>
                </a:cubicBezTo>
                <a:cubicBezTo>
                  <a:pt x="81" y="30"/>
                  <a:pt x="81" y="30"/>
                  <a:pt x="81" y="30"/>
                </a:cubicBezTo>
                <a:cubicBezTo>
                  <a:pt x="76" y="41"/>
                  <a:pt x="76" y="41"/>
                  <a:pt x="76" y="41"/>
                </a:cubicBezTo>
                <a:cubicBezTo>
                  <a:pt x="75" y="42"/>
                  <a:pt x="74" y="42"/>
                  <a:pt x="73" y="43"/>
                </a:cubicBezTo>
                <a:cubicBezTo>
                  <a:pt x="62" y="38"/>
                  <a:pt x="62" y="38"/>
                  <a:pt x="62" y="38"/>
                </a:cubicBezTo>
                <a:cubicBezTo>
                  <a:pt x="55" y="45"/>
                  <a:pt x="55" y="45"/>
                  <a:pt x="55" y="45"/>
                </a:cubicBezTo>
                <a:cubicBezTo>
                  <a:pt x="60" y="56"/>
                  <a:pt x="60" y="56"/>
                  <a:pt x="60" y="56"/>
                </a:cubicBezTo>
                <a:cubicBezTo>
                  <a:pt x="59" y="57"/>
                  <a:pt x="58" y="59"/>
                  <a:pt x="58" y="60"/>
                </a:cubicBezTo>
                <a:cubicBezTo>
                  <a:pt x="47" y="64"/>
                  <a:pt x="47" y="64"/>
                  <a:pt x="47" y="64"/>
                </a:cubicBezTo>
                <a:cubicBezTo>
                  <a:pt x="47" y="74"/>
                  <a:pt x="47" y="74"/>
                  <a:pt x="47" y="74"/>
                </a:cubicBezTo>
                <a:cubicBezTo>
                  <a:pt x="58" y="78"/>
                  <a:pt x="58" y="78"/>
                  <a:pt x="58" y="78"/>
                </a:cubicBezTo>
                <a:cubicBezTo>
                  <a:pt x="58" y="80"/>
                  <a:pt x="59" y="81"/>
                  <a:pt x="60" y="82"/>
                </a:cubicBezTo>
                <a:cubicBezTo>
                  <a:pt x="55" y="93"/>
                  <a:pt x="55" y="93"/>
                  <a:pt x="55" y="93"/>
                </a:cubicBezTo>
                <a:cubicBezTo>
                  <a:pt x="62" y="100"/>
                  <a:pt x="62" y="100"/>
                  <a:pt x="62" y="100"/>
                </a:cubicBezTo>
                <a:cubicBezTo>
                  <a:pt x="73" y="95"/>
                  <a:pt x="73" y="95"/>
                  <a:pt x="73" y="95"/>
                </a:cubicBezTo>
                <a:cubicBezTo>
                  <a:pt x="74" y="96"/>
                  <a:pt x="75" y="96"/>
                  <a:pt x="76" y="97"/>
                </a:cubicBezTo>
                <a:cubicBezTo>
                  <a:pt x="81" y="108"/>
                  <a:pt x="81" y="108"/>
                  <a:pt x="81" y="108"/>
                </a:cubicBezTo>
                <a:cubicBezTo>
                  <a:pt x="90" y="108"/>
                  <a:pt x="90" y="108"/>
                  <a:pt x="90" y="108"/>
                </a:cubicBezTo>
                <a:cubicBezTo>
                  <a:pt x="95" y="97"/>
                  <a:pt x="95" y="97"/>
                  <a:pt x="95" y="97"/>
                </a:cubicBezTo>
                <a:cubicBezTo>
                  <a:pt x="96" y="96"/>
                  <a:pt x="97" y="96"/>
                  <a:pt x="99" y="95"/>
                </a:cubicBezTo>
                <a:cubicBezTo>
                  <a:pt x="109" y="100"/>
                  <a:pt x="109" y="100"/>
                  <a:pt x="109" y="100"/>
                </a:cubicBezTo>
                <a:cubicBezTo>
                  <a:pt x="116" y="93"/>
                  <a:pt x="116" y="93"/>
                  <a:pt x="116" y="93"/>
                </a:cubicBezTo>
                <a:cubicBezTo>
                  <a:pt x="112" y="82"/>
                  <a:pt x="112" y="82"/>
                  <a:pt x="112" y="82"/>
                </a:cubicBezTo>
                <a:cubicBezTo>
                  <a:pt x="112" y="81"/>
                  <a:pt x="113" y="80"/>
                  <a:pt x="113" y="78"/>
                </a:cubicBezTo>
                <a:lnTo>
                  <a:pt x="124" y="74"/>
                </a:lnTo>
                <a:close/>
                <a:moveTo>
                  <a:pt x="86" y="91"/>
                </a:moveTo>
                <a:cubicBezTo>
                  <a:pt x="74" y="91"/>
                  <a:pt x="64" y="81"/>
                  <a:pt x="64" y="69"/>
                </a:cubicBezTo>
                <a:cubicBezTo>
                  <a:pt x="64" y="57"/>
                  <a:pt x="74" y="47"/>
                  <a:pt x="86" y="47"/>
                </a:cubicBezTo>
                <a:cubicBezTo>
                  <a:pt x="97" y="47"/>
                  <a:pt x="107" y="57"/>
                  <a:pt x="107" y="69"/>
                </a:cubicBezTo>
                <a:cubicBezTo>
                  <a:pt x="107" y="81"/>
                  <a:pt x="97" y="91"/>
                  <a:pt x="86" y="91"/>
                </a:cubicBezTo>
                <a:close/>
                <a:moveTo>
                  <a:pt x="86" y="80"/>
                </a:moveTo>
                <a:cubicBezTo>
                  <a:pt x="79" y="80"/>
                  <a:pt x="75" y="75"/>
                  <a:pt x="75" y="69"/>
                </a:cubicBezTo>
                <a:cubicBezTo>
                  <a:pt x="75" y="63"/>
                  <a:pt x="79" y="58"/>
                  <a:pt x="86" y="58"/>
                </a:cubicBezTo>
                <a:cubicBezTo>
                  <a:pt x="92" y="58"/>
                  <a:pt x="97" y="63"/>
                  <a:pt x="97" y="69"/>
                </a:cubicBezTo>
                <a:cubicBezTo>
                  <a:pt x="97" y="75"/>
                  <a:pt x="92" y="80"/>
                  <a:pt x="86" y="8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grpSp>
        <p:nvGrpSpPr>
          <p:cNvPr id="87" name="Group 86">
            <a:extLst>
              <a:ext uri="{FF2B5EF4-FFF2-40B4-BE49-F238E27FC236}">
                <a16:creationId xmlns:a16="http://schemas.microsoft.com/office/drawing/2014/main" id="{A09D564E-B0DC-4BD9-B0F2-C361018B7FFA}"/>
              </a:ext>
            </a:extLst>
          </p:cNvPr>
          <p:cNvGrpSpPr/>
          <p:nvPr/>
        </p:nvGrpSpPr>
        <p:grpSpPr>
          <a:xfrm>
            <a:off x="1090811" y="4944263"/>
            <a:ext cx="1703707" cy="1208099"/>
            <a:chOff x="1090811" y="4944263"/>
            <a:chExt cx="1703707" cy="1208099"/>
          </a:xfrm>
        </p:grpSpPr>
        <p:sp>
          <p:nvSpPr>
            <p:cNvPr id="66" name="Text Placeholder 53">
              <a:extLst>
                <a:ext uri="{FF2B5EF4-FFF2-40B4-BE49-F238E27FC236}">
                  <a16:creationId xmlns:a16="http://schemas.microsoft.com/office/drawing/2014/main" id="{BDE1AB47-58E5-4E6B-86B1-2FC56EEDFD3D}"/>
                </a:ext>
              </a:extLst>
            </p:cNvPr>
            <p:cNvSpPr txBox="1">
              <a:spLocks/>
            </p:cNvSpPr>
            <p:nvPr/>
          </p:nvSpPr>
          <p:spPr>
            <a:xfrm>
              <a:off x="1244475" y="5250977"/>
              <a:ext cx="1550043"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67" name="Text Placeholder 56">
              <a:extLst>
                <a:ext uri="{FF2B5EF4-FFF2-40B4-BE49-F238E27FC236}">
                  <a16:creationId xmlns:a16="http://schemas.microsoft.com/office/drawing/2014/main" id="{99224CEC-378A-4056-B9EF-626B43525EA0}"/>
                </a:ext>
              </a:extLst>
            </p:cNvPr>
            <p:cNvSpPr txBox="1">
              <a:spLocks/>
            </p:cNvSpPr>
            <p:nvPr/>
          </p:nvSpPr>
          <p:spPr>
            <a:xfrm>
              <a:off x="1090811" y="4944263"/>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grpSp>
        <p:nvGrpSpPr>
          <p:cNvPr id="86" name="Group 85">
            <a:extLst>
              <a:ext uri="{FF2B5EF4-FFF2-40B4-BE49-F238E27FC236}">
                <a16:creationId xmlns:a16="http://schemas.microsoft.com/office/drawing/2014/main" id="{7ACAC9A8-F92F-4D0E-8203-B28588DEBF1D}"/>
              </a:ext>
            </a:extLst>
          </p:cNvPr>
          <p:cNvGrpSpPr/>
          <p:nvPr/>
        </p:nvGrpSpPr>
        <p:grpSpPr>
          <a:xfrm>
            <a:off x="553603" y="2981183"/>
            <a:ext cx="1703707" cy="1208099"/>
            <a:chOff x="553603" y="2981183"/>
            <a:chExt cx="1703707" cy="1208099"/>
          </a:xfrm>
        </p:grpSpPr>
        <p:sp>
          <p:nvSpPr>
            <p:cNvPr id="69" name="Text Placeholder 53">
              <a:extLst>
                <a:ext uri="{FF2B5EF4-FFF2-40B4-BE49-F238E27FC236}">
                  <a16:creationId xmlns:a16="http://schemas.microsoft.com/office/drawing/2014/main" id="{F73B4B45-C839-4360-A4F6-D6A5A7BF40B8}"/>
                </a:ext>
              </a:extLst>
            </p:cNvPr>
            <p:cNvSpPr txBox="1">
              <a:spLocks/>
            </p:cNvSpPr>
            <p:nvPr/>
          </p:nvSpPr>
          <p:spPr>
            <a:xfrm>
              <a:off x="707267" y="3287897"/>
              <a:ext cx="1550043"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70" name="Text Placeholder 56">
              <a:extLst>
                <a:ext uri="{FF2B5EF4-FFF2-40B4-BE49-F238E27FC236}">
                  <a16:creationId xmlns:a16="http://schemas.microsoft.com/office/drawing/2014/main" id="{A0E0EE3F-0874-45F0-AEB9-A7A3AB11C325}"/>
                </a:ext>
              </a:extLst>
            </p:cNvPr>
            <p:cNvSpPr txBox="1">
              <a:spLocks/>
            </p:cNvSpPr>
            <p:nvPr/>
          </p:nvSpPr>
          <p:spPr>
            <a:xfrm>
              <a:off x="553603" y="2981183"/>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85" name="Group 84">
            <a:extLst>
              <a:ext uri="{FF2B5EF4-FFF2-40B4-BE49-F238E27FC236}">
                <a16:creationId xmlns:a16="http://schemas.microsoft.com/office/drawing/2014/main" id="{CAA78796-250C-4F6E-AEC1-5C21822DA9DA}"/>
              </a:ext>
            </a:extLst>
          </p:cNvPr>
          <p:cNvGrpSpPr/>
          <p:nvPr/>
        </p:nvGrpSpPr>
        <p:grpSpPr>
          <a:xfrm>
            <a:off x="1090811" y="810573"/>
            <a:ext cx="1703707" cy="1208099"/>
            <a:chOff x="1090811" y="810573"/>
            <a:chExt cx="1703707" cy="1208099"/>
          </a:xfrm>
        </p:grpSpPr>
        <p:sp>
          <p:nvSpPr>
            <p:cNvPr id="72" name="Text Placeholder 53">
              <a:extLst>
                <a:ext uri="{FF2B5EF4-FFF2-40B4-BE49-F238E27FC236}">
                  <a16:creationId xmlns:a16="http://schemas.microsoft.com/office/drawing/2014/main" id="{4D8984E1-ACD8-4907-9702-C2955303AB50}"/>
                </a:ext>
              </a:extLst>
            </p:cNvPr>
            <p:cNvSpPr txBox="1">
              <a:spLocks/>
            </p:cNvSpPr>
            <p:nvPr/>
          </p:nvSpPr>
          <p:spPr>
            <a:xfrm>
              <a:off x="1244475" y="1117287"/>
              <a:ext cx="1550043"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73" name="Text Placeholder 56">
              <a:extLst>
                <a:ext uri="{FF2B5EF4-FFF2-40B4-BE49-F238E27FC236}">
                  <a16:creationId xmlns:a16="http://schemas.microsoft.com/office/drawing/2014/main" id="{DCD60ADA-5744-4CC9-83B7-6952EAAFFA7E}"/>
                </a:ext>
              </a:extLst>
            </p:cNvPr>
            <p:cNvSpPr txBox="1">
              <a:spLocks/>
            </p:cNvSpPr>
            <p:nvPr/>
          </p:nvSpPr>
          <p:spPr>
            <a:xfrm>
              <a:off x="1090811" y="810573"/>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grpSp>
        <p:nvGrpSpPr>
          <p:cNvPr id="84" name="Group 83">
            <a:extLst>
              <a:ext uri="{FF2B5EF4-FFF2-40B4-BE49-F238E27FC236}">
                <a16:creationId xmlns:a16="http://schemas.microsoft.com/office/drawing/2014/main" id="{74BCE317-1AC6-4BD2-A2B8-F514767D8D8A}"/>
              </a:ext>
            </a:extLst>
          </p:cNvPr>
          <p:cNvGrpSpPr/>
          <p:nvPr/>
        </p:nvGrpSpPr>
        <p:grpSpPr>
          <a:xfrm>
            <a:off x="9367967" y="4954947"/>
            <a:ext cx="1701802" cy="1265032"/>
            <a:chOff x="9367967" y="4954947"/>
            <a:chExt cx="1701802" cy="1265032"/>
          </a:xfrm>
        </p:grpSpPr>
        <p:sp>
          <p:nvSpPr>
            <p:cNvPr id="75" name="Text Placeholder 53">
              <a:extLst>
                <a:ext uri="{FF2B5EF4-FFF2-40B4-BE49-F238E27FC236}">
                  <a16:creationId xmlns:a16="http://schemas.microsoft.com/office/drawing/2014/main" id="{251381D8-6EE3-4AA7-A511-B2F5A23CC73B}"/>
                </a:ext>
              </a:extLst>
            </p:cNvPr>
            <p:cNvSpPr txBox="1">
              <a:spLocks/>
            </p:cNvSpPr>
            <p:nvPr/>
          </p:nvSpPr>
          <p:spPr>
            <a:xfrm>
              <a:off x="9367968" y="5318594"/>
              <a:ext cx="1550043"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76" name="Text Placeholder 56">
              <a:extLst>
                <a:ext uri="{FF2B5EF4-FFF2-40B4-BE49-F238E27FC236}">
                  <a16:creationId xmlns:a16="http://schemas.microsoft.com/office/drawing/2014/main" id="{02DEDAD8-4E25-4EA7-B976-8250467AE4BB}"/>
                </a:ext>
              </a:extLst>
            </p:cNvPr>
            <p:cNvSpPr txBox="1">
              <a:spLocks/>
            </p:cNvSpPr>
            <p:nvPr/>
          </p:nvSpPr>
          <p:spPr>
            <a:xfrm>
              <a:off x="9367967" y="4954947"/>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4"/>
                  </a:solidFill>
                </a:rPr>
                <a:t>Title Here</a:t>
              </a:r>
              <a:endParaRPr lang="ru-RU" sz="1400" b="1" dirty="0">
                <a:solidFill>
                  <a:schemeClr val="accent4"/>
                </a:solidFill>
              </a:endParaRPr>
            </a:p>
          </p:txBody>
        </p:sp>
      </p:grpSp>
      <p:grpSp>
        <p:nvGrpSpPr>
          <p:cNvPr id="83" name="Group 82">
            <a:extLst>
              <a:ext uri="{FF2B5EF4-FFF2-40B4-BE49-F238E27FC236}">
                <a16:creationId xmlns:a16="http://schemas.microsoft.com/office/drawing/2014/main" id="{1C05893F-5269-4375-B35B-42971E0ED242}"/>
              </a:ext>
            </a:extLst>
          </p:cNvPr>
          <p:cNvGrpSpPr/>
          <p:nvPr/>
        </p:nvGrpSpPr>
        <p:grpSpPr>
          <a:xfrm>
            <a:off x="9862898" y="2968577"/>
            <a:ext cx="1701802" cy="1203752"/>
            <a:chOff x="9862898" y="2968577"/>
            <a:chExt cx="1701802" cy="1203752"/>
          </a:xfrm>
        </p:grpSpPr>
        <p:sp>
          <p:nvSpPr>
            <p:cNvPr id="78" name="Text Placeholder 53">
              <a:extLst>
                <a:ext uri="{FF2B5EF4-FFF2-40B4-BE49-F238E27FC236}">
                  <a16:creationId xmlns:a16="http://schemas.microsoft.com/office/drawing/2014/main" id="{3B5249A3-1330-487B-9546-C1E9C9C6C13A}"/>
                </a:ext>
              </a:extLst>
            </p:cNvPr>
            <p:cNvSpPr txBox="1">
              <a:spLocks/>
            </p:cNvSpPr>
            <p:nvPr/>
          </p:nvSpPr>
          <p:spPr>
            <a:xfrm>
              <a:off x="9862899" y="3270944"/>
              <a:ext cx="1536621"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79" name="Text Placeholder 56">
              <a:extLst>
                <a:ext uri="{FF2B5EF4-FFF2-40B4-BE49-F238E27FC236}">
                  <a16:creationId xmlns:a16="http://schemas.microsoft.com/office/drawing/2014/main" id="{5D0DC5FF-55AC-4F39-B41B-C57AC26A3680}"/>
                </a:ext>
              </a:extLst>
            </p:cNvPr>
            <p:cNvSpPr txBox="1">
              <a:spLocks/>
            </p:cNvSpPr>
            <p:nvPr/>
          </p:nvSpPr>
          <p:spPr>
            <a:xfrm>
              <a:off x="9862898" y="2968577"/>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3"/>
                  </a:solidFill>
                </a:rPr>
                <a:t>Title Here</a:t>
              </a:r>
              <a:endParaRPr lang="ru-RU" sz="1400" b="1" dirty="0">
                <a:solidFill>
                  <a:schemeClr val="accent3"/>
                </a:solidFill>
              </a:endParaRPr>
            </a:p>
          </p:txBody>
        </p:sp>
      </p:grpSp>
      <p:grpSp>
        <p:nvGrpSpPr>
          <p:cNvPr id="5" name="Group 4">
            <a:extLst>
              <a:ext uri="{FF2B5EF4-FFF2-40B4-BE49-F238E27FC236}">
                <a16:creationId xmlns:a16="http://schemas.microsoft.com/office/drawing/2014/main" id="{E6ED9CEA-B4DC-40D4-8FC7-C6CA6C48E79E}"/>
              </a:ext>
            </a:extLst>
          </p:cNvPr>
          <p:cNvGrpSpPr/>
          <p:nvPr/>
        </p:nvGrpSpPr>
        <p:grpSpPr>
          <a:xfrm>
            <a:off x="9355904" y="805975"/>
            <a:ext cx="1717738" cy="1203752"/>
            <a:chOff x="9355904" y="805975"/>
            <a:chExt cx="1717738" cy="1203752"/>
          </a:xfrm>
        </p:grpSpPr>
        <p:sp>
          <p:nvSpPr>
            <p:cNvPr id="81" name="Text Placeholder 53">
              <a:extLst>
                <a:ext uri="{FF2B5EF4-FFF2-40B4-BE49-F238E27FC236}">
                  <a16:creationId xmlns:a16="http://schemas.microsoft.com/office/drawing/2014/main" id="{7C245DAE-801F-4478-9E30-38E27D8E8F05}"/>
                </a:ext>
              </a:extLst>
            </p:cNvPr>
            <p:cNvSpPr txBox="1">
              <a:spLocks/>
            </p:cNvSpPr>
            <p:nvPr/>
          </p:nvSpPr>
          <p:spPr>
            <a:xfrm>
              <a:off x="9355904" y="1108342"/>
              <a:ext cx="1550043" cy="901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000">
                  <a:solidFill>
                    <a:schemeClr val="tx1">
                      <a:lumMod val="50000"/>
                    </a:schemeClr>
                  </a:solidFill>
                  <a:latin typeface="Montserrat Light" panose="00000400000000000000" pitchFamily="50" charset="-52"/>
                </a:rPr>
                <a:t>Lorem ipsum dolor sit amet, consectetur adipiscing elit</a:t>
              </a:r>
              <a:endParaRPr lang="en-US" sz="1000" dirty="0">
                <a:solidFill>
                  <a:schemeClr val="tx1">
                    <a:lumMod val="50000"/>
                  </a:schemeClr>
                </a:solidFill>
                <a:latin typeface="Montserrat Light" panose="00000400000000000000" pitchFamily="50" charset="-52"/>
              </a:endParaRPr>
            </a:p>
          </p:txBody>
        </p:sp>
        <p:sp>
          <p:nvSpPr>
            <p:cNvPr id="82" name="Text Placeholder 56">
              <a:extLst>
                <a:ext uri="{FF2B5EF4-FFF2-40B4-BE49-F238E27FC236}">
                  <a16:creationId xmlns:a16="http://schemas.microsoft.com/office/drawing/2014/main" id="{DF699CE1-FA03-4A42-B074-6CE83F2DA728}"/>
                </a:ext>
              </a:extLst>
            </p:cNvPr>
            <p:cNvSpPr txBox="1">
              <a:spLocks/>
            </p:cNvSpPr>
            <p:nvPr/>
          </p:nvSpPr>
          <p:spPr>
            <a:xfrm>
              <a:off x="9371840" y="805975"/>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b="1">
                  <a:solidFill>
                    <a:schemeClr val="accent2"/>
                  </a:solidFill>
                </a:rPr>
                <a:t>Title Here</a:t>
              </a:r>
              <a:endParaRPr lang="ru-RU" sz="1400" b="1" dirty="0">
                <a:solidFill>
                  <a:schemeClr val="accent2"/>
                </a:solidFill>
              </a:endParaRPr>
            </a:p>
          </p:txBody>
        </p:sp>
      </p:grpSp>
    </p:spTree>
    <p:extLst>
      <p:ext uri="{BB962C8B-B14F-4D97-AF65-F5344CB8AC3E}">
        <p14:creationId xmlns:p14="http://schemas.microsoft.com/office/powerpoint/2010/main" val="3802401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par>
                                <p:cTn id="11" presetID="1" presetClass="entr" presetSubtype="0" fill="hold" grpId="0" nodeType="withEffect">
                                  <p:stCondLst>
                                    <p:cond delay="500"/>
                                  </p:stCondLst>
                                  <p:childTnLst>
                                    <p:set>
                                      <p:cBhvr>
                                        <p:cTn id="12" dur="1" fill="hold">
                                          <p:stCondLst>
                                            <p:cond delay="0"/>
                                          </p:stCondLst>
                                        </p:cTn>
                                        <p:tgtEl>
                                          <p:spTgt spid="29"/>
                                        </p:tgtEl>
                                        <p:attrNameLst>
                                          <p:attrName>style.visibility</p:attrName>
                                        </p:attrNameLst>
                                      </p:cBhvr>
                                      <p:to>
                                        <p:strVal val="visible"/>
                                      </p:to>
                                    </p:set>
                                  </p:childTnLst>
                                </p:cTn>
                              </p:par>
                              <p:par>
                                <p:cTn id="13" presetID="26" presetClass="path" presetSubtype="0" accel="50000" decel="50000" fill="hold" grpId="1" nodeType="withEffect">
                                  <p:stCondLst>
                                    <p:cond delay="500"/>
                                  </p:stCondLst>
                                  <p:childTnLst>
                                    <p:animMotion origin="layout" path="M -0.00013 -3.7037E-7 C -0.01732 0.00046 -0.01797 -0.07083 -0.0207 -0.10324 C -0.02317 -0.14028 -0.02278 -0.18356 -0.03659 -0.18657 " pathEditMode="relative" rAng="16200000" ptsTypes="AAA">
                                      <p:cBhvr>
                                        <p:cTn id="14" dur="1000" fill="hold"/>
                                        <p:tgtEl>
                                          <p:spTgt spid="29"/>
                                        </p:tgtEl>
                                        <p:attrNameLst>
                                          <p:attrName>ppt_x</p:attrName>
                                          <p:attrName>ppt_y</p:attrName>
                                        </p:attrNameLst>
                                      </p:cBhvr>
                                      <p:rCtr x="-1823" y="-9306"/>
                                    </p:animMotion>
                                  </p:childTnLst>
                                </p:cTn>
                              </p:par>
                              <p:par>
                                <p:cTn id="15" presetID="22" presetClass="entr" presetSubtype="4"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1000"/>
                                        <p:tgtEl>
                                          <p:spTgt spid="8"/>
                                        </p:tgtEl>
                                      </p:cBhvr>
                                    </p:animEffect>
                                  </p:childTnLst>
                                </p:cTn>
                              </p:par>
                              <p:par>
                                <p:cTn id="18" presetID="1" presetClass="entr" presetSubtype="0" fill="hold" grpId="0" nodeType="withEffect">
                                  <p:stCondLst>
                                    <p:cond delay="500"/>
                                  </p:stCondLst>
                                  <p:childTnLst>
                                    <p:set>
                                      <p:cBhvr>
                                        <p:cTn id="19" dur="1" fill="hold">
                                          <p:stCondLst>
                                            <p:cond delay="0"/>
                                          </p:stCondLst>
                                        </p:cTn>
                                        <p:tgtEl>
                                          <p:spTgt spid="27"/>
                                        </p:tgtEl>
                                        <p:attrNameLst>
                                          <p:attrName>style.visibility</p:attrName>
                                        </p:attrNameLst>
                                      </p:cBhvr>
                                      <p:to>
                                        <p:strVal val="visible"/>
                                      </p:to>
                                    </p:set>
                                  </p:childTnLst>
                                </p:cTn>
                              </p:par>
                              <p:par>
                                <p:cTn id="20" presetID="26" presetClass="path" presetSubtype="0" accel="50000" decel="50000" fill="hold" grpId="1" nodeType="withEffect">
                                  <p:stCondLst>
                                    <p:cond delay="500"/>
                                  </p:stCondLst>
                                  <p:childTnLst>
                                    <p:animMotion origin="layout" path="M -0.00013 -3.7037E-7 C 0.01536 -0.00417 0.01719 -0.04745 0.01953 -0.08657 C 0.02513 -0.16597 0.02461 -0.17801 0.03828 -0.18634 " pathEditMode="relative" rAng="16200000" ptsTypes="AAA">
                                      <p:cBhvr>
                                        <p:cTn id="21" dur="1000" fill="hold"/>
                                        <p:tgtEl>
                                          <p:spTgt spid="27"/>
                                        </p:tgtEl>
                                        <p:attrNameLst>
                                          <p:attrName>ppt_x</p:attrName>
                                          <p:attrName>ppt_y</p:attrName>
                                        </p:attrNameLst>
                                      </p:cBhvr>
                                      <p:rCtr x="1914" y="-9306"/>
                                    </p:animMotion>
                                  </p:childTnLst>
                                </p:cTn>
                              </p:par>
                              <p:par>
                                <p:cTn id="22" presetID="22" presetClass="entr" presetSubtype="2" fill="hold" grpId="0" nodeType="with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wipe(right)">
                                      <p:cBhvr>
                                        <p:cTn id="24" dur="1000"/>
                                        <p:tgtEl>
                                          <p:spTgt spid="11"/>
                                        </p:tgtEl>
                                      </p:cBhvr>
                                    </p:animEffect>
                                  </p:childTnLst>
                                </p:cTn>
                              </p:par>
                              <p:par>
                                <p:cTn id="25" presetID="1" presetClass="entr" presetSubtype="0"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childTnLst>
                                </p:cTn>
                              </p:par>
                              <p:par>
                                <p:cTn id="27" presetID="0" presetClass="path" presetSubtype="0" accel="50000" decel="50000" fill="hold" grpId="1" nodeType="withEffect">
                                  <p:stCondLst>
                                    <p:cond delay="500"/>
                                  </p:stCondLst>
                                  <p:childTnLst>
                                    <p:animMotion origin="layout" path="M 0.00039 -0.00046 L -0.07748 -0.00046 " pathEditMode="relative" ptsTypes="AA">
                                      <p:cBhvr>
                                        <p:cTn id="28" dur="1000" fill="hold"/>
                                        <p:tgtEl>
                                          <p:spTgt spid="25"/>
                                        </p:tgtEl>
                                        <p:attrNameLst>
                                          <p:attrName>ppt_x</p:attrName>
                                          <p:attrName>ppt_y</p:attrName>
                                        </p:attrNameLst>
                                      </p:cBhvr>
                                    </p:animMotion>
                                  </p:childTnLst>
                                </p:cTn>
                              </p:par>
                              <p:par>
                                <p:cTn id="29" presetID="1" presetClass="entr" presetSubtype="0" fill="hold" grpId="0" nodeType="withEffect">
                                  <p:stCondLst>
                                    <p:cond delay="500"/>
                                  </p:stCondLst>
                                  <p:childTnLst>
                                    <p:set>
                                      <p:cBhvr>
                                        <p:cTn id="30" dur="1" fill="hold">
                                          <p:stCondLst>
                                            <p:cond delay="0"/>
                                          </p:stCondLst>
                                        </p:cTn>
                                        <p:tgtEl>
                                          <p:spTgt spid="23"/>
                                        </p:tgtEl>
                                        <p:attrNameLst>
                                          <p:attrName>style.visibility</p:attrName>
                                        </p:attrNameLst>
                                      </p:cBhvr>
                                      <p:to>
                                        <p:strVal val="visible"/>
                                      </p:to>
                                    </p:set>
                                  </p:childTnLst>
                                </p:cTn>
                              </p:par>
                              <p:par>
                                <p:cTn id="31" presetID="0" presetClass="path" presetSubtype="0" accel="50000" decel="50000" fill="hold" grpId="1" nodeType="withEffect">
                                  <p:stCondLst>
                                    <p:cond delay="500"/>
                                  </p:stCondLst>
                                  <p:childTnLst>
                                    <p:animMotion origin="layout" path="M -0.00013 -0.00046 L 0.07852 -0.00046 " pathEditMode="relative" ptsTypes="AA">
                                      <p:cBhvr>
                                        <p:cTn id="32" dur="1000" fill="hold"/>
                                        <p:tgtEl>
                                          <p:spTgt spid="23"/>
                                        </p:tgtEl>
                                        <p:attrNameLst>
                                          <p:attrName>ppt_x</p:attrName>
                                          <p:attrName>ppt_y</p:attrName>
                                        </p:attrNameLst>
                                      </p:cBhvr>
                                    </p:animMotion>
                                  </p:childTnLst>
                                </p:cTn>
                              </p:par>
                              <p:par>
                                <p:cTn id="33" presetID="22" presetClass="entr" presetSubtype="1" fill="hold" grpId="0" nodeType="withEffect">
                                  <p:stCondLst>
                                    <p:cond delay="500"/>
                                  </p:stCondLst>
                                  <p:childTnLst>
                                    <p:set>
                                      <p:cBhvr>
                                        <p:cTn id="34" dur="1" fill="hold">
                                          <p:stCondLst>
                                            <p:cond delay="0"/>
                                          </p:stCondLst>
                                        </p:cTn>
                                        <p:tgtEl>
                                          <p:spTgt spid="7"/>
                                        </p:tgtEl>
                                        <p:attrNameLst>
                                          <p:attrName>style.visibility</p:attrName>
                                        </p:attrNameLst>
                                      </p:cBhvr>
                                      <p:to>
                                        <p:strVal val="visible"/>
                                      </p:to>
                                    </p:set>
                                    <p:animEffect transition="in" filter="wipe(up)">
                                      <p:cBhvr>
                                        <p:cTn id="35" dur="1000"/>
                                        <p:tgtEl>
                                          <p:spTgt spid="7"/>
                                        </p:tgtEl>
                                      </p:cBhvr>
                                    </p:animEffect>
                                  </p:childTnLst>
                                </p:cTn>
                              </p:par>
                              <p:par>
                                <p:cTn id="36" presetID="1" presetClass="entr" presetSubtype="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childTnLst>
                                </p:cTn>
                              </p:par>
                              <p:par>
                                <p:cTn id="38" presetID="26" presetClass="path" presetSubtype="0" accel="50000" decel="50000" fill="hold" grpId="1" nodeType="withEffect">
                                  <p:stCondLst>
                                    <p:cond delay="500"/>
                                  </p:stCondLst>
                                  <p:childTnLst>
                                    <p:animMotion origin="layout" path="M -0.00052 -0.00093 C -0.00403 0.00416 -0.01406 -0.01088 -0.01992 0.08889 C -0.02161 0.12592 -0.02213 0.18541 -0.03971 0.1868 " pathEditMode="relative" rAng="16200000" ptsTypes="AAA">
                                      <p:cBhvr>
                                        <p:cTn id="39" dur="1000" fill="hold"/>
                                        <p:tgtEl>
                                          <p:spTgt spid="21"/>
                                        </p:tgtEl>
                                        <p:attrNameLst>
                                          <p:attrName>ppt_x</p:attrName>
                                          <p:attrName>ppt_y</p:attrName>
                                        </p:attrNameLst>
                                      </p:cBhvr>
                                      <p:rCtr x="-1966" y="9398"/>
                                    </p:animMotion>
                                  </p:childTnLst>
                                </p:cTn>
                              </p:par>
                              <p:par>
                                <p:cTn id="40" presetID="22" presetClass="entr" presetSubtype="8"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1000"/>
                                        <p:tgtEl>
                                          <p:spTgt spid="9"/>
                                        </p:tgtEl>
                                      </p:cBhvr>
                                    </p:animEffect>
                                  </p:childTnLst>
                                </p:cTn>
                              </p:par>
                              <p:par>
                                <p:cTn id="43" presetID="22" presetClass="entr" presetSubtype="1" fill="hold" grpId="0" nodeType="withEffect">
                                  <p:stCondLst>
                                    <p:cond delay="500"/>
                                  </p:stCondLst>
                                  <p:childTnLst>
                                    <p:set>
                                      <p:cBhvr>
                                        <p:cTn id="44" dur="1" fill="hold">
                                          <p:stCondLst>
                                            <p:cond delay="0"/>
                                          </p:stCondLst>
                                        </p:cTn>
                                        <p:tgtEl>
                                          <p:spTgt spid="6"/>
                                        </p:tgtEl>
                                        <p:attrNameLst>
                                          <p:attrName>style.visibility</p:attrName>
                                        </p:attrNameLst>
                                      </p:cBhvr>
                                      <p:to>
                                        <p:strVal val="visible"/>
                                      </p:to>
                                    </p:set>
                                    <p:animEffect transition="in" filter="wipe(up)">
                                      <p:cBhvr>
                                        <p:cTn id="45" dur="1000"/>
                                        <p:tgtEl>
                                          <p:spTgt spid="6"/>
                                        </p:tgtEl>
                                      </p:cBhvr>
                                    </p:animEffect>
                                  </p:childTnLst>
                                </p:cTn>
                              </p:par>
                              <p:par>
                                <p:cTn id="46" presetID="1" presetClass="entr" presetSubtype="0" fill="hold" grpId="0" nodeType="withEffect">
                                  <p:stCondLst>
                                    <p:cond delay="500"/>
                                  </p:stCondLst>
                                  <p:childTnLst>
                                    <p:set>
                                      <p:cBhvr>
                                        <p:cTn id="47" dur="1" fill="hold">
                                          <p:stCondLst>
                                            <p:cond delay="0"/>
                                          </p:stCondLst>
                                        </p:cTn>
                                        <p:tgtEl>
                                          <p:spTgt spid="19"/>
                                        </p:tgtEl>
                                        <p:attrNameLst>
                                          <p:attrName>style.visibility</p:attrName>
                                        </p:attrNameLst>
                                      </p:cBhvr>
                                      <p:to>
                                        <p:strVal val="visible"/>
                                      </p:to>
                                    </p:set>
                                  </p:childTnLst>
                                </p:cTn>
                              </p:par>
                              <p:par>
                                <p:cTn id="48" presetID="26" presetClass="path" presetSubtype="0" accel="50000" decel="50000" fill="hold" grpId="1" nodeType="withEffect">
                                  <p:stCondLst>
                                    <p:cond delay="500"/>
                                  </p:stCondLst>
                                  <p:childTnLst>
                                    <p:animMotion origin="layout" path="M -0.00026 -0.00047 C 0.00924 0.00648 0.01406 0.00694 0.01914 0.08449 C 0.02305 0.11944 0.01914 0.17754 0.03711 0.18657 " pathEditMode="relative" rAng="16200000" ptsTypes="AAA">
                                      <p:cBhvr>
                                        <p:cTn id="49" dur="1000" fill="hold"/>
                                        <p:tgtEl>
                                          <p:spTgt spid="19"/>
                                        </p:tgtEl>
                                        <p:attrNameLst>
                                          <p:attrName>ppt_x</p:attrName>
                                          <p:attrName>ppt_y</p:attrName>
                                        </p:attrNameLst>
                                      </p:cBhvr>
                                      <p:rCtr x="1862" y="9352"/>
                                    </p:animMotion>
                                  </p:childTnLst>
                                </p:cTn>
                              </p:par>
                              <p:par>
                                <p:cTn id="50" presetID="53" presetClass="entr" presetSubtype="16" fill="hold" grpId="0" nodeType="withEffect">
                                  <p:stCondLst>
                                    <p:cond delay="10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100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53" presetClass="entr" presetSubtype="16" fill="hold" grpId="0" nodeType="withEffect">
                                  <p:stCondLst>
                                    <p:cond delay="100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100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par>
                                <p:cTn id="70" presetID="53" presetClass="entr" presetSubtype="16" fill="hold" grpId="0" nodeType="withEffect">
                                  <p:stCondLst>
                                    <p:cond delay="100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10" presetClass="entr" presetSubtype="0" fill="hold" nodeType="withEffect">
                                  <p:stCondLst>
                                    <p:cond delay="500"/>
                                  </p:stCondLst>
                                  <p:childTnLst>
                                    <p:set>
                                      <p:cBhvr>
                                        <p:cTn id="81" dur="1" fill="hold">
                                          <p:stCondLst>
                                            <p:cond delay="0"/>
                                          </p:stCondLst>
                                        </p:cTn>
                                        <p:tgtEl>
                                          <p:spTgt spid="4"/>
                                        </p:tgtEl>
                                        <p:attrNameLst>
                                          <p:attrName>style.visibility</p:attrName>
                                        </p:attrNameLst>
                                      </p:cBhvr>
                                      <p:to>
                                        <p:strVal val="visible"/>
                                      </p:to>
                                    </p:set>
                                    <p:animEffect transition="in" filter="fade">
                                      <p:cBhvr>
                                        <p:cTn id="82" dur="500"/>
                                        <p:tgtEl>
                                          <p:spTgt spid="4"/>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500"/>
                                        <p:tgtEl>
                                          <p:spTgt spid="59"/>
                                        </p:tgtEl>
                                      </p:cBhvr>
                                    </p:animEffect>
                                  </p:childTnLst>
                                </p:cTn>
                              </p:par>
                              <p:par>
                                <p:cTn id="86" presetID="10" presetClass="entr" presetSubtype="0" fill="hold" grpId="0" nodeType="withEffect">
                                  <p:stCondLst>
                                    <p:cond delay="1500"/>
                                  </p:stCondLst>
                                  <p:childTnLst>
                                    <p:set>
                                      <p:cBhvr>
                                        <p:cTn id="87" dur="1" fill="hold">
                                          <p:stCondLst>
                                            <p:cond delay="0"/>
                                          </p:stCondLst>
                                        </p:cTn>
                                        <p:tgtEl>
                                          <p:spTgt spid="63"/>
                                        </p:tgtEl>
                                        <p:attrNameLst>
                                          <p:attrName>style.visibility</p:attrName>
                                        </p:attrNameLst>
                                      </p:cBhvr>
                                      <p:to>
                                        <p:strVal val="visible"/>
                                      </p:to>
                                    </p:set>
                                    <p:animEffect transition="in" filter="fade">
                                      <p:cBhvr>
                                        <p:cTn id="88" dur="500"/>
                                        <p:tgtEl>
                                          <p:spTgt spid="63"/>
                                        </p:tgtEl>
                                      </p:cBhvr>
                                    </p:animEffect>
                                  </p:childTnLst>
                                </p:cTn>
                              </p:par>
                              <p:par>
                                <p:cTn id="89" presetID="10" presetClass="entr" presetSubtype="0" fill="hold" grpId="0" nodeType="withEffect">
                                  <p:stCondLst>
                                    <p:cond delay="150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par>
                                <p:cTn id="92" presetID="10" presetClass="entr" presetSubtype="0" fill="hold" grpId="0" nodeType="withEffect">
                                  <p:stCondLst>
                                    <p:cond delay="1500"/>
                                  </p:stCondLst>
                                  <p:childTnLst>
                                    <p:set>
                                      <p:cBhvr>
                                        <p:cTn id="93" dur="1" fill="hold">
                                          <p:stCondLst>
                                            <p:cond delay="0"/>
                                          </p:stCondLst>
                                        </p:cTn>
                                        <p:tgtEl>
                                          <p:spTgt spid="60"/>
                                        </p:tgtEl>
                                        <p:attrNameLst>
                                          <p:attrName>style.visibility</p:attrName>
                                        </p:attrNameLst>
                                      </p:cBhvr>
                                      <p:to>
                                        <p:strVal val="visible"/>
                                      </p:to>
                                    </p:set>
                                    <p:animEffect transition="in" filter="fade">
                                      <p:cBhvr>
                                        <p:cTn id="94" dur="500"/>
                                        <p:tgtEl>
                                          <p:spTgt spid="60"/>
                                        </p:tgtEl>
                                      </p:cBhvr>
                                    </p:animEffect>
                                  </p:childTnLst>
                                </p:cTn>
                              </p:par>
                              <p:par>
                                <p:cTn id="95" presetID="10" presetClass="entr" presetSubtype="0" fill="hold" grpId="0" nodeType="withEffect">
                                  <p:stCondLst>
                                    <p:cond delay="1500"/>
                                  </p:stCondLst>
                                  <p:childTnLst>
                                    <p:set>
                                      <p:cBhvr>
                                        <p:cTn id="96" dur="1" fill="hold">
                                          <p:stCondLst>
                                            <p:cond delay="0"/>
                                          </p:stCondLst>
                                        </p:cTn>
                                        <p:tgtEl>
                                          <p:spTgt spid="64"/>
                                        </p:tgtEl>
                                        <p:attrNameLst>
                                          <p:attrName>style.visibility</p:attrName>
                                        </p:attrNameLst>
                                      </p:cBhvr>
                                      <p:to>
                                        <p:strVal val="visible"/>
                                      </p:to>
                                    </p:set>
                                    <p:animEffect transition="in" filter="fade">
                                      <p:cBhvr>
                                        <p:cTn id="97" dur="500"/>
                                        <p:tgtEl>
                                          <p:spTgt spid="64"/>
                                        </p:tgtEl>
                                      </p:cBhvr>
                                    </p:animEffect>
                                  </p:childTnLst>
                                </p:cTn>
                              </p:par>
                              <p:par>
                                <p:cTn id="98" presetID="10" presetClass="entr" presetSubtype="0" fill="hold" grpId="0" nodeType="withEffect">
                                  <p:stCondLst>
                                    <p:cond delay="150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childTnLst>
                                </p:cTn>
                              </p:par>
                              <p:par>
                                <p:cTn id="101" presetID="2" presetClass="entr" presetSubtype="8" decel="100000" fill="hold" nodeType="withEffect">
                                  <p:stCondLst>
                                    <p:cond delay="1500"/>
                                  </p:stCondLst>
                                  <p:childTnLst>
                                    <p:set>
                                      <p:cBhvr>
                                        <p:cTn id="102" dur="1" fill="hold">
                                          <p:stCondLst>
                                            <p:cond delay="0"/>
                                          </p:stCondLst>
                                        </p:cTn>
                                        <p:tgtEl>
                                          <p:spTgt spid="87"/>
                                        </p:tgtEl>
                                        <p:attrNameLst>
                                          <p:attrName>style.visibility</p:attrName>
                                        </p:attrNameLst>
                                      </p:cBhvr>
                                      <p:to>
                                        <p:strVal val="visible"/>
                                      </p:to>
                                    </p:set>
                                    <p:anim calcmode="lin" valueType="num">
                                      <p:cBhvr additive="base">
                                        <p:cTn id="103" dur="750" fill="hold"/>
                                        <p:tgtEl>
                                          <p:spTgt spid="87"/>
                                        </p:tgtEl>
                                        <p:attrNameLst>
                                          <p:attrName>ppt_x</p:attrName>
                                        </p:attrNameLst>
                                      </p:cBhvr>
                                      <p:tavLst>
                                        <p:tav tm="0">
                                          <p:val>
                                            <p:strVal val="0-#ppt_w/2"/>
                                          </p:val>
                                        </p:tav>
                                        <p:tav tm="100000">
                                          <p:val>
                                            <p:strVal val="#ppt_x"/>
                                          </p:val>
                                        </p:tav>
                                      </p:tavLst>
                                    </p:anim>
                                    <p:anim calcmode="lin" valueType="num">
                                      <p:cBhvr additive="base">
                                        <p:cTn id="104" dur="750" fill="hold"/>
                                        <p:tgtEl>
                                          <p:spTgt spid="87"/>
                                        </p:tgtEl>
                                        <p:attrNameLst>
                                          <p:attrName>ppt_y</p:attrName>
                                        </p:attrNameLst>
                                      </p:cBhvr>
                                      <p:tavLst>
                                        <p:tav tm="0">
                                          <p:val>
                                            <p:strVal val="#ppt_y"/>
                                          </p:val>
                                        </p:tav>
                                        <p:tav tm="100000">
                                          <p:val>
                                            <p:strVal val="#ppt_y"/>
                                          </p:val>
                                        </p:tav>
                                      </p:tavLst>
                                    </p:anim>
                                  </p:childTnLst>
                                </p:cTn>
                              </p:par>
                              <p:par>
                                <p:cTn id="105" presetID="2" presetClass="entr" presetSubtype="8" decel="100000" fill="hold" nodeType="withEffect">
                                  <p:stCondLst>
                                    <p:cond delay="1500"/>
                                  </p:stCondLst>
                                  <p:childTnLst>
                                    <p:set>
                                      <p:cBhvr>
                                        <p:cTn id="106" dur="1" fill="hold">
                                          <p:stCondLst>
                                            <p:cond delay="0"/>
                                          </p:stCondLst>
                                        </p:cTn>
                                        <p:tgtEl>
                                          <p:spTgt spid="86"/>
                                        </p:tgtEl>
                                        <p:attrNameLst>
                                          <p:attrName>style.visibility</p:attrName>
                                        </p:attrNameLst>
                                      </p:cBhvr>
                                      <p:to>
                                        <p:strVal val="visible"/>
                                      </p:to>
                                    </p:set>
                                    <p:anim calcmode="lin" valueType="num">
                                      <p:cBhvr additive="base">
                                        <p:cTn id="107" dur="750" fill="hold"/>
                                        <p:tgtEl>
                                          <p:spTgt spid="86"/>
                                        </p:tgtEl>
                                        <p:attrNameLst>
                                          <p:attrName>ppt_x</p:attrName>
                                        </p:attrNameLst>
                                      </p:cBhvr>
                                      <p:tavLst>
                                        <p:tav tm="0">
                                          <p:val>
                                            <p:strVal val="0-#ppt_w/2"/>
                                          </p:val>
                                        </p:tav>
                                        <p:tav tm="100000">
                                          <p:val>
                                            <p:strVal val="#ppt_x"/>
                                          </p:val>
                                        </p:tav>
                                      </p:tavLst>
                                    </p:anim>
                                    <p:anim calcmode="lin" valueType="num">
                                      <p:cBhvr additive="base">
                                        <p:cTn id="108" dur="750" fill="hold"/>
                                        <p:tgtEl>
                                          <p:spTgt spid="86"/>
                                        </p:tgtEl>
                                        <p:attrNameLst>
                                          <p:attrName>ppt_y</p:attrName>
                                        </p:attrNameLst>
                                      </p:cBhvr>
                                      <p:tavLst>
                                        <p:tav tm="0">
                                          <p:val>
                                            <p:strVal val="#ppt_y"/>
                                          </p:val>
                                        </p:tav>
                                        <p:tav tm="100000">
                                          <p:val>
                                            <p:strVal val="#ppt_y"/>
                                          </p:val>
                                        </p:tav>
                                      </p:tavLst>
                                    </p:anim>
                                  </p:childTnLst>
                                </p:cTn>
                              </p:par>
                              <p:par>
                                <p:cTn id="109" presetID="2" presetClass="entr" presetSubtype="8" decel="100000" fill="hold" nodeType="withEffect">
                                  <p:stCondLst>
                                    <p:cond delay="1500"/>
                                  </p:stCondLst>
                                  <p:childTnLst>
                                    <p:set>
                                      <p:cBhvr>
                                        <p:cTn id="110" dur="1" fill="hold">
                                          <p:stCondLst>
                                            <p:cond delay="0"/>
                                          </p:stCondLst>
                                        </p:cTn>
                                        <p:tgtEl>
                                          <p:spTgt spid="85"/>
                                        </p:tgtEl>
                                        <p:attrNameLst>
                                          <p:attrName>style.visibility</p:attrName>
                                        </p:attrNameLst>
                                      </p:cBhvr>
                                      <p:to>
                                        <p:strVal val="visible"/>
                                      </p:to>
                                    </p:set>
                                    <p:anim calcmode="lin" valueType="num">
                                      <p:cBhvr additive="base">
                                        <p:cTn id="111" dur="750" fill="hold"/>
                                        <p:tgtEl>
                                          <p:spTgt spid="85"/>
                                        </p:tgtEl>
                                        <p:attrNameLst>
                                          <p:attrName>ppt_x</p:attrName>
                                        </p:attrNameLst>
                                      </p:cBhvr>
                                      <p:tavLst>
                                        <p:tav tm="0">
                                          <p:val>
                                            <p:strVal val="0-#ppt_w/2"/>
                                          </p:val>
                                        </p:tav>
                                        <p:tav tm="100000">
                                          <p:val>
                                            <p:strVal val="#ppt_x"/>
                                          </p:val>
                                        </p:tav>
                                      </p:tavLst>
                                    </p:anim>
                                    <p:anim calcmode="lin" valueType="num">
                                      <p:cBhvr additive="base">
                                        <p:cTn id="112" dur="750" fill="hold"/>
                                        <p:tgtEl>
                                          <p:spTgt spid="85"/>
                                        </p:tgtEl>
                                        <p:attrNameLst>
                                          <p:attrName>ppt_y</p:attrName>
                                        </p:attrNameLst>
                                      </p:cBhvr>
                                      <p:tavLst>
                                        <p:tav tm="0">
                                          <p:val>
                                            <p:strVal val="#ppt_y"/>
                                          </p:val>
                                        </p:tav>
                                        <p:tav tm="100000">
                                          <p:val>
                                            <p:strVal val="#ppt_y"/>
                                          </p:val>
                                        </p:tav>
                                      </p:tavLst>
                                    </p:anim>
                                  </p:childTnLst>
                                </p:cTn>
                              </p:par>
                              <p:par>
                                <p:cTn id="113" presetID="2" presetClass="entr" presetSubtype="2" decel="100000" fill="hold" nodeType="withEffect">
                                  <p:stCondLst>
                                    <p:cond delay="1500"/>
                                  </p:stCondLst>
                                  <p:childTnLst>
                                    <p:set>
                                      <p:cBhvr>
                                        <p:cTn id="114" dur="1" fill="hold">
                                          <p:stCondLst>
                                            <p:cond delay="0"/>
                                          </p:stCondLst>
                                        </p:cTn>
                                        <p:tgtEl>
                                          <p:spTgt spid="84"/>
                                        </p:tgtEl>
                                        <p:attrNameLst>
                                          <p:attrName>style.visibility</p:attrName>
                                        </p:attrNameLst>
                                      </p:cBhvr>
                                      <p:to>
                                        <p:strVal val="visible"/>
                                      </p:to>
                                    </p:set>
                                    <p:anim calcmode="lin" valueType="num">
                                      <p:cBhvr additive="base">
                                        <p:cTn id="115" dur="750" fill="hold"/>
                                        <p:tgtEl>
                                          <p:spTgt spid="84"/>
                                        </p:tgtEl>
                                        <p:attrNameLst>
                                          <p:attrName>ppt_x</p:attrName>
                                        </p:attrNameLst>
                                      </p:cBhvr>
                                      <p:tavLst>
                                        <p:tav tm="0">
                                          <p:val>
                                            <p:strVal val="1+#ppt_w/2"/>
                                          </p:val>
                                        </p:tav>
                                        <p:tav tm="100000">
                                          <p:val>
                                            <p:strVal val="#ppt_x"/>
                                          </p:val>
                                        </p:tav>
                                      </p:tavLst>
                                    </p:anim>
                                    <p:anim calcmode="lin" valueType="num">
                                      <p:cBhvr additive="base">
                                        <p:cTn id="116" dur="750" fill="hold"/>
                                        <p:tgtEl>
                                          <p:spTgt spid="84"/>
                                        </p:tgtEl>
                                        <p:attrNameLst>
                                          <p:attrName>ppt_y</p:attrName>
                                        </p:attrNameLst>
                                      </p:cBhvr>
                                      <p:tavLst>
                                        <p:tav tm="0">
                                          <p:val>
                                            <p:strVal val="#ppt_y"/>
                                          </p:val>
                                        </p:tav>
                                        <p:tav tm="100000">
                                          <p:val>
                                            <p:strVal val="#ppt_y"/>
                                          </p:val>
                                        </p:tav>
                                      </p:tavLst>
                                    </p:anim>
                                  </p:childTnLst>
                                </p:cTn>
                              </p:par>
                              <p:par>
                                <p:cTn id="117" presetID="2" presetClass="entr" presetSubtype="2" decel="100000" fill="hold" nodeType="withEffect">
                                  <p:stCondLst>
                                    <p:cond delay="1500"/>
                                  </p:stCondLst>
                                  <p:childTnLst>
                                    <p:set>
                                      <p:cBhvr>
                                        <p:cTn id="118" dur="1" fill="hold">
                                          <p:stCondLst>
                                            <p:cond delay="0"/>
                                          </p:stCondLst>
                                        </p:cTn>
                                        <p:tgtEl>
                                          <p:spTgt spid="83"/>
                                        </p:tgtEl>
                                        <p:attrNameLst>
                                          <p:attrName>style.visibility</p:attrName>
                                        </p:attrNameLst>
                                      </p:cBhvr>
                                      <p:to>
                                        <p:strVal val="visible"/>
                                      </p:to>
                                    </p:set>
                                    <p:anim calcmode="lin" valueType="num">
                                      <p:cBhvr additive="base">
                                        <p:cTn id="119" dur="750" fill="hold"/>
                                        <p:tgtEl>
                                          <p:spTgt spid="83"/>
                                        </p:tgtEl>
                                        <p:attrNameLst>
                                          <p:attrName>ppt_x</p:attrName>
                                        </p:attrNameLst>
                                      </p:cBhvr>
                                      <p:tavLst>
                                        <p:tav tm="0">
                                          <p:val>
                                            <p:strVal val="1+#ppt_w/2"/>
                                          </p:val>
                                        </p:tav>
                                        <p:tav tm="100000">
                                          <p:val>
                                            <p:strVal val="#ppt_x"/>
                                          </p:val>
                                        </p:tav>
                                      </p:tavLst>
                                    </p:anim>
                                    <p:anim calcmode="lin" valueType="num">
                                      <p:cBhvr additive="base">
                                        <p:cTn id="120" dur="750" fill="hold"/>
                                        <p:tgtEl>
                                          <p:spTgt spid="83"/>
                                        </p:tgtEl>
                                        <p:attrNameLst>
                                          <p:attrName>ppt_y</p:attrName>
                                        </p:attrNameLst>
                                      </p:cBhvr>
                                      <p:tavLst>
                                        <p:tav tm="0">
                                          <p:val>
                                            <p:strVal val="#ppt_y"/>
                                          </p:val>
                                        </p:tav>
                                        <p:tav tm="100000">
                                          <p:val>
                                            <p:strVal val="#ppt_y"/>
                                          </p:val>
                                        </p:tav>
                                      </p:tavLst>
                                    </p:anim>
                                  </p:childTnLst>
                                </p:cTn>
                              </p:par>
                              <p:par>
                                <p:cTn id="121" presetID="2" presetClass="entr" presetSubtype="2" decel="100000" fill="hold" nodeType="withEffect">
                                  <p:stCondLst>
                                    <p:cond delay="1500"/>
                                  </p:stCondLst>
                                  <p:childTnLst>
                                    <p:set>
                                      <p:cBhvr>
                                        <p:cTn id="122" dur="1" fill="hold">
                                          <p:stCondLst>
                                            <p:cond delay="0"/>
                                          </p:stCondLst>
                                        </p:cTn>
                                        <p:tgtEl>
                                          <p:spTgt spid="5"/>
                                        </p:tgtEl>
                                        <p:attrNameLst>
                                          <p:attrName>style.visibility</p:attrName>
                                        </p:attrNameLst>
                                      </p:cBhvr>
                                      <p:to>
                                        <p:strVal val="visible"/>
                                      </p:to>
                                    </p:set>
                                    <p:anim calcmode="lin" valueType="num">
                                      <p:cBhvr additive="base">
                                        <p:cTn id="123" dur="750" fill="hold"/>
                                        <p:tgtEl>
                                          <p:spTgt spid="5"/>
                                        </p:tgtEl>
                                        <p:attrNameLst>
                                          <p:attrName>ppt_x</p:attrName>
                                        </p:attrNameLst>
                                      </p:cBhvr>
                                      <p:tavLst>
                                        <p:tav tm="0">
                                          <p:val>
                                            <p:strVal val="1+#ppt_w/2"/>
                                          </p:val>
                                        </p:tav>
                                        <p:tav tm="100000">
                                          <p:val>
                                            <p:strVal val="#ppt_x"/>
                                          </p:val>
                                        </p:tav>
                                      </p:tavLst>
                                    </p:anim>
                                    <p:anim calcmode="lin" valueType="num">
                                      <p:cBhvr additive="base">
                                        <p:cTn id="12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19" grpId="1" animBg="1"/>
      <p:bldP spid="21" grpId="0" animBg="1"/>
      <p:bldP spid="21" grpId="1" animBg="1"/>
      <p:bldP spid="23" grpId="0" animBg="1"/>
      <p:bldP spid="23" grpId="1" animBg="1"/>
      <p:bldP spid="25" grpId="0" animBg="1"/>
      <p:bldP spid="25" grpId="1" animBg="1"/>
      <p:bldP spid="27" grpId="0" animBg="1"/>
      <p:bldP spid="27" grpId="1" animBg="1"/>
      <p:bldP spid="29" grpId="0" animBg="1"/>
      <p:bldP spid="29" grpId="1" animBg="1"/>
      <p:bldP spid="59" grpId="0" animBg="1"/>
      <p:bldP spid="60" grpId="0" animBg="1"/>
      <p:bldP spid="61" grpId="0" animBg="1"/>
      <p:bldP spid="62" grpId="0" animBg="1"/>
      <p:bldP spid="63" grpId="0" animBg="1"/>
      <p:bldP spid="6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Arrow: Pentagon 85">
            <a:extLst>
              <a:ext uri="{FF2B5EF4-FFF2-40B4-BE49-F238E27FC236}">
                <a16:creationId xmlns:a16="http://schemas.microsoft.com/office/drawing/2014/main" id="{CD1B3400-E7B5-48BB-9DFD-294BFA666995}"/>
              </a:ext>
            </a:extLst>
          </p:cNvPr>
          <p:cNvSpPr/>
          <p:nvPr/>
        </p:nvSpPr>
        <p:spPr>
          <a:xfrm>
            <a:off x="5332653" y="4355691"/>
            <a:ext cx="3738297" cy="1378101"/>
          </a:xfrm>
          <a:prstGeom prst="homePlate">
            <a:avLst>
              <a:gd name="adj" fmla="val 30460"/>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7" name="Arrow: Chevron 86">
            <a:extLst>
              <a:ext uri="{FF2B5EF4-FFF2-40B4-BE49-F238E27FC236}">
                <a16:creationId xmlns:a16="http://schemas.microsoft.com/office/drawing/2014/main" id="{8B5CCC8D-830F-4D66-975C-1FB4DD3730A4}"/>
              </a:ext>
            </a:extLst>
          </p:cNvPr>
          <p:cNvSpPr/>
          <p:nvPr/>
        </p:nvSpPr>
        <p:spPr>
          <a:xfrm>
            <a:off x="8833345" y="4331931"/>
            <a:ext cx="1077137" cy="1425622"/>
          </a:xfrm>
          <a:prstGeom prst="chevron">
            <a:avLst>
              <a:gd name="adj" fmla="val 3823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94" name="Arrow: Pentagon 93">
            <a:extLst>
              <a:ext uri="{FF2B5EF4-FFF2-40B4-BE49-F238E27FC236}">
                <a16:creationId xmlns:a16="http://schemas.microsoft.com/office/drawing/2014/main" id="{66BEC9AF-24D0-4C6B-A641-A7D6131D2400}"/>
              </a:ext>
            </a:extLst>
          </p:cNvPr>
          <p:cNvSpPr/>
          <p:nvPr/>
        </p:nvSpPr>
        <p:spPr>
          <a:xfrm>
            <a:off x="5332653" y="1124283"/>
            <a:ext cx="3738297" cy="1378101"/>
          </a:xfrm>
          <a:prstGeom prst="homePlate">
            <a:avLst>
              <a:gd name="adj" fmla="val 30460"/>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5" name="Arrow: Chevron 94">
            <a:extLst>
              <a:ext uri="{FF2B5EF4-FFF2-40B4-BE49-F238E27FC236}">
                <a16:creationId xmlns:a16="http://schemas.microsoft.com/office/drawing/2014/main" id="{5D5727E8-12A6-4763-BFA1-BD89DD90C302}"/>
              </a:ext>
            </a:extLst>
          </p:cNvPr>
          <p:cNvSpPr/>
          <p:nvPr/>
        </p:nvSpPr>
        <p:spPr>
          <a:xfrm>
            <a:off x="8833345" y="1100522"/>
            <a:ext cx="1077137" cy="1425622"/>
          </a:xfrm>
          <a:prstGeom prst="chevron">
            <a:avLst>
              <a:gd name="adj" fmla="val 3823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endParaRPr>
          </a:p>
        </p:txBody>
      </p:sp>
      <p:sp>
        <p:nvSpPr>
          <p:cNvPr id="130" name="Freeform: Shape 129">
            <a:extLst>
              <a:ext uri="{FF2B5EF4-FFF2-40B4-BE49-F238E27FC236}">
                <a16:creationId xmlns:a16="http://schemas.microsoft.com/office/drawing/2014/main" id="{8180A8E4-BB32-4E5F-AA2F-788FBE7E1A8B}"/>
              </a:ext>
            </a:extLst>
          </p:cNvPr>
          <p:cNvSpPr/>
          <p:nvPr/>
        </p:nvSpPr>
        <p:spPr>
          <a:xfrm>
            <a:off x="4631652" y="1100449"/>
            <a:ext cx="4451830" cy="1401934"/>
          </a:xfrm>
          <a:custGeom>
            <a:avLst/>
            <a:gdLst>
              <a:gd name="connsiteX0" fmla="*/ 805704 w 5353918"/>
              <a:gd name="connsiteY0" fmla="*/ 816 h 1686012"/>
              <a:gd name="connsiteX1" fmla="*/ 1543944 w 5353918"/>
              <a:gd name="connsiteY1" fmla="*/ 374724 h 1686012"/>
              <a:gd name="connsiteX2" fmla="*/ 1439111 w 5353918"/>
              <a:gd name="connsiteY2" fmla="*/ 1439114 h 1686012"/>
              <a:gd name="connsiteX3" fmla="*/ 1686008 w 5353918"/>
              <a:gd name="connsiteY3" fmla="*/ 1439114 h 1686012"/>
              <a:gd name="connsiteX4" fmla="*/ 1686008 w 5353918"/>
              <a:gd name="connsiteY4" fmla="*/ 1441906 h 1686012"/>
              <a:gd name="connsiteX5" fmla="*/ 3943622 w 5353918"/>
              <a:gd name="connsiteY5" fmla="*/ 1441907 h 1686012"/>
              <a:gd name="connsiteX6" fmla="*/ 4099156 w 5353918"/>
              <a:gd name="connsiteY6" fmla="*/ 1428893 h 1686012"/>
              <a:gd name="connsiteX7" fmla="*/ 4627645 w 5353918"/>
              <a:gd name="connsiteY7" fmla="*/ 1266912 h 1686012"/>
              <a:gd name="connsiteX8" fmla="*/ 5180095 w 5353918"/>
              <a:gd name="connsiteY8" fmla="*/ 591439 h 1686012"/>
              <a:gd name="connsiteX9" fmla="*/ 5353918 w 5353918"/>
              <a:gd name="connsiteY9" fmla="*/ 879562 h 1686012"/>
              <a:gd name="connsiteX10" fmla="*/ 4849094 w 5353918"/>
              <a:gd name="connsiteY10" fmla="*/ 1677244 h 1686012"/>
              <a:gd name="connsiteX11" fmla="*/ 4843987 w 5353918"/>
              <a:gd name="connsiteY11" fmla="*/ 1686010 h 1686012"/>
              <a:gd name="connsiteX12" fmla="*/ 4843547 w 5353918"/>
              <a:gd name="connsiteY12" fmla="*/ 1686010 h 1686012"/>
              <a:gd name="connsiteX13" fmla="*/ 4843545 w 5353918"/>
              <a:gd name="connsiteY13" fmla="*/ 1686012 h 1686012"/>
              <a:gd name="connsiteX14" fmla="*/ 3910095 w 5353918"/>
              <a:gd name="connsiteY14" fmla="*/ 1686012 h 1686012"/>
              <a:gd name="connsiteX15" fmla="*/ 3910095 w 5353918"/>
              <a:gd name="connsiteY15" fmla="*/ 1686010 h 1686012"/>
              <a:gd name="connsiteX16" fmla="*/ 1686008 w 5353918"/>
              <a:gd name="connsiteY16" fmla="*/ 1686010 h 1686012"/>
              <a:gd name="connsiteX17" fmla="*/ 1686008 w 5353918"/>
              <a:gd name="connsiteY17" fmla="*/ 1686012 h 1686012"/>
              <a:gd name="connsiteX18" fmla="*/ 843046 w 5353918"/>
              <a:gd name="connsiteY18" fmla="*/ 1686012 h 1686012"/>
              <a:gd name="connsiteX19" fmla="*/ 16280 w 5353918"/>
              <a:gd name="connsiteY19" fmla="*/ 1007503 h 1686012"/>
              <a:gd name="connsiteX20" fmla="*/ 520458 w 5353918"/>
              <a:gd name="connsiteY20" fmla="*/ 64253 h 1686012"/>
              <a:gd name="connsiteX21" fmla="*/ 805704 w 5353918"/>
              <a:gd name="connsiteY21" fmla="*/ 816 h 1686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53918" h="1686012">
                <a:moveTo>
                  <a:pt x="805704" y="816"/>
                </a:moveTo>
                <a:cubicBezTo>
                  <a:pt x="1093442" y="-11876"/>
                  <a:pt x="1376375" y="123939"/>
                  <a:pt x="1543944" y="374724"/>
                </a:cubicBezTo>
                <a:cubicBezTo>
                  <a:pt x="1767370" y="709104"/>
                  <a:pt x="1723478" y="1154747"/>
                  <a:pt x="1439111" y="1439114"/>
                </a:cubicBezTo>
                <a:lnTo>
                  <a:pt x="1686008" y="1439114"/>
                </a:lnTo>
                <a:lnTo>
                  <a:pt x="1686008" y="1441906"/>
                </a:lnTo>
                <a:lnTo>
                  <a:pt x="3943622" y="1441907"/>
                </a:lnTo>
                <a:lnTo>
                  <a:pt x="4099156" y="1428893"/>
                </a:lnTo>
                <a:cubicBezTo>
                  <a:pt x="4286928" y="1409538"/>
                  <a:pt x="4468895" y="1373571"/>
                  <a:pt x="4627645" y="1266912"/>
                </a:cubicBezTo>
                <a:cubicBezTo>
                  <a:pt x="4839312" y="1124700"/>
                  <a:pt x="5009703" y="851789"/>
                  <a:pt x="5180095" y="591439"/>
                </a:cubicBezTo>
                <a:cubicBezTo>
                  <a:pt x="5233012" y="682456"/>
                  <a:pt x="5301001" y="788545"/>
                  <a:pt x="5353918" y="879562"/>
                </a:cubicBezTo>
                <a:lnTo>
                  <a:pt x="4849094" y="1677244"/>
                </a:lnTo>
                <a:lnTo>
                  <a:pt x="4843987" y="1686010"/>
                </a:lnTo>
                <a:lnTo>
                  <a:pt x="4843547" y="1686010"/>
                </a:lnTo>
                <a:lnTo>
                  <a:pt x="4843545" y="1686012"/>
                </a:lnTo>
                <a:lnTo>
                  <a:pt x="3910095" y="1686012"/>
                </a:lnTo>
                <a:lnTo>
                  <a:pt x="3910095" y="1686010"/>
                </a:lnTo>
                <a:lnTo>
                  <a:pt x="1686008" y="1686010"/>
                </a:lnTo>
                <a:lnTo>
                  <a:pt x="1686008" y="1686012"/>
                </a:lnTo>
                <a:lnTo>
                  <a:pt x="843046" y="1686012"/>
                </a:lnTo>
                <a:cubicBezTo>
                  <a:pt x="440890" y="1686012"/>
                  <a:pt x="94737" y="1401932"/>
                  <a:pt x="16280" y="1007503"/>
                </a:cubicBezTo>
                <a:cubicBezTo>
                  <a:pt x="-62177" y="613074"/>
                  <a:pt x="148914" y="218151"/>
                  <a:pt x="520458" y="64253"/>
                </a:cubicBezTo>
                <a:cubicBezTo>
                  <a:pt x="613344" y="25779"/>
                  <a:pt x="709791" y="5047"/>
                  <a:pt x="805704" y="8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2" name="Freeform: Shape 131">
            <a:extLst>
              <a:ext uri="{FF2B5EF4-FFF2-40B4-BE49-F238E27FC236}">
                <a16:creationId xmlns:a16="http://schemas.microsoft.com/office/drawing/2014/main" id="{64211939-C467-4B31-81C4-3E6044B5EB13}"/>
              </a:ext>
            </a:extLst>
          </p:cNvPr>
          <p:cNvSpPr/>
          <p:nvPr/>
        </p:nvSpPr>
        <p:spPr>
          <a:xfrm>
            <a:off x="4631652" y="4331859"/>
            <a:ext cx="4451830" cy="1401934"/>
          </a:xfrm>
          <a:custGeom>
            <a:avLst/>
            <a:gdLst>
              <a:gd name="connsiteX0" fmla="*/ 805704 w 5353919"/>
              <a:gd name="connsiteY0" fmla="*/ 816 h 1686012"/>
              <a:gd name="connsiteX1" fmla="*/ 1543944 w 5353919"/>
              <a:gd name="connsiteY1" fmla="*/ 374724 h 1686012"/>
              <a:gd name="connsiteX2" fmla="*/ 1439111 w 5353919"/>
              <a:gd name="connsiteY2" fmla="*/ 1439114 h 1686012"/>
              <a:gd name="connsiteX3" fmla="*/ 1686008 w 5353919"/>
              <a:gd name="connsiteY3" fmla="*/ 1439114 h 1686012"/>
              <a:gd name="connsiteX4" fmla="*/ 1686008 w 5353919"/>
              <a:gd name="connsiteY4" fmla="*/ 1441906 h 1686012"/>
              <a:gd name="connsiteX5" fmla="*/ 3957964 w 5353919"/>
              <a:gd name="connsiteY5" fmla="*/ 1441907 h 1686012"/>
              <a:gd name="connsiteX6" fmla="*/ 4114230 w 5353919"/>
              <a:gd name="connsiteY6" fmla="*/ 1428540 h 1686012"/>
              <a:gd name="connsiteX7" fmla="*/ 4642719 w 5353919"/>
              <a:gd name="connsiteY7" fmla="*/ 1266912 h 1686012"/>
              <a:gd name="connsiteX8" fmla="*/ 5195169 w 5353919"/>
              <a:gd name="connsiteY8" fmla="*/ 606512 h 1686012"/>
              <a:gd name="connsiteX9" fmla="*/ 5353919 w 5353919"/>
              <a:gd name="connsiteY9" fmla="*/ 879562 h 1686012"/>
              <a:gd name="connsiteX10" fmla="*/ 4858619 w 5353919"/>
              <a:gd name="connsiteY10" fmla="*/ 1686012 h 1686012"/>
              <a:gd name="connsiteX11" fmla="*/ 3925169 w 5353919"/>
              <a:gd name="connsiteY11" fmla="*/ 1686012 h 1686012"/>
              <a:gd name="connsiteX12" fmla="*/ 3925169 w 5353919"/>
              <a:gd name="connsiteY12" fmla="*/ 1686010 h 1686012"/>
              <a:gd name="connsiteX13" fmla="*/ 1686008 w 5353919"/>
              <a:gd name="connsiteY13" fmla="*/ 1686010 h 1686012"/>
              <a:gd name="connsiteX14" fmla="*/ 1686008 w 5353919"/>
              <a:gd name="connsiteY14" fmla="*/ 1686012 h 1686012"/>
              <a:gd name="connsiteX15" fmla="*/ 843046 w 5353919"/>
              <a:gd name="connsiteY15" fmla="*/ 1686012 h 1686012"/>
              <a:gd name="connsiteX16" fmla="*/ 16280 w 5353919"/>
              <a:gd name="connsiteY16" fmla="*/ 1007503 h 1686012"/>
              <a:gd name="connsiteX17" fmla="*/ 520458 w 5353919"/>
              <a:gd name="connsiteY17" fmla="*/ 64253 h 1686012"/>
              <a:gd name="connsiteX18" fmla="*/ 805704 w 5353919"/>
              <a:gd name="connsiteY18" fmla="*/ 816 h 1686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53919" h="1686012">
                <a:moveTo>
                  <a:pt x="805704" y="816"/>
                </a:moveTo>
                <a:cubicBezTo>
                  <a:pt x="1093442" y="-11876"/>
                  <a:pt x="1376375" y="123939"/>
                  <a:pt x="1543944" y="374724"/>
                </a:cubicBezTo>
                <a:cubicBezTo>
                  <a:pt x="1767370" y="709104"/>
                  <a:pt x="1723478" y="1154747"/>
                  <a:pt x="1439111" y="1439114"/>
                </a:cubicBezTo>
                <a:lnTo>
                  <a:pt x="1686008" y="1439114"/>
                </a:lnTo>
                <a:lnTo>
                  <a:pt x="1686008" y="1441906"/>
                </a:lnTo>
                <a:lnTo>
                  <a:pt x="3957964" y="1441907"/>
                </a:lnTo>
                <a:lnTo>
                  <a:pt x="4114230" y="1428540"/>
                </a:lnTo>
                <a:cubicBezTo>
                  <a:pt x="4302002" y="1408597"/>
                  <a:pt x="4483969" y="1371687"/>
                  <a:pt x="4642719" y="1266912"/>
                </a:cubicBezTo>
                <a:cubicBezTo>
                  <a:pt x="4854386" y="1127212"/>
                  <a:pt x="5024777" y="866862"/>
                  <a:pt x="5195169" y="606512"/>
                </a:cubicBezTo>
                <a:lnTo>
                  <a:pt x="5353919" y="879562"/>
                </a:lnTo>
                <a:lnTo>
                  <a:pt x="4858619" y="1686012"/>
                </a:lnTo>
                <a:lnTo>
                  <a:pt x="3925169" y="1686012"/>
                </a:lnTo>
                <a:lnTo>
                  <a:pt x="3925169" y="1686010"/>
                </a:lnTo>
                <a:lnTo>
                  <a:pt x="1686008" y="1686010"/>
                </a:lnTo>
                <a:lnTo>
                  <a:pt x="1686008" y="1686012"/>
                </a:lnTo>
                <a:lnTo>
                  <a:pt x="843046" y="1686012"/>
                </a:lnTo>
                <a:cubicBezTo>
                  <a:pt x="440890" y="1686012"/>
                  <a:pt x="94737" y="1401932"/>
                  <a:pt x="16280" y="1007503"/>
                </a:cubicBezTo>
                <a:cubicBezTo>
                  <a:pt x="-62177" y="613074"/>
                  <a:pt x="148914" y="218151"/>
                  <a:pt x="520458" y="64253"/>
                </a:cubicBezTo>
                <a:cubicBezTo>
                  <a:pt x="613344" y="25779"/>
                  <a:pt x="709791" y="5047"/>
                  <a:pt x="805704" y="81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120" name="Oval 119">
            <a:extLst>
              <a:ext uri="{FF2B5EF4-FFF2-40B4-BE49-F238E27FC236}">
                <a16:creationId xmlns:a16="http://schemas.microsoft.com/office/drawing/2014/main" id="{11209BBE-3279-4F3E-9D51-DCA0393A0EBF}"/>
              </a:ext>
            </a:extLst>
          </p:cNvPr>
          <p:cNvSpPr/>
          <p:nvPr/>
        </p:nvSpPr>
        <p:spPr>
          <a:xfrm>
            <a:off x="4825765" y="1294527"/>
            <a:ext cx="1013777" cy="101377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sp>
        <p:nvSpPr>
          <p:cNvPr id="122" name="Oval 121">
            <a:extLst>
              <a:ext uri="{FF2B5EF4-FFF2-40B4-BE49-F238E27FC236}">
                <a16:creationId xmlns:a16="http://schemas.microsoft.com/office/drawing/2014/main" id="{12A3DCB9-C5F0-4F00-986B-F16FD9BBDC89}"/>
              </a:ext>
            </a:extLst>
          </p:cNvPr>
          <p:cNvSpPr/>
          <p:nvPr/>
        </p:nvSpPr>
        <p:spPr>
          <a:xfrm>
            <a:off x="4825764" y="4537853"/>
            <a:ext cx="1013777" cy="101377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sp>
        <p:nvSpPr>
          <p:cNvPr id="91" name="Arrow: Pentagon 90">
            <a:extLst>
              <a:ext uri="{FF2B5EF4-FFF2-40B4-BE49-F238E27FC236}">
                <a16:creationId xmlns:a16="http://schemas.microsoft.com/office/drawing/2014/main" id="{DE01CC9B-0658-4B90-87CC-CD5D66BF02B9}"/>
              </a:ext>
            </a:extLst>
          </p:cNvPr>
          <p:cNvSpPr/>
          <p:nvPr/>
        </p:nvSpPr>
        <p:spPr>
          <a:xfrm flipH="1">
            <a:off x="3121050" y="2739987"/>
            <a:ext cx="3738297" cy="1378101"/>
          </a:xfrm>
          <a:prstGeom prst="homePlate">
            <a:avLst>
              <a:gd name="adj" fmla="val 30460"/>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2" name="Arrow: Chevron 91">
            <a:extLst>
              <a:ext uri="{FF2B5EF4-FFF2-40B4-BE49-F238E27FC236}">
                <a16:creationId xmlns:a16="http://schemas.microsoft.com/office/drawing/2014/main" id="{E8A8105F-0EF5-4DD6-92B8-B73549DF8B79}"/>
              </a:ext>
            </a:extLst>
          </p:cNvPr>
          <p:cNvSpPr/>
          <p:nvPr/>
        </p:nvSpPr>
        <p:spPr>
          <a:xfrm flipH="1">
            <a:off x="2281518" y="2716227"/>
            <a:ext cx="1077137" cy="1425622"/>
          </a:xfrm>
          <a:prstGeom prst="chevron">
            <a:avLst>
              <a:gd name="adj" fmla="val 382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ID" dirty="0">
              <a:solidFill>
                <a:schemeClr val="tx1"/>
              </a:solidFill>
            </a:endParaRPr>
          </a:p>
        </p:txBody>
      </p:sp>
      <p:sp>
        <p:nvSpPr>
          <p:cNvPr id="131" name="Freeform: Shape 130">
            <a:extLst>
              <a:ext uri="{FF2B5EF4-FFF2-40B4-BE49-F238E27FC236}">
                <a16:creationId xmlns:a16="http://schemas.microsoft.com/office/drawing/2014/main" id="{749EB0F5-76E7-4B89-B9E5-650BCF8FA74C}"/>
              </a:ext>
            </a:extLst>
          </p:cNvPr>
          <p:cNvSpPr/>
          <p:nvPr/>
        </p:nvSpPr>
        <p:spPr>
          <a:xfrm flipH="1">
            <a:off x="3107962" y="2716154"/>
            <a:ext cx="4455465" cy="1401934"/>
          </a:xfrm>
          <a:custGeom>
            <a:avLst/>
            <a:gdLst>
              <a:gd name="connsiteX0" fmla="*/ 805704 w 5358290"/>
              <a:gd name="connsiteY0" fmla="*/ 816 h 1686012"/>
              <a:gd name="connsiteX1" fmla="*/ 1543944 w 5358290"/>
              <a:gd name="connsiteY1" fmla="*/ 374724 h 1686012"/>
              <a:gd name="connsiteX2" fmla="*/ 1439111 w 5358290"/>
              <a:gd name="connsiteY2" fmla="*/ 1439114 h 1686012"/>
              <a:gd name="connsiteX3" fmla="*/ 1686008 w 5358290"/>
              <a:gd name="connsiteY3" fmla="*/ 1439114 h 1686012"/>
              <a:gd name="connsiteX4" fmla="*/ 1686008 w 5358290"/>
              <a:gd name="connsiteY4" fmla="*/ 1441906 h 1686012"/>
              <a:gd name="connsiteX5" fmla="*/ 3943424 w 5358290"/>
              <a:gd name="connsiteY5" fmla="*/ 1441907 h 1686012"/>
              <a:gd name="connsiteX6" fmla="*/ 4098270 w 5358290"/>
              <a:gd name="connsiteY6" fmla="*/ 1429127 h 1686012"/>
              <a:gd name="connsiteX7" fmla="*/ 4626994 w 5358290"/>
              <a:gd name="connsiteY7" fmla="*/ 1266911 h 1686012"/>
              <a:gd name="connsiteX8" fmla="*/ 5189493 w 5358290"/>
              <a:gd name="connsiteY8" fmla="*/ 581390 h 1686012"/>
              <a:gd name="connsiteX9" fmla="*/ 5358290 w 5358290"/>
              <a:gd name="connsiteY9" fmla="*/ 869513 h 1686012"/>
              <a:gd name="connsiteX10" fmla="*/ 4857072 w 5358290"/>
              <a:gd name="connsiteY10" fmla="*/ 1663551 h 1686012"/>
              <a:gd name="connsiteX11" fmla="*/ 4843987 w 5358290"/>
              <a:gd name="connsiteY11" fmla="*/ 1686010 h 1686012"/>
              <a:gd name="connsiteX12" fmla="*/ 4842895 w 5358290"/>
              <a:gd name="connsiteY12" fmla="*/ 1686010 h 1686012"/>
              <a:gd name="connsiteX13" fmla="*/ 4842894 w 5358290"/>
              <a:gd name="connsiteY13" fmla="*/ 1686011 h 1686012"/>
              <a:gd name="connsiteX14" fmla="*/ 3909444 w 5358290"/>
              <a:gd name="connsiteY14" fmla="*/ 1686011 h 1686012"/>
              <a:gd name="connsiteX15" fmla="*/ 3909444 w 5358290"/>
              <a:gd name="connsiteY15" fmla="*/ 1686010 h 1686012"/>
              <a:gd name="connsiteX16" fmla="*/ 1686008 w 5358290"/>
              <a:gd name="connsiteY16" fmla="*/ 1686010 h 1686012"/>
              <a:gd name="connsiteX17" fmla="*/ 1686008 w 5358290"/>
              <a:gd name="connsiteY17" fmla="*/ 1686012 h 1686012"/>
              <a:gd name="connsiteX18" fmla="*/ 843046 w 5358290"/>
              <a:gd name="connsiteY18" fmla="*/ 1686012 h 1686012"/>
              <a:gd name="connsiteX19" fmla="*/ 16280 w 5358290"/>
              <a:gd name="connsiteY19" fmla="*/ 1007503 h 1686012"/>
              <a:gd name="connsiteX20" fmla="*/ 520458 w 5358290"/>
              <a:gd name="connsiteY20" fmla="*/ 64253 h 1686012"/>
              <a:gd name="connsiteX21" fmla="*/ 805704 w 5358290"/>
              <a:gd name="connsiteY21" fmla="*/ 816 h 1686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58290" h="1686012">
                <a:moveTo>
                  <a:pt x="805704" y="816"/>
                </a:moveTo>
                <a:cubicBezTo>
                  <a:pt x="1093442" y="-11876"/>
                  <a:pt x="1376375" y="123939"/>
                  <a:pt x="1543944" y="374724"/>
                </a:cubicBezTo>
                <a:cubicBezTo>
                  <a:pt x="1767370" y="709104"/>
                  <a:pt x="1723478" y="1154747"/>
                  <a:pt x="1439111" y="1439114"/>
                </a:cubicBezTo>
                <a:lnTo>
                  <a:pt x="1686008" y="1439114"/>
                </a:lnTo>
                <a:lnTo>
                  <a:pt x="1686008" y="1441906"/>
                </a:lnTo>
                <a:lnTo>
                  <a:pt x="3943424" y="1441907"/>
                </a:lnTo>
                <a:lnTo>
                  <a:pt x="4098270" y="1429127"/>
                </a:lnTo>
                <a:cubicBezTo>
                  <a:pt x="4285648" y="1410166"/>
                  <a:pt x="4466988" y="1374826"/>
                  <a:pt x="4626994" y="1266911"/>
                </a:cubicBezTo>
                <a:cubicBezTo>
                  <a:pt x="4840336" y="1123024"/>
                  <a:pt x="5019101" y="841740"/>
                  <a:pt x="5189493" y="581390"/>
                </a:cubicBezTo>
                <a:cubicBezTo>
                  <a:pt x="5242410" y="672407"/>
                  <a:pt x="5305373" y="778496"/>
                  <a:pt x="5358290" y="869513"/>
                </a:cubicBezTo>
                <a:lnTo>
                  <a:pt x="4857072" y="1663551"/>
                </a:lnTo>
                <a:lnTo>
                  <a:pt x="4843987" y="1686010"/>
                </a:lnTo>
                <a:lnTo>
                  <a:pt x="4842895" y="1686010"/>
                </a:lnTo>
                <a:lnTo>
                  <a:pt x="4842894" y="1686011"/>
                </a:lnTo>
                <a:lnTo>
                  <a:pt x="3909444" y="1686011"/>
                </a:lnTo>
                <a:lnTo>
                  <a:pt x="3909444" y="1686010"/>
                </a:lnTo>
                <a:lnTo>
                  <a:pt x="1686008" y="1686010"/>
                </a:lnTo>
                <a:lnTo>
                  <a:pt x="1686008" y="1686012"/>
                </a:lnTo>
                <a:lnTo>
                  <a:pt x="843046" y="1686012"/>
                </a:lnTo>
                <a:cubicBezTo>
                  <a:pt x="440890" y="1686012"/>
                  <a:pt x="94737" y="1401932"/>
                  <a:pt x="16280" y="1007503"/>
                </a:cubicBezTo>
                <a:cubicBezTo>
                  <a:pt x="-62177" y="613074"/>
                  <a:pt x="148914" y="218151"/>
                  <a:pt x="520458" y="64253"/>
                </a:cubicBezTo>
                <a:cubicBezTo>
                  <a:pt x="613344" y="25779"/>
                  <a:pt x="709791" y="5047"/>
                  <a:pt x="805704" y="81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r"/>
            <a:endParaRPr lang="en-ID"/>
          </a:p>
        </p:txBody>
      </p:sp>
      <p:sp>
        <p:nvSpPr>
          <p:cNvPr id="121" name="Oval 120">
            <a:extLst>
              <a:ext uri="{FF2B5EF4-FFF2-40B4-BE49-F238E27FC236}">
                <a16:creationId xmlns:a16="http://schemas.microsoft.com/office/drawing/2014/main" id="{DF04FA74-28C9-4689-BC97-EFEB942F5316}"/>
              </a:ext>
            </a:extLst>
          </p:cNvPr>
          <p:cNvSpPr/>
          <p:nvPr/>
        </p:nvSpPr>
        <p:spPr>
          <a:xfrm flipH="1">
            <a:off x="6352459" y="2910233"/>
            <a:ext cx="1013777" cy="101377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sp>
        <p:nvSpPr>
          <p:cNvPr id="32" name="TextBox 31">
            <a:extLst>
              <a:ext uri="{FF2B5EF4-FFF2-40B4-BE49-F238E27FC236}">
                <a16:creationId xmlns:a16="http://schemas.microsoft.com/office/drawing/2014/main" id="{78FA0D3E-EFD8-F39E-A7F4-72F9B53B07FC}"/>
              </a:ext>
            </a:extLst>
          </p:cNvPr>
          <p:cNvSpPr txBox="1"/>
          <p:nvPr/>
        </p:nvSpPr>
        <p:spPr>
          <a:xfrm>
            <a:off x="6239436" y="152263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tx2">
                    <a:lumMod val="75000"/>
                    <a:lumOff val="25000"/>
                  </a:schemeClr>
                </a:solidFill>
                <a:latin typeface=""/>
              </a:rPr>
              <a:t>Title Goes Here</a:t>
            </a:r>
            <a:endParaRPr lang="en-ID" sz="1800" b="1" dirty="0">
              <a:solidFill>
                <a:schemeClr val="tx2">
                  <a:lumMod val="75000"/>
                  <a:lumOff val="25000"/>
                </a:schemeClr>
              </a:solidFill>
              <a:latin typeface=""/>
            </a:endParaRPr>
          </a:p>
        </p:txBody>
      </p:sp>
      <p:sp>
        <p:nvSpPr>
          <p:cNvPr id="33" name="TextBox 32">
            <a:extLst>
              <a:ext uri="{FF2B5EF4-FFF2-40B4-BE49-F238E27FC236}">
                <a16:creationId xmlns:a16="http://schemas.microsoft.com/office/drawing/2014/main" id="{AF07F29A-B9FD-A895-E178-3243FA30A22D}"/>
              </a:ext>
            </a:extLst>
          </p:cNvPr>
          <p:cNvSpPr txBox="1"/>
          <p:nvPr/>
        </p:nvSpPr>
        <p:spPr>
          <a:xfrm>
            <a:off x="3832412" y="3163173"/>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solidFill>
                  <a:schemeClr val="tx2">
                    <a:lumMod val="75000"/>
                    <a:lumOff val="25000"/>
                  </a:schemeClr>
                </a:solidFill>
                <a:latin typeface=""/>
              </a:rPr>
              <a:t>Title Goes Here</a:t>
            </a:r>
            <a:endParaRPr lang="en-ID" sz="1800" b="1" dirty="0">
              <a:solidFill>
                <a:schemeClr val="tx2">
                  <a:lumMod val="75000"/>
                  <a:lumOff val="25000"/>
                </a:schemeClr>
              </a:solidFill>
              <a:latin typeface=""/>
            </a:endParaRPr>
          </a:p>
        </p:txBody>
      </p:sp>
      <p:sp>
        <p:nvSpPr>
          <p:cNvPr id="34" name="TextBox 33">
            <a:extLst>
              <a:ext uri="{FF2B5EF4-FFF2-40B4-BE49-F238E27FC236}">
                <a16:creationId xmlns:a16="http://schemas.microsoft.com/office/drawing/2014/main" id="{49F64833-4A0C-A4E0-B015-E3AB0C514EF7}"/>
              </a:ext>
            </a:extLst>
          </p:cNvPr>
          <p:cNvSpPr txBox="1"/>
          <p:nvPr/>
        </p:nvSpPr>
        <p:spPr>
          <a:xfrm>
            <a:off x="6239436" y="4830609"/>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tx2">
                    <a:lumMod val="75000"/>
                    <a:lumOff val="25000"/>
                  </a:schemeClr>
                </a:solidFill>
                <a:latin typeface=""/>
              </a:rPr>
              <a:t>Title Goes Here</a:t>
            </a:r>
            <a:endParaRPr lang="en-ID" sz="1800" b="1" dirty="0">
              <a:solidFill>
                <a:schemeClr val="tx2">
                  <a:lumMod val="75000"/>
                  <a:lumOff val="25000"/>
                </a:schemeClr>
              </a:solidFill>
              <a:latin typeface=""/>
            </a:endParaRPr>
          </a:p>
        </p:txBody>
      </p:sp>
      <p:sp>
        <p:nvSpPr>
          <p:cNvPr id="35" name="TextBox 34">
            <a:extLst>
              <a:ext uri="{FF2B5EF4-FFF2-40B4-BE49-F238E27FC236}">
                <a16:creationId xmlns:a16="http://schemas.microsoft.com/office/drawing/2014/main" id="{B58A3895-B1A0-4235-4A83-47C40885D978}"/>
              </a:ext>
            </a:extLst>
          </p:cNvPr>
          <p:cNvSpPr txBox="1"/>
          <p:nvPr/>
        </p:nvSpPr>
        <p:spPr>
          <a:xfrm>
            <a:off x="10026993" y="1052250"/>
            <a:ext cx="1685395" cy="1447832"/>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36" name="TextBox 35">
            <a:extLst>
              <a:ext uri="{FF2B5EF4-FFF2-40B4-BE49-F238E27FC236}">
                <a16:creationId xmlns:a16="http://schemas.microsoft.com/office/drawing/2014/main" id="{7B70024D-394C-416A-2C6C-8553F0D34F56}"/>
              </a:ext>
            </a:extLst>
          </p:cNvPr>
          <p:cNvSpPr txBox="1"/>
          <p:nvPr/>
        </p:nvSpPr>
        <p:spPr>
          <a:xfrm>
            <a:off x="10026993" y="4266097"/>
            <a:ext cx="1685395" cy="1447832"/>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37" name="TextBox 36">
            <a:extLst>
              <a:ext uri="{FF2B5EF4-FFF2-40B4-BE49-F238E27FC236}">
                <a16:creationId xmlns:a16="http://schemas.microsoft.com/office/drawing/2014/main" id="{5E0572DB-B8F0-E1AB-2665-D64103E43F7B}"/>
              </a:ext>
            </a:extLst>
          </p:cNvPr>
          <p:cNvSpPr txBox="1"/>
          <p:nvPr/>
        </p:nvSpPr>
        <p:spPr>
          <a:xfrm>
            <a:off x="439240" y="2760026"/>
            <a:ext cx="1685395" cy="1447832"/>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r"/>
            <a:r>
              <a:rPr lang="en-ID" dirty="0" err="1"/>
              <a:t>dolor</a:t>
            </a:r>
            <a:r>
              <a:rPr lang="en-ID" dirty="0"/>
              <a:t> sit </a:t>
            </a:r>
            <a:r>
              <a:rPr lang="en-ID" dirty="0" err="1"/>
              <a:t>amet</a:t>
            </a:r>
            <a:r>
              <a:rPr lang="en-ID" dirty="0"/>
              <a:t>,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a:t>
            </a:r>
          </a:p>
        </p:txBody>
      </p:sp>
      <p:sp>
        <p:nvSpPr>
          <p:cNvPr id="38" name="Rectangle 37">
            <a:extLst>
              <a:ext uri="{FF2B5EF4-FFF2-40B4-BE49-F238E27FC236}">
                <a16:creationId xmlns:a16="http://schemas.microsoft.com/office/drawing/2014/main" id="{B012F881-B560-F130-6D63-8ACEC099A29C}"/>
              </a:ext>
            </a:extLst>
          </p:cNvPr>
          <p:cNvSpPr/>
          <p:nvPr/>
        </p:nvSpPr>
        <p:spPr>
          <a:xfrm>
            <a:off x="7705032" y="3108351"/>
            <a:ext cx="3375343" cy="617541"/>
          </a:xfrm>
          <a:prstGeom prst="rect">
            <a:avLst/>
          </a:prstGeom>
        </p:spPr>
        <p:txBody>
          <a:bodyPr wrap="square">
            <a:spAutoFit/>
          </a:bodyPr>
          <a:lstStyle/>
          <a:p>
            <a:pPr>
              <a:lnSpc>
                <a:spcPct val="150000"/>
              </a:lnSpc>
            </a:pPr>
            <a:r>
              <a:rPr lang="en-ID" sz="1200" dirty="0" err="1">
                <a:solidFill>
                  <a:schemeClr val="tx1">
                    <a:lumMod val="75000"/>
                    <a:lumOff val="25000"/>
                  </a:schemeClr>
                </a:solidFill>
                <a:latin typeface="Open Sans" panose="020B0606030504020204" pitchFamily="34" charset="0"/>
              </a:rPr>
              <a:t>Hendrerit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orci</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eget</a:t>
            </a:r>
            <a:r>
              <a:rPr lang="en-ID" sz="1200" dirty="0">
                <a:solidFill>
                  <a:schemeClr val="tx1">
                    <a:lumMod val="75000"/>
                    <a:lumOff val="25000"/>
                  </a:schemeClr>
                </a:solidFill>
                <a:latin typeface="Open Sans" panose="020B0606030504020204" pitchFamily="34" charset="0"/>
              </a:rPr>
              <a:t>, lacinia </a:t>
            </a:r>
            <a:r>
              <a:rPr lang="en-ID" sz="1200" dirty="0" err="1">
                <a:solidFill>
                  <a:schemeClr val="tx1">
                    <a:lumMod val="75000"/>
                    <a:lumOff val="25000"/>
                  </a:schemeClr>
                </a:solidFill>
                <a:latin typeface="Open Sans" panose="020B0606030504020204" pitchFamily="34" charset="0"/>
              </a:rPr>
              <a:t>sollicitudin</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Sed</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ullamcorper</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quis</a:t>
            </a:r>
            <a:endParaRPr lang="en-US" sz="1200" dirty="0">
              <a:solidFill>
                <a:schemeClr val="tx1">
                  <a:lumMod val="75000"/>
                  <a:lumOff val="25000"/>
                </a:schemeClr>
              </a:solidFill>
            </a:endParaRPr>
          </a:p>
        </p:txBody>
      </p:sp>
      <p:sp>
        <p:nvSpPr>
          <p:cNvPr id="39" name="Rectangle 38">
            <a:extLst>
              <a:ext uri="{FF2B5EF4-FFF2-40B4-BE49-F238E27FC236}">
                <a16:creationId xmlns:a16="http://schemas.microsoft.com/office/drawing/2014/main" id="{6F334F1D-11E0-6C5E-CB64-8541F28943A6}"/>
              </a:ext>
            </a:extLst>
          </p:cNvPr>
          <p:cNvSpPr/>
          <p:nvPr/>
        </p:nvSpPr>
        <p:spPr>
          <a:xfrm>
            <a:off x="1048738" y="1492645"/>
            <a:ext cx="3375343" cy="617541"/>
          </a:xfrm>
          <a:prstGeom prst="rect">
            <a:avLst/>
          </a:prstGeom>
        </p:spPr>
        <p:txBody>
          <a:bodyPr wrap="square">
            <a:spAutoFit/>
          </a:bodyPr>
          <a:lstStyle/>
          <a:p>
            <a:pPr algn="r">
              <a:lnSpc>
                <a:spcPct val="150000"/>
              </a:lnSpc>
            </a:pPr>
            <a:r>
              <a:rPr lang="en-ID" sz="1200" dirty="0" err="1">
                <a:solidFill>
                  <a:schemeClr val="tx1">
                    <a:lumMod val="75000"/>
                    <a:lumOff val="25000"/>
                  </a:schemeClr>
                </a:solidFill>
                <a:latin typeface="Open Sans" panose="020B0606030504020204" pitchFamily="34" charset="0"/>
              </a:rPr>
              <a:t>Hendrerit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orci</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eget</a:t>
            </a:r>
            <a:r>
              <a:rPr lang="en-ID" sz="1200" dirty="0">
                <a:solidFill>
                  <a:schemeClr val="tx1">
                    <a:lumMod val="75000"/>
                    <a:lumOff val="25000"/>
                  </a:schemeClr>
                </a:solidFill>
                <a:latin typeface="Open Sans" panose="020B0606030504020204" pitchFamily="34" charset="0"/>
              </a:rPr>
              <a:t>, lacinia </a:t>
            </a:r>
            <a:r>
              <a:rPr lang="en-ID" sz="1200" dirty="0" err="1">
                <a:solidFill>
                  <a:schemeClr val="tx1">
                    <a:lumMod val="75000"/>
                    <a:lumOff val="25000"/>
                  </a:schemeClr>
                </a:solidFill>
                <a:latin typeface="Open Sans" panose="020B0606030504020204" pitchFamily="34" charset="0"/>
              </a:rPr>
              <a:t>sollicitudin</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Sed</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ullamcorper</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quis</a:t>
            </a:r>
            <a:endParaRPr lang="en-US" sz="1200" dirty="0">
              <a:solidFill>
                <a:schemeClr val="tx1">
                  <a:lumMod val="75000"/>
                  <a:lumOff val="25000"/>
                </a:schemeClr>
              </a:solidFill>
            </a:endParaRPr>
          </a:p>
        </p:txBody>
      </p:sp>
      <p:sp>
        <p:nvSpPr>
          <p:cNvPr id="40" name="Rectangle 39">
            <a:extLst>
              <a:ext uri="{FF2B5EF4-FFF2-40B4-BE49-F238E27FC236}">
                <a16:creationId xmlns:a16="http://schemas.microsoft.com/office/drawing/2014/main" id="{C799B88D-4E90-AECF-1DA5-A10A4CE6682A}"/>
              </a:ext>
            </a:extLst>
          </p:cNvPr>
          <p:cNvSpPr/>
          <p:nvPr/>
        </p:nvSpPr>
        <p:spPr>
          <a:xfrm>
            <a:off x="1048738" y="4735971"/>
            <a:ext cx="3375343" cy="617541"/>
          </a:xfrm>
          <a:prstGeom prst="rect">
            <a:avLst/>
          </a:prstGeom>
        </p:spPr>
        <p:txBody>
          <a:bodyPr wrap="square">
            <a:spAutoFit/>
          </a:bodyPr>
          <a:lstStyle/>
          <a:p>
            <a:pPr algn="r">
              <a:lnSpc>
                <a:spcPct val="150000"/>
              </a:lnSpc>
            </a:pPr>
            <a:r>
              <a:rPr lang="en-ID" sz="1200" dirty="0" err="1">
                <a:solidFill>
                  <a:schemeClr val="tx1">
                    <a:lumMod val="75000"/>
                    <a:lumOff val="25000"/>
                  </a:schemeClr>
                </a:solidFill>
                <a:latin typeface="Open Sans" panose="020B0606030504020204" pitchFamily="34" charset="0"/>
              </a:rPr>
              <a:t>Hendrerit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orci</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eget</a:t>
            </a:r>
            <a:r>
              <a:rPr lang="en-ID" sz="1200" dirty="0">
                <a:solidFill>
                  <a:schemeClr val="tx1">
                    <a:lumMod val="75000"/>
                    <a:lumOff val="25000"/>
                  </a:schemeClr>
                </a:solidFill>
                <a:latin typeface="Open Sans" panose="020B0606030504020204" pitchFamily="34" charset="0"/>
              </a:rPr>
              <a:t>, lacinia </a:t>
            </a:r>
            <a:r>
              <a:rPr lang="en-ID" sz="1200" dirty="0" err="1">
                <a:solidFill>
                  <a:schemeClr val="tx1">
                    <a:lumMod val="75000"/>
                    <a:lumOff val="25000"/>
                  </a:schemeClr>
                </a:solidFill>
                <a:latin typeface="Open Sans" panose="020B0606030504020204" pitchFamily="34" charset="0"/>
              </a:rPr>
              <a:t>sollicitudin</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Sed</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ullamcorper</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quis</a:t>
            </a:r>
            <a:endParaRPr lang="en-US" sz="1200" dirty="0">
              <a:solidFill>
                <a:schemeClr val="tx1">
                  <a:lumMod val="75000"/>
                  <a:lumOff val="25000"/>
                </a:schemeClr>
              </a:solidFill>
            </a:endParaRPr>
          </a:p>
        </p:txBody>
      </p:sp>
      <p:pic>
        <p:nvPicPr>
          <p:cNvPr id="5" name="Graphic 4" descr="Artist male with solid fill">
            <a:extLst>
              <a:ext uri="{FF2B5EF4-FFF2-40B4-BE49-F238E27FC236}">
                <a16:creationId xmlns:a16="http://schemas.microsoft.com/office/drawing/2014/main" id="{98EEA5B4-B9F7-0DEC-DE33-56046311194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79564" y="1545374"/>
            <a:ext cx="456532" cy="456532"/>
          </a:xfrm>
          <a:prstGeom prst="rect">
            <a:avLst/>
          </a:prstGeom>
        </p:spPr>
      </p:pic>
      <p:pic>
        <p:nvPicPr>
          <p:cNvPr id="7" name="Graphic 6" descr="Asian Temple with solid fill">
            <a:extLst>
              <a:ext uri="{FF2B5EF4-FFF2-40B4-BE49-F238E27FC236}">
                <a16:creationId xmlns:a16="http://schemas.microsoft.com/office/drawing/2014/main" id="{929FA0DD-DABE-AA51-8BD2-881C6BAAAF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9564" y="4785531"/>
            <a:ext cx="456532" cy="456532"/>
          </a:xfrm>
          <a:prstGeom prst="rect">
            <a:avLst/>
          </a:prstGeom>
        </p:spPr>
      </p:pic>
      <p:pic>
        <p:nvPicPr>
          <p:cNvPr id="9" name="Graphic 8" descr="Aspiration with solid fill">
            <a:extLst>
              <a:ext uri="{FF2B5EF4-FFF2-40B4-BE49-F238E27FC236}">
                <a16:creationId xmlns:a16="http://schemas.microsoft.com/office/drawing/2014/main" id="{0D35D2CD-1850-D779-A0A7-60EF32C7F45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70433" y="3145574"/>
            <a:ext cx="456532" cy="456532"/>
          </a:xfrm>
          <a:prstGeom prst="rect">
            <a:avLst/>
          </a:prstGeom>
        </p:spPr>
      </p:pic>
    </p:spTree>
    <p:extLst>
      <p:ext uri="{BB962C8B-B14F-4D97-AF65-F5344CB8AC3E}">
        <p14:creationId xmlns:p14="http://schemas.microsoft.com/office/powerpoint/2010/main" val="255301582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A54DC14D-0A70-3E2B-54E8-F01FE72EE854}"/>
              </a:ext>
            </a:extLst>
          </p:cNvPr>
          <p:cNvGrpSpPr/>
          <p:nvPr/>
        </p:nvGrpSpPr>
        <p:grpSpPr>
          <a:xfrm>
            <a:off x="8532295" y="1760255"/>
            <a:ext cx="2774740" cy="3544059"/>
            <a:chOff x="8395874" y="1531655"/>
            <a:chExt cx="2774740" cy="3544059"/>
          </a:xfrm>
        </p:grpSpPr>
        <p:grpSp>
          <p:nvGrpSpPr>
            <p:cNvPr id="24" name="Group 23">
              <a:extLst>
                <a:ext uri="{FF2B5EF4-FFF2-40B4-BE49-F238E27FC236}">
                  <a16:creationId xmlns:a16="http://schemas.microsoft.com/office/drawing/2014/main" id="{8168B2A9-C286-DF38-25AE-A138FAC73E8E}"/>
                </a:ext>
              </a:extLst>
            </p:cNvPr>
            <p:cNvGrpSpPr/>
            <p:nvPr/>
          </p:nvGrpSpPr>
          <p:grpSpPr>
            <a:xfrm>
              <a:off x="8395874" y="1531655"/>
              <a:ext cx="2774740" cy="1657580"/>
              <a:chOff x="8238402" y="1787149"/>
              <a:chExt cx="2774740" cy="1657580"/>
            </a:xfrm>
          </p:grpSpPr>
          <p:sp>
            <p:nvSpPr>
              <p:cNvPr id="16" name="Flowchart: Data 15">
                <a:extLst>
                  <a:ext uri="{FF2B5EF4-FFF2-40B4-BE49-F238E27FC236}">
                    <a16:creationId xmlns:a16="http://schemas.microsoft.com/office/drawing/2014/main" id="{EC35AA97-9C65-499F-A08D-F822A2D58824}"/>
                  </a:ext>
                </a:extLst>
              </p:cNvPr>
              <p:cNvSpPr/>
              <p:nvPr/>
            </p:nvSpPr>
            <p:spPr>
              <a:xfrm flipH="1">
                <a:off x="9256428" y="2163210"/>
                <a:ext cx="1756714" cy="1123617"/>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9776"/>
                  <a:gd name="connsiteY0" fmla="*/ 10000 h 10000"/>
                  <a:gd name="connsiteX1" fmla="*/ 2000 w 19776"/>
                  <a:gd name="connsiteY1" fmla="*/ 0 h 10000"/>
                  <a:gd name="connsiteX2" fmla="*/ 19776 w 19776"/>
                  <a:gd name="connsiteY2" fmla="*/ 635 h 10000"/>
                  <a:gd name="connsiteX3" fmla="*/ 8000 w 19776"/>
                  <a:gd name="connsiteY3" fmla="*/ 10000 h 10000"/>
                  <a:gd name="connsiteX4" fmla="*/ 0 w 19776"/>
                  <a:gd name="connsiteY4" fmla="*/ 10000 h 10000"/>
                  <a:gd name="connsiteX0" fmla="*/ 0 w 24564"/>
                  <a:gd name="connsiteY0" fmla="*/ 10000 h 10000"/>
                  <a:gd name="connsiteX1" fmla="*/ 2000 w 24564"/>
                  <a:gd name="connsiteY1" fmla="*/ 0 h 10000"/>
                  <a:gd name="connsiteX2" fmla="*/ 24564 w 24564"/>
                  <a:gd name="connsiteY2" fmla="*/ 1905 h 10000"/>
                  <a:gd name="connsiteX3" fmla="*/ 8000 w 24564"/>
                  <a:gd name="connsiteY3" fmla="*/ 10000 h 10000"/>
                  <a:gd name="connsiteX4" fmla="*/ 0 w 24564"/>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64" h="10000">
                    <a:moveTo>
                      <a:pt x="0" y="10000"/>
                    </a:moveTo>
                    <a:lnTo>
                      <a:pt x="2000" y="0"/>
                    </a:lnTo>
                    <a:lnTo>
                      <a:pt x="24564" y="1905"/>
                    </a:lnTo>
                    <a:lnTo>
                      <a:pt x="8000" y="10000"/>
                    </a:lnTo>
                    <a:lnTo>
                      <a:pt x="0" y="10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Flowchart: Manual Input 12">
                <a:extLst>
                  <a:ext uri="{FF2B5EF4-FFF2-40B4-BE49-F238E27FC236}">
                    <a16:creationId xmlns:a16="http://schemas.microsoft.com/office/drawing/2014/main" id="{A39C6E14-01B1-49AF-943F-393D66D7D153}"/>
                  </a:ext>
                </a:extLst>
              </p:cNvPr>
              <p:cNvSpPr/>
              <p:nvPr/>
            </p:nvSpPr>
            <p:spPr>
              <a:xfrm>
                <a:off x="8238402" y="2163210"/>
                <a:ext cx="2636269" cy="1281519"/>
              </a:xfrm>
              <a:prstGeom prst="flowChartManualInp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Flowchart: Manual Input 13">
                <a:extLst>
                  <a:ext uri="{FF2B5EF4-FFF2-40B4-BE49-F238E27FC236}">
                    <a16:creationId xmlns:a16="http://schemas.microsoft.com/office/drawing/2014/main" id="{7F3B6057-7B8F-46F3-A74D-A011A9E0C5B6}"/>
                  </a:ext>
                </a:extLst>
              </p:cNvPr>
              <p:cNvSpPr/>
              <p:nvPr/>
            </p:nvSpPr>
            <p:spPr>
              <a:xfrm flipH="1">
                <a:off x="8421474" y="1787149"/>
                <a:ext cx="1284974" cy="1281519"/>
              </a:xfrm>
              <a:prstGeom prst="flowChartManualInput">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latin typeface=""/>
                </a:endParaRPr>
              </a:p>
            </p:txBody>
          </p:sp>
          <p:sp>
            <p:nvSpPr>
              <p:cNvPr id="21" name="TextBox 20">
                <a:extLst>
                  <a:ext uri="{FF2B5EF4-FFF2-40B4-BE49-F238E27FC236}">
                    <a16:creationId xmlns:a16="http://schemas.microsoft.com/office/drawing/2014/main" id="{8A587561-3442-4305-AA02-2BF328CC8358}"/>
                  </a:ext>
                </a:extLst>
              </p:cNvPr>
              <p:cNvSpPr txBox="1"/>
              <p:nvPr/>
            </p:nvSpPr>
            <p:spPr>
              <a:xfrm>
                <a:off x="8671483" y="2139233"/>
                <a:ext cx="813043" cy="769441"/>
              </a:xfrm>
              <a:prstGeom prst="rect">
                <a:avLst/>
              </a:prstGeom>
              <a:noFill/>
            </p:spPr>
            <p:txBody>
              <a:bodyPr wrap="none" rtlCol="0">
                <a:spAutoFit/>
              </a:bodyPr>
              <a:lstStyle/>
              <a:p>
                <a:pPr algn="ctr"/>
                <a:r>
                  <a:rPr lang="en-US" sz="4400" b="1" dirty="0">
                    <a:solidFill>
                      <a:schemeClr val="accent3"/>
                    </a:solidFill>
                    <a:latin typeface=""/>
                  </a:rPr>
                  <a:t>03</a:t>
                </a:r>
                <a:endParaRPr lang="en-ID" sz="4400" b="1" dirty="0">
                  <a:solidFill>
                    <a:schemeClr val="accent3"/>
                  </a:solidFill>
                  <a:latin typeface=""/>
                </a:endParaRPr>
              </a:p>
            </p:txBody>
          </p:sp>
        </p:grpSp>
        <p:sp>
          <p:nvSpPr>
            <p:cNvPr id="37" name="Rectangle 36">
              <a:extLst>
                <a:ext uri="{FF2B5EF4-FFF2-40B4-BE49-F238E27FC236}">
                  <a16:creationId xmlns:a16="http://schemas.microsoft.com/office/drawing/2014/main" id="{94303B7C-E897-F53F-46EF-2204E68C2FEE}"/>
                </a:ext>
              </a:extLst>
            </p:cNvPr>
            <p:cNvSpPr/>
            <p:nvPr/>
          </p:nvSpPr>
          <p:spPr>
            <a:xfrm>
              <a:off x="8441546" y="3904881"/>
              <a:ext cx="2683396" cy="1170833"/>
            </a:xfrm>
            <a:prstGeom prst="rect">
              <a:avLst/>
            </a:prstGeom>
          </p:spPr>
          <p:txBody>
            <a:bodyPr wrap="square">
              <a:spAutoFit/>
            </a:bodyPr>
            <a:lstStyle/>
            <a:p>
              <a:pPr algn="ct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imperdiet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urna</a:t>
              </a:r>
              <a:r>
                <a:rPr lang="en-ID" sz="1200" dirty="0">
                  <a:solidFill>
                    <a:schemeClr val="tx1">
                      <a:lumMod val="75000"/>
                      <a:lumOff val="25000"/>
                    </a:schemeClr>
                  </a:solidFill>
                  <a:latin typeface="Open Sans" panose="020B0606030504020204" pitchFamily="34" charset="0"/>
                </a:rPr>
                <a:t>. </a:t>
              </a:r>
              <a:endParaRPr lang="en-US" sz="1200" dirty="0">
                <a:solidFill>
                  <a:schemeClr val="tx1">
                    <a:lumMod val="75000"/>
                    <a:lumOff val="25000"/>
                  </a:schemeClr>
                </a:solidFill>
                <a:latin typeface="Open Sans" panose="020B0606030504020204" pitchFamily="34" charset="0"/>
              </a:endParaRPr>
            </a:p>
          </p:txBody>
        </p:sp>
        <p:sp>
          <p:nvSpPr>
            <p:cNvPr id="38" name="TextBox 37">
              <a:extLst>
                <a:ext uri="{FF2B5EF4-FFF2-40B4-BE49-F238E27FC236}">
                  <a16:creationId xmlns:a16="http://schemas.microsoft.com/office/drawing/2014/main" id="{3825DCF8-DCFE-3D8D-12DB-93E753DE633D}"/>
                </a:ext>
              </a:extLst>
            </p:cNvPr>
            <p:cNvSpPr txBox="1"/>
            <p:nvPr/>
          </p:nvSpPr>
          <p:spPr>
            <a:xfrm>
              <a:off x="8729375" y="3459009"/>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46" name="Group 45">
            <a:extLst>
              <a:ext uri="{FF2B5EF4-FFF2-40B4-BE49-F238E27FC236}">
                <a16:creationId xmlns:a16="http://schemas.microsoft.com/office/drawing/2014/main" id="{38F0A07A-506C-6271-B917-17460493586E}"/>
              </a:ext>
            </a:extLst>
          </p:cNvPr>
          <p:cNvGrpSpPr/>
          <p:nvPr/>
        </p:nvGrpSpPr>
        <p:grpSpPr>
          <a:xfrm>
            <a:off x="4719526" y="2518998"/>
            <a:ext cx="2791706" cy="3511457"/>
            <a:chOff x="4744646" y="2290398"/>
            <a:chExt cx="2791706" cy="3511457"/>
          </a:xfrm>
        </p:grpSpPr>
        <p:grpSp>
          <p:nvGrpSpPr>
            <p:cNvPr id="27" name="Group 26">
              <a:extLst>
                <a:ext uri="{FF2B5EF4-FFF2-40B4-BE49-F238E27FC236}">
                  <a16:creationId xmlns:a16="http://schemas.microsoft.com/office/drawing/2014/main" id="{21B412CC-0E8A-23CC-794B-C6F6254F9CB1}"/>
                </a:ext>
              </a:extLst>
            </p:cNvPr>
            <p:cNvGrpSpPr/>
            <p:nvPr/>
          </p:nvGrpSpPr>
          <p:grpSpPr>
            <a:xfrm>
              <a:off x="4744646" y="2290398"/>
              <a:ext cx="2791706" cy="1657580"/>
              <a:chOff x="4721649" y="2545892"/>
              <a:chExt cx="2791706" cy="1657580"/>
            </a:xfrm>
          </p:grpSpPr>
          <p:sp>
            <p:nvSpPr>
              <p:cNvPr id="18" name="Flowchart: Data 15">
                <a:extLst>
                  <a:ext uri="{FF2B5EF4-FFF2-40B4-BE49-F238E27FC236}">
                    <a16:creationId xmlns:a16="http://schemas.microsoft.com/office/drawing/2014/main" id="{15DEFEA0-11DC-460F-AF41-E2E7BE6AE01C}"/>
                  </a:ext>
                </a:extLst>
              </p:cNvPr>
              <p:cNvSpPr/>
              <p:nvPr/>
            </p:nvSpPr>
            <p:spPr>
              <a:xfrm flipH="1">
                <a:off x="5756642" y="2921953"/>
                <a:ext cx="1756713" cy="1123617"/>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9776"/>
                  <a:gd name="connsiteY0" fmla="*/ 10000 h 10000"/>
                  <a:gd name="connsiteX1" fmla="*/ 2000 w 19776"/>
                  <a:gd name="connsiteY1" fmla="*/ 0 h 10000"/>
                  <a:gd name="connsiteX2" fmla="*/ 19776 w 19776"/>
                  <a:gd name="connsiteY2" fmla="*/ 635 h 10000"/>
                  <a:gd name="connsiteX3" fmla="*/ 8000 w 19776"/>
                  <a:gd name="connsiteY3" fmla="*/ 10000 h 10000"/>
                  <a:gd name="connsiteX4" fmla="*/ 0 w 19776"/>
                  <a:gd name="connsiteY4" fmla="*/ 10000 h 10000"/>
                  <a:gd name="connsiteX0" fmla="*/ 0 w 24564"/>
                  <a:gd name="connsiteY0" fmla="*/ 10000 h 10000"/>
                  <a:gd name="connsiteX1" fmla="*/ 2000 w 24564"/>
                  <a:gd name="connsiteY1" fmla="*/ 0 h 10000"/>
                  <a:gd name="connsiteX2" fmla="*/ 24564 w 24564"/>
                  <a:gd name="connsiteY2" fmla="*/ 1905 h 10000"/>
                  <a:gd name="connsiteX3" fmla="*/ 8000 w 24564"/>
                  <a:gd name="connsiteY3" fmla="*/ 10000 h 10000"/>
                  <a:gd name="connsiteX4" fmla="*/ 0 w 24564"/>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64" h="10000">
                    <a:moveTo>
                      <a:pt x="0" y="10000"/>
                    </a:moveTo>
                    <a:lnTo>
                      <a:pt x="2000" y="0"/>
                    </a:lnTo>
                    <a:lnTo>
                      <a:pt x="24564" y="1905"/>
                    </a:lnTo>
                    <a:lnTo>
                      <a:pt x="8000" y="10000"/>
                    </a:lnTo>
                    <a:lnTo>
                      <a:pt x="0" y="10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lowchart: Manual Input 5">
                <a:extLst>
                  <a:ext uri="{FF2B5EF4-FFF2-40B4-BE49-F238E27FC236}">
                    <a16:creationId xmlns:a16="http://schemas.microsoft.com/office/drawing/2014/main" id="{89482F00-845A-4DC4-9C2A-3284CCA09395}"/>
                  </a:ext>
                </a:extLst>
              </p:cNvPr>
              <p:cNvSpPr/>
              <p:nvPr/>
            </p:nvSpPr>
            <p:spPr>
              <a:xfrm>
                <a:off x="4721649" y="2921953"/>
                <a:ext cx="2636268" cy="1281519"/>
              </a:xfrm>
              <a:prstGeom prst="flowChartManualInp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Flowchart: Manual Input 6">
                <a:extLst>
                  <a:ext uri="{FF2B5EF4-FFF2-40B4-BE49-F238E27FC236}">
                    <a16:creationId xmlns:a16="http://schemas.microsoft.com/office/drawing/2014/main" id="{045DC966-9227-4414-86CF-942B28EADC86}"/>
                  </a:ext>
                </a:extLst>
              </p:cNvPr>
              <p:cNvSpPr/>
              <p:nvPr/>
            </p:nvSpPr>
            <p:spPr>
              <a:xfrm flipH="1">
                <a:off x="4904721" y="2545892"/>
                <a:ext cx="1284972" cy="1281519"/>
              </a:xfrm>
              <a:prstGeom prst="flowChartManualInput">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latin typeface=""/>
                </a:endParaRPr>
              </a:p>
            </p:txBody>
          </p:sp>
          <p:sp>
            <p:nvSpPr>
              <p:cNvPr id="23" name="TextBox 22">
                <a:extLst>
                  <a:ext uri="{FF2B5EF4-FFF2-40B4-BE49-F238E27FC236}">
                    <a16:creationId xmlns:a16="http://schemas.microsoft.com/office/drawing/2014/main" id="{4A45D486-605F-4F6A-87BB-91FCFD402CA3}"/>
                  </a:ext>
                </a:extLst>
              </p:cNvPr>
              <p:cNvSpPr txBox="1"/>
              <p:nvPr/>
            </p:nvSpPr>
            <p:spPr>
              <a:xfrm>
                <a:off x="5154730" y="2896052"/>
                <a:ext cx="813043" cy="769441"/>
              </a:xfrm>
              <a:prstGeom prst="rect">
                <a:avLst/>
              </a:prstGeom>
              <a:noFill/>
            </p:spPr>
            <p:txBody>
              <a:bodyPr wrap="none" rtlCol="0">
                <a:spAutoFit/>
              </a:bodyPr>
              <a:lstStyle/>
              <a:p>
                <a:pPr algn="ctr"/>
                <a:r>
                  <a:rPr lang="en-US" sz="4400" b="1" dirty="0">
                    <a:solidFill>
                      <a:schemeClr val="accent2"/>
                    </a:solidFill>
                    <a:latin typeface=""/>
                  </a:rPr>
                  <a:t>02</a:t>
                </a:r>
                <a:endParaRPr lang="en-ID" sz="4400" b="1" dirty="0">
                  <a:solidFill>
                    <a:schemeClr val="accent2"/>
                  </a:solidFill>
                  <a:latin typeface=""/>
                </a:endParaRPr>
              </a:p>
            </p:txBody>
          </p:sp>
        </p:grpSp>
        <p:sp>
          <p:nvSpPr>
            <p:cNvPr id="39" name="Rectangle 38">
              <a:extLst>
                <a:ext uri="{FF2B5EF4-FFF2-40B4-BE49-F238E27FC236}">
                  <a16:creationId xmlns:a16="http://schemas.microsoft.com/office/drawing/2014/main" id="{5E3F530C-ABCC-01B3-75FC-6F7B23FC7324}"/>
                </a:ext>
              </a:extLst>
            </p:cNvPr>
            <p:cNvSpPr/>
            <p:nvPr/>
          </p:nvSpPr>
          <p:spPr>
            <a:xfrm>
              <a:off x="4798801" y="4631022"/>
              <a:ext cx="2683396" cy="1170833"/>
            </a:xfrm>
            <a:prstGeom prst="rect">
              <a:avLst/>
            </a:prstGeom>
          </p:spPr>
          <p:txBody>
            <a:bodyPr wrap="square">
              <a:spAutoFit/>
            </a:bodyPr>
            <a:lstStyle/>
            <a:p>
              <a:pPr algn="ct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imperdiet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urna</a:t>
              </a:r>
              <a:r>
                <a:rPr lang="en-ID" sz="1200" dirty="0">
                  <a:solidFill>
                    <a:schemeClr val="tx1">
                      <a:lumMod val="75000"/>
                      <a:lumOff val="25000"/>
                    </a:schemeClr>
                  </a:solidFill>
                  <a:latin typeface="Open Sans" panose="020B0606030504020204" pitchFamily="34" charset="0"/>
                </a:rPr>
                <a:t>. </a:t>
              </a:r>
              <a:endParaRPr lang="en-US" sz="1200" dirty="0">
                <a:solidFill>
                  <a:schemeClr val="tx1">
                    <a:lumMod val="75000"/>
                    <a:lumOff val="25000"/>
                  </a:schemeClr>
                </a:solidFill>
                <a:latin typeface="Open Sans" panose="020B0606030504020204" pitchFamily="34" charset="0"/>
              </a:endParaRPr>
            </a:p>
          </p:txBody>
        </p:sp>
        <p:sp>
          <p:nvSpPr>
            <p:cNvPr id="40" name="TextBox 39">
              <a:extLst>
                <a:ext uri="{FF2B5EF4-FFF2-40B4-BE49-F238E27FC236}">
                  <a16:creationId xmlns:a16="http://schemas.microsoft.com/office/drawing/2014/main" id="{46E42D0D-3FB6-7488-1455-A2ED22134162}"/>
                </a:ext>
              </a:extLst>
            </p:cNvPr>
            <p:cNvSpPr txBox="1"/>
            <p:nvPr/>
          </p:nvSpPr>
          <p:spPr>
            <a:xfrm>
              <a:off x="5086630" y="4185150"/>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45" name="Group 44">
            <a:extLst>
              <a:ext uri="{FF2B5EF4-FFF2-40B4-BE49-F238E27FC236}">
                <a16:creationId xmlns:a16="http://schemas.microsoft.com/office/drawing/2014/main" id="{ABBEA54D-A7CE-72AA-0FC2-83774EA77D29}"/>
              </a:ext>
            </a:extLst>
          </p:cNvPr>
          <p:cNvGrpSpPr/>
          <p:nvPr/>
        </p:nvGrpSpPr>
        <p:grpSpPr>
          <a:xfrm>
            <a:off x="884965" y="1720484"/>
            <a:ext cx="2813498" cy="3583830"/>
            <a:chOff x="1111614" y="1491884"/>
            <a:chExt cx="2813498" cy="3583830"/>
          </a:xfrm>
        </p:grpSpPr>
        <p:grpSp>
          <p:nvGrpSpPr>
            <p:cNvPr id="34" name="Group 33">
              <a:extLst>
                <a:ext uri="{FF2B5EF4-FFF2-40B4-BE49-F238E27FC236}">
                  <a16:creationId xmlns:a16="http://schemas.microsoft.com/office/drawing/2014/main" id="{855CE86B-B631-9372-A16F-764474CDD30E}"/>
                </a:ext>
              </a:extLst>
            </p:cNvPr>
            <p:cNvGrpSpPr/>
            <p:nvPr/>
          </p:nvGrpSpPr>
          <p:grpSpPr>
            <a:xfrm>
              <a:off x="1111614" y="1491884"/>
              <a:ext cx="2813498" cy="1657580"/>
              <a:chOff x="1180981" y="1747378"/>
              <a:chExt cx="2813498" cy="1657580"/>
            </a:xfrm>
          </p:grpSpPr>
          <p:sp>
            <p:nvSpPr>
              <p:cNvPr id="17" name="Flowchart: Data 15">
                <a:extLst>
                  <a:ext uri="{FF2B5EF4-FFF2-40B4-BE49-F238E27FC236}">
                    <a16:creationId xmlns:a16="http://schemas.microsoft.com/office/drawing/2014/main" id="{B3858BAE-D4B9-4C5D-9ED6-F5A496F28ECB}"/>
                  </a:ext>
                </a:extLst>
              </p:cNvPr>
              <p:cNvSpPr/>
              <p:nvPr/>
            </p:nvSpPr>
            <p:spPr>
              <a:xfrm flipH="1">
                <a:off x="2237766" y="2123439"/>
                <a:ext cx="1756713" cy="1123617"/>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9776"/>
                  <a:gd name="connsiteY0" fmla="*/ 10000 h 10000"/>
                  <a:gd name="connsiteX1" fmla="*/ 2000 w 19776"/>
                  <a:gd name="connsiteY1" fmla="*/ 0 h 10000"/>
                  <a:gd name="connsiteX2" fmla="*/ 19776 w 19776"/>
                  <a:gd name="connsiteY2" fmla="*/ 635 h 10000"/>
                  <a:gd name="connsiteX3" fmla="*/ 8000 w 19776"/>
                  <a:gd name="connsiteY3" fmla="*/ 10000 h 10000"/>
                  <a:gd name="connsiteX4" fmla="*/ 0 w 19776"/>
                  <a:gd name="connsiteY4" fmla="*/ 10000 h 10000"/>
                  <a:gd name="connsiteX0" fmla="*/ 0 w 24564"/>
                  <a:gd name="connsiteY0" fmla="*/ 10000 h 10000"/>
                  <a:gd name="connsiteX1" fmla="*/ 2000 w 24564"/>
                  <a:gd name="connsiteY1" fmla="*/ 0 h 10000"/>
                  <a:gd name="connsiteX2" fmla="*/ 24564 w 24564"/>
                  <a:gd name="connsiteY2" fmla="*/ 1905 h 10000"/>
                  <a:gd name="connsiteX3" fmla="*/ 8000 w 24564"/>
                  <a:gd name="connsiteY3" fmla="*/ 10000 h 10000"/>
                  <a:gd name="connsiteX4" fmla="*/ 0 w 24564"/>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64" h="10000">
                    <a:moveTo>
                      <a:pt x="0" y="10000"/>
                    </a:moveTo>
                    <a:lnTo>
                      <a:pt x="2000" y="0"/>
                    </a:lnTo>
                    <a:lnTo>
                      <a:pt x="24564" y="1905"/>
                    </a:lnTo>
                    <a:lnTo>
                      <a:pt x="8000" y="10000"/>
                    </a:lnTo>
                    <a:lnTo>
                      <a:pt x="0" y="100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 name="Flowchart: Manual Input 9">
                <a:extLst>
                  <a:ext uri="{FF2B5EF4-FFF2-40B4-BE49-F238E27FC236}">
                    <a16:creationId xmlns:a16="http://schemas.microsoft.com/office/drawing/2014/main" id="{65103AB4-3DC6-4952-A852-4D7B2DED542F}"/>
                  </a:ext>
                </a:extLst>
              </p:cNvPr>
              <p:cNvSpPr/>
              <p:nvPr/>
            </p:nvSpPr>
            <p:spPr>
              <a:xfrm>
                <a:off x="1180981" y="2123439"/>
                <a:ext cx="2636267" cy="128151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Flowchart: Manual Input 10">
                <a:extLst>
                  <a:ext uri="{FF2B5EF4-FFF2-40B4-BE49-F238E27FC236}">
                    <a16:creationId xmlns:a16="http://schemas.microsoft.com/office/drawing/2014/main" id="{46A40ABF-6E85-4A4C-A050-5741BFF4A10E}"/>
                  </a:ext>
                </a:extLst>
              </p:cNvPr>
              <p:cNvSpPr/>
              <p:nvPr/>
            </p:nvSpPr>
            <p:spPr>
              <a:xfrm flipH="1">
                <a:off x="1364053" y="1747378"/>
                <a:ext cx="1343605" cy="1281519"/>
              </a:xfrm>
              <a:prstGeom prst="flowChartManualInput">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latin typeface=""/>
                </a:endParaRPr>
              </a:p>
            </p:txBody>
          </p:sp>
          <p:sp>
            <p:nvSpPr>
              <p:cNvPr id="22" name="TextBox 21">
                <a:extLst>
                  <a:ext uri="{FF2B5EF4-FFF2-40B4-BE49-F238E27FC236}">
                    <a16:creationId xmlns:a16="http://schemas.microsoft.com/office/drawing/2014/main" id="{31F377D0-A2B6-4A15-9C9E-A21171953035}"/>
                  </a:ext>
                </a:extLst>
              </p:cNvPr>
              <p:cNvSpPr txBox="1"/>
              <p:nvPr/>
            </p:nvSpPr>
            <p:spPr>
              <a:xfrm>
                <a:off x="1666615" y="2063181"/>
                <a:ext cx="813044" cy="769441"/>
              </a:xfrm>
              <a:prstGeom prst="rect">
                <a:avLst/>
              </a:prstGeom>
              <a:noFill/>
            </p:spPr>
            <p:txBody>
              <a:bodyPr wrap="none" rtlCol="0">
                <a:spAutoFit/>
              </a:bodyPr>
              <a:lstStyle/>
              <a:p>
                <a:pPr algn="ctr"/>
                <a:r>
                  <a:rPr lang="en-US" sz="4400" b="1" dirty="0">
                    <a:solidFill>
                      <a:schemeClr val="accent1"/>
                    </a:solidFill>
                    <a:latin typeface=""/>
                  </a:rPr>
                  <a:t>01</a:t>
                </a:r>
                <a:endParaRPr lang="en-ID" sz="4400" b="1" dirty="0">
                  <a:solidFill>
                    <a:schemeClr val="accent1"/>
                  </a:solidFill>
                  <a:latin typeface=""/>
                </a:endParaRPr>
              </a:p>
            </p:txBody>
          </p:sp>
        </p:grpSp>
        <p:sp>
          <p:nvSpPr>
            <p:cNvPr id="43" name="Rectangle 42">
              <a:extLst>
                <a:ext uri="{FF2B5EF4-FFF2-40B4-BE49-F238E27FC236}">
                  <a16:creationId xmlns:a16="http://schemas.microsoft.com/office/drawing/2014/main" id="{68915050-4283-F4C3-88EC-391547CD8B48}"/>
                </a:ext>
              </a:extLst>
            </p:cNvPr>
            <p:cNvSpPr/>
            <p:nvPr/>
          </p:nvSpPr>
          <p:spPr>
            <a:xfrm>
              <a:off x="1176665" y="3904881"/>
              <a:ext cx="2683396" cy="1170833"/>
            </a:xfrm>
            <a:prstGeom prst="rect">
              <a:avLst/>
            </a:prstGeom>
          </p:spPr>
          <p:txBody>
            <a:bodyPr wrap="square">
              <a:spAutoFit/>
            </a:bodyPr>
            <a:lstStyle/>
            <a:p>
              <a:pPr algn="ct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imperdiet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urna</a:t>
              </a:r>
              <a:r>
                <a:rPr lang="en-ID" sz="1200" dirty="0">
                  <a:solidFill>
                    <a:schemeClr val="tx1">
                      <a:lumMod val="75000"/>
                      <a:lumOff val="25000"/>
                    </a:schemeClr>
                  </a:solidFill>
                  <a:latin typeface="Open Sans" panose="020B0606030504020204" pitchFamily="34" charset="0"/>
                </a:rPr>
                <a:t>. </a:t>
              </a:r>
              <a:endParaRPr lang="en-US" sz="1200" dirty="0">
                <a:solidFill>
                  <a:schemeClr val="tx1">
                    <a:lumMod val="75000"/>
                    <a:lumOff val="25000"/>
                  </a:schemeClr>
                </a:solidFill>
                <a:latin typeface="Open Sans" panose="020B0606030504020204" pitchFamily="34" charset="0"/>
              </a:endParaRPr>
            </a:p>
          </p:txBody>
        </p:sp>
        <p:sp>
          <p:nvSpPr>
            <p:cNvPr id="44" name="TextBox 43">
              <a:extLst>
                <a:ext uri="{FF2B5EF4-FFF2-40B4-BE49-F238E27FC236}">
                  <a16:creationId xmlns:a16="http://schemas.microsoft.com/office/drawing/2014/main" id="{205502B1-618A-8562-412A-84E703850743}"/>
                </a:ext>
              </a:extLst>
            </p:cNvPr>
            <p:cNvSpPr txBox="1"/>
            <p:nvPr/>
          </p:nvSpPr>
          <p:spPr>
            <a:xfrm>
              <a:off x="1464494" y="3459009"/>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pic>
        <p:nvPicPr>
          <p:cNvPr id="3" name="Graphic 2" descr="Astronaut female with solid fill">
            <a:extLst>
              <a:ext uri="{FF2B5EF4-FFF2-40B4-BE49-F238E27FC236}">
                <a16:creationId xmlns:a16="http://schemas.microsoft.com/office/drawing/2014/main" id="{B8AA7B59-3D31-ED25-BBEF-78BFDFFCDF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1680" y="1062000"/>
            <a:ext cx="644880" cy="644880"/>
          </a:xfrm>
          <a:prstGeom prst="rect">
            <a:avLst/>
          </a:prstGeom>
        </p:spPr>
      </p:pic>
      <p:pic>
        <p:nvPicPr>
          <p:cNvPr id="5" name="Graphic 4" descr="@ with solid fill">
            <a:extLst>
              <a:ext uri="{FF2B5EF4-FFF2-40B4-BE49-F238E27FC236}">
                <a16:creationId xmlns:a16="http://schemas.microsoft.com/office/drawing/2014/main" id="{102E9097-9D81-BF43-331C-97A9004A28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82200" y="1062000"/>
            <a:ext cx="644880" cy="644880"/>
          </a:xfrm>
          <a:prstGeom prst="rect">
            <a:avLst/>
          </a:prstGeom>
        </p:spPr>
      </p:pic>
      <p:pic>
        <p:nvPicPr>
          <p:cNvPr id="9" name="Graphic 8" descr="Atom with solid fill">
            <a:extLst>
              <a:ext uri="{FF2B5EF4-FFF2-40B4-BE49-F238E27FC236}">
                <a16:creationId xmlns:a16="http://schemas.microsoft.com/office/drawing/2014/main" id="{E53904FA-7C92-BEC5-85C5-2DA92DC9E28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28360" y="1884960"/>
            <a:ext cx="644880" cy="644880"/>
          </a:xfrm>
          <a:prstGeom prst="rect">
            <a:avLst/>
          </a:prstGeom>
        </p:spPr>
      </p:pic>
    </p:spTree>
    <p:extLst>
      <p:ext uri="{BB962C8B-B14F-4D97-AF65-F5344CB8AC3E}">
        <p14:creationId xmlns:p14="http://schemas.microsoft.com/office/powerpoint/2010/main" val="8560529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9547578A-2DDF-4DB4-828D-39FED1926B43}"/>
              </a:ext>
            </a:extLst>
          </p:cNvPr>
          <p:cNvSpPr/>
          <p:nvPr/>
        </p:nvSpPr>
        <p:spPr>
          <a:xfrm>
            <a:off x="2057140" y="1516753"/>
            <a:ext cx="1294686" cy="89507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59" name="Freeform: Shape 58">
            <a:extLst>
              <a:ext uri="{FF2B5EF4-FFF2-40B4-BE49-F238E27FC236}">
                <a16:creationId xmlns:a16="http://schemas.microsoft.com/office/drawing/2014/main" id="{461599F6-95D3-48A3-A485-4809CD386EC2}"/>
              </a:ext>
            </a:extLst>
          </p:cNvPr>
          <p:cNvSpPr/>
          <p:nvPr/>
        </p:nvSpPr>
        <p:spPr>
          <a:xfrm>
            <a:off x="856129" y="2073951"/>
            <a:ext cx="3481396" cy="3227762"/>
          </a:xfrm>
          <a:custGeom>
            <a:avLst/>
            <a:gdLst>
              <a:gd name="connsiteX0" fmla="*/ 3384884 w 3384884"/>
              <a:gd name="connsiteY0" fmla="*/ 0 h 3721768"/>
              <a:gd name="connsiteX1" fmla="*/ 2582779 w 3384884"/>
              <a:gd name="connsiteY1" fmla="*/ 721894 h 3721768"/>
              <a:gd name="connsiteX2" fmla="*/ 2582779 w 3384884"/>
              <a:gd name="connsiteY2" fmla="*/ 3355466 h 3721768"/>
              <a:gd name="connsiteX3" fmla="*/ 2216477 w 3384884"/>
              <a:gd name="connsiteY3" fmla="*/ 3721768 h 3721768"/>
              <a:gd name="connsiteX4" fmla="*/ 751313 w 3384884"/>
              <a:gd name="connsiteY4" fmla="*/ 3721768 h 3721768"/>
              <a:gd name="connsiteX5" fmla="*/ 385011 w 3384884"/>
              <a:gd name="connsiteY5" fmla="*/ 3355466 h 3721768"/>
              <a:gd name="connsiteX6" fmla="*/ 385011 w 3384884"/>
              <a:gd name="connsiteY6" fmla="*/ 721895 h 3721768"/>
              <a:gd name="connsiteX7" fmla="*/ 385010 w 3384884"/>
              <a:gd name="connsiteY7" fmla="*/ 721895 h 3721768"/>
              <a:gd name="connsiteX8" fmla="*/ 0 w 3384884"/>
              <a:gd name="connsiteY8" fmla="*/ 1 h 372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4884" h="3721768">
                <a:moveTo>
                  <a:pt x="3384884" y="0"/>
                </a:moveTo>
                <a:lnTo>
                  <a:pt x="2582779" y="721894"/>
                </a:lnTo>
                <a:lnTo>
                  <a:pt x="2582779" y="3355466"/>
                </a:lnTo>
                <a:cubicBezTo>
                  <a:pt x="2582779" y="3557769"/>
                  <a:pt x="2418780" y="3721768"/>
                  <a:pt x="2216477" y="3721768"/>
                </a:cubicBezTo>
                <a:lnTo>
                  <a:pt x="751313" y="3721768"/>
                </a:lnTo>
                <a:cubicBezTo>
                  <a:pt x="549010" y="3721768"/>
                  <a:pt x="385011" y="3557769"/>
                  <a:pt x="385011" y="3355466"/>
                </a:cubicBezTo>
                <a:lnTo>
                  <a:pt x="385011" y="721895"/>
                </a:lnTo>
                <a:lnTo>
                  <a:pt x="385010" y="721895"/>
                </a:lnTo>
                <a:lnTo>
                  <a:pt x="0" y="1"/>
                </a:ln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2"/>
              </a:solidFill>
              <a:latin typeface=""/>
            </a:endParaRPr>
          </a:p>
        </p:txBody>
      </p:sp>
      <p:sp>
        <p:nvSpPr>
          <p:cNvPr id="60" name="Freeform: Shape 59">
            <a:extLst>
              <a:ext uri="{FF2B5EF4-FFF2-40B4-BE49-F238E27FC236}">
                <a16:creationId xmlns:a16="http://schemas.microsoft.com/office/drawing/2014/main" id="{3633C234-730D-40D9-96C2-4E9EFA789E54}"/>
              </a:ext>
            </a:extLst>
          </p:cNvPr>
          <p:cNvSpPr/>
          <p:nvPr/>
        </p:nvSpPr>
        <p:spPr>
          <a:xfrm>
            <a:off x="1036419" y="2073952"/>
            <a:ext cx="3045691" cy="3071385"/>
          </a:xfrm>
          <a:custGeom>
            <a:avLst/>
            <a:gdLst>
              <a:gd name="connsiteX0" fmla="*/ 3384884 w 3384884"/>
              <a:gd name="connsiteY0" fmla="*/ 0 h 3721768"/>
              <a:gd name="connsiteX1" fmla="*/ 2582779 w 3384884"/>
              <a:gd name="connsiteY1" fmla="*/ 721894 h 3721768"/>
              <a:gd name="connsiteX2" fmla="*/ 2582779 w 3384884"/>
              <a:gd name="connsiteY2" fmla="*/ 3355466 h 3721768"/>
              <a:gd name="connsiteX3" fmla="*/ 2216477 w 3384884"/>
              <a:gd name="connsiteY3" fmla="*/ 3721768 h 3721768"/>
              <a:gd name="connsiteX4" fmla="*/ 751313 w 3384884"/>
              <a:gd name="connsiteY4" fmla="*/ 3721768 h 3721768"/>
              <a:gd name="connsiteX5" fmla="*/ 385011 w 3384884"/>
              <a:gd name="connsiteY5" fmla="*/ 3355466 h 3721768"/>
              <a:gd name="connsiteX6" fmla="*/ 385011 w 3384884"/>
              <a:gd name="connsiteY6" fmla="*/ 721895 h 3721768"/>
              <a:gd name="connsiteX7" fmla="*/ 385010 w 3384884"/>
              <a:gd name="connsiteY7" fmla="*/ 721895 h 3721768"/>
              <a:gd name="connsiteX8" fmla="*/ 0 w 3384884"/>
              <a:gd name="connsiteY8" fmla="*/ 1 h 372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4884" h="3721768">
                <a:moveTo>
                  <a:pt x="3384884" y="0"/>
                </a:moveTo>
                <a:lnTo>
                  <a:pt x="2582779" y="721894"/>
                </a:lnTo>
                <a:lnTo>
                  <a:pt x="2582779" y="3355466"/>
                </a:lnTo>
                <a:cubicBezTo>
                  <a:pt x="2582779" y="3557769"/>
                  <a:pt x="2418780" y="3721768"/>
                  <a:pt x="2216477" y="3721768"/>
                </a:cubicBezTo>
                <a:lnTo>
                  <a:pt x="751313" y="3721768"/>
                </a:lnTo>
                <a:cubicBezTo>
                  <a:pt x="549010" y="3721768"/>
                  <a:pt x="385011" y="3557769"/>
                  <a:pt x="385011" y="3355466"/>
                </a:cubicBezTo>
                <a:lnTo>
                  <a:pt x="385011" y="721895"/>
                </a:lnTo>
                <a:lnTo>
                  <a:pt x="385010" y="721895"/>
                </a:lnTo>
                <a:lnTo>
                  <a:pt x="0" y="1"/>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2"/>
              </a:solidFill>
              <a:latin typeface=""/>
            </a:endParaRPr>
          </a:p>
        </p:txBody>
      </p:sp>
      <p:sp>
        <p:nvSpPr>
          <p:cNvPr id="57" name="Freeform: Shape 56">
            <a:extLst>
              <a:ext uri="{FF2B5EF4-FFF2-40B4-BE49-F238E27FC236}">
                <a16:creationId xmlns:a16="http://schemas.microsoft.com/office/drawing/2014/main" id="{318231EE-437F-458A-B271-536A2F8B4967}"/>
              </a:ext>
            </a:extLst>
          </p:cNvPr>
          <p:cNvSpPr/>
          <p:nvPr/>
        </p:nvSpPr>
        <p:spPr>
          <a:xfrm>
            <a:off x="1393278" y="2914918"/>
            <a:ext cx="445247" cy="2060882"/>
          </a:xfrm>
          <a:custGeom>
            <a:avLst/>
            <a:gdLst>
              <a:gd name="connsiteX0" fmla="*/ 770021 w 770021"/>
              <a:gd name="connsiteY0" fmla="*/ 0 h 2037347"/>
              <a:gd name="connsiteX1" fmla="*/ 0 w 770021"/>
              <a:gd name="connsiteY1" fmla="*/ 16042 h 2037347"/>
              <a:gd name="connsiteX2" fmla="*/ 16042 w 770021"/>
              <a:gd name="connsiteY2" fmla="*/ 2037347 h 2037347"/>
            </a:gdLst>
            <a:ahLst/>
            <a:cxnLst>
              <a:cxn ang="0">
                <a:pos x="connsiteX0" y="connsiteY0"/>
              </a:cxn>
              <a:cxn ang="0">
                <a:pos x="connsiteX1" y="connsiteY1"/>
              </a:cxn>
              <a:cxn ang="0">
                <a:pos x="connsiteX2" y="connsiteY2"/>
              </a:cxn>
            </a:cxnLst>
            <a:rect l="l" t="t" r="r" b="b"/>
            <a:pathLst>
              <a:path w="770021" h="2037347">
                <a:moveTo>
                  <a:pt x="770021" y="0"/>
                </a:moveTo>
                <a:lnTo>
                  <a:pt x="0" y="16042"/>
                </a:lnTo>
                <a:lnTo>
                  <a:pt x="16042" y="2037347"/>
                </a:lnTo>
              </a:path>
            </a:pathLst>
          </a:custGeom>
          <a:noFill/>
          <a:ln w="292100" cap="rnd">
            <a:solidFill>
              <a:schemeClr val="accent1">
                <a:lumMod val="75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61" name="Oval 60">
            <a:extLst>
              <a:ext uri="{FF2B5EF4-FFF2-40B4-BE49-F238E27FC236}">
                <a16:creationId xmlns:a16="http://schemas.microsoft.com/office/drawing/2014/main" id="{F20D196F-8055-4CD8-BDAB-92FAA5CFC0AF}"/>
              </a:ext>
            </a:extLst>
          </p:cNvPr>
          <p:cNvSpPr/>
          <p:nvPr/>
        </p:nvSpPr>
        <p:spPr>
          <a:xfrm>
            <a:off x="1075851" y="4658335"/>
            <a:ext cx="634852" cy="63485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sp>
        <p:nvSpPr>
          <p:cNvPr id="83" name="Parallelogram 82">
            <a:extLst>
              <a:ext uri="{FF2B5EF4-FFF2-40B4-BE49-F238E27FC236}">
                <a16:creationId xmlns:a16="http://schemas.microsoft.com/office/drawing/2014/main" id="{A30B0D94-4B3A-4FAF-95F7-AE1EFE1E8C39}"/>
              </a:ext>
            </a:extLst>
          </p:cNvPr>
          <p:cNvSpPr/>
          <p:nvPr/>
        </p:nvSpPr>
        <p:spPr>
          <a:xfrm>
            <a:off x="1627054" y="1508168"/>
            <a:ext cx="1723567" cy="1045790"/>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98" name="TextBox 97">
            <a:extLst>
              <a:ext uri="{FF2B5EF4-FFF2-40B4-BE49-F238E27FC236}">
                <a16:creationId xmlns:a16="http://schemas.microsoft.com/office/drawing/2014/main" id="{E58ECBAC-174E-489E-A815-591570BB9CBC}"/>
              </a:ext>
            </a:extLst>
          </p:cNvPr>
          <p:cNvSpPr txBox="1"/>
          <p:nvPr/>
        </p:nvSpPr>
        <p:spPr>
          <a:xfrm>
            <a:off x="1967454" y="1589634"/>
            <a:ext cx="1042766" cy="769441"/>
          </a:xfrm>
          <a:prstGeom prst="rect">
            <a:avLst/>
          </a:prstGeom>
          <a:noFill/>
        </p:spPr>
        <p:txBody>
          <a:bodyPr wrap="square" rtlCol="0">
            <a:spAutoFit/>
          </a:bodyPr>
          <a:lstStyle/>
          <a:p>
            <a:pPr algn="ctr"/>
            <a:r>
              <a:rPr lang="en-US" sz="4400" b="1" dirty="0">
                <a:solidFill>
                  <a:schemeClr val="bg2"/>
                </a:solidFill>
                <a:latin typeface=""/>
              </a:rPr>
              <a:t>01</a:t>
            </a:r>
            <a:endParaRPr lang="en-ID" sz="4400" b="1" dirty="0">
              <a:solidFill>
                <a:schemeClr val="bg2"/>
              </a:solidFill>
              <a:latin typeface=""/>
            </a:endParaRPr>
          </a:p>
        </p:txBody>
      </p:sp>
      <p:sp>
        <p:nvSpPr>
          <p:cNvPr id="104" name="Rectangle 103">
            <a:extLst>
              <a:ext uri="{FF2B5EF4-FFF2-40B4-BE49-F238E27FC236}">
                <a16:creationId xmlns:a16="http://schemas.microsoft.com/office/drawing/2014/main" id="{99890C31-A76D-48A9-936B-F7D3C5FFEECE}"/>
              </a:ext>
            </a:extLst>
          </p:cNvPr>
          <p:cNvSpPr/>
          <p:nvPr/>
        </p:nvSpPr>
        <p:spPr>
          <a:xfrm rot="10800000">
            <a:off x="5092669" y="5307135"/>
            <a:ext cx="1294686" cy="89507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105" name="Freeform: Shape 104">
            <a:extLst>
              <a:ext uri="{FF2B5EF4-FFF2-40B4-BE49-F238E27FC236}">
                <a16:creationId xmlns:a16="http://schemas.microsoft.com/office/drawing/2014/main" id="{73E0827F-0C1E-449F-ABE4-F7F4FCEB3BFB}"/>
              </a:ext>
            </a:extLst>
          </p:cNvPr>
          <p:cNvSpPr/>
          <p:nvPr/>
        </p:nvSpPr>
        <p:spPr>
          <a:xfrm rot="10800000">
            <a:off x="4005679" y="2407838"/>
            <a:ext cx="3481396" cy="3232456"/>
          </a:xfrm>
          <a:custGeom>
            <a:avLst/>
            <a:gdLst>
              <a:gd name="connsiteX0" fmla="*/ 3384884 w 3384884"/>
              <a:gd name="connsiteY0" fmla="*/ 0 h 3721768"/>
              <a:gd name="connsiteX1" fmla="*/ 2582779 w 3384884"/>
              <a:gd name="connsiteY1" fmla="*/ 721894 h 3721768"/>
              <a:gd name="connsiteX2" fmla="*/ 2582779 w 3384884"/>
              <a:gd name="connsiteY2" fmla="*/ 3355466 h 3721768"/>
              <a:gd name="connsiteX3" fmla="*/ 2216477 w 3384884"/>
              <a:gd name="connsiteY3" fmla="*/ 3721768 h 3721768"/>
              <a:gd name="connsiteX4" fmla="*/ 751313 w 3384884"/>
              <a:gd name="connsiteY4" fmla="*/ 3721768 h 3721768"/>
              <a:gd name="connsiteX5" fmla="*/ 385011 w 3384884"/>
              <a:gd name="connsiteY5" fmla="*/ 3355466 h 3721768"/>
              <a:gd name="connsiteX6" fmla="*/ 385011 w 3384884"/>
              <a:gd name="connsiteY6" fmla="*/ 721895 h 3721768"/>
              <a:gd name="connsiteX7" fmla="*/ 385010 w 3384884"/>
              <a:gd name="connsiteY7" fmla="*/ 721895 h 3721768"/>
              <a:gd name="connsiteX8" fmla="*/ 0 w 3384884"/>
              <a:gd name="connsiteY8" fmla="*/ 1 h 372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4884" h="3721768">
                <a:moveTo>
                  <a:pt x="3384884" y="0"/>
                </a:moveTo>
                <a:lnTo>
                  <a:pt x="2582779" y="721894"/>
                </a:lnTo>
                <a:lnTo>
                  <a:pt x="2582779" y="3355466"/>
                </a:lnTo>
                <a:cubicBezTo>
                  <a:pt x="2582779" y="3557769"/>
                  <a:pt x="2418780" y="3721768"/>
                  <a:pt x="2216477" y="3721768"/>
                </a:cubicBezTo>
                <a:lnTo>
                  <a:pt x="751313" y="3721768"/>
                </a:lnTo>
                <a:cubicBezTo>
                  <a:pt x="549010" y="3721768"/>
                  <a:pt x="385011" y="3557769"/>
                  <a:pt x="385011" y="3355466"/>
                </a:cubicBezTo>
                <a:lnTo>
                  <a:pt x="385011" y="721895"/>
                </a:lnTo>
                <a:lnTo>
                  <a:pt x="385010" y="721895"/>
                </a:lnTo>
                <a:lnTo>
                  <a:pt x="0" y="1"/>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2"/>
              </a:solidFill>
              <a:latin typeface=""/>
            </a:endParaRPr>
          </a:p>
        </p:txBody>
      </p:sp>
      <p:sp>
        <p:nvSpPr>
          <p:cNvPr id="106" name="Freeform: Shape 105">
            <a:extLst>
              <a:ext uri="{FF2B5EF4-FFF2-40B4-BE49-F238E27FC236}">
                <a16:creationId xmlns:a16="http://schemas.microsoft.com/office/drawing/2014/main" id="{1E30D378-DAF5-4814-AEB4-3CD678C07B96}"/>
              </a:ext>
            </a:extLst>
          </p:cNvPr>
          <p:cNvSpPr/>
          <p:nvPr/>
        </p:nvSpPr>
        <p:spPr>
          <a:xfrm rot="10800000">
            <a:off x="4260305" y="2554545"/>
            <a:ext cx="3045691" cy="3085749"/>
          </a:xfrm>
          <a:custGeom>
            <a:avLst/>
            <a:gdLst>
              <a:gd name="connsiteX0" fmla="*/ 3384884 w 3384884"/>
              <a:gd name="connsiteY0" fmla="*/ 0 h 3721768"/>
              <a:gd name="connsiteX1" fmla="*/ 2582779 w 3384884"/>
              <a:gd name="connsiteY1" fmla="*/ 721894 h 3721768"/>
              <a:gd name="connsiteX2" fmla="*/ 2582779 w 3384884"/>
              <a:gd name="connsiteY2" fmla="*/ 3355466 h 3721768"/>
              <a:gd name="connsiteX3" fmla="*/ 2216477 w 3384884"/>
              <a:gd name="connsiteY3" fmla="*/ 3721768 h 3721768"/>
              <a:gd name="connsiteX4" fmla="*/ 751313 w 3384884"/>
              <a:gd name="connsiteY4" fmla="*/ 3721768 h 3721768"/>
              <a:gd name="connsiteX5" fmla="*/ 385011 w 3384884"/>
              <a:gd name="connsiteY5" fmla="*/ 3355466 h 3721768"/>
              <a:gd name="connsiteX6" fmla="*/ 385011 w 3384884"/>
              <a:gd name="connsiteY6" fmla="*/ 721895 h 3721768"/>
              <a:gd name="connsiteX7" fmla="*/ 385010 w 3384884"/>
              <a:gd name="connsiteY7" fmla="*/ 721895 h 3721768"/>
              <a:gd name="connsiteX8" fmla="*/ 0 w 3384884"/>
              <a:gd name="connsiteY8" fmla="*/ 1 h 372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4884" h="3721768">
                <a:moveTo>
                  <a:pt x="3384884" y="0"/>
                </a:moveTo>
                <a:lnTo>
                  <a:pt x="2582779" y="721894"/>
                </a:lnTo>
                <a:lnTo>
                  <a:pt x="2582779" y="3355466"/>
                </a:lnTo>
                <a:cubicBezTo>
                  <a:pt x="2582779" y="3557769"/>
                  <a:pt x="2418780" y="3721768"/>
                  <a:pt x="2216477" y="3721768"/>
                </a:cubicBezTo>
                <a:lnTo>
                  <a:pt x="751313" y="3721768"/>
                </a:lnTo>
                <a:cubicBezTo>
                  <a:pt x="549010" y="3721768"/>
                  <a:pt x="385011" y="3557769"/>
                  <a:pt x="385011" y="3355466"/>
                </a:cubicBezTo>
                <a:lnTo>
                  <a:pt x="385011" y="721895"/>
                </a:lnTo>
                <a:lnTo>
                  <a:pt x="385010" y="721895"/>
                </a:lnTo>
                <a:lnTo>
                  <a:pt x="0" y="1"/>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2"/>
              </a:solidFill>
              <a:latin typeface=""/>
            </a:endParaRPr>
          </a:p>
        </p:txBody>
      </p:sp>
      <p:sp>
        <p:nvSpPr>
          <p:cNvPr id="107" name="Freeform: Shape 106">
            <a:extLst>
              <a:ext uri="{FF2B5EF4-FFF2-40B4-BE49-F238E27FC236}">
                <a16:creationId xmlns:a16="http://schemas.microsoft.com/office/drawing/2014/main" id="{3D750138-0BD9-445A-AC3B-9E79561014C3}"/>
              </a:ext>
            </a:extLst>
          </p:cNvPr>
          <p:cNvSpPr/>
          <p:nvPr/>
        </p:nvSpPr>
        <p:spPr>
          <a:xfrm rot="10800000">
            <a:off x="6503890" y="2738448"/>
            <a:ext cx="445247" cy="2060882"/>
          </a:xfrm>
          <a:custGeom>
            <a:avLst/>
            <a:gdLst>
              <a:gd name="connsiteX0" fmla="*/ 770021 w 770021"/>
              <a:gd name="connsiteY0" fmla="*/ 0 h 2037347"/>
              <a:gd name="connsiteX1" fmla="*/ 0 w 770021"/>
              <a:gd name="connsiteY1" fmla="*/ 16042 h 2037347"/>
              <a:gd name="connsiteX2" fmla="*/ 16042 w 770021"/>
              <a:gd name="connsiteY2" fmla="*/ 2037347 h 2037347"/>
            </a:gdLst>
            <a:ahLst/>
            <a:cxnLst>
              <a:cxn ang="0">
                <a:pos x="connsiteX0" y="connsiteY0"/>
              </a:cxn>
              <a:cxn ang="0">
                <a:pos x="connsiteX1" y="connsiteY1"/>
              </a:cxn>
              <a:cxn ang="0">
                <a:pos x="connsiteX2" y="connsiteY2"/>
              </a:cxn>
            </a:cxnLst>
            <a:rect l="l" t="t" r="r" b="b"/>
            <a:pathLst>
              <a:path w="770021" h="2037347">
                <a:moveTo>
                  <a:pt x="770021" y="0"/>
                </a:moveTo>
                <a:lnTo>
                  <a:pt x="0" y="16042"/>
                </a:lnTo>
                <a:lnTo>
                  <a:pt x="16042" y="2037347"/>
                </a:lnTo>
              </a:path>
            </a:pathLst>
          </a:custGeom>
          <a:noFill/>
          <a:ln w="292100" cap="rnd">
            <a:solidFill>
              <a:schemeClr val="accent2">
                <a:lumMod val="75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108" name="Oval 107">
            <a:extLst>
              <a:ext uri="{FF2B5EF4-FFF2-40B4-BE49-F238E27FC236}">
                <a16:creationId xmlns:a16="http://schemas.microsoft.com/office/drawing/2014/main" id="{D9C2F78A-850D-4D08-9961-E35CE65F093B}"/>
              </a:ext>
            </a:extLst>
          </p:cNvPr>
          <p:cNvSpPr/>
          <p:nvPr/>
        </p:nvSpPr>
        <p:spPr>
          <a:xfrm rot="10800000">
            <a:off x="6631710" y="2421061"/>
            <a:ext cx="634852" cy="63485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sp>
        <p:nvSpPr>
          <p:cNvPr id="110" name="Parallelogram 109">
            <a:extLst>
              <a:ext uri="{FF2B5EF4-FFF2-40B4-BE49-F238E27FC236}">
                <a16:creationId xmlns:a16="http://schemas.microsoft.com/office/drawing/2014/main" id="{54ABD40D-3371-4FD2-978C-15B9F8C7060D}"/>
              </a:ext>
            </a:extLst>
          </p:cNvPr>
          <p:cNvSpPr/>
          <p:nvPr/>
        </p:nvSpPr>
        <p:spPr>
          <a:xfrm rot="10800000">
            <a:off x="5093874" y="5165006"/>
            <a:ext cx="1723567" cy="104579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103" name="TextBox 102">
            <a:extLst>
              <a:ext uri="{FF2B5EF4-FFF2-40B4-BE49-F238E27FC236}">
                <a16:creationId xmlns:a16="http://schemas.microsoft.com/office/drawing/2014/main" id="{519BBC26-76BF-4BEF-979A-5370DC793144}"/>
              </a:ext>
            </a:extLst>
          </p:cNvPr>
          <p:cNvSpPr txBox="1"/>
          <p:nvPr/>
        </p:nvSpPr>
        <p:spPr>
          <a:xfrm>
            <a:off x="5452693" y="5256909"/>
            <a:ext cx="1005930" cy="769441"/>
          </a:xfrm>
          <a:prstGeom prst="rect">
            <a:avLst/>
          </a:prstGeom>
          <a:noFill/>
        </p:spPr>
        <p:txBody>
          <a:bodyPr wrap="square" rtlCol="0">
            <a:spAutoFit/>
          </a:bodyPr>
          <a:lstStyle/>
          <a:p>
            <a:pPr algn="ctr"/>
            <a:r>
              <a:rPr lang="en-US" sz="4400" b="1" dirty="0">
                <a:solidFill>
                  <a:schemeClr val="bg2"/>
                </a:solidFill>
                <a:latin typeface=""/>
              </a:rPr>
              <a:t>02</a:t>
            </a:r>
            <a:endParaRPr lang="en-ID" sz="4400" b="1" dirty="0">
              <a:solidFill>
                <a:schemeClr val="bg2"/>
              </a:solidFill>
              <a:latin typeface=""/>
            </a:endParaRPr>
          </a:p>
        </p:txBody>
      </p:sp>
      <p:sp>
        <p:nvSpPr>
          <p:cNvPr id="116" name="Freeform: Shape 115">
            <a:extLst>
              <a:ext uri="{FF2B5EF4-FFF2-40B4-BE49-F238E27FC236}">
                <a16:creationId xmlns:a16="http://schemas.microsoft.com/office/drawing/2014/main" id="{C9566629-0CE7-4FD7-BC54-16552783ACA4}"/>
              </a:ext>
            </a:extLst>
          </p:cNvPr>
          <p:cNvSpPr/>
          <p:nvPr/>
        </p:nvSpPr>
        <p:spPr>
          <a:xfrm>
            <a:off x="7854476" y="2115140"/>
            <a:ext cx="3481396" cy="3152463"/>
          </a:xfrm>
          <a:custGeom>
            <a:avLst/>
            <a:gdLst>
              <a:gd name="connsiteX0" fmla="*/ 3384884 w 3384884"/>
              <a:gd name="connsiteY0" fmla="*/ 0 h 3721768"/>
              <a:gd name="connsiteX1" fmla="*/ 2582779 w 3384884"/>
              <a:gd name="connsiteY1" fmla="*/ 721894 h 3721768"/>
              <a:gd name="connsiteX2" fmla="*/ 2582779 w 3384884"/>
              <a:gd name="connsiteY2" fmla="*/ 3355466 h 3721768"/>
              <a:gd name="connsiteX3" fmla="*/ 2216477 w 3384884"/>
              <a:gd name="connsiteY3" fmla="*/ 3721768 h 3721768"/>
              <a:gd name="connsiteX4" fmla="*/ 751313 w 3384884"/>
              <a:gd name="connsiteY4" fmla="*/ 3721768 h 3721768"/>
              <a:gd name="connsiteX5" fmla="*/ 385011 w 3384884"/>
              <a:gd name="connsiteY5" fmla="*/ 3355466 h 3721768"/>
              <a:gd name="connsiteX6" fmla="*/ 385011 w 3384884"/>
              <a:gd name="connsiteY6" fmla="*/ 721895 h 3721768"/>
              <a:gd name="connsiteX7" fmla="*/ 385010 w 3384884"/>
              <a:gd name="connsiteY7" fmla="*/ 721895 h 3721768"/>
              <a:gd name="connsiteX8" fmla="*/ 0 w 3384884"/>
              <a:gd name="connsiteY8" fmla="*/ 1 h 372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4884" h="3721768">
                <a:moveTo>
                  <a:pt x="3384884" y="0"/>
                </a:moveTo>
                <a:lnTo>
                  <a:pt x="2582779" y="721894"/>
                </a:lnTo>
                <a:lnTo>
                  <a:pt x="2582779" y="3355466"/>
                </a:lnTo>
                <a:cubicBezTo>
                  <a:pt x="2582779" y="3557769"/>
                  <a:pt x="2418780" y="3721768"/>
                  <a:pt x="2216477" y="3721768"/>
                </a:cubicBezTo>
                <a:lnTo>
                  <a:pt x="751313" y="3721768"/>
                </a:lnTo>
                <a:cubicBezTo>
                  <a:pt x="549010" y="3721768"/>
                  <a:pt x="385011" y="3557769"/>
                  <a:pt x="385011" y="3355466"/>
                </a:cubicBezTo>
                <a:lnTo>
                  <a:pt x="385011" y="721895"/>
                </a:lnTo>
                <a:lnTo>
                  <a:pt x="385010" y="721895"/>
                </a:lnTo>
                <a:lnTo>
                  <a:pt x="0" y="1"/>
                </a:lnTo>
                <a:close/>
              </a:path>
            </a:pathLst>
          </a:cu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2"/>
              </a:solidFill>
              <a:latin typeface=""/>
            </a:endParaRPr>
          </a:p>
        </p:txBody>
      </p:sp>
      <p:sp>
        <p:nvSpPr>
          <p:cNvPr id="117" name="Freeform: Shape 116">
            <a:extLst>
              <a:ext uri="{FF2B5EF4-FFF2-40B4-BE49-F238E27FC236}">
                <a16:creationId xmlns:a16="http://schemas.microsoft.com/office/drawing/2014/main" id="{A1AFF52C-7DEF-4941-88CE-85910866E8E2}"/>
              </a:ext>
            </a:extLst>
          </p:cNvPr>
          <p:cNvSpPr/>
          <p:nvPr/>
        </p:nvSpPr>
        <p:spPr>
          <a:xfrm>
            <a:off x="8063463" y="2115140"/>
            <a:ext cx="3045691" cy="2963845"/>
          </a:xfrm>
          <a:custGeom>
            <a:avLst/>
            <a:gdLst>
              <a:gd name="connsiteX0" fmla="*/ 3384884 w 3384884"/>
              <a:gd name="connsiteY0" fmla="*/ 0 h 3721768"/>
              <a:gd name="connsiteX1" fmla="*/ 2582779 w 3384884"/>
              <a:gd name="connsiteY1" fmla="*/ 721894 h 3721768"/>
              <a:gd name="connsiteX2" fmla="*/ 2582779 w 3384884"/>
              <a:gd name="connsiteY2" fmla="*/ 3355466 h 3721768"/>
              <a:gd name="connsiteX3" fmla="*/ 2216477 w 3384884"/>
              <a:gd name="connsiteY3" fmla="*/ 3721768 h 3721768"/>
              <a:gd name="connsiteX4" fmla="*/ 751313 w 3384884"/>
              <a:gd name="connsiteY4" fmla="*/ 3721768 h 3721768"/>
              <a:gd name="connsiteX5" fmla="*/ 385011 w 3384884"/>
              <a:gd name="connsiteY5" fmla="*/ 3355466 h 3721768"/>
              <a:gd name="connsiteX6" fmla="*/ 385011 w 3384884"/>
              <a:gd name="connsiteY6" fmla="*/ 721895 h 3721768"/>
              <a:gd name="connsiteX7" fmla="*/ 385010 w 3384884"/>
              <a:gd name="connsiteY7" fmla="*/ 721895 h 3721768"/>
              <a:gd name="connsiteX8" fmla="*/ 0 w 3384884"/>
              <a:gd name="connsiteY8" fmla="*/ 1 h 372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4884" h="3721768">
                <a:moveTo>
                  <a:pt x="3384884" y="0"/>
                </a:moveTo>
                <a:lnTo>
                  <a:pt x="2582779" y="721894"/>
                </a:lnTo>
                <a:lnTo>
                  <a:pt x="2582779" y="3355466"/>
                </a:lnTo>
                <a:cubicBezTo>
                  <a:pt x="2582779" y="3557769"/>
                  <a:pt x="2418780" y="3721768"/>
                  <a:pt x="2216477" y="3721768"/>
                </a:cubicBezTo>
                <a:lnTo>
                  <a:pt x="751313" y="3721768"/>
                </a:lnTo>
                <a:cubicBezTo>
                  <a:pt x="549010" y="3721768"/>
                  <a:pt x="385011" y="3557769"/>
                  <a:pt x="385011" y="3355466"/>
                </a:cubicBezTo>
                <a:lnTo>
                  <a:pt x="385011" y="721895"/>
                </a:lnTo>
                <a:lnTo>
                  <a:pt x="385010" y="721895"/>
                </a:lnTo>
                <a:lnTo>
                  <a:pt x="0" y="1"/>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2"/>
              </a:solidFill>
              <a:latin typeface=""/>
            </a:endParaRPr>
          </a:p>
        </p:txBody>
      </p:sp>
      <p:sp>
        <p:nvSpPr>
          <p:cNvPr id="115" name="Rectangle 114">
            <a:extLst>
              <a:ext uri="{FF2B5EF4-FFF2-40B4-BE49-F238E27FC236}">
                <a16:creationId xmlns:a16="http://schemas.microsoft.com/office/drawing/2014/main" id="{4A3FAE37-4E6B-4836-8C88-2672611F65A8}"/>
              </a:ext>
            </a:extLst>
          </p:cNvPr>
          <p:cNvSpPr/>
          <p:nvPr/>
        </p:nvSpPr>
        <p:spPr>
          <a:xfrm>
            <a:off x="9175475" y="1530284"/>
            <a:ext cx="1294686" cy="89507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118" name="Freeform: Shape 117">
            <a:extLst>
              <a:ext uri="{FF2B5EF4-FFF2-40B4-BE49-F238E27FC236}">
                <a16:creationId xmlns:a16="http://schemas.microsoft.com/office/drawing/2014/main" id="{457FD60B-053E-41F9-A5F8-6160FF727080}"/>
              </a:ext>
            </a:extLst>
          </p:cNvPr>
          <p:cNvSpPr/>
          <p:nvPr/>
        </p:nvSpPr>
        <p:spPr>
          <a:xfrm>
            <a:off x="8390824" y="2956105"/>
            <a:ext cx="445247" cy="2060881"/>
          </a:xfrm>
          <a:custGeom>
            <a:avLst/>
            <a:gdLst>
              <a:gd name="connsiteX0" fmla="*/ 770021 w 770021"/>
              <a:gd name="connsiteY0" fmla="*/ 0 h 2037347"/>
              <a:gd name="connsiteX1" fmla="*/ 0 w 770021"/>
              <a:gd name="connsiteY1" fmla="*/ 16042 h 2037347"/>
              <a:gd name="connsiteX2" fmla="*/ 16042 w 770021"/>
              <a:gd name="connsiteY2" fmla="*/ 2037347 h 2037347"/>
            </a:gdLst>
            <a:ahLst/>
            <a:cxnLst>
              <a:cxn ang="0">
                <a:pos x="connsiteX0" y="connsiteY0"/>
              </a:cxn>
              <a:cxn ang="0">
                <a:pos x="connsiteX1" y="connsiteY1"/>
              </a:cxn>
              <a:cxn ang="0">
                <a:pos x="connsiteX2" y="connsiteY2"/>
              </a:cxn>
            </a:cxnLst>
            <a:rect l="l" t="t" r="r" b="b"/>
            <a:pathLst>
              <a:path w="770021" h="2037347">
                <a:moveTo>
                  <a:pt x="770021" y="0"/>
                </a:moveTo>
                <a:lnTo>
                  <a:pt x="0" y="16042"/>
                </a:lnTo>
                <a:lnTo>
                  <a:pt x="16042" y="2037347"/>
                </a:lnTo>
              </a:path>
            </a:pathLst>
          </a:custGeom>
          <a:noFill/>
          <a:ln w="292100" cap="rnd">
            <a:solidFill>
              <a:schemeClr val="accent3">
                <a:lumMod val="75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119" name="Oval 118">
            <a:extLst>
              <a:ext uri="{FF2B5EF4-FFF2-40B4-BE49-F238E27FC236}">
                <a16:creationId xmlns:a16="http://schemas.microsoft.com/office/drawing/2014/main" id="{B38834FC-A7F4-466F-AB4A-1AA003061077}"/>
              </a:ext>
            </a:extLst>
          </p:cNvPr>
          <p:cNvSpPr/>
          <p:nvPr/>
        </p:nvSpPr>
        <p:spPr>
          <a:xfrm>
            <a:off x="8073397" y="4699521"/>
            <a:ext cx="634852" cy="63485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sp>
        <p:nvSpPr>
          <p:cNvPr id="121" name="Parallelogram 120">
            <a:extLst>
              <a:ext uri="{FF2B5EF4-FFF2-40B4-BE49-F238E27FC236}">
                <a16:creationId xmlns:a16="http://schemas.microsoft.com/office/drawing/2014/main" id="{34902FC1-631C-42D1-93EF-138738F9AA1F}"/>
              </a:ext>
            </a:extLst>
          </p:cNvPr>
          <p:cNvSpPr/>
          <p:nvPr/>
        </p:nvSpPr>
        <p:spPr>
          <a:xfrm>
            <a:off x="8746594" y="1522334"/>
            <a:ext cx="1723567" cy="1045790"/>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latin typeface=""/>
            </a:endParaRPr>
          </a:p>
        </p:txBody>
      </p:sp>
      <p:sp>
        <p:nvSpPr>
          <p:cNvPr id="114" name="TextBox 113">
            <a:extLst>
              <a:ext uri="{FF2B5EF4-FFF2-40B4-BE49-F238E27FC236}">
                <a16:creationId xmlns:a16="http://schemas.microsoft.com/office/drawing/2014/main" id="{8970FB54-9DF9-4EEB-8615-476186B05A02}"/>
              </a:ext>
            </a:extLst>
          </p:cNvPr>
          <p:cNvSpPr txBox="1"/>
          <p:nvPr/>
        </p:nvSpPr>
        <p:spPr>
          <a:xfrm>
            <a:off x="9101805" y="1627559"/>
            <a:ext cx="1013144" cy="769441"/>
          </a:xfrm>
          <a:prstGeom prst="rect">
            <a:avLst/>
          </a:prstGeom>
          <a:noFill/>
        </p:spPr>
        <p:txBody>
          <a:bodyPr wrap="square" rtlCol="0">
            <a:spAutoFit/>
          </a:bodyPr>
          <a:lstStyle/>
          <a:p>
            <a:pPr algn="ctr"/>
            <a:r>
              <a:rPr lang="en-US" sz="4400" b="1" dirty="0">
                <a:solidFill>
                  <a:schemeClr val="bg2"/>
                </a:solidFill>
                <a:latin typeface=""/>
              </a:rPr>
              <a:t>03</a:t>
            </a:r>
            <a:endParaRPr lang="en-ID" sz="4400" b="1" dirty="0">
              <a:solidFill>
                <a:schemeClr val="bg2"/>
              </a:solidFill>
              <a:latin typeface=""/>
            </a:endParaRPr>
          </a:p>
        </p:txBody>
      </p:sp>
      <p:sp>
        <p:nvSpPr>
          <p:cNvPr id="40" name="Rectangle 39">
            <a:extLst>
              <a:ext uri="{FF2B5EF4-FFF2-40B4-BE49-F238E27FC236}">
                <a16:creationId xmlns:a16="http://schemas.microsoft.com/office/drawing/2014/main" id="{26CDE8EE-C54E-440C-01DA-B60FCCF4407A}"/>
              </a:ext>
            </a:extLst>
          </p:cNvPr>
          <p:cNvSpPr/>
          <p:nvPr/>
        </p:nvSpPr>
        <p:spPr>
          <a:xfrm>
            <a:off x="8595596" y="3185215"/>
            <a:ext cx="1716803" cy="1447832"/>
          </a:xfrm>
          <a:prstGeom prst="rect">
            <a:avLst/>
          </a:prstGeom>
        </p:spPr>
        <p:txBody>
          <a:bodyPr wrap="square">
            <a:spAutoFit/>
          </a:bodyPr>
          <a:lstStyle/>
          <a:p>
            <a:pPr algn="ctr">
              <a:lnSpc>
                <a:spcPct val="150000"/>
              </a:lnSpc>
            </a:pPr>
            <a:r>
              <a:rPr lang="en-ID" sz="1200" dirty="0" err="1">
                <a:solidFill>
                  <a:schemeClr val="tx2">
                    <a:lumMod val="75000"/>
                    <a:lumOff val="25000"/>
                  </a:schemeClr>
                </a:solidFill>
                <a:latin typeface="Open Sans" panose="020B0606030504020204" pitchFamily="34" charset="0"/>
              </a:rPr>
              <a:t>facilisis</a:t>
            </a:r>
            <a:r>
              <a:rPr lang="en-ID" sz="1200" dirty="0">
                <a:solidFill>
                  <a:schemeClr val="tx2">
                    <a:lumMod val="75000"/>
                    <a:lumOff val="25000"/>
                  </a:schemeClr>
                </a:solidFill>
                <a:latin typeface="Open Sans" panose="020B0606030504020204" pitchFamily="34" charset="0"/>
              </a:rPr>
              <a:t> dui </a:t>
            </a:r>
            <a:r>
              <a:rPr lang="en-ID" sz="1200" dirty="0" err="1">
                <a:solidFill>
                  <a:schemeClr val="tx2">
                    <a:lumMod val="75000"/>
                    <a:lumOff val="25000"/>
                  </a:schemeClr>
                </a:solidFill>
                <a:latin typeface="Open Sans" panose="020B0606030504020204" pitchFamily="34" charset="0"/>
              </a:rPr>
              <a:t>ut</a:t>
            </a:r>
            <a:r>
              <a:rPr lang="en-ID" sz="1200" dirty="0">
                <a:solidFill>
                  <a:schemeClr val="tx2">
                    <a:lumMod val="75000"/>
                    <a:lumOff val="25000"/>
                  </a:schemeClr>
                </a:solidFill>
                <a:latin typeface="Open Sans" panose="020B0606030504020204" pitchFamily="34" charset="0"/>
              </a:rPr>
              <a:t> ex </a:t>
            </a:r>
            <a:r>
              <a:rPr lang="en-ID" sz="1200" dirty="0" err="1">
                <a:solidFill>
                  <a:schemeClr val="tx2">
                    <a:lumMod val="75000"/>
                    <a:lumOff val="25000"/>
                  </a:schemeClr>
                </a:solidFill>
                <a:latin typeface="Open Sans" panose="020B0606030504020204" pitchFamily="34" charset="0"/>
              </a:rPr>
              <a:t>finibus</a:t>
            </a:r>
            <a:r>
              <a:rPr lang="en-ID" sz="1200" dirty="0">
                <a:solidFill>
                  <a:schemeClr val="tx2">
                    <a:lumMod val="75000"/>
                    <a:lumOff val="25000"/>
                  </a:schemeClr>
                </a:solidFill>
                <a:latin typeface="Open Sans" panose="020B0606030504020204" pitchFamily="34" charset="0"/>
              </a:rPr>
              <a:t> vestibulum. </a:t>
            </a:r>
            <a:r>
              <a:rPr lang="en-ID" sz="1200" dirty="0" err="1">
                <a:solidFill>
                  <a:schemeClr val="tx2">
                    <a:lumMod val="75000"/>
                    <a:lumOff val="25000"/>
                  </a:schemeClr>
                </a:solidFill>
                <a:latin typeface="Open Sans" panose="020B0606030504020204" pitchFamily="34" charset="0"/>
              </a:rPr>
              <a:t>tellus</a:t>
            </a:r>
            <a:r>
              <a:rPr lang="en-ID" sz="1200" dirty="0">
                <a:solidFill>
                  <a:schemeClr val="tx2">
                    <a:lumMod val="75000"/>
                    <a:lumOff val="25000"/>
                  </a:schemeClr>
                </a:solidFill>
                <a:latin typeface="Open Sans" panose="020B0606030504020204" pitchFamily="34" charset="0"/>
              </a:rPr>
              <a:t> semper, </a:t>
            </a:r>
            <a:r>
              <a:rPr lang="en-ID" sz="1200" dirty="0" err="1">
                <a:solidFill>
                  <a:schemeClr val="tx2">
                    <a:lumMod val="75000"/>
                    <a:lumOff val="25000"/>
                  </a:schemeClr>
                </a:solidFill>
                <a:latin typeface="Open Sans" panose="020B0606030504020204" pitchFamily="34" charset="0"/>
              </a:rPr>
              <a:t>sagittis</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mauris</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ut</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imperdiet</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urna</a:t>
            </a:r>
            <a:r>
              <a:rPr lang="en-ID" sz="1200" dirty="0">
                <a:solidFill>
                  <a:schemeClr val="tx2">
                    <a:lumMod val="75000"/>
                    <a:lumOff val="25000"/>
                  </a:schemeClr>
                </a:solidFill>
                <a:latin typeface="Open Sans" panose="020B0606030504020204" pitchFamily="34" charset="0"/>
              </a:rPr>
              <a:t>. </a:t>
            </a:r>
            <a:endParaRPr lang="en-US" sz="1200" dirty="0">
              <a:solidFill>
                <a:schemeClr val="tx2">
                  <a:lumMod val="75000"/>
                  <a:lumOff val="25000"/>
                </a:schemeClr>
              </a:solidFill>
              <a:latin typeface="Open Sans" panose="020B0606030504020204" pitchFamily="34" charset="0"/>
            </a:endParaRPr>
          </a:p>
        </p:txBody>
      </p:sp>
      <p:sp>
        <p:nvSpPr>
          <p:cNvPr id="41" name="Rectangle 40">
            <a:extLst>
              <a:ext uri="{FF2B5EF4-FFF2-40B4-BE49-F238E27FC236}">
                <a16:creationId xmlns:a16="http://schemas.microsoft.com/office/drawing/2014/main" id="{7CE865C7-F289-21BB-FB77-CC1E8AF56CFB}"/>
              </a:ext>
            </a:extLst>
          </p:cNvPr>
          <p:cNvSpPr/>
          <p:nvPr/>
        </p:nvSpPr>
        <p:spPr>
          <a:xfrm>
            <a:off x="5039596" y="3100550"/>
            <a:ext cx="1716803" cy="1447832"/>
          </a:xfrm>
          <a:prstGeom prst="rect">
            <a:avLst/>
          </a:prstGeom>
        </p:spPr>
        <p:txBody>
          <a:bodyPr wrap="square">
            <a:spAutoFit/>
          </a:bodyPr>
          <a:lstStyle/>
          <a:p>
            <a:pPr algn="ctr">
              <a:lnSpc>
                <a:spcPct val="150000"/>
              </a:lnSpc>
            </a:pPr>
            <a:r>
              <a:rPr lang="en-ID" sz="1200" dirty="0" err="1">
                <a:solidFill>
                  <a:schemeClr val="tx2">
                    <a:lumMod val="75000"/>
                    <a:lumOff val="25000"/>
                  </a:schemeClr>
                </a:solidFill>
                <a:latin typeface="Open Sans" panose="020B0606030504020204" pitchFamily="34" charset="0"/>
              </a:rPr>
              <a:t>facilisis</a:t>
            </a:r>
            <a:r>
              <a:rPr lang="en-ID" sz="1200" dirty="0">
                <a:solidFill>
                  <a:schemeClr val="tx2">
                    <a:lumMod val="75000"/>
                    <a:lumOff val="25000"/>
                  </a:schemeClr>
                </a:solidFill>
                <a:latin typeface="Open Sans" panose="020B0606030504020204" pitchFamily="34" charset="0"/>
              </a:rPr>
              <a:t> dui </a:t>
            </a:r>
            <a:r>
              <a:rPr lang="en-ID" sz="1200" dirty="0" err="1">
                <a:solidFill>
                  <a:schemeClr val="tx2">
                    <a:lumMod val="75000"/>
                    <a:lumOff val="25000"/>
                  </a:schemeClr>
                </a:solidFill>
                <a:latin typeface="Open Sans" panose="020B0606030504020204" pitchFamily="34" charset="0"/>
              </a:rPr>
              <a:t>ut</a:t>
            </a:r>
            <a:r>
              <a:rPr lang="en-ID" sz="1200" dirty="0">
                <a:solidFill>
                  <a:schemeClr val="tx2">
                    <a:lumMod val="75000"/>
                    <a:lumOff val="25000"/>
                  </a:schemeClr>
                </a:solidFill>
                <a:latin typeface="Open Sans" panose="020B0606030504020204" pitchFamily="34" charset="0"/>
              </a:rPr>
              <a:t> ex </a:t>
            </a:r>
            <a:r>
              <a:rPr lang="en-ID" sz="1200" dirty="0" err="1">
                <a:solidFill>
                  <a:schemeClr val="tx2">
                    <a:lumMod val="75000"/>
                    <a:lumOff val="25000"/>
                  </a:schemeClr>
                </a:solidFill>
                <a:latin typeface="Open Sans" panose="020B0606030504020204" pitchFamily="34" charset="0"/>
              </a:rPr>
              <a:t>finibus</a:t>
            </a:r>
            <a:r>
              <a:rPr lang="en-ID" sz="1200" dirty="0">
                <a:solidFill>
                  <a:schemeClr val="tx2">
                    <a:lumMod val="75000"/>
                    <a:lumOff val="25000"/>
                  </a:schemeClr>
                </a:solidFill>
                <a:latin typeface="Open Sans" panose="020B0606030504020204" pitchFamily="34" charset="0"/>
              </a:rPr>
              <a:t> vestibulum. </a:t>
            </a:r>
            <a:r>
              <a:rPr lang="en-ID" sz="1200" dirty="0" err="1">
                <a:solidFill>
                  <a:schemeClr val="tx2">
                    <a:lumMod val="75000"/>
                    <a:lumOff val="25000"/>
                  </a:schemeClr>
                </a:solidFill>
                <a:latin typeface="Open Sans" panose="020B0606030504020204" pitchFamily="34" charset="0"/>
              </a:rPr>
              <a:t>tellus</a:t>
            </a:r>
            <a:r>
              <a:rPr lang="en-ID" sz="1200" dirty="0">
                <a:solidFill>
                  <a:schemeClr val="tx2">
                    <a:lumMod val="75000"/>
                    <a:lumOff val="25000"/>
                  </a:schemeClr>
                </a:solidFill>
                <a:latin typeface="Open Sans" panose="020B0606030504020204" pitchFamily="34" charset="0"/>
              </a:rPr>
              <a:t> semper, </a:t>
            </a:r>
            <a:r>
              <a:rPr lang="en-ID" sz="1200" dirty="0" err="1">
                <a:solidFill>
                  <a:schemeClr val="tx2">
                    <a:lumMod val="75000"/>
                    <a:lumOff val="25000"/>
                  </a:schemeClr>
                </a:solidFill>
                <a:latin typeface="Open Sans" panose="020B0606030504020204" pitchFamily="34" charset="0"/>
              </a:rPr>
              <a:t>sagittis</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mauris</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ut</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imperdiet</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urna</a:t>
            </a:r>
            <a:r>
              <a:rPr lang="en-ID" sz="1200" dirty="0">
                <a:solidFill>
                  <a:schemeClr val="tx2">
                    <a:lumMod val="75000"/>
                    <a:lumOff val="25000"/>
                  </a:schemeClr>
                </a:solidFill>
                <a:latin typeface="Open Sans" panose="020B0606030504020204" pitchFamily="34" charset="0"/>
              </a:rPr>
              <a:t>. </a:t>
            </a:r>
            <a:endParaRPr lang="en-US" sz="1200" dirty="0">
              <a:solidFill>
                <a:schemeClr val="tx2">
                  <a:lumMod val="75000"/>
                  <a:lumOff val="25000"/>
                </a:schemeClr>
              </a:solidFill>
              <a:latin typeface="Open Sans" panose="020B0606030504020204" pitchFamily="34" charset="0"/>
            </a:endParaRPr>
          </a:p>
        </p:txBody>
      </p:sp>
      <p:sp>
        <p:nvSpPr>
          <p:cNvPr id="42" name="Rectangle 41">
            <a:extLst>
              <a:ext uri="{FF2B5EF4-FFF2-40B4-BE49-F238E27FC236}">
                <a16:creationId xmlns:a16="http://schemas.microsoft.com/office/drawing/2014/main" id="{3256EC2D-E9B1-B8E2-C97F-4B6B7B1F9421}"/>
              </a:ext>
            </a:extLst>
          </p:cNvPr>
          <p:cNvSpPr/>
          <p:nvPr/>
        </p:nvSpPr>
        <p:spPr>
          <a:xfrm>
            <a:off x="1568263" y="3100550"/>
            <a:ext cx="1716803" cy="1447832"/>
          </a:xfrm>
          <a:prstGeom prst="rect">
            <a:avLst/>
          </a:prstGeom>
        </p:spPr>
        <p:txBody>
          <a:bodyPr wrap="square">
            <a:spAutoFit/>
          </a:bodyPr>
          <a:lstStyle/>
          <a:p>
            <a:pPr algn="ctr">
              <a:lnSpc>
                <a:spcPct val="150000"/>
              </a:lnSpc>
            </a:pPr>
            <a:r>
              <a:rPr lang="en-ID" sz="1200" dirty="0" err="1">
                <a:solidFill>
                  <a:schemeClr val="tx2">
                    <a:lumMod val="75000"/>
                    <a:lumOff val="25000"/>
                  </a:schemeClr>
                </a:solidFill>
                <a:latin typeface="Open Sans" panose="020B0606030504020204" pitchFamily="34" charset="0"/>
              </a:rPr>
              <a:t>facilisis</a:t>
            </a:r>
            <a:r>
              <a:rPr lang="en-ID" sz="1200" dirty="0">
                <a:solidFill>
                  <a:schemeClr val="tx2">
                    <a:lumMod val="75000"/>
                    <a:lumOff val="25000"/>
                  </a:schemeClr>
                </a:solidFill>
                <a:latin typeface="Open Sans" panose="020B0606030504020204" pitchFamily="34" charset="0"/>
              </a:rPr>
              <a:t> dui </a:t>
            </a:r>
            <a:r>
              <a:rPr lang="en-ID" sz="1200" dirty="0" err="1">
                <a:solidFill>
                  <a:schemeClr val="tx2">
                    <a:lumMod val="75000"/>
                    <a:lumOff val="25000"/>
                  </a:schemeClr>
                </a:solidFill>
                <a:latin typeface="Open Sans" panose="020B0606030504020204" pitchFamily="34" charset="0"/>
              </a:rPr>
              <a:t>ut</a:t>
            </a:r>
            <a:r>
              <a:rPr lang="en-ID" sz="1200" dirty="0">
                <a:solidFill>
                  <a:schemeClr val="tx2">
                    <a:lumMod val="75000"/>
                    <a:lumOff val="25000"/>
                  </a:schemeClr>
                </a:solidFill>
                <a:latin typeface="Open Sans" panose="020B0606030504020204" pitchFamily="34" charset="0"/>
              </a:rPr>
              <a:t> ex </a:t>
            </a:r>
            <a:r>
              <a:rPr lang="en-ID" sz="1200" dirty="0" err="1">
                <a:solidFill>
                  <a:schemeClr val="tx2">
                    <a:lumMod val="75000"/>
                    <a:lumOff val="25000"/>
                  </a:schemeClr>
                </a:solidFill>
                <a:latin typeface="Open Sans" panose="020B0606030504020204" pitchFamily="34" charset="0"/>
              </a:rPr>
              <a:t>finibus</a:t>
            </a:r>
            <a:r>
              <a:rPr lang="en-ID" sz="1200" dirty="0">
                <a:solidFill>
                  <a:schemeClr val="tx2">
                    <a:lumMod val="75000"/>
                    <a:lumOff val="25000"/>
                  </a:schemeClr>
                </a:solidFill>
                <a:latin typeface="Open Sans" panose="020B0606030504020204" pitchFamily="34" charset="0"/>
              </a:rPr>
              <a:t> vestibulum. </a:t>
            </a:r>
            <a:r>
              <a:rPr lang="en-ID" sz="1200" dirty="0" err="1">
                <a:solidFill>
                  <a:schemeClr val="tx2">
                    <a:lumMod val="75000"/>
                    <a:lumOff val="25000"/>
                  </a:schemeClr>
                </a:solidFill>
                <a:latin typeface="Open Sans" panose="020B0606030504020204" pitchFamily="34" charset="0"/>
              </a:rPr>
              <a:t>tellus</a:t>
            </a:r>
            <a:r>
              <a:rPr lang="en-ID" sz="1200" dirty="0">
                <a:solidFill>
                  <a:schemeClr val="tx2">
                    <a:lumMod val="75000"/>
                    <a:lumOff val="25000"/>
                  </a:schemeClr>
                </a:solidFill>
                <a:latin typeface="Open Sans" panose="020B0606030504020204" pitchFamily="34" charset="0"/>
              </a:rPr>
              <a:t> semper, </a:t>
            </a:r>
            <a:r>
              <a:rPr lang="en-ID" sz="1200" dirty="0" err="1">
                <a:solidFill>
                  <a:schemeClr val="tx2">
                    <a:lumMod val="75000"/>
                    <a:lumOff val="25000"/>
                  </a:schemeClr>
                </a:solidFill>
                <a:latin typeface="Open Sans" panose="020B0606030504020204" pitchFamily="34" charset="0"/>
              </a:rPr>
              <a:t>sagittis</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mauris</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ut</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imperdiet</a:t>
            </a:r>
            <a:r>
              <a:rPr lang="en-ID" sz="1200" dirty="0">
                <a:solidFill>
                  <a:schemeClr val="tx2">
                    <a:lumMod val="75000"/>
                    <a:lumOff val="25000"/>
                  </a:schemeClr>
                </a:solidFill>
                <a:latin typeface="Open Sans" panose="020B0606030504020204" pitchFamily="34" charset="0"/>
              </a:rPr>
              <a:t> </a:t>
            </a:r>
            <a:r>
              <a:rPr lang="en-ID" sz="1200" dirty="0" err="1">
                <a:solidFill>
                  <a:schemeClr val="tx2">
                    <a:lumMod val="75000"/>
                    <a:lumOff val="25000"/>
                  </a:schemeClr>
                </a:solidFill>
                <a:latin typeface="Open Sans" panose="020B0606030504020204" pitchFamily="34" charset="0"/>
              </a:rPr>
              <a:t>urna</a:t>
            </a:r>
            <a:r>
              <a:rPr lang="en-ID" sz="1200" dirty="0">
                <a:solidFill>
                  <a:schemeClr val="tx2">
                    <a:lumMod val="75000"/>
                    <a:lumOff val="25000"/>
                  </a:schemeClr>
                </a:solidFill>
                <a:latin typeface="Open Sans" panose="020B0606030504020204" pitchFamily="34" charset="0"/>
              </a:rPr>
              <a:t>. </a:t>
            </a:r>
            <a:endParaRPr lang="en-US" sz="1200" dirty="0">
              <a:solidFill>
                <a:schemeClr val="tx2">
                  <a:lumMod val="75000"/>
                  <a:lumOff val="25000"/>
                </a:schemeClr>
              </a:solidFill>
              <a:latin typeface="Open Sans" panose="020B0606030504020204" pitchFamily="34" charset="0"/>
            </a:endParaRPr>
          </a:p>
        </p:txBody>
      </p:sp>
      <p:pic>
        <p:nvPicPr>
          <p:cNvPr id="3" name="Graphic 2" descr="Acorn with solid fill">
            <a:extLst>
              <a:ext uri="{FF2B5EF4-FFF2-40B4-BE49-F238E27FC236}">
                <a16:creationId xmlns:a16="http://schemas.microsoft.com/office/drawing/2014/main" id="{25764FDC-3EC8-2A46-F883-0ED6DF7A931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67042" y="2543363"/>
            <a:ext cx="370246" cy="370246"/>
          </a:xfrm>
          <a:prstGeom prst="rect">
            <a:avLst/>
          </a:prstGeom>
        </p:spPr>
      </p:pic>
      <p:pic>
        <p:nvPicPr>
          <p:cNvPr id="5" name="Graphic 4" descr="Avocado with solid fill">
            <a:extLst>
              <a:ext uri="{FF2B5EF4-FFF2-40B4-BE49-F238E27FC236}">
                <a16:creationId xmlns:a16="http://schemas.microsoft.com/office/drawing/2014/main" id="{236E64FB-30F5-1BB8-95FA-4E335EE48F2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35819" y="4784539"/>
            <a:ext cx="370246" cy="370246"/>
          </a:xfrm>
          <a:prstGeom prst="rect">
            <a:avLst/>
          </a:prstGeom>
        </p:spPr>
      </p:pic>
      <p:pic>
        <p:nvPicPr>
          <p:cNvPr id="7" name="Graphic 6" descr="Baby bottle with solid fill">
            <a:extLst>
              <a:ext uri="{FF2B5EF4-FFF2-40B4-BE49-F238E27FC236}">
                <a16:creationId xmlns:a16="http://schemas.microsoft.com/office/drawing/2014/main" id="{CA7EC0B2-FE7D-BA30-D026-743E4E749F2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90115" y="4802113"/>
            <a:ext cx="370246" cy="370246"/>
          </a:xfrm>
          <a:prstGeom prst="rect">
            <a:avLst/>
          </a:prstGeom>
        </p:spPr>
      </p:pic>
    </p:spTree>
    <p:extLst>
      <p:ext uri="{BB962C8B-B14F-4D97-AF65-F5344CB8AC3E}">
        <p14:creationId xmlns:p14="http://schemas.microsoft.com/office/powerpoint/2010/main" val="9261314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DA45838-0858-33D4-7C04-D7781C99767E}"/>
              </a:ext>
            </a:extLst>
          </p:cNvPr>
          <p:cNvGrpSpPr/>
          <p:nvPr/>
        </p:nvGrpSpPr>
        <p:grpSpPr>
          <a:xfrm>
            <a:off x="3610036" y="1590432"/>
            <a:ext cx="4851794" cy="4187552"/>
            <a:chOff x="3158227" y="1168981"/>
            <a:chExt cx="5577229" cy="4813674"/>
          </a:xfrm>
        </p:grpSpPr>
        <p:sp>
          <p:nvSpPr>
            <p:cNvPr id="44" name="Arrow: Curved Down 43">
              <a:extLst>
                <a:ext uri="{FF2B5EF4-FFF2-40B4-BE49-F238E27FC236}">
                  <a16:creationId xmlns:a16="http://schemas.microsoft.com/office/drawing/2014/main" id="{BFA609E0-CB29-4714-BFA4-7EDE052A9C50}"/>
                </a:ext>
              </a:extLst>
            </p:cNvPr>
            <p:cNvSpPr/>
            <p:nvPr/>
          </p:nvSpPr>
          <p:spPr>
            <a:xfrm rot="8615479" flipH="1">
              <a:off x="6226823" y="4514138"/>
              <a:ext cx="2380919" cy="972770"/>
            </a:xfrm>
            <a:prstGeom prst="curvedDownArrow">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sp>
          <p:nvSpPr>
            <p:cNvPr id="13" name="Arrow: Curved Down 12">
              <a:extLst>
                <a:ext uri="{FF2B5EF4-FFF2-40B4-BE49-F238E27FC236}">
                  <a16:creationId xmlns:a16="http://schemas.microsoft.com/office/drawing/2014/main" id="{FBBEB8D8-32D1-4A6C-8B60-46F6544141FE}"/>
                </a:ext>
              </a:extLst>
            </p:cNvPr>
            <p:cNvSpPr/>
            <p:nvPr/>
          </p:nvSpPr>
          <p:spPr>
            <a:xfrm rot="16800580" flipH="1">
              <a:off x="2419327" y="2777314"/>
              <a:ext cx="2546997" cy="1069198"/>
            </a:xfrm>
            <a:prstGeom prst="curvedDownArrow">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grpSp>
          <p:nvGrpSpPr>
            <p:cNvPr id="11" name="Group 10">
              <a:extLst>
                <a:ext uri="{FF2B5EF4-FFF2-40B4-BE49-F238E27FC236}">
                  <a16:creationId xmlns:a16="http://schemas.microsoft.com/office/drawing/2014/main" id="{6549C283-2AA3-4148-877F-CC7CF124CA37}"/>
                </a:ext>
              </a:extLst>
            </p:cNvPr>
            <p:cNvGrpSpPr/>
            <p:nvPr/>
          </p:nvGrpSpPr>
          <p:grpSpPr>
            <a:xfrm>
              <a:off x="3709884" y="1255707"/>
              <a:ext cx="5025572" cy="4726948"/>
              <a:chOff x="4044598" y="1393175"/>
              <a:chExt cx="4230535" cy="3979152"/>
            </a:xfrm>
          </p:grpSpPr>
          <p:grpSp>
            <p:nvGrpSpPr>
              <p:cNvPr id="3" name="Group 2">
                <a:extLst>
                  <a:ext uri="{FF2B5EF4-FFF2-40B4-BE49-F238E27FC236}">
                    <a16:creationId xmlns:a16="http://schemas.microsoft.com/office/drawing/2014/main" id="{5DD341A5-F94F-49C1-84D0-510D9FF7B88F}"/>
                  </a:ext>
                </a:extLst>
              </p:cNvPr>
              <p:cNvGrpSpPr/>
              <p:nvPr/>
            </p:nvGrpSpPr>
            <p:grpSpPr>
              <a:xfrm>
                <a:off x="4044598" y="1393175"/>
                <a:ext cx="4150458" cy="3979152"/>
                <a:chOff x="4044598" y="1393175"/>
                <a:chExt cx="4150458" cy="3979152"/>
              </a:xfrm>
            </p:grpSpPr>
            <p:sp>
              <p:nvSpPr>
                <p:cNvPr id="169" name="Freeform: Shape 168">
                  <a:extLst>
                    <a:ext uri="{FF2B5EF4-FFF2-40B4-BE49-F238E27FC236}">
                      <a16:creationId xmlns:a16="http://schemas.microsoft.com/office/drawing/2014/main" id="{A33AB11F-61BF-4051-A30A-B3EBF46DAF81}"/>
                    </a:ext>
                  </a:extLst>
                </p:cNvPr>
                <p:cNvSpPr/>
                <p:nvPr/>
              </p:nvSpPr>
              <p:spPr>
                <a:xfrm rot="3145599">
                  <a:off x="6265531" y="1893158"/>
                  <a:ext cx="1671041" cy="2188009"/>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171" name="Oval 170">
                  <a:extLst>
                    <a:ext uri="{FF2B5EF4-FFF2-40B4-BE49-F238E27FC236}">
                      <a16:creationId xmlns:a16="http://schemas.microsoft.com/office/drawing/2014/main" id="{1732AA95-0C5D-4E9C-BBD6-ACEED82DDDEE}"/>
                    </a:ext>
                  </a:extLst>
                </p:cNvPr>
                <p:cNvSpPr/>
                <p:nvPr/>
              </p:nvSpPr>
              <p:spPr>
                <a:xfrm rot="1322021">
                  <a:off x="6160167" y="2688295"/>
                  <a:ext cx="994347" cy="99434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nvGrpSpPr>
                <p:cNvPr id="173" name="Group 172">
                  <a:extLst>
                    <a:ext uri="{FF2B5EF4-FFF2-40B4-BE49-F238E27FC236}">
                      <a16:creationId xmlns:a16="http://schemas.microsoft.com/office/drawing/2014/main" id="{ED41F9C6-D732-4CE0-9F58-004825227DAA}"/>
                    </a:ext>
                  </a:extLst>
                </p:cNvPr>
                <p:cNvGrpSpPr/>
                <p:nvPr/>
              </p:nvGrpSpPr>
              <p:grpSpPr>
                <a:xfrm rot="15067453">
                  <a:off x="4288720" y="1149053"/>
                  <a:ext cx="1699765" cy="2188009"/>
                  <a:chOff x="4924926" y="916701"/>
                  <a:chExt cx="3126204" cy="4024181"/>
                </a:xfrm>
              </p:grpSpPr>
              <p:sp>
                <p:nvSpPr>
                  <p:cNvPr id="174" name="Freeform: Shape 173">
                    <a:extLst>
                      <a:ext uri="{FF2B5EF4-FFF2-40B4-BE49-F238E27FC236}">
                        <a16:creationId xmlns:a16="http://schemas.microsoft.com/office/drawing/2014/main" id="{102AEC71-7586-4C29-AA5E-D466CC7F7097}"/>
                      </a:ext>
                    </a:extLst>
                  </p:cNvPr>
                  <p:cNvSpPr/>
                  <p:nvPr/>
                </p:nvSpPr>
                <p:spPr>
                  <a:xfrm rot="2493496">
                    <a:off x="4977755" y="916701"/>
                    <a:ext cx="3073375" cy="4024181"/>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5" name="Oval 174">
                    <a:extLst>
                      <a:ext uri="{FF2B5EF4-FFF2-40B4-BE49-F238E27FC236}">
                        <a16:creationId xmlns:a16="http://schemas.microsoft.com/office/drawing/2014/main" id="{1A3AEFB0-DC00-4F8F-91BD-091C9E59BFBC}"/>
                      </a:ext>
                    </a:extLst>
                  </p:cNvPr>
                  <p:cNvSpPr/>
                  <p:nvPr/>
                </p:nvSpPr>
                <p:spPr>
                  <a:xfrm>
                    <a:off x="4924926" y="2514600"/>
                    <a:ext cx="1828800" cy="1828800"/>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grpSp>
            <p:grpSp>
              <p:nvGrpSpPr>
                <p:cNvPr id="189" name="Group 188">
                  <a:extLst>
                    <a:ext uri="{FF2B5EF4-FFF2-40B4-BE49-F238E27FC236}">
                      <a16:creationId xmlns:a16="http://schemas.microsoft.com/office/drawing/2014/main" id="{BC8B6F27-1B32-4644-BC6C-14234674A5EA}"/>
                    </a:ext>
                  </a:extLst>
                </p:cNvPr>
                <p:cNvGrpSpPr/>
                <p:nvPr/>
              </p:nvGrpSpPr>
              <p:grpSpPr>
                <a:xfrm rot="10056493">
                  <a:off x="4395948" y="3184318"/>
                  <a:ext cx="1699765" cy="2188009"/>
                  <a:chOff x="4924926" y="916701"/>
                  <a:chExt cx="3126204" cy="4024181"/>
                </a:xfrm>
              </p:grpSpPr>
              <p:sp>
                <p:nvSpPr>
                  <p:cNvPr id="190" name="Freeform: Shape 189">
                    <a:extLst>
                      <a:ext uri="{FF2B5EF4-FFF2-40B4-BE49-F238E27FC236}">
                        <a16:creationId xmlns:a16="http://schemas.microsoft.com/office/drawing/2014/main" id="{0CF1C19C-2409-4C91-B6E5-EC6E311AB922}"/>
                      </a:ext>
                    </a:extLst>
                  </p:cNvPr>
                  <p:cNvSpPr/>
                  <p:nvPr/>
                </p:nvSpPr>
                <p:spPr>
                  <a:xfrm rot="2493496">
                    <a:off x="4977755" y="916701"/>
                    <a:ext cx="3073375" cy="4024181"/>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1" name="Oval 190">
                    <a:extLst>
                      <a:ext uri="{FF2B5EF4-FFF2-40B4-BE49-F238E27FC236}">
                        <a16:creationId xmlns:a16="http://schemas.microsoft.com/office/drawing/2014/main" id="{CD950DBC-CCA5-48FB-8033-B1918D7218EC}"/>
                      </a:ext>
                    </a:extLst>
                  </p:cNvPr>
                  <p:cNvSpPr/>
                  <p:nvPr/>
                </p:nvSpPr>
                <p:spPr>
                  <a:xfrm>
                    <a:off x="4924926" y="2514600"/>
                    <a:ext cx="1828800" cy="1828800"/>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sp>
            <p:nvSpPr>
              <p:cNvPr id="7" name="Oval 6">
                <a:extLst>
                  <a:ext uri="{FF2B5EF4-FFF2-40B4-BE49-F238E27FC236}">
                    <a16:creationId xmlns:a16="http://schemas.microsoft.com/office/drawing/2014/main" id="{CDD2C2FA-7741-42B5-A568-8DF70266BA2E}"/>
                  </a:ext>
                </a:extLst>
              </p:cNvPr>
              <p:cNvSpPr/>
              <p:nvPr/>
            </p:nvSpPr>
            <p:spPr>
              <a:xfrm>
                <a:off x="4216280" y="1393488"/>
                <a:ext cx="254240" cy="25424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0F2F074C-C3D7-4C18-B9DA-0E9D53347373}"/>
                  </a:ext>
                </a:extLst>
              </p:cNvPr>
              <p:cNvSpPr/>
              <p:nvPr/>
            </p:nvSpPr>
            <p:spPr>
              <a:xfrm>
                <a:off x="8020893" y="2579556"/>
                <a:ext cx="254240" cy="25424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Oval 27">
                <a:extLst>
                  <a:ext uri="{FF2B5EF4-FFF2-40B4-BE49-F238E27FC236}">
                    <a16:creationId xmlns:a16="http://schemas.microsoft.com/office/drawing/2014/main" id="{1DDDA8B3-3A4A-4A00-8A9C-7AEBA7CEA8AB}"/>
                  </a:ext>
                </a:extLst>
              </p:cNvPr>
              <p:cNvSpPr/>
              <p:nvPr/>
            </p:nvSpPr>
            <p:spPr>
              <a:xfrm>
                <a:off x="4251641" y="4857340"/>
                <a:ext cx="254240" cy="25424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5" name="Arrow: Curved Down 44">
              <a:extLst>
                <a:ext uri="{FF2B5EF4-FFF2-40B4-BE49-F238E27FC236}">
                  <a16:creationId xmlns:a16="http://schemas.microsoft.com/office/drawing/2014/main" id="{F6663D38-0416-4F93-BE9C-68EE13F504B9}"/>
                </a:ext>
              </a:extLst>
            </p:cNvPr>
            <p:cNvSpPr/>
            <p:nvPr/>
          </p:nvSpPr>
          <p:spPr>
            <a:xfrm rot="1181083" flipH="1">
              <a:off x="5807361" y="1168981"/>
              <a:ext cx="2446757" cy="1029426"/>
            </a:xfrm>
            <a:prstGeom prst="curvedDownArrow">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grpSp>
      <p:sp>
        <p:nvSpPr>
          <p:cNvPr id="35" name="Rectangle 34">
            <a:extLst>
              <a:ext uri="{FF2B5EF4-FFF2-40B4-BE49-F238E27FC236}">
                <a16:creationId xmlns:a16="http://schemas.microsoft.com/office/drawing/2014/main" id="{801BD815-143E-8FBC-6DC5-30D8C8DAA95D}"/>
              </a:ext>
            </a:extLst>
          </p:cNvPr>
          <p:cNvSpPr/>
          <p:nvPr/>
        </p:nvSpPr>
        <p:spPr>
          <a:xfrm>
            <a:off x="8897282" y="2725594"/>
            <a:ext cx="2683396" cy="1170833"/>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imperdiet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urna</a:t>
            </a:r>
            <a:r>
              <a:rPr lang="en-ID" sz="1200" dirty="0">
                <a:solidFill>
                  <a:schemeClr val="tx1">
                    <a:lumMod val="75000"/>
                    <a:lumOff val="25000"/>
                  </a:schemeClr>
                </a:solidFill>
                <a:latin typeface="Open Sans" panose="020B0606030504020204" pitchFamily="34" charset="0"/>
              </a:rPr>
              <a:t>. </a:t>
            </a:r>
            <a:endParaRPr lang="en-US" sz="1200" dirty="0">
              <a:solidFill>
                <a:schemeClr val="tx1">
                  <a:lumMod val="75000"/>
                  <a:lumOff val="25000"/>
                </a:schemeClr>
              </a:solidFill>
              <a:latin typeface="Open Sans" panose="020B0606030504020204" pitchFamily="34" charset="0"/>
            </a:endParaRPr>
          </a:p>
        </p:txBody>
      </p:sp>
      <p:sp>
        <p:nvSpPr>
          <p:cNvPr id="36" name="TextBox 35">
            <a:extLst>
              <a:ext uri="{FF2B5EF4-FFF2-40B4-BE49-F238E27FC236}">
                <a16:creationId xmlns:a16="http://schemas.microsoft.com/office/drawing/2014/main" id="{D716D995-FDC0-3173-1D47-608D0147D2AE}"/>
              </a:ext>
            </a:extLst>
          </p:cNvPr>
          <p:cNvSpPr txBox="1"/>
          <p:nvPr/>
        </p:nvSpPr>
        <p:spPr>
          <a:xfrm>
            <a:off x="8897282" y="22797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42" name="Rectangle 41">
            <a:extLst>
              <a:ext uri="{FF2B5EF4-FFF2-40B4-BE49-F238E27FC236}">
                <a16:creationId xmlns:a16="http://schemas.microsoft.com/office/drawing/2014/main" id="{FCA0A2A0-D7BE-89F5-E92D-7CE0C1A6DC2D}"/>
              </a:ext>
            </a:extLst>
          </p:cNvPr>
          <p:cNvSpPr/>
          <p:nvPr/>
        </p:nvSpPr>
        <p:spPr>
          <a:xfrm>
            <a:off x="1306311" y="1187082"/>
            <a:ext cx="2683396" cy="1170833"/>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imperdiet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urna</a:t>
            </a:r>
            <a:r>
              <a:rPr lang="en-ID" sz="1200" dirty="0">
                <a:solidFill>
                  <a:schemeClr val="tx1">
                    <a:lumMod val="75000"/>
                    <a:lumOff val="25000"/>
                  </a:schemeClr>
                </a:solidFill>
                <a:latin typeface="Open Sans" panose="020B0606030504020204" pitchFamily="34" charset="0"/>
              </a:rPr>
              <a:t>. </a:t>
            </a:r>
            <a:endParaRPr lang="en-US" sz="1200" dirty="0">
              <a:solidFill>
                <a:schemeClr val="tx1">
                  <a:lumMod val="75000"/>
                  <a:lumOff val="25000"/>
                </a:schemeClr>
              </a:solidFill>
              <a:latin typeface="Open Sans" panose="020B0606030504020204" pitchFamily="34" charset="0"/>
            </a:endParaRPr>
          </a:p>
        </p:txBody>
      </p:sp>
      <p:sp>
        <p:nvSpPr>
          <p:cNvPr id="43" name="TextBox 42">
            <a:extLst>
              <a:ext uri="{FF2B5EF4-FFF2-40B4-BE49-F238E27FC236}">
                <a16:creationId xmlns:a16="http://schemas.microsoft.com/office/drawing/2014/main" id="{4259AFFF-B63E-58A9-6F4B-64740C7FF949}"/>
              </a:ext>
            </a:extLst>
          </p:cNvPr>
          <p:cNvSpPr txBox="1"/>
          <p:nvPr/>
        </p:nvSpPr>
        <p:spPr>
          <a:xfrm>
            <a:off x="1881968" y="741210"/>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sp>
        <p:nvSpPr>
          <p:cNvPr id="46" name="Rectangle 45">
            <a:extLst>
              <a:ext uri="{FF2B5EF4-FFF2-40B4-BE49-F238E27FC236}">
                <a16:creationId xmlns:a16="http://schemas.microsoft.com/office/drawing/2014/main" id="{D2B90478-C355-26E1-2C8A-015C82F4DFE9}"/>
              </a:ext>
            </a:extLst>
          </p:cNvPr>
          <p:cNvSpPr/>
          <p:nvPr/>
        </p:nvSpPr>
        <p:spPr>
          <a:xfrm>
            <a:off x="1306311" y="5120454"/>
            <a:ext cx="2683396" cy="1170833"/>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imperdiet</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urna</a:t>
            </a:r>
            <a:r>
              <a:rPr lang="en-ID" sz="1200" dirty="0">
                <a:solidFill>
                  <a:schemeClr val="tx1">
                    <a:lumMod val="75000"/>
                    <a:lumOff val="25000"/>
                  </a:schemeClr>
                </a:solidFill>
                <a:latin typeface="Open Sans" panose="020B0606030504020204" pitchFamily="34" charset="0"/>
              </a:rPr>
              <a:t>. </a:t>
            </a:r>
            <a:endParaRPr lang="en-US" sz="1200" dirty="0">
              <a:solidFill>
                <a:schemeClr val="tx1">
                  <a:lumMod val="75000"/>
                  <a:lumOff val="25000"/>
                </a:schemeClr>
              </a:solidFill>
              <a:latin typeface="Open Sans" panose="020B0606030504020204" pitchFamily="34" charset="0"/>
            </a:endParaRPr>
          </a:p>
        </p:txBody>
      </p:sp>
      <p:sp>
        <p:nvSpPr>
          <p:cNvPr id="47" name="TextBox 46">
            <a:extLst>
              <a:ext uri="{FF2B5EF4-FFF2-40B4-BE49-F238E27FC236}">
                <a16:creationId xmlns:a16="http://schemas.microsoft.com/office/drawing/2014/main" id="{BD208425-0311-AD9C-B520-06CEF9A243CF}"/>
              </a:ext>
            </a:extLst>
          </p:cNvPr>
          <p:cNvSpPr txBox="1"/>
          <p:nvPr/>
        </p:nvSpPr>
        <p:spPr>
          <a:xfrm>
            <a:off x="1881968" y="467458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pic>
        <p:nvPicPr>
          <p:cNvPr id="5" name="Graphic 4" descr="Backpack with solid fill">
            <a:extLst>
              <a:ext uri="{FF2B5EF4-FFF2-40B4-BE49-F238E27FC236}">
                <a16:creationId xmlns:a16="http://schemas.microsoft.com/office/drawing/2014/main" id="{3C5FD5AC-9946-90C3-2320-409A4E4E1B2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56095" y="2545659"/>
            <a:ext cx="470964" cy="470964"/>
          </a:xfrm>
          <a:prstGeom prst="rect">
            <a:avLst/>
          </a:prstGeom>
        </p:spPr>
      </p:pic>
      <p:pic>
        <p:nvPicPr>
          <p:cNvPr id="8" name="Graphic 7" descr="Badminton with solid fill">
            <a:extLst>
              <a:ext uri="{FF2B5EF4-FFF2-40B4-BE49-F238E27FC236}">
                <a16:creationId xmlns:a16="http://schemas.microsoft.com/office/drawing/2014/main" id="{B02D5BEB-7DF1-7C66-3261-83B6387F681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56095" y="4033800"/>
            <a:ext cx="470964" cy="470964"/>
          </a:xfrm>
          <a:prstGeom prst="rect">
            <a:avLst/>
          </a:prstGeom>
        </p:spPr>
      </p:pic>
      <p:pic>
        <p:nvPicPr>
          <p:cNvPr id="10" name="Graphic 9" descr="Balloons with solid fill">
            <a:extLst>
              <a:ext uri="{FF2B5EF4-FFF2-40B4-BE49-F238E27FC236}">
                <a16:creationId xmlns:a16="http://schemas.microsoft.com/office/drawing/2014/main" id="{BEBE6447-4909-0C5B-F847-5B54D1CC1B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57365" y="3253871"/>
            <a:ext cx="470964" cy="470964"/>
          </a:xfrm>
          <a:prstGeom prst="rect">
            <a:avLst/>
          </a:prstGeom>
        </p:spPr>
      </p:pic>
    </p:spTree>
    <p:extLst>
      <p:ext uri="{BB962C8B-B14F-4D97-AF65-F5344CB8AC3E}">
        <p14:creationId xmlns:p14="http://schemas.microsoft.com/office/powerpoint/2010/main" val="359395868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106AEAD9-6E0B-45CE-9380-FE9F43C8EC74}"/>
              </a:ext>
            </a:extLst>
          </p:cNvPr>
          <p:cNvGrpSpPr/>
          <p:nvPr/>
        </p:nvGrpSpPr>
        <p:grpSpPr>
          <a:xfrm>
            <a:off x="3846288" y="1365988"/>
            <a:ext cx="4499426" cy="4126024"/>
            <a:chOff x="7076868" y="1929265"/>
            <a:chExt cx="3796057" cy="3481026"/>
          </a:xfrm>
        </p:grpSpPr>
        <p:grpSp>
          <p:nvGrpSpPr>
            <p:cNvPr id="173" name="Group 172">
              <a:extLst>
                <a:ext uri="{FF2B5EF4-FFF2-40B4-BE49-F238E27FC236}">
                  <a16:creationId xmlns:a16="http://schemas.microsoft.com/office/drawing/2014/main" id="{ED41F9C6-D732-4CE0-9F58-004825227DAA}"/>
                </a:ext>
              </a:extLst>
            </p:cNvPr>
            <p:cNvGrpSpPr/>
            <p:nvPr/>
          </p:nvGrpSpPr>
          <p:grpSpPr>
            <a:xfrm rot="14625422">
              <a:off x="7311033" y="1712100"/>
              <a:ext cx="1513825" cy="1982156"/>
              <a:chOff x="4977754" y="916701"/>
              <a:chExt cx="3073375" cy="4024181"/>
            </a:xfrm>
          </p:grpSpPr>
          <p:sp>
            <p:nvSpPr>
              <p:cNvPr id="174" name="Freeform: Shape 173">
                <a:extLst>
                  <a:ext uri="{FF2B5EF4-FFF2-40B4-BE49-F238E27FC236}">
                    <a16:creationId xmlns:a16="http://schemas.microsoft.com/office/drawing/2014/main" id="{102AEC71-7586-4C29-AA5E-D466CC7F7097}"/>
                  </a:ext>
                </a:extLst>
              </p:cNvPr>
              <p:cNvSpPr/>
              <p:nvPr/>
            </p:nvSpPr>
            <p:spPr>
              <a:xfrm rot="2021719">
                <a:off x="4977754" y="916701"/>
                <a:ext cx="3073375" cy="4024181"/>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175" name="Oval 174">
                <a:extLst>
                  <a:ext uri="{FF2B5EF4-FFF2-40B4-BE49-F238E27FC236}">
                    <a16:creationId xmlns:a16="http://schemas.microsoft.com/office/drawing/2014/main" id="{1A3AEFB0-DC00-4F8F-91BD-091C9E59BFBC}"/>
                  </a:ext>
                </a:extLst>
              </p:cNvPr>
              <p:cNvSpPr/>
              <p:nvPr/>
            </p:nvSpPr>
            <p:spPr>
              <a:xfrm rot="6974578">
                <a:off x="4985632" y="2548271"/>
                <a:ext cx="1828800" cy="1828802"/>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grpSp>
        <p:grpSp>
          <p:nvGrpSpPr>
            <p:cNvPr id="5" name="Group 4">
              <a:extLst>
                <a:ext uri="{FF2B5EF4-FFF2-40B4-BE49-F238E27FC236}">
                  <a16:creationId xmlns:a16="http://schemas.microsoft.com/office/drawing/2014/main" id="{411ACF23-32E1-4064-AEBA-0FB5F754DAED}"/>
                </a:ext>
              </a:extLst>
            </p:cNvPr>
            <p:cNvGrpSpPr/>
            <p:nvPr/>
          </p:nvGrpSpPr>
          <p:grpSpPr>
            <a:xfrm rot="19785619">
              <a:off x="8890769" y="1929265"/>
              <a:ext cx="1982156" cy="1513826"/>
              <a:chOff x="6012998" y="2086371"/>
              <a:chExt cx="2599198" cy="1985077"/>
            </a:xfrm>
          </p:grpSpPr>
          <p:sp>
            <p:nvSpPr>
              <p:cNvPr id="169" name="Freeform: Shape 168">
                <a:extLst>
                  <a:ext uri="{FF2B5EF4-FFF2-40B4-BE49-F238E27FC236}">
                    <a16:creationId xmlns:a16="http://schemas.microsoft.com/office/drawing/2014/main" id="{A33AB11F-61BF-4051-A30A-B3EBF46DAF81}"/>
                  </a:ext>
                </a:extLst>
              </p:cNvPr>
              <p:cNvSpPr/>
              <p:nvPr/>
            </p:nvSpPr>
            <p:spPr>
              <a:xfrm rot="3145599">
                <a:off x="6320058" y="1779311"/>
                <a:ext cx="1985077" cy="2599198"/>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171" name="Oval 170">
                <a:extLst>
                  <a:ext uri="{FF2B5EF4-FFF2-40B4-BE49-F238E27FC236}">
                    <a16:creationId xmlns:a16="http://schemas.microsoft.com/office/drawing/2014/main" id="{1732AA95-0C5D-4E9C-BBD6-ACEED82DDDEE}"/>
                  </a:ext>
                </a:extLst>
              </p:cNvPr>
              <p:cNvSpPr/>
              <p:nvPr/>
            </p:nvSpPr>
            <p:spPr>
              <a:xfrm rot="1996599">
                <a:off x="6194893" y="2723878"/>
                <a:ext cx="1181213" cy="1181213"/>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nvGrpSpPr>
            <p:cNvPr id="189" name="Group 188">
              <a:extLst>
                <a:ext uri="{FF2B5EF4-FFF2-40B4-BE49-F238E27FC236}">
                  <a16:creationId xmlns:a16="http://schemas.microsoft.com/office/drawing/2014/main" id="{BC8B6F27-1B32-4644-BC6C-14234674A5EA}"/>
                </a:ext>
              </a:extLst>
            </p:cNvPr>
            <p:cNvGrpSpPr/>
            <p:nvPr/>
          </p:nvGrpSpPr>
          <p:grpSpPr>
            <a:xfrm rot="10056493">
              <a:off x="7485767" y="3428135"/>
              <a:ext cx="1539847" cy="1982156"/>
              <a:chOff x="4924926" y="916701"/>
              <a:chExt cx="3126204" cy="4024181"/>
            </a:xfrm>
          </p:grpSpPr>
          <p:sp>
            <p:nvSpPr>
              <p:cNvPr id="190" name="Freeform: Shape 189">
                <a:extLst>
                  <a:ext uri="{FF2B5EF4-FFF2-40B4-BE49-F238E27FC236}">
                    <a16:creationId xmlns:a16="http://schemas.microsoft.com/office/drawing/2014/main" id="{0CF1C19C-2409-4C91-B6E5-EC6E311AB922}"/>
                  </a:ext>
                </a:extLst>
              </p:cNvPr>
              <p:cNvSpPr/>
              <p:nvPr/>
            </p:nvSpPr>
            <p:spPr>
              <a:xfrm rot="2493496">
                <a:off x="4977755" y="916701"/>
                <a:ext cx="3073375" cy="4024181"/>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1" name="Oval 190">
                <a:extLst>
                  <a:ext uri="{FF2B5EF4-FFF2-40B4-BE49-F238E27FC236}">
                    <a16:creationId xmlns:a16="http://schemas.microsoft.com/office/drawing/2014/main" id="{CD950DBC-CCA5-48FB-8033-B1918D7218EC}"/>
                  </a:ext>
                </a:extLst>
              </p:cNvPr>
              <p:cNvSpPr/>
              <p:nvPr/>
            </p:nvSpPr>
            <p:spPr>
              <a:xfrm rot="674578">
                <a:off x="4924926" y="2514602"/>
                <a:ext cx="1828800" cy="1828799"/>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nvGrpSpPr>
            <p:cNvPr id="18" name="Group 17">
              <a:extLst>
                <a:ext uri="{FF2B5EF4-FFF2-40B4-BE49-F238E27FC236}">
                  <a16:creationId xmlns:a16="http://schemas.microsoft.com/office/drawing/2014/main" id="{CECA5364-2E71-4E51-9939-5218B9FC19E0}"/>
                </a:ext>
              </a:extLst>
            </p:cNvPr>
            <p:cNvGrpSpPr/>
            <p:nvPr/>
          </p:nvGrpSpPr>
          <p:grpSpPr>
            <a:xfrm rot="13597676" flipH="1" flipV="1">
              <a:off x="9111500" y="3634726"/>
              <a:ext cx="1982156" cy="1513826"/>
              <a:chOff x="8456747" y="3214708"/>
              <a:chExt cx="2599198" cy="1985077"/>
            </a:xfrm>
          </p:grpSpPr>
          <p:sp>
            <p:nvSpPr>
              <p:cNvPr id="36" name="Freeform: Shape 35">
                <a:extLst>
                  <a:ext uri="{FF2B5EF4-FFF2-40B4-BE49-F238E27FC236}">
                    <a16:creationId xmlns:a16="http://schemas.microsoft.com/office/drawing/2014/main" id="{8C781E79-12D0-4F1C-9FCF-8E03EF183D55}"/>
                  </a:ext>
                </a:extLst>
              </p:cNvPr>
              <p:cNvSpPr/>
              <p:nvPr/>
            </p:nvSpPr>
            <p:spPr>
              <a:xfrm rot="3145599">
                <a:off x="8763807" y="2907648"/>
                <a:ext cx="1985077" cy="2599198"/>
              </a:xfrm>
              <a:custGeom>
                <a:avLst/>
                <a:gdLst>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59338"/>
                  <a:gd name="connsiteY0" fmla="*/ 0 h 3368623"/>
                  <a:gd name="connsiteX1" fmla="*/ 2051652 w 2459338"/>
                  <a:gd name="connsiteY1" fmla="*/ 2320171 h 3368623"/>
                  <a:gd name="connsiteX2" fmla="*/ 2042963 w 2459338"/>
                  <a:gd name="connsiteY2" fmla="*/ 2318636 h 3368623"/>
                  <a:gd name="connsiteX3" fmla="*/ 2042535 w 2459338"/>
                  <a:gd name="connsiteY3" fmla="*/ 2327751 h 3368623"/>
                  <a:gd name="connsiteX4" fmla="*/ 2037284 w 2459338"/>
                  <a:gd name="connsiteY4" fmla="*/ 2349981 h 3368623"/>
                  <a:gd name="connsiteX5" fmla="*/ 1018642 w 2459338"/>
                  <a:gd name="connsiteY5" fmla="*/ 3368623 h 3368623"/>
                  <a:gd name="connsiteX6" fmla="*/ 0 w 2459338"/>
                  <a:gd name="connsiteY6" fmla="*/ 2349981 h 3368623"/>
                  <a:gd name="connsiteX7" fmla="*/ 1 w 2459338"/>
                  <a:gd name="connsiteY7" fmla="*/ 2349981 h 3368623"/>
                  <a:gd name="connsiteX8" fmla="*/ 370692 w 2459338"/>
                  <a:gd name="connsiteY8" fmla="*/ 1563948 h 3368623"/>
                  <a:gd name="connsiteX9" fmla="*/ 433402 w 2459338"/>
                  <a:gd name="connsiteY9" fmla="*/ 1517054 h 3368623"/>
                  <a:gd name="connsiteX10" fmla="*/ 411810 w 2459338"/>
                  <a:gd name="connsiteY10" fmla="*/ 1508195 h 3368623"/>
                  <a:gd name="connsiteX11" fmla="*/ 463348 w 2459338"/>
                  <a:gd name="connsiteY11" fmla="*/ 1496658 h 3368623"/>
                  <a:gd name="connsiteX12" fmla="*/ 533098 w 2459338"/>
                  <a:gd name="connsiteY12" fmla="*/ 1454284 h 3368623"/>
                  <a:gd name="connsiteX13" fmla="*/ 1018643 w 2459338"/>
                  <a:gd name="connsiteY13" fmla="*/ 1331339 h 3368623"/>
                  <a:gd name="connsiteX14" fmla="*/ 1082495 w 2459338"/>
                  <a:gd name="connsiteY14" fmla="*/ 1331339 h 3368623"/>
                  <a:gd name="connsiteX15" fmla="*/ 1110233 w 2459338"/>
                  <a:gd name="connsiteY15" fmla="*/ 1322351 h 3368623"/>
                  <a:gd name="connsiteX16" fmla="*/ 1834520 w 2459338"/>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834520 w 2465715"/>
                  <a:gd name="connsiteY0" fmla="*/ 0 h 3368623"/>
                  <a:gd name="connsiteX1" fmla="*/ 2051652 w 2465715"/>
                  <a:gd name="connsiteY1" fmla="*/ 2320171 h 3368623"/>
                  <a:gd name="connsiteX2" fmla="*/ 2042963 w 2465715"/>
                  <a:gd name="connsiteY2" fmla="*/ 2318636 h 3368623"/>
                  <a:gd name="connsiteX3" fmla="*/ 2042535 w 2465715"/>
                  <a:gd name="connsiteY3" fmla="*/ 2327751 h 3368623"/>
                  <a:gd name="connsiteX4" fmla="*/ 2037284 w 2465715"/>
                  <a:gd name="connsiteY4" fmla="*/ 2349981 h 3368623"/>
                  <a:gd name="connsiteX5" fmla="*/ 1018642 w 2465715"/>
                  <a:gd name="connsiteY5" fmla="*/ 3368623 h 3368623"/>
                  <a:gd name="connsiteX6" fmla="*/ 0 w 2465715"/>
                  <a:gd name="connsiteY6" fmla="*/ 2349981 h 3368623"/>
                  <a:gd name="connsiteX7" fmla="*/ 1 w 2465715"/>
                  <a:gd name="connsiteY7" fmla="*/ 2349981 h 3368623"/>
                  <a:gd name="connsiteX8" fmla="*/ 370692 w 2465715"/>
                  <a:gd name="connsiteY8" fmla="*/ 1563948 h 3368623"/>
                  <a:gd name="connsiteX9" fmla="*/ 433402 w 2465715"/>
                  <a:gd name="connsiteY9" fmla="*/ 1517054 h 3368623"/>
                  <a:gd name="connsiteX10" fmla="*/ 411810 w 2465715"/>
                  <a:gd name="connsiteY10" fmla="*/ 1508195 h 3368623"/>
                  <a:gd name="connsiteX11" fmla="*/ 463348 w 2465715"/>
                  <a:gd name="connsiteY11" fmla="*/ 1496658 h 3368623"/>
                  <a:gd name="connsiteX12" fmla="*/ 533098 w 2465715"/>
                  <a:gd name="connsiteY12" fmla="*/ 1454284 h 3368623"/>
                  <a:gd name="connsiteX13" fmla="*/ 1018643 w 2465715"/>
                  <a:gd name="connsiteY13" fmla="*/ 1331339 h 3368623"/>
                  <a:gd name="connsiteX14" fmla="*/ 1082495 w 2465715"/>
                  <a:gd name="connsiteY14" fmla="*/ 1331339 h 3368623"/>
                  <a:gd name="connsiteX15" fmla="*/ 1110233 w 2465715"/>
                  <a:gd name="connsiteY15" fmla="*/ 1322351 h 3368623"/>
                  <a:gd name="connsiteX16" fmla="*/ 1834520 w 2465715"/>
                  <a:gd name="connsiteY16" fmla="*/ 0 h 3368623"/>
                  <a:gd name="connsiteX0" fmla="*/ 1904721 w 2535916"/>
                  <a:gd name="connsiteY0" fmla="*/ 0 h 3368623"/>
                  <a:gd name="connsiteX1" fmla="*/ 2121853 w 2535916"/>
                  <a:gd name="connsiteY1" fmla="*/ 2320171 h 3368623"/>
                  <a:gd name="connsiteX2" fmla="*/ 2113164 w 2535916"/>
                  <a:gd name="connsiteY2" fmla="*/ 2318636 h 3368623"/>
                  <a:gd name="connsiteX3" fmla="*/ 2112736 w 2535916"/>
                  <a:gd name="connsiteY3" fmla="*/ 2327751 h 3368623"/>
                  <a:gd name="connsiteX4" fmla="*/ 2107485 w 2535916"/>
                  <a:gd name="connsiteY4" fmla="*/ 2349981 h 3368623"/>
                  <a:gd name="connsiteX5" fmla="*/ 1088843 w 2535916"/>
                  <a:gd name="connsiteY5" fmla="*/ 3368623 h 3368623"/>
                  <a:gd name="connsiteX6" fmla="*/ 70201 w 2535916"/>
                  <a:gd name="connsiteY6" fmla="*/ 2349981 h 3368623"/>
                  <a:gd name="connsiteX7" fmla="*/ 70202 w 2535916"/>
                  <a:gd name="connsiteY7" fmla="*/ 2349981 h 3368623"/>
                  <a:gd name="connsiteX8" fmla="*/ 440893 w 2535916"/>
                  <a:gd name="connsiteY8" fmla="*/ 1563948 h 3368623"/>
                  <a:gd name="connsiteX9" fmla="*/ 503603 w 2535916"/>
                  <a:gd name="connsiteY9" fmla="*/ 1517054 h 3368623"/>
                  <a:gd name="connsiteX10" fmla="*/ 482011 w 2535916"/>
                  <a:gd name="connsiteY10" fmla="*/ 1508195 h 3368623"/>
                  <a:gd name="connsiteX11" fmla="*/ 533549 w 2535916"/>
                  <a:gd name="connsiteY11" fmla="*/ 1496658 h 3368623"/>
                  <a:gd name="connsiteX12" fmla="*/ 603299 w 2535916"/>
                  <a:gd name="connsiteY12" fmla="*/ 1454284 h 3368623"/>
                  <a:gd name="connsiteX13" fmla="*/ 1088844 w 2535916"/>
                  <a:gd name="connsiteY13" fmla="*/ 1331339 h 3368623"/>
                  <a:gd name="connsiteX14" fmla="*/ 1152696 w 2535916"/>
                  <a:gd name="connsiteY14" fmla="*/ 1331339 h 3368623"/>
                  <a:gd name="connsiteX15" fmla="*/ 1180434 w 2535916"/>
                  <a:gd name="connsiteY15" fmla="*/ 1322351 h 3368623"/>
                  <a:gd name="connsiteX16" fmla="*/ 1904721 w 2535916"/>
                  <a:gd name="connsiteY16" fmla="*/ 0 h 3368623"/>
                  <a:gd name="connsiteX0" fmla="*/ 1941512 w 2572707"/>
                  <a:gd name="connsiteY0" fmla="*/ 0 h 3368623"/>
                  <a:gd name="connsiteX1" fmla="*/ 2158644 w 2572707"/>
                  <a:gd name="connsiteY1" fmla="*/ 2320171 h 3368623"/>
                  <a:gd name="connsiteX2" fmla="*/ 2149955 w 2572707"/>
                  <a:gd name="connsiteY2" fmla="*/ 2318636 h 3368623"/>
                  <a:gd name="connsiteX3" fmla="*/ 2149527 w 2572707"/>
                  <a:gd name="connsiteY3" fmla="*/ 2327751 h 3368623"/>
                  <a:gd name="connsiteX4" fmla="*/ 2144276 w 2572707"/>
                  <a:gd name="connsiteY4" fmla="*/ 2349981 h 3368623"/>
                  <a:gd name="connsiteX5" fmla="*/ 1125634 w 2572707"/>
                  <a:gd name="connsiteY5" fmla="*/ 3368623 h 3368623"/>
                  <a:gd name="connsiteX6" fmla="*/ 106992 w 2572707"/>
                  <a:gd name="connsiteY6" fmla="*/ 2349981 h 3368623"/>
                  <a:gd name="connsiteX7" fmla="*/ 106993 w 2572707"/>
                  <a:gd name="connsiteY7" fmla="*/ 2349981 h 3368623"/>
                  <a:gd name="connsiteX8" fmla="*/ 477684 w 2572707"/>
                  <a:gd name="connsiteY8" fmla="*/ 1563948 h 3368623"/>
                  <a:gd name="connsiteX9" fmla="*/ 540394 w 2572707"/>
                  <a:gd name="connsiteY9" fmla="*/ 1517054 h 3368623"/>
                  <a:gd name="connsiteX10" fmla="*/ 518802 w 2572707"/>
                  <a:gd name="connsiteY10" fmla="*/ 1508195 h 3368623"/>
                  <a:gd name="connsiteX11" fmla="*/ 570340 w 2572707"/>
                  <a:gd name="connsiteY11" fmla="*/ 1496658 h 3368623"/>
                  <a:gd name="connsiteX12" fmla="*/ 640090 w 2572707"/>
                  <a:gd name="connsiteY12" fmla="*/ 1454284 h 3368623"/>
                  <a:gd name="connsiteX13" fmla="*/ 1125635 w 2572707"/>
                  <a:gd name="connsiteY13" fmla="*/ 1331339 h 3368623"/>
                  <a:gd name="connsiteX14" fmla="*/ 1189487 w 2572707"/>
                  <a:gd name="connsiteY14" fmla="*/ 1331339 h 3368623"/>
                  <a:gd name="connsiteX15" fmla="*/ 1217225 w 2572707"/>
                  <a:gd name="connsiteY15" fmla="*/ 1322351 h 3368623"/>
                  <a:gd name="connsiteX16" fmla="*/ 1941512 w 2572707"/>
                  <a:gd name="connsiteY16" fmla="*/ 0 h 336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2707" h="3368623">
                    <a:moveTo>
                      <a:pt x="1941512" y="0"/>
                    </a:moveTo>
                    <a:cubicBezTo>
                      <a:pt x="2046927" y="1013198"/>
                      <a:pt x="3158468" y="511149"/>
                      <a:pt x="2158644" y="2320171"/>
                    </a:cubicBezTo>
                    <a:lnTo>
                      <a:pt x="2149955" y="2318636"/>
                    </a:lnTo>
                    <a:cubicBezTo>
                      <a:pt x="2149812" y="2321674"/>
                      <a:pt x="2149670" y="2324713"/>
                      <a:pt x="2149527" y="2327751"/>
                    </a:cubicBezTo>
                    <a:cubicBezTo>
                      <a:pt x="2148277" y="2345171"/>
                      <a:pt x="2146562" y="2353296"/>
                      <a:pt x="2144276" y="2349981"/>
                    </a:cubicBezTo>
                    <a:cubicBezTo>
                      <a:pt x="2131948" y="2959382"/>
                      <a:pt x="1688214" y="3368623"/>
                      <a:pt x="1125634" y="3368623"/>
                    </a:cubicBezTo>
                    <a:cubicBezTo>
                      <a:pt x="563054" y="3368623"/>
                      <a:pt x="106992" y="2912561"/>
                      <a:pt x="106992" y="2349981"/>
                    </a:cubicBezTo>
                    <a:lnTo>
                      <a:pt x="106993" y="2349981"/>
                    </a:lnTo>
                    <a:cubicBezTo>
                      <a:pt x="-208166" y="-2123"/>
                      <a:pt x="251294" y="1750782"/>
                      <a:pt x="477684" y="1563948"/>
                    </a:cubicBezTo>
                    <a:lnTo>
                      <a:pt x="540394" y="1517054"/>
                    </a:lnTo>
                    <a:lnTo>
                      <a:pt x="518802" y="1508195"/>
                    </a:lnTo>
                    <a:lnTo>
                      <a:pt x="570340" y="1496658"/>
                    </a:lnTo>
                    <a:lnTo>
                      <a:pt x="640090" y="1454284"/>
                    </a:lnTo>
                    <a:cubicBezTo>
                      <a:pt x="784425" y="1375876"/>
                      <a:pt x="949829" y="1331339"/>
                      <a:pt x="1125635" y="1331339"/>
                    </a:cubicBezTo>
                    <a:lnTo>
                      <a:pt x="1189487" y="1331339"/>
                    </a:lnTo>
                    <a:lnTo>
                      <a:pt x="1217225" y="1322351"/>
                    </a:lnTo>
                    <a:cubicBezTo>
                      <a:pt x="2479749" y="884153"/>
                      <a:pt x="1324635" y="472269"/>
                      <a:pt x="194151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Oval 37">
                <a:extLst>
                  <a:ext uri="{FF2B5EF4-FFF2-40B4-BE49-F238E27FC236}">
                    <a16:creationId xmlns:a16="http://schemas.microsoft.com/office/drawing/2014/main" id="{BFCC68DC-AB12-4C5D-BA2D-CFB5616AAD60}"/>
                  </a:ext>
                </a:extLst>
              </p:cNvPr>
              <p:cNvSpPr/>
              <p:nvPr/>
            </p:nvSpPr>
            <p:spPr>
              <a:xfrm rot="18802324">
                <a:off x="8659364" y="3862560"/>
                <a:ext cx="1181213" cy="1181213"/>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grpSp>
      </p:grpSp>
      <p:sp>
        <p:nvSpPr>
          <p:cNvPr id="39" name="Rectangle 38">
            <a:extLst>
              <a:ext uri="{FF2B5EF4-FFF2-40B4-BE49-F238E27FC236}">
                <a16:creationId xmlns:a16="http://schemas.microsoft.com/office/drawing/2014/main" id="{F7F81E84-D184-BDD9-B374-58D9BEF2DDFE}"/>
              </a:ext>
            </a:extLst>
          </p:cNvPr>
          <p:cNvSpPr/>
          <p:nvPr/>
        </p:nvSpPr>
        <p:spPr>
          <a:xfrm>
            <a:off x="8752988" y="1514105"/>
            <a:ext cx="2683396"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0" name="TextBox 39">
            <a:extLst>
              <a:ext uri="{FF2B5EF4-FFF2-40B4-BE49-F238E27FC236}">
                <a16:creationId xmlns:a16="http://schemas.microsoft.com/office/drawing/2014/main" id="{D1098054-F61E-28AC-6C8D-8C95343241D4}"/>
              </a:ext>
            </a:extLst>
          </p:cNvPr>
          <p:cNvSpPr txBox="1"/>
          <p:nvPr/>
        </p:nvSpPr>
        <p:spPr>
          <a:xfrm>
            <a:off x="8752988" y="1068233"/>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41" name="Rectangle 40">
            <a:extLst>
              <a:ext uri="{FF2B5EF4-FFF2-40B4-BE49-F238E27FC236}">
                <a16:creationId xmlns:a16="http://schemas.microsoft.com/office/drawing/2014/main" id="{CD4813B0-9355-4E87-AB1B-3C111730E980}"/>
              </a:ext>
            </a:extLst>
          </p:cNvPr>
          <p:cNvSpPr/>
          <p:nvPr/>
        </p:nvSpPr>
        <p:spPr>
          <a:xfrm>
            <a:off x="8752988" y="4895933"/>
            <a:ext cx="2683396"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2" name="TextBox 41">
            <a:extLst>
              <a:ext uri="{FF2B5EF4-FFF2-40B4-BE49-F238E27FC236}">
                <a16:creationId xmlns:a16="http://schemas.microsoft.com/office/drawing/2014/main" id="{6D34521D-7659-8A7B-8E2B-9C00DEDB2307}"/>
              </a:ext>
            </a:extLst>
          </p:cNvPr>
          <p:cNvSpPr txBox="1"/>
          <p:nvPr/>
        </p:nvSpPr>
        <p:spPr>
          <a:xfrm>
            <a:off x="8752988" y="4450061"/>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44" name="Rectangle 43">
            <a:extLst>
              <a:ext uri="{FF2B5EF4-FFF2-40B4-BE49-F238E27FC236}">
                <a16:creationId xmlns:a16="http://schemas.microsoft.com/office/drawing/2014/main" id="{C62A66B0-1A1E-F7E5-0C08-8C7C10774968}"/>
              </a:ext>
            </a:extLst>
          </p:cNvPr>
          <p:cNvSpPr/>
          <p:nvPr/>
        </p:nvSpPr>
        <p:spPr>
          <a:xfrm flipH="1">
            <a:off x="755617" y="1514105"/>
            <a:ext cx="2683396" cy="893834"/>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5" name="TextBox 44">
            <a:extLst>
              <a:ext uri="{FF2B5EF4-FFF2-40B4-BE49-F238E27FC236}">
                <a16:creationId xmlns:a16="http://schemas.microsoft.com/office/drawing/2014/main" id="{925614CB-C25D-F80B-C09B-E11A644ED597}"/>
              </a:ext>
            </a:extLst>
          </p:cNvPr>
          <p:cNvSpPr txBox="1"/>
          <p:nvPr/>
        </p:nvSpPr>
        <p:spPr>
          <a:xfrm flipH="1">
            <a:off x="1331274" y="1068233"/>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sp>
        <p:nvSpPr>
          <p:cNvPr id="53" name="Rectangle 52">
            <a:extLst>
              <a:ext uri="{FF2B5EF4-FFF2-40B4-BE49-F238E27FC236}">
                <a16:creationId xmlns:a16="http://schemas.microsoft.com/office/drawing/2014/main" id="{4C3C4286-BCD7-1648-994F-630A2FC6F458}"/>
              </a:ext>
            </a:extLst>
          </p:cNvPr>
          <p:cNvSpPr/>
          <p:nvPr/>
        </p:nvSpPr>
        <p:spPr>
          <a:xfrm flipH="1">
            <a:off x="755617" y="4895933"/>
            <a:ext cx="2683396" cy="893834"/>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vestibulum. </a:t>
            </a:r>
            <a:r>
              <a:rPr lang="en-ID" sz="1200" dirty="0" err="1">
                <a:solidFill>
                  <a:schemeClr val="tx1">
                    <a:lumMod val="75000"/>
                    <a:lumOff val="25000"/>
                  </a:schemeClr>
                </a:solidFill>
                <a:latin typeface="Open Sans" panose="020B0606030504020204" pitchFamily="34" charset="0"/>
              </a:rPr>
              <a:t>Pellentesque</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eu</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54" name="TextBox 53">
            <a:extLst>
              <a:ext uri="{FF2B5EF4-FFF2-40B4-BE49-F238E27FC236}">
                <a16:creationId xmlns:a16="http://schemas.microsoft.com/office/drawing/2014/main" id="{D9B10479-6B91-83B4-C383-0249EB81E50B}"/>
              </a:ext>
            </a:extLst>
          </p:cNvPr>
          <p:cNvSpPr txBox="1"/>
          <p:nvPr/>
        </p:nvSpPr>
        <p:spPr>
          <a:xfrm flipH="1">
            <a:off x="1331274" y="4450061"/>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pic>
        <p:nvPicPr>
          <p:cNvPr id="3" name="Graphic 2" descr="Balloons with solid fill">
            <a:extLst>
              <a:ext uri="{FF2B5EF4-FFF2-40B4-BE49-F238E27FC236}">
                <a16:creationId xmlns:a16="http://schemas.microsoft.com/office/drawing/2014/main" id="{F34C84D8-0EF4-7B68-48A5-24E92CA5D3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01539" y="2183810"/>
            <a:ext cx="560434" cy="560434"/>
          </a:xfrm>
          <a:prstGeom prst="rect">
            <a:avLst/>
          </a:prstGeom>
        </p:spPr>
      </p:pic>
      <p:pic>
        <p:nvPicPr>
          <p:cNvPr id="6" name="Graphic 5" descr="Bao with solid fill">
            <a:extLst>
              <a:ext uri="{FF2B5EF4-FFF2-40B4-BE49-F238E27FC236}">
                <a16:creationId xmlns:a16="http://schemas.microsoft.com/office/drawing/2014/main" id="{98218AE5-834E-9915-9D9F-586C191ED3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67084" y="3824719"/>
            <a:ext cx="560434" cy="560434"/>
          </a:xfrm>
          <a:prstGeom prst="rect">
            <a:avLst/>
          </a:prstGeom>
        </p:spPr>
      </p:pic>
      <p:pic>
        <p:nvPicPr>
          <p:cNvPr id="8" name="Graphic 7" descr="Barn with solid fill">
            <a:extLst>
              <a:ext uri="{FF2B5EF4-FFF2-40B4-BE49-F238E27FC236}">
                <a16:creationId xmlns:a16="http://schemas.microsoft.com/office/drawing/2014/main" id="{AD0927E8-EA14-0D47-F98D-C32046A08C3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276695" y="3636829"/>
            <a:ext cx="560434" cy="560434"/>
          </a:xfrm>
          <a:prstGeom prst="rect">
            <a:avLst/>
          </a:prstGeom>
        </p:spPr>
      </p:pic>
      <p:pic>
        <p:nvPicPr>
          <p:cNvPr id="10" name="Graphic 9" descr="Baseball hat with solid fill">
            <a:extLst>
              <a:ext uri="{FF2B5EF4-FFF2-40B4-BE49-F238E27FC236}">
                <a16:creationId xmlns:a16="http://schemas.microsoft.com/office/drawing/2014/main" id="{1EA2AA33-4BC6-12AB-F934-6E6F0C54D59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16980" y="2434331"/>
            <a:ext cx="560434" cy="560434"/>
          </a:xfrm>
          <a:prstGeom prst="rect">
            <a:avLst/>
          </a:prstGeom>
        </p:spPr>
      </p:pic>
    </p:spTree>
    <p:extLst>
      <p:ext uri="{BB962C8B-B14F-4D97-AF65-F5344CB8AC3E}">
        <p14:creationId xmlns:p14="http://schemas.microsoft.com/office/powerpoint/2010/main" val="199055860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ardrop 3">
            <a:extLst>
              <a:ext uri="{FF2B5EF4-FFF2-40B4-BE49-F238E27FC236}">
                <a16:creationId xmlns:a16="http://schemas.microsoft.com/office/drawing/2014/main" id="{70C89ECE-630A-4633-89A7-126C27551312}"/>
              </a:ext>
            </a:extLst>
          </p:cNvPr>
          <p:cNvSpPr/>
          <p:nvPr/>
        </p:nvSpPr>
        <p:spPr>
          <a:xfrm rot="2887145">
            <a:off x="5794365" y="4889295"/>
            <a:ext cx="712755" cy="712755"/>
          </a:xfrm>
          <a:prstGeom prst="teardrop">
            <a:avLst>
              <a:gd name="adj" fmla="val 12103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 name="Oval 4">
            <a:extLst>
              <a:ext uri="{FF2B5EF4-FFF2-40B4-BE49-F238E27FC236}">
                <a16:creationId xmlns:a16="http://schemas.microsoft.com/office/drawing/2014/main" id="{CC6905BB-B61D-446B-9AD8-B16E5FF016B4}"/>
              </a:ext>
            </a:extLst>
          </p:cNvPr>
          <p:cNvSpPr/>
          <p:nvPr/>
        </p:nvSpPr>
        <p:spPr>
          <a:xfrm rot="16369381">
            <a:off x="5890885" y="4997565"/>
            <a:ext cx="519717" cy="51971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sp>
        <p:nvSpPr>
          <p:cNvPr id="8" name="Teardrop 7">
            <a:extLst>
              <a:ext uri="{FF2B5EF4-FFF2-40B4-BE49-F238E27FC236}">
                <a16:creationId xmlns:a16="http://schemas.microsoft.com/office/drawing/2014/main" id="{2E4E70D1-247B-4DC6-A13F-BBF8D8743EAD}"/>
              </a:ext>
            </a:extLst>
          </p:cNvPr>
          <p:cNvSpPr/>
          <p:nvPr/>
        </p:nvSpPr>
        <p:spPr>
          <a:xfrm rot="13631322">
            <a:off x="5794365" y="3696847"/>
            <a:ext cx="712755" cy="712755"/>
          </a:xfrm>
          <a:prstGeom prst="teardrop">
            <a:avLst>
              <a:gd name="adj" fmla="val 12103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Oval 8">
            <a:extLst>
              <a:ext uri="{FF2B5EF4-FFF2-40B4-BE49-F238E27FC236}">
                <a16:creationId xmlns:a16="http://schemas.microsoft.com/office/drawing/2014/main" id="{C26C49E3-CE35-426B-8C6A-35327EC3AE3B}"/>
              </a:ext>
            </a:extLst>
          </p:cNvPr>
          <p:cNvSpPr/>
          <p:nvPr/>
        </p:nvSpPr>
        <p:spPr>
          <a:xfrm rot="5353176">
            <a:off x="5890885" y="3780825"/>
            <a:ext cx="519717" cy="51971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sp>
        <p:nvSpPr>
          <p:cNvPr id="11" name="Teardrop 10">
            <a:extLst>
              <a:ext uri="{FF2B5EF4-FFF2-40B4-BE49-F238E27FC236}">
                <a16:creationId xmlns:a16="http://schemas.microsoft.com/office/drawing/2014/main" id="{9B87023C-5592-4CED-9CFF-E118633B0C71}"/>
              </a:ext>
            </a:extLst>
          </p:cNvPr>
          <p:cNvSpPr/>
          <p:nvPr/>
        </p:nvSpPr>
        <p:spPr>
          <a:xfrm rot="13589711">
            <a:off x="5794365" y="1243139"/>
            <a:ext cx="712755" cy="712755"/>
          </a:xfrm>
          <a:prstGeom prst="teardrop">
            <a:avLst>
              <a:gd name="adj" fmla="val 12103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Oval 11">
            <a:extLst>
              <a:ext uri="{FF2B5EF4-FFF2-40B4-BE49-F238E27FC236}">
                <a16:creationId xmlns:a16="http://schemas.microsoft.com/office/drawing/2014/main" id="{5CB48FEB-0DFF-4DE6-82A7-BC3C240D1429}"/>
              </a:ext>
            </a:extLst>
          </p:cNvPr>
          <p:cNvSpPr/>
          <p:nvPr/>
        </p:nvSpPr>
        <p:spPr>
          <a:xfrm rot="5344108">
            <a:off x="5890885" y="1327085"/>
            <a:ext cx="519717" cy="51971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endParaRPr>
          </a:p>
        </p:txBody>
      </p:sp>
      <p:sp>
        <p:nvSpPr>
          <p:cNvPr id="14" name="Teardrop 13">
            <a:extLst>
              <a:ext uri="{FF2B5EF4-FFF2-40B4-BE49-F238E27FC236}">
                <a16:creationId xmlns:a16="http://schemas.microsoft.com/office/drawing/2014/main" id="{F56A32F6-F563-4C69-B94C-4BA53FF2A5C6}"/>
              </a:ext>
            </a:extLst>
          </p:cNvPr>
          <p:cNvSpPr/>
          <p:nvPr/>
        </p:nvSpPr>
        <p:spPr>
          <a:xfrm rot="2891370">
            <a:off x="5794365" y="2429654"/>
            <a:ext cx="712755" cy="712755"/>
          </a:xfrm>
          <a:prstGeom prst="teardrop">
            <a:avLst>
              <a:gd name="adj" fmla="val 1210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926F155C-2624-44ED-8647-B949E85C591D}"/>
              </a:ext>
            </a:extLst>
          </p:cNvPr>
          <p:cNvSpPr/>
          <p:nvPr/>
        </p:nvSpPr>
        <p:spPr>
          <a:xfrm rot="16369381">
            <a:off x="5890885" y="2537923"/>
            <a:ext cx="519717" cy="519717"/>
          </a:xfrm>
          <a:prstGeom prst="ellipse">
            <a:avLst/>
          </a:prstGeom>
          <a:solidFill>
            <a:schemeClr val="bg2"/>
          </a:solidFill>
          <a:ln>
            <a:noFill/>
          </a:ln>
          <a:effectLst>
            <a:outerShdw blurRad="448792" dist="137063" dir="4740000" sx="99000" sy="99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2"/>
              </a:solidFill>
            </a:endParaRPr>
          </a:p>
        </p:txBody>
      </p:sp>
      <p:sp>
        <p:nvSpPr>
          <p:cNvPr id="17" name="Arc 16">
            <a:extLst>
              <a:ext uri="{FF2B5EF4-FFF2-40B4-BE49-F238E27FC236}">
                <a16:creationId xmlns:a16="http://schemas.microsoft.com/office/drawing/2014/main" id="{66BA7CC8-9E99-4682-932E-DC621B5A257E}"/>
              </a:ext>
            </a:extLst>
          </p:cNvPr>
          <p:cNvSpPr/>
          <p:nvPr/>
        </p:nvSpPr>
        <p:spPr>
          <a:xfrm rot="16200000">
            <a:off x="5509214" y="4652933"/>
            <a:ext cx="1225170" cy="1225170"/>
          </a:xfrm>
          <a:prstGeom prst="arc">
            <a:avLst>
              <a:gd name="adj1" fmla="val 7827612"/>
              <a:gd name="adj2" fmla="val 413559"/>
            </a:avLst>
          </a:prstGeom>
          <a:ln w="117475" cap="rnd">
            <a:solidFill>
              <a:schemeClr val="tx2">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22" name="Arc 21">
            <a:extLst>
              <a:ext uri="{FF2B5EF4-FFF2-40B4-BE49-F238E27FC236}">
                <a16:creationId xmlns:a16="http://schemas.microsoft.com/office/drawing/2014/main" id="{CAAAEC97-CC53-4382-81BF-E61E0BC94D8D}"/>
              </a:ext>
            </a:extLst>
          </p:cNvPr>
          <p:cNvSpPr/>
          <p:nvPr/>
        </p:nvSpPr>
        <p:spPr>
          <a:xfrm rot="5400000">
            <a:off x="5579128" y="3427860"/>
            <a:ext cx="1229375" cy="1225170"/>
          </a:xfrm>
          <a:prstGeom prst="arc">
            <a:avLst>
              <a:gd name="adj1" fmla="val 10490405"/>
              <a:gd name="adj2" fmla="val 232064"/>
            </a:avLst>
          </a:prstGeom>
          <a:ln w="117475">
            <a:solidFill>
              <a:schemeClr val="tx2">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23" name="Arc 22">
            <a:extLst>
              <a:ext uri="{FF2B5EF4-FFF2-40B4-BE49-F238E27FC236}">
                <a16:creationId xmlns:a16="http://schemas.microsoft.com/office/drawing/2014/main" id="{A3580AE9-B49B-4793-8384-4299579A7DC3}"/>
              </a:ext>
            </a:extLst>
          </p:cNvPr>
          <p:cNvSpPr/>
          <p:nvPr/>
        </p:nvSpPr>
        <p:spPr>
          <a:xfrm rot="16200000">
            <a:off x="5552683" y="2193340"/>
            <a:ext cx="1238125" cy="1238125"/>
          </a:xfrm>
          <a:prstGeom prst="arc">
            <a:avLst>
              <a:gd name="adj1" fmla="val 10529245"/>
              <a:gd name="adj2" fmla="val 41824"/>
            </a:avLst>
          </a:prstGeom>
          <a:ln w="117475">
            <a:solidFill>
              <a:schemeClr val="tx2">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24" name="Arc 23">
            <a:extLst>
              <a:ext uri="{FF2B5EF4-FFF2-40B4-BE49-F238E27FC236}">
                <a16:creationId xmlns:a16="http://schemas.microsoft.com/office/drawing/2014/main" id="{DC371758-101D-4897-AAC7-D0EE6E0BB2C7}"/>
              </a:ext>
            </a:extLst>
          </p:cNvPr>
          <p:cNvSpPr/>
          <p:nvPr/>
        </p:nvSpPr>
        <p:spPr>
          <a:xfrm rot="5400000">
            <a:off x="5512621" y="968919"/>
            <a:ext cx="1225170" cy="1225170"/>
          </a:xfrm>
          <a:prstGeom prst="arc">
            <a:avLst>
              <a:gd name="adj1" fmla="val 7675988"/>
              <a:gd name="adj2" fmla="val 30467"/>
            </a:avLst>
          </a:prstGeom>
          <a:ln w="117475" cap="rnd">
            <a:solidFill>
              <a:schemeClr val="tx2">
                <a:lumMod val="10000"/>
                <a:lumOff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cxnSp>
        <p:nvCxnSpPr>
          <p:cNvPr id="29" name="Straight Connector 28">
            <a:extLst>
              <a:ext uri="{FF2B5EF4-FFF2-40B4-BE49-F238E27FC236}">
                <a16:creationId xmlns:a16="http://schemas.microsoft.com/office/drawing/2014/main" id="{0A7C712D-AB7E-4640-9BBE-BF5517348BCE}"/>
              </a:ext>
            </a:extLst>
          </p:cNvPr>
          <p:cNvCxnSpPr>
            <a:cxnSpLocks/>
          </p:cNvCxnSpPr>
          <p:nvPr/>
        </p:nvCxnSpPr>
        <p:spPr>
          <a:xfrm>
            <a:off x="6805028" y="5276909"/>
            <a:ext cx="1204905" cy="2"/>
          </a:xfrm>
          <a:prstGeom prst="line">
            <a:avLst/>
          </a:prstGeom>
          <a:ln w="19050">
            <a:solidFill>
              <a:schemeClr val="accent4"/>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B4C06F2-09E0-46F6-8107-19DA29B7699A}"/>
              </a:ext>
            </a:extLst>
          </p:cNvPr>
          <p:cNvCxnSpPr>
            <a:cxnSpLocks/>
          </p:cNvCxnSpPr>
          <p:nvPr/>
        </p:nvCxnSpPr>
        <p:spPr>
          <a:xfrm flipV="1">
            <a:off x="6878957" y="2831153"/>
            <a:ext cx="1148199" cy="509"/>
          </a:xfrm>
          <a:prstGeom prst="line">
            <a:avLst/>
          </a:prstGeom>
          <a:ln w="1905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3B975BF-04E2-42FE-8459-674A59D51C93}"/>
              </a:ext>
            </a:extLst>
          </p:cNvPr>
          <p:cNvCxnSpPr>
            <a:cxnSpLocks/>
          </p:cNvCxnSpPr>
          <p:nvPr/>
        </p:nvCxnSpPr>
        <p:spPr>
          <a:xfrm flipH="1">
            <a:off x="4238926" y="4038391"/>
            <a:ext cx="1226389" cy="3"/>
          </a:xfrm>
          <a:prstGeom prst="line">
            <a:avLst/>
          </a:prstGeom>
          <a:ln w="1905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E388BF8-477A-4962-8DC5-C8B2FBD657E8}"/>
              </a:ext>
            </a:extLst>
          </p:cNvPr>
          <p:cNvCxnSpPr>
            <a:cxnSpLocks/>
          </p:cNvCxnSpPr>
          <p:nvPr/>
        </p:nvCxnSpPr>
        <p:spPr>
          <a:xfrm flipH="1" flipV="1">
            <a:off x="4227215" y="1581506"/>
            <a:ext cx="1193502" cy="10209"/>
          </a:xfrm>
          <a:prstGeom prst="line">
            <a:avLst/>
          </a:prstGeom>
          <a:ln w="19050">
            <a:solidFill>
              <a:schemeClr val="accent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8829363E-B09B-4CAC-8E14-C18494196CB8}"/>
              </a:ext>
            </a:extLst>
          </p:cNvPr>
          <p:cNvSpPr txBox="1"/>
          <p:nvPr/>
        </p:nvSpPr>
        <p:spPr>
          <a:xfrm>
            <a:off x="8126898" y="5039434"/>
            <a:ext cx="1044488" cy="472674"/>
          </a:xfrm>
          <a:prstGeom prst="rect">
            <a:avLst/>
          </a:prstGeom>
          <a:noFill/>
        </p:spPr>
        <p:txBody>
          <a:bodyPr wrap="square" rtlCol="0">
            <a:spAutoFit/>
          </a:bodyPr>
          <a:lstStyle/>
          <a:p>
            <a:r>
              <a:rPr lang="en-US" sz="2800" b="1" dirty="0">
                <a:solidFill>
                  <a:schemeClr val="accent4"/>
                </a:solidFill>
                <a:latin typeface=""/>
              </a:rPr>
              <a:t>2019</a:t>
            </a:r>
            <a:endParaRPr lang="en-ID" sz="2800" b="1" dirty="0">
              <a:solidFill>
                <a:schemeClr val="accent4"/>
              </a:solidFill>
              <a:latin typeface=""/>
            </a:endParaRPr>
          </a:p>
        </p:txBody>
      </p:sp>
      <p:sp>
        <p:nvSpPr>
          <p:cNvPr id="64" name="TextBox 63">
            <a:extLst>
              <a:ext uri="{FF2B5EF4-FFF2-40B4-BE49-F238E27FC236}">
                <a16:creationId xmlns:a16="http://schemas.microsoft.com/office/drawing/2014/main" id="{131D6270-8D5F-4A2F-90D0-3888A13ED97D}"/>
              </a:ext>
            </a:extLst>
          </p:cNvPr>
          <p:cNvSpPr txBox="1"/>
          <p:nvPr/>
        </p:nvSpPr>
        <p:spPr>
          <a:xfrm>
            <a:off x="3055506" y="3798322"/>
            <a:ext cx="1071768" cy="472674"/>
          </a:xfrm>
          <a:prstGeom prst="rect">
            <a:avLst/>
          </a:prstGeom>
          <a:noFill/>
        </p:spPr>
        <p:txBody>
          <a:bodyPr wrap="square" rtlCol="0">
            <a:spAutoFit/>
          </a:bodyPr>
          <a:lstStyle/>
          <a:p>
            <a:pPr algn="r"/>
            <a:r>
              <a:rPr lang="en-US" sz="2800" b="1" dirty="0">
                <a:solidFill>
                  <a:schemeClr val="accent3"/>
                </a:solidFill>
                <a:latin typeface=""/>
              </a:rPr>
              <a:t>2020</a:t>
            </a:r>
            <a:endParaRPr lang="en-ID" sz="2800" b="1" dirty="0">
              <a:solidFill>
                <a:schemeClr val="accent3"/>
              </a:solidFill>
              <a:latin typeface=""/>
            </a:endParaRPr>
          </a:p>
        </p:txBody>
      </p:sp>
      <p:sp>
        <p:nvSpPr>
          <p:cNvPr id="65" name="TextBox 64">
            <a:extLst>
              <a:ext uri="{FF2B5EF4-FFF2-40B4-BE49-F238E27FC236}">
                <a16:creationId xmlns:a16="http://schemas.microsoft.com/office/drawing/2014/main" id="{39F72F24-68D3-4F55-B828-CFE48CCFBCC6}"/>
              </a:ext>
            </a:extLst>
          </p:cNvPr>
          <p:cNvSpPr txBox="1"/>
          <p:nvPr/>
        </p:nvSpPr>
        <p:spPr>
          <a:xfrm>
            <a:off x="8167974" y="2583313"/>
            <a:ext cx="1044488" cy="472674"/>
          </a:xfrm>
          <a:prstGeom prst="rect">
            <a:avLst/>
          </a:prstGeom>
          <a:noFill/>
        </p:spPr>
        <p:txBody>
          <a:bodyPr wrap="square" rtlCol="0">
            <a:spAutoFit/>
          </a:bodyPr>
          <a:lstStyle/>
          <a:p>
            <a:r>
              <a:rPr lang="en-US" sz="2800" b="1" dirty="0">
                <a:solidFill>
                  <a:schemeClr val="accent2"/>
                </a:solidFill>
                <a:latin typeface=""/>
              </a:rPr>
              <a:t>2021</a:t>
            </a:r>
            <a:endParaRPr lang="en-ID" sz="2800" b="1" dirty="0">
              <a:solidFill>
                <a:schemeClr val="accent2"/>
              </a:solidFill>
              <a:latin typeface=""/>
            </a:endParaRPr>
          </a:p>
        </p:txBody>
      </p:sp>
      <p:sp>
        <p:nvSpPr>
          <p:cNvPr id="66" name="TextBox 65">
            <a:extLst>
              <a:ext uri="{FF2B5EF4-FFF2-40B4-BE49-F238E27FC236}">
                <a16:creationId xmlns:a16="http://schemas.microsoft.com/office/drawing/2014/main" id="{58CE5965-C046-4336-86AE-D4BA767AF53F}"/>
              </a:ext>
            </a:extLst>
          </p:cNvPr>
          <p:cNvSpPr txBox="1"/>
          <p:nvPr/>
        </p:nvSpPr>
        <p:spPr>
          <a:xfrm>
            <a:off x="3086206" y="1331404"/>
            <a:ext cx="1056341" cy="472674"/>
          </a:xfrm>
          <a:prstGeom prst="rect">
            <a:avLst/>
          </a:prstGeom>
          <a:noFill/>
        </p:spPr>
        <p:txBody>
          <a:bodyPr wrap="square" rtlCol="0">
            <a:spAutoFit/>
          </a:bodyPr>
          <a:lstStyle/>
          <a:p>
            <a:pPr algn="r"/>
            <a:r>
              <a:rPr lang="en-US" sz="2800" b="1" dirty="0">
                <a:solidFill>
                  <a:schemeClr val="accent1"/>
                </a:solidFill>
                <a:latin typeface=""/>
              </a:rPr>
              <a:t>2022</a:t>
            </a:r>
            <a:endParaRPr lang="en-ID" sz="2800" b="1" dirty="0">
              <a:solidFill>
                <a:schemeClr val="accent1"/>
              </a:solidFill>
              <a:latin typeface=""/>
            </a:endParaRPr>
          </a:p>
        </p:txBody>
      </p:sp>
      <p:sp>
        <p:nvSpPr>
          <p:cNvPr id="70" name="Freeform: Shape 69">
            <a:extLst>
              <a:ext uri="{FF2B5EF4-FFF2-40B4-BE49-F238E27FC236}">
                <a16:creationId xmlns:a16="http://schemas.microsoft.com/office/drawing/2014/main" id="{F19E9FB6-BA21-4656-9D9D-E1FFC3E3364B}"/>
              </a:ext>
            </a:extLst>
          </p:cNvPr>
          <p:cNvSpPr/>
          <p:nvPr/>
        </p:nvSpPr>
        <p:spPr>
          <a:xfrm>
            <a:off x="6520647" y="896547"/>
            <a:ext cx="4025812" cy="1394908"/>
          </a:xfrm>
          <a:custGeom>
            <a:avLst/>
            <a:gdLst>
              <a:gd name="connsiteX0" fmla="*/ 32439 w 4456313"/>
              <a:gd name="connsiteY0" fmla="*/ 0 h 1544073"/>
              <a:gd name="connsiteX1" fmla="*/ 872824 w 4456313"/>
              <a:gd name="connsiteY1" fmla="*/ 0 h 1544073"/>
              <a:gd name="connsiteX2" fmla="*/ 872859 w 4456313"/>
              <a:gd name="connsiteY2" fmla="*/ 4 h 1544073"/>
              <a:gd name="connsiteX3" fmla="*/ 1338742 w 4456313"/>
              <a:gd name="connsiteY3" fmla="*/ 4 h 1544073"/>
              <a:gd name="connsiteX4" fmla="*/ 1338780 w 4456313"/>
              <a:gd name="connsiteY4" fmla="*/ 0 h 1544073"/>
              <a:gd name="connsiteX5" fmla="*/ 4198962 w 4456313"/>
              <a:gd name="connsiteY5" fmla="*/ 0 h 1544073"/>
              <a:gd name="connsiteX6" fmla="*/ 4456313 w 4456313"/>
              <a:gd name="connsiteY6" fmla="*/ 257351 h 1544073"/>
              <a:gd name="connsiteX7" fmla="*/ 4456313 w 4456313"/>
              <a:gd name="connsiteY7" fmla="*/ 1286722 h 1544073"/>
              <a:gd name="connsiteX8" fmla="*/ 4198962 w 4456313"/>
              <a:gd name="connsiteY8" fmla="*/ 1544073 h 1544073"/>
              <a:gd name="connsiteX9" fmla="*/ 1338780 w 4456313"/>
              <a:gd name="connsiteY9" fmla="*/ 1544073 h 1544073"/>
              <a:gd name="connsiteX10" fmla="*/ 1286915 w 4456313"/>
              <a:gd name="connsiteY10" fmla="*/ 1538845 h 1544073"/>
              <a:gd name="connsiteX11" fmla="*/ 1284816 w 4456313"/>
              <a:gd name="connsiteY11" fmla="*/ 1538193 h 1544073"/>
              <a:gd name="connsiteX12" fmla="*/ 872824 w 4456313"/>
              <a:gd name="connsiteY12" fmla="*/ 1538193 h 1544073"/>
              <a:gd name="connsiteX13" fmla="*/ 841517 w 4456313"/>
              <a:gd name="connsiteY13" fmla="*/ 1538193 h 1544073"/>
              <a:gd name="connsiteX14" fmla="*/ 36089 w 4456313"/>
              <a:gd name="connsiteY14" fmla="*/ 1538193 h 1544073"/>
              <a:gd name="connsiteX15" fmla="*/ 76640 w 4456313"/>
              <a:gd name="connsiteY15" fmla="*/ 1531370 h 1544073"/>
              <a:gd name="connsiteX16" fmla="*/ 636855 w 4456313"/>
              <a:gd name="connsiteY16" fmla="*/ 773543 h 1544073"/>
              <a:gd name="connsiteX17" fmla="*/ 6975 w 4456313"/>
              <a:gd name="connsiteY17" fmla="*/ 3994 h 1544073"/>
              <a:gd name="connsiteX18" fmla="*/ 0 w 4456313"/>
              <a:gd name="connsiteY18" fmla="*/ 3605 h 1544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56313" h="1544073">
                <a:moveTo>
                  <a:pt x="32439" y="0"/>
                </a:moveTo>
                <a:lnTo>
                  <a:pt x="872824" y="0"/>
                </a:lnTo>
                <a:lnTo>
                  <a:pt x="872859" y="4"/>
                </a:lnTo>
                <a:lnTo>
                  <a:pt x="1338742" y="4"/>
                </a:lnTo>
                <a:lnTo>
                  <a:pt x="1338780" y="0"/>
                </a:lnTo>
                <a:lnTo>
                  <a:pt x="4198962" y="0"/>
                </a:lnTo>
                <a:cubicBezTo>
                  <a:pt x="4341093" y="0"/>
                  <a:pt x="4456313" y="115220"/>
                  <a:pt x="4456313" y="257351"/>
                </a:cubicBezTo>
                <a:lnTo>
                  <a:pt x="4456313" y="1286722"/>
                </a:lnTo>
                <a:cubicBezTo>
                  <a:pt x="4456313" y="1428853"/>
                  <a:pt x="4341093" y="1544073"/>
                  <a:pt x="4198962" y="1544073"/>
                </a:cubicBezTo>
                <a:lnTo>
                  <a:pt x="1338780" y="1544073"/>
                </a:lnTo>
                <a:cubicBezTo>
                  <a:pt x="1321014" y="1544073"/>
                  <a:pt x="1303668" y="1542273"/>
                  <a:pt x="1286915" y="1538845"/>
                </a:cubicBezTo>
                <a:lnTo>
                  <a:pt x="1284816" y="1538193"/>
                </a:lnTo>
                <a:lnTo>
                  <a:pt x="872824" y="1538193"/>
                </a:lnTo>
                <a:lnTo>
                  <a:pt x="841517" y="1538193"/>
                </a:lnTo>
                <a:lnTo>
                  <a:pt x="36089" y="1538193"/>
                </a:lnTo>
                <a:lnTo>
                  <a:pt x="76640" y="1531370"/>
                </a:lnTo>
                <a:cubicBezTo>
                  <a:pt x="396354" y="1459240"/>
                  <a:pt x="636855" y="1147357"/>
                  <a:pt x="636855" y="773543"/>
                </a:cubicBezTo>
                <a:cubicBezTo>
                  <a:pt x="636855" y="373028"/>
                  <a:pt x="360770" y="43607"/>
                  <a:pt x="6975" y="3994"/>
                </a:cubicBezTo>
                <a:lnTo>
                  <a:pt x="0" y="3605"/>
                </a:lnTo>
                <a:close/>
              </a:path>
            </a:pathLst>
          </a:cu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TextBox 59">
            <a:extLst>
              <a:ext uri="{FF2B5EF4-FFF2-40B4-BE49-F238E27FC236}">
                <a16:creationId xmlns:a16="http://schemas.microsoft.com/office/drawing/2014/main" id="{353B3E3A-02D9-45C9-AB96-43B8987AA094}"/>
              </a:ext>
            </a:extLst>
          </p:cNvPr>
          <p:cNvSpPr txBox="1"/>
          <p:nvPr/>
        </p:nvSpPr>
        <p:spPr>
          <a:xfrm>
            <a:off x="7183320" y="1163032"/>
            <a:ext cx="3362256" cy="893834"/>
          </a:xfrm>
          <a:prstGeom prst="rect">
            <a:avLst/>
          </a:prstGeom>
        </p:spPr>
        <p:txBody>
          <a:bodyPr wrap="square">
            <a:spAutoFit/>
          </a:bodyPr>
          <a:lstStyle>
            <a:defPPr>
              <a:defRPr lang="en-US"/>
            </a:defPPr>
            <a:lvl1pPr algn="ctr">
              <a:lnSpc>
                <a:spcPct val="150000"/>
              </a:lnSpc>
              <a:defRPr sz="1200">
                <a:solidFill>
                  <a:schemeClr val="tx2">
                    <a:lumMod val="75000"/>
                    <a:lumOff val="25000"/>
                  </a:schemeClr>
                </a:solidFill>
                <a:latin typeface="Open Sans" panose="020B0606030504020204" pitchFamily="34" charset="0"/>
              </a:defRPr>
            </a:lvl1pPr>
          </a:lstStyle>
          <a:p>
            <a:pPr algn="l"/>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endParaRPr lang="en-ID" dirty="0"/>
          </a:p>
        </p:txBody>
      </p:sp>
      <p:sp>
        <p:nvSpPr>
          <p:cNvPr id="74" name="Freeform: Shape 73">
            <a:extLst>
              <a:ext uri="{FF2B5EF4-FFF2-40B4-BE49-F238E27FC236}">
                <a16:creationId xmlns:a16="http://schemas.microsoft.com/office/drawing/2014/main" id="{4D013798-8726-4B75-B066-FBB041ED474E}"/>
              </a:ext>
            </a:extLst>
          </p:cNvPr>
          <p:cNvSpPr/>
          <p:nvPr/>
        </p:nvSpPr>
        <p:spPr>
          <a:xfrm>
            <a:off x="1630879" y="2159999"/>
            <a:ext cx="4176792" cy="1389599"/>
          </a:xfrm>
          <a:custGeom>
            <a:avLst/>
            <a:gdLst>
              <a:gd name="connsiteX0" fmla="*/ 3661136 w 4623438"/>
              <a:gd name="connsiteY0" fmla="*/ 0 h 1538196"/>
              <a:gd name="connsiteX1" fmla="*/ 4583649 w 4623438"/>
              <a:gd name="connsiteY1" fmla="*/ 0 h 1538196"/>
              <a:gd name="connsiteX2" fmla="*/ 4538941 w 4623438"/>
              <a:gd name="connsiteY2" fmla="*/ 6824 h 1538196"/>
              <a:gd name="connsiteX3" fmla="*/ 3921294 w 4623438"/>
              <a:gd name="connsiteY3" fmla="*/ 764651 h 1538196"/>
              <a:gd name="connsiteX4" fmla="*/ 4615747 w 4623438"/>
              <a:gd name="connsiteY4" fmla="*/ 1534199 h 1538196"/>
              <a:gd name="connsiteX5" fmla="*/ 4623438 w 4623438"/>
              <a:gd name="connsiteY5" fmla="*/ 1534588 h 1538196"/>
              <a:gd name="connsiteX6" fmla="*/ 4587673 w 4623438"/>
              <a:gd name="connsiteY6" fmla="*/ 1538193 h 1538196"/>
              <a:gd name="connsiteX7" fmla="*/ 3672238 w 4623438"/>
              <a:gd name="connsiteY7" fmla="*/ 1538193 h 1538196"/>
              <a:gd name="connsiteX8" fmla="*/ 3672226 w 4623438"/>
              <a:gd name="connsiteY8" fmla="*/ 1538195 h 1538196"/>
              <a:gd name="connsiteX9" fmla="*/ 3195118 w 4623438"/>
              <a:gd name="connsiteY9" fmla="*/ 1538195 h 1538196"/>
              <a:gd name="connsiteX10" fmla="*/ 3195103 w 4623438"/>
              <a:gd name="connsiteY10" fmla="*/ 1538196 h 1538196"/>
              <a:gd name="connsiteX11" fmla="*/ 255479 w 4623438"/>
              <a:gd name="connsiteY11" fmla="*/ 1538196 h 1538196"/>
              <a:gd name="connsiteX12" fmla="*/ 0 w 4623438"/>
              <a:gd name="connsiteY12" fmla="*/ 1282717 h 1538196"/>
              <a:gd name="connsiteX13" fmla="*/ 0 w 4623438"/>
              <a:gd name="connsiteY13" fmla="*/ 260833 h 1538196"/>
              <a:gd name="connsiteX14" fmla="*/ 255479 w 4623438"/>
              <a:gd name="connsiteY14" fmla="*/ 5354 h 1538196"/>
              <a:gd name="connsiteX15" fmla="*/ 2854474 w 4623438"/>
              <a:gd name="connsiteY15" fmla="*/ 5354 h 1538196"/>
              <a:gd name="connsiteX16" fmla="*/ 2859050 w 4623438"/>
              <a:gd name="connsiteY16" fmla="*/ 3933 h 1538196"/>
              <a:gd name="connsiteX17" fmla="*/ 2898057 w 4623438"/>
              <a:gd name="connsiteY17" fmla="*/ 1 h 1538196"/>
              <a:gd name="connsiteX18" fmla="*/ 3661132 w 4623438"/>
              <a:gd name="connsiteY18" fmla="*/ 1 h 153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623438" h="1538196">
                <a:moveTo>
                  <a:pt x="3661136" y="0"/>
                </a:moveTo>
                <a:lnTo>
                  <a:pt x="4583649" y="0"/>
                </a:lnTo>
                <a:lnTo>
                  <a:pt x="4538941" y="6824"/>
                </a:lnTo>
                <a:cubicBezTo>
                  <a:pt x="4186451" y="78954"/>
                  <a:pt x="3921294" y="390837"/>
                  <a:pt x="3921294" y="764651"/>
                </a:cubicBezTo>
                <a:cubicBezTo>
                  <a:pt x="3921294" y="1165165"/>
                  <a:pt x="4225683" y="1494587"/>
                  <a:pt x="4615747" y="1534199"/>
                </a:cubicBezTo>
                <a:lnTo>
                  <a:pt x="4623438" y="1534588"/>
                </a:lnTo>
                <a:lnTo>
                  <a:pt x="4587673" y="1538193"/>
                </a:lnTo>
                <a:lnTo>
                  <a:pt x="3672238" y="1538193"/>
                </a:lnTo>
                <a:lnTo>
                  <a:pt x="3672226" y="1538195"/>
                </a:lnTo>
                <a:lnTo>
                  <a:pt x="3195118" y="1538195"/>
                </a:lnTo>
                <a:lnTo>
                  <a:pt x="3195103" y="1538196"/>
                </a:lnTo>
                <a:lnTo>
                  <a:pt x="255479" y="1538196"/>
                </a:lnTo>
                <a:cubicBezTo>
                  <a:pt x="114382" y="1538196"/>
                  <a:pt x="0" y="1423814"/>
                  <a:pt x="0" y="1282717"/>
                </a:cubicBezTo>
                <a:lnTo>
                  <a:pt x="0" y="260833"/>
                </a:lnTo>
                <a:cubicBezTo>
                  <a:pt x="0" y="119736"/>
                  <a:pt x="114382" y="5354"/>
                  <a:pt x="255479" y="5354"/>
                </a:cubicBezTo>
                <a:lnTo>
                  <a:pt x="2854474" y="5354"/>
                </a:lnTo>
                <a:lnTo>
                  <a:pt x="2859050" y="3933"/>
                </a:lnTo>
                <a:cubicBezTo>
                  <a:pt x="2871650" y="1355"/>
                  <a:pt x="2884695" y="1"/>
                  <a:pt x="2898057" y="1"/>
                </a:cubicBezTo>
                <a:lnTo>
                  <a:pt x="3661132" y="1"/>
                </a:lnTo>
                <a:close/>
              </a:path>
            </a:pathLst>
          </a:cu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Freeform: Shape 75">
            <a:extLst>
              <a:ext uri="{FF2B5EF4-FFF2-40B4-BE49-F238E27FC236}">
                <a16:creationId xmlns:a16="http://schemas.microsoft.com/office/drawing/2014/main" id="{5BD3FE0F-B0F8-4049-A093-7134D563D077}"/>
              </a:ext>
            </a:extLst>
          </p:cNvPr>
          <p:cNvSpPr/>
          <p:nvPr/>
        </p:nvSpPr>
        <p:spPr>
          <a:xfrm>
            <a:off x="1634189" y="4569583"/>
            <a:ext cx="4091404" cy="1391870"/>
          </a:xfrm>
          <a:custGeom>
            <a:avLst/>
            <a:gdLst>
              <a:gd name="connsiteX0" fmla="*/ 256371 w 4528919"/>
              <a:gd name="connsiteY0" fmla="*/ 0 h 1540710"/>
              <a:gd name="connsiteX1" fmla="*/ 3194211 w 4528919"/>
              <a:gd name="connsiteY1" fmla="*/ 0 h 1540710"/>
              <a:gd name="connsiteX2" fmla="*/ 3239872 w 4528919"/>
              <a:gd name="connsiteY2" fmla="*/ 4603 h 1540710"/>
              <a:gd name="connsiteX3" fmla="*/ 3552366 w 4528919"/>
              <a:gd name="connsiteY3" fmla="*/ 4603 h 1540710"/>
              <a:gd name="connsiteX4" fmla="*/ 3572923 w 4528919"/>
              <a:gd name="connsiteY4" fmla="*/ 2517 h 1540710"/>
              <a:gd name="connsiteX5" fmla="*/ 4489391 w 4528919"/>
              <a:gd name="connsiteY5" fmla="*/ 2517 h 1540710"/>
              <a:gd name="connsiteX6" fmla="*/ 4444975 w 4528919"/>
              <a:gd name="connsiteY6" fmla="*/ 9340 h 1540710"/>
              <a:gd name="connsiteX7" fmla="*/ 3831376 w 4528919"/>
              <a:gd name="connsiteY7" fmla="*/ 767167 h 1540710"/>
              <a:gd name="connsiteX8" fmla="*/ 4521278 w 4528919"/>
              <a:gd name="connsiteY8" fmla="*/ 1536715 h 1540710"/>
              <a:gd name="connsiteX9" fmla="*/ 4528919 w 4528919"/>
              <a:gd name="connsiteY9" fmla="*/ 1537104 h 1540710"/>
              <a:gd name="connsiteX10" fmla="*/ 4493388 w 4528919"/>
              <a:gd name="connsiteY10" fmla="*/ 1540709 h 1540710"/>
              <a:gd name="connsiteX11" fmla="*/ 3576473 w 4528919"/>
              <a:gd name="connsiteY11" fmla="*/ 1540709 h 1540710"/>
              <a:gd name="connsiteX12" fmla="*/ 3576469 w 4528919"/>
              <a:gd name="connsiteY12" fmla="*/ 1540710 h 1540710"/>
              <a:gd name="connsiteX13" fmla="*/ 2865486 w 4528919"/>
              <a:gd name="connsiteY13" fmla="*/ 1540710 h 1540710"/>
              <a:gd name="connsiteX14" fmla="*/ 2853026 w 4528919"/>
              <a:gd name="connsiteY14" fmla="*/ 1538194 h 1540710"/>
              <a:gd name="connsiteX15" fmla="*/ 256371 w 4528919"/>
              <a:gd name="connsiteY15" fmla="*/ 1538194 h 1540710"/>
              <a:gd name="connsiteX16" fmla="*/ 0 w 4528919"/>
              <a:gd name="connsiteY16" fmla="*/ 1281823 h 1540710"/>
              <a:gd name="connsiteX17" fmla="*/ 0 w 4528919"/>
              <a:gd name="connsiteY17" fmla="*/ 256371 h 1540710"/>
              <a:gd name="connsiteX18" fmla="*/ 256371 w 4528919"/>
              <a:gd name="connsiteY18" fmla="*/ 0 h 154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28919" h="1540710">
                <a:moveTo>
                  <a:pt x="256371" y="0"/>
                </a:moveTo>
                <a:lnTo>
                  <a:pt x="3194211" y="0"/>
                </a:lnTo>
                <a:lnTo>
                  <a:pt x="3239872" y="4603"/>
                </a:lnTo>
                <a:lnTo>
                  <a:pt x="3552366" y="4603"/>
                </a:lnTo>
                <a:lnTo>
                  <a:pt x="3572923" y="2517"/>
                </a:lnTo>
                <a:lnTo>
                  <a:pt x="4489391" y="2517"/>
                </a:lnTo>
                <a:lnTo>
                  <a:pt x="4444975" y="9340"/>
                </a:lnTo>
                <a:cubicBezTo>
                  <a:pt x="4094796" y="81470"/>
                  <a:pt x="3831376" y="393353"/>
                  <a:pt x="3831376" y="767167"/>
                </a:cubicBezTo>
                <a:cubicBezTo>
                  <a:pt x="3831376" y="1167681"/>
                  <a:pt x="4133771" y="1497102"/>
                  <a:pt x="4521278" y="1536715"/>
                </a:cubicBezTo>
                <a:lnTo>
                  <a:pt x="4528919" y="1537104"/>
                </a:lnTo>
                <a:lnTo>
                  <a:pt x="4493388" y="1540709"/>
                </a:lnTo>
                <a:lnTo>
                  <a:pt x="3576473" y="1540709"/>
                </a:lnTo>
                <a:lnTo>
                  <a:pt x="3576469" y="1540710"/>
                </a:lnTo>
                <a:lnTo>
                  <a:pt x="2865486" y="1540710"/>
                </a:lnTo>
                <a:lnTo>
                  <a:pt x="2853026" y="1538194"/>
                </a:lnTo>
                <a:lnTo>
                  <a:pt x="256371" y="1538194"/>
                </a:lnTo>
                <a:cubicBezTo>
                  <a:pt x="114781" y="1538194"/>
                  <a:pt x="0" y="1423413"/>
                  <a:pt x="0" y="1281823"/>
                </a:cubicBezTo>
                <a:lnTo>
                  <a:pt x="0" y="256371"/>
                </a:lnTo>
                <a:cubicBezTo>
                  <a:pt x="0" y="114781"/>
                  <a:pt x="114781" y="0"/>
                  <a:pt x="256371" y="0"/>
                </a:cubicBezTo>
                <a:close/>
              </a:path>
            </a:pathLst>
          </a:cu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8" name="Freeform: Shape 77">
            <a:extLst>
              <a:ext uri="{FF2B5EF4-FFF2-40B4-BE49-F238E27FC236}">
                <a16:creationId xmlns:a16="http://schemas.microsoft.com/office/drawing/2014/main" id="{8D92463C-138D-4638-A488-C0698842F745}"/>
              </a:ext>
            </a:extLst>
          </p:cNvPr>
          <p:cNvSpPr/>
          <p:nvPr/>
        </p:nvSpPr>
        <p:spPr>
          <a:xfrm>
            <a:off x="6530189" y="3383963"/>
            <a:ext cx="4036212" cy="1389597"/>
          </a:xfrm>
          <a:custGeom>
            <a:avLst/>
            <a:gdLst>
              <a:gd name="connsiteX0" fmla="*/ 35764 w 4467825"/>
              <a:gd name="connsiteY0" fmla="*/ 0 h 1538194"/>
              <a:gd name="connsiteX1" fmla="*/ 962303 w 4467825"/>
              <a:gd name="connsiteY1" fmla="*/ 0 h 1538194"/>
              <a:gd name="connsiteX2" fmla="*/ 962314 w 4467825"/>
              <a:gd name="connsiteY2" fmla="*/ 2 h 1538194"/>
              <a:gd name="connsiteX3" fmla="*/ 1273600 w 4467825"/>
              <a:gd name="connsiteY3" fmla="*/ 2 h 1538194"/>
              <a:gd name="connsiteX4" fmla="*/ 1273614 w 4467825"/>
              <a:gd name="connsiteY4" fmla="*/ 0 h 1538194"/>
              <a:gd name="connsiteX5" fmla="*/ 4211454 w 4467825"/>
              <a:gd name="connsiteY5" fmla="*/ 0 h 1538194"/>
              <a:gd name="connsiteX6" fmla="*/ 4467825 w 4467825"/>
              <a:gd name="connsiteY6" fmla="*/ 256371 h 1538194"/>
              <a:gd name="connsiteX7" fmla="*/ 4467825 w 4467825"/>
              <a:gd name="connsiteY7" fmla="*/ 1281823 h 1538194"/>
              <a:gd name="connsiteX8" fmla="*/ 4211454 w 4467825"/>
              <a:gd name="connsiteY8" fmla="*/ 1538194 h 1538194"/>
              <a:gd name="connsiteX9" fmla="*/ 1273614 w 4467825"/>
              <a:gd name="connsiteY9" fmla="*/ 1538194 h 1538194"/>
              <a:gd name="connsiteX10" fmla="*/ 1273604 w 4467825"/>
              <a:gd name="connsiteY10" fmla="*/ 1538193 h 1538194"/>
              <a:gd name="connsiteX11" fmla="*/ 946536 w 4467825"/>
              <a:gd name="connsiteY11" fmla="*/ 1538193 h 1538194"/>
              <a:gd name="connsiteX12" fmla="*/ 946532 w 4467825"/>
              <a:gd name="connsiteY12" fmla="*/ 1538192 h 1538194"/>
              <a:gd name="connsiteX13" fmla="*/ 39789 w 4467825"/>
              <a:gd name="connsiteY13" fmla="*/ 1538192 h 1538194"/>
              <a:gd name="connsiteX14" fmla="*/ 84497 w 4467825"/>
              <a:gd name="connsiteY14" fmla="*/ 1531369 h 1538194"/>
              <a:gd name="connsiteX15" fmla="*/ 702143 w 4467825"/>
              <a:gd name="connsiteY15" fmla="*/ 773542 h 1538194"/>
              <a:gd name="connsiteX16" fmla="*/ 7691 w 4467825"/>
              <a:gd name="connsiteY16" fmla="*/ 3994 h 1538194"/>
              <a:gd name="connsiteX17" fmla="*/ 0 w 4467825"/>
              <a:gd name="connsiteY17" fmla="*/ 3606 h 1538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67825" h="1538194">
                <a:moveTo>
                  <a:pt x="35764" y="0"/>
                </a:moveTo>
                <a:lnTo>
                  <a:pt x="962303" y="0"/>
                </a:lnTo>
                <a:lnTo>
                  <a:pt x="962314" y="2"/>
                </a:lnTo>
                <a:lnTo>
                  <a:pt x="1273600" y="2"/>
                </a:lnTo>
                <a:lnTo>
                  <a:pt x="1273614" y="0"/>
                </a:lnTo>
                <a:lnTo>
                  <a:pt x="4211454" y="0"/>
                </a:lnTo>
                <a:cubicBezTo>
                  <a:pt x="4353044" y="0"/>
                  <a:pt x="4467825" y="114781"/>
                  <a:pt x="4467825" y="256371"/>
                </a:cubicBezTo>
                <a:lnTo>
                  <a:pt x="4467825" y="1281823"/>
                </a:lnTo>
                <a:cubicBezTo>
                  <a:pt x="4467825" y="1423413"/>
                  <a:pt x="4353044" y="1538194"/>
                  <a:pt x="4211454" y="1538194"/>
                </a:cubicBezTo>
                <a:lnTo>
                  <a:pt x="1273614" y="1538194"/>
                </a:lnTo>
                <a:lnTo>
                  <a:pt x="1273604" y="1538193"/>
                </a:lnTo>
                <a:lnTo>
                  <a:pt x="946536" y="1538193"/>
                </a:lnTo>
                <a:lnTo>
                  <a:pt x="946532" y="1538192"/>
                </a:lnTo>
                <a:lnTo>
                  <a:pt x="39789" y="1538192"/>
                </a:lnTo>
                <a:lnTo>
                  <a:pt x="84497" y="1531369"/>
                </a:lnTo>
                <a:cubicBezTo>
                  <a:pt x="436986" y="1459239"/>
                  <a:pt x="702143" y="1147356"/>
                  <a:pt x="702143" y="773542"/>
                </a:cubicBezTo>
                <a:cubicBezTo>
                  <a:pt x="702143" y="373028"/>
                  <a:pt x="397755" y="43607"/>
                  <a:pt x="7691" y="3994"/>
                </a:cubicBezTo>
                <a:lnTo>
                  <a:pt x="0" y="3606"/>
                </a:lnTo>
                <a:close/>
              </a:path>
            </a:pathLst>
          </a:cu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5" name="TextBox 74">
            <a:extLst>
              <a:ext uri="{FF2B5EF4-FFF2-40B4-BE49-F238E27FC236}">
                <a16:creationId xmlns:a16="http://schemas.microsoft.com/office/drawing/2014/main" id="{B31C8637-FF28-4719-99B8-C6F69E91BCCE}"/>
              </a:ext>
            </a:extLst>
          </p:cNvPr>
          <p:cNvSpPr txBox="1"/>
          <p:nvPr/>
        </p:nvSpPr>
        <p:spPr>
          <a:xfrm>
            <a:off x="1732872" y="2409312"/>
            <a:ext cx="3316347" cy="893834"/>
          </a:xfrm>
          <a:prstGeom prst="rect">
            <a:avLst/>
          </a:prstGeom>
        </p:spPr>
        <p:txBody>
          <a:bodyPr wrap="square">
            <a:spAutoFit/>
          </a:bodyPr>
          <a:lstStyle>
            <a:defPPr>
              <a:defRPr lang="en-US"/>
            </a:defPPr>
            <a:lvl1pPr algn="ctr">
              <a:lnSpc>
                <a:spcPct val="150000"/>
              </a:lnSpc>
              <a:defRPr sz="1200">
                <a:solidFill>
                  <a:schemeClr val="tx2">
                    <a:lumMod val="75000"/>
                    <a:lumOff val="25000"/>
                  </a:schemeClr>
                </a:solidFill>
                <a:latin typeface="Open Sans" panose="020B0606030504020204" pitchFamily="34" charset="0"/>
              </a:defRPr>
            </a:lvl1pPr>
          </a:lstStyle>
          <a:p>
            <a:pPr algn="r"/>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endParaRPr lang="en-ID" dirty="0"/>
          </a:p>
        </p:txBody>
      </p:sp>
      <p:sp>
        <p:nvSpPr>
          <p:cNvPr id="77" name="TextBox 76">
            <a:extLst>
              <a:ext uri="{FF2B5EF4-FFF2-40B4-BE49-F238E27FC236}">
                <a16:creationId xmlns:a16="http://schemas.microsoft.com/office/drawing/2014/main" id="{DB635B95-EF0B-49C2-B4DC-479271D7333B}"/>
              </a:ext>
            </a:extLst>
          </p:cNvPr>
          <p:cNvSpPr txBox="1"/>
          <p:nvPr/>
        </p:nvSpPr>
        <p:spPr>
          <a:xfrm>
            <a:off x="1741714" y="4795299"/>
            <a:ext cx="3316347" cy="893834"/>
          </a:xfrm>
          <a:prstGeom prst="rect">
            <a:avLst/>
          </a:prstGeom>
        </p:spPr>
        <p:txBody>
          <a:bodyPr wrap="square">
            <a:spAutoFit/>
          </a:bodyPr>
          <a:lstStyle>
            <a:defPPr>
              <a:defRPr lang="en-US"/>
            </a:defPPr>
            <a:lvl1pPr algn="ctr">
              <a:lnSpc>
                <a:spcPct val="150000"/>
              </a:lnSpc>
              <a:defRPr sz="1200">
                <a:solidFill>
                  <a:schemeClr val="tx2">
                    <a:lumMod val="75000"/>
                    <a:lumOff val="25000"/>
                  </a:schemeClr>
                </a:solidFill>
                <a:latin typeface="Open Sans" panose="020B0606030504020204" pitchFamily="34" charset="0"/>
              </a:defRPr>
            </a:lvl1pPr>
          </a:lstStyle>
          <a:p>
            <a:pPr algn="r"/>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endParaRPr lang="en-ID" dirty="0"/>
          </a:p>
        </p:txBody>
      </p:sp>
      <p:sp>
        <p:nvSpPr>
          <p:cNvPr id="79" name="TextBox 78">
            <a:extLst>
              <a:ext uri="{FF2B5EF4-FFF2-40B4-BE49-F238E27FC236}">
                <a16:creationId xmlns:a16="http://schemas.microsoft.com/office/drawing/2014/main" id="{1A10D07F-A0F2-4386-B185-F7EA200773C7}"/>
              </a:ext>
            </a:extLst>
          </p:cNvPr>
          <p:cNvSpPr txBox="1"/>
          <p:nvPr/>
        </p:nvSpPr>
        <p:spPr>
          <a:xfrm>
            <a:off x="7247687" y="3640699"/>
            <a:ext cx="3362256" cy="893834"/>
          </a:xfrm>
          <a:prstGeom prst="rect">
            <a:avLst/>
          </a:prstGeom>
        </p:spPr>
        <p:txBody>
          <a:bodyPr wrap="square">
            <a:spAutoFit/>
          </a:bodyPr>
          <a:lstStyle>
            <a:defPPr>
              <a:defRPr lang="en-US"/>
            </a:defPPr>
            <a:lvl1pPr algn="ctr">
              <a:lnSpc>
                <a:spcPct val="150000"/>
              </a:lnSpc>
              <a:defRPr sz="1200">
                <a:solidFill>
                  <a:schemeClr val="tx2">
                    <a:lumMod val="75000"/>
                    <a:lumOff val="25000"/>
                  </a:schemeClr>
                </a:solidFill>
                <a:latin typeface="Open Sans" panose="020B0606030504020204" pitchFamily="34" charset="0"/>
              </a:defRPr>
            </a:lvl1pPr>
          </a:lstStyle>
          <a:p>
            <a:pPr algn="l"/>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r>
              <a:rPr lang="en-ID" dirty="0"/>
              <a:t>, </a:t>
            </a:r>
            <a:r>
              <a:rPr lang="en-ID" dirty="0" err="1"/>
              <a:t>dolor</a:t>
            </a:r>
            <a:r>
              <a:rPr lang="en-ID" dirty="0"/>
              <a:t> sit </a:t>
            </a:r>
            <a:r>
              <a:rPr lang="en-ID" dirty="0" err="1"/>
              <a:t>amet</a:t>
            </a:r>
            <a:r>
              <a:rPr lang="en-ID" dirty="0"/>
              <a:t>, </a:t>
            </a:r>
            <a:r>
              <a:rPr lang="en-ID" dirty="0" err="1"/>
              <a:t>cLorem</a:t>
            </a:r>
            <a:r>
              <a:rPr lang="en-ID" dirty="0"/>
              <a:t> ipsum </a:t>
            </a:r>
            <a:r>
              <a:rPr lang="en-ID" dirty="0" err="1"/>
              <a:t>onsectetur</a:t>
            </a:r>
            <a:r>
              <a:rPr lang="en-ID" dirty="0"/>
              <a:t> </a:t>
            </a:r>
            <a:r>
              <a:rPr lang="en-ID" dirty="0" err="1"/>
              <a:t>adipiscing</a:t>
            </a:r>
            <a:r>
              <a:rPr lang="en-ID" dirty="0"/>
              <a:t> </a:t>
            </a:r>
            <a:r>
              <a:rPr lang="en-ID" dirty="0" err="1"/>
              <a:t>elit</a:t>
            </a:r>
            <a:endParaRPr lang="en-ID" dirty="0"/>
          </a:p>
        </p:txBody>
      </p:sp>
      <p:pic>
        <p:nvPicPr>
          <p:cNvPr id="3" name="Graphic 2" descr="Basic Shapes with solid fill">
            <a:extLst>
              <a:ext uri="{FF2B5EF4-FFF2-40B4-BE49-F238E27FC236}">
                <a16:creationId xmlns:a16="http://schemas.microsoft.com/office/drawing/2014/main" id="{1C516E9B-E9F7-87E2-FDF2-4B7EA33B57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27258" y="1465393"/>
            <a:ext cx="260254" cy="260254"/>
          </a:xfrm>
          <a:prstGeom prst="rect">
            <a:avLst/>
          </a:prstGeom>
        </p:spPr>
      </p:pic>
      <p:pic>
        <p:nvPicPr>
          <p:cNvPr id="7" name="Graphic 6" descr="Basketball with solid fill">
            <a:extLst>
              <a:ext uri="{FF2B5EF4-FFF2-40B4-BE49-F238E27FC236}">
                <a16:creationId xmlns:a16="http://schemas.microsoft.com/office/drawing/2014/main" id="{B6A4AC76-B938-03A3-6987-62C0E80D1CF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27258" y="5114901"/>
            <a:ext cx="260254" cy="260254"/>
          </a:xfrm>
          <a:prstGeom prst="rect">
            <a:avLst/>
          </a:prstGeom>
        </p:spPr>
      </p:pic>
      <p:pic>
        <p:nvPicPr>
          <p:cNvPr id="13" name="Graphic 12" descr="Beach ball with solid fill">
            <a:extLst>
              <a:ext uri="{FF2B5EF4-FFF2-40B4-BE49-F238E27FC236}">
                <a16:creationId xmlns:a16="http://schemas.microsoft.com/office/drawing/2014/main" id="{9E935370-2B0F-FFDB-EF84-D0D003979F2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27258" y="3917280"/>
            <a:ext cx="260254" cy="260254"/>
          </a:xfrm>
          <a:prstGeom prst="rect">
            <a:avLst/>
          </a:prstGeom>
        </p:spPr>
      </p:pic>
      <p:pic>
        <p:nvPicPr>
          <p:cNvPr id="18" name="Graphic 17" descr="Beach umbrella with solid fill">
            <a:extLst>
              <a:ext uri="{FF2B5EF4-FFF2-40B4-BE49-F238E27FC236}">
                <a16:creationId xmlns:a16="http://schemas.microsoft.com/office/drawing/2014/main" id="{7EAC7495-F37D-D6A0-46A1-DB10D88DBEE7}"/>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27258" y="2671106"/>
            <a:ext cx="260254" cy="260254"/>
          </a:xfrm>
          <a:prstGeom prst="rect">
            <a:avLst/>
          </a:prstGeom>
        </p:spPr>
      </p:pic>
    </p:spTree>
    <p:extLst>
      <p:ext uri="{BB962C8B-B14F-4D97-AF65-F5344CB8AC3E}">
        <p14:creationId xmlns:p14="http://schemas.microsoft.com/office/powerpoint/2010/main" val="74021632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39">
            <a:extLst>
              <a:ext uri="{FF2B5EF4-FFF2-40B4-BE49-F238E27FC236}">
                <a16:creationId xmlns:a16="http://schemas.microsoft.com/office/drawing/2014/main" id="{CFEC1ACE-0D70-4593-B744-B8C50A4421DA}"/>
              </a:ext>
            </a:extLst>
          </p:cNvPr>
          <p:cNvGrpSpPr/>
          <p:nvPr/>
        </p:nvGrpSpPr>
        <p:grpSpPr>
          <a:xfrm>
            <a:off x="6189025" y="953500"/>
            <a:ext cx="4798766" cy="4951000"/>
            <a:chOff x="6503453" y="1344578"/>
            <a:chExt cx="3915883" cy="4040111"/>
          </a:xfrm>
        </p:grpSpPr>
        <p:sp>
          <p:nvSpPr>
            <p:cNvPr id="25" name="Oval 24">
              <a:extLst>
                <a:ext uri="{FF2B5EF4-FFF2-40B4-BE49-F238E27FC236}">
                  <a16:creationId xmlns:a16="http://schemas.microsoft.com/office/drawing/2014/main" id="{ADF07662-A4BF-4397-9D82-D9F5B0C8304A}"/>
                </a:ext>
              </a:extLst>
            </p:cNvPr>
            <p:cNvSpPr/>
            <p:nvPr/>
          </p:nvSpPr>
          <p:spPr>
            <a:xfrm>
              <a:off x="7390389" y="2309208"/>
              <a:ext cx="2070769" cy="2070769"/>
            </a:xfrm>
            <a:prstGeom prst="ellipse">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Arrow: Curved Down 22">
              <a:extLst>
                <a:ext uri="{FF2B5EF4-FFF2-40B4-BE49-F238E27FC236}">
                  <a16:creationId xmlns:a16="http://schemas.microsoft.com/office/drawing/2014/main" id="{B1F74A0D-ADAA-416E-B113-EDDAB350F515}"/>
                </a:ext>
              </a:extLst>
            </p:cNvPr>
            <p:cNvSpPr/>
            <p:nvPr/>
          </p:nvSpPr>
          <p:spPr>
            <a:xfrm rot="17838963">
              <a:off x="6072623" y="2286276"/>
              <a:ext cx="1408946" cy="547285"/>
            </a:xfrm>
            <a:prstGeom prst="curvedDownArrow">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29" name="Group 28">
              <a:extLst>
                <a:ext uri="{FF2B5EF4-FFF2-40B4-BE49-F238E27FC236}">
                  <a16:creationId xmlns:a16="http://schemas.microsoft.com/office/drawing/2014/main" id="{5A19C5A4-DF50-4020-B355-AC874AC46C6B}"/>
                </a:ext>
              </a:extLst>
            </p:cNvPr>
            <p:cNvGrpSpPr/>
            <p:nvPr/>
          </p:nvGrpSpPr>
          <p:grpSpPr>
            <a:xfrm>
              <a:off x="7554729" y="1344578"/>
              <a:ext cx="1742090" cy="1742090"/>
              <a:chOff x="7999855" y="1317400"/>
              <a:chExt cx="1475874" cy="1475874"/>
            </a:xfrm>
          </p:grpSpPr>
          <p:sp>
            <p:nvSpPr>
              <p:cNvPr id="119" name="Oval 118">
                <a:extLst>
                  <a:ext uri="{FF2B5EF4-FFF2-40B4-BE49-F238E27FC236}">
                    <a16:creationId xmlns:a16="http://schemas.microsoft.com/office/drawing/2014/main" id="{13FB57DD-1B1D-4F2C-A03D-9D107FC5F6F9}"/>
                  </a:ext>
                </a:extLst>
              </p:cNvPr>
              <p:cNvSpPr/>
              <p:nvPr/>
            </p:nvSpPr>
            <p:spPr>
              <a:xfrm>
                <a:off x="7999855" y="1317400"/>
                <a:ext cx="1475874" cy="1475874"/>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2" name="Arc 21">
                <a:extLst>
                  <a:ext uri="{FF2B5EF4-FFF2-40B4-BE49-F238E27FC236}">
                    <a16:creationId xmlns:a16="http://schemas.microsoft.com/office/drawing/2014/main" id="{22A7B57C-7140-4CF0-B9D2-9D27E4893A5D}"/>
                  </a:ext>
                </a:extLst>
              </p:cNvPr>
              <p:cNvSpPr/>
              <p:nvPr/>
            </p:nvSpPr>
            <p:spPr>
              <a:xfrm>
                <a:off x="7999855" y="1317400"/>
                <a:ext cx="1459832" cy="1459832"/>
              </a:xfrm>
              <a:prstGeom prst="arc">
                <a:avLst>
                  <a:gd name="adj1" fmla="val 16200000"/>
                  <a:gd name="adj2" fmla="val 12695005"/>
                </a:avLst>
              </a:prstGeom>
              <a:ln w="184150" cap="rnd">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26" name="TextBox 25">
                <a:extLst>
                  <a:ext uri="{FF2B5EF4-FFF2-40B4-BE49-F238E27FC236}">
                    <a16:creationId xmlns:a16="http://schemas.microsoft.com/office/drawing/2014/main" id="{E29D780C-6540-4F32-9477-6056B0A39BA3}"/>
                  </a:ext>
                </a:extLst>
              </p:cNvPr>
              <p:cNvSpPr txBox="1"/>
              <p:nvPr/>
            </p:nvSpPr>
            <p:spPr>
              <a:xfrm>
                <a:off x="8374843" y="1806252"/>
                <a:ext cx="874320" cy="446821"/>
              </a:xfrm>
              <a:prstGeom prst="rect">
                <a:avLst/>
              </a:prstGeom>
              <a:noFill/>
            </p:spPr>
            <p:txBody>
              <a:bodyPr wrap="square" rtlCol="0">
                <a:spAutoFit/>
              </a:bodyPr>
              <a:lstStyle/>
              <a:p>
                <a:pPr algn="ctr"/>
                <a:r>
                  <a:rPr lang="en-US" sz="3600" b="1" dirty="0">
                    <a:solidFill>
                      <a:schemeClr val="tx2">
                        <a:lumMod val="90000"/>
                        <a:lumOff val="10000"/>
                      </a:schemeClr>
                    </a:solidFill>
                    <a:latin typeface=""/>
                  </a:rPr>
                  <a:t>92%</a:t>
                </a:r>
                <a:endParaRPr lang="en-ID" sz="3600" b="1" dirty="0">
                  <a:solidFill>
                    <a:schemeClr val="tx2">
                      <a:lumMod val="90000"/>
                      <a:lumOff val="10000"/>
                    </a:schemeClr>
                  </a:solidFill>
                  <a:latin typeface=""/>
                </a:endParaRPr>
              </a:p>
            </p:txBody>
          </p:sp>
        </p:grpSp>
        <p:grpSp>
          <p:nvGrpSpPr>
            <p:cNvPr id="31" name="Group 30">
              <a:extLst>
                <a:ext uri="{FF2B5EF4-FFF2-40B4-BE49-F238E27FC236}">
                  <a16:creationId xmlns:a16="http://schemas.microsoft.com/office/drawing/2014/main" id="{F6B29796-4C56-4C31-B302-34A6398EE04A}"/>
                </a:ext>
              </a:extLst>
            </p:cNvPr>
            <p:cNvGrpSpPr/>
            <p:nvPr/>
          </p:nvGrpSpPr>
          <p:grpSpPr>
            <a:xfrm>
              <a:off x="6635760" y="3151472"/>
              <a:ext cx="1649109" cy="1629930"/>
              <a:chOff x="7084397" y="3053319"/>
              <a:chExt cx="1397102" cy="1380853"/>
            </a:xfrm>
          </p:grpSpPr>
          <p:sp>
            <p:nvSpPr>
              <p:cNvPr id="121" name="Oval 120">
                <a:extLst>
                  <a:ext uri="{FF2B5EF4-FFF2-40B4-BE49-F238E27FC236}">
                    <a16:creationId xmlns:a16="http://schemas.microsoft.com/office/drawing/2014/main" id="{0F993196-E844-4296-8820-2DEDA33A0110}"/>
                  </a:ext>
                </a:extLst>
              </p:cNvPr>
              <p:cNvSpPr/>
              <p:nvPr/>
            </p:nvSpPr>
            <p:spPr>
              <a:xfrm>
                <a:off x="7177810" y="3081285"/>
                <a:ext cx="1303689" cy="1303689"/>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22" name="Arc 121">
                <a:extLst>
                  <a:ext uri="{FF2B5EF4-FFF2-40B4-BE49-F238E27FC236}">
                    <a16:creationId xmlns:a16="http://schemas.microsoft.com/office/drawing/2014/main" id="{88E052F8-1794-4139-9AB4-C5B253147EF6}"/>
                  </a:ext>
                </a:extLst>
              </p:cNvPr>
              <p:cNvSpPr/>
              <p:nvPr/>
            </p:nvSpPr>
            <p:spPr>
              <a:xfrm>
                <a:off x="7084397" y="3053319"/>
                <a:ext cx="1380853" cy="1380853"/>
              </a:xfrm>
              <a:prstGeom prst="arc">
                <a:avLst>
                  <a:gd name="adj1" fmla="val 16200000"/>
                  <a:gd name="adj2" fmla="val 10833759"/>
                </a:avLst>
              </a:prstGeom>
              <a:ln w="18415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127" name="TextBox 126">
                <a:extLst>
                  <a:ext uri="{FF2B5EF4-FFF2-40B4-BE49-F238E27FC236}">
                    <a16:creationId xmlns:a16="http://schemas.microsoft.com/office/drawing/2014/main" id="{AF81486B-1789-4280-9C19-B8F5840DD276}"/>
                  </a:ext>
                </a:extLst>
              </p:cNvPr>
              <p:cNvSpPr txBox="1"/>
              <p:nvPr/>
            </p:nvSpPr>
            <p:spPr>
              <a:xfrm>
                <a:off x="7425775" y="3539187"/>
                <a:ext cx="874320" cy="404266"/>
              </a:xfrm>
              <a:prstGeom prst="rect">
                <a:avLst/>
              </a:prstGeom>
              <a:noFill/>
            </p:spPr>
            <p:txBody>
              <a:bodyPr wrap="square" rtlCol="0">
                <a:spAutoFit/>
              </a:bodyPr>
              <a:lstStyle/>
              <a:p>
                <a:pPr algn="ctr"/>
                <a:r>
                  <a:rPr lang="en-US" sz="3200" b="1" dirty="0">
                    <a:solidFill>
                      <a:schemeClr val="tx2">
                        <a:lumMod val="90000"/>
                        <a:lumOff val="10000"/>
                      </a:schemeClr>
                    </a:solidFill>
                    <a:latin typeface=""/>
                  </a:rPr>
                  <a:t>75%</a:t>
                </a:r>
                <a:endParaRPr lang="en-ID" sz="3200" b="1" dirty="0">
                  <a:solidFill>
                    <a:schemeClr val="tx2">
                      <a:lumMod val="90000"/>
                      <a:lumOff val="10000"/>
                    </a:schemeClr>
                  </a:solidFill>
                  <a:latin typeface=""/>
                </a:endParaRPr>
              </a:p>
            </p:txBody>
          </p:sp>
        </p:grpSp>
        <p:grpSp>
          <p:nvGrpSpPr>
            <p:cNvPr id="30" name="Group 29">
              <a:extLst>
                <a:ext uri="{FF2B5EF4-FFF2-40B4-BE49-F238E27FC236}">
                  <a16:creationId xmlns:a16="http://schemas.microsoft.com/office/drawing/2014/main" id="{7DD41A50-C88B-4F4E-8D9A-865FDAE8AAB4}"/>
                </a:ext>
              </a:extLst>
            </p:cNvPr>
            <p:cNvGrpSpPr/>
            <p:nvPr/>
          </p:nvGrpSpPr>
          <p:grpSpPr>
            <a:xfrm>
              <a:off x="8579698" y="3080115"/>
              <a:ext cx="1392791" cy="1380798"/>
              <a:chOff x="9067594" y="3053319"/>
              <a:chExt cx="1179953" cy="1169792"/>
            </a:xfrm>
          </p:grpSpPr>
          <p:sp>
            <p:nvSpPr>
              <p:cNvPr id="123" name="Oval 122">
                <a:extLst>
                  <a:ext uri="{FF2B5EF4-FFF2-40B4-BE49-F238E27FC236}">
                    <a16:creationId xmlns:a16="http://schemas.microsoft.com/office/drawing/2014/main" id="{04D1D01E-4681-4B92-8854-ED7D22FB45EC}"/>
                  </a:ext>
                </a:extLst>
              </p:cNvPr>
              <p:cNvSpPr/>
              <p:nvPr/>
            </p:nvSpPr>
            <p:spPr>
              <a:xfrm>
                <a:off x="9067594" y="3053319"/>
                <a:ext cx="1169792" cy="1169792"/>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24" name="Arc 123">
                <a:extLst>
                  <a:ext uri="{FF2B5EF4-FFF2-40B4-BE49-F238E27FC236}">
                    <a16:creationId xmlns:a16="http://schemas.microsoft.com/office/drawing/2014/main" id="{0F7B205F-5FE6-4326-ADC8-6138807EB28B}"/>
                  </a:ext>
                </a:extLst>
              </p:cNvPr>
              <p:cNvSpPr/>
              <p:nvPr/>
            </p:nvSpPr>
            <p:spPr>
              <a:xfrm>
                <a:off x="9095884" y="3071448"/>
                <a:ext cx="1151663" cy="1151663"/>
              </a:xfrm>
              <a:prstGeom prst="arc">
                <a:avLst>
                  <a:gd name="adj1" fmla="val 16200000"/>
                  <a:gd name="adj2" fmla="val 4237490"/>
                </a:avLst>
              </a:prstGeom>
              <a:ln w="184150" cap="rnd">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128" name="TextBox 127">
                <a:extLst>
                  <a:ext uri="{FF2B5EF4-FFF2-40B4-BE49-F238E27FC236}">
                    <a16:creationId xmlns:a16="http://schemas.microsoft.com/office/drawing/2014/main" id="{CF77E714-ABD7-4D83-BC99-3FFCDF137780}"/>
                  </a:ext>
                </a:extLst>
              </p:cNvPr>
              <p:cNvSpPr txBox="1"/>
              <p:nvPr/>
            </p:nvSpPr>
            <p:spPr>
              <a:xfrm>
                <a:off x="9206179" y="3471520"/>
                <a:ext cx="874320" cy="361712"/>
              </a:xfrm>
              <a:prstGeom prst="rect">
                <a:avLst/>
              </a:prstGeom>
              <a:noFill/>
            </p:spPr>
            <p:txBody>
              <a:bodyPr wrap="square" rtlCol="0">
                <a:spAutoFit/>
              </a:bodyPr>
              <a:lstStyle/>
              <a:p>
                <a:pPr algn="ctr"/>
                <a:r>
                  <a:rPr lang="en-US" sz="2800" b="1" dirty="0">
                    <a:solidFill>
                      <a:schemeClr val="tx2">
                        <a:lumMod val="90000"/>
                        <a:lumOff val="10000"/>
                      </a:schemeClr>
                    </a:solidFill>
                    <a:latin typeface=""/>
                  </a:rPr>
                  <a:t>45%</a:t>
                </a:r>
                <a:endParaRPr lang="en-ID" sz="2800" b="1" dirty="0">
                  <a:solidFill>
                    <a:schemeClr val="tx2">
                      <a:lumMod val="90000"/>
                      <a:lumOff val="10000"/>
                    </a:schemeClr>
                  </a:solidFill>
                  <a:latin typeface=""/>
                </a:endParaRPr>
              </a:p>
            </p:txBody>
          </p:sp>
        </p:grpSp>
        <p:sp>
          <p:nvSpPr>
            <p:cNvPr id="138" name="Arrow: Curved Down 137">
              <a:extLst>
                <a:ext uri="{FF2B5EF4-FFF2-40B4-BE49-F238E27FC236}">
                  <a16:creationId xmlns:a16="http://schemas.microsoft.com/office/drawing/2014/main" id="{E12FDEE1-00F0-44DB-B8EE-4CFFAAFC55ED}"/>
                </a:ext>
              </a:extLst>
            </p:cNvPr>
            <p:cNvSpPr/>
            <p:nvPr/>
          </p:nvSpPr>
          <p:spPr>
            <a:xfrm rot="3890269">
              <a:off x="9441221" y="2263131"/>
              <a:ext cx="1408946" cy="547285"/>
            </a:xfrm>
            <a:prstGeom prst="curvedDownArrow">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Arrow: Curved Down 138">
              <a:extLst>
                <a:ext uri="{FF2B5EF4-FFF2-40B4-BE49-F238E27FC236}">
                  <a16:creationId xmlns:a16="http://schemas.microsoft.com/office/drawing/2014/main" id="{495602CC-94B3-4A98-98A3-54392E9CEFE3}"/>
                </a:ext>
              </a:extLst>
            </p:cNvPr>
            <p:cNvSpPr/>
            <p:nvPr/>
          </p:nvSpPr>
          <p:spPr>
            <a:xfrm rot="10151533">
              <a:off x="7955711" y="4837404"/>
              <a:ext cx="1408946" cy="547285"/>
            </a:xfrm>
            <a:prstGeom prst="curvedDownArrow">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grpSp>
        <p:nvGrpSpPr>
          <p:cNvPr id="3" name="Group 2">
            <a:extLst>
              <a:ext uri="{FF2B5EF4-FFF2-40B4-BE49-F238E27FC236}">
                <a16:creationId xmlns:a16="http://schemas.microsoft.com/office/drawing/2014/main" id="{7308E1FF-4D74-E8FD-1F29-C73399B22FB1}"/>
              </a:ext>
            </a:extLst>
          </p:cNvPr>
          <p:cNvGrpSpPr/>
          <p:nvPr/>
        </p:nvGrpSpPr>
        <p:grpSpPr>
          <a:xfrm>
            <a:off x="1473183" y="1213244"/>
            <a:ext cx="3728404" cy="893834"/>
            <a:chOff x="1473183" y="1488162"/>
            <a:chExt cx="3728404" cy="893834"/>
          </a:xfrm>
        </p:grpSpPr>
        <p:sp>
          <p:nvSpPr>
            <p:cNvPr id="102" name="TextBox 101">
              <a:extLst>
                <a:ext uri="{FF2B5EF4-FFF2-40B4-BE49-F238E27FC236}">
                  <a16:creationId xmlns:a16="http://schemas.microsoft.com/office/drawing/2014/main" id="{758CFA8A-BBBE-49C9-BB3B-D06AD911F16F}"/>
                </a:ext>
              </a:extLst>
            </p:cNvPr>
            <p:cNvSpPr txBox="1"/>
            <p:nvPr/>
          </p:nvSpPr>
          <p:spPr>
            <a:xfrm>
              <a:off x="2212637" y="1488162"/>
              <a:ext cx="2988950" cy="893834"/>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grpSp>
          <p:nvGrpSpPr>
            <p:cNvPr id="2" name="Group 1">
              <a:extLst>
                <a:ext uri="{FF2B5EF4-FFF2-40B4-BE49-F238E27FC236}">
                  <a16:creationId xmlns:a16="http://schemas.microsoft.com/office/drawing/2014/main" id="{C3CA4ED1-9A81-C8E3-659C-257D228ACB79}"/>
                </a:ext>
              </a:extLst>
            </p:cNvPr>
            <p:cNvGrpSpPr/>
            <p:nvPr/>
          </p:nvGrpSpPr>
          <p:grpSpPr>
            <a:xfrm>
              <a:off x="1473183" y="1574868"/>
              <a:ext cx="670410" cy="720424"/>
              <a:chOff x="1473183" y="3343708"/>
              <a:chExt cx="670410" cy="720424"/>
            </a:xfrm>
          </p:grpSpPr>
          <p:sp>
            <p:nvSpPr>
              <p:cNvPr id="35" name="Oval 34">
                <a:extLst>
                  <a:ext uri="{FF2B5EF4-FFF2-40B4-BE49-F238E27FC236}">
                    <a16:creationId xmlns:a16="http://schemas.microsoft.com/office/drawing/2014/main" id="{299AB407-B2A3-4CC8-9492-7354ADD8DBF9}"/>
                  </a:ext>
                </a:extLst>
              </p:cNvPr>
              <p:cNvSpPr/>
              <p:nvPr/>
            </p:nvSpPr>
            <p:spPr>
              <a:xfrm>
                <a:off x="1473183" y="3343708"/>
                <a:ext cx="670410" cy="720424"/>
              </a:xfrm>
              <a:custGeom>
                <a:avLst/>
                <a:gdLst>
                  <a:gd name="connsiteX0" fmla="*/ 0 w 787744"/>
                  <a:gd name="connsiteY0" fmla="*/ 393872 h 787744"/>
                  <a:gd name="connsiteX1" fmla="*/ 393872 w 787744"/>
                  <a:gd name="connsiteY1" fmla="*/ 0 h 787744"/>
                  <a:gd name="connsiteX2" fmla="*/ 787744 w 787744"/>
                  <a:gd name="connsiteY2" fmla="*/ 393872 h 787744"/>
                  <a:gd name="connsiteX3" fmla="*/ 393872 w 787744"/>
                  <a:gd name="connsiteY3" fmla="*/ 787744 h 787744"/>
                  <a:gd name="connsiteX4" fmla="*/ 0 w 787744"/>
                  <a:gd name="connsiteY4" fmla="*/ 393872 h 787744"/>
                  <a:gd name="connsiteX0" fmla="*/ 0 w 787744"/>
                  <a:gd name="connsiteY0" fmla="*/ 438678 h 832550"/>
                  <a:gd name="connsiteX1" fmla="*/ 393872 w 787744"/>
                  <a:gd name="connsiteY1" fmla="*/ 44806 h 832550"/>
                  <a:gd name="connsiteX2" fmla="*/ 787744 w 787744"/>
                  <a:gd name="connsiteY2" fmla="*/ 438678 h 832550"/>
                  <a:gd name="connsiteX3" fmla="*/ 393872 w 787744"/>
                  <a:gd name="connsiteY3" fmla="*/ 832550 h 832550"/>
                  <a:gd name="connsiteX4" fmla="*/ 0 w 787744"/>
                  <a:gd name="connsiteY4" fmla="*/ 438678 h 832550"/>
                  <a:gd name="connsiteX0" fmla="*/ 0 w 787744"/>
                  <a:gd name="connsiteY0" fmla="*/ 438678 h 846513"/>
                  <a:gd name="connsiteX1" fmla="*/ 393872 w 787744"/>
                  <a:gd name="connsiteY1" fmla="*/ 44806 h 846513"/>
                  <a:gd name="connsiteX2" fmla="*/ 787744 w 787744"/>
                  <a:gd name="connsiteY2" fmla="*/ 438678 h 846513"/>
                  <a:gd name="connsiteX3" fmla="*/ 393872 w 787744"/>
                  <a:gd name="connsiteY3" fmla="*/ 832550 h 846513"/>
                  <a:gd name="connsiteX4" fmla="*/ 0 w 787744"/>
                  <a:gd name="connsiteY4" fmla="*/ 438678 h 846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744" h="846513">
                    <a:moveTo>
                      <a:pt x="0" y="438678"/>
                    </a:moveTo>
                    <a:cubicBezTo>
                      <a:pt x="0" y="-83651"/>
                      <a:pt x="176343" y="44806"/>
                      <a:pt x="393872" y="44806"/>
                    </a:cubicBezTo>
                    <a:cubicBezTo>
                      <a:pt x="611401" y="44806"/>
                      <a:pt x="787744" y="-195946"/>
                      <a:pt x="787744" y="438678"/>
                    </a:cubicBezTo>
                    <a:cubicBezTo>
                      <a:pt x="787744" y="656207"/>
                      <a:pt x="611401" y="832550"/>
                      <a:pt x="393872" y="832550"/>
                    </a:cubicBezTo>
                    <a:cubicBezTo>
                      <a:pt x="176343" y="832550"/>
                      <a:pt x="0" y="961007"/>
                      <a:pt x="0" y="438678"/>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34" name="TextBox 33">
                <a:extLst>
                  <a:ext uri="{FF2B5EF4-FFF2-40B4-BE49-F238E27FC236}">
                    <a16:creationId xmlns:a16="http://schemas.microsoft.com/office/drawing/2014/main" id="{B1D9A1C8-0A1F-402C-BD49-522861EA7163}"/>
                  </a:ext>
                </a:extLst>
              </p:cNvPr>
              <p:cNvSpPr txBox="1"/>
              <p:nvPr/>
            </p:nvSpPr>
            <p:spPr>
              <a:xfrm>
                <a:off x="1552336" y="3489550"/>
                <a:ext cx="512104" cy="369332"/>
              </a:xfrm>
              <a:prstGeom prst="rect">
                <a:avLst/>
              </a:prstGeom>
              <a:noFill/>
            </p:spPr>
            <p:txBody>
              <a:bodyPr wrap="square" rtlCol="0">
                <a:spAutoFit/>
              </a:bodyPr>
              <a:lstStyle/>
              <a:p>
                <a:pPr algn="ctr"/>
                <a:r>
                  <a:rPr lang="en-US" b="1" dirty="0">
                    <a:solidFill>
                      <a:schemeClr val="bg2"/>
                    </a:solidFill>
                    <a:latin typeface=""/>
                  </a:rPr>
                  <a:t>01</a:t>
                </a:r>
                <a:endParaRPr lang="en-ID" b="1" dirty="0">
                  <a:solidFill>
                    <a:schemeClr val="bg2"/>
                  </a:solidFill>
                  <a:latin typeface=""/>
                </a:endParaRPr>
              </a:p>
            </p:txBody>
          </p:sp>
        </p:grpSp>
      </p:grpSp>
      <p:grpSp>
        <p:nvGrpSpPr>
          <p:cNvPr id="33" name="Group 32">
            <a:extLst>
              <a:ext uri="{FF2B5EF4-FFF2-40B4-BE49-F238E27FC236}">
                <a16:creationId xmlns:a16="http://schemas.microsoft.com/office/drawing/2014/main" id="{1658D5F5-FB81-EA3E-AEE2-FB849F6847F8}"/>
              </a:ext>
            </a:extLst>
          </p:cNvPr>
          <p:cNvGrpSpPr/>
          <p:nvPr/>
        </p:nvGrpSpPr>
        <p:grpSpPr>
          <a:xfrm>
            <a:off x="1473183" y="2982083"/>
            <a:ext cx="3728404" cy="893834"/>
            <a:chOff x="1473183" y="1488162"/>
            <a:chExt cx="3728404" cy="893834"/>
          </a:xfrm>
        </p:grpSpPr>
        <p:sp>
          <p:nvSpPr>
            <p:cNvPr id="36" name="TextBox 35">
              <a:extLst>
                <a:ext uri="{FF2B5EF4-FFF2-40B4-BE49-F238E27FC236}">
                  <a16:creationId xmlns:a16="http://schemas.microsoft.com/office/drawing/2014/main" id="{1E917AF7-2953-4750-1FE5-ABB6E8C4F842}"/>
                </a:ext>
              </a:extLst>
            </p:cNvPr>
            <p:cNvSpPr txBox="1"/>
            <p:nvPr/>
          </p:nvSpPr>
          <p:spPr>
            <a:xfrm>
              <a:off x="2212637" y="1488162"/>
              <a:ext cx="2988950" cy="893834"/>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grpSp>
          <p:nvGrpSpPr>
            <p:cNvPr id="37" name="Group 36">
              <a:extLst>
                <a:ext uri="{FF2B5EF4-FFF2-40B4-BE49-F238E27FC236}">
                  <a16:creationId xmlns:a16="http://schemas.microsoft.com/office/drawing/2014/main" id="{38F39338-2132-4D49-D438-A7A5878DF22F}"/>
                </a:ext>
              </a:extLst>
            </p:cNvPr>
            <p:cNvGrpSpPr/>
            <p:nvPr/>
          </p:nvGrpSpPr>
          <p:grpSpPr>
            <a:xfrm>
              <a:off x="1473183" y="1574868"/>
              <a:ext cx="670410" cy="720424"/>
              <a:chOff x="1473183" y="3343708"/>
              <a:chExt cx="670410" cy="720424"/>
            </a:xfrm>
          </p:grpSpPr>
          <p:sp>
            <p:nvSpPr>
              <p:cNvPr id="38" name="Oval 34">
                <a:extLst>
                  <a:ext uri="{FF2B5EF4-FFF2-40B4-BE49-F238E27FC236}">
                    <a16:creationId xmlns:a16="http://schemas.microsoft.com/office/drawing/2014/main" id="{AB57B770-03D5-16FE-8034-6F7A6CAF1DF0}"/>
                  </a:ext>
                </a:extLst>
              </p:cNvPr>
              <p:cNvSpPr/>
              <p:nvPr/>
            </p:nvSpPr>
            <p:spPr>
              <a:xfrm>
                <a:off x="1473183" y="3343708"/>
                <a:ext cx="670410" cy="720424"/>
              </a:xfrm>
              <a:custGeom>
                <a:avLst/>
                <a:gdLst>
                  <a:gd name="connsiteX0" fmla="*/ 0 w 787744"/>
                  <a:gd name="connsiteY0" fmla="*/ 393872 h 787744"/>
                  <a:gd name="connsiteX1" fmla="*/ 393872 w 787744"/>
                  <a:gd name="connsiteY1" fmla="*/ 0 h 787744"/>
                  <a:gd name="connsiteX2" fmla="*/ 787744 w 787744"/>
                  <a:gd name="connsiteY2" fmla="*/ 393872 h 787744"/>
                  <a:gd name="connsiteX3" fmla="*/ 393872 w 787744"/>
                  <a:gd name="connsiteY3" fmla="*/ 787744 h 787744"/>
                  <a:gd name="connsiteX4" fmla="*/ 0 w 787744"/>
                  <a:gd name="connsiteY4" fmla="*/ 393872 h 787744"/>
                  <a:gd name="connsiteX0" fmla="*/ 0 w 787744"/>
                  <a:gd name="connsiteY0" fmla="*/ 438678 h 832550"/>
                  <a:gd name="connsiteX1" fmla="*/ 393872 w 787744"/>
                  <a:gd name="connsiteY1" fmla="*/ 44806 h 832550"/>
                  <a:gd name="connsiteX2" fmla="*/ 787744 w 787744"/>
                  <a:gd name="connsiteY2" fmla="*/ 438678 h 832550"/>
                  <a:gd name="connsiteX3" fmla="*/ 393872 w 787744"/>
                  <a:gd name="connsiteY3" fmla="*/ 832550 h 832550"/>
                  <a:gd name="connsiteX4" fmla="*/ 0 w 787744"/>
                  <a:gd name="connsiteY4" fmla="*/ 438678 h 832550"/>
                  <a:gd name="connsiteX0" fmla="*/ 0 w 787744"/>
                  <a:gd name="connsiteY0" fmla="*/ 438678 h 846513"/>
                  <a:gd name="connsiteX1" fmla="*/ 393872 w 787744"/>
                  <a:gd name="connsiteY1" fmla="*/ 44806 h 846513"/>
                  <a:gd name="connsiteX2" fmla="*/ 787744 w 787744"/>
                  <a:gd name="connsiteY2" fmla="*/ 438678 h 846513"/>
                  <a:gd name="connsiteX3" fmla="*/ 393872 w 787744"/>
                  <a:gd name="connsiteY3" fmla="*/ 832550 h 846513"/>
                  <a:gd name="connsiteX4" fmla="*/ 0 w 787744"/>
                  <a:gd name="connsiteY4" fmla="*/ 438678 h 846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744" h="846513">
                    <a:moveTo>
                      <a:pt x="0" y="438678"/>
                    </a:moveTo>
                    <a:cubicBezTo>
                      <a:pt x="0" y="-83651"/>
                      <a:pt x="176343" y="44806"/>
                      <a:pt x="393872" y="44806"/>
                    </a:cubicBezTo>
                    <a:cubicBezTo>
                      <a:pt x="611401" y="44806"/>
                      <a:pt x="787744" y="-195946"/>
                      <a:pt x="787744" y="438678"/>
                    </a:cubicBezTo>
                    <a:cubicBezTo>
                      <a:pt x="787744" y="656207"/>
                      <a:pt x="611401" y="832550"/>
                      <a:pt x="393872" y="832550"/>
                    </a:cubicBezTo>
                    <a:cubicBezTo>
                      <a:pt x="176343" y="832550"/>
                      <a:pt x="0" y="961007"/>
                      <a:pt x="0" y="4386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39" name="TextBox 38">
                <a:extLst>
                  <a:ext uri="{FF2B5EF4-FFF2-40B4-BE49-F238E27FC236}">
                    <a16:creationId xmlns:a16="http://schemas.microsoft.com/office/drawing/2014/main" id="{DC89FEFA-63AB-37EE-04B2-E80352D005F6}"/>
                  </a:ext>
                </a:extLst>
              </p:cNvPr>
              <p:cNvSpPr txBox="1"/>
              <p:nvPr/>
            </p:nvSpPr>
            <p:spPr>
              <a:xfrm>
                <a:off x="1552336" y="3489550"/>
                <a:ext cx="512104" cy="369332"/>
              </a:xfrm>
              <a:prstGeom prst="rect">
                <a:avLst/>
              </a:prstGeom>
              <a:noFill/>
            </p:spPr>
            <p:txBody>
              <a:bodyPr wrap="square" rtlCol="0">
                <a:spAutoFit/>
              </a:bodyPr>
              <a:lstStyle/>
              <a:p>
                <a:pPr algn="ctr"/>
                <a:r>
                  <a:rPr lang="en-US" b="1" dirty="0">
                    <a:solidFill>
                      <a:schemeClr val="bg2"/>
                    </a:solidFill>
                    <a:latin typeface=""/>
                  </a:rPr>
                  <a:t>02</a:t>
                </a:r>
                <a:endParaRPr lang="en-ID" b="1" dirty="0">
                  <a:solidFill>
                    <a:schemeClr val="bg2"/>
                  </a:solidFill>
                  <a:latin typeface=""/>
                </a:endParaRPr>
              </a:p>
            </p:txBody>
          </p:sp>
        </p:grpSp>
      </p:grpSp>
      <p:grpSp>
        <p:nvGrpSpPr>
          <p:cNvPr id="40" name="Group 39">
            <a:extLst>
              <a:ext uri="{FF2B5EF4-FFF2-40B4-BE49-F238E27FC236}">
                <a16:creationId xmlns:a16="http://schemas.microsoft.com/office/drawing/2014/main" id="{56FCA7C5-D088-DECA-256C-17EA800E7F7D}"/>
              </a:ext>
            </a:extLst>
          </p:cNvPr>
          <p:cNvGrpSpPr/>
          <p:nvPr/>
        </p:nvGrpSpPr>
        <p:grpSpPr>
          <a:xfrm>
            <a:off x="1473183" y="4750922"/>
            <a:ext cx="3728404" cy="893834"/>
            <a:chOff x="1473183" y="1488162"/>
            <a:chExt cx="3728404" cy="893834"/>
          </a:xfrm>
        </p:grpSpPr>
        <p:sp>
          <p:nvSpPr>
            <p:cNvPr id="41" name="TextBox 40">
              <a:extLst>
                <a:ext uri="{FF2B5EF4-FFF2-40B4-BE49-F238E27FC236}">
                  <a16:creationId xmlns:a16="http://schemas.microsoft.com/office/drawing/2014/main" id="{407718D5-DB04-7F13-5696-4503CEB64BB1}"/>
                </a:ext>
              </a:extLst>
            </p:cNvPr>
            <p:cNvSpPr txBox="1"/>
            <p:nvPr/>
          </p:nvSpPr>
          <p:spPr>
            <a:xfrm>
              <a:off x="2212637" y="1488162"/>
              <a:ext cx="2988950" cy="893834"/>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grpSp>
          <p:nvGrpSpPr>
            <p:cNvPr id="42" name="Group 41">
              <a:extLst>
                <a:ext uri="{FF2B5EF4-FFF2-40B4-BE49-F238E27FC236}">
                  <a16:creationId xmlns:a16="http://schemas.microsoft.com/office/drawing/2014/main" id="{C0544B5A-49CE-7B23-892C-65859E573941}"/>
                </a:ext>
              </a:extLst>
            </p:cNvPr>
            <p:cNvGrpSpPr/>
            <p:nvPr/>
          </p:nvGrpSpPr>
          <p:grpSpPr>
            <a:xfrm>
              <a:off x="1473183" y="1574868"/>
              <a:ext cx="670410" cy="720424"/>
              <a:chOff x="1473183" y="3343708"/>
              <a:chExt cx="670410" cy="720424"/>
            </a:xfrm>
          </p:grpSpPr>
          <p:sp>
            <p:nvSpPr>
              <p:cNvPr id="43" name="Oval 34">
                <a:extLst>
                  <a:ext uri="{FF2B5EF4-FFF2-40B4-BE49-F238E27FC236}">
                    <a16:creationId xmlns:a16="http://schemas.microsoft.com/office/drawing/2014/main" id="{201FD5F8-83C8-FEE7-356B-B955DDB00AD9}"/>
                  </a:ext>
                </a:extLst>
              </p:cNvPr>
              <p:cNvSpPr/>
              <p:nvPr/>
            </p:nvSpPr>
            <p:spPr>
              <a:xfrm>
                <a:off x="1473183" y="3343708"/>
                <a:ext cx="670410" cy="720424"/>
              </a:xfrm>
              <a:custGeom>
                <a:avLst/>
                <a:gdLst>
                  <a:gd name="connsiteX0" fmla="*/ 0 w 787744"/>
                  <a:gd name="connsiteY0" fmla="*/ 393872 h 787744"/>
                  <a:gd name="connsiteX1" fmla="*/ 393872 w 787744"/>
                  <a:gd name="connsiteY1" fmla="*/ 0 h 787744"/>
                  <a:gd name="connsiteX2" fmla="*/ 787744 w 787744"/>
                  <a:gd name="connsiteY2" fmla="*/ 393872 h 787744"/>
                  <a:gd name="connsiteX3" fmla="*/ 393872 w 787744"/>
                  <a:gd name="connsiteY3" fmla="*/ 787744 h 787744"/>
                  <a:gd name="connsiteX4" fmla="*/ 0 w 787744"/>
                  <a:gd name="connsiteY4" fmla="*/ 393872 h 787744"/>
                  <a:gd name="connsiteX0" fmla="*/ 0 w 787744"/>
                  <a:gd name="connsiteY0" fmla="*/ 438678 h 832550"/>
                  <a:gd name="connsiteX1" fmla="*/ 393872 w 787744"/>
                  <a:gd name="connsiteY1" fmla="*/ 44806 h 832550"/>
                  <a:gd name="connsiteX2" fmla="*/ 787744 w 787744"/>
                  <a:gd name="connsiteY2" fmla="*/ 438678 h 832550"/>
                  <a:gd name="connsiteX3" fmla="*/ 393872 w 787744"/>
                  <a:gd name="connsiteY3" fmla="*/ 832550 h 832550"/>
                  <a:gd name="connsiteX4" fmla="*/ 0 w 787744"/>
                  <a:gd name="connsiteY4" fmla="*/ 438678 h 832550"/>
                  <a:gd name="connsiteX0" fmla="*/ 0 w 787744"/>
                  <a:gd name="connsiteY0" fmla="*/ 438678 h 846513"/>
                  <a:gd name="connsiteX1" fmla="*/ 393872 w 787744"/>
                  <a:gd name="connsiteY1" fmla="*/ 44806 h 846513"/>
                  <a:gd name="connsiteX2" fmla="*/ 787744 w 787744"/>
                  <a:gd name="connsiteY2" fmla="*/ 438678 h 846513"/>
                  <a:gd name="connsiteX3" fmla="*/ 393872 w 787744"/>
                  <a:gd name="connsiteY3" fmla="*/ 832550 h 846513"/>
                  <a:gd name="connsiteX4" fmla="*/ 0 w 787744"/>
                  <a:gd name="connsiteY4" fmla="*/ 438678 h 846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744" h="846513">
                    <a:moveTo>
                      <a:pt x="0" y="438678"/>
                    </a:moveTo>
                    <a:cubicBezTo>
                      <a:pt x="0" y="-83651"/>
                      <a:pt x="176343" y="44806"/>
                      <a:pt x="393872" y="44806"/>
                    </a:cubicBezTo>
                    <a:cubicBezTo>
                      <a:pt x="611401" y="44806"/>
                      <a:pt x="787744" y="-195946"/>
                      <a:pt x="787744" y="438678"/>
                    </a:cubicBezTo>
                    <a:cubicBezTo>
                      <a:pt x="787744" y="656207"/>
                      <a:pt x="611401" y="832550"/>
                      <a:pt x="393872" y="832550"/>
                    </a:cubicBezTo>
                    <a:cubicBezTo>
                      <a:pt x="176343" y="832550"/>
                      <a:pt x="0" y="961007"/>
                      <a:pt x="0" y="43867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2"/>
                  </a:solidFill>
                  <a:latin typeface=""/>
                </a:endParaRPr>
              </a:p>
            </p:txBody>
          </p:sp>
          <p:sp>
            <p:nvSpPr>
              <p:cNvPr id="44" name="TextBox 43">
                <a:extLst>
                  <a:ext uri="{FF2B5EF4-FFF2-40B4-BE49-F238E27FC236}">
                    <a16:creationId xmlns:a16="http://schemas.microsoft.com/office/drawing/2014/main" id="{3BEE30C5-9AE3-0BDE-EA9F-5B809BE18DAF}"/>
                  </a:ext>
                </a:extLst>
              </p:cNvPr>
              <p:cNvSpPr txBox="1"/>
              <p:nvPr/>
            </p:nvSpPr>
            <p:spPr>
              <a:xfrm>
                <a:off x="1552336" y="3489550"/>
                <a:ext cx="512104" cy="369332"/>
              </a:xfrm>
              <a:prstGeom prst="rect">
                <a:avLst/>
              </a:prstGeom>
              <a:noFill/>
            </p:spPr>
            <p:txBody>
              <a:bodyPr wrap="square" rtlCol="0">
                <a:spAutoFit/>
              </a:bodyPr>
              <a:lstStyle/>
              <a:p>
                <a:pPr algn="ctr"/>
                <a:r>
                  <a:rPr lang="en-US" b="1" dirty="0">
                    <a:solidFill>
                      <a:schemeClr val="bg2"/>
                    </a:solidFill>
                    <a:latin typeface=""/>
                  </a:rPr>
                  <a:t>03</a:t>
                </a:r>
                <a:endParaRPr lang="en-ID" b="1" dirty="0">
                  <a:solidFill>
                    <a:schemeClr val="bg2"/>
                  </a:solidFill>
                  <a:latin typeface=""/>
                </a:endParaRPr>
              </a:p>
            </p:txBody>
          </p:sp>
        </p:grpSp>
      </p:grpSp>
    </p:spTree>
    <p:extLst>
      <p:ext uri="{BB962C8B-B14F-4D97-AF65-F5344CB8AC3E}">
        <p14:creationId xmlns:p14="http://schemas.microsoft.com/office/powerpoint/2010/main" val="23866564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9776E67-2A37-77DD-6289-76628147FC8C}"/>
              </a:ext>
            </a:extLst>
          </p:cNvPr>
          <p:cNvGrpSpPr/>
          <p:nvPr/>
        </p:nvGrpSpPr>
        <p:grpSpPr>
          <a:xfrm>
            <a:off x="1528581" y="3284261"/>
            <a:ext cx="4404003" cy="1393756"/>
            <a:chOff x="6032788" y="3299678"/>
            <a:chExt cx="4763848" cy="1507639"/>
          </a:xfrm>
        </p:grpSpPr>
        <p:sp>
          <p:nvSpPr>
            <p:cNvPr id="107" name="Freeform: Shape 106">
              <a:extLst>
                <a:ext uri="{FF2B5EF4-FFF2-40B4-BE49-F238E27FC236}">
                  <a16:creationId xmlns:a16="http://schemas.microsoft.com/office/drawing/2014/main" id="{3FB2B3A7-C521-42BD-818C-B56E700BCA8D}"/>
                </a:ext>
              </a:extLst>
            </p:cNvPr>
            <p:cNvSpPr/>
            <p:nvPr/>
          </p:nvSpPr>
          <p:spPr>
            <a:xfrm rot="16200000">
              <a:off x="7660892" y="1671574"/>
              <a:ext cx="1507639" cy="4763848"/>
            </a:xfrm>
            <a:custGeom>
              <a:avLst/>
              <a:gdLst>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86260 w 1507640"/>
                <a:gd name="connsiteY4" fmla="*/ 1819558 h 4763848"/>
                <a:gd name="connsiteX5" fmla="*/ 271675 w 1507640"/>
                <a:gd name="connsiteY5" fmla="*/ 1812322 h 4763848"/>
                <a:gd name="connsiteX6" fmla="*/ 266313 w 1507640"/>
                <a:gd name="connsiteY6" fmla="*/ 1823251 h 4763848"/>
                <a:gd name="connsiteX7" fmla="*/ 163384 w 1507640"/>
                <a:gd name="connsiteY7" fmla="*/ 2159075 h 4763848"/>
                <a:gd name="connsiteX8" fmla="*/ 155114 w 1507640"/>
                <a:gd name="connsiteY8" fmla="*/ 2257908 h 4763848"/>
                <a:gd name="connsiteX9" fmla="*/ 155115 w 1507640"/>
                <a:gd name="connsiteY9" fmla="*/ 3692489 h 4763848"/>
                <a:gd name="connsiteX10" fmla="*/ 156889 w 1507640"/>
                <a:gd name="connsiteY10" fmla="*/ 3692489 h 4763848"/>
                <a:gd name="connsiteX11" fmla="*/ 156889 w 1507640"/>
                <a:gd name="connsiteY11" fmla="*/ 3849377 h 4763848"/>
                <a:gd name="connsiteX12" fmla="*/ 833247 w 1507640"/>
                <a:gd name="connsiteY12" fmla="*/ 3782762 h 4763848"/>
                <a:gd name="connsiteX13" fmla="*/ 1070843 w 1507640"/>
                <a:gd name="connsiteY13" fmla="*/ 4251870 h 4763848"/>
                <a:gd name="connsiteX14" fmla="*/ 1030533 w 1507640"/>
                <a:gd name="connsiteY14" fmla="*/ 4433127 h 4763848"/>
                <a:gd name="connsiteX15" fmla="*/ 431153 w 1507640"/>
                <a:gd name="connsiteY15" fmla="*/ 4753503 h 4763848"/>
                <a:gd name="connsiteX16" fmla="*/ 0 w 1507640"/>
                <a:gd name="connsiteY16" fmla="*/ 4228142 h 4763848"/>
                <a:gd name="connsiteX17" fmla="*/ 0 w 1507640"/>
                <a:gd name="connsiteY17" fmla="*/ 3692489 h 4763848"/>
                <a:gd name="connsiteX18" fmla="*/ 1 w 1507640"/>
                <a:gd name="connsiteY18" fmla="*/ 3692489 h 4763848"/>
                <a:gd name="connsiteX19" fmla="*/ 1 w 1507640"/>
                <a:gd name="connsiteY19" fmla="*/ 2279212 h 4763848"/>
                <a:gd name="connsiteX20" fmla="*/ 0 w 1507640"/>
                <a:gd name="connsiteY20" fmla="*/ 2279212 h 4763848"/>
                <a:gd name="connsiteX21" fmla="*/ 0 w 1507640"/>
                <a:gd name="connsiteY21" fmla="*/ 1686059 h 4763848"/>
                <a:gd name="connsiteX22" fmla="*/ 1 w 1507640"/>
                <a:gd name="connsiteY22" fmla="*/ 1686058 h 4763848"/>
                <a:gd name="connsiteX23" fmla="*/ 1 w 1507640"/>
                <a:gd name="connsiteY23" fmla="*/ 1685779 h 4763848"/>
                <a:gd name="connsiteX24" fmla="*/ 5571 w 1507640"/>
                <a:gd name="connsiteY24" fmla="*/ 1682533 h 4763848"/>
                <a:gd name="connsiteX25" fmla="*/ 7559 w 1507640"/>
                <a:gd name="connsiteY25" fmla="*/ 1681275 h 4763848"/>
                <a:gd name="connsiteX26" fmla="*/ 0 w 1507640"/>
                <a:gd name="connsiteY26" fmla="*/ 1677525 h 4763848"/>
                <a:gd name="connsiteX27" fmla="*/ 973518 w 1507640"/>
                <a:gd name="connsiteY27" fmla="*/ 719596 h 4763848"/>
                <a:gd name="connsiteX28" fmla="*/ 308312 w 1507640"/>
                <a:gd name="connsiteY28" fmla="*/ 719596 h 4763848"/>
                <a:gd name="connsiteX29" fmla="*/ 548177 w 1507640"/>
                <a:gd name="connsiteY29" fmla="*/ 479731 h 4763848"/>
                <a:gd name="connsiteX30" fmla="*/ 308312 w 1507640"/>
                <a:gd name="connsiteY30" fmla="*/ 239865 h 4763848"/>
                <a:gd name="connsiteX31" fmla="*/ 1027909 w 1507640"/>
                <a:gd name="connsiteY31" fmla="*/ 239865 h 4763848"/>
                <a:gd name="connsiteX32" fmla="*/ 1027909 w 1507640"/>
                <a:gd name="connsiteY32" fmla="*/ 0 h 4763848"/>
                <a:gd name="connsiteX33" fmla="*/ 1489261 w 1507640"/>
                <a:gd name="connsiteY33" fmla="*/ 461353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71675 w 1507640"/>
                <a:gd name="connsiteY4" fmla="*/ 1812322 h 4763848"/>
                <a:gd name="connsiteX5" fmla="*/ 266313 w 1507640"/>
                <a:gd name="connsiteY5" fmla="*/ 1823251 h 4763848"/>
                <a:gd name="connsiteX6" fmla="*/ 163384 w 1507640"/>
                <a:gd name="connsiteY6" fmla="*/ 2159075 h 4763848"/>
                <a:gd name="connsiteX7" fmla="*/ 155114 w 1507640"/>
                <a:gd name="connsiteY7" fmla="*/ 2257908 h 4763848"/>
                <a:gd name="connsiteX8" fmla="*/ 155115 w 1507640"/>
                <a:gd name="connsiteY8" fmla="*/ 3692489 h 4763848"/>
                <a:gd name="connsiteX9" fmla="*/ 156889 w 1507640"/>
                <a:gd name="connsiteY9" fmla="*/ 3692489 h 4763848"/>
                <a:gd name="connsiteX10" fmla="*/ 156889 w 1507640"/>
                <a:gd name="connsiteY10" fmla="*/ 3849377 h 4763848"/>
                <a:gd name="connsiteX11" fmla="*/ 833247 w 1507640"/>
                <a:gd name="connsiteY11" fmla="*/ 3782762 h 4763848"/>
                <a:gd name="connsiteX12" fmla="*/ 1070843 w 1507640"/>
                <a:gd name="connsiteY12" fmla="*/ 4251870 h 4763848"/>
                <a:gd name="connsiteX13" fmla="*/ 1030533 w 1507640"/>
                <a:gd name="connsiteY13" fmla="*/ 4433127 h 4763848"/>
                <a:gd name="connsiteX14" fmla="*/ 431153 w 1507640"/>
                <a:gd name="connsiteY14" fmla="*/ 4753503 h 4763848"/>
                <a:gd name="connsiteX15" fmla="*/ 0 w 1507640"/>
                <a:gd name="connsiteY15" fmla="*/ 4228142 h 4763848"/>
                <a:gd name="connsiteX16" fmla="*/ 0 w 1507640"/>
                <a:gd name="connsiteY16" fmla="*/ 3692489 h 4763848"/>
                <a:gd name="connsiteX17" fmla="*/ 1 w 1507640"/>
                <a:gd name="connsiteY17" fmla="*/ 3692489 h 4763848"/>
                <a:gd name="connsiteX18" fmla="*/ 1 w 1507640"/>
                <a:gd name="connsiteY18" fmla="*/ 2279212 h 4763848"/>
                <a:gd name="connsiteX19" fmla="*/ 0 w 1507640"/>
                <a:gd name="connsiteY19" fmla="*/ 2279212 h 4763848"/>
                <a:gd name="connsiteX20" fmla="*/ 0 w 1507640"/>
                <a:gd name="connsiteY20" fmla="*/ 1686059 h 4763848"/>
                <a:gd name="connsiteX21" fmla="*/ 1 w 1507640"/>
                <a:gd name="connsiteY21" fmla="*/ 1686058 h 4763848"/>
                <a:gd name="connsiteX22" fmla="*/ 1 w 1507640"/>
                <a:gd name="connsiteY22" fmla="*/ 1685779 h 4763848"/>
                <a:gd name="connsiteX23" fmla="*/ 5571 w 1507640"/>
                <a:gd name="connsiteY23" fmla="*/ 1682533 h 4763848"/>
                <a:gd name="connsiteX24" fmla="*/ 7559 w 1507640"/>
                <a:gd name="connsiteY24" fmla="*/ 1681275 h 4763848"/>
                <a:gd name="connsiteX25" fmla="*/ 0 w 1507640"/>
                <a:gd name="connsiteY25" fmla="*/ 1677525 h 4763848"/>
                <a:gd name="connsiteX26" fmla="*/ 973518 w 1507640"/>
                <a:gd name="connsiteY26" fmla="*/ 719596 h 4763848"/>
                <a:gd name="connsiteX27" fmla="*/ 308312 w 1507640"/>
                <a:gd name="connsiteY27" fmla="*/ 719596 h 4763848"/>
                <a:gd name="connsiteX28" fmla="*/ 548177 w 1507640"/>
                <a:gd name="connsiteY28" fmla="*/ 479731 h 4763848"/>
                <a:gd name="connsiteX29" fmla="*/ 308312 w 1507640"/>
                <a:gd name="connsiteY29" fmla="*/ 239865 h 4763848"/>
                <a:gd name="connsiteX30" fmla="*/ 1027909 w 1507640"/>
                <a:gd name="connsiteY30" fmla="*/ 239865 h 4763848"/>
                <a:gd name="connsiteX31" fmla="*/ 1027909 w 1507640"/>
                <a:gd name="connsiteY31" fmla="*/ 0 h 4763848"/>
                <a:gd name="connsiteX32" fmla="*/ 1489261 w 1507640"/>
                <a:gd name="connsiteY32" fmla="*/ 461353 h 4763848"/>
                <a:gd name="connsiteX33" fmla="*/ 1507640 w 1507640"/>
                <a:gd name="connsiteY33" fmla="*/ 452487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71675 w 1507640"/>
                <a:gd name="connsiteY4" fmla="*/ 1812322 h 4763848"/>
                <a:gd name="connsiteX5" fmla="*/ 163384 w 1507640"/>
                <a:gd name="connsiteY5" fmla="*/ 2159075 h 4763848"/>
                <a:gd name="connsiteX6" fmla="*/ 155114 w 1507640"/>
                <a:gd name="connsiteY6" fmla="*/ 2257908 h 4763848"/>
                <a:gd name="connsiteX7" fmla="*/ 155115 w 1507640"/>
                <a:gd name="connsiteY7" fmla="*/ 3692489 h 4763848"/>
                <a:gd name="connsiteX8" fmla="*/ 156889 w 1507640"/>
                <a:gd name="connsiteY8" fmla="*/ 3692489 h 4763848"/>
                <a:gd name="connsiteX9" fmla="*/ 156889 w 1507640"/>
                <a:gd name="connsiteY9" fmla="*/ 3849377 h 4763848"/>
                <a:gd name="connsiteX10" fmla="*/ 833247 w 1507640"/>
                <a:gd name="connsiteY10" fmla="*/ 3782762 h 4763848"/>
                <a:gd name="connsiteX11" fmla="*/ 1070843 w 1507640"/>
                <a:gd name="connsiteY11" fmla="*/ 4251870 h 4763848"/>
                <a:gd name="connsiteX12" fmla="*/ 1030533 w 1507640"/>
                <a:gd name="connsiteY12" fmla="*/ 4433127 h 4763848"/>
                <a:gd name="connsiteX13" fmla="*/ 431153 w 1507640"/>
                <a:gd name="connsiteY13" fmla="*/ 4753503 h 4763848"/>
                <a:gd name="connsiteX14" fmla="*/ 0 w 1507640"/>
                <a:gd name="connsiteY14" fmla="*/ 4228142 h 4763848"/>
                <a:gd name="connsiteX15" fmla="*/ 0 w 1507640"/>
                <a:gd name="connsiteY15" fmla="*/ 3692489 h 4763848"/>
                <a:gd name="connsiteX16" fmla="*/ 1 w 1507640"/>
                <a:gd name="connsiteY16" fmla="*/ 3692489 h 4763848"/>
                <a:gd name="connsiteX17" fmla="*/ 1 w 1507640"/>
                <a:gd name="connsiteY17" fmla="*/ 2279212 h 4763848"/>
                <a:gd name="connsiteX18" fmla="*/ 0 w 1507640"/>
                <a:gd name="connsiteY18" fmla="*/ 2279212 h 4763848"/>
                <a:gd name="connsiteX19" fmla="*/ 0 w 1507640"/>
                <a:gd name="connsiteY19" fmla="*/ 1686059 h 4763848"/>
                <a:gd name="connsiteX20" fmla="*/ 1 w 1507640"/>
                <a:gd name="connsiteY20" fmla="*/ 1686058 h 4763848"/>
                <a:gd name="connsiteX21" fmla="*/ 1 w 1507640"/>
                <a:gd name="connsiteY21" fmla="*/ 1685779 h 4763848"/>
                <a:gd name="connsiteX22" fmla="*/ 5571 w 1507640"/>
                <a:gd name="connsiteY22" fmla="*/ 1682533 h 4763848"/>
                <a:gd name="connsiteX23" fmla="*/ 7559 w 1507640"/>
                <a:gd name="connsiteY23" fmla="*/ 1681275 h 4763848"/>
                <a:gd name="connsiteX24" fmla="*/ 0 w 1507640"/>
                <a:gd name="connsiteY24" fmla="*/ 1677525 h 4763848"/>
                <a:gd name="connsiteX25" fmla="*/ 973518 w 1507640"/>
                <a:gd name="connsiteY25" fmla="*/ 719596 h 4763848"/>
                <a:gd name="connsiteX26" fmla="*/ 308312 w 1507640"/>
                <a:gd name="connsiteY26" fmla="*/ 719596 h 4763848"/>
                <a:gd name="connsiteX27" fmla="*/ 548177 w 1507640"/>
                <a:gd name="connsiteY27" fmla="*/ 479731 h 4763848"/>
                <a:gd name="connsiteX28" fmla="*/ 308312 w 1507640"/>
                <a:gd name="connsiteY28" fmla="*/ 239865 h 4763848"/>
                <a:gd name="connsiteX29" fmla="*/ 1027909 w 1507640"/>
                <a:gd name="connsiteY29" fmla="*/ 239865 h 4763848"/>
                <a:gd name="connsiteX30" fmla="*/ 1027909 w 1507640"/>
                <a:gd name="connsiteY30" fmla="*/ 0 h 4763848"/>
                <a:gd name="connsiteX31" fmla="*/ 1489261 w 1507640"/>
                <a:gd name="connsiteY31" fmla="*/ 461353 h 4763848"/>
                <a:gd name="connsiteX32" fmla="*/ 1507640 w 1507640"/>
                <a:gd name="connsiteY32" fmla="*/ 452487 h 4763848"/>
                <a:gd name="connsiteX0" fmla="*/ 1489261 w 1507639"/>
                <a:gd name="connsiteY0" fmla="*/ 461353 h 4763848"/>
                <a:gd name="connsiteX1" fmla="*/ 1494784 w 1507639"/>
                <a:gd name="connsiteY1" fmla="*/ 466877 h 4763848"/>
                <a:gd name="connsiteX2" fmla="*/ 1507639 w 1507639"/>
                <a:gd name="connsiteY2" fmla="*/ 479731 h 4763848"/>
                <a:gd name="connsiteX3" fmla="*/ 1356270 w 1507639"/>
                <a:gd name="connsiteY3" fmla="*/ 621913 h 4763848"/>
                <a:gd name="connsiteX4" fmla="*/ 271675 w 1507639"/>
                <a:gd name="connsiteY4" fmla="*/ 1812322 h 4763848"/>
                <a:gd name="connsiteX5" fmla="*/ 163384 w 1507639"/>
                <a:gd name="connsiteY5" fmla="*/ 2159075 h 4763848"/>
                <a:gd name="connsiteX6" fmla="*/ 155114 w 1507639"/>
                <a:gd name="connsiteY6" fmla="*/ 2257908 h 4763848"/>
                <a:gd name="connsiteX7" fmla="*/ 155115 w 1507639"/>
                <a:gd name="connsiteY7" fmla="*/ 3692489 h 4763848"/>
                <a:gd name="connsiteX8" fmla="*/ 156889 w 1507639"/>
                <a:gd name="connsiteY8" fmla="*/ 3692489 h 4763848"/>
                <a:gd name="connsiteX9" fmla="*/ 156889 w 1507639"/>
                <a:gd name="connsiteY9" fmla="*/ 3849377 h 4763848"/>
                <a:gd name="connsiteX10" fmla="*/ 833247 w 1507639"/>
                <a:gd name="connsiteY10" fmla="*/ 3782762 h 4763848"/>
                <a:gd name="connsiteX11" fmla="*/ 1070843 w 1507639"/>
                <a:gd name="connsiteY11" fmla="*/ 4251870 h 4763848"/>
                <a:gd name="connsiteX12" fmla="*/ 1030533 w 1507639"/>
                <a:gd name="connsiteY12" fmla="*/ 4433127 h 4763848"/>
                <a:gd name="connsiteX13" fmla="*/ 431153 w 1507639"/>
                <a:gd name="connsiteY13" fmla="*/ 4753503 h 4763848"/>
                <a:gd name="connsiteX14" fmla="*/ 0 w 1507639"/>
                <a:gd name="connsiteY14" fmla="*/ 4228142 h 4763848"/>
                <a:gd name="connsiteX15" fmla="*/ 0 w 1507639"/>
                <a:gd name="connsiteY15" fmla="*/ 3692489 h 4763848"/>
                <a:gd name="connsiteX16" fmla="*/ 1 w 1507639"/>
                <a:gd name="connsiteY16" fmla="*/ 3692489 h 4763848"/>
                <a:gd name="connsiteX17" fmla="*/ 1 w 1507639"/>
                <a:gd name="connsiteY17" fmla="*/ 2279212 h 4763848"/>
                <a:gd name="connsiteX18" fmla="*/ 0 w 1507639"/>
                <a:gd name="connsiteY18" fmla="*/ 2279212 h 4763848"/>
                <a:gd name="connsiteX19" fmla="*/ 0 w 1507639"/>
                <a:gd name="connsiteY19" fmla="*/ 1686059 h 4763848"/>
                <a:gd name="connsiteX20" fmla="*/ 1 w 1507639"/>
                <a:gd name="connsiteY20" fmla="*/ 1686058 h 4763848"/>
                <a:gd name="connsiteX21" fmla="*/ 1 w 1507639"/>
                <a:gd name="connsiteY21" fmla="*/ 1685779 h 4763848"/>
                <a:gd name="connsiteX22" fmla="*/ 5571 w 1507639"/>
                <a:gd name="connsiteY22" fmla="*/ 1682533 h 4763848"/>
                <a:gd name="connsiteX23" fmla="*/ 7559 w 1507639"/>
                <a:gd name="connsiteY23" fmla="*/ 1681275 h 4763848"/>
                <a:gd name="connsiteX24" fmla="*/ 0 w 1507639"/>
                <a:gd name="connsiteY24" fmla="*/ 1677525 h 4763848"/>
                <a:gd name="connsiteX25" fmla="*/ 973518 w 1507639"/>
                <a:gd name="connsiteY25" fmla="*/ 719596 h 4763848"/>
                <a:gd name="connsiteX26" fmla="*/ 308312 w 1507639"/>
                <a:gd name="connsiteY26" fmla="*/ 719596 h 4763848"/>
                <a:gd name="connsiteX27" fmla="*/ 548177 w 1507639"/>
                <a:gd name="connsiteY27" fmla="*/ 479731 h 4763848"/>
                <a:gd name="connsiteX28" fmla="*/ 308312 w 1507639"/>
                <a:gd name="connsiteY28" fmla="*/ 239865 h 4763848"/>
                <a:gd name="connsiteX29" fmla="*/ 1027909 w 1507639"/>
                <a:gd name="connsiteY29" fmla="*/ 239865 h 4763848"/>
                <a:gd name="connsiteX30" fmla="*/ 1027909 w 1507639"/>
                <a:gd name="connsiteY30" fmla="*/ 0 h 4763848"/>
                <a:gd name="connsiteX31" fmla="*/ 1489261 w 1507639"/>
                <a:gd name="connsiteY31" fmla="*/ 461353 h 4763848"/>
                <a:gd name="connsiteX0" fmla="*/ 1489261 w 1507639"/>
                <a:gd name="connsiteY0" fmla="*/ 461353 h 4763848"/>
                <a:gd name="connsiteX1" fmla="*/ 1494784 w 1507639"/>
                <a:gd name="connsiteY1" fmla="*/ 466877 h 4763848"/>
                <a:gd name="connsiteX2" fmla="*/ 1507639 w 1507639"/>
                <a:gd name="connsiteY2" fmla="*/ 479731 h 4763848"/>
                <a:gd name="connsiteX3" fmla="*/ 1356270 w 1507639"/>
                <a:gd name="connsiteY3" fmla="*/ 621913 h 4763848"/>
                <a:gd name="connsiteX4" fmla="*/ 271675 w 1507639"/>
                <a:gd name="connsiteY4" fmla="*/ 1812322 h 4763848"/>
                <a:gd name="connsiteX5" fmla="*/ 163384 w 1507639"/>
                <a:gd name="connsiteY5" fmla="*/ 2159075 h 4763848"/>
                <a:gd name="connsiteX6" fmla="*/ 155114 w 1507639"/>
                <a:gd name="connsiteY6" fmla="*/ 2257908 h 4763848"/>
                <a:gd name="connsiteX7" fmla="*/ 155115 w 1507639"/>
                <a:gd name="connsiteY7" fmla="*/ 3692489 h 4763848"/>
                <a:gd name="connsiteX8" fmla="*/ 156889 w 1507639"/>
                <a:gd name="connsiteY8" fmla="*/ 3692489 h 4763848"/>
                <a:gd name="connsiteX9" fmla="*/ 156889 w 1507639"/>
                <a:gd name="connsiteY9" fmla="*/ 3849377 h 4763848"/>
                <a:gd name="connsiteX10" fmla="*/ 833247 w 1507639"/>
                <a:gd name="connsiteY10" fmla="*/ 3782762 h 4763848"/>
                <a:gd name="connsiteX11" fmla="*/ 1070843 w 1507639"/>
                <a:gd name="connsiteY11" fmla="*/ 4251870 h 4763848"/>
                <a:gd name="connsiteX12" fmla="*/ 1030533 w 1507639"/>
                <a:gd name="connsiteY12" fmla="*/ 4433127 h 4763848"/>
                <a:gd name="connsiteX13" fmla="*/ 431153 w 1507639"/>
                <a:gd name="connsiteY13" fmla="*/ 4753503 h 4763848"/>
                <a:gd name="connsiteX14" fmla="*/ 0 w 1507639"/>
                <a:gd name="connsiteY14" fmla="*/ 4228142 h 4763848"/>
                <a:gd name="connsiteX15" fmla="*/ 0 w 1507639"/>
                <a:gd name="connsiteY15" fmla="*/ 3692489 h 4763848"/>
                <a:gd name="connsiteX16" fmla="*/ 1 w 1507639"/>
                <a:gd name="connsiteY16" fmla="*/ 3692489 h 4763848"/>
                <a:gd name="connsiteX17" fmla="*/ 1 w 1507639"/>
                <a:gd name="connsiteY17" fmla="*/ 2279212 h 4763848"/>
                <a:gd name="connsiteX18" fmla="*/ 0 w 1507639"/>
                <a:gd name="connsiteY18" fmla="*/ 2279212 h 4763848"/>
                <a:gd name="connsiteX19" fmla="*/ 0 w 1507639"/>
                <a:gd name="connsiteY19" fmla="*/ 1686059 h 4763848"/>
                <a:gd name="connsiteX20" fmla="*/ 1 w 1507639"/>
                <a:gd name="connsiteY20" fmla="*/ 1686058 h 4763848"/>
                <a:gd name="connsiteX21" fmla="*/ 1 w 1507639"/>
                <a:gd name="connsiteY21" fmla="*/ 1685779 h 4763848"/>
                <a:gd name="connsiteX22" fmla="*/ 5571 w 1507639"/>
                <a:gd name="connsiteY22" fmla="*/ 1682533 h 4763848"/>
                <a:gd name="connsiteX23" fmla="*/ 7559 w 1507639"/>
                <a:gd name="connsiteY23" fmla="*/ 1681275 h 4763848"/>
                <a:gd name="connsiteX24" fmla="*/ 973518 w 1507639"/>
                <a:gd name="connsiteY24" fmla="*/ 719596 h 4763848"/>
                <a:gd name="connsiteX25" fmla="*/ 308312 w 1507639"/>
                <a:gd name="connsiteY25" fmla="*/ 719596 h 4763848"/>
                <a:gd name="connsiteX26" fmla="*/ 548177 w 1507639"/>
                <a:gd name="connsiteY26" fmla="*/ 479731 h 4763848"/>
                <a:gd name="connsiteX27" fmla="*/ 308312 w 1507639"/>
                <a:gd name="connsiteY27" fmla="*/ 239865 h 4763848"/>
                <a:gd name="connsiteX28" fmla="*/ 1027909 w 1507639"/>
                <a:gd name="connsiteY28" fmla="*/ 239865 h 4763848"/>
                <a:gd name="connsiteX29" fmla="*/ 1027909 w 1507639"/>
                <a:gd name="connsiteY29" fmla="*/ 0 h 4763848"/>
                <a:gd name="connsiteX30" fmla="*/ 1489261 w 1507639"/>
                <a:gd name="connsiteY30" fmla="*/ 461353 h 4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507639" h="4763848">
                  <a:moveTo>
                    <a:pt x="1489261" y="461353"/>
                  </a:moveTo>
                  <a:lnTo>
                    <a:pt x="1494784" y="466877"/>
                  </a:lnTo>
                  <a:lnTo>
                    <a:pt x="1507639" y="479731"/>
                  </a:lnTo>
                  <a:lnTo>
                    <a:pt x="1356270" y="621913"/>
                  </a:lnTo>
                  <a:lnTo>
                    <a:pt x="271675" y="1812322"/>
                  </a:lnTo>
                  <a:lnTo>
                    <a:pt x="163384" y="2159075"/>
                  </a:lnTo>
                  <a:lnTo>
                    <a:pt x="155114" y="2257908"/>
                  </a:lnTo>
                  <a:cubicBezTo>
                    <a:pt x="155114" y="2736102"/>
                    <a:pt x="155115" y="3214295"/>
                    <a:pt x="155115" y="3692489"/>
                  </a:cubicBezTo>
                  <a:lnTo>
                    <a:pt x="156889" y="3692489"/>
                  </a:lnTo>
                  <a:lnTo>
                    <a:pt x="156889" y="3849377"/>
                  </a:lnTo>
                  <a:cubicBezTo>
                    <a:pt x="337588" y="3668679"/>
                    <a:pt x="620768" y="3640788"/>
                    <a:pt x="833247" y="3782762"/>
                  </a:cubicBezTo>
                  <a:cubicBezTo>
                    <a:pt x="992606" y="3889242"/>
                    <a:pt x="1078908" y="4069030"/>
                    <a:pt x="1070843" y="4251870"/>
                  </a:cubicBezTo>
                  <a:cubicBezTo>
                    <a:pt x="1068155" y="4312817"/>
                    <a:pt x="1054981" y="4374104"/>
                    <a:pt x="1030533" y="4433127"/>
                  </a:cubicBezTo>
                  <a:cubicBezTo>
                    <a:pt x="932740" y="4669222"/>
                    <a:pt x="681789" y="4803358"/>
                    <a:pt x="431153" y="4753503"/>
                  </a:cubicBezTo>
                  <a:cubicBezTo>
                    <a:pt x="180516" y="4703648"/>
                    <a:pt x="0" y="4483688"/>
                    <a:pt x="0" y="4228142"/>
                  </a:cubicBezTo>
                  <a:lnTo>
                    <a:pt x="0" y="3692489"/>
                  </a:lnTo>
                  <a:lnTo>
                    <a:pt x="1" y="3692489"/>
                  </a:lnTo>
                  <a:lnTo>
                    <a:pt x="1" y="2279212"/>
                  </a:lnTo>
                  <a:lnTo>
                    <a:pt x="0" y="2279212"/>
                  </a:lnTo>
                  <a:lnTo>
                    <a:pt x="0" y="1686059"/>
                  </a:lnTo>
                  <a:lnTo>
                    <a:pt x="1" y="1686058"/>
                  </a:lnTo>
                  <a:lnTo>
                    <a:pt x="1" y="1685779"/>
                  </a:lnTo>
                  <a:lnTo>
                    <a:pt x="5571" y="1682533"/>
                  </a:lnTo>
                  <a:lnTo>
                    <a:pt x="7559" y="1681275"/>
                  </a:lnTo>
                  <a:lnTo>
                    <a:pt x="973518" y="719596"/>
                  </a:lnTo>
                  <a:lnTo>
                    <a:pt x="308312" y="719596"/>
                  </a:lnTo>
                  <a:lnTo>
                    <a:pt x="548177" y="479731"/>
                  </a:lnTo>
                  <a:lnTo>
                    <a:pt x="308312" y="239865"/>
                  </a:lnTo>
                  <a:lnTo>
                    <a:pt x="1027909" y="239865"/>
                  </a:lnTo>
                  <a:lnTo>
                    <a:pt x="1027909" y="0"/>
                  </a:lnTo>
                  <a:lnTo>
                    <a:pt x="1489261" y="461353"/>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9" name="Oval 58">
              <a:extLst>
                <a:ext uri="{FF2B5EF4-FFF2-40B4-BE49-F238E27FC236}">
                  <a16:creationId xmlns:a16="http://schemas.microsoft.com/office/drawing/2014/main" id="{8E999917-7502-4A5B-BBE3-2D5650EC4071}"/>
                </a:ext>
              </a:extLst>
            </p:cNvPr>
            <p:cNvSpPr/>
            <p:nvPr/>
          </p:nvSpPr>
          <p:spPr>
            <a:xfrm flipH="1">
              <a:off x="9859244" y="3867902"/>
              <a:ext cx="821206" cy="82120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 name="Group 2">
            <a:extLst>
              <a:ext uri="{FF2B5EF4-FFF2-40B4-BE49-F238E27FC236}">
                <a16:creationId xmlns:a16="http://schemas.microsoft.com/office/drawing/2014/main" id="{52D7E86C-9A50-D297-B752-4A7C46DFD509}"/>
              </a:ext>
            </a:extLst>
          </p:cNvPr>
          <p:cNvGrpSpPr/>
          <p:nvPr/>
        </p:nvGrpSpPr>
        <p:grpSpPr>
          <a:xfrm>
            <a:off x="1501683" y="4474940"/>
            <a:ext cx="4430900" cy="1452384"/>
            <a:chOff x="6003692" y="4434671"/>
            <a:chExt cx="4792943" cy="1571057"/>
          </a:xfrm>
        </p:grpSpPr>
        <p:sp>
          <p:nvSpPr>
            <p:cNvPr id="108" name="Freeform: Shape 107">
              <a:extLst>
                <a:ext uri="{FF2B5EF4-FFF2-40B4-BE49-F238E27FC236}">
                  <a16:creationId xmlns:a16="http://schemas.microsoft.com/office/drawing/2014/main" id="{84A12F4D-CC18-4CE6-A868-97BAF8885518}"/>
                </a:ext>
              </a:extLst>
            </p:cNvPr>
            <p:cNvSpPr/>
            <p:nvPr/>
          </p:nvSpPr>
          <p:spPr>
            <a:xfrm rot="16200000">
              <a:off x="7614635" y="2823728"/>
              <a:ext cx="1571057" cy="4792943"/>
            </a:xfrm>
            <a:custGeom>
              <a:avLst/>
              <a:gdLst>
                <a:gd name="connsiteX0" fmla="*/ 1601103 w 1601103"/>
                <a:gd name="connsiteY0" fmla="*/ 479731 h 4792943"/>
                <a:gd name="connsiteX1" fmla="*/ 848232 w 1601103"/>
                <a:gd name="connsiteY1" fmla="*/ 1220822 h 4792943"/>
                <a:gd name="connsiteX2" fmla="*/ 279284 w 1601103"/>
                <a:gd name="connsiteY2" fmla="*/ 1884091 h 4792943"/>
                <a:gd name="connsiteX3" fmla="*/ 247938 w 1601103"/>
                <a:gd name="connsiteY3" fmla="*/ 1942364 h 4792943"/>
                <a:gd name="connsiteX4" fmla="*/ 193430 w 1601103"/>
                <a:gd name="connsiteY4" fmla="*/ 2188171 h 4792943"/>
                <a:gd name="connsiteX5" fmla="*/ 185161 w 1601103"/>
                <a:gd name="connsiteY5" fmla="*/ 2287003 h 4792943"/>
                <a:gd name="connsiteX6" fmla="*/ 185161 w 1601103"/>
                <a:gd name="connsiteY6" fmla="*/ 3721584 h 4792943"/>
                <a:gd name="connsiteX7" fmla="*/ 186935 w 1601103"/>
                <a:gd name="connsiteY7" fmla="*/ 3721584 h 4792943"/>
                <a:gd name="connsiteX8" fmla="*/ 186935 w 1601103"/>
                <a:gd name="connsiteY8" fmla="*/ 3878472 h 4792943"/>
                <a:gd name="connsiteX9" fmla="*/ 863293 w 1601103"/>
                <a:gd name="connsiteY9" fmla="*/ 3811857 h 4792943"/>
                <a:gd name="connsiteX10" fmla="*/ 1100890 w 1601103"/>
                <a:gd name="connsiteY10" fmla="*/ 4280966 h 4792943"/>
                <a:gd name="connsiteX11" fmla="*/ 1060579 w 1601103"/>
                <a:gd name="connsiteY11" fmla="*/ 4462223 h 4792943"/>
                <a:gd name="connsiteX12" fmla="*/ 461199 w 1601103"/>
                <a:gd name="connsiteY12" fmla="*/ 4782598 h 4792943"/>
                <a:gd name="connsiteX13" fmla="*/ 30046 w 1601103"/>
                <a:gd name="connsiteY13" fmla="*/ 4257237 h 4792943"/>
                <a:gd name="connsiteX14" fmla="*/ 30046 w 1601103"/>
                <a:gd name="connsiteY14" fmla="*/ 3721584 h 4792943"/>
                <a:gd name="connsiteX15" fmla="*/ 30047 w 1601103"/>
                <a:gd name="connsiteY15" fmla="*/ 3721584 h 4792943"/>
                <a:gd name="connsiteX16" fmla="*/ 30047 w 1601103"/>
                <a:gd name="connsiteY16" fmla="*/ 2308308 h 4792943"/>
                <a:gd name="connsiteX17" fmla="*/ 30046 w 1601103"/>
                <a:gd name="connsiteY17" fmla="*/ 2308308 h 4792943"/>
                <a:gd name="connsiteX18" fmla="*/ 30046 w 1601103"/>
                <a:gd name="connsiteY18" fmla="*/ 1762761 h 4792943"/>
                <a:gd name="connsiteX19" fmla="*/ 0 w 1601103"/>
                <a:gd name="connsiteY19" fmla="*/ 1747234 h 4792943"/>
                <a:gd name="connsiteX20" fmla="*/ 30046 w 1601103"/>
                <a:gd name="connsiteY20" fmla="*/ 1716441 h 4792943"/>
                <a:gd name="connsiteX21" fmla="*/ 30046 w 1601103"/>
                <a:gd name="connsiteY21" fmla="*/ 1715155 h 4792943"/>
                <a:gd name="connsiteX22" fmla="*/ 30047 w 1601103"/>
                <a:gd name="connsiteY22" fmla="*/ 1715154 h 4792943"/>
                <a:gd name="connsiteX23" fmla="*/ 30047 w 1601103"/>
                <a:gd name="connsiteY23" fmla="*/ 1714874 h 4792943"/>
                <a:gd name="connsiteX24" fmla="*/ 33589 w 1601103"/>
                <a:gd name="connsiteY24" fmla="*/ 1712811 h 4792943"/>
                <a:gd name="connsiteX25" fmla="*/ 952791 w 1601103"/>
                <a:gd name="connsiteY25" fmla="*/ 770756 h 4792943"/>
                <a:gd name="connsiteX26" fmla="*/ 1054617 w 1601103"/>
                <a:gd name="connsiteY26" fmla="*/ 719596 h 4792943"/>
                <a:gd name="connsiteX27" fmla="*/ 401776 w 1601103"/>
                <a:gd name="connsiteY27" fmla="*/ 719596 h 4792943"/>
                <a:gd name="connsiteX28" fmla="*/ 30047 w 1601103"/>
                <a:gd name="connsiteY28" fmla="*/ 484852 h 4792943"/>
                <a:gd name="connsiteX29" fmla="*/ 401776 w 1601103"/>
                <a:gd name="connsiteY29" fmla="*/ 239865 h 4792943"/>
                <a:gd name="connsiteX30" fmla="*/ 1121373 w 1601103"/>
                <a:gd name="connsiteY30" fmla="*/ 239865 h 4792943"/>
                <a:gd name="connsiteX31" fmla="*/ 1121373 w 1601103"/>
                <a:gd name="connsiteY31" fmla="*/ 0 h 4792943"/>
                <a:gd name="connsiteX0" fmla="*/ 1571057 w 1571057"/>
                <a:gd name="connsiteY0" fmla="*/ 479731 h 4792943"/>
                <a:gd name="connsiteX1" fmla="*/ 818186 w 1571057"/>
                <a:gd name="connsiteY1" fmla="*/ 1220822 h 4792943"/>
                <a:gd name="connsiteX2" fmla="*/ 249238 w 1571057"/>
                <a:gd name="connsiteY2" fmla="*/ 1884091 h 4792943"/>
                <a:gd name="connsiteX3" fmla="*/ 217892 w 1571057"/>
                <a:gd name="connsiteY3" fmla="*/ 1942364 h 4792943"/>
                <a:gd name="connsiteX4" fmla="*/ 163384 w 1571057"/>
                <a:gd name="connsiteY4" fmla="*/ 2188171 h 4792943"/>
                <a:gd name="connsiteX5" fmla="*/ 155115 w 1571057"/>
                <a:gd name="connsiteY5" fmla="*/ 2287003 h 4792943"/>
                <a:gd name="connsiteX6" fmla="*/ 155115 w 1571057"/>
                <a:gd name="connsiteY6" fmla="*/ 3721584 h 4792943"/>
                <a:gd name="connsiteX7" fmla="*/ 156889 w 1571057"/>
                <a:gd name="connsiteY7" fmla="*/ 3721584 h 4792943"/>
                <a:gd name="connsiteX8" fmla="*/ 156889 w 1571057"/>
                <a:gd name="connsiteY8" fmla="*/ 3878472 h 4792943"/>
                <a:gd name="connsiteX9" fmla="*/ 833247 w 1571057"/>
                <a:gd name="connsiteY9" fmla="*/ 3811857 h 4792943"/>
                <a:gd name="connsiteX10" fmla="*/ 1070844 w 1571057"/>
                <a:gd name="connsiteY10" fmla="*/ 4280966 h 4792943"/>
                <a:gd name="connsiteX11" fmla="*/ 1030533 w 1571057"/>
                <a:gd name="connsiteY11" fmla="*/ 4462223 h 4792943"/>
                <a:gd name="connsiteX12" fmla="*/ 431153 w 1571057"/>
                <a:gd name="connsiteY12" fmla="*/ 4782598 h 4792943"/>
                <a:gd name="connsiteX13" fmla="*/ 0 w 1571057"/>
                <a:gd name="connsiteY13" fmla="*/ 4257237 h 4792943"/>
                <a:gd name="connsiteX14" fmla="*/ 0 w 1571057"/>
                <a:gd name="connsiteY14" fmla="*/ 3721584 h 4792943"/>
                <a:gd name="connsiteX15" fmla="*/ 1 w 1571057"/>
                <a:gd name="connsiteY15" fmla="*/ 3721584 h 4792943"/>
                <a:gd name="connsiteX16" fmla="*/ 1 w 1571057"/>
                <a:gd name="connsiteY16" fmla="*/ 2308308 h 4792943"/>
                <a:gd name="connsiteX17" fmla="*/ 0 w 1571057"/>
                <a:gd name="connsiteY17" fmla="*/ 2308308 h 4792943"/>
                <a:gd name="connsiteX18" fmla="*/ 0 w 1571057"/>
                <a:gd name="connsiteY18" fmla="*/ 1762761 h 4792943"/>
                <a:gd name="connsiteX19" fmla="*/ 0 w 1571057"/>
                <a:gd name="connsiteY19" fmla="*/ 1716441 h 4792943"/>
                <a:gd name="connsiteX20" fmla="*/ 0 w 1571057"/>
                <a:gd name="connsiteY20" fmla="*/ 1715155 h 4792943"/>
                <a:gd name="connsiteX21" fmla="*/ 1 w 1571057"/>
                <a:gd name="connsiteY21" fmla="*/ 1715154 h 4792943"/>
                <a:gd name="connsiteX22" fmla="*/ 1 w 1571057"/>
                <a:gd name="connsiteY22" fmla="*/ 1714874 h 4792943"/>
                <a:gd name="connsiteX23" fmla="*/ 3543 w 1571057"/>
                <a:gd name="connsiteY23" fmla="*/ 1712811 h 4792943"/>
                <a:gd name="connsiteX24" fmla="*/ 922745 w 1571057"/>
                <a:gd name="connsiteY24" fmla="*/ 770756 h 4792943"/>
                <a:gd name="connsiteX25" fmla="*/ 1024571 w 1571057"/>
                <a:gd name="connsiteY25" fmla="*/ 719596 h 4792943"/>
                <a:gd name="connsiteX26" fmla="*/ 371730 w 1571057"/>
                <a:gd name="connsiteY26" fmla="*/ 719596 h 4792943"/>
                <a:gd name="connsiteX27" fmla="*/ 1 w 1571057"/>
                <a:gd name="connsiteY27" fmla="*/ 484852 h 4792943"/>
                <a:gd name="connsiteX28" fmla="*/ 371730 w 1571057"/>
                <a:gd name="connsiteY28" fmla="*/ 239865 h 4792943"/>
                <a:gd name="connsiteX29" fmla="*/ 1091327 w 1571057"/>
                <a:gd name="connsiteY29" fmla="*/ 239865 h 4792943"/>
                <a:gd name="connsiteX30" fmla="*/ 1091327 w 1571057"/>
                <a:gd name="connsiteY30" fmla="*/ 0 h 4792943"/>
                <a:gd name="connsiteX31" fmla="*/ 1571057 w 1571057"/>
                <a:gd name="connsiteY31" fmla="*/ 479731 h 4792943"/>
                <a:gd name="connsiteX0" fmla="*/ 1571057 w 1571057"/>
                <a:gd name="connsiteY0" fmla="*/ 479731 h 4792943"/>
                <a:gd name="connsiteX1" fmla="*/ 818186 w 1571057"/>
                <a:gd name="connsiteY1" fmla="*/ 1220822 h 4792943"/>
                <a:gd name="connsiteX2" fmla="*/ 249238 w 1571057"/>
                <a:gd name="connsiteY2" fmla="*/ 1884091 h 4792943"/>
                <a:gd name="connsiteX3" fmla="*/ 217892 w 1571057"/>
                <a:gd name="connsiteY3" fmla="*/ 1942364 h 4792943"/>
                <a:gd name="connsiteX4" fmla="*/ 163384 w 1571057"/>
                <a:gd name="connsiteY4" fmla="*/ 2188171 h 4792943"/>
                <a:gd name="connsiteX5" fmla="*/ 155115 w 1571057"/>
                <a:gd name="connsiteY5" fmla="*/ 2287003 h 4792943"/>
                <a:gd name="connsiteX6" fmla="*/ 155115 w 1571057"/>
                <a:gd name="connsiteY6" fmla="*/ 3721584 h 4792943"/>
                <a:gd name="connsiteX7" fmla="*/ 156889 w 1571057"/>
                <a:gd name="connsiteY7" fmla="*/ 3721584 h 4792943"/>
                <a:gd name="connsiteX8" fmla="*/ 156889 w 1571057"/>
                <a:gd name="connsiteY8" fmla="*/ 3878472 h 4792943"/>
                <a:gd name="connsiteX9" fmla="*/ 833247 w 1571057"/>
                <a:gd name="connsiteY9" fmla="*/ 3811857 h 4792943"/>
                <a:gd name="connsiteX10" fmla="*/ 1070844 w 1571057"/>
                <a:gd name="connsiteY10" fmla="*/ 4280966 h 4792943"/>
                <a:gd name="connsiteX11" fmla="*/ 1030533 w 1571057"/>
                <a:gd name="connsiteY11" fmla="*/ 4462223 h 4792943"/>
                <a:gd name="connsiteX12" fmla="*/ 431153 w 1571057"/>
                <a:gd name="connsiteY12" fmla="*/ 4782598 h 4792943"/>
                <a:gd name="connsiteX13" fmla="*/ 0 w 1571057"/>
                <a:gd name="connsiteY13" fmla="*/ 4257237 h 4792943"/>
                <a:gd name="connsiteX14" fmla="*/ 0 w 1571057"/>
                <a:gd name="connsiteY14" fmla="*/ 3721584 h 4792943"/>
                <a:gd name="connsiteX15" fmla="*/ 1 w 1571057"/>
                <a:gd name="connsiteY15" fmla="*/ 3721584 h 4792943"/>
                <a:gd name="connsiteX16" fmla="*/ 1 w 1571057"/>
                <a:gd name="connsiteY16" fmla="*/ 2308308 h 4792943"/>
                <a:gd name="connsiteX17" fmla="*/ 0 w 1571057"/>
                <a:gd name="connsiteY17" fmla="*/ 2308308 h 4792943"/>
                <a:gd name="connsiteX18" fmla="*/ 0 w 1571057"/>
                <a:gd name="connsiteY18" fmla="*/ 1762761 h 4792943"/>
                <a:gd name="connsiteX19" fmla="*/ 0 w 1571057"/>
                <a:gd name="connsiteY19" fmla="*/ 1716441 h 4792943"/>
                <a:gd name="connsiteX20" fmla="*/ 0 w 1571057"/>
                <a:gd name="connsiteY20" fmla="*/ 1715155 h 4792943"/>
                <a:gd name="connsiteX21" fmla="*/ 1 w 1571057"/>
                <a:gd name="connsiteY21" fmla="*/ 1715154 h 4792943"/>
                <a:gd name="connsiteX22" fmla="*/ 1 w 1571057"/>
                <a:gd name="connsiteY22" fmla="*/ 1714874 h 4792943"/>
                <a:gd name="connsiteX23" fmla="*/ 3543 w 1571057"/>
                <a:gd name="connsiteY23" fmla="*/ 1712811 h 4792943"/>
                <a:gd name="connsiteX24" fmla="*/ 1024571 w 1571057"/>
                <a:gd name="connsiteY24" fmla="*/ 719596 h 4792943"/>
                <a:gd name="connsiteX25" fmla="*/ 371730 w 1571057"/>
                <a:gd name="connsiteY25" fmla="*/ 719596 h 4792943"/>
                <a:gd name="connsiteX26" fmla="*/ 1 w 1571057"/>
                <a:gd name="connsiteY26" fmla="*/ 484852 h 4792943"/>
                <a:gd name="connsiteX27" fmla="*/ 371730 w 1571057"/>
                <a:gd name="connsiteY27" fmla="*/ 239865 h 4792943"/>
                <a:gd name="connsiteX28" fmla="*/ 1091327 w 1571057"/>
                <a:gd name="connsiteY28" fmla="*/ 239865 h 4792943"/>
                <a:gd name="connsiteX29" fmla="*/ 1091327 w 1571057"/>
                <a:gd name="connsiteY29" fmla="*/ 0 h 4792943"/>
                <a:gd name="connsiteX30" fmla="*/ 1571057 w 1571057"/>
                <a:gd name="connsiteY30" fmla="*/ 479731 h 479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571057" h="4792943">
                  <a:moveTo>
                    <a:pt x="1571057" y="479731"/>
                  </a:moveTo>
                  <a:lnTo>
                    <a:pt x="818186" y="1220822"/>
                  </a:lnTo>
                  <a:lnTo>
                    <a:pt x="249238" y="1884091"/>
                  </a:lnTo>
                  <a:lnTo>
                    <a:pt x="217892" y="1942364"/>
                  </a:lnTo>
                  <a:cubicBezTo>
                    <a:pt x="180470" y="2026957"/>
                    <a:pt x="172609" y="2098682"/>
                    <a:pt x="163384" y="2188171"/>
                  </a:cubicBezTo>
                  <a:lnTo>
                    <a:pt x="155115" y="2287003"/>
                  </a:lnTo>
                  <a:lnTo>
                    <a:pt x="155115" y="3721584"/>
                  </a:lnTo>
                  <a:lnTo>
                    <a:pt x="156889" y="3721584"/>
                  </a:lnTo>
                  <a:lnTo>
                    <a:pt x="156889" y="3878472"/>
                  </a:lnTo>
                  <a:cubicBezTo>
                    <a:pt x="337588" y="3697774"/>
                    <a:pt x="620768" y="3669883"/>
                    <a:pt x="833247" y="3811857"/>
                  </a:cubicBezTo>
                  <a:cubicBezTo>
                    <a:pt x="992606" y="3918338"/>
                    <a:pt x="1078909" y="4098126"/>
                    <a:pt x="1070844" y="4280966"/>
                  </a:cubicBezTo>
                  <a:cubicBezTo>
                    <a:pt x="1068155" y="4341913"/>
                    <a:pt x="1054981" y="4403200"/>
                    <a:pt x="1030533" y="4462223"/>
                  </a:cubicBezTo>
                  <a:cubicBezTo>
                    <a:pt x="932740" y="4698317"/>
                    <a:pt x="681790" y="4832453"/>
                    <a:pt x="431153" y="4782598"/>
                  </a:cubicBezTo>
                  <a:cubicBezTo>
                    <a:pt x="180516" y="4732743"/>
                    <a:pt x="0" y="4512783"/>
                    <a:pt x="0" y="4257237"/>
                  </a:cubicBezTo>
                  <a:lnTo>
                    <a:pt x="0" y="3721584"/>
                  </a:lnTo>
                  <a:lnTo>
                    <a:pt x="1" y="3721584"/>
                  </a:lnTo>
                  <a:lnTo>
                    <a:pt x="1" y="2308308"/>
                  </a:lnTo>
                  <a:lnTo>
                    <a:pt x="0" y="2308308"/>
                  </a:lnTo>
                  <a:lnTo>
                    <a:pt x="0" y="1762761"/>
                  </a:lnTo>
                  <a:lnTo>
                    <a:pt x="0" y="1716441"/>
                  </a:lnTo>
                  <a:lnTo>
                    <a:pt x="0" y="1715155"/>
                  </a:lnTo>
                  <a:lnTo>
                    <a:pt x="1" y="1715154"/>
                  </a:lnTo>
                  <a:lnTo>
                    <a:pt x="1" y="1714874"/>
                  </a:lnTo>
                  <a:lnTo>
                    <a:pt x="3543" y="1712811"/>
                  </a:lnTo>
                  <a:lnTo>
                    <a:pt x="1024571" y="719596"/>
                  </a:lnTo>
                  <a:lnTo>
                    <a:pt x="371730" y="719596"/>
                  </a:lnTo>
                  <a:lnTo>
                    <a:pt x="1" y="484852"/>
                  </a:lnTo>
                  <a:lnTo>
                    <a:pt x="371730" y="239865"/>
                  </a:lnTo>
                  <a:lnTo>
                    <a:pt x="1091327" y="239865"/>
                  </a:lnTo>
                  <a:lnTo>
                    <a:pt x="1091327" y="0"/>
                  </a:lnTo>
                  <a:lnTo>
                    <a:pt x="1571057" y="47973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87" name="Oval 86">
              <a:extLst>
                <a:ext uri="{FF2B5EF4-FFF2-40B4-BE49-F238E27FC236}">
                  <a16:creationId xmlns:a16="http://schemas.microsoft.com/office/drawing/2014/main" id="{55C46F46-2C59-4280-B018-E0CD718560B3}"/>
                </a:ext>
              </a:extLst>
            </p:cNvPr>
            <p:cNvSpPr/>
            <p:nvPr/>
          </p:nvSpPr>
          <p:spPr>
            <a:xfrm flipH="1">
              <a:off x="9857752" y="5048627"/>
              <a:ext cx="824191" cy="824191"/>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2" name="Group 21">
            <a:extLst>
              <a:ext uri="{FF2B5EF4-FFF2-40B4-BE49-F238E27FC236}">
                <a16:creationId xmlns:a16="http://schemas.microsoft.com/office/drawing/2014/main" id="{286CD240-6544-B582-73AE-58334C29AD2F}"/>
              </a:ext>
            </a:extLst>
          </p:cNvPr>
          <p:cNvGrpSpPr/>
          <p:nvPr/>
        </p:nvGrpSpPr>
        <p:grpSpPr>
          <a:xfrm>
            <a:off x="1528581" y="2093582"/>
            <a:ext cx="4404003" cy="1393756"/>
            <a:chOff x="6032788" y="3299678"/>
            <a:chExt cx="4763848" cy="1507639"/>
          </a:xfrm>
        </p:grpSpPr>
        <p:sp>
          <p:nvSpPr>
            <p:cNvPr id="23" name="Freeform: Shape 106">
              <a:extLst>
                <a:ext uri="{FF2B5EF4-FFF2-40B4-BE49-F238E27FC236}">
                  <a16:creationId xmlns:a16="http://schemas.microsoft.com/office/drawing/2014/main" id="{DE72EA5B-B734-DF0D-B9D9-64CF7416050F}"/>
                </a:ext>
              </a:extLst>
            </p:cNvPr>
            <p:cNvSpPr/>
            <p:nvPr/>
          </p:nvSpPr>
          <p:spPr>
            <a:xfrm rot="16200000">
              <a:off x="7660892" y="1671574"/>
              <a:ext cx="1507639" cy="4763848"/>
            </a:xfrm>
            <a:custGeom>
              <a:avLst/>
              <a:gdLst>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86260 w 1507640"/>
                <a:gd name="connsiteY4" fmla="*/ 1819558 h 4763848"/>
                <a:gd name="connsiteX5" fmla="*/ 271675 w 1507640"/>
                <a:gd name="connsiteY5" fmla="*/ 1812322 h 4763848"/>
                <a:gd name="connsiteX6" fmla="*/ 266313 w 1507640"/>
                <a:gd name="connsiteY6" fmla="*/ 1823251 h 4763848"/>
                <a:gd name="connsiteX7" fmla="*/ 163384 w 1507640"/>
                <a:gd name="connsiteY7" fmla="*/ 2159075 h 4763848"/>
                <a:gd name="connsiteX8" fmla="*/ 155114 w 1507640"/>
                <a:gd name="connsiteY8" fmla="*/ 2257908 h 4763848"/>
                <a:gd name="connsiteX9" fmla="*/ 155115 w 1507640"/>
                <a:gd name="connsiteY9" fmla="*/ 3692489 h 4763848"/>
                <a:gd name="connsiteX10" fmla="*/ 156889 w 1507640"/>
                <a:gd name="connsiteY10" fmla="*/ 3692489 h 4763848"/>
                <a:gd name="connsiteX11" fmla="*/ 156889 w 1507640"/>
                <a:gd name="connsiteY11" fmla="*/ 3849377 h 4763848"/>
                <a:gd name="connsiteX12" fmla="*/ 833247 w 1507640"/>
                <a:gd name="connsiteY12" fmla="*/ 3782762 h 4763848"/>
                <a:gd name="connsiteX13" fmla="*/ 1070843 w 1507640"/>
                <a:gd name="connsiteY13" fmla="*/ 4251870 h 4763848"/>
                <a:gd name="connsiteX14" fmla="*/ 1030533 w 1507640"/>
                <a:gd name="connsiteY14" fmla="*/ 4433127 h 4763848"/>
                <a:gd name="connsiteX15" fmla="*/ 431153 w 1507640"/>
                <a:gd name="connsiteY15" fmla="*/ 4753503 h 4763848"/>
                <a:gd name="connsiteX16" fmla="*/ 0 w 1507640"/>
                <a:gd name="connsiteY16" fmla="*/ 4228142 h 4763848"/>
                <a:gd name="connsiteX17" fmla="*/ 0 w 1507640"/>
                <a:gd name="connsiteY17" fmla="*/ 3692489 h 4763848"/>
                <a:gd name="connsiteX18" fmla="*/ 1 w 1507640"/>
                <a:gd name="connsiteY18" fmla="*/ 3692489 h 4763848"/>
                <a:gd name="connsiteX19" fmla="*/ 1 w 1507640"/>
                <a:gd name="connsiteY19" fmla="*/ 2279212 h 4763848"/>
                <a:gd name="connsiteX20" fmla="*/ 0 w 1507640"/>
                <a:gd name="connsiteY20" fmla="*/ 2279212 h 4763848"/>
                <a:gd name="connsiteX21" fmla="*/ 0 w 1507640"/>
                <a:gd name="connsiteY21" fmla="*/ 1686059 h 4763848"/>
                <a:gd name="connsiteX22" fmla="*/ 1 w 1507640"/>
                <a:gd name="connsiteY22" fmla="*/ 1686058 h 4763848"/>
                <a:gd name="connsiteX23" fmla="*/ 1 w 1507640"/>
                <a:gd name="connsiteY23" fmla="*/ 1685779 h 4763848"/>
                <a:gd name="connsiteX24" fmla="*/ 5571 w 1507640"/>
                <a:gd name="connsiteY24" fmla="*/ 1682533 h 4763848"/>
                <a:gd name="connsiteX25" fmla="*/ 7559 w 1507640"/>
                <a:gd name="connsiteY25" fmla="*/ 1681275 h 4763848"/>
                <a:gd name="connsiteX26" fmla="*/ 0 w 1507640"/>
                <a:gd name="connsiteY26" fmla="*/ 1677525 h 4763848"/>
                <a:gd name="connsiteX27" fmla="*/ 973518 w 1507640"/>
                <a:gd name="connsiteY27" fmla="*/ 719596 h 4763848"/>
                <a:gd name="connsiteX28" fmla="*/ 308312 w 1507640"/>
                <a:gd name="connsiteY28" fmla="*/ 719596 h 4763848"/>
                <a:gd name="connsiteX29" fmla="*/ 548177 w 1507640"/>
                <a:gd name="connsiteY29" fmla="*/ 479731 h 4763848"/>
                <a:gd name="connsiteX30" fmla="*/ 308312 w 1507640"/>
                <a:gd name="connsiteY30" fmla="*/ 239865 h 4763848"/>
                <a:gd name="connsiteX31" fmla="*/ 1027909 w 1507640"/>
                <a:gd name="connsiteY31" fmla="*/ 239865 h 4763848"/>
                <a:gd name="connsiteX32" fmla="*/ 1027909 w 1507640"/>
                <a:gd name="connsiteY32" fmla="*/ 0 h 4763848"/>
                <a:gd name="connsiteX33" fmla="*/ 1489261 w 1507640"/>
                <a:gd name="connsiteY33" fmla="*/ 461353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71675 w 1507640"/>
                <a:gd name="connsiteY4" fmla="*/ 1812322 h 4763848"/>
                <a:gd name="connsiteX5" fmla="*/ 266313 w 1507640"/>
                <a:gd name="connsiteY5" fmla="*/ 1823251 h 4763848"/>
                <a:gd name="connsiteX6" fmla="*/ 163384 w 1507640"/>
                <a:gd name="connsiteY6" fmla="*/ 2159075 h 4763848"/>
                <a:gd name="connsiteX7" fmla="*/ 155114 w 1507640"/>
                <a:gd name="connsiteY7" fmla="*/ 2257908 h 4763848"/>
                <a:gd name="connsiteX8" fmla="*/ 155115 w 1507640"/>
                <a:gd name="connsiteY8" fmla="*/ 3692489 h 4763848"/>
                <a:gd name="connsiteX9" fmla="*/ 156889 w 1507640"/>
                <a:gd name="connsiteY9" fmla="*/ 3692489 h 4763848"/>
                <a:gd name="connsiteX10" fmla="*/ 156889 w 1507640"/>
                <a:gd name="connsiteY10" fmla="*/ 3849377 h 4763848"/>
                <a:gd name="connsiteX11" fmla="*/ 833247 w 1507640"/>
                <a:gd name="connsiteY11" fmla="*/ 3782762 h 4763848"/>
                <a:gd name="connsiteX12" fmla="*/ 1070843 w 1507640"/>
                <a:gd name="connsiteY12" fmla="*/ 4251870 h 4763848"/>
                <a:gd name="connsiteX13" fmla="*/ 1030533 w 1507640"/>
                <a:gd name="connsiteY13" fmla="*/ 4433127 h 4763848"/>
                <a:gd name="connsiteX14" fmla="*/ 431153 w 1507640"/>
                <a:gd name="connsiteY14" fmla="*/ 4753503 h 4763848"/>
                <a:gd name="connsiteX15" fmla="*/ 0 w 1507640"/>
                <a:gd name="connsiteY15" fmla="*/ 4228142 h 4763848"/>
                <a:gd name="connsiteX16" fmla="*/ 0 w 1507640"/>
                <a:gd name="connsiteY16" fmla="*/ 3692489 h 4763848"/>
                <a:gd name="connsiteX17" fmla="*/ 1 w 1507640"/>
                <a:gd name="connsiteY17" fmla="*/ 3692489 h 4763848"/>
                <a:gd name="connsiteX18" fmla="*/ 1 w 1507640"/>
                <a:gd name="connsiteY18" fmla="*/ 2279212 h 4763848"/>
                <a:gd name="connsiteX19" fmla="*/ 0 w 1507640"/>
                <a:gd name="connsiteY19" fmla="*/ 2279212 h 4763848"/>
                <a:gd name="connsiteX20" fmla="*/ 0 w 1507640"/>
                <a:gd name="connsiteY20" fmla="*/ 1686059 h 4763848"/>
                <a:gd name="connsiteX21" fmla="*/ 1 w 1507640"/>
                <a:gd name="connsiteY21" fmla="*/ 1686058 h 4763848"/>
                <a:gd name="connsiteX22" fmla="*/ 1 w 1507640"/>
                <a:gd name="connsiteY22" fmla="*/ 1685779 h 4763848"/>
                <a:gd name="connsiteX23" fmla="*/ 5571 w 1507640"/>
                <a:gd name="connsiteY23" fmla="*/ 1682533 h 4763848"/>
                <a:gd name="connsiteX24" fmla="*/ 7559 w 1507640"/>
                <a:gd name="connsiteY24" fmla="*/ 1681275 h 4763848"/>
                <a:gd name="connsiteX25" fmla="*/ 0 w 1507640"/>
                <a:gd name="connsiteY25" fmla="*/ 1677525 h 4763848"/>
                <a:gd name="connsiteX26" fmla="*/ 973518 w 1507640"/>
                <a:gd name="connsiteY26" fmla="*/ 719596 h 4763848"/>
                <a:gd name="connsiteX27" fmla="*/ 308312 w 1507640"/>
                <a:gd name="connsiteY27" fmla="*/ 719596 h 4763848"/>
                <a:gd name="connsiteX28" fmla="*/ 548177 w 1507640"/>
                <a:gd name="connsiteY28" fmla="*/ 479731 h 4763848"/>
                <a:gd name="connsiteX29" fmla="*/ 308312 w 1507640"/>
                <a:gd name="connsiteY29" fmla="*/ 239865 h 4763848"/>
                <a:gd name="connsiteX30" fmla="*/ 1027909 w 1507640"/>
                <a:gd name="connsiteY30" fmla="*/ 239865 h 4763848"/>
                <a:gd name="connsiteX31" fmla="*/ 1027909 w 1507640"/>
                <a:gd name="connsiteY31" fmla="*/ 0 h 4763848"/>
                <a:gd name="connsiteX32" fmla="*/ 1489261 w 1507640"/>
                <a:gd name="connsiteY32" fmla="*/ 461353 h 4763848"/>
                <a:gd name="connsiteX33" fmla="*/ 1507640 w 1507640"/>
                <a:gd name="connsiteY33" fmla="*/ 452487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66313 w 1507640"/>
                <a:gd name="connsiteY4" fmla="*/ 1823251 h 4763848"/>
                <a:gd name="connsiteX5" fmla="*/ 163384 w 1507640"/>
                <a:gd name="connsiteY5" fmla="*/ 2159075 h 4763848"/>
                <a:gd name="connsiteX6" fmla="*/ 155114 w 1507640"/>
                <a:gd name="connsiteY6" fmla="*/ 2257908 h 4763848"/>
                <a:gd name="connsiteX7" fmla="*/ 155115 w 1507640"/>
                <a:gd name="connsiteY7" fmla="*/ 3692489 h 4763848"/>
                <a:gd name="connsiteX8" fmla="*/ 156889 w 1507640"/>
                <a:gd name="connsiteY8" fmla="*/ 3692489 h 4763848"/>
                <a:gd name="connsiteX9" fmla="*/ 156889 w 1507640"/>
                <a:gd name="connsiteY9" fmla="*/ 3849377 h 4763848"/>
                <a:gd name="connsiteX10" fmla="*/ 833247 w 1507640"/>
                <a:gd name="connsiteY10" fmla="*/ 3782762 h 4763848"/>
                <a:gd name="connsiteX11" fmla="*/ 1070843 w 1507640"/>
                <a:gd name="connsiteY11" fmla="*/ 4251870 h 4763848"/>
                <a:gd name="connsiteX12" fmla="*/ 1030533 w 1507640"/>
                <a:gd name="connsiteY12" fmla="*/ 4433127 h 4763848"/>
                <a:gd name="connsiteX13" fmla="*/ 431153 w 1507640"/>
                <a:gd name="connsiteY13" fmla="*/ 4753503 h 4763848"/>
                <a:gd name="connsiteX14" fmla="*/ 0 w 1507640"/>
                <a:gd name="connsiteY14" fmla="*/ 4228142 h 4763848"/>
                <a:gd name="connsiteX15" fmla="*/ 0 w 1507640"/>
                <a:gd name="connsiteY15" fmla="*/ 3692489 h 4763848"/>
                <a:gd name="connsiteX16" fmla="*/ 1 w 1507640"/>
                <a:gd name="connsiteY16" fmla="*/ 3692489 h 4763848"/>
                <a:gd name="connsiteX17" fmla="*/ 1 w 1507640"/>
                <a:gd name="connsiteY17" fmla="*/ 2279212 h 4763848"/>
                <a:gd name="connsiteX18" fmla="*/ 0 w 1507640"/>
                <a:gd name="connsiteY18" fmla="*/ 2279212 h 4763848"/>
                <a:gd name="connsiteX19" fmla="*/ 0 w 1507640"/>
                <a:gd name="connsiteY19" fmla="*/ 1686059 h 4763848"/>
                <a:gd name="connsiteX20" fmla="*/ 1 w 1507640"/>
                <a:gd name="connsiteY20" fmla="*/ 1686058 h 4763848"/>
                <a:gd name="connsiteX21" fmla="*/ 1 w 1507640"/>
                <a:gd name="connsiteY21" fmla="*/ 1685779 h 4763848"/>
                <a:gd name="connsiteX22" fmla="*/ 5571 w 1507640"/>
                <a:gd name="connsiteY22" fmla="*/ 1682533 h 4763848"/>
                <a:gd name="connsiteX23" fmla="*/ 7559 w 1507640"/>
                <a:gd name="connsiteY23" fmla="*/ 1681275 h 4763848"/>
                <a:gd name="connsiteX24" fmla="*/ 0 w 1507640"/>
                <a:gd name="connsiteY24" fmla="*/ 1677525 h 4763848"/>
                <a:gd name="connsiteX25" fmla="*/ 973518 w 1507640"/>
                <a:gd name="connsiteY25" fmla="*/ 719596 h 4763848"/>
                <a:gd name="connsiteX26" fmla="*/ 308312 w 1507640"/>
                <a:gd name="connsiteY26" fmla="*/ 719596 h 4763848"/>
                <a:gd name="connsiteX27" fmla="*/ 548177 w 1507640"/>
                <a:gd name="connsiteY27" fmla="*/ 479731 h 4763848"/>
                <a:gd name="connsiteX28" fmla="*/ 308312 w 1507640"/>
                <a:gd name="connsiteY28" fmla="*/ 239865 h 4763848"/>
                <a:gd name="connsiteX29" fmla="*/ 1027909 w 1507640"/>
                <a:gd name="connsiteY29" fmla="*/ 239865 h 4763848"/>
                <a:gd name="connsiteX30" fmla="*/ 1027909 w 1507640"/>
                <a:gd name="connsiteY30" fmla="*/ 0 h 4763848"/>
                <a:gd name="connsiteX31" fmla="*/ 1489261 w 1507640"/>
                <a:gd name="connsiteY31" fmla="*/ 461353 h 4763848"/>
                <a:gd name="connsiteX32" fmla="*/ 1507640 w 1507640"/>
                <a:gd name="connsiteY32" fmla="*/ 452487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66313 w 1507640"/>
                <a:gd name="connsiteY4" fmla="*/ 1823251 h 4763848"/>
                <a:gd name="connsiteX5" fmla="*/ 163384 w 1507640"/>
                <a:gd name="connsiteY5" fmla="*/ 2159075 h 4763848"/>
                <a:gd name="connsiteX6" fmla="*/ 155114 w 1507640"/>
                <a:gd name="connsiteY6" fmla="*/ 2257908 h 4763848"/>
                <a:gd name="connsiteX7" fmla="*/ 155115 w 1507640"/>
                <a:gd name="connsiteY7" fmla="*/ 3692489 h 4763848"/>
                <a:gd name="connsiteX8" fmla="*/ 156889 w 1507640"/>
                <a:gd name="connsiteY8" fmla="*/ 3692489 h 4763848"/>
                <a:gd name="connsiteX9" fmla="*/ 156889 w 1507640"/>
                <a:gd name="connsiteY9" fmla="*/ 3849377 h 4763848"/>
                <a:gd name="connsiteX10" fmla="*/ 833247 w 1507640"/>
                <a:gd name="connsiteY10" fmla="*/ 3782762 h 4763848"/>
                <a:gd name="connsiteX11" fmla="*/ 1070843 w 1507640"/>
                <a:gd name="connsiteY11" fmla="*/ 4251870 h 4763848"/>
                <a:gd name="connsiteX12" fmla="*/ 1030533 w 1507640"/>
                <a:gd name="connsiteY12" fmla="*/ 4433127 h 4763848"/>
                <a:gd name="connsiteX13" fmla="*/ 431153 w 1507640"/>
                <a:gd name="connsiteY13" fmla="*/ 4753503 h 4763848"/>
                <a:gd name="connsiteX14" fmla="*/ 0 w 1507640"/>
                <a:gd name="connsiteY14" fmla="*/ 4228142 h 4763848"/>
                <a:gd name="connsiteX15" fmla="*/ 0 w 1507640"/>
                <a:gd name="connsiteY15" fmla="*/ 3692489 h 4763848"/>
                <a:gd name="connsiteX16" fmla="*/ 1 w 1507640"/>
                <a:gd name="connsiteY16" fmla="*/ 3692489 h 4763848"/>
                <a:gd name="connsiteX17" fmla="*/ 1 w 1507640"/>
                <a:gd name="connsiteY17" fmla="*/ 2279212 h 4763848"/>
                <a:gd name="connsiteX18" fmla="*/ 0 w 1507640"/>
                <a:gd name="connsiteY18" fmla="*/ 2279212 h 4763848"/>
                <a:gd name="connsiteX19" fmla="*/ 0 w 1507640"/>
                <a:gd name="connsiteY19" fmla="*/ 1686059 h 4763848"/>
                <a:gd name="connsiteX20" fmla="*/ 1 w 1507640"/>
                <a:gd name="connsiteY20" fmla="*/ 1686058 h 4763848"/>
                <a:gd name="connsiteX21" fmla="*/ 1 w 1507640"/>
                <a:gd name="connsiteY21" fmla="*/ 1685779 h 4763848"/>
                <a:gd name="connsiteX22" fmla="*/ 5571 w 1507640"/>
                <a:gd name="connsiteY22" fmla="*/ 1682533 h 4763848"/>
                <a:gd name="connsiteX23" fmla="*/ 7559 w 1507640"/>
                <a:gd name="connsiteY23" fmla="*/ 1681275 h 4763848"/>
                <a:gd name="connsiteX24" fmla="*/ 973518 w 1507640"/>
                <a:gd name="connsiteY24" fmla="*/ 719596 h 4763848"/>
                <a:gd name="connsiteX25" fmla="*/ 308312 w 1507640"/>
                <a:gd name="connsiteY25" fmla="*/ 719596 h 4763848"/>
                <a:gd name="connsiteX26" fmla="*/ 548177 w 1507640"/>
                <a:gd name="connsiteY26" fmla="*/ 479731 h 4763848"/>
                <a:gd name="connsiteX27" fmla="*/ 308312 w 1507640"/>
                <a:gd name="connsiteY27" fmla="*/ 239865 h 4763848"/>
                <a:gd name="connsiteX28" fmla="*/ 1027909 w 1507640"/>
                <a:gd name="connsiteY28" fmla="*/ 239865 h 4763848"/>
                <a:gd name="connsiteX29" fmla="*/ 1027909 w 1507640"/>
                <a:gd name="connsiteY29" fmla="*/ 0 h 4763848"/>
                <a:gd name="connsiteX30" fmla="*/ 1489261 w 1507640"/>
                <a:gd name="connsiteY30" fmla="*/ 461353 h 4763848"/>
                <a:gd name="connsiteX31" fmla="*/ 1507640 w 1507640"/>
                <a:gd name="connsiteY31" fmla="*/ 452487 h 4763848"/>
                <a:gd name="connsiteX0" fmla="*/ 1489261 w 1507639"/>
                <a:gd name="connsiteY0" fmla="*/ 461353 h 4763848"/>
                <a:gd name="connsiteX1" fmla="*/ 1494784 w 1507639"/>
                <a:gd name="connsiteY1" fmla="*/ 466877 h 4763848"/>
                <a:gd name="connsiteX2" fmla="*/ 1507639 w 1507639"/>
                <a:gd name="connsiteY2" fmla="*/ 479731 h 4763848"/>
                <a:gd name="connsiteX3" fmla="*/ 1356270 w 1507639"/>
                <a:gd name="connsiteY3" fmla="*/ 621913 h 4763848"/>
                <a:gd name="connsiteX4" fmla="*/ 266313 w 1507639"/>
                <a:gd name="connsiteY4" fmla="*/ 1823251 h 4763848"/>
                <a:gd name="connsiteX5" fmla="*/ 163384 w 1507639"/>
                <a:gd name="connsiteY5" fmla="*/ 2159075 h 4763848"/>
                <a:gd name="connsiteX6" fmla="*/ 155114 w 1507639"/>
                <a:gd name="connsiteY6" fmla="*/ 2257908 h 4763848"/>
                <a:gd name="connsiteX7" fmla="*/ 155115 w 1507639"/>
                <a:gd name="connsiteY7" fmla="*/ 3692489 h 4763848"/>
                <a:gd name="connsiteX8" fmla="*/ 156889 w 1507639"/>
                <a:gd name="connsiteY8" fmla="*/ 3692489 h 4763848"/>
                <a:gd name="connsiteX9" fmla="*/ 156889 w 1507639"/>
                <a:gd name="connsiteY9" fmla="*/ 3849377 h 4763848"/>
                <a:gd name="connsiteX10" fmla="*/ 833247 w 1507639"/>
                <a:gd name="connsiteY10" fmla="*/ 3782762 h 4763848"/>
                <a:gd name="connsiteX11" fmla="*/ 1070843 w 1507639"/>
                <a:gd name="connsiteY11" fmla="*/ 4251870 h 4763848"/>
                <a:gd name="connsiteX12" fmla="*/ 1030533 w 1507639"/>
                <a:gd name="connsiteY12" fmla="*/ 4433127 h 4763848"/>
                <a:gd name="connsiteX13" fmla="*/ 431153 w 1507639"/>
                <a:gd name="connsiteY13" fmla="*/ 4753503 h 4763848"/>
                <a:gd name="connsiteX14" fmla="*/ 0 w 1507639"/>
                <a:gd name="connsiteY14" fmla="*/ 4228142 h 4763848"/>
                <a:gd name="connsiteX15" fmla="*/ 0 w 1507639"/>
                <a:gd name="connsiteY15" fmla="*/ 3692489 h 4763848"/>
                <a:gd name="connsiteX16" fmla="*/ 1 w 1507639"/>
                <a:gd name="connsiteY16" fmla="*/ 3692489 h 4763848"/>
                <a:gd name="connsiteX17" fmla="*/ 1 w 1507639"/>
                <a:gd name="connsiteY17" fmla="*/ 2279212 h 4763848"/>
                <a:gd name="connsiteX18" fmla="*/ 0 w 1507639"/>
                <a:gd name="connsiteY18" fmla="*/ 2279212 h 4763848"/>
                <a:gd name="connsiteX19" fmla="*/ 0 w 1507639"/>
                <a:gd name="connsiteY19" fmla="*/ 1686059 h 4763848"/>
                <a:gd name="connsiteX20" fmla="*/ 1 w 1507639"/>
                <a:gd name="connsiteY20" fmla="*/ 1686058 h 4763848"/>
                <a:gd name="connsiteX21" fmla="*/ 1 w 1507639"/>
                <a:gd name="connsiteY21" fmla="*/ 1685779 h 4763848"/>
                <a:gd name="connsiteX22" fmla="*/ 5571 w 1507639"/>
                <a:gd name="connsiteY22" fmla="*/ 1682533 h 4763848"/>
                <a:gd name="connsiteX23" fmla="*/ 7559 w 1507639"/>
                <a:gd name="connsiteY23" fmla="*/ 1681275 h 4763848"/>
                <a:gd name="connsiteX24" fmla="*/ 973518 w 1507639"/>
                <a:gd name="connsiteY24" fmla="*/ 719596 h 4763848"/>
                <a:gd name="connsiteX25" fmla="*/ 308312 w 1507639"/>
                <a:gd name="connsiteY25" fmla="*/ 719596 h 4763848"/>
                <a:gd name="connsiteX26" fmla="*/ 548177 w 1507639"/>
                <a:gd name="connsiteY26" fmla="*/ 479731 h 4763848"/>
                <a:gd name="connsiteX27" fmla="*/ 308312 w 1507639"/>
                <a:gd name="connsiteY27" fmla="*/ 239865 h 4763848"/>
                <a:gd name="connsiteX28" fmla="*/ 1027909 w 1507639"/>
                <a:gd name="connsiteY28" fmla="*/ 239865 h 4763848"/>
                <a:gd name="connsiteX29" fmla="*/ 1027909 w 1507639"/>
                <a:gd name="connsiteY29" fmla="*/ 0 h 4763848"/>
                <a:gd name="connsiteX30" fmla="*/ 1489261 w 1507639"/>
                <a:gd name="connsiteY30" fmla="*/ 461353 h 4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507639" h="4763848">
                  <a:moveTo>
                    <a:pt x="1489261" y="461353"/>
                  </a:moveTo>
                  <a:lnTo>
                    <a:pt x="1494784" y="466877"/>
                  </a:lnTo>
                  <a:lnTo>
                    <a:pt x="1507639" y="479731"/>
                  </a:lnTo>
                  <a:lnTo>
                    <a:pt x="1356270" y="621913"/>
                  </a:lnTo>
                  <a:lnTo>
                    <a:pt x="266313" y="1823251"/>
                  </a:lnTo>
                  <a:cubicBezTo>
                    <a:pt x="197464" y="1954399"/>
                    <a:pt x="175683" y="2039757"/>
                    <a:pt x="163384" y="2159075"/>
                  </a:cubicBezTo>
                  <a:lnTo>
                    <a:pt x="155114" y="2257908"/>
                  </a:lnTo>
                  <a:cubicBezTo>
                    <a:pt x="155114" y="2736102"/>
                    <a:pt x="155115" y="3214295"/>
                    <a:pt x="155115" y="3692489"/>
                  </a:cubicBezTo>
                  <a:lnTo>
                    <a:pt x="156889" y="3692489"/>
                  </a:lnTo>
                  <a:lnTo>
                    <a:pt x="156889" y="3849377"/>
                  </a:lnTo>
                  <a:cubicBezTo>
                    <a:pt x="337588" y="3668679"/>
                    <a:pt x="620768" y="3640788"/>
                    <a:pt x="833247" y="3782762"/>
                  </a:cubicBezTo>
                  <a:cubicBezTo>
                    <a:pt x="992606" y="3889242"/>
                    <a:pt x="1078908" y="4069030"/>
                    <a:pt x="1070843" y="4251870"/>
                  </a:cubicBezTo>
                  <a:cubicBezTo>
                    <a:pt x="1068155" y="4312817"/>
                    <a:pt x="1054981" y="4374104"/>
                    <a:pt x="1030533" y="4433127"/>
                  </a:cubicBezTo>
                  <a:cubicBezTo>
                    <a:pt x="932740" y="4669222"/>
                    <a:pt x="681789" y="4803358"/>
                    <a:pt x="431153" y="4753503"/>
                  </a:cubicBezTo>
                  <a:cubicBezTo>
                    <a:pt x="180516" y="4703648"/>
                    <a:pt x="0" y="4483688"/>
                    <a:pt x="0" y="4228142"/>
                  </a:cubicBezTo>
                  <a:lnTo>
                    <a:pt x="0" y="3692489"/>
                  </a:lnTo>
                  <a:lnTo>
                    <a:pt x="1" y="3692489"/>
                  </a:lnTo>
                  <a:lnTo>
                    <a:pt x="1" y="2279212"/>
                  </a:lnTo>
                  <a:lnTo>
                    <a:pt x="0" y="2279212"/>
                  </a:lnTo>
                  <a:lnTo>
                    <a:pt x="0" y="1686059"/>
                  </a:lnTo>
                  <a:lnTo>
                    <a:pt x="1" y="1686058"/>
                  </a:lnTo>
                  <a:lnTo>
                    <a:pt x="1" y="1685779"/>
                  </a:lnTo>
                  <a:lnTo>
                    <a:pt x="5571" y="1682533"/>
                  </a:lnTo>
                  <a:lnTo>
                    <a:pt x="7559" y="1681275"/>
                  </a:lnTo>
                  <a:lnTo>
                    <a:pt x="973518" y="719596"/>
                  </a:lnTo>
                  <a:lnTo>
                    <a:pt x="308312" y="719596"/>
                  </a:lnTo>
                  <a:lnTo>
                    <a:pt x="548177" y="479731"/>
                  </a:lnTo>
                  <a:lnTo>
                    <a:pt x="308312" y="239865"/>
                  </a:lnTo>
                  <a:lnTo>
                    <a:pt x="1027909" y="239865"/>
                  </a:lnTo>
                  <a:lnTo>
                    <a:pt x="1027909" y="0"/>
                  </a:lnTo>
                  <a:lnTo>
                    <a:pt x="1489261" y="461353"/>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24" name="Oval 23">
              <a:extLst>
                <a:ext uri="{FF2B5EF4-FFF2-40B4-BE49-F238E27FC236}">
                  <a16:creationId xmlns:a16="http://schemas.microsoft.com/office/drawing/2014/main" id="{9814297F-91A4-8858-81BC-C92803E96433}"/>
                </a:ext>
              </a:extLst>
            </p:cNvPr>
            <p:cNvSpPr/>
            <p:nvPr/>
          </p:nvSpPr>
          <p:spPr>
            <a:xfrm flipH="1">
              <a:off x="9859244" y="3867902"/>
              <a:ext cx="821206" cy="82120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5" name="Group 24">
            <a:extLst>
              <a:ext uri="{FF2B5EF4-FFF2-40B4-BE49-F238E27FC236}">
                <a16:creationId xmlns:a16="http://schemas.microsoft.com/office/drawing/2014/main" id="{E8141A21-76F7-4CA2-958A-7E925B755918}"/>
              </a:ext>
            </a:extLst>
          </p:cNvPr>
          <p:cNvGrpSpPr/>
          <p:nvPr/>
        </p:nvGrpSpPr>
        <p:grpSpPr>
          <a:xfrm>
            <a:off x="1528581" y="902902"/>
            <a:ext cx="4404003" cy="1393756"/>
            <a:chOff x="6032788" y="3299678"/>
            <a:chExt cx="4763848" cy="1507639"/>
          </a:xfrm>
        </p:grpSpPr>
        <p:sp>
          <p:nvSpPr>
            <p:cNvPr id="26" name="Freeform: Shape 106">
              <a:extLst>
                <a:ext uri="{FF2B5EF4-FFF2-40B4-BE49-F238E27FC236}">
                  <a16:creationId xmlns:a16="http://schemas.microsoft.com/office/drawing/2014/main" id="{8FA8B584-343F-0428-327E-62E7E1EE8977}"/>
                </a:ext>
              </a:extLst>
            </p:cNvPr>
            <p:cNvSpPr/>
            <p:nvPr/>
          </p:nvSpPr>
          <p:spPr>
            <a:xfrm rot="16200000">
              <a:off x="7660892" y="1671574"/>
              <a:ext cx="1507639" cy="4763848"/>
            </a:xfrm>
            <a:custGeom>
              <a:avLst/>
              <a:gdLst>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86260 w 1507640"/>
                <a:gd name="connsiteY4" fmla="*/ 1819558 h 4763848"/>
                <a:gd name="connsiteX5" fmla="*/ 271675 w 1507640"/>
                <a:gd name="connsiteY5" fmla="*/ 1812322 h 4763848"/>
                <a:gd name="connsiteX6" fmla="*/ 266313 w 1507640"/>
                <a:gd name="connsiteY6" fmla="*/ 1823251 h 4763848"/>
                <a:gd name="connsiteX7" fmla="*/ 163384 w 1507640"/>
                <a:gd name="connsiteY7" fmla="*/ 2159075 h 4763848"/>
                <a:gd name="connsiteX8" fmla="*/ 155114 w 1507640"/>
                <a:gd name="connsiteY8" fmla="*/ 2257908 h 4763848"/>
                <a:gd name="connsiteX9" fmla="*/ 155115 w 1507640"/>
                <a:gd name="connsiteY9" fmla="*/ 3692489 h 4763848"/>
                <a:gd name="connsiteX10" fmla="*/ 156889 w 1507640"/>
                <a:gd name="connsiteY10" fmla="*/ 3692489 h 4763848"/>
                <a:gd name="connsiteX11" fmla="*/ 156889 w 1507640"/>
                <a:gd name="connsiteY11" fmla="*/ 3849377 h 4763848"/>
                <a:gd name="connsiteX12" fmla="*/ 833247 w 1507640"/>
                <a:gd name="connsiteY12" fmla="*/ 3782762 h 4763848"/>
                <a:gd name="connsiteX13" fmla="*/ 1070843 w 1507640"/>
                <a:gd name="connsiteY13" fmla="*/ 4251870 h 4763848"/>
                <a:gd name="connsiteX14" fmla="*/ 1030533 w 1507640"/>
                <a:gd name="connsiteY14" fmla="*/ 4433127 h 4763848"/>
                <a:gd name="connsiteX15" fmla="*/ 431153 w 1507640"/>
                <a:gd name="connsiteY15" fmla="*/ 4753503 h 4763848"/>
                <a:gd name="connsiteX16" fmla="*/ 0 w 1507640"/>
                <a:gd name="connsiteY16" fmla="*/ 4228142 h 4763848"/>
                <a:gd name="connsiteX17" fmla="*/ 0 w 1507640"/>
                <a:gd name="connsiteY17" fmla="*/ 3692489 h 4763848"/>
                <a:gd name="connsiteX18" fmla="*/ 1 w 1507640"/>
                <a:gd name="connsiteY18" fmla="*/ 3692489 h 4763848"/>
                <a:gd name="connsiteX19" fmla="*/ 1 w 1507640"/>
                <a:gd name="connsiteY19" fmla="*/ 2279212 h 4763848"/>
                <a:gd name="connsiteX20" fmla="*/ 0 w 1507640"/>
                <a:gd name="connsiteY20" fmla="*/ 2279212 h 4763848"/>
                <a:gd name="connsiteX21" fmla="*/ 0 w 1507640"/>
                <a:gd name="connsiteY21" fmla="*/ 1686059 h 4763848"/>
                <a:gd name="connsiteX22" fmla="*/ 1 w 1507640"/>
                <a:gd name="connsiteY22" fmla="*/ 1686058 h 4763848"/>
                <a:gd name="connsiteX23" fmla="*/ 1 w 1507640"/>
                <a:gd name="connsiteY23" fmla="*/ 1685779 h 4763848"/>
                <a:gd name="connsiteX24" fmla="*/ 5571 w 1507640"/>
                <a:gd name="connsiteY24" fmla="*/ 1682533 h 4763848"/>
                <a:gd name="connsiteX25" fmla="*/ 7559 w 1507640"/>
                <a:gd name="connsiteY25" fmla="*/ 1681275 h 4763848"/>
                <a:gd name="connsiteX26" fmla="*/ 0 w 1507640"/>
                <a:gd name="connsiteY26" fmla="*/ 1677525 h 4763848"/>
                <a:gd name="connsiteX27" fmla="*/ 973518 w 1507640"/>
                <a:gd name="connsiteY27" fmla="*/ 719596 h 4763848"/>
                <a:gd name="connsiteX28" fmla="*/ 308312 w 1507640"/>
                <a:gd name="connsiteY28" fmla="*/ 719596 h 4763848"/>
                <a:gd name="connsiteX29" fmla="*/ 548177 w 1507640"/>
                <a:gd name="connsiteY29" fmla="*/ 479731 h 4763848"/>
                <a:gd name="connsiteX30" fmla="*/ 308312 w 1507640"/>
                <a:gd name="connsiteY30" fmla="*/ 239865 h 4763848"/>
                <a:gd name="connsiteX31" fmla="*/ 1027909 w 1507640"/>
                <a:gd name="connsiteY31" fmla="*/ 239865 h 4763848"/>
                <a:gd name="connsiteX32" fmla="*/ 1027909 w 1507640"/>
                <a:gd name="connsiteY32" fmla="*/ 0 h 4763848"/>
                <a:gd name="connsiteX33" fmla="*/ 1489261 w 1507640"/>
                <a:gd name="connsiteY33" fmla="*/ 461353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71675 w 1507640"/>
                <a:gd name="connsiteY4" fmla="*/ 1812322 h 4763848"/>
                <a:gd name="connsiteX5" fmla="*/ 266313 w 1507640"/>
                <a:gd name="connsiteY5" fmla="*/ 1823251 h 4763848"/>
                <a:gd name="connsiteX6" fmla="*/ 163384 w 1507640"/>
                <a:gd name="connsiteY6" fmla="*/ 2159075 h 4763848"/>
                <a:gd name="connsiteX7" fmla="*/ 155114 w 1507640"/>
                <a:gd name="connsiteY7" fmla="*/ 2257908 h 4763848"/>
                <a:gd name="connsiteX8" fmla="*/ 155115 w 1507640"/>
                <a:gd name="connsiteY8" fmla="*/ 3692489 h 4763848"/>
                <a:gd name="connsiteX9" fmla="*/ 156889 w 1507640"/>
                <a:gd name="connsiteY9" fmla="*/ 3692489 h 4763848"/>
                <a:gd name="connsiteX10" fmla="*/ 156889 w 1507640"/>
                <a:gd name="connsiteY10" fmla="*/ 3849377 h 4763848"/>
                <a:gd name="connsiteX11" fmla="*/ 833247 w 1507640"/>
                <a:gd name="connsiteY11" fmla="*/ 3782762 h 4763848"/>
                <a:gd name="connsiteX12" fmla="*/ 1070843 w 1507640"/>
                <a:gd name="connsiteY12" fmla="*/ 4251870 h 4763848"/>
                <a:gd name="connsiteX13" fmla="*/ 1030533 w 1507640"/>
                <a:gd name="connsiteY13" fmla="*/ 4433127 h 4763848"/>
                <a:gd name="connsiteX14" fmla="*/ 431153 w 1507640"/>
                <a:gd name="connsiteY14" fmla="*/ 4753503 h 4763848"/>
                <a:gd name="connsiteX15" fmla="*/ 0 w 1507640"/>
                <a:gd name="connsiteY15" fmla="*/ 4228142 h 4763848"/>
                <a:gd name="connsiteX16" fmla="*/ 0 w 1507640"/>
                <a:gd name="connsiteY16" fmla="*/ 3692489 h 4763848"/>
                <a:gd name="connsiteX17" fmla="*/ 1 w 1507640"/>
                <a:gd name="connsiteY17" fmla="*/ 3692489 h 4763848"/>
                <a:gd name="connsiteX18" fmla="*/ 1 w 1507640"/>
                <a:gd name="connsiteY18" fmla="*/ 2279212 h 4763848"/>
                <a:gd name="connsiteX19" fmla="*/ 0 w 1507640"/>
                <a:gd name="connsiteY19" fmla="*/ 2279212 h 4763848"/>
                <a:gd name="connsiteX20" fmla="*/ 0 w 1507640"/>
                <a:gd name="connsiteY20" fmla="*/ 1686059 h 4763848"/>
                <a:gd name="connsiteX21" fmla="*/ 1 w 1507640"/>
                <a:gd name="connsiteY21" fmla="*/ 1686058 h 4763848"/>
                <a:gd name="connsiteX22" fmla="*/ 1 w 1507640"/>
                <a:gd name="connsiteY22" fmla="*/ 1685779 h 4763848"/>
                <a:gd name="connsiteX23" fmla="*/ 5571 w 1507640"/>
                <a:gd name="connsiteY23" fmla="*/ 1682533 h 4763848"/>
                <a:gd name="connsiteX24" fmla="*/ 7559 w 1507640"/>
                <a:gd name="connsiteY24" fmla="*/ 1681275 h 4763848"/>
                <a:gd name="connsiteX25" fmla="*/ 0 w 1507640"/>
                <a:gd name="connsiteY25" fmla="*/ 1677525 h 4763848"/>
                <a:gd name="connsiteX26" fmla="*/ 973518 w 1507640"/>
                <a:gd name="connsiteY26" fmla="*/ 719596 h 4763848"/>
                <a:gd name="connsiteX27" fmla="*/ 308312 w 1507640"/>
                <a:gd name="connsiteY27" fmla="*/ 719596 h 4763848"/>
                <a:gd name="connsiteX28" fmla="*/ 548177 w 1507640"/>
                <a:gd name="connsiteY28" fmla="*/ 479731 h 4763848"/>
                <a:gd name="connsiteX29" fmla="*/ 308312 w 1507640"/>
                <a:gd name="connsiteY29" fmla="*/ 239865 h 4763848"/>
                <a:gd name="connsiteX30" fmla="*/ 1027909 w 1507640"/>
                <a:gd name="connsiteY30" fmla="*/ 239865 h 4763848"/>
                <a:gd name="connsiteX31" fmla="*/ 1027909 w 1507640"/>
                <a:gd name="connsiteY31" fmla="*/ 0 h 4763848"/>
                <a:gd name="connsiteX32" fmla="*/ 1489261 w 1507640"/>
                <a:gd name="connsiteY32" fmla="*/ 461353 h 4763848"/>
                <a:gd name="connsiteX33" fmla="*/ 1507640 w 1507640"/>
                <a:gd name="connsiteY33" fmla="*/ 452487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66313 w 1507640"/>
                <a:gd name="connsiteY4" fmla="*/ 1823251 h 4763848"/>
                <a:gd name="connsiteX5" fmla="*/ 163384 w 1507640"/>
                <a:gd name="connsiteY5" fmla="*/ 2159075 h 4763848"/>
                <a:gd name="connsiteX6" fmla="*/ 155114 w 1507640"/>
                <a:gd name="connsiteY6" fmla="*/ 2257908 h 4763848"/>
                <a:gd name="connsiteX7" fmla="*/ 155115 w 1507640"/>
                <a:gd name="connsiteY7" fmla="*/ 3692489 h 4763848"/>
                <a:gd name="connsiteX8" fmla="*/ 156889 w 1507640"/>
                <a:gd name="connsiteY8" fmla="*/ 3692489 h 4763848"/>
                <a:gd name="connsiteX9" fmla="*/ 156889 w 1507640"/>
                <a:gd name="connsiteY9" fmla="*/ 3849377 h 4763848"/>
                <a:gd name="connsiteX10" fmla="*/ 833247 w 1507640"/>
                <a:gd name="connsiteY10" fmla="*/ 3782762 h 4763848"/>
                <a:gd name="connsiteX11" fmla="*/ 1070843 w 1507640"/>
                <a:gd name="connsiteY11" fmla="*/ 4251870 h 4763848"/>
                <a:gd name="connsiteX12" fmla="*/ 1030533 w 1507640"/>
                <a:gd name="connsiteY12" fmla="*/ 4433127 h 4763848"/>
                <a:gd name="connsiteX13" fmla="*/ 431153 w 1507640"/>
                <a:gd name="connsiteY13" fmla="*/ 4753503 h 4763848"/>
                <a:gd name="connsiteX14" fmla="*/ 0 w 1507640"/>
                <a:gd name="connsiteY14" fmla="*/ 4228142 h 4763848"/>
                <a:gd name="connsiteX15" fmla="*/ 0 w 1507640"/>
                <a:gd name="connsiteY15" fmla="*/ 3692489 h 4763848"/>
                <a:gd name="connsiteX16" fmla="*/ 1 w 1507640"/>
                <a:gd name="connsiteY16" fmla="*/ 3692489 h 4763848"/>
                <a:gd name="connsiteX17" fmla="*/ 1 w 1507640"/>
                <a:gd name="connsiteY17" fmla="*/ 2279212 h 4763848"/>
                <a:gd name="connsiteX18" fmla="*/ 0 w 1507640"/>
                <a:gd name="connsiteY18" fmla="*/ 2279212 h 4763848"/>
                <a:gd name="connsiteX19" fmla="*/ 0 w 1507640"/>
                <a:gd name="connsiteY19" fmla="*/ 1686059 h 4763848"/>
                <a:gd name="connsiteX20" fmla="*/ 1 w 1507640"/>
                <a:gd name="connsiteY20" fmla="*/ 1686058 h 4763848"/>
                <a:gd name="connsiteX21" fmla="*/ 1 w 1507640"/>
                <a:gd name="connsiteY21" fmla="*/ 1685779 h 4763848"/>
                <a:gd name="connsiteX22" fmla="*/ 5571 w 1507640"/>
                <a:gd name="connsiteY22" fmla="*/ 1682533 h 4763848"/>
                <a:gd name="connsiteX23" fmla="*/ 7559 w 1507640"/>
                <a:gd name="connsiteY23" fmla="*/ 1681275 h 4763848"/>
                <a:gd name="connsiteX24" fmla="*/ 0 w 1507640"/>
                <a:gd name="connsiteY24" fmla="*/ 1677525 h 4763848"/>
                <a:gd name="connsiteX25" fmla="*/ 973518 w 1507640"/>
                <a:gd name="connsiteY25" fmla="*/ 719596 h 4763848"/>
                <a:gd name="connsiteX26" fmla="*/ 308312 w 1507640"/>
                <a:gd name="connsiteY26" fmla="*/ 719596 h 4763848"/>
                <a:gd name="connsiteX27" fmla="*/ 548177 w 1507640"/>
                <a:gd name="connsiteY27" fmla="*/ 479731 h 4763848"/>
                <a:gd name="connsiteX28" fmla="*/ 308312 w 1507640"/>
                <a:gd name="connsiteY28" fmla="*/ 239865 h 4763848"/>
                <a:gd name="connsiteX29" fmla="*/ 1027909 w 1507640"/>
                <a:gd name="connsiteY29" fmla="*/ 239865 h 4763848"/>
                <a:gd name="connsiteX30" fmla="*/ 1027909 w 1507640"/>
                <a:gd name="connsiteY30" fmla="*/ 0 h 4763848"/>
                <a:gd name="connsiteX31" fmla="*/ 1489261 w 1507640"/>
                <a:gd name="connsiteY31" fmla="*/ 461353 h 4763848"/>
                <a:gd name="connsiteX32" fmla="*/ 1507640 w 1507640"/>
                <a:gd name="connsiteY32" fmla="*/ 452487 h 4763848"/>
                <a:gd name="connsiteX0" fmla="*/ 1507640 w 1507640"/>
                <a:gd name="connsiteY0" fmla="*/ 452487 h 4763848"/>
                <a:gd name="connsiteX1" fmla="*/ 1494784 w 1507640"/>
                <a:gd name="connsiteY1" fmla="*/ 466877 h 4763848"/>
                <a:gd name="connsiteX2" fmla="*/ 1507639 w 1507640"/>
                <a:gd name="connsiteY2" fmla="*/ 479731 h 4763848"/>
                <a:gd name="connsiteX3" fmla="*/ 1356270 w 1507640"/>
                <a:gd name="connsiteY3" fmla="*/ 621913 h 4763848"/>
                <a:gd name="connsiteX4" fmla="*/ 266313 w 1507640"/>
                <a:gd name="connsiteY4" fmla="*/ 1823251 h 4763848"/>
                <a:gd name="connsiteX5" fmla="*/ 163384 w 1507640"/>
                <a:gd name="connsiteY5" fmla="*/ 2159075 h 4763848"/>
                <a:gd name="connsiteX6" fmla="*/ 155114 w 1507640"/>
                <a:gd name="connsiteY6" fmla="*/ 2257908 h 4763848"/>
                <a:gd name="connsiteX7" fmla="*/ 155115 w 1507640"/>
                <a:gd name="connsiteY7" fmla="*/ 3692489 h 4763848"/>
                <a:gd name="connsiteX8" fmla="*/ 156889 w 1507640"/>
                <a:gd name="connsiteY8" fmla="*/ 3692489 h 4763848"/>
                <a:gd name="connsiteX9" fmla="*/ 156889 w 1507640"/>
                <a:gd name="connsiteY9" fmla="*/ 3849377 h 4763848"/>
                <a:gd name="connsiteX10" fmla="*/ 833247 w 1507640"/>
                <a:gd name="connsiteY10" fmla="*/ 3782762 h 4763848"/>
                <a:gd name="connsiteX11" fmla="*/ 1070843 w 1507640"/>
                <a:gd name="connsiteY11" fmla="*/ 4251870 h 4763848"/>
                <a:gd name="connsiteX12" fmla="*/ 1030533 w 1507640"/>
                <a:gd name="connsiteY12" fmla="*/ 4433127 h 4763848"/>
                <a:gd name="connsiteX13" fmla="*/ 431153 w 1507640"/>
                <a:gd name="connsiteY13" fmla="*/ 4753503 h 4763848"/>
                <a:gd name="connsiteX14" fmla="*/ 0 w 1507640"/>
                <a:gd name="connsiteY14" fmla="*/ 4228142 h 4763848"/>
                <a:gd name="connsiteX15" fmla="*/ 0 w 1507640"/>
                <a:gd name="connsiteY15" fmla="*/ 3692489 h 4763848"/>
                <a:gd name="connsiteX16" fmla="*/ 1 w 1507640"/>
                <a:gd name="connsiteY16" fmla="*/ 3692489 h 4763848"/>
                <a:gd name="connsiteX17" fmla="*/ 1 w 1507640"/>
                <a:gd name="connsiteY17" fmla="*/ 2279212 h 4763848"/>
                <a:gd name="connsiteX18" fmla="*/ 0 w 1507640"/>
                <a:gd name="connsiteY18" fmla="*/ 2279212 h 4763848"/>
                <a:gd name="connsiteX19" fmla="*/ 0 w 1507640"/>
                <a:gd name="connsiteY19" fmla="*/ 1686059 h 4763848"/>
                <a:gd name="connsiteX20" fmla="*/ 1 w 1507640"/>
                <a:gd name="connsiteY20" fmla="*/ 1686058 h 4763848"/>
                <a:gd name="connsiteX21" fmla="*/ 1 w 1507640"/>
                <a:gd name="connsiteY21" fmla="*/ 1685779 h 4763848"/>
                <a:gd name="connsiteX22" fmla="*/ 5571 w 1507640"/>
                <a:gd name="connsiteY22" fmla="*/ 1682533 h 4763848"/>
                <a:gd name="connsiteX23" fmla="*/ 7559 w 1507640"/>
                <a:gd name="connsiteY23" fmla="*/ 1681275 h 4763848"/>
                <a:gd name="connsiteX24" fmla="*/ 973518 w 1507640"/>
                <a:gd name="connsiteY24" fmla="*/ 719596 h 4763848"/>
                <a:gd name="connsiteX25" fmla="*/ 308312 w 1507640"/>
                <a:gd name="connsiteY25" fmla="*/ 719596 h 4763848"/>
                <a:gd name="connsiteX26" fmla="*/ 548177 w 1507640"/>
                <a:gd name="connsiteY26" fmla="*/ 479731 h 4763848"/>
                <a:gd name="connsiteX27" fmla="*/ 308312 w 1507640"/>
                <a:gd name="connsiteY27" fmla="*/ 239865 h 4763848"/>
                <a:gd name="connsiteX28" fmla="*/ 1027909 w 1507640"/>
                <a:gd name="connsiteY28" fmla="*/ 239865 h 4763848"/>
                <a:gd name="connsiteX29" fmla="*/ 1027909 w 1507640"/>
                <a:gd name="connsiteY29" fmla="*/ 0 h 4763848"/>
                <a:gd name="connsiteX30" fmla="*/ 1489261 w 1507640"/>
                <a:gd name="connsiteY30" fmla="*/ 461353 h 4763848"/>
                <a:gd name="connsiteX31" fmla="*/ 1507640 w 1507640"/>
                <a:gd name="connsiteY31" fmla="*/ 452487 h 4763848"/>
                <a:gd name="connsiteX0" fmla="*/ 1489261 w 1507639"/>
                <a:gd name="connsiteY0" fmla="*/ 461353 h 4763848"/>
                <a:gd name="connsiteX1" fmla="*/ 1494784 w 1507639"/>
                <a:gd name="connsiteY1" fmla="*/ 466877 h 4763848"/>
                <a:gd name="connsiteX2" fmla="*/ 1507639 w 1507639"/>
                <a:gd name="connsiteY2" fmla="*/ 479731 h 4763848"/>
                <a:gd name="connsiteX3" fmla="*/ 1356270 w 1507639"/>
                <a:gd name="connsiteY3" fmla="*/ 621913 h 4763848"/>
                <a:gd name="connsiteX4" fmla="*/ 266313 w 1507639"/>
                <a:gd name="connsiteY4" fmla="*/ 1823251 h 4763848"/>
                <a:gd name="connsiteX5" fmla="*/ 163384 w 1507639"/>
                <a:gd name="connsiteY5" fmla="*/ 2159075 h 4763848"/>
                <a:gd name="connsiteX6" fmla="*/ 155114 w 1507639"/>
                <a:gd name="connsiteY6" fmla="*/ 2257908 h 4763848"/>
                <a:gd name="connsiteX7" fmla="*/ 155115 w 1507639"/>
                <a:gd name="connsiteY7" fmla="*/ 3692489 h 4763848"/>
                <a:gd name="connsiteX8" fmla="*/ 156889 w 1507639"/>
                <a:gd name="connsiteY8" fmla="*/ 3692489 h 4763848"/>
                <a:gd name="connsiteX9" fmla="*/ 156889 w 1507639"/>
                <a:gd name="connsiteY9" fmla="*/ 3849377 h 4763848"/>
                <a:gd name="connsiteX10" fmla="*/ 833247 w 1507639"/>
                <a:gd name="connsiteY10" fmla="*/ 3782762 h 4763848"/>
                <a:gd name="connsiteX11" fmla="*/ 1070843 w 1507639"/>
                <a:gd name="connsiteY11" fmla="*/ 4251870 h 4763848"/>
                <a:gd name="connsiteX12" fmla="*/ 1030533 w 1507639"/>
                <a:gd name="connsiteY12" fmla="*/ 4433127 h 4763848"/>
                <a:gd name="connsiteX13" fmla="*/ 431153 w 1507639"/>
                <a:gd name="connsiteY13" fmla="*/ 4753503 h 4763848"/>
                <a:gd name="connsiteX14" fmla="*/ 0 w 1507639"/>
                <a:gd name="connsiteY14" fmla="*/ 4228142 h 4763848"/>
                <a:gd name="connsiteX15" fmla="*/ 0 w 1507639"/>
                <a:gd name="connsiteY15" fmla="*/ 3692489 h 4763848"/>
                <a:gd name="connsiteX16" fmla="*/ 1 w 1507639"/>
                <a:gd name="connsiteY16" fmla="*/ 3692489 h 4763848"/>
                <a:gd name="connsiteX17" fmla="*/ 1 w 1507639"/>
                <a:gd name="connsiteY17" fmla="*/ 2279212 h 4763848"/>
                <a:gd name="connsiteX18" fmla="*/ 0 w 1507639"/>
                <a:gd name="connsiteY18" fmla="*/ 2279212 h 4763848"/>
                <a:gd name="connsiteX19" fmla="*/ 0 w 1507639"/>
                <a:gd name="connsiteY19" fmla="*/ 1686059 h 4763848"/>
                <a:gd name="connsiteX20" fmla="*/ 1 w 1507639"/>
                <a:gd name="connsiteY20" fmla="*/ 1686058 h 4763848"/>
                <a:gd name="connsiteX21" fmla="*/ 1 w 1507639"/>
                <a:gd name="connsiteY21" fmla="*/ 1685779 h 4763848"/>
                <a:gd name="connsiteX22" fmla="*/ 5571 w 1507639"/>
                <a:gd name="connsiteY22" fmla="*/ 1682533 h 4763848"/>
                <a:gd name="connsiteX23" fmla="*/ 7559 w 1507639"/>
                <a:gd name="connsiteY23" fmla="*/ 1681275 h 4763848"/>
                <a:gd name="connsiteX24" fmla="*/ 973518 w 1507639"/>
                <a:gd name="connsiteY24" fmla="*/ 719596 h 4763848"/>
                <a:gd name="connsiteX25" fmla="*/ 308312 w 1507639"/>
                <a:gd name="connsiteY25" fmla="*/ 719596 h 4763848"/>
                <a:gd name="connsiteX26" fmla="*/ 548177 w 1507639"/>
                <a:gd name="connsiteY26" fmla="*/ 479731 h 4763848"/>
                <a:gd name="connsiteX27" fmla="*/ 308312 w 1507639"/>
                <a:gd name="connsiteY27" fmla="*/ 239865 h 4763848"/>
                <a:gd name="connsiteX28" fmla="*/ 1027909 w 1507639"/>
                <a:gd name="connsiteY28" fmla="*/ 239865 h 4763848"/>
                <a:gd name="connsiteX29" fmla="*/ 1027909 w 1507639"/>
                <a:gd name="connsiteY29" fmla="*/ 0 h 4763848"/>
                <a:gd name="connsiteX30" fmla="*/ 1489261 w 1507639"/>
                <a:gd name="connsiteY30" fmla="*/ 461353 h 4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507639" h="4763848">
                  <a:moveTo>
                    <a:pt x="1489261" y="461353"/>
                  </a:moveTo>
                  <a:lnTo>
                    <a:pt x="1494784" y="466877"/>
                  </a:lnTo>
                  <a:lnTo>
                    <a:pt x="1507639" y="479731"/>
                  </a:lnTo>
                  <a:lnTo>
                    <a:pt x="1356270" y="621913"/>
                  </a:lnTo>
                  <a:lnTo>
                    <a:pt x="266313" y="1823251"/>
                  </a:lnTo>
                  <a:cubicBezTo>
                    <a:pt x="197464" y="1954399"/>
                    <a:pt x="175683" y="2039757"/>
                    <a:pt x="163384" y="2159075"/>
                  </a:cubicBezTo>
                  <a:lnTo>
                    <a:pt x="155114" y="2257908"/>
                  </a:lnTo>
                  <a:cubicBezTo>
                    <a:pt x="155114" y="2736102"/>
                    <a:pt x="155115" y="3214295"/>
                    <a:pt x="155115" y="3692489"/>
                  </a:cubicBezTo>
                  <a:lnTo>
                    <a:pt x="156889" y="3692489"/>
                  </a:lnTo>
                  <a:lnTo>
                    <a:pt x="156889" y="3849377"/>
                  </a:lnTo>
                  <a:cubicBezTo>
                    <a:pt x="337588" y="3668679"/>
                    <a:pt x="620768" y="3640788"/>
                    <a:pt x="833247" y="3782762"/>
                  </a:cubicBezTo>
                  <a:cubicBezTo>
                    <a:pt x="992606" y="3889242"/>
                    <a:pt x="1078908" y="4069030"/>
                    <a:pt x="1070843" y="4251870"/>
                  </a:cubicBezTo>
                  <a:cubicBezTo>
                    <a:pt x="1068155" y="4312817"/>
                    <a:pt x="1054981" y="4374104"/>
                    <a:pt x="1030533" y="4433127"/>
                  </a:cubicBezTo>
                  <a:cubicBezTo>
                    <a:pt x="932740" y="4669222"/>
                    <a:pt x="681789" y="4803358"/>
                    <a:pt x="431153" y="4753503"/>
                  </a:cubicBezTo>
                  <a:cubicBezTo>
                    <a:pt x="180516" y="4703648"/>
                    <a:pt x="0" y="4483688"/>
                    <a:pt x="0" y="4228142"/>
                  </a:cubicBezTo>
                  <a:lnTo>
                    <a:pt x="0" y="3692489"/>
                  </a:lnTo>
                  <a:lnTo>
                    <a:pt x="1" y="3692489"/>
                  </a:lnTo>
                  <a:lnTo>
                    <a:pt x="1" y="2279212"/>
                  </a:lnTo>
                  <a:lnTo>
                    <a:pt x="0" y="2279212"/>
                  </a:lnTo>
                  <a:lnTo>
                    <a:pt x="0" y="1686059"/>
                  </a:lnTo>
                  <a:lnTo>
                    <a:pt x="1" y="1686058"/>
                  </a:lnTo>
                  <a:lnTo>
                    <a:pt x="1" y="1685779"/>
                  </a:lnTo>
                  <a:lnTo>
                    <a:pt x="5571" y="1682533"/>
                  </a:lnTo>
                  <a:lnTo>
                    <a:pt x="7559" y="1681275"/>
                  </a:lnTo>
                  <a:lnTo>
                    <a:pt x="973518" y="719596"/>
                  </a:lnTo>
                  <a:lnTo>
                    <a:pt x="308312" y="719596"/>
                  </a:lnTo>
                  <a:lnTo>
                    <a:pt x="548177" y="479731"/>
                  </a:lnTo>
                  <a:lnTo>
                    <a:pt x="308312" y="239865"/>
                  </a:lnTo>
                  <a:lnTo>
                    <a:pt x="1027909" y="239865"/>
                  </a:lnTo>
                  <a:lnTo>
                    <a:pt x="1027909" y="0"/>
                  </a:lnTo>
                  <a:lnTo>
                    <a:pt x="1489261" y="461353"/>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27" name="Oval 26">
              <a:extLst>
                <a:ext uri="{FF2B5EF4-FFF2-40B4-BE49-F238E27FC236}">
                  <a16:creationId xmlns:a16="http://schemas.microsoft.com/office/drawing/2014/main" id="{3CAB4576-298A-D8D7-BAC1-D55D8A91572D}"/>
                </a:ext>
              </a:extLst>
            </p:cNvPr>
            <p:cNvSpPr/>
            <p:nvPr/>
          </p:nvSpPr>
          <p:spPr>
            <a:xfrm flipH="1">
              <a:off x="9859244" y="3867902"/>
              <a:ext cx="821206" cy="82120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9" name="TextBox 28">
            <a:extLst>
              <a:ext uri="{FF2B5EF4-FFF2-40B4-BE49-F238E27FC236}">
                <a16:creationId xmlns:a16="http://schemas.microsoft.com/office/drawing/2014/main" id="{B9196AD5-1A14-346B-7D43-9D275ADAB2DA}"/>
              </a:ext>
            </a:extLst>
          </p:cNvPr>
          <p:cNvSpPr txBox="1"/>
          <p:nvPr/>
        </p:nvSpPr>
        <p:spPr>
          <a:xfrm>
            <a:off x="6445005" y="2682044"/>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30" name="TextBox 29">
            <a:extLst>
              <a:ext uri="{FF2B5EF4-FFF2-40B4-BE49-F238E27FC236}">
                <a16:creationId xmlns:a16="http://schemas.microsoft.com/office/drawing/2014/main" id="{ADB31D04-34FB-F048-3F9E-6EADD977F1A4}"/>
              </a:ext>
            </a:extLst>
          </p:cNvPr>
          <p:cNvSpPr txBox="1"/>
          <p:nvPr/>
        </p:nvSpPr>
        <p:spPr>
          <a:xfrm>
            <a:off x="6445005" y="3896481"/>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31" name="TextBox 30">
            <a:extLst>
              <a:ext uri="{FF2B5EF4-FFF2-40B4-BE49-F238E27FC236}">
                <a16:creationId xmlns:a16="http://schemas.microsoft.com/office/drawing/2014/main" id="{ED539EB7-7AA0-5177-F250-513EFC35DD42}"/>
              </a:ext>
            </a:extLst>
          </p:cNvPr>
          <p:cNvSpPr txBox="1"/>
          <p:nvPr/>
        </p:nvSpPr>
        <p:spPr>
          <a:xfrm>
            <a:off x="6445005" y="5110919"/>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32" name="TextBox 31">
            <a:extLst>
              <a:ext uri="{FF2B5EF4-FFF2-40B4-BE49-F238E27FC236}">
                <a16:creationId xmlns:a16="http://schemas.microsoft.com/office/drawing/2014/main" id="{3A7FBB8D-7578-1B1C-D93B-92053239720F}"/>
              </a:ext>
            </a:extLst>
          </p:cNvPr>
          <p:cNvSpPr txBox="1"/>
          <p:nvPr/>
        </p:nvSpPr>
        <p:spPr>
          <a:xfrm>
            <a:off x="6445005" y="1467607"/>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33" name="TextBox 32">
            <a:extLst>
              <a:ext uri="{FF2B5EF4-FFF2-40B4-BE49-F238E27FC236}">
                <a16:creationId xmlns:a16="http://schemas.microsoft.com/office/drawing/2014/main" id="{DDC083B4-F84A-C12B-76D8-C85CD88C5429}"/>
              </a:ext>
            </a:extLst>
          </p:cNvPr>
          <p:cNvSpPr txBox="1"/>
          <p:nvPr/>
        </p:nvSpPr>
        <p:spPr>
          <a:xfrm>
            <a:off x="3202104" y="2819835"/>
            <a:ext cx="2107739" cy="338554"/>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600" b="1" dirty="0">
                <a:solidFill>
                  <a:schemeClr val="tx1">
                    <a:lumMod val="65000"/>
                    <a:lumOff val="35000"/>
                  </a:schemeClr>
                </a:solidFill>
                <a:latin typeface=""/>
              </a:rPr>
              <a:t>Title Goes Here</a:t>
            </a:r>
            <a:endParaRPr lang="en-ID" sz="1600" b="1" dirty="0">
              <a:solidFill>
                <a:schemeClr val="tx1">
                  <a:lumMod val="65000"/>
                  <a:lumOff val="35000"/>
                </a:schemeClr>
              </a:solidFill>
              <a:latin typeface=""/>
            </a:endParaRPr>
          </a:p>
        </p:txBody>
      </p:sp>
      <p:sp>
        <p:nvSpPr>
          <p:cNvPr id="34" name="TextBox 33">
            <a:extLst>
              <a:ext uri="{FF2B5EF4-FFF2-40B4-BE49-F238E27FC236}">
                <a16:creationId xmlns:a16="http://schemas.microsoft.com/office/drawing/2014/main" id="{7E646AFA-C09E-A3C1-4BB8-0EA0C605FED2}"/>
              </a:ext>
            </a:extLst>
          </p:cNvPr>
          <p:cNvSpPr txBox="1"/>
          <p:nvPr/>
        </p:nvSpPr>
        <p:spPr>
          <a:xfrm>
            <a:off x="3202104" y="1597132"/>
            <a:ext cx="2107739" cy="338554"/>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600" b="1" dirty="0">
                <a:solidFill>
                  <a:schemeClr val="tx1">
                    <a:lumMod val="65000"/>
                    <a:lumOff val="35000"/>
                  </a:schemeClr>
                </a:solidFill>
                <a:latin typeface=""/>
              </a:rPr>
              <a:t>Title Goes Here</a:t>
            </a:r>
            <a:endParaRPr lang="en-ID" sz="1600" b="1" dirty="0">
              <a:solidFill>
                <a:schemeClr val="tx1">
                  <a:lumMod val="65000"/>
                  <a:lumOff val="35000"/>
                </a:schemeClr>
              </a:solidFill>
              <a:latin typeface=""/>
            </a:endParaRPr>
          </a:p>
        </p:txBody>
      </p:sp>
      <p:sp>
        <p:nvSpPr>
          <p:cNvPr id="35" name="TextBox 34">
            <a:extLst>
              <a:ext uri="{FF2B5EF4-FFF2-40B4-BE49-F238E27FC236}">
                <a16:creationId xmlns:a16="http://schemas.microsoft.com/office/drawing/2014/main" id="{6D6948B4-CA2B-F4B7-8129-A1AE012B97AF}"/>
              </a:ext>
            </a:extLst>
          </p:cNvPr>
          <p:cNvSpPr txBox="1"/>
          <p:nvPr/>
        </p:nvSpPr>
        <p:spPr>
          <a:xfrm>
            <a:off x="3202104" y="4042538"/>
            <a:ext cx="2107739" cy="338554"/>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600" b="1" dirty="0">
                <a:solidFill>
                  <a:schemeClr val="tx1">
                    <a:lumMod val="65000"/>
                    <a:lumOff val="35000"/>
                  </a:schemeClr>
                </a:solidFill>
                <a:latin typeface=""/>
              </a:rPr>
              <a:t>Title Goes Here</a:t>
            </a:r>
            <a:endParaRPr lang="en-ID" sz="1600" b="1" dirty="0">
              <a:solidFill>
                <a:schemeClr val="tx1">
                  <a:lumMod val="65000"/>
                  <a:lumOff val="35000"/>
                </a:schemeClr>
              </a:solidFill>
              <a:latin typeface=""/>
            </a:endParaRPr>
          </a:p>
        </p:txBody>
      </p:sp>
      <p:sp>
        <p:nvSpPr>
          <p:cNvPr id="36" name="TextBox 35">
            <a:extLst>
              <a:ext uri="{FF2B5EF4-FFF2-40B4-BE49-F238E27FC236}">
                <a16:creationId xmlns:a16="http://schemas.microsoft.com/office/drawing/2014/main" id="{CE77C553-AD79-DE93-DFB2-8AA0C1D64208}"/>
              </a:ext>
            </a:extLst>
          </p:cNvPr>
          <p:cNvSpPr txBox="1"/>
          <p:nvPr/>
        </p:nvSpPr>
        <p:spPr>
          <a:xfrm>
            <a:off x="3202104" y="5265241"/>
            <a:ext cx="2107739" cy="338554"/>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600" b="1" dirty="0">
                <a:solidFill>
                  <a:schemeClr val="tx1">
                    <a:lumMod val="65000"/>
                    <a:lumOff val="35000"/>
                  </a:schemeClr>
                </a:solidFill>
                <a:latin typeface=""/>
              </a:rPr>
              <a:t>Title Goes Here</a:t>
            </a:r>
            <a:endParaRPr lang="en-ID" sz="1600" b="1" dirty="0">
              <a:solidFill>
                <a:schemeClr val="tx1">
                  <a:lumMod val="65000"/>
                  <a:lumOff val="35000"/>
                </a:schemeClr>
              </a:solidFill>
              <a:latin typeface=""/>
            </a:endParaRPr>
          </a:p>
        </p:txBody>
      </p:sp>
      <p:pic>
        <p:nvPicPr>
          <p:cNvPr id="5" name="Graphic 4" descr="Bee with solid fill">
            <a:extLst>
              <a:ext uri="{FF2B5EF4-FFF2-40B4-BE49-F238E27FC236}">
                <a16:creationId xmlns:a16="http://schemas.microsoft.com/office/drawing/2014/main" id="{8BE17318-70F1-EC93-3820-5861579FAD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8611" y="2773680"/>
            <a:ext cx="446092" cy="446092"/>
          </a:xfrm>
          <a:prstGeom prst="rect">
            <a:avLst/>
          </a:prstGeom>
          <a:effectLst/>
        </p:spPr>
      </p:pic>
      <p:pic>
        <p:nvPicPr>
          <p:cNvPr id="7" name="Graphic 6" descr="Beetle with solid fill">
            <a:extLst>
              <a:ext uri="{FF2B5EF4-FFF2-40B4-BE49-F238E27FC236}">
                <a16:creationId xmlns:a16="http://schemas.microsoft.com/office/drawing/2014/main" id="{E1FD9210-0D5F-1390-C517-43BAFEEEE0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18611" y="1592580"/>
            <a:ext cx="446092" cy="446092"/>
          </a:xfrm>
          <a:prstGeom prst="rect">
            <a:avLst/>
          </a:prstGeom>
          <a:effectLst/>
        </p:spPr>
      </p:pic>
      <p:pic>
        <p:nvPicPr>
          <p:cNvPr id="9" name="Graphic 8" descr="Bear with solid fill">
            <a:extLst>
              <a:ext uri="{FF2B5EF4-FFF2-40B4-BE49-F238E27FC236}">
                <a16:creationId xmlns:a16="http://schemas.microsoft.com/office/drawing/2014/main" id="{DF59D71A-BC71-A3FE-C7CE-9E8E150EAEC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255400" y="3990480"/>
            <a:ext cx="383400" cy="383400"/>
          </a:xfrm>
          <a:prstGeom prst="rect">
            <a:avLst/>
          </a:prstGeom>
          <a:effectLst/>
        </p:spPr>
      </p:pic>
      <p:pic>
        <p:nvPicPr>
          <p:cNvPr id="11" name="Graphic 10" descr="Beaver with solid fill">
            <a:extLst>
              <a:ext uri="{FF2B5EF4-FFF2-40B4-BE49-F238E27FC236}">
                <a16:creationId xmlns:a16="http://schemas.microsoft.com/office/drawing/2014/main" id="{1701E248-0BC2-0447-1FFB-88E9A339968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55400" y="5209680"/>
            <a:ext cx="383400" cy="383400"/>
          </a:xfrm>
          <a:prstGeom prst="rect">
            <a:avLst/>
          </a:prstGeom>
          <a:effectLst/>
        </p:spPr>
      </p:pic>
    </p:spTree>
    <p:extLst>
      <p:ext uri="{BB962C8B-B14F-4D97-AF65-F5344CB8AC3E}">
        <p14:creationId xmlns:p14="http://schemas.microsoft.com/office/powerpoint/2010/main" val="283076628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6BF2C49-37E3-0001-AEF8-C15B0854E4F0}"/>
              </a:ext>
            </a:extLst>
          </p:cNvPr>
          <p:cNvGrpSpPr/>
          <p:nvPr/>
        </p:nvGrpSpPr>
        <p:grpSpPr>
          <a:xfrm>
            <a:off x="852870" y="1169894"/>
            <a:ext cx="4495390" cy="4518212"/>
            <a:chOff x="4713676" y="2209488"/>
            <a:chExt cx="2814911" cy="2829203"/>
          </a:xfrm>
        </p:grpSpPr>
        <p:sp>
          <p:nvSpPr>
            <p:cNvPr id="7" name="Oval 6">
              <a:extLst>
                <a:ext uri="{FF2B5EF4-FFF2-40B4-BE49-F238E27FC236}">
                  <a16:creationId xmlns:a16="http://schemas.microsoft.com/office/drawing/2014/main" id="{360D8129-A8C6-48E0-AFB4-4A82CA835536}"/>
                </a:ext>
              </a:extLst>
            </p:cNvPr>
            <p:cNvSpPr/>
            <p:nvPr/>
          </p:nvSpPr>
          <p:spPr>
            <a:xfrm>
              <a:off x="5064589" y="2584913"/>
              <a:ext cx="2124224" cy="2124224"/>
            </a:xfrm>
            <a:prstGeom prst="ellipse">
              <a:avLst/>
            </a:prstGeom>
            <a:solidFill>
              <a:schemeClr val="tx2">
                <a:lumMod val="50000"/>
                <a:lumOff val="50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55" name="Block Arc 54">
              <a:extLst>
                <a:ext uri="{FF2B5EF4-FFF2-40B4-BE49-F238E27FC236}">
                  <a16:creationId xmlns:a16="http://schemas.microsoft.com/office/drawing/2014/main" id="{E028CCFB-4FBE-4635-9267-F88DC7E260F9}"/>
                </a:ext>
              </a:extLst>
            </p:cNvPr>
            <p:cNvSpPr/>
            <p:nvPr/>
          </p:nvSpPr>
          <p:spPr>
            <a:xfrm rot="13085089">
              <a:off x="4733934" y="2243887"/>
              <a:ext cx="2783334" cy="2783334"/>
            </a:xfrm>
            <a:prstGeom prst="blockArc">
              <a:avLst>
                <a:gd name="adj1" fmla="val 18699152"/>
                <a:gd name="adj2" fmla="val 626857"/>
                <a:gd name="adj3" fmla="val 255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b="1" dirty="0">
                <a:solidFill>
                  <a:schemeClr val="bg2"/>
                </a:solidFill>
                <a:latin typeface=""/>
              </a:endParaRPr>
            </a:p>
          </p:txBody>
        </p:sp>
        <p:sp>
          <p:nvSpPr>
            <p:cNvPr id="18" name="Block Arc 17">
              <a:extLst>
                <a:ext uri="{FF2B5EF4-FFF2-40B4-BE49-F238E27FC236}">
                  <a16:creationId xmlns:a16="http://schemas.microsoft.com/office/drawing/2014/main" id="{F0F7C3DF-8FC4-4A92-BC5C-7D3A32033FD5}"/>
                </a:ext>
              </a:extLst>
            </p:cNvPr>
            <p:cNvSpPr/>
            <p:nvPr/>
          </p:nvSpPr>
          <p:spPr>
            <a:xfrm rot="8800079">
              <a:off x="4745253" y="2213071"/>
              <a:ext cx="2783334" cy="2783334"/>
            </a:xfrm>
            <a:prstGeom prst="blockArc">
              <a:avLst>
                <a:gd name="adj1" fmla="val 18699152"/>
                <a:gd name="adj2" fmla="val 626857"/>
                <a:gd name="adj3" fmla="val 255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b="1" dirty="0">
                <a:solidFill>
                  <a:schemeClr val="bg2"/>
                </a:solidFill>
                <a:latin typeface=""/>
              </a:endParaRPr>
            </a:p>
          </p:txBody>
        </p:sp>
        <p:sp>
          <p:nvSpPr>
            <p:cNvPr id="6" name="Block Arc 5">
              <a:extLst>
                <a:ext uri="{FF2B5EF4-FFF2-40B4-BE49-F238E27FC236}">
                  <a16:creationId xmlns:a16="http://schemas.microsoft.com/office/drawing/2014/main" id="{1DEA2815-6438-4F9C-B806-754692AB3283}"/>
                </a:ext>
              </a:extLst>
            </p:cNvPr>
            <p:cNvSpPr/>
            <p:nvPr/>
          </p:nvSpPr>
          <p:spPr>
            <a:xfrm rot="17446468">
              <a:off x="4718902" y="2228854"/>
              <a:ext cx="2783334" cy="2783334"/>
            </a:xfrm>
            <a:prstGeom prst="blockArc">
              <a:avLst>
                <a:gd name="adj1" fmla="val 18699152"/>
                <a:gd name="adj2" fmla="val 626857"/>
                <a:gd name="adj3" fmla="val 25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b="1" dirty="0">
                <a:solidFill>
                  <a:schemeClr val="bg2"/>
                </a:solidFill>
                <a:latin typeface=""/>
              </a:endParaRPr>
            </a:p>
          </p:txBody>
        </p:sp>
        <p:sp>
          <p:nvSpPr>
            <p:cNvPr id="8" name="Block Arc 7">
              <a:extLst>
                <a:ext uri="{FF2B5EF4-FFF2-40B4-BE49-F238E27FC236}">
                  <a16:creationId xmlns:a16="http://schemas.microsoft.com/office/drawing/2014/main" id="{366BD13D-EFA3-4F58-85EE-27B563FC2DE3}"/>
                </a:ext>
              </a:extLst>
            </p:cNvPr>
            <p:cNvSpPr/>
            <p:nvPr/>
          </p:nvSpPr>
          <p:spPr>
            <a:xfrm>
              <a:off x="4718902" y="2255357"/>
              <a:ext cx="2783334" cy="2783334"/>
            </a:xfrm>
            <a:prstGeom prst="blockArc">
              <a:avLst>
                <a:gd name="adj1" fmla="val 18699152"/>
                <a:gd name="adj2" fmla="val 626857"/>
                <a:gd name="adj3" fmla="val 25536"/>
              </a:avLst>
            </a:prstGeom>
            <a:solidFill>
              <a:schemeClr val="accent5">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b="1" dirty="0">
                <a:solidFill>
                  <a:schemeClr val="bg2"/>
                </a:solidFill>
                <a:latin typeface=""/>
              </a:endParaRPr>
            </a:p>
          </p:txBody>
        </p:sp>
        <p:sp>
          <p:nvSpPr>
            <p:cNvPr id="31" name="Block Arc 30">
              <a:extLst>
                <a:ext uri="{FF2B5EF4-FFF2-40B4-BE49-F238E27FC236}">
                  <a16:creationId xmlns:a16="http://schemas.microsoft.com/office/drawing/2014/main" id="{C0F99CEA-6695-44C4-9002-ECFAF5305967}"/>
                </a:ext>
              </a:extLst>
            </p:cNvPr>
            <p:cNvSpPr/>
            <p:nvPr/>
          </p:nvSpPr>
          <p:spPr>
            <a:xfrm rot="4313234">
              <a:off x="4713676" y="2209488"/>
              <a:ext cx="2783334" cy="2783334"/>
            </a:xfrm>
            <a:prstGeom prst="blockArc">
              <a:avLst>
                <a:gd name="adj1" fmla="val 18699152"/>
                <a:gd name="adj2" fmla="val 626857"/>
                <a:gd name="adj3" fmla="val 255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b="1" dirty="0">
                <a:solidFill>
                  <a:schemeClr val="bg2"/>
                </a:solidFill>
                <a:latin typeface=""/>
              </a:endParaRPr>
            </a:p>
          </p:txBody>
        </p:sp>
        <p:sp>
          <p:nvSpPr>
            <p:cNvPr id="3" name="Oval 2">
              <a:extLst>
                <a:ext uri="{FF2B5EF4-FFF2-40B4-BE49-F238E27FC236}">
                  <a16:creationId xmlns:a16="http://schemas.microsoft.com/office/drawing/2014/main" id="{FD49665C-A22D-4C6A-8F09-82884249E733}"/>
                </a:ext>
              </a:extLst>
            </p:cNvPr>
            <p:cNvSpPr/>
            <p:nvPr/>
          </p:nvSpPr>
          <p:spPr>
            <a:xfrm>
              <a:off x="5308947" y="2829272"/>
              <a:ext cx="1635508" cy="163550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b="1" dirty="0">
                <a:solidFill>
                  <a:schemeClr val="bg2"/>
                </a:solidFill>
                <a:latin typeface=""/>
              </a:endParaRPr>
            </a:p>
          </p:txBody>
        </p:sp>
        <p:sp>
          <p:nvSpPr>
            <p:cNvPr id="2" name="Oval 1">
              <a:extLst>
                <a:ext uri="{FF2B5EF4-FFF2-40B4-BE49-F238E27FC236}">
                  <a16:creationId xmlns:a16="http://schemas.microsoft.com/office/drawing/2014/main" id="{DAC4D886-5D21-49E2-BD75-BCC8CE818CE5}"/>
                </a:ext>
              </a:extLst>
            </p:cNvPr>
            <p:cNvSpPr/>
            <p:nvPr/>
          </p:nvSpPr>
          <p:spPr>
            <a:xfrm>
              <a:off x="5482808" y="3003132"/>
              <a:ext cx="1287788" cy="1287788"/>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4" name="TextBox 3">
              <a:extLst>
                <a:ext uri="{FF2B5EF4-FFF2-40B4-BE49-F238E27FC236}">
                  <a16:creationId xmlns:a16="http://schemas.microsoft.com/office/drawing/2014/main" id="{32EC9A17-A4E6-468A-BFC8-C36F5EBFF348}"/>
                </a:ext>
              </a:extLst>
            </p:cNvPr>
            <p:cNvSpPr txBox="1"/>
            <p:nvPr/>
          </p:nvSpPr>
          <p:spPr>
            <a:xfrm>
              <a:off x="5912672" y="2429165"/>
              <a:ext cx="478971" cy="289084"/>
            </a:xfrm>
            <a:prstGeom prst="rect">
              <a:avLst/>
            </a:prstGeom>
            <a:noFill/>
          </p:spPr>
          <p:txBody>
            <a:bodyPr wrap="square" rtlCol="0">
              <a:spAutoFit/>
            </a:bodyPr>
            <a:lstStyle/>
            <a:p>
              <a:pPr algn="ctr"/>
              <a:r>
                <a:rPr lang="en-US" sz="2400" b="1" dirty="0">
                  <a:solidFill>
                    <a:schemeClr val="bg2"/>
                  </a:solidFill>
                  <a:latin typeface=""/>
                </a:rPr>
                <a:t>01</a:t>
              </a:r>
              <a:endParaRPr lang="en-ID" sz="2400" b="1" dirty="0">
                <a:solidFill>
                  <a:schemeClr val="bg2"/>
                </a:solidFill>
                <a:latin typeface=""/>
              </a:endParaRPr>
            </a:p>
          </p:txBody>
        </p:sp>
        <p:sp>
          <p:nvSpPr>
            <p:cNvPr id="9" name="TextBox 8">
              <a:extLst>
                <a:ext uri="{FF2B5EF4-FFF2-40B4-BE49-F238E27FC236}">
                  <a16:creationId xmlns:a16="http://schemas.microsoft.com/office/drawing/2014/main" id="{556032E0-C1BD-4039-9317-B8CCAA4862B6}"/>
                </a:ext>
              </a:extLst>
            </p:cNvPr>
            <p:cNvSpPr txBox="1"/>
            <p:nvPr/>
          </p:nvSpPr>
          <p:spPr>
            <a:xfrm>
              <a:off x="6949327" y="3124736"/>
              <a:ext cx="478971" cy="289084"/>
            </a:xfrm>
            <a:prstGeom prst="rect">
              <a:avLst/>
            </a:prstGeom>
            <a:noFill/>
          </p:spPr>
          <p:txBody>
            <a:bodyPr wrap="square" rtlCol="0">
              <a:spAutoFit/>
            </a:bodyPr>
            <a:lstStyle/>
            <a:p>
              <a:pPr algn="ctr"/>
              <a:r>
                <a:rPr lang="en-US" sz="2400" b="1" dirty="0">
                  <a:solidFill>
                    <a:schemeClr val="bg2"/>
                  </a:solidFill>
                  <a:latin typeface=""/>
                </a:rPr>
                <a:t>05</a:t>
              </a:r>
              <a:endParaRPr lang="en-ID" sz="2400" b="1" dirty="0">
                <a:solidFill>
                  <a:schemeClr val="bg2"/>
                </a:solidFill>
                <a:latin typeface=""/>
              </a:endParaRPr>
            </a:p>
          </p:txBody>
        </p:sp>
        <p:sp>
          <p:nvSpPr>
            <p:cNvPr id="10" name="TextBox 9">
              <a:extLst>
                <a:ext uri="{FF2B5EF4-FFF2-40B4-BE49-F238E27FC236}">
                  <a16:creationId xmlns:a16="http://schemas.microsoft.com/office/drawing/2014/main" id="{6CB97A0C-DBA0-4CE5-8979-C6C4F01BD392}"/>
                </a:ext>
              </a:extLst>
            </p:cNvPr>
            <p:cNvSpPr txBox="1"/>
            <p:nvPr/>
          </p:nvSpPr>
          <p:spPr>
            <a:xfrm>
              <a:off x="4823040" y="3150997"/>
              <a:ext cx="478971" cy="289084"/>
            </a:xfrm>
            <a:prstGeom prst="rect">
              <a:avLst/>
            </a:prstGeom>
            <a:noFill/>
          </p:spPr>
          <p:txBody>
            <a:bodyPr wrap="square" rtlCol="0">
              <a:spAutoFit/>
            </a:bodyPr>
            <a:lstStyle/>
            <a:p>
              <a:pPr algn="ctr"/>
              <a:r>
                <a:rPr lang="en-US" sz="2400" b="1" dirty="0">
                  <a:solidFill>
                    <a:schemeClr val="bg2"/>
                  </a:solidFill>
                  <a:latin typeface=""/>
                </a:rPr>
                <a:t>02</a:t>
              </a:r>
              <a:endParaRPr lang="en-ID" sz="2400" b="1" dirty="0">
                <a:solidFill>
                  <a:schemeClr val="bg2"/>
                </a:solidFill>
                <a:latin typeface=""/>
              </a:endParaRPr>
            </a:p>
          </p:txBody>
        </p:sp>
        <p:sp>
          <p:nvSpPr>
            <p:cNvPr id="19" name="TextBox 18">
              <a:extLst>
                <a:ext uri="{FF2B5EF4-FFF2-40B4-BE49-F238E27FC236}">
                  <a16:creationId xmlns:a16="http://schemas.microsoft.com/office/drawing/2014/main" id="{A8A37AF0-58F6-4C4F-8DF1-DFD7B001C8F6}"/>
                </a:ext>
              </a:extLst>
            </p:cNvPr>
            <p:cNvSpPr txBox="1"/>
            <p:nvPr/>
          </p:nvSpPr>
          <p:spPr>
            <a:xfrm>
              <a:off x="5244585" y="4290920"/>
              <a:ext cx="478971" cy="289084"/>
            </a:xfrm>
            <a:prstGeom prst="rect">
              <a:avLst/>
            </a:prstGeom>
            <a:noFill/>
          </p:spPr>
          <p:txBody>
            <a:bodyPr wrap="square" rtlCol="0">
              <a:spAutoFit/>
            </a:bodyPr>
            <a:lstStyle/>
            <a:p>
              <a:pPr algn="ctr"/>
              <a:r>
                <a:rPr lang="en-US" sz="2400" b="1" dirty="0">
                  <a:solidFill>
                    <a:schemeClr val="bg2"/>
                  </a:solidFill>
                  <a:latin typeface=""/>
                </a:rPr>
                <a:t>03</a:t>
              </a:r>
              <a:endParaRPr lang="en-ID" sz="2400" b="1" dirty="0">
                <a:solidFill>
                  <a:schemeClr val="bg2"/>
                </a:solidFill>
                <a:latin typeface=""/>
              </a:endParaRPr>
            </a:p>
          </p:txBody>
        </p:sp>
        <p:sp>
          <p:nvSpPr>
            <p:cNvPr id="32" name="TextBox 31">
              <a:extLst>
                <a:ext uri="{FF2B5EF4-FFF2-40B4-BE49-F238E27FC236}">
                  <a16:creationId xmlns:a16="http://schemas.microsoft.com/office/drawing/2014/main" id="{3B6A850F-BDAF-4B12-9676-06E85CDCD203}"/>
                </a:ext>
              </a:extLst>
            </p:cNvPr>
            <p:cNvSpPr txBox="1"/>
            <p:nvPr/>
          </p:nvSpPr>
          <p:spPr>
            <a:xfrm>
              <a:off x="6538627" y="4233291"/>
              <a:ext cx="478971" cy="289084"/>
            </a:xfrm>
            <a:prstGeom prst="rect">
              <a:avLst/>
            </a:prstGeom>
            <a:noFill/>
          </p:spPr>
          <p:txBody>
            <a:bodyPr wrap="square" rtlCol="0">
              <a:spAutoFit/>
            </a:bodyPr>
            <a:lstStyle/>
            <a:p>
              <a:pPr algn="ctr"/>
              <a:r>
                <a:rPr lang="en-US" sz="2400" b="1" dirty="0">
                  <a:solidFill>
                    <a:schemeClr val="bg2"/>
                  </a:solidFill>
                  <a:latin typeface=""/>
                </a:rPr>
                <a:t>04</a:t>
              </a:r>
              <a:endParaRPr lang="en-ID" sz="2400" b="1" dirty="0">
                <a:solidFill>
                  <a:schemeClr val="bg2"/>
                </a:solidFill>
                <a:latin typeface=""/>
              </a:endParaRPr>
            </a:p>
          </p:txBody>
        </p:sp>
      </p:grpSp>
      <p:grpSp>
        <p:nvGrpSpPr>
          <p:cNvPr id="14" name="Group 13">
            <a:extLst>
              <a:ext uri="{FF2B5EF4-FFF2-40B4-BE49-F238E27FC236}">
                <a16:creationId xmlns:a16="http://schemas.microsoft.com/office/drawing/2014/main" id="{F4598251-6C8D-0E08-2A92-A94D9047695B}"/>
              </a:ext>
            </a:extLst>
          </p:cNvPr>
          <p:cNvGrpSpPr/>
          <p:nvPr/>
        </p:nvGrpSpPr>
        <p:grpSpPr>
          <a:xfrm>
            <a:off x="6039942" y="970688"/>
            <a:ext cx="2434965" cy="1245576"/>
            <a:chOff x="6493882" y="893422"/>
            <a:chExt cx="2434965" cy="1245576"/>
          </a:xfrm>
        </p:grpSpPr>
        <p:sp>
          <p:nvSpPr>
            <p:cNvPr id="61" name="Rectangle 60">
              <a:extLst>
                <a:ext uri="{FF2B5EF4-FFF2-40B4-BE49-F238E27FC236}">
                  <a16:creationId xmlns:a16="http://schemas.microsoft.com/office/drawing/2014/main" id="{BD8DD71C-2476-07C8-4346-8395BED9ED86}"/>
                </a:ext>
              </a:extLst>
            </p:cNvPr>
            <p:cNvSpPr/>
            <p:nvPr/>
          </p:nvSpPr>
          <p:spPr>
            <a:xfrm>
              <a:off x="6493882" y="1245164"/>
              <a:ext cx="2434965"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2" name="TextBox 61">
              <a:extLst>
                <a:ext uri="{FF2B5EF4-FFF2-40B4-BE49-F238E27FC236}">
                  <a16:creationId xmlns:a16="http://schemas.microsoft.com/office/drawing/2014/main" id="{98009424-3E75-218B-0876-E9D23220D2BB}"/>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63" name="Group 62">
            <a:extLst>
              <a:ext uri="{FF2B5EF4-FFF2-40B4-BE49-F238E27FC236}">
                <a16:creationId xmlns:a16="http://schemas.microsoft.com/office/drawing/2014/main" id="{8D343CDF-3A5A-C367-A7DE-85589EC9CF27}"/>
              </a:ext>
            </a:extLst>
          </p:cNvPr>
          <p:cNvGrpSpPr/>
          <p:nvPr/>
        </p:nvGrpSpPr>
        <p:grpSpPr>
          <a:xfrm>
            <a:off x="8904166" y="970688"/>
            <a:ext cx="2434965" cy="1245576"/>
            <a:chOff x="6493882" y="893422"/>
            <a:chExt cx="2434965" cy="1245576"/>
          </a:xfrm>
        </p:grpSpPr>
        <p:sp>
          <p:nvSpPr>
            <p:cNvPr id="64" name="Rectangle 63">
              <a:extLst>
                <a:ext uri="{FF2B5EF4-FFF2-40B4-BE49-F238E27FC236}">
                  <a16:creationId xmlns:a16="http://schemas.microsoft.com/office/drawing/2014/main" id="{0E6B4E7F-6C18-01E4-6CAC-BBF9290A857A}"/>
                </a:ext>
              </a:extLst>
            </p:cNvPr>
            <p:cNvSpPr/>
            <p:nvPr/>
          </p:nvSpPr>
          <p:spPr>
            <a:xfrm>
              <a:off x="6493882" y="1245164"/>
              <a:ext cx="2434965"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5" name="TextBox 64">
              <a:extLst>
                <a:ext uri="{FF2B5EF4-FFF2-40B4-BE49-F238E27FC236}">
                  <a16:creationId xmlns:a16="http://schemas.microsoft.com/office/drawing/2014/main" id="{9DA19786-8BE2-7F9A-3E2A-0661EC404E55}"/>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78" name="Group 77">
            <a:extLst>
              <a:ext uri="{FF2B5EF4-FFF2-40B4-BE49-F238E27FC236}">
                <a16:creationId xmlns:a16="http://schemas.microsoft.com/office/drawing/2014/main" id="{9485FE51-9C05-55C1-623E-A99B8737E99E}"/>
              </a:ext>
            </a:extLst>
          </p:cNvPr>
          <p:cNvGrpSpPr/>
          <p:nvPr/>
        </p:nvGrpSpPr>
        <p:grpSpPr>
          <a:xfrm>
            <a:off x="6039942" y="2806212"/>
            <a:ext cx="2434965" cy="1245576"/>
            <a:chOff x="6493882" y="893422"/>
            <a:chExt cx="2434965" cy="1245576"/>
          </a:xfrm>
        </p:grpSpPr>
        <p:sp>
          <p:nvSpPr>
            <p:cNvPr id="79" name="Rectangle 78">
              <a:extLst>
                <a:ext uri="{FF2B5EF4-FFF2-40B4-BE49-F238E27FC236}">
                  <a16:creationId xmlns:a16="http://schemas.microsoft.com/office/drawing/2014/main" id="{A83DCF8F-DE8A-F405-1277-BF6A5922C24E}"/>
                </a:ext>
              </a:extLst>
            </p:cNvPr>
            <p:cNvSpPr/>
            <p:nvPr/>
          </p:nvSpPr>
          <p:spPr>
            <a:xfrm>
              <a:off x="6493882" y="1245164"/>
              <a:ext cx="2434965"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80" name="TextBox 79">
              <a:extLst>
                <a:ext uri="{FF2B5EF4-FFF2-40B4-BE49-F238E27FC236}">
                  <a16:creationId xmlns:a16="http://schemas.microsoft.com/office/drawing/2014/main" id="{DDB48A40-E395-0BD0-FE75-97926B74BDCD}"/>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84" name="Group 83">
            <a:extLst>
              <a:ext uri="{FF2B5EF4-FFF2-40B4-BE49-F238E27FC236}">
                <a16:creationId xmlns:a16="http://schemas.microsoft.com/office/drawing/2014/main" id="{F436E675-378E-EB43-61ED-DE8ED0C606D9}"/>
              </a:ext>
            </a:extLst>
          </p:cNvPr>
          <p:cNvGrpSpPr/>
          <p:nvPr/>
        </p:nvGrpSpPr>
        <p:grpSpPr>
          <a:xfrm>
            <a:off x="6039942" y="4641736"/>
            <a:ext cx="2434965" cy="1245576"/>
            <a:chOff x="6493882" y="893422"/>
            <a:chExt cx="2434965" cy="1245576"/>
          </a:xfrm>
        </p:grpSpPr>
        <p:sp>
          <p:nvSpPr>
            <p:cNvPr id="85" name="Rectangle 84">
              <a:extLst>
                <a:ext uri="{FF2B5EF4-FFF2-40B4-BE49-F238E27FC236}">
                  <a16:creationId xmlns:a16="http://schemas.microsoft.com/office/drawing/2014/main" id="{C4A21728-01F0-4279-55FE-82051A62FEA1}"/>
                </a:ext>
              </a:extLst>
            </p:cNvPr>
            <p:cNvSpPr/>
            <p:nvPr/>
          </p:nvSpPr>
          <p:spPr>
            <a:xfrm>
              <a:off x="6493882" y="1245164"/>
              <a:ext cx="2434965"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86" name="TextBox 85">
              <a:extLst>
                <a:ext uri="{FF2B5EF4-FFF2-40B4-BE49-F238E27FC236}">
                  <a16:creationId xmlns:a16="http://schemas.microsoft.com/office/drawing/2014/main" id="{00DF8FEA-658E-C17D-B51B-51F70CD140A8}"/>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90" name="Group 89">
            <a:extLst>
              <a:ext uri="{FF2B5EF4-FFF2-40B4-BE49-F238E27FC236}">
                <a16:creationId xmlns:a16="http://schemas.microsoft.com/office/drawing/2014/main" id="{98A93889-1D62-D21C-D085-8445F9BD26FC}"/>
              </a:ext>
            </a:extLst>
          </p:cNvPr>
          <p:cNvGrpSpPr/>
          <p:nvPr/>
        </p:nvGrpSpPr>
        <p:grpSpPr>
          <a:xfrm>
            <a:off x="8904166" y="2806212"/>
            <a:ext cx="2434965" cy="1245576"/>
            <a:chOff x="6493882" y="893422"/>
            <a:chExt cx="2434965" cy="1245576"/>
          </a:xfrm>
        </p:grpSpPr>
        <p:sp>
          <p:nvSpPr>
            <p:cNvPr id="91" name="Rectangle 90">
              <a:extLst>
                <a:ext uri="{FF2B5EF4-FFF2-40B4-BE49-F238E27FC236}">
                  <a16:creationId xmlns:a16="http://schemas.microsoft.com/office/drawing/2014/main" id="{D952F56A-AF53-A551-29A1-9A117D070EA8}"/>
                </a:ext>
              </a:extLst>
            </p:cNvPr>
            <p:cNvSpPr/>
            <p:nvPr/>
          </p:nvSpPr>
          <p:spPr>
            <a:xfrm>
              <a:off x="6493882" y="1245164"/>
              <a:ext cx="2434965"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92" name="TextBox 91">
              <a:extLst>
                <a:ext uri="{FF2B5EF4-FFF2-40B4-BE49-F238E27FC236}">
                  <a16:creationId xmlns:a16="http://schemas.microsoft.com/office/drawing/2014/main" id="{EEE4B2A0-3D8F-0198-B42D-FBA547D51800}"/>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pic>
        <p:nvPicPr>
          <p:cNvPr id="11" name="Graphic 10" descr="Bee with solid fill">
            <a:extLst>
              <a:ext uri="{FF2B5EF4-FFF2-40B4-BE49-F238E27FC236}">
                <a16:creationId xmlns:a16="http://schemas.microsoft.com/office/drawing/2014/main" id="{4DD9F6B5-A79C-9FDE-6A93-FB1E2E370B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43365" y="2971800"/>
            <a:ext cx="914400" cy="914400"/>
          </a:xfrm>
          <a:prstGeom prst="rect">
            <a:avLst/>
          </a:prstGeom>
        </p:spPr>
      </p:pic>
    </p:spTree>
    <p:extLst>
      <p:ext uri="{BB962C8B-B14F-4D97-AF65-F5344CB8AC3E}">
        <p14:creationId xmlns:p14="http://schemas.microsoft.com/office/powerpoint/2010/main" val="15514934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87EFD26-D4BF-9E59-7323-8D1FA6D3DEEB}"/>
              </a:ext>
            </a:extLst>
          </p:cNvPr>
          <p:cNvGrpSpPr/>
          <p:nvPr/>
        </p:nvGrpSpPr>
        <p:grpSpPr>
          <a:xfrm>
            <a:off x="931310" y="1374244"/>
            <a:ext cx="10327222" cy="4333448"/>
            <a:chOff x="931310" y="1720592"/>
            <a:chExt cx="10327222" cy="4333448"/>
          </a:xfrm>
        </p:grpSpPr>
        <p:sp>
          <p:nvSpPr>
            <p:cNvPr id="47" name="Rectangle: Rounded Corners 46">
              <a:extLst>
                <a:ext uri="{FF2B5EF4-FFF2-40B4-BE49-F238E27FC236}">
                  <a16:creationId xmlns:a16="http://schemas.microsoft.com/office/drawing/2014/main" id="{F1B4E8BA-7E26-4C40-BBA2-7DB59D5AED72}"/>
                </a:ext>
              </a:extLst>
            </p:cNvPr>
            <p:cNvSpPr/>
            <p:nvPr/>
          </p:nvSpPr>
          <p:spPr>
            <a:xfrm flipV="1">
              <a:off x="1534987" y="3257825"/>
              <a:ext cx="1034970" cy="1948179"/>
            </a:xfrm>
            <a:prstGeom prst="roundRect">
              <a:avLst>
                <a:gd name="adj" fmla="val 50000"/>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8" name="Oval 47">
              <a:extLst>
                <a:ext uri="{FF2B5EF4-FFF2-40B4-BE49-F238E27FC236}">
                  <a16:creationId xmlns:a16="http://schemas.microsoft.com/office/drawing/2014/main" id="{52FFB8E8-9276-42E7-92B0-153C37EAE1FD}"/>
                </a:ext>
              </a:extLst>
            </p:cNvPr>
            <p:cNvSpPr/>
            <p:nvPr/>
          </p:nvSpPr>
          <p:spPr>
            <a:xfrm flipV="1">
              <a:off x="1534987" y="3260371"/>
              <a:ext cx="1034970" cy="1034970"/>
            </a:xfrm>
            <a:prstGeom prst="ellipse">
              <a:avLst/>
            </a:pr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9" name="Oval 48">
              <a:extLst>
                <a:ext uri="{FF2B5EF4-FFF2-40B4-BE49-F238E27FC236}">
                  <a16:creationId xmlns:a16="http://schemas.microsoft.com/office/drawing/2014/main" id="{21F2F2AA-0814-4F2B-99A0-EEDE08BD4286}"/>
                </a:ext>
              </a:extLst>
            </p:cNvPr>
            <p:cNvSpPr/>
            <p:nvPr/>
          </p:nvSpPr>
          <p:spPr>
            <a:xfrm flipV="1">
              <a:off x="1717629" y="3443013"/>
              <a:ext cx="669686" cy="669687"/>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51" name="TextBox 50">
              <a:extLst>
                <a:ext uri="{FF2B5EF4-FFF2-40B4-BE49-F238E27FC236}">
                  <a16:creationId xmlns:a16="http://schemas.microsoft.com/office/drawing/2014/main" id="{A152B357-D5EB-4FC1-955D-DE98B9A4BCE1}"/>
                </a:ext>
              </a:extLst>
            </p:cNvPr>
            <p:cNvSpPr txBox="1"/>
            <p:nvPr/>
          </p:nvSpPr>
          <p:spPr>
            <a:xfrm>
              <a:off x="1787640" y="4488597"/>
              <a:ext cx="529662" cy="400110"/>
            </a:xfrm>
            <a:prstGeom prst="rect">
              <a:avLst/>
            </a:prstGeom>
            <a:noFill/>
          </p:spPr>
          <p:txBody>
            <a:bodyPr wrap="square" rtlCol="0" anchor="ctr">
              <a:spAutoFit/>
            </a:bodyPr>
            <a:lstStyle/>
            <a:p>
              <a:pPr algn="ctr"/>
              <a:r>
                <a:rPr lang="en-US" sz="2000" b="1" dirty="0">
                  <a:solidFill>
                    <a:schemeClr val="tx2">
                      <a:lumMod val="75000"/>
                      <a:lumOff val="25000"/>
                    </a:schemeClr>
                  </a:solidFill>
                  <a:latin typeface=""/>
                </a:rPr>
                <a:t>01</a:t>
              </a:r>
              <a:endParaRPr lang="en-ID" sz="2000" b="1" dirty="0">
                <a:solidFill>
                  <a:schemeClr val="tx2">
                    <a:lumMod val="75000"/>
                    <a:lumOff val="25000"/>
                  </a:schemeClr>
                </a:solidFill>
                <a:latin typeface=""/>
              </a:endParaRPr>
            </a:p>
          </p:txBody>
        </p:sp>
        <p:sp>
          <p:nvSpPr>
            <p:cNvPr id="58" name="TextBox 57">
              <a:extLst>
                <a:ext uri="{FF2B5EF4-FFF2-40B4-BE49-F238E27FC236}">
                  <a16:creationId xmlns:a16="http://schemas.microsoft.com/office/drawing/2014/main" id="{C27EC0F7-0EC3-4D25-AF78-981681B07C8B}"/>
                </a:ext>
              </a:extLst>
            </p:cNvPr>
            <p:cNvSpPr txBox="1"/>
            <p:nvPr/>
          </p:nvSpPr>
          <p:spPr>
            <a:xfrm>
              <a:off x="931310" y="1745592"/>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59" name="TextBox 58">
              <a:extLst>
                <a:ext uri="{FF2B5EF4-FFF2-40B4-BE49-F238E27FC236}">
                  <a16:creationId xmlns:a16="http://schemas.microsoft.com/office/drawing/2014/main" id="{AAA1F2B2-D314-49F1-8847-62AE27FCA792}"/>
                </a:ext>
              </a:extLst>
            </p:cNvPr>
            <p:cNvSpPr txBox="1"/>
            <p:nvPr/>
          </p:nvSpPr>
          <p:spPr>
            <a:xfrm>
              <a:off x="1178627" y="2148738"/>
              <a:ext cx="1752005"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32" name="Rectangle: Rounded Corners 31">
              <a:extLst>
                <a:ext uri="{FF2B5EF4-FFF2-40B4-BE49-F238E27FC236}">
                  <a16:creationId xmlns:a16="http://schemas.microsoft.com/office/drawing/2014/main" id="{B155ACB0-3969-4042-9E07-1545F5AD0892}"/>
                </a:ext>
              </a:extLst>
            </p:cNvPr>
            <p:cNvSpPr/>
            <p:nvPr/>
          </p:nvSpPr>
          <p:spPr>
            <a:xfrm>
              <a:off x="3557290" y="2348514"/>
              <a:ext cx="1034970" cy="1948179"/>
            </a:xfrm>
            <a:prstGeom prst="roundRect">
              <a:avLst>
                <a:gd name="adj" fmla="val 50000"/>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Oval 32">
              <a:extLst>
                <a:ext uri="{FF2B5EF4-FFF2-40B4-BE49-F238E27FC236}">
                  <a16:creationId xmlns:a16="http://schemas.microsoft.com/office/drawing/2014/main" id="{C948CB33-8E67-4453-B121-90AA1EA0983C}"/>
                </a:ext>
              </a:extLst>
            </p:cNvPr>
            <p:cNvSpPr/>
            <p:nvPr/>
          </p:nvSpPr>
          <p:spPr>
            <a:xfrm>
              <a:off x="3557290" y="3260371"/>
              <a:ext cx="1034970" cy="1034970"/>
            </a:xfrm>
            <a:prstGeom prst="ellipse">
              <a:avLst/>
            </a:prstGeom>
            <a:noFill/>
            <a:ln w="152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Oval 33">
              <a:extLst>
                <a:ext uri="{FF2B5EF4-FFF2-40B4-BE49-F238E27FC236}">
                  <a16:creationId xmlns:a16="http://schemas.microsoft.com/office/drawing/2014/main" id="{6DBE3925-78B2-4071-9DF2-504EE29666AF}"/>
                </a:ext>
              </a:extLst>
            </p:cNvPr>
            <p:cNvSpPr/>
            <p:nvPr/>
          </p:nvSpPr>
          <p:spPr>
            <a:xfrm>
              <a:off x="3739932" y="3443013"/>
              <a:ext cx="669686" cy="669687"/>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41" name="TextBox 40">
              <a:extLst>
                <a:ext uri="{FF2B5EF4-FFF2-40B4-BE49-F238E27FC236}">
                  <a16:creationId xmlns:a16="http://schemas.microsoft.com/office/drawing/2014/main" id="{4B40C430-F621-4CDB-8B68-58436AC6E2D8}"/>
                </a:ext>
              </a:extLst>
            </p:cNvPr>
            <p:cNvSpPr txBox="1"/>
            <p:nvPr/>
          </p:nvSpPr>
          <p:spPr>
            <a:xfrm>
              <a:off x="3809943" y="2665810"/>
              <a:ext cx="529662" cy="400110"/>
            </a:xfrm>
            <a:prstGeom prst="rect">
              <a:avLst/>
            </a:prstGeom>
            <a:noFill/>
          </p:spPr>
          <p:txBody>
            <a:bodyPr wrap="square" rtlCol="0" anchor="ctr">
              <a:spAutoFit/>
            </a:bodyPr>
            <a:lstStyle/>
            <a:p>
              <a:pPr algn="ctr"/>
              <a:r>
                <a:rPr lang="en-US" sz="2000" b="1" dirty="0">
                  <a:solidFill>
                    <a:schemeClr val="tx2">
                      <a:lumMod val="75000"/>
                      <a:lumOff val="25000"/>
                    </a:schemeClr>
                  </a:solidFill>
                  <a:latin typeface=""/>
                </a:rPr>
                <a:t>02</a:t>
              </a:r>
              <a:endParaRPr lang="en-ID" sz="2000" b="1" dirty="0">
                <a:solidFill>
                  <a:schemeClr val="tx2">
                    <a:lumMod val="75000"/>
                    <a:lumOff val="25000"/>
                  </a:schemeClr>
                </a:solidFill>
                <a:latin typeface=""/>
              </a:endParaRPr>
            </a:p>
          </p:txBody>
        </p:sp>
        <p:sp>
          <p:nvSpPr>
            <p:cNvPr id="62" name="TextBox 61">
              <a:extLst>
                <a:ext uri="{FF2B5EF4-FFF2-40B4-BE49-F238E27FC236}">
                  <a16:creationId xmlns:a16="http://schemas.microsoft.com/office/drawing/2014/main" id="{1C60B6D2-F7C9-4C98-B14E-717452C9AFDC}"/>
                </a:ext>
              </a:extLst>
            </p:cNvPr>
            <p:cNvSpPr txBox="1"/>
            <p:nvPr/>
          </p:nvSpPr>
          <p:spPr>
            <a:xfrm>
              <a:off x="2952535" y="4703270"/>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3" name="TextBox 62">
              <a:extLst>
                <a:ext uri="{FF2B5EF4-FFF2-40B4-BE49-F238E27FC236}">
                  <a16:creationId xmlns:a16="http://schemas.microsoft.com/office/drawing/2014/main" id="{3671DF22-8666-4DCD-AF5D-76E6468ACD82}"/>
                </a:ext>
              </a:extLst>
            </p:cNvPr>
            <p:cNvSpPr txBox="1"/>
            <p:nvPr/>
          </p:nvSpPr>
          <p:spPr>
            <a:xfrm>
              <a:off x="3199852" y="5160206"/>
              <a:ext cx="1752005"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43" name="Rectangle: Rounded Corners 42">
              <a:extLst>
                <a:ext uri="{FF2B5EF4-FFF2-40B4-BE49-F238E27FC236}">
                  <a16:creationId xmlns:a16="http://schemas.microsoft.com/office/drawing/2014/main" id="{F8D799BC-FFCD-4AFC-8B6C-34242AF70815}"/>
                </a:ext>
              </a:extLst>
            </p:cNvPr>
            <p:cNvSpPr/>
            <p:nvPr/>
          </p:nvSpPr>
          <p:spPr>
            <a:xfrm flipV="1">
              <a:off x="5552875" y="3257825"/>
              <a:ext cx="1034970" cy="1948179"/>
            </a:xfrm>
            <a:prstGeom prst="roundRect">
              <a:avLst>
                <a:gd name="adj" fmla="val 50000"/>
              </a:avLst>
            </a:prstGeom>
            <a:solidFill>
              <a:schemeClr val="accent3">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4" name="Oval 43">
              <a:extLst>
                <a:ext uri="{FF2B5EF4-FFF2-40B4-BE49-F238E27FC236}">
                  <a16:creationId xmlns:a16="http://schemas.microsoft.com/office/drawing/2014/main" id="{2C4FAFBB-027A-4C6C-B64A-78D9D8EFD7E6}"/>
                </a:ext>
              </a:extLst>
            </p:cNvPr>
            <p:cNvSpPr/>
            <p:nvPr/>
          </p:nvSpPr>
          <p:spPr>
            <a:xfrm flipV="1">
              <a:off x="5552875" y="3260371"/>
              <a:ext cx="1034970" cy="1034970"/>
            </a:xfrm>
            <a:prstGeom prst="ellipse">
              <a:avLst/>
            </a:prstGeom>
            <a:noFill/>
            <a:ln w="152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5" name="Oval 44">
              <a:extLst>
                <a:ext uri="{FF2B5EF4-FFF2-40B4-BE49-F238E27FC236}">
                  <a16:creationId xmlns:a16="http://schemas.microsoft.com/office/drawing/2014/main" id="{7522A88A-4410-4240-A8C0-5AA9EA0A12E2}"/>
                </a:ext>
              </a:extLst>
            </p:cNvPr>
            <p:cNvSpPr/>
            <p:nvPr/>
          </p:nvSpPr>
          <p:spPr>
            <a:xfrm flipV="1">
              <a:off x="5735517" y="3443013"/>
              <a:ext cx="669686" cy="669687"/>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53" name="TextBox 52">
              <a:extLst>
                <a:ext uri="{FF2B5EF4-FFF2-40B4-BE49-F238E27FC236}">
                  <a16:creationId xmlns:a16="http://schemas.microsoft.com/office/drawing/2014/main" id="{4D650B4C-D8CB-446F-ABC4-263F5CB46C3C}"/>
                </a:ext>
              </a:extLst>
            </p:cNvPr>
            <p:cNvSpPr txBox="1"/>
            <p:nvPr/>
          </p:nvSpPr>
          <p:spPr>
            <a:xfrm>
              <a:off x="5805528" y="4488597"/>
              <a:ext cx="529662" cy="400110"/>
            </a:xfrm>
            <a:prstGeom prst="rect">
              <a:avLst/>
            </a:prstGeom>
            <a:noFill/>
          </p:spPr>
          <p:txBody>
            <a:bodyPr wrap="square" rtlCol="0" anchor="ctr">
              <a:spAutoFit/>
            </a:bodyPr>
            <a:lstStyle/>
            <a:p>
              <a:pPr algn="ctr"/>
              <a:r>
                <a:rPr lang="en-US" sz="2000" b="1" dirty="0">
                  <a:solidFill>
                    <a:schemeClr val="tx2">
                      <a:lumMod val="75000"/>
                      <a:lumOff val="25000"/>
                    </a:schemeClr>
                  </a:solidFill>
                  <a:latin typeface=""/>
                </a:rPr>
                <a:t>03</a:t>
              </a:r>
              <a:endParaRPr lang="en-ID" sz="2000" b="1" dirty="0">
                <a:solidFill>
                  <a:schemeClr val="tx2">
                    <a:lumMod val="75000"/>
                    <a:lumOff val="25000"/>
                  </a:schemeClr>
                </a:solidFill>
                <a:latin typeface=""/>
              </a:endParaRPr>
            </a:p>
          </p:txBody>
        </p:sp>
        <p:sp>
          <p:nvSpPr>
            <p:cNvPr id="64" name="TextBox 63">
              <a:extLst>
                <a:ext uri="{FF2B5EF4-FFF2-40B4-BE49-F238E27FC236}">
                  <a16:creationId xmlns:a16="http://schemas.microsoft.com/office/drawing/2014/main" id="{767E1E89-324A-43DB-BC59-6F5AB7A7BF8B}"/>
                </a:ext>
              </a:extLst>
            </p:cNvPr>
            <p:cNvSpPr txBox="1"/>
            <p:nvPr/>
          </p:nvSpPr>
          <p:spPr>
            <a:xfrm>
              <a:off x="4973760" y="1720592"/>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5" name="TextBox 64">
              <a:extLst>
                <a:ext uri="{FF2B5EF4-FFF2-40B4-BE49-F238E27FC236}">
                  <a16:creationId xmlns:a16="http://schemas.microsoft.com/office/drawing/2014/main" id="{B08ED7CB-F5ED-4BB3-9BE9-C872B385E088}"/>
                </a:ext>
              </a:extLst>
            </p:cNvPr>
            <p:cNvSpPr txBox="1"/>
            <p:nvPr/>
          </p:nvSpPr>
          <p:spPr>
            <a:xfrm>
              <a:off x="5221077" y="2123738"/>
              <a:ext cx="1752005"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55" name="Rectangle: Rounded Corners 54">
              <a:extLst>
                <a:ext uri="{FF2B5EF4-FFF2-40B4-BE49-F238E27FC236}">
                  <a16:creationId xmlns:a16="http://schemas.microsoft.com/office/drawing/2014/main" id="{CCD35C1C-7ADE-4108-B1D9-9FD445E091E6}"/>
                </a:ext>
              </a:extLst>
            </p:cNvPr>
            <p:cNvSpPr/>
            <p:nvPr/>
          </p:nvSpPr>
          <p:spPr>
            <a:xfrm>
              <a:off x="7582658" y="2348514"/>
              <a:ext cx="1034970" cy="1948179"/>
            </a:xfrm>
            <a:prstGeom prst="roundRect">
              <a:avLst>
                <a:gd name="adj" fmla="val 50000"/>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6" name="Oval 55">
              <a:extLst>
                <a:ext uri="{FF2B5EF4-FFF2-40B4-BE49-F238E27FC236}">
                  <a16:creationId xmlns:a16="http://schemas.microsoft.com/office/drawing/2014/main" id="{078BAB1B-9C67-465A-94EC-EEAD5A776C74}"/>
                </a:ext>
              </a:extLst>
            </p:cNvPr>
            <p:cNvSpPr/>
            <p:nvPr/>
          </p:nvSpPr>
          <p:spPr>
            <a:xfrm>
              <a:off x="7582658" y="3260371"/>
              <a:ext cx="1034970" cy="1034970"/>
            </a:xfrm>
            <a:prstGeom prst="ellipse">
              <a:avLst/>
            </a:prstGeom>
            <a:noFill/>
            <a:ln w="152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7" name="Oval 56">
              <a:extLst>
                <a:ext uri="{FF2B5EF4-FFF2-40B4-BE49-F238E27FC236}">
                  <a16:creationId xmlns:a16="http://schemas.microsoft.com/office/drawing/2014/main" id="{342BB4DC-A031-4874-92AF-40FC6CFC6873}"/>
                </a:ext>
              </a:extLst>
            </p:cNvPr>
            <p:cNvSpPr/>
            <p:nvPr/>
          </p:nvSpPr>
          <p:spPr>
            <a:xfrm>
              <a:off x="7765300" y="3443013"/>
              <a:ext cx="669686" cy="669687"/>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74" name="TextBox 73">
              <a:extLst>
                <a:ext uri="{FF2B5EF4-FFF2-40B4-BE49-F238E27FC236}">
                  <a16:creationId xmlns:a16="http://schemas.microsoft.com/office/drawing/2014/main" id="{D0D1F13F-7739-4289-B520-460DEF520ED5}"/>
                </a:ext>
              </a:extLst>
            </p:cNvPr>
            <p:cNvSpPr txBox="1"/>
            <p:nvPr/>
          </p:nvSpPr>
          <p:spPr>
            <a:xfrm flipH="1">
              <a:off x="7835311" y="2665810"/>
              <a:ext cx="529662" cy="400110"/>
            </a:xfrm>
            <a:prstGeom prst="rect">
              <a:avLst/>
            </a:prstGeom>
            <a:noFill/>
          </p:spPr>
          <p:txBody>
            <a:bodyPr wrap="square" rtlCol="0" anchor="ctr">
              <a:spAutoFit/>
            </a:bodyPr>
            <a:lstStyle/>
            <a:p>
              <a:pPr algn="ctr"/>
              <a:r>
                <a:rPr lang="en-US" sz="2000" b="1" dirty="0">
                  <a:solidFill>
                    <a:schemeClr val="tx2">
                      <a:lumMod val="75000"/>
                      <a:lumOff val="25000"/>
                    </a:schemeClr>
                  </a:solidFill>
                  <a:latin typeface=""/>
                </a:rPr>
                <a:t>04</a:t>
              </a:r>
              <a:endParaRPr lang="en-ID" sz="2000" b="1" dirty="0">
                <a:solidFill>
                  <a:schemeClr val="tx2">
                    <a:lumMod val="75000"/>
                    <a:lumOff val="25000"/>
                  </a:schemeClr>
                </a:solidFill>
                <a:latin typeface=""/>
              </a:endParaRPr>
            </a:p>
          </p:txBody>
        </p:sp>
        <p:sp>
          <p:nvSpPr>
            <p:cNvPr id="66" name="TextBox 65">
              <a:extLst>
                <a:ext uri="{FF2B5EF4-FFF2-40B4-BE49-F238E27FC236}">
                  <a16:creationId xmlns:a16="http://schemas.microsoft.com/office/drawing/2014/main" id="{F4C368BB-56E0-4966-A561-FB8D04D6779E}"/>
                </a:ext>
              </a:extLst>
            </p:cNvPr>
            <p:cNvSpPr txBox="1"/>
            <p:nvPr/>
          </p:nvSpPr>
          <p:spPr>
            <a:xfrm>
              <a:off x="6994985" y="4702046"/>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7" name="TextBox 66">
              <a:extLst>
                <a:ext uri="{FF2B5EF4-FFF2-40B4-BE49-F238E27FC236}">
                  <a16:creationId xmlns:a16="http://schemas.microsoft.com/office/drawing/2014/main" id="{B1D6D1E4-8569-4CDB-A748-2C07DB3E1E77}"/>
                </a:ext>
              </a:extLst>
            </p:cNvPr>
            <p:cNvSpPr txBox="1"/>
            <p:nvPr/>
          </p:nvSpPr>
          <p:spPr>
            <a:xfrm>
              <a:off x="7242302" y="5158982"/>
              <a:ext cx="1752005"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76" name="Rectangle: Rounded Corners 75">
              <a:extLst>
                <a:ext uri="{FF2B5EF4-FFF2-40B4-BE49-F238E27FC236}">
                  <a16:creationId xmlns:a16="http://schemas.microsoft.com/office/drawing/2014/main" id="{32287E0A-2F06-43BA-B6B0-C0D5A9CF6E02}"/>
                </a:ext>
              </a:extLst>
            </p:cNvPr>
            <p:cNvSpPr/>
            <p:nvPr/>
          </p:nvSpPr>
          <p:spPr>
            <a:xfrm flipV="1">
              <a:off x="9623497" y="3262917"/>
              <a:ext cx="1034970" cy="1948179"/>
            </a:xfrm>
            <a:prstGeom prst="roundRect">
              <a:avLst>
                <a:gd name="adj" fmla="val 50000"/>
              </a:avLst>
            </a:prstGeom>
            <a:solidFill>
              <a:schemeClr val="accent3">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7" name="Oval 76">
              <a:extLst>
                <a:ext uri="{FF2B5EF4-FFF2-40B4-BE49-F238E27FC236}">
                  <a16:creationId xmlns:a16="http://schemas.microsoft.com/office/drawing/2014/main" id="{CC2589E7-63DA-4B41-94AB-EDDC119613AD}"/>
                </a:ext>
              </a:extLst>
            </p:cNvPr>
            <p:cNvSpPr/>
            <p:nvPr/>
          </p:nvSpPr>
          <p:spPr>
            <a:xfrm flipV="1">
              <a:off x="9623497" y="3260371"/>
              <a:ext cx="1034970" cy="1034970"/>
            </a:xfrm>
            <a:prstGeom prst="ellipse">
              <a:avLst/>
            </a:prstGeom>
            <a:noFill/>
            <a:ln w="1524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8" name="Oval 77">
              <a:extLst>
                <a:ext uri="{FF2B5EF4-FFF2-40B4-BE49-F238E27FC236}">
                  <a16:creationId xmlns:a16="http://schemas.microsoft.com/office/drawing/2014/main" id="{CEDDBB89-AB41-4E66-B555-5BB813C463F6}"/>
                </a:ext>
              </a:extLst>
            </p:cNvPr>
            <p:cNvSpPr/>
            <p:nvPr/>
          </p:nvSpPr>
          <p:spPr>
            <a:xfrm flipV="1">
              <a:off x="9806139" y="3443013"/>
              <a:ext cx="669686" cy="669687"/>
            </a:xfrm>
            <a:prstGeom prst="ellipse">
              <a:avLst/>
            </a:prstGeom>
            <a:solidFill>
              <a:schemeClr val="bg2"/>
            </a:solidFill>
            <a:ln>
              <a:noFill/>
            </a:ln>
            <a:effectLst>
              <a:outerShdw blurRad="448792" dist="137063" dir="4740000" sx="99000" sy="99000" algn="ctr" rotWithShape="0">
                <a:prstClr val="black">
                  <a:alpha val="1502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solidFill>
                  <a:schemeClr val="bg2"/>
                </a:solidFill>
              </a:endParaRPr>
            </a:p>
          </p:txBody>
        </p:sp>
        <p:sp>
          <p:nvSpPr>
            <p:cNvPr id="80" name="TextBox 79">
              <a:extLst>
                <a:ext uri="{FF2B5EF4-FFF2-40B4-BE49-F238E27FC236}">
                  <a16:creationId xmlns:a16="http://schemas.microsoft.com/office/drawing/2014/main" id="{A6848E57-5F62-4F13-8FAB-8759D403C754}"/>
                </a:ext>
              </a:extLst>
            </p:cNvPr>
            <p:cNvSpPr txBox="1"/>
            <p:nvPr/>
          </p:nvSpPr>
          <p:spPr>
            <a:xfrm>
              <a:off x="9876150" y="4493689"/>
              <a:ext cx="529662" cy="400110"/>
            </a:xfrm>
            <a:prstGeom prst="rect">
              <a:avLst/>
            </a:prstGeom>
            <a:noFill/>
          </p:spPr>
          <p:txBody>
            <a:bodyPr wrap="square" rtlCol="0" anchor="ctr">
              <a:spAutoFit/>
            </a:bodyPr>
            <a:lstStyle/>
            <a:p>
              <a:pPr algn="ctr"/>
              <a:r>
                <a:rPr lang="en-US" sz="2000" b="1" dirty="0">
                  <a:solidFill>
                    <a:schemeClr val="tx2">
                      <a:lumMod val="75000"/>
                      <a:lumOff val="25000"/>
                    </a:schemeClr>
                  </a:solidFill>
                  <a:latin typeface=""/>
                </a:rPr>
                <a:t>05</a:t>
              </a:r>
              <a:endParaRPr lang="en-ID" sz="2000" b="1" dirty="0">
                <a:solidFill>
                  <a:schemeClr val="tx2">
                    <a:lumMod val="75000"/>
                    <a:lumOff val="25000"/>
                  </a:schemeClr>
                </a:solidFill>
                <a:latin typeface=""/>
              </a:endParaRPr>
            </a:p>
          </p:txBody>
        </p:sp>
        <p:sp>
          <p:nvSpPr>
            <p:cNvPr id="68" name="TextBox 67">
              <a:extLst>
                <a:ext uri="{FF2B5EF4-FFF2-40B4-BE49-F238E27FC236}">
                  <a16:creationId xmlns:a16="http://schemas.microsoft.com/office/drawing/2014/main" id="{5EE929A6-2DA9-470D-A0F7-8979B6BC44CF}"/>
                </a:ext>
              </a:extLst>
            </p:cNvPr>
            <p:cNvSpPr txBox="1"/>
            <p:nvPr/>
          </p:nvSpPr>
          <p:spPr>
            <a:xfrm>
              <a:off x="9016210" y="1745592"/>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9" name="TextBox 68">
              <a:extLst>
                <a:ext uri="{FF2B5EF4-FFF2-40B4-BE49-F238E27FC236}">
                  <a16:creationId xmlns:a16="http://schemas.microsoft.com/office/drawing/2014/main" id="{03D67F5A-3BD3-4F86-9E08-941C65812727}"/>
                </a:ext>
              </a:extLst>
            </p:cNvPr>
            <p:cNvSpPr txBox="1"/>
            <p:nvPr/>
          </p:nvSpPr>
          <p:spPr>
            <a:xfrm>
              <a:off x="9263527" y="2148738"/>
              <a:ext cx="1752005" cy="893834"/>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grpSp>
      <p:pic>
        <p:nvPicPr>
          <p:cNvPr id="3" name="Graphic 2" descr="Bell with solid fill">
            <a:extLst>
              <a:ext uri="{FF2B5EF4-FFF2-40B4-BE49-F238E27FC236}">
                <a16:creationId xmlns:a16="http://schemas.microsoft.com/office/drawing/2014/main" id="{8C5C1D62-66C4-B36A-C942-86253139DE0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09256" y="3269151"/>
            <a:ext cx="290034" cy="290034"/>
          </a:xfrm>
          <a:prstGeom prst="rect">
            <a:avLst/>
          </a:prstGeom>
        </p:spPr>
      </p:pic>
      <p:pic>
        <p:nvPicPr>
          <p:cNvPr id="5" name="Graphic 4" descr="Bells with solid fill">
            <a:extLst>
              <a:ext uri="{FF2B5EF4-FFF2-40B4-BE49-F238E27FC236}">
                <a16:creationId xmlns:a16="http://schemas.microsoft.com/office/drawing/2014/main" id="{2102738F-83A1-62B1-CA86-1FA81547A6C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90575" y="3269151"/>
            <a:ext cx="290034" cy="290034"/>
          </a:xfrm>
          <a:prstGeom prst="rect">
            <a:avLst/>
          </a:prstGeom>
        </p:spPr>
      </p:pic>
      <p:pic>
        <p:nvPicPr>
          <p:cNvPr id="7" name="Graphic 6" descr="Cycling with solid fill">
            <a:extLst>
              <a:ext uri="{FF2B5EF4-FFF2-40B4-BE49-F238E27FC236}">
                <a16:creationId xmlns:a16="http://schemas.microsoft.com/office/drawing/2014/main" id="{AE88DB00-71E5-7A90-B60F-64DED4269A1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31684" y="3269151"/>
            <a:ext cx="290034" cy="290034"/>
          </a:xfrm>
          <a:prstGeom prst="rect">
            <a:avLst/>
          </a:prstGeom>
        </p:spPr>
      </p:pic>
      <p:pic>
        <p:nvPicPr>
          <p:cNvPr id="9" name="Graphic 8" descr="Binoculars with solid fill">
            <a:extLst>
              <a:ext uri="{FF2B5EF4-FFF2-40B4-BE49-F238E27FC236}">
                <a16:creationId xmlns:a16="http://schemas.microsoft.com/office/drawing/2014/main" id="{C0D2D52B-D0AC-AC38-8757-645332D42894}"/>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33937" y="3269151"/>
            <a:ext cx="290034" cy="290034"/>
          </a:xfrm>
          <a:prstGeom prst="rect">
            <a:avLst/>
          </a:prstGeom>
        </p:spPr>
      </p:pic>
      <p:pic>
        <p:nvPicPr>
          <p:cNvPr id="12" name="Graphic 11" descr="Blind with solid fill">
            <a:extLst>
              <a:ext uri="{FF2B5EF4-FFF2-40B4-BE49-F238E27FC236}">
                <a16:creationId xmlns:a16="http://schemas.microsoft.com/office/drawing/2014/main" id="{A4CAEEEC-08FA-FAF9-21FF-4BB7E9B2C6CB}"/>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932782" y="3269151"/>
            <a:ext cx="290034" cy="290034"/>
          </a:xfrm>
          <a:prstGeom prst="rect">
            <a:avLst/>
          </a:prstGeom>
        </p:spPr>
      </p:pic>
    </p:spTree>
    <p:extLst>
      <p:ext uri="{BB962C8B-B14F-4D97-AF65-F5344CB8AC3E}">
        <p14:creationId xmlns:p14="http://schemas.microsoft.com/office/powerpoint/2010/main" val="2558130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rrowheads="1"/>
          </p:cNvSpPr>
          <p:nvPr/>
        </p:nvSpPr>
        <p:spPr bwMode="auto">
          <a:xfrm>
            <a:off x="7838526" y="3404458"/>
            <a:ext cx="1310376" cy="1307911"/>
          </a:xfrm>
          <a:prstGeom prst="ellipse">
            <a:avLst/>
          </a:pr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Oval 7"/>
          <p:cNvSpPr>
            <a:spLocks noChangeArrowheads="1"/>
          </p:cNvSpPr>
          <p:nvPr/>
        </p:nvSpPr>
        <p:spPr bwMode="auto">
          <a:xfrm>
            <a:off x="5440897" y="3404458"/>
            <a:ext cx="1306677" cy="1307911"/>
          </a:xfrm>
          <a:prstGeom prst="ellipse">
            <a:avLst/>
          </a:pr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Oval 8"/>
          <p:cNvSpPr>
            <a:spLocks noChangeArrowheads="1"/>
          </p:cNvSpPr>
          <p:nvPr/>
        </p:nvSpPr>
        <p:spPr bwMode="auto">
          <a:xfrm>
            <a:off x="3038336" y="3404458"/>
            <a:ext cx="1310376" cy="1307911"/>
          </a:xfrm>
          <a:prstGeom prst="ellipse">
            <a:avLst/>
          </a:pr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Line 9"/>
          <p:cNvSpPr>
            <a:spLocks noChangeShapeType="1"/>
          </p:cNvSpPr>
          <p:nvPr/>
        </p:nvSpPr>
        <p:spPr bwMode="auto">
          <a:xfrm flipV="1">
            <a:off x="6094236" y="2348021"/>
            <a:ext cx="0" cy="502948"/>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Line 10"/>
          <p:cNvSpPr>
            <a:spLocks noChangeShapeType="1"/>
          </p:cNvSpPr>
          <p:nvPr/>
        </p:nvSpPr>
        <p:spPr bwMode="auto">
          <a:xfrm>
            <a:off x="3801387" y="2956982"/>
            <a:ext cx="2185603" cy="0"/>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Line 11"/>
          <p:cNvSpPr>
            <a:spLocks noChangeShapeType="1"/>
          </p:cNvSpPr>
          <p:nvPr/>
        </p:nvSpPr>
        <p:spPr bwMode="auto">
          <a:xfrm>
            <a:off x="6200249" y="2956982"/>
            <a:ext cx="2185603" cy="0"/>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Line 12"/>
          <p:cNvSpPr>
            <a:spLocks noChangeShapeType="1"/>
          </p:cNvSpPr>
          <p:nvPr/>
        </p:nvSpPr>
        <p:spPr bwMode="auto">
          <a:xfrm flipV="1">
            <a:off x="8493098" y="3064229"/>
            <a:ext cx="0" cy="340229"/>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Line 13"/>
          <p:cNvSpPr>
            <a:spLocks noChangeShapeType="1"/>
          </p:cNvSpPr>
          <p:nvPr/>
        </p:nvSpPr>
        <p:spPr bwMode="auto">
          <a:xfrm flipV="1">
            <a:off x="6094236" y="3064229"/>
            <a:ext cx="0" cy="340229"/>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Line 14"/>
          <p:cNvSpPr>
            <a:spLocks noChangeShapeType="1"/>
          </p:cNvSpPr>
          <p:nvPr/>
        </p:nvSpPr>
        <p:spPr bwMode="auto">
          <a:xfrm flipV="1">
            <a:off x="3695373" y="3064229"/>
            <a:ext cx="0" cy="340229"/>
          </a:xfrm>
          <a:prstGeom prst="line">
            <a:avLst/>
          </a:prstGeom>
          <a:noFill/>
          <a:ln w="9525"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p:cNvSpPr>
          <p:nvPr/>
        </p:nvSpPr>
        <p:spPr bwMode="auto">
          <a:xfrm>
            <a:off x="4579229" y="1027783"/>
            <a:ext cx="3028780" cy="1320238"/>
          </a:xfrm>
          <a:custGeom>
            <a:avLst/>
            <a:gdLst>
              <a:gd name="T0" fmla="*/ 223 w 1024"/>
              <a:gd name="T1" fmla="*/ 446 h 446"/>
              <a:gd name="T2" fmla="*/ 0 w 1024"/>
              <a:gd name="T3" fmla="*/ 223 h 446"/>
              <a:gd name="T4" fmla="*/ 223 w 1024"/>
              <a:gd name="T5" fmla="*/ 0 h 446"/>
              <a:gd name="T6" fmla="*/ 801 w 1024"/>
              <a:gd name="T7" fmla="*/ 0 h 446"/>
              <a:gd name="T8" fmla="*/ 1024 w 1024"/>
              <a:gd name="T9" fmla="*/ 223 h 446"/>
              <a:gd name="T10" fmla="*/ 801 w 1024"/>
              <a:gd name="T11" fmla="*/ 446 h 446"/>
              <a:gd name="T12" fmla="*/ 223 w 1024"/>
              <a:gd name="T13" fmla="*/ 446 h 446"/>
            </a:gdLst>
            <a:ahLst/>
            <a:cxnLst>
              <a:cxn ang="0">
                <a:pos x="T0" y="T1"/>
              </a:cxn>
              <a:cxn ang="0">
                <a:pos x="T2" y="T3"/>
              </a:cxn>
              <a:cxn ang="0">
                <a:pos x="T4" y="T5"/>
              </a:cxn>
              <a:cxn ang="0">
                <a:pos x="T6" y="T7"/>
              </a:cxn>
              <a:cxn ang="0">
                <a:pos x="T8" y="T9"/>
              </a:cxn>
              <a:cxn ang="0">
                <a:pos x="T10" y="T11"/>
              </a:cxn>
              <a:cxn ang="0">
                <a:pos x="T12" y="T13"/>
              </a:cxn>
            </a:cxnLst>
            <a:rect l="0" t="0" r="r" b="b"/>
            <a:pathLst>
              <a:path w="1024" h="446">
                <a:moveTo>
                  <a:pt x="223" y="446"/>
                </a:moveTo>
                <a:cubicBezTo>
                  <a:pt x="100" y="446"/>
                  <a:pt x="0" y="346"/>
                  <a:pt x="0" y="223"/>
                </a:cubicBezTo>
                <a:cubicBezTo>
                  <a:pt x="0" y="100"/>
                  <a:pt x="100" y="0"/>
                  <a:pt x="223" y="0"/>
                </a:cubicBezTo>
                <a:cubicBezTo>
                  <a:pt x="801" y="0"/>
                  <a:pt x="801" y="0"/>
                  <a:pt x="801" y="0"/>
                </a:cubicBezTo>
                <a:cubicBezTo>
                  <a:pt x="924" y="0"/>
                  <a:pt x="1024" y="100"/>
                  <a:pt x="1024" y="223"/>
                </a:cubicBezTo>
                <a:cubicBezTo>
                  <a:pt x="1024" y="346"/>
                  <a:pt x="924" y="446"/>
                  <a:pt x="801" y="446"/>
                </a:cubicBezTo>
                <a:lnTo>
                  <a:pt x="223" y="446"/>
                </a:lnTo>
                <a:close/>
              </a:path>
            </a:pathLst>
          </a:custGeom>
          <a:noFill/>
          <a:ln w="95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Oval 16"/>
          <p:cNvSpPr>
            <a:spLocks noChangeArrowheads="1"/>
          </p:cNvSpPr>
          <p:nvPr/>
        </p:nvSpPr>
        <p:spPr bwMode="auto">
          <a:xfrm>
            <a:off x="7945773" y="3510472"/>
            <a:ext cx="1097116" cy="1095884"/>
          </a:xfrm>
          <a:prstGeom prst="ellipse">
            <a:avLst/>
          </a:prstGeom>
          <a:solidFill>
            <a:schemeClr val="accent6"/>
          </a:solidFill>
          <a:ln>
            <a:noFill/>
          </a:ln>
          <a:effectLst>
            <a:outerShdw blurRad="254000" dist="190500" dir="2400000" sx="94000" sy="94000" algn="ctr" rotWithShape="0">
              <a:schemeClr val="accent6">
                <a:alpha val="38000"/>
              </a:schemeClr>
            </a:outerShdw>
          </a:effectLst>
        </p:spPr>
        <p:txBody>
          <a:bodyPr vert="horz" wrap="square" lIns="91440" tIns="45720" rIns="91440" bIns="45720" numCol="1" anchor="t" anchorCtr="0" compatLnSpc="1">
            <a:prstTxWarp prst="textNoShape">
              <a:avLst/>
            </a:prstTxWarp>
            <a:noAutofit/>
          </a:bodyPr>
          <a:lstStyle/>
          <a:p>
            <a:endParaRPr lang="ru-RU"/>
          </a:p>
        </p:txBody>
      </p:sp>
      <p:sp>
        <p:nvSpPr>
          <p:cNvPr id="18" name="Oval 17"/>
          <p:cNvSpPr>
            <a:spLocks noChangeArrowheads="1"/>
          </p:cNvSpPr>
          <p:nvPr/>
        </p:nvSpPr>
        <p:spPr bwMode="auto">
          <a:xfrm>
            <a:off x="5546910" y="3510472"/>
            <a:ext cx="1094650" cy="1095884"/>
          </a:xfrm>
          <a:prstGeom prst="ellipse">
            <a:avLst/>
          </a:prstGeom>
          <a:solidFill>
            <a:schemeClr val="accent3"/>
          </a:solidFill>
          <a:ln>
            <a:noFill/>
          </a:ln>
          <a:effectLst>
            <a:outerShdw blurRad="254000" dist="190500" dir="2400000" sx="94000" sy="94000" algn="ctr" rotWithShape="0">
              <a:schemeClr val="accent3">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sp>
        <p:nvSpPr>
          <p:cNvPr id="19" name="Oval 18"/>
          <p:cNvSpPr>
            <a:spLocks noChangeArrowheads="1"/>
          </p:cNvSpPr>
          <p:nvPr/>
        </p:nvSpPr>
        <p:spPr bwMode="auto">
          <a:xfrm>
            <a:off x="3145583" y="3510472"/>
            <a:ext cx="1097116" cy="1095884"/>
          </a:xfrm>
          <a:prstGeom prst="ellipse">
            <a:avLst/>
          </a:prstGeom>
          <a:solidFill>
            <a:schemeClr val="accent2"/>
          </a:solidFill>
          <a:ln>
            <a:noFill/>
          </a:ln>
          <a:effectLst>
            <a:outerShdw blurRad="254000" dist="190500" dir="2400000" sx="94000" sy="94000" algn="ctr" rotWithShape="0">
              <a:schemeClr val="accent2">
                <a:alpha val="38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grpSp>
        <p:nvGrpSpPr>
          <p:cNvPr id="3" name="Group 2">
            <a:extLst>
              <a:ext uri="{FF2B5EF4-FFF2-40B4-BE49-F238E27FC236}">
                <a16:creationId xmlns:a16="http://schemas.microsoft.com/office/drawing/2014/main" id="{ED08B05C-8393-4ED2-8945-ADCB0FE88059}"/>
              </a:ext>
            </a:extLst>
          </p:cNvPr>
          <p:cNvGrpSpPr/>
          <p:nvPr/>
        </p:nvGrpSpPr>
        <p:grpSpPr>
          <a:xfrm>
            <a:off x="3589360" y="2850969"/>
            <a:ext cx="212027" cy="213260"/>
            <a:chOff x="3589360" y="3091600"/>
            <a:chExt cx="212027" cy="213260"/>
          </a:xfrm>
        </p:grpSpPr>
        <p:sp>
          <p:nvSpPr>
            <p:cNvPr id="20" name="Oval 19"/>
            <p:cNvSpPr>
              <a:spLocks noChangeArrowheads="1"/>
            </p:cNvSpPr>
            <p:nvPr/>
          </p:nvSpPr>
          <p:spPr bwMode="auto">
            <a:xfrm>
              <a:off x="3589360" y="3091600"/>
              <a:ext cx="212027" cy="213260"/>
            </a:xfrm>
            <a:prstGeom prst="ellipse">
              <a:avLst/>
            </a:prstGeom>
            <a:noFill/>
            <a:ln w="285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Oval 22"/>
            <p:cNvSpPr>
              <a:spLocks noChangeArrowheads="1"/>
            </p:cNvSpPr>
            <p:nvPr/>
          </p:nvSpPr>
          <p:spPr bwMode="auto">
            <a:xfrm>
              <a:off x="3642366" y="3144607"/>
              <a:ext cx="103548" cy="107247"/>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4" name="Group 3">
            <a:extLst>
              <a:ext uri="{FF2B5EF4-FFF2-40B4-BE49-F238E27FC236}">
                <a16:creationId xmlns:a16="http://schemas.microsoft.com/office/drawing/2014/main" id="{C06C573F-4E8B-47AE-A3DC-19B7CFFF8D02}"/>
              </a:ext>
            </a:extLst>
          </p:cNvPr>
          <p:cNvGrpSpPr/>
          <p:nvPr/>
        </p:nvGrpSpPr>
        <p:grpSpPr>
          <a:xfrm>
            <a:off x="5986989" y="2850969"/>
            <a:ext cx="213260" cy="213260"/>
            <a:chOff x="5986989" y="3091600"/>
            <a:chExt cx="213260" cy="213260"/>
          </a:xfrm>
        </p:grpSpPr>
        <p:sp>
          <p:nvSpPr>
            <p:cNvPr id="21" name="Oval 20"/>
            <p:cNvSpPr>
              <a:spLocks noChangeArrowheads="1"/>
            </p:cNvSpPr>
            <p:nvPr/>
          </p:nvSpPr>
          <p:spPr bwMode="auto">
            <a:xfrm>
              <a:off x="5986989" y="3091600"/>
              <a:ext cx="213260" cy="213260"/>
            </a:xfrm>
            <a:prstGeom prst="ellipse">
              <a:avLst/>
            </a:prstGeom>
            <a:noFill/>
            <a:ln w="28575"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Oval 23"/>
            <p:cNvSpPr>
              <a:spLocks noChangeArrowheads="1"/>
            </p:cNvSpPr>
            <p:nvPr/>
          </p:nvSpPr>
          <p:spPr bwMode="auto">
            <a:xfrm>
              <a:off x="6041228" y="3144607"/>
              <a:ext cx="106013" cy="107247"/>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ru-RU"/>
            </a:p>
          </p:txBody>
        </p:sp>
      </p:grpSp>
      <p:grpSp>
        <p:nvGrpSpPr>
          <p:cNvPr id="5" name="Group 4">
            <a:extLst>
              <a:ext uri="{FF2B5EF4-FFF2-40B4-BE49-F238E27FC236}">
                <a16:creationId xmlns:a16="http://schemas.microsoft.com/office/drawing/2014/main" id="{2439E649-1EDE-4C8F-85F4-23410BCD0E76}"/>
              </a:ext>
            </a:extLst>
          </p:cNvPr>
          <p:cNvGrpSpPr/>
          <p:nvPr/>
        </p:nvGrpSpPr>
        <p:grpSpPr>
          <a:xfrm>
            <a:off x="8385851" y="2850969"/>
            <a:ext cx="213260" cy="213260"/>
            <a:chOff x="8385851" y="3091600"/>
            <a:chExt cx="213260" cy="213260"/>
          </a:xfrm>
        </p:grpSpPr>
        <p:sp>
          <p:nvSpPr>
            <p:cNvPr id="22" name="Oval 21"/>
            <p:cNvSpPr>
              <a:spLocks noChangeArrowheads="1"/>
            </p:cNvSpPr>
            <p:nvPr/>
          </p:nvSpPr>
          <p:spPr bwMode="auto">
            <a:xfrm>
              <a:off x="8385851" y="3091600"/>
              <a:ext cx="213260" cy="213260"/>
            </a:xfrm>
            <a:prstGeom prst="ellipse">
              <a:avLst/>
            </a:prstGeom>
            <a:noFill/>
            <a:ln w="28575"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Oval 24"/>
            <p:cNvSpPr>
              <a:spLocks noChangeArrowheads="1"/>
            </p:cNvSpPr>
            <p:nvPr/>
          </p:nvSpPr>
          <p:spPr bwMode="auto">
            <a:xfrm>
              <a:off x="8442556" y="3144607"/>
              <a:ext cx="103548" cy="107247"/>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ru-RU"/>
            </a:p>
          </p:txBody>
        </p:sp>
      </p:grpSp>
      <p:sp>
        <p:nvSpPr>
          <p:cNvPr id="26" name="Freeform 25"/>
          <p:cNvSpPr>
            <a:spLocks/>
          </p:cNvSpPr>
          <p:nvPr/>
        </p:nvSpPr>
        <p:spPr bwMode="auto">
          <a:xfrm>
            <a:off x="4686476" y="1133796"/>
            <a:ext cx="2815520" cy="1106978"/>
          </a:xfrm>
          <a:custGeom>
            <a:avLst/>
            <a:gdLst>
              <a:gd name="T0" fmla="*/ 187 w 952"/>
              <a:gd name="T1" fmla="*/ 374 h 374"/>
              <a:gd name="T2" fmla="*/ 0 w 952"/>
              <a:gd name="T3" fmla="*/ 187 h 374"/>
              <a:gd name="T4" fmla="*/ 187 w 952"/>
              <a:gd name="T5" fmla="*/ 0 h 374"/>
              <a:gd name="T6" fmla="*/ 765 w 952"/>
              <a:gd name="T7" fmla="*/ 0 h 374"/>
              <a:gd name="T8" fmla="*/ 952 w 952"/>
              <a:gd name="T9" fmla="*/ 187 h 374"/>
              <a:gd name="T10" fmla="*/ 765 w 952"/>
              <a:gd name="T11" fmla="*/ 374 h 374"/>
              <a:gd name="T12" fmla="*/ 187 w 952"/>
              <a:gd name="T13" fmla="*/ 374 h 374"/>
            </a:gdLst>
            <a:ahLst/>
            <a:cxnLst>
              <a:cxn ang="0">
                <a:pos x="T0" y="T1"/>
              </a:cxn>
              <a:cxn ang="0">
                <a:pos x="T2" y="T3"/>
              </a:cxn>
              <a:cxn ang="0">
                <a:pos x="T4" y="T5"/>
              </a:cxn>
              <a:cxn ang="0">
                <a:pos x="T6" y="T7"/>
              </a:cxn>
              <a:cxn ang="0">
                <a:pos x="T8" y="T9"/>
              </a:cxn>
              <a:cxn ang="0">
                <a:pos x="T10" y="T11"/>
              </a:cxn>
              <a:cxn ang="0">
                <a:pos x="T12" y="T13"/>
              </a:cxn>
            </a:cxnLst>
            <a:rect l="0" t="0" r="r" b="b"/>
            <a:pathLst>
              <a:path w="952" h="374">
                <a:moveTo>
                  <a:pt x="187" y="374"/>
                </a:moveTo>
                <a:cubicBezTo>
                  <a:pt x="84" y="374"/>
                  <a:pt x="0" y="290"/>
                  <a:pt x="0" y="187"/>
                </a:cubicBezTo>
                <a:cubicBezTo>
                  <a:pt x="0" y="84"/>
                  <a:pt x="84" y="0"/>
                  <a:pt x="187" y="0"/>
                </a:cubicBezTo>
                <a:cubicBezTo>
                  <a:pt x="765" y="0"/>
                  <a:pt x="765" y="0"/>
                  <a:pt x="765" y="0"/>
                </a:cubicBezTo>
                <a:cubicBezTo>
                  <a:pt x="868" y="0"/>
                  <a:pt x="952" y="84"/>
                  <a:pt x="952" y="187"/>
                </a:cubicBezTo>
                <a:cubicBezTo>
                  <a:pt x="952" y="290"/>
                  <a:pt x="868" y="374"/>
                  <a:pt x="765" y="374"/>
                </a:cubicBezTo>
                <a:lnTo>
                  <a:pt x="187" y="374"/>
                </a:lnTo>
                <a:close/>
              </a:path>
            </a:pathLst>
          </a:custGeom>
          <a:solidFill>
            <a:schemeClr val="accent1"/>
          </a:solidFill>
          <a:ln>
            <a:noFill/>
          </a:ln>
          <a:effectLst>
            <a:outerShdw blurRad="254000" dist="190500" dir="2400000" sx="94000" sy="94000" algn="ctr" rotWithShape="0">
              <a:schemeClr val="accent1">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ru-RU"/>
          </a:p>
        </p:txBody>
      </p:sp>
      <p:grpSp>
        <p:nvGrpSpPr>
          <p:cNvPr id="6" name="Group 5">
            <a:extLst>
              <a:ext uri="{FF2B5EF4-FFF2-40B4-BE49-F238E27FC236}">
                <a16:creationId xmlns:a16="http://schemas.microsoft.com/office/drawing/2014/main" id="{ED08B601-75C9-4C3B-BD51-F701317D2D94}"/>
              </a:ext>
            </a:extLst>
          </p:cNvPr>
          <p:cNvGrpSpPr/>
          <p:nvPr/>
        </p:nvGrpSpPr>
        <p:grpSpPr>
          <a:xfrm>
            <a:off x="5041726" y="1370929"/>
            <a:ext cx="2081531" cy="797918"/>
            <a:chOff x="5041726" y="1611560"/>
            <a:chExt cx="2081531" cy="797918"/>
          </a:xfrm>
        </p:grpSpPr>
        <p:sp>
          <p:nvSpPr>
            <p:cNvPr id="37" name="Text Placeholder 53">
              <a:extLst>
                <a:ext uri="{FF2B5EF4-FFF2-40B4-BE49-F238E27FC236}">
                  <a16:creationId xmlns:a16="http://schemas.microsoft.com/office/drawing/2014/main" id="{7EB6F8BB-B2CB-4D54-B688-314E02E91B9D}"/>
                </a:ext>
              </a:extLst>
            </p:cNvPr>
            <p:cNvSpPr txBox="1">
              <a:spLocks/>
            </p:cNvSpPr>
            <p:nvPr/>
          </p:nvSpPr>
          <p:spPr>
            <a:xfrm>
              <a:off x="5041726" y="1906530"/>
              <a:ext cx="2081531" cy="5029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900">
                  <a:solidFill>
                    <a:schemeClr val="bg2"/>
                  </a:solidFill>
                  <a:latin typeface="Montserrat Light" panose="00000400000000000000" pitchFamily="50" charset="-52"/>
                </a:rPr>
                <a:t>Lorem ipsum dolor sit amet, consectetur adipiscing elit</a:t>
              </a:r>
              <a:endParaRPr lang="en-US" sz="900" dirty="0">
                <a:solidFill>
                  <a:schemeClr val="bg2"/>
                </a:solidFill>
                <a:latin typeface="Montserrat Light" panose="00000400000000000000" pitchFamily="50" charset="-52"/>
              </a:endParaRPr>
            </a:p>
          </p:txBody>
        </p:sp>
        <p:sp>
          <p:nvSpPr>
            <p:cNvPr id="38" name="Text Placeholder 56">
              <a:extLst>
                <a:ext uri="{FF2B5EF4-FFF2-40B4-BE49-F238E27FC236}">
                  <a16:creationId xmlns:a16="http://schemas.microsoft.com/office/drawing/2014/main" id="{24110ACE-12B4-4507-BCB2-F60361C1178F}"/>
                </a:ext>
              </a:extLst>
            </p:cNvPr>
            <p:cNvSpPr txBox="1">
              <a:spLocks/>
            </p:cNvSpPr>
            <p:nvPr/>
          </p:nvSpPr>
          <p:spPr>
            <a:xfrm>
              <a:off x="5242718" y="1611560"/>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a:solidFill>
                    <a:schemeClr val="bg2"/>
                  </a:solidFill>
                </a:rPr>
                <a:t>Title Here</a:t>
              </a:r>
              <a:endParaRPr lang="ru-RU" sz="1400" b="1" dirty="0">
                <a:solidFill>
                  <a:schemeClr val="bg2"/>
                </a:solidFill>
              </a:endParaRPr>
            </a:p>
          </p:txBody>
        </p:sp>
      </p:grpSp>
      <p:sp>
        <p:nvSpPr>
          <p:cNvPr id="42" name="Freeform 20">
            <a:extLst>
              <a:ext uri="{FF2B5EF4-FFF2-40B4-BE49-F238E27FC236}">
                <a16:creationId xmlns:a16="http://schemas.microsoft.com/office/drawing/2014/main" id="{00DAE443-1B24-4E2A-9587-67E7E5E5778C}"/>
              </a:ext>
            </a:extLst>
          </p:cNvPr>
          <p:cNvSpPr>
            <a:spLocks noEditPoints="1"/>
          </p:cNvSpPr>
          <p:nvPr/>
        </p:nvSpPr>
        <p:spPr bwMode="auto">
          <a:xfrm>
            <a:off x="8355662" y="3914679"/>
            <a:ext cx="305738" cy="304253"/>
          </a:xfrm>
          <a:custGeom>
            <a:avLst/>
            <a:gdLst>
              <a:gd name="T0" fmla="*/ 67 w 172"/>
              <a:gd name="T1" fmla="*/ 36 h 171"/>
              <a:gd name="T2" fmla="*/ 86 w 172"/>
              <a:gd name="T3" fmla="*/ 17 h 171"/>
              <a:gd name="T4" fmla="*/ 105 w 172"/>
              <a:gd name="T5" fmla="*/ 36 h 171"/>
              <a:gd name="T6" fmla="*/ 86 w 172"/>
              <a:gd name="T7" fmla="*/ 55 h 171"/>
              <a:gd name="T8" fmla="*/ 67 w 172"/>
              <a:gd name="T9" fmla="*/ 36 h 171"/>
              <a:gd name="T10" fmla="*/ 111 w 172"/>
              <a:gd name="T11" fmla="*/ 63 h 171"/>
              <a:gd name="T12" fmla="*/ 61 w 172"/>
              <a:gd name="T13" fmla="*/ 63 h 171"/>
              <a:gd name="T14" fmla="*/ 54 w 172"/>
              <a:gd name="T15" fmla="*/ 70 h 171"/>
              <a:gd name="T16" fmla="*/ 54 w 172"/>
              <a:gd name="T17" fmla="*/ 113 h 171"/>
              <a:gd name="T18" fmla="*/ 61 w 172"/>
              <a:gd name="T19" fmla="*/ 119 h 171"/>
              <a:gd name="T20" fmla="*/ 67 w 172"/>
              <a:gd name="T21" fmla="*/ 119 h 171"/>
              <a:gd name="T22" fmla="*/ 67 w 172"/>
              <a:gd name="T23" fmla="*/ 165 h 171"/>
              <a:gd name="T24" fmla="*/ 73 w 172"/>
              <a:gd name="T25" fmla="*/ 171 h 171"/>
              <a:gd name="T26" fmla="*/ 99 w 172"/>
              <a:gd name="T27" fmla="*/ 171 h 171"/>
              <a:gd name="T28" fmla="*/ 105 w 172"/>
              <a:gd name="T29" fmla="*/ 165 h 171"/>
              <a:gd name="T30" fmla="*/ 105 w 172"/>
              <a:gd name="T31" fmla="*/ 119 h 171"/>
              <a:gd name="T32" fmla="*/ 111 w 172"/>
              <a:gd name="T33" fmla="*/ 119 h 171"/>
              <a:gd name="T34" fmla="*/ 118 w 172"/>
              <a:gd name="T35" fmla="*/ 113 h 171"/>
              <a:gd name="T36" fmla="*/ 118 w 172"/>
              <a:gd name="T37" fmla="*/ 70 h 171"/>
              <a:gd name="T38" fmla="*/ 111 w 172"/>
              <a:gd name="T39" fmla="*/ 63 h 171"/>
              <a:gd name="T40" fmla="*/ 142 w 172"/>
              <a:gd name="T41" fmla="*/ 36 h 171"/>
              <a:gd name="T42" fmla="*/ 160 w 172"/>
              <a:gd name="T43" fmla="*/ 18 h 171"/>
              <a:gd name="T44" fmla="*/ 142 w 172"/>
              <a:gd name="T45" fmla="*/ 0 h 171"/>
              <a:gd name="T46" fmla="*/ 124 w 172"/>
              <a:gd name="T47" fmla="*/ 18 h 171"/>
              <a:gd name="T48" fmla="*/ 142 w 172"/>
              <a:gd name="T49" fmla="*/ 36 h 171"/>
              <a:gd name="T50" fmla="*/ 166 w 172"/>
              <a:gd name="T51" fmla="*/ 44 h 171"/>
              <a:gd name="T52" fmla="*/ 119 w 172"/>
              <a:gd name="T53" fmla="*/ 44 h 171"/>
              <a:gd name="T54" fmla="*/ 113 w 172"/>
              <a:gd name="T55" fmla="*/ 50 h 171"/>
              <a:gd name="T56" fmla="*/ 113 w 172"/>
              <a:gd name="T57" fmla="*/ 50 h 171"/>
              <a:gd name="T58" fmla="*/ 131 w 172"/>
              <a:gd name="T59" fmla="*/ 70 h 171"/>
              <a:gd name="T60" fmla="*/ 131 w 172"/>
              <a:gd name="T61" fmla="*/ 113 h 171"/>
              <a:gd name="T62" fmla="*/ 124 w 172"/>
              <a:gd name="T63" fmla="*/ 127 h 171"/>
              <a:gd name="T64" fmla="*/ 124 w 172"/>
              <a:gd name="T65" fmla="*/ 138 h 171"/>
              <a:gd name="T66" fmla="*/ 131 w 172"/>
              <a:gd name="T67" fmla="*/ 144 h 171"/>
              <a:gd name="T68" fmla="*/ 154 w 172"/>
              <a:gd name="T69" fmla="*/ 144 h 171"/>
              <a:gd name="T70" fmla="*/ 160 w 172"/>
              <a:gd name="T71" fmla="*/ 138 h 171"/>
              <a:gd name="T72" fmla="*/ 160 w 172"/>
              <a:gd name="T73" fmla="*/ 96 h 171"/>
              <a:gd name="T74" fmla="*/ 166 w 172"/>
              <a:gd name="T75" fmla="*/ 96 h 171"/>
              <a:gd name="T76" fmla="*/ 172 w 172"/>
              <a:gd name="T77" fmla="*/ 90 h 171"/>
              <a:gd name="T78" fmla="*/ 172 w 172"/>
              <a:gd name="T79" fmla="*/ 50 h 171"/>
              <a:gd name="T80" fmla="*/ 166 w 172"/>
              <a:gd name="T81" fmla="*/ 44 h 171"/>
              <a:gd name="T82" fmla="*/ 47 w 172"/>
              <a:gd name="T83" fmla="*/ 18 h 171"/>
              <a:gd name="T84" fmla="*/ 29 w 172"/>
              <a:gd name="T85" fmla="*/ 0 h 171"/>
              <a:gd name="T86" fmla="*/ 12 w 172"/>
              <a:gd name="T87" fmla="*/ 18 h 171"/>
              <a:gd name="T88" fmla="*/ 29 w 172"/>
              <a:gd name="T89" fmla="*/ 36 h 171"/>
              <a:gd name="T90" fmla="*/ 47 w 172"/>
              <a:gd name="T91" fmla="*/ 18 h 171"/>
              <a:gd name="T92" fmla="*/ 0 w 172"/>
              <a:gd name="T93" fmla="*/ 50 h 171"/>
              <a:gd name="T94" fmla="*/ 0 w 172"/>
              <a:gd name="T95" fmla="*/ 90 h 171"/>
              <a:gd name="T96" fmla="*/ 6 w 172"/>
              <a:gd name="T97" fmla="*/ 96 h 171"/>
              <a:gd name="T98" fmla="*/ 11 w 172"/>
              <a:gd name="T99" fmla="*/ 96 h 171"/>
              <a:gd name="T100" fmla="*/ 11 w 172"/>
              <a:gd name="T101" fmla="*/ 138 h 171"/>
              <a:gd name="T102" fmla="*/ 18 w 172"/>
              <a:gd name="T103" fmla="*/ 144 h 171"/>
              <a:gd name="T104" fmla="*/ 41 w 172"/>
              <a:gd name="T105" fmla="*/ 144 h 171"/>
              <a:gd name="T106" fmla="*/ 47 w 172"/>
              <a:gd name="T107" fmla="*/ 138 h 171"/>
              <a:gd name="T108" fmla="*/ 47 w 172"/>
              <a:gd name="T109" fmla="*/ 127 h 171"/>
              <a:gd name="T110" fmla="*/ 41 w 172"/>
              <a:gd name="T111" fmla="*/ 113 h 171"/>
              <a:gd name="T112" fmla="*/ 41 w 172"/>
              <a:gd name="T113" fmla="*/ 70 h 171"/>
              <a:gd name="T114" fmla="*/ 59 w 172"/>
              <a:gd name="T115" fmla="*/ 50 h 171"/>
              <a:gd name="T116" fmla="*/ 59 w 172"/>
              <a:gd name="T117" fmla="*/ 50 h 171"/>
              <a:gd name="T118" fmla="*/ 53 w 172"/>
              <a:gd name="T119" fmla="*/ 44 h 171"/>
              <a:gd name="T120" fmla="*/ 6 w 172"/>
              <a:gd name="T121" fmla="*/ 44 h 171"/>
              <a:gd name="T122" fmla="*/ 0 w 172"/>
              <a:gd name="T123" fmla="*/ 5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1">
                <a:moveTo>
                  <a:pt x="67" y="36"/>
                </a:moveTo>
                <a:cubicBezTo>
                  <a:pt x="67" y="25"/>
                  <a:pt x="75" y="17"/>
                  <a:pt x="86" y="17"/>
                </a:cubicBezTo>
                <a:cubicBezTo>
                  <a:pt x="96" y="17"/>
                  <a:pt x="105" y="25"/>
                  <a:pt x="105" y="36"/>
                </a:cubicBezTo>
                <a:cubicBezTo>
                  <a:pt x="105" y="47"/>
                  <a:pt x="96" y="55"/>
                  <a:pt x="86" y="55"/>
                </a:cubicBezTo>
                <a:cubicBezTo>
                  <a:pt x="75" y="55"/>
                  <a:pt x="67" y="47"/>
                  <a:pt x="67" y="36"/>
                </a:cubicBezTo>
                <a:close/>
                <a:moveTo>
                  <a:pt x="111" y="63"/>
                </a:moveTo>
                <a:cubicBezTo>
                  <a:pt x="61" y="63"/>
                  <a:pt x="61" y="63"/>
                  <a:pt x="61" y="63"/>
                </a:cubicBezTo>
                <a:cubicBezTo>
                  <a:pt x="57" y="63"/>
                  <a:pt x="54" y="66"/>
                  <a:pt x="54" y="70"/>
                </a:cubicBezTo>
                <a:cubicBezTo>
                  <a:pt x="54" y="113"/>
                  <a:pt x="54" y="113"/>
                  <a:pt x="54" y="113"/>
                </a:cubicBezTo>
                <a:cubicBezTo>
                  <a:pt x="54" y="116"/>
                  <a:pt x="57" y="119"/>
                  <a:pt x="61" y="119"/>
                </a:cubicBezTo>
                <a:cubicBezTo>
                  <a:pt x="67" y="119"/>
                  <a:pt x="67" y="119"/>
                  <a:pt x="67" y="119"/>
                </a:cubicBezTo>
                <a:cubicBezTo>
                  <a:pt x="67" y="165"/>
                  <a:pt x="67" y="165"/>
                  <a:pt x="67" y="165"/>
                </a:cubicBezTo>
                <a:cubicBezTo>
                  <a:pt x="67" y="168"/>
                  <a:pt x="70" y="171"/>
                  <a:pt x="73" y="171"/>
                </a:cubicBezTo>
                <a:cubicBezTo>
                  <a:pt x="99" y="171"/>
                  <a:pt x="99" y="171"/>
                  <a:pt x="99" y="171"/>
                </a:cubicBezTo>
                <a:cubicBezTo>
                  <a:pt x="102" y="171"/>
                  <a:pt x="105" y="168"/>
                  <a:pt x="105" y="165"/>
                </a:cubicBezTo>
                <a:cubicBezTo>
                  <a:pt x="105" y="119"/>
                  <a:pt x="105" y="119"/>
                  <a:pt x="105" y="119"/>
                </a:cubicBezTo>
                <a:cubicBezTo>
                  <a:pt x="111" y="119"/>
                  <a:pt x="111" y="119"/>
                  <a:pt x="111" y="119"/>
                </a:cubicBezTo>
                <a:cubicBezTo>
                  <a:pt x="115" y="119"/>
                  <a:pt x="118" y="116"/>
                  <a:pt x="118" y="113"/>
                </a:cubicBezTo>
                <a:cubicBezTo>
                  <a:pt x="118" y="70"/>
                  <a:pt x="118" y="70"/>
                  <a:pt x="118" y="70"/>
                </a:cubicBezTo>
                <a:cubicBezTo>
                  <a:pt x="118" y="66"/>
                  <a:pt x="115" y="63"/>
                  <a:pt x="111" y="63"/>
                </a:cubicBezTo>
                <a:close/>
                <a:moveTo>
                  <a:pt x="142" y="36"/>
                </a:moveTo>
                <a:cubicBezTo>
                  <a:pt x="152" y="36"/>
                  <a:pt x="160" y="28"/>
                  <a:pt x="160" y="18"/>
                </a:cubicBezTo>
                <a:cubicBezTo>
                  <a:pt x="160" y="8"/>
                  <a:pt x="152" y="0"/>
                  <a:pt x="142" y="0"/>
                </a:cubicBezTo>
                <a:cubicBezTo>
                  <a:pt x="132" y="0"/>
                  <a:pt x="124" y="8"/>
                  <a:pt x="124" y="18"/>
                </a:cubicBezTo>
                <a:cubicBezTo>
                  <a:pt x="124" y="28"/>
                  <a:pt x="132" y="36"/>
                  <a:pt x="142" y="36"/>
                </a:cubicBezTo>
                <a:close/>
                <a:moveTo>
                  <a:pt x="166" y="44"/>
                </a:moveTo>
                <a:cubicBezTo>
                  <a:pt x="119" y="44"/>
                  <a:pt x="119" y="44"/>
                  <a:pt x="119" y="44"/>
                </a:cubicBezTo>
                <a:cubicBezTo>
                  <a:pt x="116" y="44"/>
                  <a:pt x="113" y="46"/>
                  <a:pt x="113" y="50"/>
                </a:cubicBezTo>
                <a:cubicBezTo>
                  <a:pt x="113" y="50"/>
                  <a:pt x="113" y="50"/>
                  <a:pt x="113" y="50"/>
                </a:cubicBezTo>
                <a:cubicBezTo>
                  <a:pt x="123" y="51"/>
                  <a:pt x="131" y="60"/>
                  <a:pt x="131" y="70"/>
                </a:cubicBezTo>
                <a:cubicBezTo>
                  <a:pt x="131" y="113"/>
                  <a:pt x="131" y="113"/>
                  <a:pt x="131" y="113"/>
                </a:cubicBezTo>
                <a:cubicBezTo>
                  <a:pt x="131" y="118"/>
                  <a:pt x="128" y="123"/>
                  <a:pt x="124" y="127"/>
                </a:cubicBezTo>
                <a:cubicBezTo>
                  <a:pt x="124" y="138"/>
                  <a:pt x="124" y="138"/>
                  <a:pt x="124" y="138"/>
                </a:cubicBezTo>
                <a:cubicBezTo>
                  <a:pt x="124" y="141"/>
                  <a:pt x="127" y="144"/>
                  <a:pt x="131" y="144"/>
                </a:cubicBezTo>
                <a:cubicBezTo>
                  <a:pt x="154" y="144"/>
                  <a:pt x="154" y="144"/>
                  <a:pt x="154" y="144"/>
                </a:cubicBezTo>
                <a:cubicBezTo>
                  <a:pt x="157" y="144"/>
                  <a:pt x="160" y="141"/>
                  <a:pt x="160" y="138"/>
                </a:cubicBezTo>
                <a:cubicBezTo>
                  <a:pt x="160" y="96"/>
                  <a:pt x="160" y="96"/>
                  <a:pt x="160" y="96"/>
                </a:cubicBezTo>
                <a:cubicBezTo>
                  <a:pt x="166" y="96"/>
                  <a:pt x="166" y="96"/>
                  <a:pt x="166" y="96"/>
                </a:cubicBezTo>
                <a:cubicBezTo>
                  <a:pt x="169" y="96"/>
                  <a:pt x="172" y="93"/>
                  <a:pt x="172" y="90"/>
                </a:cubicBezTo>
                <a:cubicBezTo>
                  <a:pt x="172" y="50"/>
                  <a:pt x="172" y="50"/>
                  <a:pt x="172" y="50"/>
                </a:cubicBezTo>
                <a:cubicBezTo>
                  <a:pt x="172" y="46"/>
                  <a:pt x="169" y="44"/>
                  <a:pt x="166" y="44"/>
                </a:cubicBezTo>
                <a:close/>
                <a:moveTo>
                  <a:pt x="47" y="18"/>
                </a:moveTo>
                <a:cubicBezTo>
                  <a:pt x="47" y="8"/>
                  <a:pt x="39" y="0"/>
                  <a:pt x="29" y="0"/>
                </a:cubicBezTo>
                <a:cubicBezTo>
                  <a:pt x="20" y="0"/>
                  <a:pt x="12" y="8"/>
                  <a:pt x="12" y="18"/>
                </a:cubicBezTo>
                <a:cubicBezTo>
                  <a:pt x="12" y="28"/>
                  <a:pt x="20" y="36"/>
                  <a:pt x="29" y="36"/>
                </a:cubicBezTo>
                <a:cubicBezTo>
                  <a:pt x="39" y="36"/>
                  <a:pt x="47" y="28"/>
                  <a:pt x="47" y="18"/>
                </a:cubicBezTo>
                <a:close/>
                <a:moveTo>
                  <a:pt x="0" y="50"/>
                </a:moveTo>
                <a:cubicBezTo>
                  <a:pt x="0" y="90"/>
                  <a:pt x="0" y="90"/>
                  <a:pt x="0" y="90"/>
                </a:cubicBezTo>
                <a:cubicBezTo>
                  <a:pt x="0" y="93"/>
                  <a:pt x="3" y="96"/>
                  <a:pt x="6" y="96"/>
                </a:cubicBezTo>
                <a:cubicBezTo>
                  <a:pt x="11" y="96"/>
                  <a:pt x="11" y="96"/>
                  <a:pt x="11" y="96"/>
                </a:cubicBezTo>
                <a:cubicBezTo>
                  <a:pt x="11" y="138"/>
                  <a:pt x="11" y="138"/>
                  <a:pt x="11" y="138"/>
                </a:cubicBezTo>
                <a:cubicBezTo>
                  <a:pt x="11" y="141"/>
                  <a:pt x="14" y="144"/>
                  <a:pt x="18" y="144"/>
                </a:cubicBezTo>
                <a:cubicBezTo>
                  <a:pt x="41" y="144"/>
                  <a:pt x="41" y="144"/>
                  <a:pt x="41" y="144"/>
                </a:cubicBezTo>
                <a:cubicBezTo>
                  <a:pt x="44" y="144"/>
                  <a:pt x="47" y="141"/>
                  <a:pt x="47" y="138"/>
                </a:cubicBezTo>
                <a:cubicBezTo>
                  <a:pt x="47" y="127"/>
                  <a:pt x="47" y="127"/>
                  <a:pt x="47" y="127"/>
                </a:cubicBezTo>
                <a:cubicBezTo>
                  <a:pt x="43" y="123"/>
                  <a:pt x="41" y="118"/>
                  <a:pt x="41" y="113"/>
                </a:cubicBezTo>
                <a:cubicBezTo>
                  <a:pt x="41" y="70"/>
                  <a:pt x="41" y="70"/>
                  <a:pt x="41" y="70"/>
                </a:cubicBezTo>
                <a:cubicBezTo>
                  <a:pt x="41" y="60"/>
                  <a:pt x="49" y="51"/>
                  <a:pt x="59" y="50"/>
                </a:cubicBezTo>
                <a:cubicBezTo>
                  <a:pt x="59" y="50"/>
                  <a:pt x="59" y="50"/>
                  <a:pt x="59" y="50"/>
                </a:cubicBezTo>
                <a:cubicBezTo>
                  <a:pt x="59" y="46"/>
                  <a:pt x="56" y="44"/>
                  <a:pt x="53" y="44"/>
                </a:cubicBezTo>
                <a:cubicBezTo>
                  <a:pt x="6" y="44"/>
                  <a:pt x="6" y="44"/>
                  <a:pt x="6" y="44"/>
                </a:cubicBezTo>
                <a:cubicBezTo>
                  <a:pt x="3" y="44"/>
                  <a:pt x="0" y="46"/>
                  <a:pt x="0" y="5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3" name="Freeform 21">
            <a:extLst>
              <a:ext uri="{FF2B5EF4-FFF2-40B4-BE49-F238E27FC236}">
                <a16:creationId xmlns:a16="http://schemas.microsoft.com/office/drawing/2014/main" id="{9856DB78-4D12-4DEA-B946-3D7D934AFBB2}"/>
              </a:ext>
            </a:extLst>
          </p:cNvPr>
          <p:cNvSpPr>
            <a:spLocks noEditPoints="1"/>
          </p:cNvSpPr>
          <p:nvPr/>
        </p:nvSpPr>
        <p:spPr bwMode="auto">
          <a:xfrm>
            <a:off x="5889353" y="3935576"/>
            <a:ext cx="458481" cy="270879"/>
          </a:xfrm>
          <a:custGeom>
            <a:avLst/>
            <a:gdLst>
              <a:gd name="T0" fmla="*/ 46 w 218"/>
              <a:gd name="T1" fmla="*/ 83 h 129"/>
              <a:gd name="T2" fmla="*/ 47 w 218"/>
              <a:gd name="T3" fmla="*/ 74 h 129"/>
              <a:gd name="T4" fmla="*/ 70 w 218"/>
              <a:gd name="T5" fmla="*/ 57 h 129"/>
              <a:gd name="T6" fmla="*/ 76 w 218"/>
              <a:gd name="T7" fmla="*/ 63 h 129"/>
              <a:gd name="T8" fmla="*/ 54 w 218"/>
              <a:gd name="T9" fmla="*/ 83 h 129"/>
              <a:gd name="T10" fmla="*/ 65 w 218"/>
              <a:gd name="T11" fmla="*/ 100 h 129"/>
              <a:gd name="T12" fmla="*/ 91 w 218"/>
              <a:gd name="T13" fmla="*/ 70 h 129"/>
              <a:gd name="T14" fmla="*/ 83 w 218"/>
              <a:gd name="T15" fmla="*/ 70 h 129"/>
              <a:gd name="T16" fmla="*/ 57 w 218"/>
              <a:gd name="T17" fmla="*/ 99 h 129"/>
              <a:gd name="T18" fmla="*/ 65 w 218"/>
              <a:gd name="T19" fmla="*/ 100 h 129"/>
              <a:gd name="T20" fmla="*/ 98 w 218"/>
              <a:gd name="T21" fmla="*/ 98 h 129"/>
              <a:gd name="T22" fmla="*/ 94 w 218"/>
              <a:gd name="T23" fmla="*/ 88 h 129"/>
              <a:gd name="T24" fmla="*/ 72 w 218"/>
              <a:gd name="T25" fmla="*/ 104 h 129"/>
              <a:gd name="T26" fmla="*/ 76 w 218"/>
              <a:gd name="T27" fmla="*/ 115 h 129"/>
              <a:gd name="T28" fmla="*/ 93 w 218"/>
              <a:gd name="T29" fmla="*/ 128 h 129"/>
              <a:gd name="T30" fmla="*/ 104 w 218"/>
              <a:gd name="T31" fmla="*/ 111 h 129"/>
              <a:gd name="T32" fmla="*/ 96 w 218"/>
              <a:gd name="T33" fmla="*/ 110 h 129"/>
              <a:gd name="T34" fmla="*/ 84 w 218"/>
              <a:gd name="T35" fmla="*/ 127 h 129"/>
              <a:gd name="T36" fmla="*/ 93 w 218"/>
              <a:gd name="T37" fmla="*/ 128 h 129"/>
              <a:gd name="T38" fmla="*/ 218 w 218"/>
              <a:gd name="T39" fmla="*/ 39 h 129"/>
              <a:gd name="T40" fmla="*/ 174 w 218"/>
              <a:gd name="T41" fmla="*/ 19 h 129"/>
              <a:gd name="T42" fmla="*/ 193 w 218"/>
              <a:gd name="T43" fmla="*/ 52 h 129"/>
              <a:gd name="T44" fmla="*/ 175 w 218"/>
              <a:gd name="T45" fmla="*/ 61 h 129"/>
              <a:gd name="T46" fmla="*/ 167 w 218"/>
              <a:gd name="T47" fmla="*/ 21 h 129"/>
              <a:gd name="T48" fmla="*/ 105 w 218"/>
              <a:gd name="T49" fmla="*/ 13 h 129"/>
              <a:gd name="T50" fmla="*/ 102 w 218"/>
              <a:gd name="T51" fmla="*/ 13 h 129"/>
              <a:gd name="T52" fmla="*/ 65 w 218"/>
              <a:gd name="T53" fmla="*/ 34 h 129"/>
              <a:gd name="T54" fmla="*/ 71 w 218"/>
              <a:gd name="T55" fmla="*/ 41 h 129"/>
              <a:gd name="T56" fmla="*/ 108 w 218"/>
              <a:gd name="T57" fmla="*/ 24 h 129"/>
              <a:gd name="T58" fmla="*/ 109 w 218"/>
              <a:gd name="T59" fmla="*/ 24 h 129"/>
              <a:gd name="T60" fmla="*/ 171 w 218"/>
              <a:gd name="T61" fmla="*/ 66 h 129"/>
              <a:gd name="T62" fmla="*/ 117 w 218"/>
              <a:gd name="T63" fmla="*/ 119 h 129"/>
              <a:gd name="T64" fmla="*/ 108 w 218"/>
              <a:gd name="T65" fmla="*/ 124 h 129"/>
              <a:gd name="T66" fmla="*/ 112 w 218"/>
              <a:gd name="T67" fmla="*/ 128 h 129"/>
              <a:gd name="T68" fmla="*/ 133 w 218"/>
              <a:gd name="T69" fmla="*/ 118 h 129"/>
              <a:gd name="T70" fmla="*/ 135 w 218"/>
              <a:gd name="T71" fmla="*/ 110 h 129"/>
              <a:gd name="T72" fmla="*/ 128 w 218"/>
              <a:gd name="T73" fmla="*/ 92 h 129"/>
              <a:gd name="T74" fmla="*/ 144 w 218"/>
              <a:gd name="T75" fmla="*/ 108 h 129"/>
              <a:gd name="T76" fmla="*/ 152 w 218"/>
              <a:gd name="T77" fmla="*/ 110 h 129"/>
              <a:gd name="T78" fmla="*/ 153 w 218"/>
              <a:gd name="T79" fmla="*/ 101 h 129"/>
              <a:gd name="T80" fmla="*/ 145 w 218"/>
              <a:gd name="T81" fmla="*/ 80 h 129"/>
              <a:gd name="T82" fmla="*/ 161 w 218"/>
              <a:gd name="T83" fmla="*/ 96 h 129"/>
              <a:gd name="T84" fmla="*/ 168 w 218"/>
              <a:gd name="T85" fmla="*/ 99 h 129"/>
              <a:gd name="T86" fmla="*/ 157 w 218"/>
              <a:gd name="T87" fmla="*/ 76 h 129"/>
              <a:gd name="T88" fmla="*/ 77 w 218"/>
              <a:gd name="T89" fmla="*/ 47 h 129"/>
              <a:gd name="T90" fmla="*/ 60 w 218"/>
              <a:gd name="T91" fmla="*/ 43 h 129"/>
              <a:gd name="T92" fmla="*/ 65 w 218"/>
              <a:gd name="T93" fmla="*/ 24 h 129"/>
              <a:gd name="T94" fmla="*/ 53 w 218"/>
              <a:gd name="T95" fmla="*/ 23 h 129"/>
              <a:gd name="T96" fmla="*/ 42 w 218"/>
              <a:gd name="T97" fmla="*/ 69 h 129"/>
              <a:gd name="T98" fmla="*/ 70 w 218"/>
              <a:gd name="T99" fmla="*/ 49 h 129"/>
              <a:gd name="T100" fmla="*/ 83 w 218"/>
              <a:gd name="T101" fmla="*/ 61 h 129"/>
              <a:gd name="T102" fmla="*/ 97 w 218"/>
              <a:gd name="T103" fmla="*/ 66 h 129"/>
              <a:gd name="T104" fmla="*/ 104 w 218"/>
              <a:gd name="T105" fmla="*/ 85 h 129"/>
              <a:gd name="T106" fmla="*/ 109 w 218"/>
              <a:gd name="T107" fmla="*/ 106 h 129"/>
              <a:gd name="T108" fmla="*/ 124 w 218"/>
              <a:gd name="T109" fmla="*/ 115 h 129"/>
              <a:gd name="T110" fmla="*/ 130 w 218"/>
              <a:gd name="T111" fmla="*/ 119 h 129"/>
              <a:gd name="T112" fmla="*/ 19 w 218"/>
              <a:gd name="T113" fmla="*/ 47 h 129"/>
              <a:gd name="T114" fmla="*/ 28 w 218"/>
              <a:gd name="T115" fmla="*/ 0 h 129"/>
              <a:gd name="T116" fmla="*/ 19 w 218"/>
              <a:gd name="T117" fmla="*/ 4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29">
                <a:moveTo>
                  <a:pt x="50" y="85"/>
                </a:moveTo>
                <a:cubicBezTo>
                  <a:pt x="49" y="85"/>
                  <a:pt x="47" y="84"/>
                  <a:pt x="46" y="83"/>
                </a:cubicBezTo>
                <a:cubicBezTo>
                  <a:pt x="45" y="81"/>
                  <a:pt x="44" y="80"/>
                  <a:pt x="44" y="78"/>
                </a:cubicBezTo>
                <a:cubicBezTo>
                  <a:pt x="45" y="77"/>
                  <a:pt x="45" y="75"/>
                  <a:pt x="47" y="74"/>
                </a:cubicBezTo>
                <a:cubicBezTo>
                  <a:pt x="66" y="58"/>
                  <a:pt x="66" y="58"/>
                  <a:pt x="66" y="58"/>
                </a:cubicBezTo>
                <a:cubicBezTo>
                  <a:pt x="67" y="57"/>
                  <a:pt x="69" y="57"/>
                  <a:pt x="70" y="57"/>
                </a:cubicBezTo>
                <a:cubicBezTo>
                  <a:pt x="72" y="57"/>
                  <a:pt x="73" y="58"/>
                  <a:pt x="75" y="59"/>
                </a:cubicBezTo>
                <a:cubicBezTo>
                  <a:pt x="76" y="60"/>
                  <a:pt x="76" y="62"/>
                  <a:pt x="76" y="63"/>
                </a:cubicBezTo>
                <a:cubicBezTo>
                  <a:pt x="76" y="65"/>
                  <a:pt x="75" y="66"/>
                  <a:pt x="74" y="67"/>
                </a:cubicBezTo>
                <a:cubicBezTo>
                  <a:pt x="54" y="83"/>
                  <a:pt x="54" y="83"/>
                  <a:pt x="54" y="83"/>
                </a:cubicBezTo>
                <a:cubicBezTo>
                  <a:pt x="53" y="84"/>
                  <a:pt x="52" y="85"/>
                  <a:pt x="50" y="85"/>
                </a:cubicBezTo>
                <a:close/>
                <a:moveTo>
                  <a:pt x="65" y="100"/>
                </a:moveTo>
                <a:cubicBezTo>
                  <a:pt x="90" y="79"/>
                  <a:pt x="90" y="79"/>
                  <a:pt x="90" y="79"/>
                </a:cubicBezTo>
                <a:cubicBezTo>
                  <a:pt x="93" y="77"/>
                  <a:pt x="93" y="73"/>
                  <a:pt x="91" y="70"/>
                </a:cubicBezTo>
                <a:cubicBezTo>
                  <a:pt x="90" y="69"/>
                  <a:pt x="88" y="68"/>
                  <a:pt x="87" y="68"/>
                </a:cubicBezTo>
                <a:cubicBezTo>
                  <a:pt x="85" y="68"/>
                  <a:pt x="84" y="69"/>
                  <a:pt x="83" y="70"/>
                </a:cubicBezTo>
                <a:cubicBezTo>
                  <a:pt x="58" y="91"/>
                  <a:pt x="58" y="91"/>
                  <a:pt x="58" y="91"/>
                </a:cubicBezTo>
                <a:cubicBezTo>
                  <a:pt x="55" y="93"/>
                  <a:pt x="55" y="96"/>
                  <a:pt x="57" y="99"/>
                </a:cubicBezTo>
                <a:cubicBezTo>
                  <a:pt x="58" y="100"/>
                  <a:pt x="60" y="101"/>
                  <a:pt x="61" y="101"/>
                </a:cubicBezTo>
                <a:cubicBezTo>
                  <a:pt x="63" y="101"/>
                  <a:pt x="64" y="101"/>
                  <a:pt x="65" y="100"/>
                </a:cubicBezTo>
                <a:close/>
                <a:moveTo>
                  <a:pt x="79" y="113"/>
                </a:moveTo>
                <a:cubicBezTo>
                  <a:pt x="98" y="98"/>
                  <a:pt x="98" y="98"/>
                  <a:pt x="98" y="98"/>
                </a:cubicBezTo>
                <a:cubicBezTo>
                  <a:pt x="100" y="96"/>
                  <a:pt x="100" y="92"/>
                  <a:pt x="98" y="90"/>
                </a:cubicBezTo>
                <a:cubicBezTo>
                  <a:pt x="97" y="89"/>
                  <a:pt x="96" y="88"/>
                  <a:pt x="94" y="88"/>
                </a:cubicBezTo>
                <a:cubicBezTo>
                  <a:pt x="92" y="88"/>
                  <a:pt x="91" y="88"/>
                  <a:pt x="90" y="89"/>
                </a:cubicBezTo>
                <a:cubicBezTo>
                  <a:pt x="72" y="104"/>
                  <a:pt x="72" y="104"/>
                  <a:pt x="72" y="104"/>
                </a:cubicBezTo>
                <a:cubicBezTo>
                  <a:pt x="69" y="106"/>
                  <a:pt x="69" y="110"/>
                  <a:pt x="71" y="112"/>
                </a:cubicBezTo>
                <a:cubicBezTo>
                  <a:pt x="72" y="114"/>
                  <a:pt x="74" y="115"/>
                  <a:pt x="76" y="115"/>
                </a:cubicBezTo>
                <a:cubicBezTo>
                  <a:pt x="77" y="115"/>
                  <a:pt x="78" y="114"/>
                  <a:pt x="79" y="113"/>
                </a:cubicBezTo>
                <a:close/>
                <a:moveTo>
                  <a:pt x="93" y="128"/>
                </a:moveTo>
                <a:cubicBezTo>
                  <a:pt x="103" y="119"/>
                  <a:pt x="103" y="119"/>
                  <a:pt x="103" y="119"/>
                </a:cubicBezTo>
                <a:cubicBezTo>
                  <a:pt x="106" y="117"/>
                  <a:pt x="106" y="113"/>
                  <a:pt x="104" y="111"/>
                </a:cubicBezTo>
                <a:cubicBezTo>
                  <a:pt x="103" y="109"/>
                  <a:pt x="101" y="109"/>
                  <a:pt x="99" y="109"/>
                </a:cubicBezTo>
                <a:cubicBezTo>
                  <a:pt x="98" y="109"/>
                  <a:pt x="97" y="109"/>
                  <a:pt x="96" y="110"/>
                </a:cubicBezTo>
                <a:cubicBezTo>
                  <a:pt x="85" y="119"/>
                  <a:pt x="85" y="119"/>
                  <a:pt x="85" y="119"/>
                </a:cubicBezTo>
                <a:cubicBezTo>
                  <a:pt x="83" y="121"/>
                  <a:pt x="82" y="124"/>
                  <a:pt x="84" y="127"/>
                </a:cubicBezTo>
                <a:cubicBezTo>
                  <a:pt x="85" y="128"/>
                  <a:pt x="87" y="129"/>
                  <a:pt x="89" y="129"/>
                </a:cubicBezTo>
                <a:cubicBezTo>
                  <a:pt x="90" y="129"/>
                  <a:pt x="92" y="129"/>
                  <a:pt x="93" y="128"/>
                </a:cubicBezTo>
                <a:close/>
                <a:moveTo>
                  <a:pt x="193" y="52"/>
                </a:moveTo>
                <a:cubicBezTo>
                  <a:pt x="218" y="39"/>
                  <a:pt x="218" y="39"/>
                  <a:pt x="218" y="39"/>
                </a:cubicBezTo>
                <a:cubicBezTo>
                  <a:pt x="200" y="5"/>
                  <a:pt x="200" y="5"/>
                  <a:pt x="200" y="5"/>
                </a:cubicBezTo>
                <a:cubicBezTo>
                  <a:pt x="190" y="10"/>
                  <a:pt x="178" y="16"/>
                  <a:pt x="174" y="19"/>
                </a:cubicBezTo>
                <a:cubicBezTo>
                  <a:pt x="176" y="23"/>
                  <a:pt x="182" y="32"/>
                  <a:pt x="193" y="51"/>
                </a:cubicBezTo>
                <a:lnTo>
                  <a:pt x="193" y="52"/>
                </a:lnTo>
                <a:close/>
                <a:moveTo>
                  <a:pt x="171" y="66"/>
                </a:moveTo>
                <a:cubicBezTo>
                  <a:pt x="173" y="64"/>
                  <a:pt x="174" y="62"/>
                  <a:pt x="175" y="61"/>
                </a:cubicBezTo>
                <a:cubicBezTo>
                  <a:pt x="177" y="60"/>
                  <a:pt x="182" y="56"/>
                  <a:pt x="186" y="54"/>
                </a:cubicBezTo>
                <a:cubicBezTo>
                  <a:pt x="182" y="48"/>
                  <a:pt x="171" y="29"/>
                  <a:pt x="167" y="21"/>
                </a:cubicBezTo>
                <a:cubicBezTo>
                  <a:pt x="147" y="14"/>
                  <a:pt x="128" y="12"/>
                  <a:pt x="117" y="12"/>
                </a:cubicBezTo>
                <a:cubicBezTo>
                  <a:pt x="113" y="12"/>
                  <a:pt x="109" y="12"/>
                  <a:pt x="105" y="13"/>
                </a:cubicBezTo>
                <a:cubicBezTo>
                  <a:pt x="105" y="13"/>
                  <a:pt x="105" y="13"/>
                  <a:pt x="105" y="13"/>
                </a:cubicBezTo>
                <a:cubicBezTo>
                  <a:pt x="104" y="13"/>
                  <a:pt x="103" y="13"/>
                  <a:pt x="102" y="13"/>
                </a:cubicBezTo>
                <a:cubicBezTo>
                  <a:pt x="68" y="30"/>
                  <a:pt x="68" y="30"/>
                  <a:pt x="68" y="30"/>
                </a:cubicBezTo>
                <a:cubicBezTo>
                  <a:pt x="67" y="31"/>
                  <a:pt x="66" y="32"/>
                  <a:pt x="65" y="34"/>
                </a:cubicBezTo>
                <a:cubicBezTo>
                  <a:pt x="65" y="35"/>
                  <a:pt x="65" y="37"/>
                  <a:pt x="66" y="38"/>
                </a:cubicBezTo>
                <a:cubicBezTo>
                  <a:pt x="67" y="40"/>
                  <a:pt x="69" y="41"/>
                  <a:pt x="71" y="41"/>
                </a:cubicBezTo>
                <a:cubicBezTo>
                  <a:pt x="72" y="41"/>
                  <a:pt x="73" y="41"/>
                  <a:pt x="73" y="41"/>
                </a:cubicBezTo>
                <a:cubicBezTo>
                  <a:pt x="108" y="24"/>
                  <a:pt x="108" y="24"/>
                  <a:pt x="108" y="24"/>
                </a:cubicBezTo>
                <a:cubicBezTo>
                  <a:pt x="109" y="23"/>
                  <a:pt x="109" y="23"/>
                  <a:pt x="109" y="23"/>
                </a:cubicBezTo>
                <a:cubicBezTo>
                  <a:pt x="109" y="24"/>
                  <a:pt x="109" y="24"/>
                  <a:pt x="109" y="24"/>
                </a:cubicBezTo>
                <a:cubicBezTo>
                  <a:pt x="131" y="39"/>
                  <a:pt x="159" y="68"/>
                  <a:pt x="166" y="74"/>
                </a:cubicBezTo>
                <a:cubicBezTo>
                  <a:pt x="167" y="72"/>
                  <a:pt x="170" y="69"/>
                  <a:pt x="171" y="66"/>
                </a:cubicBezTo>
                <a:close/>
                <a:moveTo>
                  <a:pt x="114" y="127"/>
                </a:moveTo>
                <a:cubicBezTo>
                  <a:pt x="117" y="126"/>
                  <a:pt x="118" y="122"/>
                  <a:pt x="117" y="119"/>
                </a:cubicBezTo>
                <a:cubicBezTo>
                  <a:pt x="113" y="115"/>
                  <a:pt x="113" y="115"/>
                  <a:pt x="113" y="115"/>
                </a:cubicBezTo>
                <a:cubicBezTo>
                  <a:pt x="112" y="119"/>
                  <a:pt x="111" y="122"/>
                  <a:pt x="108" y="124"/>
                </a:cubicBezTo>
                <a:cubicBezTo>
                  <a:pt x="107" y="124"/>
                  <a:pt x="107" y="124"/>
                  <a:pt x="107" y="124"/>
                </a:cubicBezTo>
                <a:cubicBezTo>
                  <a:pt x="109" y="126"/>
                  <a:pt x="111" y="128"/>
                  <a:pt x="112" y="128"/>
                </a:cubicBezTo>
                <a:cubicBezTo>
                  <a:pt x="113" y="128"/>
                  <a:pt x="114" y="127"/>
                  <a:pt x="114" y="127"/>
                </a:cubicBezTo>
                <a:close/>
                <a:moveTo>
                  <a:pt x="133" y="118"/>
                </a:moveTo>
                <a:cubicBezTo>
                  <a:pt x="135" y="117"/>
                  <a:pt x="137" y="113"/>
                  <a:pt x="136" y="111"/>
                </a:cubicBezTo>
                <a:cubicBezTo>
                  <a:pt x="135" y="110"/>
                  <a:pt x="135" y="110"/>
                  <a:pt x="135" y="110"/>
                </a:cubicBezTo>
                <a:cubicBezTo>
                  <a:pt x="122" y="97"/>
                  <a:pt x="122" y="97"/>
                  <a:pt x="122" y="97"/>
                </a:cubicBezTo>
                <a:cubicBezTo>
                  <a:pt x="128" y="92"/>
                  <a:pt x="128" y="92"/>
                  <a:pt x="128" y="92"/>
                </a:cubicBezTo>
                <a:cubicBezTo>
                  <a:pt x="143" y="106"/>
                  <a:pt x="143" y="106"/>
                  <a:pt x="143" y="106"/>
                </a:cubicBezTo>
                <a:cubicBezTo>
                  <a:pt x="144" y="108"/>
                  <a:pt x="144" y="108"/>
                  <a:pt x="144" y="108"/>
                </a:cubicBezTo>
                <a:cubicBezTo>
                  <a:pt x="147" y="110"/>
                  <a:pt x="147" y="110"/>
                  <a:pt x="149" y="110"/>
                </a:cubicBezTo>
                <a:cubicBezTo>
                  <a:pt x="150" y="110"/>
                  <a:pt x="151" y="110"/>
                  <a:pt x="152" y="110"/>
                </a:cubicBezTo>
                <a:cubicBezTo>
                  <a:pt x="154" y="109"/>
                  <a:pt x="155" y="107"/>
                  <a:pt x="155" y="104"/>
                </a:cubicBezTo>
                <a:cubicBezTo>
                  <a:pt x="155" y="103"/>
                  <a:pt x="154" y="102"/>
                  <a:pt x="153" y="101"/>
                </a:cubicBezTo>
                <a:cubicBezTo>
                  <a:pt x="138" y="85"/>
                  <a:pt x="138" y="85"/>
                  <a:pt x="138" y="85"/>
                </a:cubicBezTo>
                <a:cubicBezTo>
                  <a:pt x="145" y="80"/>
                  <a:pt x="145" y="80"/>
                  <a:pt x="145" y="80"/>
                </a:cubicBezTo>
                <a:cubicBezTo>
                  <a:pt x="160" y="96"/>
                  <a:pt x="160" y="96"/>
                  <a:pt x="160" y="96"/>
                </a:cubicBezTo>
                <a:cubicBezTo>
                  <a:pt x="161" y="96"/>
                  <a:pt x="161" y="96"/>
                  <a:pt x="161" y="96"/>
                </a:cubicBezTo>
                <a:cubicBezTo>
                  <a:pt x="163" y="99"/>
                  <a:pt x="164" y="100"/>
                  <a:pt x="166" y="100"/>
                </a:cubicBezTo>
                <a:cubicBezTo>
                  <a:pt x="167" y="100"/>
                  <a:pt x="168" y="99"/>
                  <a:pt x="168" y="99"/>
                </a:cubicBezTo>
                <a:cubicBezTo>
                  <a:pt x="171" y="97"/>
                  <a:pt x="172" y="94"/>
                  <a:pt x="171" y="91"/>
                </a:cubicBezTo>
                <a:cubicBezTo>
                  <a:pt x="157" y="76"/>
                  <a:pt x="157" y="76"/>
                  <a:pt x="157" y="76"/>
                </a:cubicBezTo>
                <a:cubicBezTo>
                  <a:pt x="148" y="67"/>
                  <a:pt x="126" y="45"/>
                  <a:pt x="108" y="32"/>
                </a:cubicBezTo>
                <a:cubicBezTo>
                  <a:pt x="77" y="47"/>
                  <a:pt x="77" y="47"/>
                  <a:pt x="77" y="47"/>
                </a:cubicBezTo>
                <a:cubicBezTo>
                  <a:pt x="75" y="48"/>
                  <a:pt x="73" y="49"/>
                  <a:pt x="70" y="49"/>
                </a:cubicBezTo>
                <a:cubicBezTo>
                  <a:pt x="66" y="49"/>
                  <a:pt x="62" y="47"/>
                  <a:pt x="60" y="43"/>
                </a:cubicBezTo>
                <a:cubicBezTo>
                  <a:pt x="58" y="40"/>
                  <a:pt x="57" y="36"/>
                  <a:pt x="58" y="32"/>
                </a:cubicBezTo>
                <a:cubicBezTo>
                  <a:pt x="59" y="28"/>
                  <a:pt x="61" y="25"/>
                  <a:pt x="65" y="24"/>
                </a:cubicBezTo>
                <a:cubicBezTo>
                  <a:pt x="68" y="22"/>
                  <a:pt x="68" y="22"/>
                  <a:pt x="68" y="22"/>
                </a:cubicBezTo>
                <a:cubicBezTo>
                  <a:pt x="53" y="23"/>
                  <a:pt x="53" y="23"/>
                  <a:pt x="53" y="23"/>
                </a:cubicBezTo>
                <a:cubicBezTo>
                  <a:pt x="26" y="51"/>
                  <a:pt x="26" y="51"/>
                  <a:pt x="26" y="51"/>
                </a:cubicBezTo>
                <a:cubicBezTo>
                  <a:pt x="42" y="69"/>
                  <a:pt x="42" y="69"/>
                  <a:pt x="42" y="69"/>
                </a:cubicBezTo>
                <a:cubicBezTo>
                  <a:pt x="42" y="69"/>
                  <a:pt x="61" y="52"/>
                  <a:pt x="61" y="52"/>
                </a:cubicBezTo>
                <a:cubicBezTo>
                  <a:pt x="64" y="50"/>
                  <a:pt x="67" y="49"/>
                  <a:pt x="70" y="49"/>
                </a:cubicBezTo>
                <a:cubicBezTo>
                  <a:pt x="74" y="49"/>
                  <a:pt x="78" y="51"/>
                  <a:pt x="80" y="54"/>
                </a:cubicBezTo>
                <a:cubicBezTo>
                  <a:pt x="82" y="56"/>
                  <a:pt x="83" y="59"/>
                  <a:pt x="83" y="61"/>
                </a:cubicBezTo>
                <a:cubicBezTo>
                  <a:pt x="84" y="61"/>
                  <a:pt x="85" y="61"/>
                  <a:pt x="87" y="61"/>
                </a:cubicBezTo>
                <a:cubicBezTo>
                  <a:pt x="91" y="61"/>
                  <a:pt x="94" y="63"/>
                  <a:pt x="97" y="66"/>
                </a:cubicBezTo>
                <a:cubicBezTo>
                  <a:pt x="101" y="70"/>
                  <a:pt x="101" y="76"/>
                  <a:pt x="98" y="81"/>
                </a:cubicBezTo>
                <a:cubicBezTo>
                  <a:pt x="100" y="82"/>
                  <a:pt x="103" y="83"/>
                  <a:pt x="104" y="85"/>
                </a:cubicBezTo>
                <a:cubicBezTo>
                  <a:pt x="108" y="90"/>
                  <a:pt x="108" y="97"/>
                  <a:pt x="104" y="102"/>
                </a:cubicBezTo>
                <a:cubicBezTo>
                  <a:pt x="106" y="103"/>
                  <a:pt x="108" y="104"/>
                  <a:pt x="109" y="106"/>
                </a:cubicBezTo>
                <a:cubicBezTo>
                  <a:pt x="112" y="104"/>
                  <a:pt x="112" y="104"/>
                  <a:pt x="112" y="104"/>
                </a:cubicBezTo>
                <a:cubicBezTo>
                  <a:pt x="124" y="115"/>
                  <a:pt x="124" y="115"/>
                  <a:pt x="124" y="115"/>
                </a:cubicBezTo>
                <a:cubicBezTo>
                  <a:pt x="125" y="115"/>
                  <a:pt x="126" y="116"/>
                  <a:pt x="126" y="117"/>
                </a:cubicBezTo>
                <a:cubicBezTo>
                  <a:pt x="128" y="118"/>
                  <a:pt x="129" y="119"/>
                  <a:pt x="130" y="119"/>
                </a:cubicBezTo>
                <a:cubicBezTo>
                  <a:pt x="131" y="119"/>
                  <a:pt x="132" y="118"/>
                  <a:pt x="133" y="118"/>
                </a:cubicBezTo>
                <a:close/>
                <a:moveTo>
                  <a:pt x="19" y="47"/>
                </a:moveTo>
                <a:cubicBezTo>
                  <a:pt x="46" y="19"/>
                  <a:pt x="46" y="19"/>
                  <a:pt x="46" y="19"/>
                </a:cubicBezTo>
                <a:cubicBezTo>
                  <a:pt x="28" y="0"/>
                  <a:pt x="28" y="0"/>
                  <a:pt x="28" y="0"/>
                </a:cubicBezTo>
                <a:cubicBezTo>
                  <a:pt x="0" y="28"/>
                  <a:pt x="0" y="28"/>
                  <a:pt x="0" y="28"/>
                </a:cubicBezTo>
                <a:lnTo>
                  <a:pt x="19"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sp>
        <p:nvSpPr>
          <p:cNvPr id="44" name="Freeform 19">
            <a:extLst>
              <a:ext uri="{FF2B5EF4-FFF2-40B4-BE49-F238E27FC236}">
                <a16:creationId xmlns:a16="http://schemas.microsoft.com/office/drawing/2014/main" id="{170B40AA-86E3-401A-BE2B-CE48555F7FE9}"/>
              </a:ext>
            </a:extLst>
          </p:cNvPr>
          <p:cNvSpPr>
            <a:spLocks noEditPoints="1"/>
          </p:cNvSpPr>
          <p:nvPr/>
        </p:nvSpPr>
        <p:spPr bwMode="auto">
          <a:xfrm>
            <a:off x="3521661" y="3877012"/>
            <a:ext cx="390446" cy="336931"/>
          </a:xfrm>
          <a:custGeom>
            <a:avLst/>
            <a:gdLst>
              <a:gd name="T0" fmla="*/ 151 w 216"/>
              <a:gd name="T1" fmla="*/ 97 h 186"/>
              <a:gd name="T2" fmla="*/ 151 w 216"/>
              <a:gd name="T3" fmla="*/ 105 h 186"/>
              <a:gd name="T4" fmla="*/ 135 w 216"/>
              <a:gd name="T5" fmla="*/ 105 h 186"/>
              <a:gd name="T6" fmla="*/ 135 w 216"/>
              <a:gd name="T7" fmla="*/ 97 h 186"/>
              <a:gd name="T8" fmla="*/ 107 w 216"/>
              <a:gd name="T9" fmla="*/ 77 h 186"/>
              <a:gd name="T10" fmla="*/ 120 w 216"/>
              <a:gd name="T11" fmla="*/ 70 h 186"/>
              <a:gd name="T12" fmla="*/ 144 w 216"/>
              <a:gd name="T13" fmla="*/ 83 h 186"/>
              <a:gd name="T14" fmla="*/ 163 w 216"/>
              <a:gd name="T15" fmla="*/ 71 h 186"/>
              <a:gd name="T16" fmla="*/ 144 w 216"/>
              <a:gd name="T17" fmla="*/ 58 h 186"/>
              <a:gd name="T18" fmla="*/ 111 w 216"/>
              <a:gd name="T19" fmla="*/ 33 h 186"/>
              <a:gd name="T20" fmla="*/ 135 w 216"/>
              <a:gd name="T21" fmla="*/ 9 h 186"/>
              <a:gd name="T22" fmla="*/ 135 w 216"/>
              <a:gd name="T23" fmla="*/ 0 h 186"/>
              <a:gd name="T24" fmla="*/ 151 w 216"/>
              <a:gd name="T25" fmla="*/ 0 h 186"/>
              <a:gd name="T26" fmla="*/ 151 w 216"/>
              <a:gd name="T27" fmla="*/ 8 h 186"/>
              <a:gd name="T28" fmla="*/ 177 w 216"/>
              <a:gd name="T29" fmla="*/ 25 h 186"/>
              <a:gd name="T30" fmla="*/ 164 w 216"/>
              <a:gd name="T31" fmla="*/ 31 h 186"/>
              <a:gd name="T32" fmla="*/ 144 w 216"/>
              <a:gd name="T33" fmla="*/ 22 h 186"/>
              <a:gd name="T34" fmla="*/ 126 w 216"/>
              <a:gd name="T35" fmla="*/ 33 h 186"/>
              <a:gd name="T36" fmla="*/ 145 w 216"/>
              <a:gd name="T37" fmla="*/ 44 h 186"/>
              <a:gd name="T38" fmla="*/ 179 w 216"/>
              <a:gd name="T39" fmla="*/ 71 h 186"/>
              <a:gd name="T40" fmla="*/ 151 w 216"/>
              <a:gd name="T41" fmla="*/ 97 h 186"/>
              <a:gd name="T42" fmla="*/ 207 w 216"/>
              <a:gd name="T43" fmla="*/ 139 h 186"/>
              <a:gd name="T44" fmla="*/ 154 w 216"/>
              <a:gd name="T45" fmla="*/ 155 h 186"/>
              <a:gd name="T46" fmla="*/ 110 w 216"/>
              <a:gd name="T47" fmla="*/ 137 h 186"/>
              <a:gd name="T48" fmla="*/ 156 w 216"/>
              <a:gd name="T49" fmla="*/ 135 h 186"/>
              <a:gd name="T50" fmla="*/ 128 w 216"/>
              <a:gd name="T51" fmla="*/ 118 h 186"/>
              <a:gd name="T52" fmla="*/ 92 w 216"/>
              <a:gd name="T53" fmla="*/ 111 h 186"/>
              <a:gd name="T54" fmla="*/ 44 w 216"/>
              <a:gd name="T55" fmla="*/ 123 h 186"/>
              <a:gd name="T56" fmla="*/ 44 w 216"/>
              <a:gd name="T57" fmla="*/ 173 h 186"/>
              <a:gd name="T58" fmla="*/ 75 w 216"/>
              <a:gd name="T59" fmla="*/ 179 h 186"/>
              <a:gd name="T60" fmla="*/ 159 w 216"/>
              <a:gd name="T61" fmla="*/ 183 h 186"/>
              <a:gd name="T62" fmla="*/ 214 w 216"/>
              <a:gd name="T63" fmla="*/ 146 h 186"/>
              <a:gd name="T64" fmla="*/ 207 w 216"/>
              <a:gd name="T65" fmla="*/ 139 h 186"/>
              <a:gd name="T66" fmla="*/ 0 w 216"/>
              <a:gd name="T67" fmla="*/ 186 h 186"/>
              <a:gd name="T68" fmla="*/ 35 w 216"/>
              <a:gd name="T69" fmla="*/ 186 h 186"/>
              <a:gd name="T70" fmla="*/ 35 w 216"/>
              <a:gd name="T71" fmla="*/ 123 h 186"/>
              <a:gd name="T72" fmla="*/ 0 w 216"/>
              <a:gd name="T73" fmla="*/ 123 h 186"/>
              <a:gd name="T74" fmla="*/ 0 w 216"/>
              <a:gd name="T7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186">
                <a:moveTo>
                  <a:pt x="151" y="97"/>
                </a:moveTo>
                <a:cubicBezTo>
                  <a:pt x="151" y="105"/>
                  <a:pt x="151" y="105"/>
                  <a:pt x="151" y="105"/>
                </a:cubicBezTo>
                <a:cubicBezTo>
                  <a:pt x="135" y="105"/>
                  <a:pt x="135" y="105"/>
                  <a:pt x="135" y="105"/>
                </a:cubicBezTo>
                <a:cubicBezTo>
                  <a:pt x="135" y="97"/>
                  <a:pt x="135" y="97"/>
                  <a:pt x="135" y="97"/>
                </a:cubicBezTo>
                <a:cubicBezTo>
                  <a:pt x="122" y="95"/>
                  <a:pt x="112" y="90"/>
                  <a:pt x="107" y="77"/>
                </a:cubicBezTo>
                <a:cubicBezTo>
                  <a:pt x="120" y="70"/>
                  <a:pt x="120" y="70"/>
                  <a:pt x="120" y="70"/>
                </a:cubicBezTo>
                <a:cubicBezTo>
                  <a:pt x="124" y="79"/>
                  <a:pt x="134" y="83"/>
                  <a:pt x="144" y="83"/>
                </a:cubicBezTo>
                <a:cubicBezTo>
                  <a:pt x="154" y="83"/>
                  <a:pt x="163" y="80"/>
                  <a:pt x="163" y="71"/>
                </a:cubicBezTo>
                <a:cubicBezTo>
                  <a:pt x="163" y="63"/>
                  <a:pt x="155" y="59"/>
                  <a:pt x="144" y="58"/>
                </a:cubicBezTo>
                <a:cubicBezTo>
                  <a:pt x="127" y="56"/>
                  <a:pt x="111" y="51"/>
                  <a:pt x="111" y="33"/>
                </a:cubicBezTo>
                <a:cubicBezTo>
                  <a:pt x="111" y="18"/>
                  <a:pt x="123" y="11"/>
                  <a:pt x="135" y="9"/>
                </a:cubicBezTo>
                <a:cubicBezTo>
                  <a:pt x="135" y="0"/>
                  <a:pt x="135" y="0"/>
                  <a:pt x="135" y="0"/>
                </a:cubicBezTo>
                <a:cubicBezTo>
                  <a:pt x="151" y="0"/>
                  <a:pt x="151" y="0"/>
                  <a:pt x="151" y="0"/>
                </a:cubicBezTo>
                <a:cubicBezTo>
                  <a:pt x="151" y="8"/>
                  <a:pt x="151" y="8"/>
                  <a:pt x="151" y="8"/>
                </a:cubicBezTo>
                <a:cubicBezTo>
                  <a:pt x="161" y="10"/>
                  <a:pt x="171" y="14"/>
                  <a:pt x="177" y="25"/>
                </a:cubicBezTo>
                <a:cubicBezTo>
                  <a:pt x="164" y="31"/>
                  <a:pt x="164" y="31"/>
                  <a:pt x="164" y="31"/>
                </a:cubicBezTo>
                <a:cubicBezTo>
                  <a:pt x="161" y="26"/>
                  <a:pt x="153" y="22"/>
                  <a:pt x="144" y="22"/>
                </a:cubicBezTo>
                <a:cubicBezTo>
                  <a:pt x="132" y="22"/>
                  <a:pt x="126" y="27"/>
                  <a:pt x="126" y="33"/>
                </a:cubicBezTo>
                <a:cubicBezTo>
                  <a:pt x="126" y="40"/>
                  <a:pt x="135" y="42"/>
                  <a:pt x="145" y="44"/>
                </a:cubicBezTo>
                <a:cubicBezTo>
                  <a:pt x="163" y="46"/>
                  <a:pt x="179" y="50"/>
                  <a:pt x="179" y="71"/>
                </a:cubicBezTo>
                <a:cubicBezTo>
                  <a:pt x="179" y="87"/>
                  <a:pt x="166" y="95"/>
                  <a:pt x="151" y="97"/>
                </a:cubicBezTo>
                <a:close/>
                <a:moveTo>
                  <a:pt x="207" y="139"/>
                </a:moveTo>
                <a:cubicBezTo>
                  <a:pt x="192" y="134"/>
                  <a:pt x="180" y="145"/>
                  <a:pt x="154" y="155"/>
                </a:cubicBezTo>
                <a:cubicBezTo>
                  <a:pt x="150" y="156"/>
                  <a:pt x="112" y="144"/>
                  <a:pt x="110" y="137"/>
                </a:cubicBezTo>
                <a:cubicBezTo>
                  <a:pt x="109" y="133"/>
                  <a:pt x="148" y="141"/>
                  <a:pt x="156" y="135"/>
                </a:cubicBezTo>
                <a:cubicBezTo>
                  <a:pt x="172" y="123"/>
                  <a:pt x="155" y="119"/>
                  <a:pt x="128" y="118"/>
                </a:cubicBezTo>
                <a:cubicBezTo>
                  <a:pt x="128" y="118"/>
                  <a:pt x="115" y="116"/>
                  <a:pt x="92" y="111"/>
                </a:cubicBezTo>
                <a:cubicBezTo>
                  <a:pt x="79" y="108"/>
                  <a:pt x="44" y="123"/>
                  <a:pt x="44" y="123"/>
                </a:cubicBezTo>
                <a:cubicBezTo>
                  <a:pt x="44" y="173"/>
                  <a:pt x="44" y="173"/>
                  <a:pt x="44" y="173"/>
                </a:cubicBezTo>
                <a:cubicBezTo>
                  <a:pt x="44" y="173"/>
                  <a:pt x="67" y="178"/>
                  <a:pt x="75" y="179"/>
                </a:cubicBezTo>
                <a:cubicBezTo>
                  <a:pt x="88" y="182"/>
                  <a:pt x="151" y="184"/>
                  <a:pt x="159" y="183"/>
                </a:cubicBezTo>
                <a:cubicBezTo>
                  <a:pt x="168" y="182"/>
                  <a:pt x="211" y="148"/>
                  <a:pt x="214" y="146"/>
                </a:cubicBezTo>
                <a:cubicBezTo>
                  <a:pt x="216" y="144"/>
                  <a:pt x="216" y="142"/>
                  <a:pt x="207" y="139"/>
                </a:cubicBezTo>
                <a:close/>
                <a:moveTo>
                  <a:pt x="0" y="186"/>
                </a:moveTo>
                <a:cubicBezTo>
                  <a:pt x="35" y="186"/>
                  <a:pt x="35" y="186"/>
                  <a:pt x="35" y="186"/>
                </a:cubicBezTo>
                <a:cubicBezTo>
                  <a:pt x="35" y="123"/>
                  <a:pt x="35" y="123"/>
                  <a:pt x="35" y="123"/>
                </a:cubicBezTo>
                <a:cubicBezTo>
                  <a:pt x="0" y="123"/>
                  <a:pt x="0" y="123"/>
                  <a:pt x="0" y="123"/>
                </a:cubicBezTo>
                <a:lnTo>
                  <a:pt x="0" y="18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ru-RU">
              <a:solidFill>
                <a:schemeClr val="tx1">
                  <a:lumMod val="50000"/>
                </a:schemeClr>
              </a:solidFill>
            </a:endParaRPr>
          </a:p>
        </p:txBody>
      </p:sp>
      <p:grpSp>
        <p:nvGrpSpPr>
          <p:cNvPr id="47" name="Group 46">
            <a:extLst>
              <a:ext uri="{FF2B5EF4-FFF2-40B4-BE49-F238E27FC236}">
                <a16:creationId xmlns:a16="http://schemas.microsoft.com/office/drawing/2014/main" id="{CE78E587-251A-439E-B358-1108A5B067EC}"/>
              </a:ext>
            </a:extLst>
          </p:cNvPr>
          <p:cNvGrpSpPr/>
          <p:nvPr/>
        </p:nvGrpSpPr>
        <p:grpSpPr>
          <a:xfrm>
            <a:off x="2849926" y="5172276"/>
            <a:ext cx="1701802" cy="850389"/>
            <a:chOff x="2849926" y="5172276"/>
            <a:chExt cx="1701802" cy="850389"/>
          </a:xfrm>
        </p:grpSpPr>
        <p:sp>
          <p:nvSpPr>
            <p:cNvPr id="45" name="Text Placeholder 53">
              <a:extLst>
                <a:ext uri="{FF2B5EF4-FFF2-40B4-BE49-F238E27FC236}">
                  <a16:creationId xmlns:a16="http://schemas.microsoft.com/office/drawing/2014/main" id="{47A784C9-F7F9-44FE-9B1B-FA159DC00CEC}"/>
                </a:ext>
              </a:extLst>
            </p:cNvPr>
            <p:cNvSpPr txBox="1">
              <a:spLocks/>
            </p:cNvSpPr>
            <p:nvPr/>
          </p:nvSpPr>
          <p:spPr>
            <a:xfrm>
              <a:off x="2891489" y="5452188"/>
              <a:ext cx="1601919" cy="5704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50">
                  <a:solidFill>
                    <a:schemeClr val="tx1">
                      <a:lumMod val="50000"/>
                    </a:schemeClr>
                  </a:solidFill>
                  <a:latin typeface="Montserrat Light" panose="00000400000000000000" pitchFamily="50" charset="-52"/>
                </a:rPr>
                <a:t>Lorem ipsum dolor sit amet, consectetur</a:t>
              </a:r>
              <a:endParaRPr lang="en-US" sz="1050" dirty="0">
                <a:solidFill>
                  <a:schemeClr val="tx1">
                    <a:lumMod val="50000"/>
                  </a:schemeClr>
                </a:solidFill>
                <a:latin typeface="Montserrat Light" panose="00000400000000000000" pitchFamily="50" charset="-52"/>
              </a:endParaRPr>
            </a:p>
          </p:txBody>
        </p:sp>
        <p:sp>
          <p:nvSpPr>
            <p:cNvPr id="46" name="Text Placeholder 56">
              <a:extLst>
                <a:ext uri="{FF2B5EF4-FFF2-40B4-BE49-F238E27FC236}">
                  <a16:creationId xmlns:a16="http://schemas.microsoft.com/office/drawing/2014/main" id="{9E08943D-365D-4CAB-AE19-F7E57226364D}"/>
                </a:ext>
              </a:extLst>
            </p:cNvPr>
            <p:cNvSpPr txBox="1">
              <a:spLocks/>
            </p:cNvSpPr>
            <p:nvPr/>
          </p:nvSpPr>
          <p:spPr>
            <a:xfrm>
              <a:off x="2849926" y="517227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2"/>
                  </a:solidFill>
                </a:rPr>
                <a:t>Title Here</a:t>
              </a:r>
              <a:endParaRPr lang="ru-RU" sz="1600" b="1" dirty="0">
                <a:solidFill>
                  <a:schemeClr val="accent2"/>
                </a:solidFill>
              </a:endParaRPr>
            </a:p>
          </p:txBody>
        </p:sp>
      </p:grpSp>
      <p:grpSp>
        <p:nvGrpSpPr>
          <p:cNvPr id="48" name="Group 47">
            <a:extLst>
              <a:ext uri="{FF2B5EF4-FFF2-40B4-BE49-F238E27FC236}">
                <a16:creationId xmlns:a16="http://schemas.microsoft.com/office/drawing/2014/main" id="{E2E2841E-B152-4552-90B6-48AE6EAA566C}"/>
              </a:ext>
            </a:extLst>
          </p:cNvPr>
          <p:cNvGrpSpPr/>
          <p:nvPr/>
        </p:nvGrpSpPr>
        <p:grpSpPr>
          <a:xfrm>
            <a:off x="5235617" y="5172276"/>
            <a:ext cx="1701802" cy="850389"/>
            <a:chOff x="2849926" y="5172276"/>
            <a:chExt cx="1701802" cy="850389"/>
          </a:xfrm>
        </p:grpSpPr>
        <p:sp>
          <p:nvSpPr>
            <p:cNvPr id="49" name="Text Placeholder 53">
              <a:extLst>
                <a:ext uri="{FF2B5EF4-FFF2-40B4-BE49-F238E27FC236}">
                  <a16:creationId xmlns:a16="http://schemas.microsoft.com/office/drawing/2014/main" id="{16AF19ED-857A-4ACB-9109-80172D1F563F}"/>
                </a:ext>
              </a:extLst>
            </p:cNvPr>
            <p:cNvSpPr txBox="1">
              <a:spLocks/>
            </p:cNvSpPr>
            <p:nvPr/>
          </p:nvSpPr>
          <p:spPr>
            <a:xfrm>
              <a:off x="2891489" y="5452188"/>
              <a:ext cx="1601919" cy="5704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50">
                  <a:solidFill>
                    <a:schemeClr val="tx1">
                      <a:lumMod val="50000"/>
                    </a:schemeClr>
                  </a:solidFill>
                  <a:latin typeface="Montserrat Light" panose="00000400000000000000" pitchFamily="50" charset="-52"/>
                </a:rPr>
                <a:t>Lorem ipsum dolor sit amet, consectetur</a:t>
              </a:r>
              <a:endParaRPr lang="en-US" sz="1050" dirty="0">
                <a:solidFill>
                  <a:schemeClr val="tx1">
                    <a:lumMod val="50000"/>
                  </a:schemeClr>
                </a:solidFill>
                <a:latin typeface="Montserrat Light" panose="00000400000000000000" pitchFamily="50" charset="-52"/>
              </a:endParaRPr>
            </a:p>
          </p:txBody>
        </p:sp>
        <p:sp>
          <p:nvSpPr>
            <p:cNvPr id="50" name="Text Placeholder 56">
              <a:extLst>
                <a:ext uri="{FF2B5EF4-FFF2-40B4-BE49-F238E27FC236}">
                  <a16:creationId xmlns:a16="http://schemas.microsoft.com/office/drawing/2014/main" id="{391F2682-0379-4E4F-89B2-39843A9F673F}"/>
                </a:ext>
              </a:extLst>
            </p:cNvPr>
            <p:cNvSpPr txBox="1">
              <a:spLocks/>
            </p:cNvSpPr>
            <p:nvPr/>
          </p:nvSpPr>
          <p:spPr>
            <a:xfrm>
              <a:off x="2849926" y="517227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3"/>
                  </a:solidFill>
                </a:rPr>
                <a:t>Title Here</a:t>
              </a:r>
              <a:endParaRPr lang="ru-RU" sz="1600" b="1" dirty="0">
                <a:solidFill>
                  <a:schemeClr val="accent3"/>
                </a:solidFill>
              </a:endParaRPr>
            </a:p>
          </p:txBody>
        </p:sp>
      </p:grpSp>
      <p:grpSp>
        <p:nvGrpSpPr>
          <p:cNvPr id="51" name="Group 50">
            <a:extLst>
              <a:ext uri="{FF2B5EF4-FFF2-40B4-BE49-F238E27FC236}">
                <a16:creationId xmlns:a16="http://schemas.microsoft.com/office/drawing/2014/main" id="{72E006BF-71B3-426D-94B5-2D7AF932498D}"/>
              </a:ext>
            </a:extLst>
          </p:cNvPr>
          <p:cNvGrpSpPr/>
          <p:nvPr/>
        </p:nvGrpSpPr>
        <p:grpSpPr>
          <a:xfrm>
            <a:off x="7703809" y="5172276"/>
            <a:ext cx="1701802" cy="850389"/>
            <a:chOff x="2849926" y="5172276"/>
            <a:chExt cx="1701802" cy="850389"/>
          </a:xfrm>
        </p:grpSpPr>
        <p:sp>
          <p:nvSpPr>
            <p:cNvPr id="52" name="Text Placeholder 53">
              <a:extLst>
                <a:ext uri="{FF2B5EF4-FFF2-40B4-BE49-F238E27FC236}">
                  <a16:creationId xmlns:a16="http://schemas.microsoft.com/office/drawing/2014/main" id="{91FCE53A-F75C-4FD4-A884-A9D34E0B0A1A}"/>
                </a:ext>
              </a:extLst>
            </p:cNvPr>
            <p:cNvSpPr txBox="1">
              <a:spLocks/>
            </p:cNvSpPr>
            <p:nvPr/>
          </p:nvSpPr>
          <p:spPr>
            <a:xfrm>
              <a:off x="2891489" y="5452188"/>
              <a:ext cx="1601919" cy="5704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n-US" sz="1050">
                  <a:solidFill>
                    <a:schemeClr val="tx1">
                      <a:lumMod val="50000"/>
                    </a:schemeClr>
                  </a:solidFill>
                  <a:latin typeface="Montserrat Light" panose="00000400000000000000" pitchFamily="50" charset="-52"/>
                </a:rPr>
                <a:t>Lorem ipsum dolor sit amet, consectetur</a:t>
              </a:r>
              <a:endParaRPr lang="en-US" sz="1050" dirty="0">
                <a:solidFill>
                  <a:schemeClr val="tx1">
                    <a:lumMod val="50000"/>
                  </a:schemeClr>
                </a:solidFill>
                <a:latin typeface="Montserrat Light" panose="00000400000000000000" pitchFamily="50" charset="-52"/>
              </a:endParaRPr>
            </a:p>
          </p:txBody>
        </p:sp>
        <p:sp>
          <p:nvSpPr>
            <p:cNvPr id="53" name="Text Placeholder 56">
              <a:extLst>
                <a:ext uri="{FF2B5EF4-FFF2-40B4-BE49-F238E27FC236}">
                  <a16:creationId xmlns:a16="http://schemas.microsoft.com/office/drawing/2014/main" id="{DA49BB8F-E222-442F-BAC1-2620C0537139}"/>
                </a:ext>
              </a:extLst>
            </p:cNvPr>
            <p:cNvSpPr txBox="1">
              <a:spLocks/>
            </p:cNvSpPr>
            <p:nvPr/>
          </p:nvSpPr>
          <p:spPr>
            <a:xfrm>
              <a:off x="2849926" y="5172276"/>
              <a:ext cx="1701802" cy="374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a:solidFill>
                    <a:schemeClr val="accent6"/>
                  </a:solidFill>
                </a:rPr>
                <a:t>Title Here</a:t>
              </a:r>
              <a:endParaRPr lang="ru-RU" sz="1600" b="1" dirty="0">
                <a:solidFill>
                  <a:schemeClr val="accent6"/>
                </a:solidFill>
              </a:endParaRPr>
            </a:p>
          </p:txBody>
        </p:sp>
      </p:grpSp>
    </p:spTree>
    <p:extLst>
      <p:ext uri="{BB962C8B-B14F-4D97-AF65-F5344CB8AC3E}">
        <p14:creationId xmlns:p14="http://schemas.microsoft.com/office/powerpoint/2010/main" val="68345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22" presetClass="entr" presetSubtype="1" fill="hold" grpId="0" nodeType="withEffect">
                                  <p:stCondLst>
                                    <p:cond delay="75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par>
                                <p:cTn id="15" presetID="10" presetClass="entr" presetSubtype="0" fill="hold" nodeType="withEffect">
                                  <p:stCondLst>
                                    <p:cond delay="10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22" presetClass="entr" presetSubtype="2" fill="hold" grpId="0" nodeType="withEffect">
                                  <p:stCondLst>
                                    <p:cond delay="125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500"/>
                                        <p:tgtEl>
                                          <p:spTgt spid="11"/>
                                        </p:tgtEl>
                                      </p:cBhvr>
                                    </p:animEffect>
                                  </p:childTnLst>
                                </p:cTn>
                              </p:par>
                              <p:par>
                                <p:cTn id="21" presetID="22" presetClass="entr" presetSubtype="8" fill="hold" grpId="0" nodeType="withEffect">
                                  <p:stCondLst>
                                    <p:cond delay="125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par>
                                <p:cTn id="24" presetID="10" presetClass="entr" presetSubtype="0"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nodeType="withEffect">
                                  <p:stCondLst>
                                    <p:cond delay="150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22" presetClass="entr" presetSubtype="1" fill="hold" grpId="0" nodeType="withEffect">
                                  <p:stCondLst>
                                    <p:cond delay="1750"/>
                                  </p:st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par>
                                <p:cTn id="33" presetID="22" presetClass="entr" presetSubtype="1" fill="hold" grpId="0" nodeType="withEffect">
                                  <p:stCondLst>
                                    <p:cond delay="175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1" fill="hold" grpId="0" nodeType="withEffect">
                                  <p:stCondLst>
                                    <p:cond delay="1750"/>
                                  </p:stCondLst>
                                  <p:childTnLst>
                                    <p:set>
                                      <p:cBhvr>
                                        <p:cTn id="37" dur="1" fill="hold">
                                          <p:stCondLst>
                                            <p:cond delay="0"/>
                                          </p:stCondLst>
                                        </p:cTn>
                                        <p:tgtEl>
                                          <p:spTgt spid="13"/>
                                        </p:tgtEl>
                                        <p:attrNameLst>
                                          <p:attrName>style.visibility</p:attrName>
                                        </p:attrNameLst>
                                      </p:cBhvr>
                                      <p:to>
                                        <p:strVal val="visible"/>
                                      </p:to>
                                    </p:set>
                                    <p:animEffect transition="in" filter="wipe(up)">
                                      <p:cBhvr>
                                        <p:cTn id="38" dur="500"/>
                                        <p:tgtEl>
                                          <p:spTgt spid="13"/>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20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par>
                                <p:cTn id="48" presetID="10" presetClass="entr" presetSubtype="0" fill="hold" grpId="0" nodeType="withEffect">
                                  <p:stCondLst>
                                    <p:cond delay="225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225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par>
                                <p:cTn id="54" presetID="10" presetClass="entr" presetSubtype="0" fill="hold" grpId="0" nodeType="withEffect">
                                  <p:stCondLst>
                                    <p:cond delay="225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10" presetClass="entr" presetSubtype="0" fill="hold" nodeType="withEffect">
                                  <p:stCondLst>
                                    <p:cond delay="75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par>
                                <p:cTn id="60" presetID="10" presetClass="entr" presetSubtype="0" fill="hold" grpId="0" nodeType="withEffect">
                                  <p:stCondLst>
                                    <p:cond delay="250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par>
                                <p:cTn id="63" presetID="10" presetClass="entr" presetSubtype="0" fill="hold" grpId="0" nodeType="withEffect">
                                  <p:stCondLst>
                                    <p:cond delay="250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par>
                                <p:cTn id="66" presetID="10" presetClass="entr" presetSubtype="0" fill="hold" grpId="0" nodeType="withEffect">
                                  <p:stCondLst>
                                    <p:cond delay="250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childTnLst>
                                </p:cTn>
                              </p:par>
                              <p:par>
                                <p:cTn id="69" presetID="2" presetClass="entr" presetSubtype="4" decel="100000" fill="hold" nodeType="withEffect">
                                  <p:stCondLst>
                                    <p:cond delay="275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1000" fill="hold"/>
                                        <p:tgtEl>
                                          <p:spTgt spid="47"/>
                                        </p:tgtEl>
                                        <p:attrNameLst>
                                          <p:attrName>ppt_x</p:attrName>
                                        </p:attrNameLst>
                                      </p:cBhvr>
                                      <p:tavLst>
                                        <p:tav tm="0">
                                          <p:val>
                                            <p:strVal val="#ppt_x"/>
                                          </p:val>
                                        </p:tav>
                                        <p:tav tm="100000">
                                          <p:val>
                                            <p:strVal val="#ppt_x"/>
                                          </p:val>
                                        </p:tav>
                                      </p:tavLst>
                                    </p:anim>
                                    <p:anim calcmode="lin" valueType="num">
                                      <p:cBhvr additive="base">
                                        <p:cTn id="72" dur="1000" fill="hold"/>
                                        <p:tgtEl>
                                          <p:spTgt spid="47"/>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750"/>
                                  </p:stCondLst>
                                  <p:childTnLst>
                                    <p:set>
                                      <p:cBhvr>
                                        <p:cTn id="74" dur="1" fill="hold">
                                          <p:stCondLst>
                                            <p:cond delay="0"/>
                                          </p:stCondLst>
                                        </p:cTn>
                                        <p:tgtEl>
                                          <p:spTgt spid="48"/>
                                        </p:tgtEl>
                                        <p:attrNameLst>
                                          <p:attrName>style.visibility</p:attrName>
                                        </p:attrNameLst>
                                      </p:cBhvr>
                                      <p:to>
                                        <p:strVal val="visible"/>
                                      </p:to>
                                    </p:set>
                                    <p:anim calcmode="lin" valueType="num">
                                      <p:cBhvr additive="base">
                                        <p:cTn id="75" dur="1000" fill="hold"/>
                                        <p:tgtEl>
                                          <p:spTgt spid="48"/>
                                        </p:tgtEl>
                                        <p:attrNameLst>
                                          <p:attrName>ppt_x</p:attrName>
                                        </p:attrNameLst>
                                      </p:cBhvr>
                                      <p:tavLst>
                                        <p:tav tm="0">
                                          <p:val>
                                            <p:strVal val="#ppt_x"/>
                                          </p:val>
                                        </p:tav>
                                        <p:tav tm="100000">
                                          <p:val>
                                            <p:strVal val="#ppt_x"/>
                                          </p:val>
                                        </p:tav>
                                      </p:tavLst>
                                    </p:anim>
                                    <p:anim calcmode="lin" valueType="num">
                                      <p:cBhvr additive="base">
                                        <p:cTn id="76" dur="1000" fill="hold"/>
                                        <p:tgtEl>
                                          <p:spTgt spid="48"/>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75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1000" fill="hold"/>
                                        <p:tgtEl>
                                          <p:spTgt spid="51"/>
                                        </p:tgtEl>
                                        <p:attrNameLst>
                                          <p:attrName>ppt_x</p:attrName>
                                        </p:attrNameLst>
                                      </p:cBhvr>
                                      <p:tavLst>
                                        <p:tav tm="0">
                                          <p:val>
                                            <p:strVal val="#ppt_x"/>
                                          </p:val>
                                        </p:tav>
                                        <p:tav tm="100000">
                                          <p:val>
                                            <p:strVal val="#ppt_x"/>
                                          </p:val>
                                        </p:tav>
                                      </p:tavLst>
                                    </p:anim>
                                    <p:anim calcmode="lin" valueType="num">
                                      <p:cBhvr additive="base">
                                        <p:cTn id="80" dur="1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6" grpId="0" animBg="1"/>
      <p:bldP spid="42" grpId="0" animBg="1"/>
      <p:bldP spid="43" grpId="0" animBg="1"/>
      <p:bldP spid="44"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a:extLst>
              <a:ext uri="{FF2B5EF4-FFF2-40B4-BE49-F238E27FC236}">
                <a16:creationId xmlns:a16="http://schemas.microsoft.com/office/drawing/2014/main" id="{4988229F-52A4-4C52-A553-29BEADACF4F2}"/>
              </a:ext>
            </a:extLst>
          </p:cNvPr>
          <p:cNvCxnSpPr>
            <a:cxnSpLocks/>
          </p:cNvCxnSpPr>
          <p:nvPr/>
        </p:nvCxnSpPr>
        <p:spPr>
          <a:xfrm flipV="1">
            <a:off x="3859307" y="623922"/>
            <a:ext cx="5032929" cy="5639912"/>
          </a:xfrm>
          <a:prstGeom prst="straightConnector1">
            <a:avLst/>
          </a:prstGeom>
          <a:ln w="50800">
            <a:solidFill>
              <a:schemeClr val="tx2">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702F36E6-4698-4773-8B22-8471BDFA164C}"/>
              </a:ext>
            </a:extLst>
          </p:cNvPr>
          <p:cNvGrpSpPr/>
          <p:nvPr/>
        </p:nvGrpSpPr>
        <p:grpSpPr>
          <a:xfrm>
            <a:off x="3859307" y="841551"/>
            <a:ext cx="7251472" cy="5249815"/>
            <a:chOff x="3703262" y="591356"/>
            <a:chExt cx="7815853" cy="5658406"/>
          </a:xfrm>
        </p:grpSpPr>
        <p:grpSp>
          <p:nvGrpSpPr>
            <p:cNvPr id="19" name="Group 18">
              <a:extLst>
                <a:ext uri="{FF2B5EF4-FFF2-40B4-BE49-F238E27FC236}">
                  <a16:creationId xmlns:a16="http://schemas.microsoft.com/office/drawing/2014/main" id="{9E9C4794-55DD-4AFE-9EA3-94BF04B187D1}"/>
                </a:ext>
              </a:extLst>
            </p:cNvPr>
            <p:cNvGrpSpPr/>
            <p:nvPr/>
          </p:nvGrpSpPr>
          <p:grpSpPr>
            <a:xfrm>
              <a:off x="6694503" y="1665125"/>
              <a:ext cx="3827531" cy="1266149"/>
              <a:chOff x="3648014" y="2362137"/>
              <a:chExt cx="3743386" cy="1238313"/>
            </a:xfrm>
          </p:grpSpPr>
          <p:sp>
            <p:nvSpPr>
              <p:cNvPr id="14" name="Freeform: Shape 13">
                <a:extLst>
                  <a:ext uri="{FF2B5EF4-FFF2-40B4-BE49-F238E27FC236}">
                    <a16:creationId xmlns:a16="http://schemas.microsoft.com/office/drawing/2014/main" id="{5056F088-8258-40EA-AF73-63593C0D0BD1}"/>
                  </a:ext>
                </a:extLst>
              </p:cNvPr>
              <p:cNvSpPr/>
              <p:nvPr/>
            </p:nvSpPr>
            <p:spPr>
              <a:xfrm>
                <a:off x="3648014" y="2362137"/>
                <a:ext cx="3743386" cy="1238313"/>
              </a:xfrm>
              <a:custGeom>
                <a:avLst/>
                <a:gdLst>
                  <a:gd name="connsiteX0" fmla="*/ 591759 w 3743386"/>
                  <a:gd name="connsiteY0" fmla="*/ 599 h 1238313"/>
                  <a:gd name="connsiteX1" fmla="*/ 1133970 w 3743386"/>
                  <a:gd name="connsiteY1" fmla="*/ 275220 h 1238313"/>
                  <a:gd name="connsiteX2" fmla="*/ 1186342 w 3743386"/>
                  <a:gd name="connsiteY2" fmla="*/ 370756 h 1238313"/>
                  <a:gd name="connsiteX3" fmla="*/ 1202756 w 3743386"/>
                  <a:gd name="connsiteY3" fmla="*/ 419163 h 1238313"/>
                  <a:gd name="connsiteX4" fmla="*/ 3333811 w 3743386"/>
                  <a:gd name="connsiteY4" fmla="*/ 419163 h 1238313"/>
                  <a:gd name="connsiteX5" fmla="*/ 3743386 w 3743386"/>
                  <a:gd name="connsiteY5" fmla="*/ 828738 h 1238313"/>
                  <a:gd name="connsiteX6" fmla="*/ 3333811 w 3743386"/>
                  <a:gd name="connsiteY6" fmla="*/ 1238313 h 1238313"/>
                  <a:gd name="connsiteX7" fmla="*/ 1238311 w 3743386"/>
                  <a:gd name="connsiteY7" fmla="*/ 1238313 h 1238313"/>
                  <a:gd name="connsiteX8" fmla="*/ 1028761 w 3743386"/>
                  <a:gd name="connsiteY8" fmla="*/ 1238313 h 1238313"/>
                  <a:gd name="connsiteX9" fmla="*/ 619186 w 3743386"/>
                  <a:gd name="connsiteY9" fmla="*/ 1238313 h 1238313"/>
                  <a:gd name="connsiteX10" fmla="*/ 11957 w 3743386"/>
                  <a:gd name="connsiteY10" fmla="*/ 739973 h 1238313"/>
                  <a:gd name="connsiteX11" fmla="*/ 382257 w 3743386"/>
                  <a:gd name="connsiteY11" fmla="*/ 47191 h 1238313"/>
                  <a:gd name="connsiteX12" fmla="*/ 591759 w 3743386"/>
                  <a:gd name="connsiteY12" fmla="*/ 599 h 1238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3386" h="1238313">
                    <a:moveTo>
                      <a:pt x="591759" y="599"/>
                    </a:moveTo>
                    <a:cubicBezTo>
                      <a:pt x="803092" y="-8724"/>
                      <a:pt x="1010896" y="91028"/>
                      <a:pt x="1133970" y="275220"/>
                    </a:cubicBezTo>
                    <a:cubicBezTo>
                      <a:pt x="1154482" y="305919"/>
                      <a:pt x="1171927" y="337894"/>
                      <a:pt x="1186342" y="370756"/>
                    </a:cubicBezTo>
                    <a:lnTo>
                      <a:pt x="1202756" y="419163"/>
                    </a:lnTo>
                    <a:lnTo>
                      <a:pt x="3333811" y="419163"/>
                    </a:lnTo>
                    <a:cubicBezTo>
                      <a:pt x="3560013" y="419163"/>
                      <a:pt x="3743386" y="602536"/>
                      <a:pt x="3743386" y="828738"/>
                    </a:cubicBezTo>
                    <a:cubicBezTo>
                      <a:pt x="3743386" y="1054940"/>
                      <a:pt x="3560013" y="1238313"/>
                      <a:pt x="3333811" y="1238313"/>
                    </a:cubicBezTo>
                    <a:lnTo>
                      <a:pt x="1238311" y="1238313"/>
                    </a:lnTo>
                    <a:lnTo>
                      <a:pt x="1028761" y="1238313"/>
                    </a:lnTo>
                    <a:lnTo>
                      <a:pt x="619186" y="1238313"/>
                    </a:lnTo>
                    <a:cubicBezTo>
                      <a:pt x="323817" y="1238313"/>
                      <a:pt x="69581" y="1029666"/>
                      <a:pt x="11957" y="739973"/>
                    </a:cubicBezTo>
                    <a:cubicBezTo>
                      <a:pt x="-45667" y="450280"/>
                      <a:pt x="109372" y="160223"/>
                      <a:pt x="382257" y="47191"/>
                    </a:cubicBezTo>
                    <a:cubicBezTo>
                      <a:pt x="450478" y="18933"/>
                      <a:pt x="521315" y="3706"/>
                      <a:pt x="591759" y="59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latin typeface=""/>
                </a:endParaRPr>
              </a:p>
            </p:txBody>
          </p:sp>
          <p:sp>
            <p:nvSpPr>
              <p:cNvPr id="15" name="Oval 14">
                <a:extLst>
                  <a:ext uri="{FF2B5EF4-FFF2-40B4-BE49-F238E27FC236}">
                    <a16:creationId xmlns:a16="http://schemas.microsoft.com/office/drawing/2014/main" id="{54FFD844-DA05-434C-A7E5-7B42C2A5DEA4}"/>
                  </a:ext>
                </a:extLst>
              </p:cNvPr>
              <p:cNvSpPr/>
              <p:nvPr/>
            </p:nvSpPr>
            <p:spPr>
              <a:xfrm>
                <a:off x="3843275" y="2571686"/>
                <a:ext cx="819214" cy="819214"/>
              </a:xfrm>
              <a:prstGeom prst="ellipse">
                <a:avLst/>
              </a:prstGeom>
              <a:solidFill>
                <a:schemeClr val="bg2"/>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grpSp>
        <p:grpSp>
          <p:nvGrpSpPr>
            <p:cNvPr id="26" name="Group 25">
              <a:extLst>
                <a:ext uri="{FF2B5EF4-FFF2-40B4-BE49-F238E27FC236}">
                  <a16:creationId xmlns:a16="http://schemas.microsoft.com/office/drawing/2014/main" id="{B0E61FBF-F4A8-44EF-B402-5703DF233C73}"/>
                </a:ext>
              </a:extLst>
            </p:cNvPr>
            <p:cNvGrpSpPr/>
            <p:nvPr/>
          </p:nvGrpSpPr>
          <p:grpSpPr>
            <a:xfrm>
              <a:off x="7691584" y="591356"/>
              <a:ext cx="3827531" cy="1266148"/>
              <a:chOff x="3648014" y="2362137"/>
              <a:chExt cx="3743386" cy="1238313"/>
            </a:xfrm>
          </p:grpSpPr>
          <p:sp>
            <p:nvSpPr>
              <p:cNvPr id="29" name="Freeform: Shape 28">
                <a:extLst>
                  <a:ext uri="{FF2B5EF4-FFF2-40B4-BE49-F238E27FC236}">
                    <a16:creationId xmlns:a16="http://schemas.microsoft.com/office/drawing/2014/main" id="{3DA639BB-974B-4ECD-9CD9-0BFCA71F453E}"/>
                  </a:ext>
                </a:extLst>
              </p:cNvPr>
              <p:cNvSpPr/>
              <p:nvPr/>
            </p:nvSpPr>
            <p:spPr>
              <a:xfrm>
                <a:off x="3648014" y="2362137"/>
                <a:ext cx="3743386" cy="1238313"/>
              </a:xfrm>
              <a:custGeom>
                <a:avLst/>
                <a:gdLst>
                  <a:gd name="connsiteX0" fmla="*/ 591759 w 3743386"/>
                  <a:gd name="connsiteY0" fmla="*/ 599 h 1238313"/>
                  <a:gd name="connsiteX1" fmla="*/ 1133970 w 3743386"/>
                  <a:gd name="connsiteY1" fmla="*/ 275220 h 1238313"/>
                  <a:gd name="connsiteX2" fmla="*/ 1186342 w 3743386"/>
                  <a:gd name="connsiteY2" fmla="*/ 370756 h 1238313"/>
                  <a:gd name="connsiteX3" fmla="*/ 1202756 w 3743386"/>
                  <a:gd name="connsiteY3" fmla="*/ 419163 h 1238313"/>
                  <a:gd name="connsiteX4" fmla="*/ 3333811 w 3743386"/>
                  <a:gd name="connsiteY4" fmla="*/ 419163 h 1238313"/>
                  <a:gd name="connsiteX5" fmla="*/ 3743386 w 3743386"/>
                  <a:gd name="connsiteY5" fmla="*/ 828738 h 1238313"/>
                  <a:gd name="connsiteX6" fmla="*/ 3333811 w 3743386"/>
                  <a:gd name="connsiteY6" fmla="*/ 1238313 h 1238313"/>
                  <a:gd name="connsiteX7" fmla="*/ 1238311 w 3743386"/>
                  <a:gd name="connsiteY7" fmla="*/ 1238313 h 1238313"/>
                  <a:gd name="connsiteX8" fmla="*/ 1028761 w 3743386"/>
                  <a:gd name="connsiteY8" fmla="*/ 1238313 h 1238313"/>
                  <a:gd name="connsiteX9" fmla="*/ 619186 w 3743386"/>
                  <a:gd name="connsiteY9" fmla="*/ 1238313 h 1238313"/>
                  <a:gd name="connsiteX10" fmla="*/ 11957 w 3743386"/>
                  <a:gd name="connsiteY10" fmla="*/ 739973 h 1238313"/>
                  <a:gd name="connsiteX11" fmla="*/ 382257 w 3743386"/>
                  <a:gd name="connsiteY11" fmla="*/ 47191 h 1238313"/>
                  <a:gd name="connsiteX12" fmla="*/ 591759 w 3743386"/>
                  <a:gd name="connsiteY12" fmla="*/ 599 h 1238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3386" h="1238313">
                    <a:moveTo>
                      <a:pt x="591759" y="599"/>
                    </a:moveTo>
                    <a:cubicBezTo>
                      <a:pt x="803092" y="-8724"/>
                      <a:pt x="1010896" y="91028"/>
                      <a:pt x="1133970" y="275220"/>
                    </a:cubicBezTo>
                    <a:cubicBezTo>
                      <a:pt x="1154482" y="305919"/>
                      <a:pt x="1171927" y="337894"/>
                      <a:pt x="1186342" y="370756"/>
                    </a:cubicBezTo>
                    <a:lnTo>
                      <a:pt x="1202756" y="419163"/>
                    </a:lnTo>
                    <a:lnTo>
                      <a:pt x="3333811" y="419163"/>
                    </a:lnTo>
                    <a:cubicBezTo>
                      <a:pt x="3560013" y="419163"/>
                      <a:pt x="3743386" y="602536"/>
                      <a:pt x="3743386" y="828738"/>
                    </a:cubicBezTo>
                    <a:cubicBezTo>
                      <a:pt x="3743386" y="1054940"/>
                      <a:pt x="3560013" y="1238313"/>
                      <a:pt x="3333811" y="1238313"/>
                    </a:cubicBezTo>
                    <a:lnTo>
                      <a:pt x="1238311" y="1238313"/>
                    </a:lnTo>
                    <a:lnTo>
                      <a:pt x="1028761" y="1238313"/>
                    </a:lnTo>
                    <a:lnTo>
                      <a:pt x="619186" y="1238313"/>
                    </a:lnTo>
                    <a:cubicBezTo>
                      <a:pt x="323817" y="1238313"/>
                      <a:pt x="69581" y="1029666"/>
                      <a:pt x="11957" y="739973"/>
                    </a:cubicBezTo>
                    <a:cubicBezTo>
                      <a:pt x="-45667" y="450280"/>
                      <a:pt x="109372" y="160223"/>
                      <a:pt x="382257" y="47191"/>
                    </a:cubicBezTo>
                    <a:cubicBezTo>
                      <a:pt x="450478" y="18933"/>
                      <a:pt x="521315" y="3706"/>
                      <a:pt x="591759" y="59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latin typeface=""/>
                </a:endParaRPr>
              </a:p>
            </p:txBody>
          </p:sp>
          <p:sp>
            <p:nvSpPr>
              <p:cNvPr id="31" name="Oval 30">
                <a:extLst>
                  <a:ext uri="{FF2B5EF4-FFF2-40B4-BE49-F238E27FC236}">
                    <a16:creationId xmlns:a16="http://schemas.microsoft.com/office/drawing/2014/main" id="{7C416254-2CA6-4935-A2BE-5A2E004DF15B}"/>
                  </a:ext>
                </a:extLst>
              </p:cNvPr>
              <p:cNvSpPr/>
              <p:nvPr/>
            </p:nvSpPr>
            <p:spPr>
              <a:xfrm>
                <a:off x="3843275" y="2571686"/>
                <a:ext cx="819214" cy="819214"/>
              </a:xfrm>
              <a:prstGeom prst="ellipse">
                <a:avLst/>
              </a:prstGeom>
              <a:solidFill>
                <a:schemeClr val="bg2"/>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grpSp>
        <p:grpSp>
          <p:nvGrpSpPr>
            <p:cNvPr id="33" name="Group 32">
              <a:extLst>
                <a:ext uri="{FF2B5EF4-FFF2-40B4-BE49-F238E27FC236}">
                  <a16:creationId xmlns:a16="http://schemas.microsoft.com/office/drawing/2014/main" id="{11AFB0D0-8185-4BAD-A9E4-F16076CFC57A}"/>
                </a:ext>
              </a:extLst>
            </p:cNvPr>
            <p:cNvGrpSpPr/>
            <p:nvPr/>
          </p:nvGrpSpPr>
          <p:grpSpPr>
            <a:xfrm>
              <a:off x="5697422" y="2788453"/>
              <a:ext cx="3827531" cy="1266148"/>
              <a:chOff x="3648014" y="2362137"/>
              <a:chExt cx="3743386" cy="1238313"/>
            </a:xfrm>
          </p:grpSpPr>
          <p:sp>
            <p:nvSpPr>
              <p:cNvPr id="36" name="Freeform: Shape 35">
                <a:extLst>
                  <a:ext uri="{FF2B5EF4-FFF2-40B4-BE49-F238E27FC236}">
                    <a16:creationId xmlns:a16="http://schemas.microsoft.com/office/drawing/2014/main" id="{C970EFF4-45E7-49C0-80BC-F585A96DCD34}"/>
                  </a:ext>
                </a:extLst>
              </p:cNvPr>
              <p:cNvSpPr/>
              <p:nvPr/>
            </p:nvSpPr>
            <p:spPr>
              <a:xfrm>
                <a:off x="3648014" y="2362137"/>
                <a:ext cx="3743386" cy="1238313"/>
              </a:xfrm>
              <a:custGeom>
                <a:avLst/>
                <a:gdLst>
                  <a:gd name="connsiteX0" fmla="*/ 591759 w 3743386"/>
                  <a:gd name="connsiteY0" fmla="*/ 599 h 1238313"/>
                  <a:gd name="connsiteX1" fmla="*/ 1133970 w 3743386"/>
                  <a:gd name="connsiteY1" fmla="*/ 275220 h 1238313"/>
                  <a:gd name="connsiteX2" fmla="*/ 1186342 w 3743386"/>
                  <a:gd name="connsiteY2" fmla="*/ 370756 h 1238313"/>
                  <a:gd name="connsiteX3" fmla="*/ 1202756 w 3743386"/>
                  <a:gd name="connsiteY3" fmla="*/ 419163 h 1238313"/>
                  <a:gd name="connsiteX4" fmla="*/ 3333811 w 3743386"/>
                  <a:gd name="connsiteY4" fmla="*/ 419163 h 1238313"/>
                  <a:gd name="connsiteX5" fmla="*/ 3743386 w 3743386"/>
                  <a:gd name="connsiteY5" fmla="*/ 828738 h 1238313"/>
                  <a:gd name="connsiteX6" fmla="*/ 3333811 w 3743386"/>
                  <a:gd name="connsiteY6" fmla="*/ 1238313 h 1238313"/>
                  <a:gd name="connsiteX7" fmla="*/ 1238311 w 3743386"/>
                  <a:gd name="connsiteY7" fmla="*/ 1238313 h 1238313"/>
                  <a:gd name="connsiteX8" fmla="*/ 1028761 w 3743386"/>
                  <a:gd name="connsiteY8" fmla="*/ 1238313 h 1238313"/>
                  <a:gd name="connsiteX9" fmla="*/ 619186 w 3743386"/>
                  <a:gd name="connsiteY9" fmla="*/ 1238313 h 1238313"/>
                  <a:gd name="connsiteX10" fmla="*/ 11957 w 3743386"/>
                  <a:gd name="connsiteY10" fmla="*/ 739973 h 1238313"/>
                  <a:gd name="connsiteX11" fmla="*/ 382257 w 3743386"/>
                  <a:gd name="connsiteY11" fmla="*/ 47191 h 1238313"/>
                  <a:gd name="connsiteX12" fmla="*/ 591759 w 3743386"/>
                  <a:gd name="connsiteY12" fmla="*/ 599 h 1238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3386" h="1238313">
                    <a:moveTo>
                      <a:pt x="591759" y="599"/>
                    </a:moveTo>
                    <a:cubicBezTo>
                      <a:pt x="803092" y="-8724"/>
                      <a:pt x="1010896" y="91028"/>
                      <a:pt x="1133970" y="275220"/>
                    </a:cubicBezTo>
                    <a:cubicBezTo>
                      <a:pt x="1154482" y="305919"/>
                      <a:pt x="1171927" y="337894"/>
                      <a:pt x="1186342" y="370756"/>
                    </a:cubicBezTo>
                    <a:lnTo>
                      <a:pt x="1202756" y="419163"/>
                    </a:lnTo>
                    <a:lnTo>
                      <a:pt x="3333811" y="419163"/>
                    </a:lnTo>
                    <a:cubicBezTo>
                      <a:pt x="3560013" y="419163"/>
                      <a:pt x="3743386" y="602536"/>
                      <a:pt x="3743386" y="828738"/>
                    </a:cubicBezTo>
                    <a:cubicBezTo>
                      <a:pt x="3743386" y="1054940"/>
                      <a:pt x="3560013" y="1238313"/>
                      <a:pt x="3333811" y="1238313"/>
                    </a:cubicBezTo>
                    <a:lnTo>
                      <a:pt x="1238311" y="1238313"/>
                    </a:lnTo>
                    <a:lnTo>
                      <a:pt x="1028761" y="1238313"/>
                    </a:lnTo>
                    <a:lnTo>
                      <a:pt x="619186" y="1238313"/>
                    </a:lnTo>
                    <a:cubicBezTo>
                      <a:pt x="323817" y="1238313"/>
                      <a:pt x="69581" y="1029666"/>
                      <a:pt x="11957" y="739973"/>
                    </a:cubicBezTo>
                    <a:cubicBezTo>
                      <a:pt x="-45667" y="450280"/>
                      <a:pt x="109372" y="160223"/>
                      <a:pt x="382257" y="47191"/>
                    </a:cubicBezTo>
                    <a:cubicBezTo>
                      <a:pt x="450478" y="18933"/>
                      <a:pt x="521315" y="3706"/>
                      <a:pt x="591759" y="5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latin typeface=""/>
                </a:endParaRPr>
              </a:p>
            </p:txBody>
          </p:sp>
          <p:sp>
            <p:nvSpPr>
              <p:cNvPr id="38" name="Oval 37">
                <a:extLst>
                  <a:ext uri="{FF2B5EF4-FFF2-40B4-BE49-F238E27FC236}">
                    <a16:creationId xmlns:a16="http://schemas.microsoft.com/office/drawing/2014/main" id="{5A3E9724-BF8E-4800-BCDD-5A8C73575E9B}"/>
                  </a:ext>
                </a:extLst>
              </p:cNvPr>
              <p:cNvSpPr/>
              <p:nvPr/>
            </p:nvSpPr>
            <p:spPr>
              <a:xfrm>
                <a:off x="3843275" y="2571686"/>
                <a:ext cx="819214" cy="819214"/>
              </a:xfrm>
              <a:prstGeom prst="ellipse">
                <a:avLst/>
              </a:prstGeom>
              <a:solidFill>
                <a:schemeClr val="bg2"/>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grpSp>
        <p:grpSp>
          <p:nvGrpSpPr>
            <p:cNvPr id="40" name="Group 39">
              <a:extLst>
                <a:ext uri="{FF2B5EF4-FFF2-40B4-BE49-F238E27FC236}">
                  <a16:creationId xmlns:a16="http://schemas.microsoft.com/office/drawing/2014/main" id="{23CAE315-3B50-45DC-9C35-C909EC183A3F}"/>
                </a:ext>
              </a:extLst>
            </p:cNvPr>
            <p:cNvGrpSpPr/>
            <p:nvPr/>
          </p:nvGrpSpPr>
          <p:grpSpPr>
            <a:xfrm>
              <a:off x="4700342" y="3894900"/>
              <a:ext cx="3827531" cy="1266148"/>
              <a:chOff x="3648014" y="2362137"/>
              <a:chExt cx="3743386" cy="1238313"/>
            </a:xfrm>
          </p:grpSpPr>
          <p:sp>
            <p:nvSpPr>
              <p:cNvPr id="43" name="Freeform: Shape 42">
                <a:extLst>
                  <a:ext uri="{FF2B5EF4-FFF2-40B4-BE49-F238E27FC236}">
                    <a16:creationId xmlns:a16="http://schemas.microsoft.com/office/drawing/2014/main" id="{0C7DC1F5-1920-455D-8051-0AE22DF76DF4}"/>
                  </a:ext>
                </a:extLst>
              </p:cNvPr>
              <p:cNvSpPr/>
              <p:nvPr/>
            </p:nvSpPr>
            <p:spPr>
              <a:xfrm>
                <a:off x="3648014" y="2362137"/>
                <a:ext cx="3743386" cy="1238313"/>
              </a:xfrm>
              <a:custGeom>
                <a:avLst/>
                <a:gdLst>
                  <a:gd name="connsiteX0" fmla="*/ 591759 w 3743386"/>
                  <a:gd name="connsiteY0" fmla="*/ 599 h 1238313"/>
                  <a:gd name="connsiteX1" fmla="*/ 1133970 w 3743386"/>
                  <a:gd name="connsiteY1" fmla="*/ 275220 h 1238313"/>
                  <a:gd name="connsiteX2" fmla="*/ 1186342 w 3743386"/>
                  <a:gd name="connsiteY2" fmla="*/ 370756 h 1238313"/>
                  <a:gd name="connsiteX3" fmla="*/ 1202756 w 3743386"/>
                  <a:gd name="connsiteY3" fmla="*/ 419163 h 1238313"/>
                  <a:gd name="connsiteX4" fmla="*/ 3333811 w 3743386"/>
                  <a:gd name="connsiteY4" fmla="*/ 419163 h 1238313"/>
                  <a:gd name="connsiteX5" fmla="*/ 3743386 w 3743386"/>
                  <a:gd name="connsiteY5" fmla="*/ 828738 h 1238313"/>
                  <a:gd name="connsiteX6" fmla="*/ 3333811 w 3743386"/>
                  <a:gd name="connsiteY6" fmla="*/ 1238313 h 1238313"/>
                  <a:gd name="connsiteX7" fmla="*/ 1238311 w 3743386"/>
                  <a:gd name="connsiteY7" fmla="*/ 1238313 h 1238313"/>
                  <a:gd name="connsiteX8" fmla="*/ 1028761 w 3743386"/>
                  <a:gd name="connsiteY8" fmla="*/ 1238313 h 1238313"/>
                  <a:gd name="connsiteX9" fmla="*/ 619186 w 3743386"/>
                  <a:gd name="connsiteY9" fmla="*/ 1238313 h 1238313"/>
                  <a:gd name="connsiteX10" fmla="*/ 11957 w 3743386"/>
                  <a:gd name="connsiteY10" fmla="*/ 739973 h 1238313"/>
                  <a:gd name="connsiteX11" fmla="*/ 382257 w 3743386"/>
                  <a:gd name="connsiteY11" fmla="*/ 47191 h 1238313"/>
                  <a:gd name="connsiteX12" fmla="*/ 591759 w 3743386"/>
                  <a:gd name="connsiteY12" fmla="*/ 599 h 1238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3386" h="1238313">
                    <a:moveTo>
                      <a:pt x="591759" y="599"/>
                    </a:moveTo>
                    <a:cubicBezTo>
                      <a:pt x="803092" y="-8724"/>
                      <a:pt x="1010896" y="91028"/>
                      <a:pt x="1133970" y="275220"/>
                    </a:cubicBezTo>
                    <a:cubicBezTo>
                      <a:pt x="1154482" y="305919"/>
                      <a:pt x="1171927" y="337894"/>
                      <a:pt x="1186342" y="370756"/>
                    </a:cubicBezTo>
                    <a:lnTo>
                      <a:pt x="1202756" y="419163"/>
                    </a:lnTo>
                    <a:lnTo>
                      <a:pt x="3333811" y="419163"/>
                    </a:lnTo>
                    <a:cubicBezTo>
                      <a:pt x="3560013" y="419163"/>
                      <a:pt x="3743386" y="602536"/>
                      <a:pt x="3743386" y="828738"/>
                    </a:cubicBezTo>
                    <a:cubicBezTo>
                      <a:pt x="3743386" y="1054940"/>
                      <a:pt x="3560013" y="1238313"/>
                      <a:pt x="3333811" y="1238313"/>
                    </a:cubicBezTo>
                    <a:lnTo>
                      <a:pt x="1238311" y="1238313"/>
                    </a:lnTo>
                    <a:lnTo>
                      <a:pt x="1028761" y="1238313"/>
                    </a:lnTo>
                    <a:lnTo>
                      <a:pt x="619186" y="1238313"/>
                    </a:lnTo>
                    <a:cubicBezTo>
                      <a:pt x="323817" y="1238313"/>
                      <a:pt x="69581" y="1029666"/>
                      <a:pt x="11957" y="739973"/>
                    </a:cubicBezTo>
                    <a:cubicBezTo>
                      <a:pt x="-45667" y="450280"/>
                      <a:pt x="109372" y="160223"/>
                      <a:pt x="382257" y="47191"/>
                    </a:cubicBezTo>
                    <a:cubicBezTo>
                      <a:pt x="450478" y="18933"/>
                      <a:pt x="521315" y="3706"/>
                      <a:pt x="591759" y="59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latin typeface=""/>
                </a:endParaRPr>
              </a:p>
            </p:txBody>
          </p:sp>
          <p:sp>
            <p:nvSpPr>
              <p:cNvPr id="45" name="Oval 44">
                <a:extLst>
                  <a:ext uri="{FF2B5EF4-FFF2-40B4-BE49-F238E27FC236}">
                    <a16:creationId xmlns:a16="http://schemas.microsoft.com/office/drawing/2014/main" id="{B64C8753-1F02-41E0-876D-F8A6DC92FF7A}"/>
                  </a:ext>
                </a:extLst>
              </p:cNvPr>
              <p:cNvSpPr/>
              <p:nvPr/>
            </p:nvSpPr>
            <p:spPr>
              <a:xfrm>
                <a:off x="3843275" y="2571686"/>
                <a:ext cx="819214" cy="819214"/>
              </a:xfrm>
              <a:prstGeom prst="ellipse">
                <a:avLst/>
              </a:prstGeom>
              <a:solidFill>
                <a:schemeClr val="bg2"/>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grpSp>
        <p:grpSp>
          <p:nvGrpSpPr>
            <p:cNvPr id="52" name="Group 51">
              <a:extLst>
                <a:ext uri="{FF2B5EF4-FFF2-40B4-BE49-F238E27FC236}">
                  <a16:creationId xmlns:a16="http://schemas.microsoft.com/office/drawing/2014/main" id="{50CFF920-0DD7-4A60-A483-90FAB3A39B4D}"/>
                </a:ext>
              </a:extLst>
            </p:cNvPr>
            <p:cNvGrpSpPr/>
            <p:nvPr/>
          </p:nvGrpSpPr>
          <p:grpSpPr>
            <a:xfrm>
              <a:off x="3703262" y="4983614"/>
              <a:ext cx="3827531" cy="1266148"/>
              <a:chOff x="3648014" y="2362137"/>
              <a:chExt cx="3743386" cy="1238313"/>
            </a:xfrm>
          </p:grpSpPr>
          <p:sp>
            <p:nvSpPr>
              <p:cNvPr id="55" name="Freeform: Shape 54">
                <a:extLst>
                  <a:ext uri="{FF2B5EF4-FFF2-40B4-BE49-F238E27FC236}">
                    <a16:creationId xmlns:a16="http://schemas.microsoft.com/office/drawing/2014/main" id="{AF5660F8-07EA-4546-8E94-99DF7F975066}"/>
                  </a:ext>
                </a:extLst>
              </p:cNvPr>
              <p:cNvSpPr/>
              <p:nvPr/>
            </p:nvSpPr>
            <p:spPr>
              <a:xfrm>
                <a:off x="3648014" y="2362137"/>
                <a:ext cx="3743386" cy="1238313"/>
              </a:xfrm>
              <a:custGeom>
                <a:avLst/>
                <a:gdLst>
                  <a:gd name="connsiteX0" fmla="*/ 591759 w 3743386"/>
                  <a:gd name="connsiteY0" fmla="*/ 599 h 1238313"/>
                  <a:gd name="connsiteX1" fmla="*/ 1133970 w 3743386"/>
                  <a:gd name="connsiteY1" fmla="*/ 275220 h 1238313"/>
                  <a:gd name="connsiteX2" fmla="*/ 1186342 w 3743386"/>
                  <a:gd name="connsiteY2" fmla="*/ 370756 h 1238313"/>
                  <a:gd name="connsiteX3" fmla="*/ 1202756 w 3743386"/>
                  <a:gd name="connsiteY3" fmla="*/ 419163 h 1238313"/>
                  <a:gd name="connsiteX4" fmla="*/ 3333811 w 3743386"/>
                  <a:gd name="connsiteY4" fmla="*/ 419163 h 1238313"/>
                  <a:gd name="connsiteX5" fmla="*/ 3743386 w 3743386"/>
                  <a:gd name="connsiteY5" fmla="*/ 828738 h 1238313"/>
                  <a:gd name="connsiteX6" fmla="*/ 3333811 w 3743386"/>
                  <a:gd name="connsiteY6" fmla="*/ 1238313 h 1238313"/>
                  <a:gd name="connsiteX7" fmla="*/ 1238311 w 3743386"/>
                  <a:gd name="connsiteY7" fmla="*/ 1238313 h 1238313"/>
                  <a:gd name="connsiteX8" fmla="*/ 1028761 w 3743386"/>
                  <a:gd name="connsiteY8" fmla="*/ 1238313 h 1238313"/>
                  <a:gd name="connsiteX9" fmla="*/ 619186 w 3743386"/>
                  <a:gd name="connsiteY9" fmla="*/ 1238313 h 1238313"/>
                  <a:gd name="connsiteX10" fmla="*/ 11957 w 3743386"/>
                  <a:gd name="connsiteY10" fmla="*/ 739973 h 1238313"/>
                  <a:gd name="connsiteX11" fmla="*/ 382257 w 3743386"/>
                  <a:gd name="connsiteY11" fmla="*/ 47191 h 1238313"/>
                  <a:gd name="connsiteX12" fmla="*/ 591759 w 3743386"/>
                  <a:gd name="connsiteY12" fmla="*/ 599 h 1238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3386" h="1238313">
                    <a:moveTo>
                      <a:pt x="591759" y="599"/>
                    </a:moveTo>
                    <a:cubicBezTo>
                      <a:pt x="803092" y="-8724"/>
                      <a:pt x="1010896" y="91028"/>
                      <a:pt x="1133970" y="275220"/>
                    </a:cubicBezTo>
                    <a:cubicBezTo>
                      <a:pt x="1154482" y="305919"/>
                      <a:pt x="1171927" y="337894"/>
                      <a:pt x="1186342" y="370756"/>
                    </a:cubicBezTo>
                    <a:lnTo>
                      <a:pt x="1202756" y="419163"/>
                    </a:lnTo>
                    <a:lnTo>
                      <a:pt x="3333811" y="419163"/>
                    </a:lnTo>
                    <a:cubicBezTo>
                      <a:pt x="3560013" y="419163"/>
                      <a:pt x="3743386" y="602536"/>
                      <a:pt x="3743386" y="828738"/>
                    </a:cubicBezTo>
                    <a:cubicBezTo>
                      <a:pt x="3743386" y="1054940"/>
                      <a:pt x="3560013" y="1238313"/>
                      <a:pt x="3333811" y="1238313"/>
                    </a:cubicBezTo>
                    <a:lnTo>
                      <a:pt x="1238311" y="1238313"/>
                    </a:lnTo>
                    <a:lnTo>
                      <a:pt x="1028761" y="1238313"/>
                    </a:lnTo>
                    <a:lnTo>
                      <a:pt x="619186" y="1238313"/>
                    </a:lnTo>
                    <a:cubicBezTo>
                      <a:pt x="323817" y="1238313"/>
                      <a:pt x="69581" y="1029666"/>
                      <a:pt x="11957" y="739973"/>
                    </a:cubicBezTo>
                    <a:cubicBezTo>
                      <a:pt x="-45667" y="450280"/>
                      <a:pt x="109372" y="160223"/>
                      <a:pt x="382257" y="47191"/>
                    </a:cubicBezTo>
                    <a:cubicBezTo>
                      <a:pt x="450478" y="18933"/>
                      <a:pt x="521315" y="3706"/>
                      <a:pt x="591759" y="599"/>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latin typeface=""/>
                </a:endParaRPr>
              </a:p>
            </p:txBody>
          </p:sp>
          <p:sp>
            <p:nvSpPr>
              <p:cNvPr id="57" name="Oval 56">
                <a:extLst>
                  <a:ext uri="{FF2B5EF4-FFF2-40B4-BE49-F238E27FC236}">
                    <a16:creationId xmlns:a16="http://schemas.microsoft.com/office/drawing/2014/main" id="{79D476F6-392C-4A0C-91FA-41CEF313F7D6}"/>
                  </a:ext>
                </a:extLst>
              </p:cNvPr>
              <p:cNvSpPr/>
              <p:nvPr/>
            </p:nvSpPr>
            <p:spPr>
              <a:xfrm>
                <a:off x="3843275" y="2571686"/>
                <a:ext cx="819214" cy="819214"/>
              </a:xfrm>
              <a:prstGeom prst="ellipse">
                <a:avLst/>
              </a:prstGeom>
              <a:solidFill>
                <a:schemeClr val="bg2"/>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grpSp>
      </p:grpSp>
      <p:sp>
        <p:nvSpPr>
          <p:cNvPr id="20" name="TextBox 19">
            <a:extLst>
              <a:ext uri="{FF2B5EF4-FFF2-40B4-BE49-F238E27FC236}">
                <a16:creationId xmlns:a16="http://schemas.microsoft.com/office/drawing/2014/main" id="{688C9F36-0BE2-7089-B785-C643B5F40465}"/>
              </a:ext>
            </a:extLst>
          </p:cNvPr>
          <p:cNvSpPr txBox="1"/>
          <p:nvPr/>
        </p:nvSpPr>
        <p:spPr>
          <a:xfrm>
            <a:off x="7806749" y="2418755"/>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bg2"/>
                </a:solidFill>
                <a:latin typeface=""/>
              </a:rPr>
              <a:t>Title Goes Here</a:t>
            </a:r>
            <a:endParaRPr lang="en-ID" sz="1800" b="1" dirty="0">
              <a:solidFill>
                <a:schemeClr val="bg2"/>
              </a:solidFill>
              <a:latin typeface=""/>
            </a:endParaRPr>
          </a:p>
        </p:txBody>
      </p:sp>
      <p:sp>
        <p:nvSpPr>
          <p:cNvPr id="21" name="TextBox 20">
            <a:extLst>
              <a:ext uri="{FF2B5EF4-FFF2-40B4-BE49-F238E27FC236}">
                <a16:creationId xmlns:a16="http://schemas.microsoft.com/office/drawing/2014/main" id="{B50990E0-7FCA-A57D-D14C-A78209E730A5}"/>
              </a:ext>
            </a:extLst>
          </p:cNvPr>
          <p:cNvSpPr txBox="1"/>
          <p:nvPr/>
        </p:nvSpPr>
        <p:spPr>
          <a:xfrm>
            <a:off x="8767644" y="144236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bg2"/>
                </a:solidFill>
                <a:latin typeface=""/>
              </a:rPr>
              <a:t>Title Goes Here</a:t>
            </a:r>
            <a:endParaRPr lang="en-ID" sz="1800" b="1" dirty="0">
              <a:solidFill>
                <a:schemeClr val="bg2"/>
              </a:solidFill>
              <a:latin typeface=""/>
            </a:endParaRPr>
          </a:p>
        </p:txBody>
      </p:sp>
      <p:sp>
        <p:nvSpPr>
          <p:cNvPr id="22" name="TextBox 21">
            <a:extLst>
              <a:ext uri="{FF2B5EF4-FFF2-40B4-BE49-F238E27FC236}">
                <a16:creationId xmlns:a16="http://schemas.microsoft.com/office/drawing/2014/main" id="{94895AAD-36DD-C338-A672-1F85C0CAE989}"/>
              </a:ext>
            </a:extLst>
          </p:cNvPr>
          <p:cNvSpPr txBox="1"/>
          <p:nvPr/>
        </p:nvSpPr>
        <p:spPr>
          <a:xfrm>
            <a:off x="6923346" y="3488138"/>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bg2"/>
                </a:solidFill>
                <a:latin typeface=""/>
              </a:rPr>
              <a:t>Title Goes Here</a:t>
            </a:r>
            <a:endParaRPr lang="en-ID" sz="1800" b="1" dirty="0">
              <a:solidFill>
                <a:schemeClr val="bg2"/>
              </a:solidFill>
              <a:latin typeface=""/>
            </a:endParaRPr>
          </a:p>
        </p:txBody>
      </p:sp>
      <p:sp>
        <p:nvSpPr>
          <p:cNvPr id="23" name="TextBox 22">
            <a:extLst>
              <a:ext uri="{FF2B5EF4-FFF2-40B4-BE49-F238E27FC236}">
                <a16:creationId xmlns:a16="http://schemas.microsoft.com/office/drawing/2014/main" id="{EE0F215F-C48E-74FC-DA44-9407E90B310C}"/>
              </a:ext>
            </a:extLst>
          </p:cNvPr>
          <p:cNvSpPr txBox="1"/>
          <p:nvPr/>
        </p:nvSpPr>
        <p:spPr>
          <a:xfrm>
            <a:off x="5869461" y="4526524"/>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bg2"/>
                </a:solidFill>
                <a:latin typeface=""/>
              </a:rPr>
              <a:t>Title Goes Here</a:t>
            </a:r>
            <a:endParaRPr lang="en-ID" sz="1800" b="1" dirty="0">
              <a:solidFill>
                <a:schemeClr val="bg2"/>
              </a:solidFill>
              <a:latin typeface=""/>
            </a:endParaRPr>
          </a:p>
        </p:txBody>
      </p:sp>
      <p:sp>
        <p:nvSpPr>
          <p:cNvPr id="24" name="TextBox 23">
            <a:extLst>
              <a:ext uri="{FF2B5EF4-FFF2-40B4-BE49-F238E27FC236}">
                <a16:creationId xmlns:a16="http://schemas.microsoft.com/office/drawing/2014/main" id="{CAFC207F-EDF1-2AE8-D01F-CFAD9EA5C305}"/>
              </a:ext>
            </a:extLst>
          </p:cNvPr>
          <p:cNvSpPr txBox="1"/>
          <p:nvPr/>
        </p:nvSpPr>
        <p:spPr>
          <a:xfrm>
            <a:off x="5017054" y="5502918"/>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solidFill>
                  <a:schemeClr val="bg2"/>
                </a:solidFill>
                <a:latin typeface=""/>
              </a:rPr>
              <a:t>Title Goes Here</a:t>
            </a:r>
            <a:endParaRPr lang="en-ID" sz="1800" b="1" dirty="0">
              <a:solidFill>
                <a:schemeClr val="bg2"/>
              </a:solidFill>
              <a:latin typeface=""/>
            </a:endParaRPr>
          </a:p>
        </p:txBody>
      </p:sp>
      <p:sp>
        <p:nvSpPr>
          <p:cNvPr id="25" name="TextBox 24">
            <a:extLst>
              <a:ext uri="{FF2B5EF4-FFF2-40B4-BE49-F238E27FC236}">
                <a16:creationId xmlns:a16="http://schemas.microsoft.com/office/drawing/2014/main" id="{297FDD45-67DC-F0FC-10CF-9D5DD294A449}"/>
              </a:ext>
            </a:extLst>
          </p:cNvPr>
          <p:cNvSpPr txBox="1"/>
          <p:nvPr/>
        </p:nvSpPr>
        <p:spPr>
          <a:xfrm>
            <a:off x="3035378" y="832177"/>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pPr algn="r"/>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27" name="TextBox 26">
            <a:extLst>
              <a:ext uri="{FF2B5EF4-FFF2-40B4-BE49-F238E27FC236}">
                <a16:creationId xmlns:a16="http://schemas.microsoft.com/office/drawing/2014/main" id="{CE35C1D3-AE6C-4F3B-8726-88E160B12EB5}"/>
              </a:ext>
            </a:extLst>
          </p:cNvPr>
          <p:cNvSpPr txBox="1"/>
          <p:nvPr/>
        </p:nvSpPr>
        <p:spPr>
          <a:xfrm>
            <a:off x="2073909" y="1913184"/>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pPr algn="r"/>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28" name="TextBox 27">
            <a:extLst>
              <a:ext uri="{FF2B5EF4-FFF2-40B4-BE49-F238E27FC236}">
                <a16:creationId xmlns:a16="http://schemas.microsoft.com/office/drawing/2014/main" id="{F13C4DC3-FF84-B788-DD92-8623352CE2A6}"/>
              </a:ext>
            </a:extLst>
          </p:cNvPr>
          <p:cNvSpPr txBox="1"/>
          <p:nvPr/>
        </p:nvSpPr>
        <p:spPr>
          <a:xfrm>
            <a:off x="1236428" y="2994191"/>
            <a:ext cx="4245313"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pPr algn="r"/>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 </a:t>
            </a:r>
            <a:r>
              <a:rPr lang="en-ID" dirty="0" err="1">
                <a:solidFill>
                  <a:schemeClr val="tx1">
                    <a:lumMod val="75000"/>
                    <a:lumOff val="25000"/>
                  </a:schemeClr>
                </a:solidFill>
              </a:rPr>
              <a:t>sagittis</a:t>
            </a:r>
            <a:r>
              <a:rPr lang="en-ID" dirty="0">
                <a:solidFill>
                  <a:schemeClr val="tx1">
                    <a:lumMod val="75000"/>
                    <a:lumOff val="25000"/>
                  </a:schemeClr>
                </a:solidFill>
              </a:rPr>
              <a:t> </a:t>
            </a:r>
            <a:r>
              <a:rPr lang="en-ID" dirty="0" err="1">
                <a:solidFill>
                  <a:schemeClr val="tx1">
                    <a:lumMod val="75000"/>
                    <a:lumOff val="25000"/>
                  </a:schemeClr>
                </a:solidFill>
              </a:rPr>
              <a:t>mauris</a:t>
            </a:r>
            <a:endParaRPr lang="en-US" dirty="0">
              <a:solidFill>
                <a:schemeClr val="tx1">
                  <a:lumMod val="75000"/>
                  <a:lumOff val="25000"/>
                </a:schemeClr>
              </a:solidFill>
            </a:endParaRPr>
          </a:p>
        </p:txBody>
      </p:sp>
      <p:sp>
        <p:nvSpPr>
          <p:cNvPr id="30" name="TextBox 29">
            <a:extLst>
              <a:ext uri="{FF2B5EF4-FFF2-40B4-BE49-F238E27FC236}">
                <a16:creationId xmlns:a16="http://schemas.microsoft.com/office/drawing/2014/main" id="{3D88C618-BC2B-2191-1546-434B9FA4C546}"/>
              </a:ext>
            </a:extLst>
          </p:cNvPr>
          <p:cNvSpPr txBox="1"/>
          <p:nvPr/>
        </p:nvSpPr>
        <p:spPr>
          <a:xfrm>
            <a:off x="1517116" y="4075198"/>
            <a:ext cx="3080650"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pPr algn="r"/>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a:t>
            </a:r>
            <a:endParaRPr lang="en-US" dirty="0">
              <a:solidFill>
                <a:schemeClr val="tx1">
                  <a:lumMod val="75000"/>
                  <a:lumOff val="25000"/>
                </a:schemeClr>
              </a:solidFill>
            </a:endParaRPr>
          </a:p>
        </p:txBody>
      </p:sp>
      <p:sp>
        <p:nvSpPr>
          <p:cNvPr id="32" name="TextBox 31">
            <a:extLst>
              <a:ext uri="{FF2B5EF4-FFF2-40B4-BE49-F238E27FC236}">
                <a16:creationId xmlns:a16="http://schemas.microsoft.com/office/drawing/2014/main" id="{E27CDBDC-9D2F-C8E7-C824-39425340DAE6}"/>
              </a:ext>
            </a:extLst>
          </p:cNvPr>
          <p:cNvSpPr txBox="1"/>
          <p:nvPr/>
        </p:nvSpPr>
        <p:spPr>
          <a:xfrm>
            <a:off x="278970" y="5156204"/>
            <a:ext cx="3080650" cy="616836"/>
          </a:xfrm>
          <a:prstGeom prst="rect">
            <a:avLst/>
          </a:prstGeom>
        </p:spPr>
        <p:txBody>
          <a:bodyPr wrap="square">
            <a:spAutoFit/>
          </a:bodyPr>
          <a:lstStyle>
            <a:defPPr>
              <a:defRPr lang="en-US"/>
            </a:defPPr>
            <a:lvl1pPr>
              <a:lnSpc>
                <a:spcPct val="150000"/>
              </a:lnSpc>
              <a:defRPr sz="1200">
                <a:solidFill>
                  <a:schemeClr val="tx2">
                    <a:lumMod val="75000"/>
                    <a:lumOff val="25000"/>
                  </a:schemeClr>
                </a:solidFill>
                <a:latin typeface="Open Sans" panose="020B0606030504020204" pitchFamily="34" charset="0"/>
              </a:defRPr>
            </a:lvl1pPr>
          </a:lstStyle>
          <a:p>
            <a:pPr algn="r"/>
            <a:r>
              <a:rPr lang="en-ID" dirty="0">
                <a:solidFill>
                  <a:schemeClr val="tx1">
                    <a:lumMod val="75000"/>
                    <a:lumOff val="25000"/>
                  </a:schemeClr>
                </a:solidFill>
              </a:rPr>
              <a:t>Duis </a:t>
            </a:r>
            <a:r>
              <a:rPr lang="en-ID" dirty="0" err="1">
                <a:solidFill>
                  <a:schemeClr val="tx1">
                    <a:lumMod val="75000"/>
                    <a:lumOff val="25000"/>
                  </a:schemeClr>
                </a:solidFill>
              </a:rPr>
              <a:t>facilisis</a:t>
            </a:r>
            <a:r>
              <a:rPr lang="en-ID" dirty="0">
                <a:solidFill>
                  <a:schemeClr val="tx1">
                    <a:lumMod val="75000"/>
                    <a:lumOff val="25000"/>
                  </a:schemeClr>
                </a:solidFill>
              </a:rPr>
              <a:t> dui </a:t>
            </a:r>
            <a:r>
              <a:rPr lang="en-ID" dirty="0" err="1">
                <a:solidFill>
                  <a:schemeClr val="tx1">
                    <a:lumMod val="75000"/>
                    <a:lumOff val="25000"/>
                  </a:schemeClr>
                </a:solidFill>
              </a:rPr>
              <a:t>ut</a:t>
            </a:r>
            <a:r>
              <a:rPr lang="en-ID" dirty="0">
                <a:solidFill>
                  <a:schemeClr val="tx1">
                    <a:lumMod val="75000"/>
                    <a:lumOff val="25000"/>
                  </a:schemeClr>
                </a:solidFill>
              </a:rPr>
              <a:t> ex </a:t>
            </a:r>
            <a:r>
              <a:rPr lang="en-ID" dirty="0" err="1">
                <a:solidFill>
                  <a:schemeClr val="tx1">
                    <a:lumMod val="75000"/>
                    <a:lumOff val="25000"/>
                  </a:schemeClr>
                </a:solidFill>
              </a:rPr>
              <a:t>finibus</a:t>
            </a:r>
            <a:r>
              <a:rPr lang="en-ID" dirty="0">
                <a:solidFill>
                  <a:schemeClr val="tx1">
                    <a:lumMod val="75000"/>
                    <a:lumOff val="25000"/>
                  </a:schemeClr>
                </a:solidFill>
              </a:rPr>
              <a:t> vestibulum  </a:t>
            </a:r>
            <a:r>
              <a:rPr lang="en-ID" dirty="0" err="1">
                <a:solidFill>
                  <a:schemeClr val="tx1">
                    <a:lumMod val="75000"/>
                    <a:lumOff val="25000"/>
                  </a:schemeClr>
                </a:solidFill>
              </a:rPr>
              <a:t>pellentesque</a:t>
            </a:r>
            <a:r>
              <a:rPr lang="en-ID" dirty="0">
                <a:solidFill>
                  <a:schemeClr val="tx1">
                    <a:lumMod val="75000"/>
                    <a:lumOff val="25000"/>
                  </a:schemeClr>
                </a:solidFill>
              </a:rPr>
              <a:t> </a:t>
            </a:r>
            <a:r>
              <a:rPr lang="en-ID" dirty="0" err="1">
                <a:solidFill>
                  <a:schemeClr val="tx1">
                    <a:lumMod val="75000"/>
                    <a:lumOff val="25000"/>
                  </a:schemeClr>
                </a:solidFill>
              </a:rPr>
              <a:t>eu</a:t>
            </a:r>
            <a:r>
              <a:rPr lang="en-ID" dirty="0">
                <a:solidFill>
                  <a:schemeClr val="tx1">
                    <a:lumMod val="75000"/>
                    <a:lumOff val="25000"/>
                  </a:schemeClr>
                </a:solidFill>
              </a:rPr>
              <a:t> </a:t>
            </a:r>
            <a:r>
              <a:rPr lang="en-ID" dirty="0" err="1">
                <a:solidFill>
                  <a:schemeClr val="tx1">
                    <a:lumMod val="75000"/>
                    <a:lumOff val="25000"/>
                  </a:schemeClr>
                </a:solidFill>
              </a:rPr>
              <a:t>tellus</a:t>
            </a:r>
            <a:r>
              <a:rPr lang="en-ID" dirty="0">
                <a:solidFill>
                  <a:schemeClr val="tx1">
                    <a:lumMod val="75000"/>
                    <a:lumOff val="25000"/>
                  </a:schemeClr>
                </a:solidFill>
              </a:rPr>
              <a:t> semper</a:t>
            </a:r>
            <a:endParaRPr lang="en-US" dirty="0">
              <a:solidFill>
                <a:schemeClr val="tx1">
                  <a:lumMod val="75000"/>
                  <a:lumOff val="25000"/>
                </a:schemeClr>
              </a:solidFill>
            </a:endParaRPr>
          </a:p>
        </p:txBody>
      </p:sp>
      <p:pic>
        <p:nvPicPr>
          <p:cNvPr id="3" name="Graphic 2" descr="Blockchain with solid fill">
            <a:extLst>
              <a:ext uri="{FF2B5EF4-FFF2-40B4-BE49-F238E27FC236}">
                <a16:creationId xmlns:a16="http://schemas.microsoft.com/office/drawing/2014/main" id="{C9C92A21-5C60-8A3B-39B9-4047B12007B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87779" y="4337222"/>
            <a:ext cx="317512" cy="317512"/>
          </a:xfrm>
          <a:prstGeom prst="rect">
            <a:avLst/>
          </a:prstGeom>
        </p:spPr>
      </p:pic>
      <p:pic>
        <p:nvPicPr>
          <p:cNvPr id="8" name="Graphic 7" descr="Boardroom with solid fill">
            <a:extLst>
              <a:ext uri="{FF2B5EF4-FFF2-40B4-BE49-F238E27FC236}">
                <a16:creationId xmlns:a16="http://schemas.microsoft.com/office/drawing/2014/main" id="{96914EB3-9616-567D-B016-456118E692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11596" y="5288692"/>
            <a:ext cx="441080" cy="441080"/>
          </a:xfrm>
          <a:prstGeom prst="rect">
            <a:avLst/>
          </a:prstGeom>
        </p:spPr>
      </p:pic>
      <p:pic>
        <p:nvPicPr>
          <p:cNvPr id="10" name="Graphic 9" descr="Body builder with solid fill">
            <a:extLst>
              <a:ext uri="{FF2B5EF4-FFF2-40B4-BE49-F238E27FC236}">
                <a16:creationId xmlns:a16="http://schemas.microsoft.com/office/drawing/2014/main" id="{12093D2D-4A29-8C8C-5901-6A065FBE4EE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55693" y="1260390"/>
            <a:ext cx="317512" cy="317512"/>
          </a:xfrm>
          <a:prstGeom prst="rect">
            <a:avLst/>
          </a:prstGeom>
        </p:spPr>
      </p:pic>
      <p:pic>
        <p:nvPicPr>
          <p:cNvPr id="13" name="Graphic 12" descr="Bonfire with solid fill">
            <a:extLst>
              <a:ext uri="{FF2B5EF4-FFF2-40B4-BE49-F238E27FC236}">
                <a16:creationId xmlns:a16="http://schemas.microsoft.com/office/drawing/2014/main" id="{02C3618D-F918-4EE7-B126-5B96132A0AB6}"/>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936" y="2261287"/>
            <a:ext cx="317512" cy="317512"/>
          </a:xfrm>
          <a:prstGeom prst="rect">
            <a:avLst/>
          </a:prstGeom>
        </p:spPr>
      </p:pic>
      <p:pic>
        <p:nvPicPr>
          <p:cNvPr id="17" name="Graphic 16" descr="Bongo with solid fill">
            <a:extLst>
              <a:ext uri="{FF2B5EF4-FFF2-40B4-BE49-F238E27FC236}">
                <a16:creationId xmlns:a16="http://schemas.microsoft.com/office/drawing/2014/main" id="{F28DA201-4685-DBE6-0FF0-652BF39DC774}"/>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126892" y="3299254"/>
            <a:ext cx="317512" cy="317512"/>
          </a:xfrm>
          <a:prstGeom prst="rect">
            <a:avLst/>
          </a:prstGeom>
        </p:spPr>
      </p:pic>
    </p:spTree>
    <p:extLst>
      <p:ext uri="{BB962C8B-B14F-4D97-AF65-F5344CB8AC3E}">
        <p14:creationId xmlns:p14="http://schemas.microsoft.com/office/powerpoint/2010/main" val="318247767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Straight Connector 69">
            <a:extLst>
              <a:ext uri="{FF2B5EF4-FFF2-40B4-BE49-F238E27FC236}">
                <a16:creationId xmlns:a16="http://schemas.microsoft.com/office/drawing/2014/main" id="{611CBD95-2AE5-4805-92EA-28A0728A707E}"/>
              </a:ext>
            </a:extLst>
          </p:cNvPr>
          <p:cNvCxnSpPr>
            <a:cxnSpLocks/>
          </p:cNvCxnSpPr>
          <p:nvPr/>
        </p:nvCxnSpPr>
        <p:spPr>
          <a:xfrm>
            <a:off x="1657089" y="2698924"/>
            <a:ext cx="0" cy="1288459"/>
          </a:xfrm>
          <a:prstGeom prst="line">
            <a:avLst/>
          </a:prstGeom>
          <a:noFill/>
          <a:ln w="12700">
            <a:solidFill>
              <a:schemeClr val="tx2">
                <a:lumMod val="10000"/>
                <a:lumOff val="9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68" name="Straight Connector 67">
            <a:extLst>
              <a:ext uri="{FF2B5EF4-FFF2-40B4-BE49-F238E27FC236}">
                <a16:creationId xmlns:a16="http://schemas.microsoft.com/office/drawing/2014/main" id="{D0691F15-A7CE-4E3A-B226-BF3B9644EAF9}"/>
              </a:ext>
            </a:extLst>
          </p:cNvPr>
          <p:cNvCxnSpPr>
            <a:cxnSpLocks/>
          </p:cNvCxnSpPr>
          <p:nvPr/>
        </p:nvCxnSpPr>
        <p:spPr>
          <a:xfrm>
            <a:off x="10515307" y="2687008"/>
            <a:ext cx="0" cy="1288459"/>
          </a:xfrm>
          <a:prstGeom prst="line">
            <a:avLst/>
          </a:prstGeom>
          <a:noFill/>
          <a:ln w="12700">
            <a:solidFill>
              <a:schemeClr val="tx2">
                <a:lumMod val="10000"/>
                <a:lumOff val="9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sp>
        <p:nvSpPr>
          <p:cNvPr id="38" name="Freeform: Shape 37">
            <a:extLst>
              <a:ext uri="{FF2B5EF4-FFF2-40B4-BE49-F238E27FC236}">
                <a16:creationId xmlns:a16="http://schemas.microsoft.com/office/drawing/2014/main" id="{EC316A56-30DB-4EB6-8AF6-968A472358F3}"/>
              </a:ext>
            </a:extLst>
          </p:cNvPr>
          <p:cNvSpPr/>
          <p:nvPr/>
        </p:nvSpPr>
        <p:spPr>
          <a:xfrm>
            <a:off x="8571536" y="3119142"/>
            <a:ext cx="2459010" cy="787086"/>
          </a:xfrm>
          <a:custGeom>
            <a:avLst/>
            <a:gdLst>
              <a:gd name="connsiteX0" fmla="*/ 3723237 w 4154040"/>
              <a:gd name="connsiteY0" fmla="*/ 289572 h 1329637"/>
              <a:gd name="connsiteX1" fmla="*/ 599037 w 4154040"/>
              <a:gd name="connsiteY1" fmla="*/ 41922 h 1329637"/>
              <a:gd name="connsiteX2" fmla="*/ 294237 w 4154040"/>
              <a:gd name="connsiteY2" fmla="*/ 1261122 h 1329637"/>
              <a:gd name="connsiteX3" fmla="*/ 3875637 w 4154040"/>
              <a:gd name="connsiteY3" fmla="*/ 1089672 h 1329637"/>
              <a:gd name="connsiteX4" fmla="*/ 3894687 w 4154040"/>
              <a:gd name="connsiteY4" fmla="*/ 365772 h 1329637"/>
              <a:gd name="connsiteX5" fmla="*/ 3723237 w 4154040"/>
              <a:gd name="connsiteY5" fmla="*/ 289572 h 132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54040" h="1329637">
                <a:moveTo>
                  <a:pt x="3723237" y="289572"/>
                </a:moveTo>
                <a:cubicBezTo>
                  <a:pt x="3173962" y="235597"/>
                  <a:pt x="1170537" y="-120003"/>
                  <a:pt x="599037" y="41922"/>
                </a:cubicBezTo>
                <a:cubicBezTo>
                  <a:pt x="27537" y="203847"/>
                  <a:pt x="-251863" y="1086497"/>
                  <a:pt x="294237" y="1261122"/>
                </a:cubicBezTo>
                <a:cubicBezTo>
                  <a:pt x="840337" y="1435747"/>
                  <a:pt x="3275562" y="1238897"/>
                  <a:pt x="3875637" y="1089672"/>
                </a:cubicBezTo>
                <a:cubicBezTo>
                  <a:pt x="4475712" y="940447"/>
                  <a:pt x="3923262" y="499122"/>
                  <a:pt x="3894687" y="365772"/>
                </a:cubicBezTo>
                <a:cubicBezTo>
                  <a:pt x="3866112" y="232422"/>
                  <a:pt x="4272512" y="343547"/>
                  <a:pt x="3723237" y="289572"/>
                </a:cubicBezTo>
                <a:close/>
              </a:path>
            </a:pathLst>
          </a:custGeom>
          <a:noFill/>
          <a:ln w="12700">
            <a:solidFill>
              <a:schemeClr val="tx2">
                <a:lumMod val="10000"/>
                <a:lumOff val="9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Freeform: Shape 36">
            <a:extLst>
              <a:ext uri="{FF2B5EF4-FFF2-40B4-BE49-F238E27FC236}">
                <a16:creationId xmlns:a16="http://schemas.microsoft.com/office/drawing/2014/main" id="{87D2C9E3-1B8D-4796-93A4-287A8DA1AFA5}"/>
              </a:ext>
            </a:extLst>
          </p:cNvPr>
          <p:cNvSpPr/>
          <p:nvPr/>
        </p:nvSpPr>
        <p:spPr>
          <a:xfrm flipH="1">
            <a:off x="1334743" y="3159825"/>
            <a:ext cx="2459010" cy="787086"/>
          </a:xfrm>
          <a:custGeom>
            <a:avLst/>
            <a:gdLst>
              <a:gd name="connsiteX0" fmla="*/ 3723237 w 4154040"/>
              <a:gd name="connsiteY0" fmla="*/ 289572 h 1329637"/>
              <a:gd name="connsiteX1" fmla="*/ 599037 w 4154040"/>
              <a:gd name="connsiteY1" fmla="*/ 41922 h 1329637"/>
              <a:gd name="connsiteX2" fmla="*/ 294237 w 4154040"/>
              <a:gd name="connsiteY2" fmla="*/ 1261122 h 1329637"/>
              <a:gd name="connsiteX3" fmla="*/ 3875637 w 4154040"/>
              <a:gd name="connsiteY3" fmla="*/ 1089672 h 1329637"/>
              <a:gd name="connsiteX4" fmla="*/ 3894687 w 4154040"/>
              <a:gd name="connsiteY4" fmla="*/ 365772 h 1329637"/>
              <a:gd name="connsiteX5" fmla="*/ 3723237 w 4154040"/>
              <a:gd name="connsiteY5" fmla="*/ 289572 h 132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54040" h="1329637">
                <a:moveTo>
                  <a:pt x="3723237" y="289572"/>
                </a:moveTo>
                <a:cubicBezTo>
                  <a:pt x="3173962" y="235597"/>
                  <a:pt x="1170537" y="-120003"/>
                  <a:pt x="599037" y="41922"/>
                </a:cubicBezTo>
                <a:cubicBezTo>
                  <a:pt x="27537" y="203847"/>
                  <a:pt x="-251863" y="1086497"/>
                  <a:pt x="294237" y="1261122"/>
                </a:cubicBezTo>
                <a:cubicBezTo>
                  <a:pt x="840337" y="1435747"/>
                  <a:pt x="3275562" y="1238897"/>
                  <a:pt x="3875637" y="1089672"/>
                </a:cubicBezTo>
                <a:cubicBezTo>
                  <a:pt x="4475712" y="940447"/>
                  <a:pt x="3923262" y="499122"/>
                  <a:pt x="3894687" y="365772"/>
                </a:cubicBezTo>
                <a:cubicBezTo>
                  <a:pt x="3866112" y="232422"/>
                  <a:pt x="4272512" y="343547"/>
                  <a:pt x="3723237" y="289572"/>
                </a:cubicBezTo>
                <a:close/>
              </a:path>
            </a:pathLst>
          </a:custGeom>
          <a:noFill/>
          <a:ln w="12700">
            <a:solidFill>
              <a:schemeClr val="tx2">
                <a:lumMod val="10000"/>
                <a:lumOff val="9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cxnSp>
        <p:nvCxnSpPr>
          <p:cNvPr id="27" name="Straight Connector 26">
            <a:extLst>
              <a:ext uri="{FF2B5EF4-FFF2-40B4-BE49-F238E27FC236}">
                <a16:creationId xmlns:a16="http://schemas.microsoft.com/office/drawing/2014/main" id="{F0962FEA-5D04-46D4-9C94-BF70B26BBF00}"/>
              </a:ext>
            </a:extLst>
          </p:cNvPr>
          <p:cNvCxnSpPr>
            <a:cxnSpLocks/>
          </p:cNvCxnSpPr>
          <p:nvPr/>
        </p:nvCxnSpPr>
        <p:spPr>
          <a:xfrm>
            <a:off x="6125545" y="2058732"/>
            <a:ext cx="0" cy="1288459"/>
          </a:xfrm>
          <a:prstGeom prst="line">
            <a:avLst/>
          </a:prstGeom>
          <a:noFill/>
          <a:ln w="12700">
            <a:solidFill>
              <a:schemeClr val="tx2">
                <a:lumMod val="10000"/>
                <a:lumOff val="9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25" name="Straight Connector 24">
            <a:extLst>
              <a:ext uri="{FF2B5EF4-FFF2-40B4-BE49-F238E27FC236}">
                <a16:creationId xmlns:a16="http://schemas.microsoft.com/office/drawing/2014/main" id="{1E0BBEB9-35AF-4767-B8FD-C7D610AB43BB}"/>
              </a:ext>
            </a:extLst>
          </p:cNvPr>
          <p:cNvCxnSpPr/>
          <p:nvPr/>
        </p:nvCxnSpPr>
        <p:spPr>
          <a:xfrm>
            <a:off x="8923387" y="3740111"/>
            <a:ext cx="0" cy="1064830"/>
          </a:xfrm>
          <a:prstGeom prst="line">
            <a:avLst/>
          </a:prstGeom>
          <a:noFill/>
          <a:ln w="12700">
            <a:solidFill>
              <a:schemeClr val="tx2">
                <a:lumMod val="10000"/>
                <a:lumOff val="90000"/>
              </a:schemeClr>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a:extLst>
              <a:ext uri="{FF2B5EF4-FFF2-40B4-BE49-F238E27FC236}">
                <a16:creationId xmlns:a16="http://schemas.microsoft.com/office/drawing/2014/main" id="{A97FF751-D0B7-48D1-A21D-E57E8AFC164E}"/>
              </a:ext>
            </a:extLst>
          </p:cNvPr>
          <p:cNvCxnSpPr/>
          <p:nvPr/>
        </p:nvCxnSpPr>
        <p:spPr>
          <a:xfrm>
            <a:off x="3339660" y="3740111"/>
            <a:ext cx="0" cy="1064830"/>
          </a:xfrm>
          <a:prstGeom prst="line">
            <a:avLst/>
          </a:prstGeom>
          <a:noFill/>
          <a:ln w="12700">
            <a:solidFill>
              <a:schemeClr val="tx2">
                <a:lumMod val="10000"/>
                <a:lumOff val="90000"/>
              </a:schemeClr>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sp>
        <p:nvSpPr>
          <p:cNvPr id="11" name="Freeform: Shape 10">
            <a:extLst>
              <a:ext uri="{FF2B5EF4-FFF2-40B4-BE49-F238E27FC236}">
                <a16:creationId xmlns:a16="http://schemas.microsoft.com/office/drawing/2014/main" id="{B976814D-368E-4D72-8282-C9E7BB9E7727}"/>
              </a:ext>
            </a:extLst>
          </p:cNvPr>
          <p:cNvSpPr/>
          <p:nvPr/>
        </p:nvSpPr>
        <p:spPr>
          <a:xfrm flipH="1">
            <a:off x="2984849" y="2925977"/>
            <a:ext cx="3665988" cy="1173420"/>
          </a:xfrm>
          <a:custGeom>
            <a:avLst/>
            <a:gdLst>
              <a:gd name="connsiteX0" fmla="*/ 3723237 w 4154040"/>
              <a:gd name="connsiteY0" fmla="*/ 289572 h 1329637"/>
              <a:gd name="connsiteX1" fmla="*/ 599037 w 4154040"/>
              <a:gd name="connsiteY1" fmla="*/ 41922 h 1329637"/>
              <a:gd name="connsiteX2" fmla="*/ 294237 w 4154040"/>
              <a:gd name="connsiteY2" fmla="*/ 1261122 h 1329637"/>
              <a:gd name="connsiteX3" fmla="*/ 3875637 w 4154040"/>
              <a:gd name="connsiteY3" fmla="*/ 1089672 h 1329637"/>
              <a:gd name="connsiteX4" fmla="*/ 3894687 w 4154040"/>
              <a:gd name="connsiteY4" fmla="*/ 365772 h 1329637"/>
              <a:gd name="connsiteX5" fmla="*/ 3723237 w 4154040"/>
              <a:gd name="connsiteY5" fmla="*/ 289572 h 132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54040" h="1329637">
                <a:moveTo>
                  <a:pt x="3723237" y="289572"/>
                </a:moveTo>
                <a:cubicBezTo>
                  <a:pt x="3173962" y="235597"/>
                  <a:pt x="1170537" y="-120003"/>
                  <a:pt x="599037" y="41922"/>
                </a:cubicBezTo>
                <a:cubicBezTo>
                  <a:pt x="27537" y="203847"/>
                  <a:pt x="-251863" y="1086497"/>
                  <a:pt x="294237" y="1261122"/>
                </a:cubicBezTo>
                <a:cubicBezTo>
                  <a:pt x="840337" y="1435747"/>
                  <a:pt x="3275562" y="1238897"/>
                  <a:pt x="3875637" y="1089672"/>
                </a:cubicBezTo>
                <a:cubicBezTo>
                  <a:pt x="4475712" y="940447"/>
                  <a:pt x="3923262" y="499122"/>
                  <a:pt x="3894687" y="365772"/>
                </a:cubicBezTo>
                <a:cubicBezTo>
                  <a:pt x="3866112" y="232422"/>
                  <a:pt x="4272512" y="343547"/>
                  <a:pt x="3723237" y="289572"/>
                </a:cubicBezTo>
                <a:close/>
              </a:path>
            </a:pathLst>
          </a:custGeom>
          <a:noFill/>
          <a:ln w="12700">
            <a:solidFill>
              <a:schemeClr val="tx2">
                <a:lumMod val="10000"/>
                <a:lumOff val="9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04BC3F07-F9E1-4B2B-A944-9AEBB81293DE}"/>
              </a:ext>
            </a:extLst>
          </p:cNvPr>
          <p:cNvSpPr/>
          <p:nvPr/>
        </p:nvSpPr>
        <p:spPr>
          <a:xfrm>
            <a:off x="5575197" y="2940064"/>
            <a:ext cx="3665988" cy="1173420"/>
          </a:xfrm>
          <a:custGeom>
            <a:avLst/>
            <a:gdLst>
              <a:gd name="connsiteX0" fmla="*/ 3723237 w 4154040"/>
              <a:gd name="connsiteY0" fmla="*/ 289572 h 1329637"/>
              <a:gd name="connsiteX1" fmla="*/ 599037 w 4154040"/>
              <a:gd name="connsiteY1" fmla="*/ 41922 h 1329637"/>
              <a:gd name="connsiteX2" fmla="*/ 294237 w 4154040"/>
              <a:gd name="connsiteY2" fmla="*/ 1261122 h 1329637"/>
              <a:gd name="connsiteX3" fmla="*/ 3875637 w 4154040"/>
              <a:gd name="connsiteY3" fmla="*/ 1089672 h 1329637"/>
              <a:gd name="connsiteX4" fmla="*/ 3894687 w 4154040"/>
              <a:gd name="connsiteY4" fmla="*/ 365772 h 1329637"/>
              <a:gd name="connsiteX5" fmla="*/ 3723237 w 4154040"/>
              <a:gd name="connsiteY5" fmla="*/ 289572 h 132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54040" h="1329637">
                <a:moveTo>
                  <a:pt x="3723237" y="289572"/>
                </a:moveTo>
                <a:cubicBezTo>
                  <a:pt x="3173962" y="235597"/>
                  <a:pt x="1170537" y="-120003"/>
                  <a:pt x="599037" y="41922"/>
                </a:cubicBezTo>
                <a:cubicBezTo>
                  <a:pt x="27537" y="203847"/>
                  <a:pt x="-251863" y="1086497"/>
                  <a:pt x="294237" y="1261122"/>
                </a:cubicBezTo>
                <a:cubicBezTo>
                  <a:pt x="840337" y="1435747"/>
                  <a:pt x="3275562" y="1238897"/>
                  <a:pt x="3875637" y="1089672"/>
                </a:cubicBezTo>
                <a:cubicBezTo>
                  <a:pt x="4475712" y="940447"/>
                  <a:pt x="3923262" y="499122"/>
                  <a:pt x="3894687" y="365772"/>
                </a:cubicBezTo>
                <a:cubicBezTo>
                  <a:pt x="3866112" y="232422"/>
                  <a:pt x="4272512" y="343547"/>
                  <a:pt x="3723237" y="289572"/>
                </a:cubicBezTo>
                <a:close/>
              </a:path>
            </a:pathLst>
          </a:custGeom>
          <a:noFill/>
          <a:ln w="12700">
            <a:solidFill>
              <a:schemeClr val="tx2">
                <a:lumMod val="10000"/>
                <a:lumOff val="9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3" name="Group 12">
            <a:extLst>
              <a:ext uri="{FF2B5EF4-FFF2-40B4-BE49-F238E27FC236}">
                <a16:creationId xmlns:a16="http://schemas.microsoft.com/office/drawing/2014/main" id="{88856A17-7473-4DBE-97ED-2ABE810214DA}"/>
              </a:ext>
            </a:extLst>
          </p:cNvPr>
          <p:cNvGrpSpPr/>
          <p:nvPr/>
        </p:nvGrpSpPr>
        <p:grpSpPr>
          <a:xfrm>
            <a:off x="5192225" y="2632155"/>
            <a:ext cx="1866642" cy="1866641"/>
            <a:chOff x="4752676" y="1952326"/>
            <a:chExt cx="2115148" cy="2115148"/>
          </a:xfrm>
        </p:grpSpPr>
        <p:sp>
          <p:nvSpPr>
            <p:cNvPr id="4" name="Oval 3">
              <a:extLst>
                <a:ext uri="{FF2B5EF4-FFF2-40B4-BE49-F238E27FC236}">
                  <a16:creationId xmlns:a16="http://schemas.microsoft.com/office/drawing/2014/main" id="{C8880E1B-E992-4D5A-BFDD-B5A229A43B97}"/>
                </a:ext>
              </a:extLst>
            </p:cNvPr>
            <p:cNvSpPr/>
            <p:nvPr/>
          </p:nvSpPr>
          <p:spPr>
            <a:xfrm>
              <a:off x="5051226" y="2250876"/>
              <a:ext cx="1518048" cy="1518048"/>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Block Arc 4">
              <a:extLst>
                <a:ext uri="{FF2B5EF4-FFF2-40B4-BE49-F238E27FC236}">
                  <a16:creationId xmlns:a16="http://schemas.microsoft.com/office/drawing/2014/main" id="{AF1DA665-D725-41ED-96FC-8B6D3EDDB97E}"/>
                </a:ext>
              </a:extLst>
            </p:cNvPr>
            <p:cNvSpPr/>
            <p:nvPr/>
          </p:nvSpPr>
          <p:spPr>
            <a:xfrm rot="20106441">
              <a:off x="4752676" y="1952326"/>
              <a:ext cx="2115148" cy="2115148"/>
            </a:xfrm>
            <a:prstGeom prst="blockArc">
              <a:avLst>
                <a:gd name="adj1" fmla="val 6860476"/>
                <a:gd name="adj2" fmla="val 17749502"/>
                <a:gd name="adj3" fmla="val 21449"/>
              </a:avLst>
            </a:prstGeom>
            <a:solidFill>
              <a:schemeClr val="accent3"/>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grpSp>
      <p:grpSp>
        <p:nvGrpSpPr>
          <p:cNvPr id="12" name="Group 11">
            <a:extLst>
              <a:ext uri="{FF2B5EF4-FFF2-40B4-BE49-F238E27FC236}">
                <a16:creationId xmlns:a16="http://schemas.microsoft.com/office/drawing/2014/main" id="{4A4AD996-073D-4E92-8EE6-B628B2DD3230}"/>
              </a:ext>
            </a:extLst>
          </p:cNvPr>
          <p:cNvGrpSpPr/>
          <p:nvPr/>
        </p:nvGrpSpPr>
        <p:grpSpPr>
          <a:xfrm>
            <a:off x="2706958" y="2932774"/>
            <a:ext cx="1265405" cy="1265404"/>
            <a:chOff x="1865876" y="2292966"/>
            <a:chExt cx="1433868" cy="1433868"/>
          </a:xfrm>
        </p:grpSpPr>
        <p:sp>
          <p:nvSpPr>
            <p:cNvPr id="9" name="Oval 8">
              <a:extLst>
                <a:ext uri="{FF2B5EF4-FFF2-40B4-BE49-F238E27FC236}">
                  <a16:creationId xmlns:a16="http://schemas.microsoft.com/office/drawing/2014/main" id="{734B5D4E-D032-4AF3-9556-CCBDDFF52AE2}"/>
                </a:ext>
              </a:extLst>
            </p:cNvPr>
            <p:cNvSpPr/>
            <p:nvPr/>
          </p:nvSpPr>
          <p:spPr>
            <a:xfrm>
              <a:off x="2068264" y="2495354"/>
              <a:ext cx="1029092" cy="102909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Block Arc 9">
              <a:extLst>
                <a:ext uri="{FF2B5EF4-FFF2-40B4-BE49-F238E27FC236}">
                  <a16:creationId xmlns:a16="http://schemas.microsoft.com/office/drawing/2014/main" id="{2CD73614-32FE-4660-BBA8-FA9DA3B79D04}"/>
                </a:ext>
              </a:extLst>
            </p:cNvPr>
            <p:cNvSpPr/>
            <p:nvPr/>
          </p:nvSpPr>
          <p:spPr>
            <a:xfrm rot="9900000">
              <a:off x="1865876" y="2292966"/>
              <a:ext cx="1433868" cy="1433868"/>
            </a:xfrm>
            <a:prstGeom prst="blockArc">
              <a:avLst>
                <a:gd name="adj1" fmla="val 6670776"/>
                <a:gd name="adj2" fmla="val 8"/>
                <a:gd name="adj3" fmla="val 20694"/>
              </a:avLst>
            </a:prstGeom>
            <a:solidFill>
              <a:schemeClr val="accent2"/>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grpSp>
      <p:sp>
        <p:nvSpPr>
          <p:cNvPr id="16" name="Oval 15">
            <a:extLst>
              <a:ext uri="{FF2B5EF4-FFF2-40B4-BE49-F238E27FC236}">
                <a16:creationId xmlns:a16="http://schemas.microsoft.com/office/drawing/2014/main" id="{9E53B5BA-2A3F-4223-AD37-9506B70D16B0}"/>
              </a:ext>
            </a:extLst>
          </p:cNvPr>
          <p:cNvSpPr/>
          <p:nvPr/>
        </p:nvSpPr>
        <p:spPr>
          <a:xfrm>
            <a:off x="3033829" y="3259645"/>
            <a:ext cx="611662" cy="61166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sp>
        <p:nvSpPr>
          <p:cNvPr id="17" name="Oval 16">
            <a:extLst>
              <a:ext uri="{FF2B5EF4-FFF2-40B4-BE49-F238E27FC236}">
                <a16:creationId xmlns:a16="http://schemas.microsoft.com/office/drawing/2014/main" id="{A37C75B9-1D92-406C-829D-4A77026C2CDE}"/>
              </a:ext>
            </a:extLst>
          </p:cNvPr>
          <p:cNvSpPr/>
          <p:nvPr/>
        </p:nvSpPr>
        <p:spPr>
          <a:xfrm>
            <a:off x="5683545" y="3117292"/>
            <a:ext cx="885223" cy="88522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sp>
        <p:nvSpPr>
          <p:cNvPr id="19" name="TextBox 18">
            <a:extLst>
              <a:ext uri="{FF2B5EF4-FFF2-40B4-BE49-F238E27FC236}">
                <a16:creationId xmlns:a16="http://schemas.microsoft.com/office/drawing/2014/main" id="{9C5F5F34-951F-4DC1-9472-94CA4B0F66AF}"/>
              </a:ext>
            </a:extLst>
          </p:cNvPr>
          <p:cNvSpPr txBox="1"/>
          <p:nvPr/>
        </p:nvSpPr>
        <p:spPr>
          <a:xfrm>
            <a:off x="5795288" y="3406015"/>
            <a:ext cx="660514" cy="307777"/>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sz="1400" dirty="0"/>
              <a:t>50%</a:t>
            </a:r>
            <a:endParaRPr lang="en-ID" sz="1400" dirty="0"/>
          </a:p>
        </p:txBody>
      </p:sp>
      <p:grpSp>
        <p:nvGrpSpPr>
          <p:cNvPr id="48" name="Group 47">
            <a:extLst>
              <a:ext uri="{FF2B5EF4-FFF2-40B4-BE49-F238E27FC236}">
                <a16:creationId xmlns:a16="http://schemas.microsoft.com/office/drawing/2014/main" id="{E76D6591-DA3E-4AE8-B287-D94DF90A82C4}"/>
              </a:ext>
            </a:extLst>
          </p:cNvPr>
          <p:cNvGrpSpPr/>
          <p:nvPr/>
        </p:nvGrpSpPr>
        <p:grpSpPr>
          <a:xfrm>
            <a:off x="8253270" y="2932773"/>
            <a:ext cx="1265405" cy="1265404"/>
            <a:chOff x="8461324" y="2976044"/>
            <a:chExt cx="1433868" cy="1433868"/>
          </a:xfrm>
        </p:grpSpPr>
        <p:grpSp>
          <p:nvGrpSpPr>
            <p:cNvPr id="14" name="Group 13">
              <a:extLst>
                <a:ext uri="{FF2B5EF4-FFF2-40B4-BE49-F238E27FC236}">
                  <a16:creationId xmlns:a16="http://schemas.microsoft.com/office/drawing/2014/main" id="{B1436380-C5BF-42D3-80E9-D0EB4C38D6D2}"/>
                </a:ext>
              </a:extLst>
            </p:cNvPr>
            <p:cNvGrpSpPr/>
            <p:nvPr/>
          </p:nvGrpSpPr>
          <p:grpSpPr>
            <a:xfrm>
              <a:off x="8461324" y="2976044"/>
              <a:ext cx="1433868" cy="1433868"/>
              <a:chOff x="8122266" y="2292965"/>
              <a:chExt cx="1433868" cy="1433868"/>
            </a:xfrm>
          </p:grpSpPr>
          <p:sp>
            <p:nvSpPr>
              <p:cNvPr id="6" name="Oval 5">
                <a:extLst>
                  <a:ext uri="{FF2B5EF4-FFF2-40B4-BE49-F238E27FC236}">
                    <a16:creationId xmlns:a16="http://schemas.microsoft.com/office/drawing/2014/main" id="{1F3FEF31-9EDE-4DCE-B24C-B4BD9A1F06FF}"/>
                  </a:ext>
                </a:extLst>
              </p:cNvPr>
              <p:cNvSpPr/>
              <p:nvPr/>
            </p:nvSpPr>
            <p:spPr>
              <a:xfrm>
                <a:off x="8324654" y="2495354"/>
                <a:ext cx="1029092" cy="1029092"/>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Block Arc 6">
                <a:extLst>
                  <a:ext uri="{FF2B5EF4-FFF2-40B4-BE49-F238E27FC236}">
                    <a16:creationId xmlns:a16="http://schemas.microsoft.com/office/drawing/2014/main" id="{F45D9FF8-00B6-4245-8527-C48A6716DB4F}"/>
                  </a:ext>
                </a:extLst>
              </p:cNvPr>
              <p:cNvSpPr/>
              <p:nvPr/>
            </p:nvSpPr>
            <p:spPr>
              <a:xfrm rot="9900000">
                <a:off x="8122266" y="2292965"/>
                <a:ext cx="1433868" cy="1433868"/>
              </a:xfrm>
              <a:prstGeom prst="blockArc">
                <a:avLst>
                  <a:gd name="adj1" fmla="val 2421926"/>
                  <a:gd name="adj2" fmla="val 0"/>
                  <a:gd name="adj3" fmla="val 20694"/>
                </a:avLst>
              </a:prstGeom>
              <a:solidFill>
                <a:schemeClr val="accent4"/>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grpSp>
        <p:sp>
          <p:nvSpPr>
            <p:cNvPr id="18" name="Oval 17">
              <a:extLst>
                <a:ext uri="{FF2B5EF4-FFF2-40B4-BE49-F238E27FC236}">
                  <a16:creationId xmlns:a16="http://schemas.microsoft.com/office/drawing/2014/main" id="{BAC58B4C-4450-4164-AAA8-9BDD9E9D640A}"/>
                </a:ext>
              </a:extLst>
            </p:cNvPr>
            <p:cNvSpPr/>
            <p:nvPr/>
          </p:nvSpPr>
          <p:spPr>
            <a:xfrm>
              <a:off x="8831712" y="3346433"/>
              <a:ext cx="693092" cy="69309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sp>
          <p:nvSpPr>
            <p:cNvPr id="20" name="TextBox 19">
              <a:extLst>
                <a:ext uri="{FF2B5EF4-FFF2-40B4-BE49-F238E27FC236}">
                  <a16:creationId xmlns:a16="http://schemas.microsoft.com/office/drawing/2014/main" id="{7DB20008-5328-4811-B9EB-D2351F882869}"/>
                </a:ext>
              </a:extLst>
            </p:cNvPr>
            <p:cNvSpPr txBox="1"/>
            <p:nvPr/>
          </p:nvSpPr>
          <p:spPr>
            <a:xfrm>
              <a:off x="8786684" y="3518605"/>
              <a:ext cx="748448" cy="348751"/>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sz="1400" dirty="0"/>
                <a:t>90%</a:t>
              </a:r>
              <a:endParaRPr lang="en-ID" sz="1400" dirty="0"/>
            </a:p>
          </p:txBody>
        </p:sp>
      </p:grpSp>
      <p:sp>
        <p:nvSpPr>
          <p:cNvPr id="21" name="TextBox 20">
            <a:extLst>
              <a:ext uri="{FF2B5EF4-FFF2-40B4-BE49-F238E27FC236}">
                <a16:creationId xmlns:a16="http://schemas.microsoft.com/office/drawing/2014/main" id="{DC235CB5-132B-454F-9DC3-FF44CEB36264}"/>
              </a:ext>
            </a:extLst>
          </p:cNvPr>
          <p:cNvSpPr txBox="1"/>
          <p:nvPr/>
        </p:nvSpPr>
        <p:spPr>
          <a:xfrm>
            <a:off x="3009403" y="3414171"/>
            <a:ext cx="660514" cy="307777"/>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sz="1400" dirty="0"/>
              <a:t>70%</a:t>
            </a:r>
            <a:endParaRPr lang="en-ID" sz="1400" dirty="0"/>
          </a:p>
        </p:txBody>
      </p:sp>
      <p:grpSp>
        <p:nvGrpSpPr>
          <p:cNvPr id="49" name="Group 48">
            <a:extLst>
              <a:ext uri="{FF2B5EF4-FFF2-40B4-BE49-F238E27FC236}">
                <a16:creationId xmlns:a16="http://schemas.microsoft.com/office/drawing/2014/main" id="{9738FFDD-B03D-4CF7-9BCD-AAD8CC17AE15}"/>
              </a:ext>
            </a:extLst>
          </p:cNvPr>
          <p:cNvGrpSpPr/>
          <p:nvPr/>
        </p:nvGrpSpPr>
        <p:grpSpPr>
          <a:xfrm>
            <a:off x="10097918" y="3039912"/>
            <a:ext cx="979657" cy="979656"/>
            <a:chOff x="8461324" y="2976045"/>
            <a:chExt cx="1433868" cy="1433868"/>
          </a:xfrm>
        </p:grpSpPr>
        <p:grpSp>
          <p:nvGrpSpPr>
            <p:cNvPr id="50" name="Group 49">
              <a:extLst>
                <a:ext uri="{FF2B5EF4-FFF2-40B4-BE49-F238E27FC236}">
                  <a16:creationId xmlns:a16="http://schemas.microsoft.com/office/drawing/2014/main" id="{ECD8F69B-817B-47A8-9EEE-8D0DE2713A75}"/>
                </a:ext>
              </a:extLst>
            </p:cNvPr>
            <p:cNvGrpSpPr/>
            <p:nvPr/>
          </p:nvGrpSpPr>
          <p:grpSpPr>
            <a:xfrm>
              <a:off x="8461324" y="2976045"/>
              <a:ext cx="1433868" cy="1433868"/>
              <a:chOff x="8122266" y="2292966"/>
              <a:chExt cx="1433868" cy="1433868"/>
            </a:xfrm>
          </p:grpSpPr>
          <p:sp>
            <p:nvSpPr>
              <p:cNvPr id="53" name="Oval 52">
                <a:extLst>
                  <a:ext uri="{FF2B5EF4-FFF2-40B4-BE49-F238E27FC236}">
                    <a16:creationId xmlns:a16="http://schemas.microsoft.com/office/drawing/2014/main" id="{809A1541-980F-4372-8CB4-CD2824AE17DD}"/>
                  </a:ext>
                </a:extLst>
              </p:cNvPr>
              <p:cNvSpPr/>
              <p:nvPr/>
            </p:nvSpPr>
            <p:spPr>
              <a:xfrm>
                <a:off x="8324654" y="2495354"/>
                <a:ext cx="1029092" cy="10290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4" name="Block Arc 53">
                <a:extLst>
                  <a:ext uri="{FF2B5EF4-FFF2-40B4-BE49-F238E27FC236}">
                    <a16:creationId xmlns:a16="http://schemas.microsoft.com/office/drawing/2014/main" id="{D104EEFD-DDFA-4D08-9334-A12023888ACC}"/>
                  </a:ext>
                </a:extLst>
              </p:cNvPr>
              <p:cNvSpPr/>
              <p:nvPr/>
            </p:nvSpPr>
            <p:spPr>
              <a:xfrm rot="9900000">
                <a:off x="8122266" y="2292966"/>
                <a:ext cx="1433868" cy="1433868"/>
              </a:xfrm>
              <a:prstGeom prst="blockArc">
                <a:avLst>
                  <a:gd name="adj1" fmla="val 2421926"/>
                  <a:gd name="adj2" fmla="val 0"/>
                  <a:gd name="adj3" fmla="val 20694"/>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endParaRPr>
              </a:p>
            </p:txBody>
          </p:sp>
        </p:grpSp>
        <p:sp>
          <p:nvSpPr>
            <p:cNvPr id="51" name="Oval 50">
              <a:extLst>
                <a:ext uri="{FF2B5EF4-FFF2-40B4-BE49-F238E27FC236}">
                  <a16:creationId xmlns:a16="http://schemas.microsoft.com/office/drawing/2014/main" id="{0A9D5A67-8783-4383-81FB-602C5A02260E}"/>
                </a:ext>
              </a:extLst>
            </p:cNvPr>
            <p:cNvSpPr/>
            <p:nvPr/>
          </p:nvSpPr>
          <p:spPr>
            <a:xfrm>
              <a:off x="8831712" y="3346433"/>
              <a:ext cx="693092" cy="693093"/>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sp>
          <p:nvSpPr>
            <p:cNvPr id="52" name="TextBox 51">
              <a:extLst>
                <a:ext uri="{FF2B5EF4-FFF2-40B4-BE49-F238E27FC236}">
                  <a16:creationId xmlns:a16="http://schemas.microsoft.com/office/drawing/2014/main" id="{7C47265B-F51B-4E5B-B251-B2A74930C268}"/>
                </a:ext>
              </a:extLst>
            </p:cNvPr>
            <p:cNvSpPr txBox="1"/>
            <p:nvPr/>
          </p:nvSpPr>
          <p:spPr>
            <a:xfrm>
              <a:off x="8616479" y="3467742"/>
              <a:ext cx="1088860" cy="450476"/>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sz="1400" dirty="0"/>
                <a:t>90%</a:t>
              </a:r>
              <a:endParaRPr lang="en-ID" sz="1400" dirty="0"/>
            </a:p>
          </p:txBody>
        </p:sp>
      </p:grpSp>
      <p:grpSp>
        <p:nvGrpSpPr>
          <p:cNvPr id="55" name="Group 54">
            <a:extLst>
              <a:ext uri="{FF2B5EF4-FFF2-40B4-BE49-F238E27FC236}">
                <a16:creationId xmlns:a16="http://schemas.microsoft.com/office/drawing/2014/main" id="{818EDFB9-256A-4CDC-AB19-E0E80D14EF44}"/>
              </a:ext>
            </a:extLst>
          </p:cNvPr>
          <p:cNvGrpSpPr/>
          <p:nvPr/>
        </p:nvGrpSpPr>
        <p:grpSpPr>
          <a:xfrm>
            <a:off x="1165417" y="3119739"/>
            <a:ext cx="979657" cy="979656"/>
            <a:chOff x="8461324" y="2976045"/>
            <a:chExt cx="1433868" cy="1433868"/>
          </a:xfrm>
        </p:grpSpPr>
        <p:grpSp>
          <p:nvGrpSpPr>
            <p:cNvPr id="56" name="Group 55">
              <a:extLst>
                <a:ext uri="{FF2B5EF4-FFF2-40B4-BE49-F238E27FC236}">
                  <a16:creationId xmlns:a16="http://schemas.microsoft.com/office/drawing/2014/main" id="{8592EC9B-F98B-45E1-85FE-17582AC11C93}"/>
                </a:ext>
              </a:extLst>
            </p:cNvPr>
            <p:cNvGrpSpPr/>
            <p:nvPr/>
          </p:nvGrpSpPr>
          <p:grpSpPr>
            <a:xfrm>
              <a:off x="8461324" y="2976045"/>
              <a:ext cx="1433868" cy="1433868"/>
              <a:chOff x="8122266" y="2292966"/>
              <a:chExt cx="1433868" cy="1433868"/>
            </a:xfrm>
          </p:grpSpPr>
          <p:sp>
            <p:nvSpPr>
              <p:cNvPr id="59" name="Oval 58">
                <a:extLst>
                  <a:ext uri="{FF2B5EF4-FFF2-40B4-BE49-F238E27FC236}">
                    <a16:creationId xmlns:a16="http://schemas.microsoft.com/office/drawing/2014/main" id="{37BA7DA2-214A-4CA8-9188-5EA515079FE1}"/>
                  </a:ext>
                </a:extLst>
              </p:cNvPr>
              <p:cNvSpPr/>
              <p:nvPr/>
            </p:nvSpPr>
            <p:spPr>
              <a:xfrm>
                <a:off x="8324654" y="2495354"/>
                <a:ext cx="1029092" cy="102909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Block Arc 59">
                <a:extLst>
                  <a:ext uri="{FF2B5EF4-FFF2-40B4-BE49-F238E27FC236}">
                    <a16:creationId xmlns:a16="http://schemas.microsoft.com/office/drawing/2014/main" id="{D3BDEC63-D84E-4DB9-A913-B4088B6FC861}"/>
                  </a:ext>
                </a:extLst>
              </p:cNvPr>
              <p:cNvSpPr/>
              <p:nvPr/>
            </p:nvSpPr>
            <p:spPr>
              <a:xfrm rot="9900000">
                <a:off x="8122266" y="2292966"/>
                <a:ext cx="1433868" cy="1433868"/>
              </a:xfrm>
              <a:prstGeom prst="blockArc">
                <a:avLst>
                  <a:gd name="adj1" fmla="val 2421926"/>
                  <a:gd name="adj2" fmla="val 0"/>
                  <a:gd name="adj3" fmla="val 2069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grpSp>
        <p:sp>
          <p:nvSpPr>
            <p:cNvPr id="57" name="Oval 56">
              <a:extLst>
                <a:ext uri="{FF2B5EF4-FFF2-40B4-BE49-F238E27FC236}">
                  <a16:creationId xmlns:a16="http://schemas.microsoft.com/office/drawing/2014/main" id="{6827E668-5993-4708-81B9-28AF6E147A33}"/>
                </a:ext>
              </a:extLst>
            </p:cNvPr>
            <p:cNvSpPr/>
            <p:nvPr/>
          </p:nvSpPr>
          <p:spPr>
            <a:xfrm>
              <a:off x="8831712" y="3346433"/>
              <a:ext cx="693092" cy="693093"/>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sp>
          <p:nvSpPr>
            <p:cNvPr id="58" name="TextBox 57">
              <a:extLst>
                <a:ext uri="{FF2B5EF4-FFF2-40B4-BE49-F238E27FC236}">
                  <a16:creationId xmlns:a16="http://schemas.microsoft.com/office/drawing/2014/main" id="{3A307F7A-E51A-416A-A415-ED68570EEA39}"/>
                </a:ext>
              </a:extLst>
            </p:cNvPr>
            <p:cNvSpPr txBox="1"/>
            <p:nvPr/>
          </p:nvSpPr>
          <p:spPr>
            <a:xfrm>
              <a:off x="8670534" y="3490266"/>
              <a:ext cx="980749" cy="405428"/>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sz="1200" dirty="0"/>
                <a:t>90%</a:t>
              </a:r>
              <a:endParaRPr lang="en-ID" sz="1200" dirty="0"/>
            </a:p>
          </p:txBody>
        </p:sp>
      </p:grpSp>
      <p:sp>
        <p:nvSpPr>
          <p:cNvPr id="42" name="TextBox 41">
            <a:extLst>
              <a:ext uri="{FF2B5EF4-FFF2-40B4-BE49-F238E27FC236}">
                <a16:creationId xmlns:a16="http://schemas.microsoft.com/office/drawing/2014/main" id="{7D0AC11F-74E9-43CA-ABC8-F6F484E656D6}"/>
              </a:ext>
            </a:extLst>
          </p:cNvPr>
          <p:cNvSpPr txBox="1"/>
          <p:nvPr/>
        </p:nvSpPr>
        <p:spPr>
          <a:xfrm>
            <a:off x="3802977" y="640132"/>
            <a:ext cx="4645136" cy="376777"/>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ID" dirty="0"/>
              <a:t>What is Lorem Ipsum?</a:t>
            </a:r>
          </a:p>
        </p:txBody>
      </p:sp>
      <p:sp>
        <p:nvSpPr>
          <p:cNvPr id="44" name="TextBox 43">
            <a:extLst>
              <a:ext uri="{FF2B5EF4-FFF2-40B4-BE49-F238E27FC236}">
                <a16:creationId xmlns:a16="http://schemas.microsoft.com/office/drawing/2014/main" id="{ADDC9425-831B-474E-BB4B-BF60523E67EA}"/>
              </a:ext>
            </a:extLst>
          </p:cNvPr>
          <p:cNvSpPr txBox="1"/>
          <p:nvPr/>
        </p:nvSpPr>
        <p:spPr>
          <a:xfrm>
            <a:off x="4826986" y="1093921"/>
            <a:ext cx="2597116" cy="893834"/>
          </a:xfrm>
          <a:prstGeom prst="rect">
            <a:avLst/>
          </a:prstGeom>
        </p:spPr>
        <p:txBody>
          <a:bodyPr wrap="square">
            <a:spAutoFit/>
          </a:bodyPr>
          <a:lstStyle>
            <a:defPPr>
              <a:defRPr lang="en-US"/>
            </a:defPPr>
            <a:lvl1pPr algn="ctr">
              <a:lnSpc>
                <a:spcPct val="150000"/>
              </a:lnSpc>
              <a:defRPr sz="1200">
                <a:solidFill>
                  <a:schemeClr val="tx1">
                    <a:lumMod val="75000"/>
                    <a:lumOff val="25000"/>
                  </a:schemeClr>
                </a:solidFill>
                <a:latin typeface="Open Sans" panose="020B0606030504020204" pitchFamily="34" charset="0"/>
              </a:defRPr>
            </a:lvl1pPr>
          </a:lstStyle>
          <a:p>
            <a:r>
              <a:rPr lang="en-US" dirty="0"/>
              <a:t>Lorem Ipsum is simply dummy text of the printing and typesetting industry</a:t>
            </a:r>
            <a:endParaRPr lang="en-ID" dirty="0"/>
          </a:p>
        </p:txBody>
      </p:sp>
      <p:sp>
        <p:nvSpPr>
          <p:cNvPr id="46" name="TextBox 45">
            <a:extLst>
              <a:ext uri="{FF2B5EF4-FFF2-40B4-BE49-F238E27FC236}">
                <a16:creationId xmlns:a16="http://schemas.microsoft.com/office/drawing/2014/main" id="{DFBAA496-90FB-45B4-8C45-23CF1F730A86}"/>
              </a:ext>
            </a:extLst>
          </p:cNvPr>
          <p:cNvSpPr txBox="1"/>
          <p:nvPr/>
        </p:nvSpPr>
        <p:spPr>
          <a:xfrm>
            <a:off x="7675548" y="5089667"/>
            <a:ext cx="2495678" cy="369332"/>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dirty="0"/>
              <a:t>Why do we use it?</a:t>
            </a:r>
          </a:p>
        </p:txBody>
      </p:sp>
      <p:sp>
        <p:nvSpPr>
          <p:cNvPr id="61" name="TextBox 60">
            <a:extLst>
              <a:ext uri="{FF2B5EF4-FFF2-40B4-BE49-F238E27FC236}">
                <a16:creationId xmlns:a16="http://schemas.microsoft.com/office/drawing/2014/main" id="{E2C639E3-0CED-4DD5-8A2F-6A93445B6107}"/>
              </a:ext>
            </a:extLst>
          </p:cNvPr>
          <p:cNvSpPr txBox="1"/>
          <p:nvPr/>
        </p:nvSpPr>
        <p:spPr>
          <a:xfrm>
            <a:off x="7683919" y="5471717"/>
            <a:ext cx="2478934" cy="616836"/>
          </a:xfrm>
          <a:prstGeom prst="rect">
            <a:avLst/>
          </a:prstGeom>
        </p:spPr>
        <p:txBody>
          <a:bodyPr wrap="square">
            <a:spAutoFit/>
          </a:bodyPr>
          <a:lstStyle>
            <a:defPPr>
              <a:defRPr lang="en-US"/>
            </a:defPPr>
            <a:lvl1pPr algn="ctr">
              <a:lnSpc>
                <a:spcPct val="150000"/>
              </a:lnSpc>
              <a:defRPr sz="1200">
                <a:solidFill>
                  <a:schemeClr val="tx1">
                    <a:lumMod val="75000"/>
                    <a:lumOff val="25000"/>
                  </a:schemeClr>
                </a:solidFill>
                <a:latin typeface="Open Sans" panose="020B0606030504020204" pitchFamily="34" charset="0"/>
              </a:defRPr>
            </a:lvl1pPr>
          </a:lstStyle>
          <a:p>
            <a:r>
              <a:rPr lang="en-US" dirty="0"/>
              <a:t>It is </a:t>
            </a:r>
            <a:r>
              <a:rPr lang="en-US"/>
              <a:t>a long established</a:t>
            </a:r>
            <a:r>
              <a:rPr lang="en-US" dirty="0"/>
              <a:t> fact that a reader will be distracted</a:t>
            </a:r>
            <a:endParaRPr lang="en-ID" dirty="0"/>
          </a:p>
        </p:txBody>
      </p:sp>
      <p:sp>
        <p:nvSpPr>
          <p:cNvPr id="62" name="TextBox 61">
            <a:extLst>
              <a:ext uri="{FF2B5EF4-FFF2-40B4-BE49-F238E27FC236}">
                <a16:creationId xmlns:a16="http://schemas.microsoft.com/office/drawing/2014/main" id="{FE82DEAC-CE2C-4D6D-B32F-134776430C4C}"/>
              </a:ext>
            </a:extLst>
          </p:cNvPr>
          <p:cNvSpPr txBox="1"/>
          <p:nvPr/>
        </p:nvSpPr>
        <p:spPr>
          <a:xfrm>
            <a:off x="2091820" y="5123924"/>
            <a:ext cx="2495678" cy="369332"/>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dirty="0"/>
              <a:t>Why do we use it?</a:t>
            </a:r>
          </a:p>
        </p:txBody>
      </p:sp>
      <p:sp>
        <p:nvSpPr>
          <p:cNvPr id="63" name="TextBox 62">
            <a:extLst>
              <a:ext uri="{FF2B5EF4-FFF2-40B4-BE49-F238E27FC236}">
                <a16:creationId xmlns:a16="http://schemas.microsoft.com/office/drawing/2014/main" id="{B30B3693-74AC-4402-8BA4-59EE848D37C5}"/>
              </a:ext>
            </a:extLst>
          </p:cNvPr>
          <p:cNvSpPr txBox="1"/>
          <p:nvPr/>
        </p:nvSpPr>
        <p:spPr>
          <a:xfrm>
            <a:off x="2100192" y="5522279"/>
            <a:ext cx="2478934" cy="616836"/>
          </a:xfrm>
          <a:prstGeom prst="rect">
            <a:avLst/>
          </a:prstGeom>
        </p:spPr>
        <p:txBody>
          <a:bodyPr wrap="square">
            <a:spAutoFit/>
          </a:bodyPr>
          <a:lstStyle>
            <a:defPPr>
              <a:defRPr lang="en-US"/>
            </a:defPPr>
            <a:lvl1pPr algn="ctr">
              <a:lnSpc>
                <a:spcPct val="150000"/>
              </a:lnSpc>
              <a:defRPr sz="1200">
                <a:solidFill>
                  <a:schemeClr val="tx1">
                    <a:lumMod val="75000"/>
                    <a:lumOff val="25000"/>
                  </a:schemeClr>
                </a:solidFill>
                <a:latin typeface="Open Sans" panose="020B0606030504020204" pitchFamily="34" charset="0"/>
              </a:defRPr>
            </a:lvl1pPr>
          </a:lstStyle>
          <a:p>
            <a:r>
              <a:rPr lang="en-US" dirty="0"/>
              <a:t>It is </a:t>
            </a:r>
            <a:r>
              <a:rPr lang="en-US"/>
              <a:t>a long established</a:t>
            </a:r>
            <a:r>
              <a:rPr lang="en-US" dirty="0"/>
              <a:t> fact that a reader will be distracted</a:t>
            </a:r>
            <a:endParaRPr lang="en-ID" dirty="0"/>
          </a:p>
        </p:txBody>
      </p:sp>
      <p:sp>
        <p:nvSpPr>
          <p:cNvPr id="66" name="TextBox 65">
            <a:extLst>
              <a:ext uri="{FF2B5EF4-FFF2-40B4-BE49-F238E27FC236}">
                <a16:creationId xmlns:a16="http://schemas.microsoft.com/office/drawing/2014/main" id="{9B0A672C-45B3-49AF-B9EA-EF6B5E08E845}"/>
              </a:ext>
            </a:extLst>
          </p:cNvPr>
          <p:cNvSpPr txBox="1"/>
          <p:nvPr/>
        </p:nvSpPr>
        <p:spPr>
          <a:xfrm>
            <a:off x="9205128" y="1383419"/>
            <a:ext cx="2495678" cy="369332"/>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dirty="0"/>
              <a:t>Why do we use it?</a:t>
            </a:r>
          </a:p>
        </p:txBody>
      </p:sp>
      <p:sp>
        <p:nvSpPr>
          <p:cNvPr id="67" name="TextBox 66">
            <a:extLst>
              <a:ext uri="{FF2B5EF4-FFF2-40B4-BE49-F238E27FC236}">
                <a16:creationId xmlns:a16="http://schemas.microsoft.com/office/drawing/2014/main" id="{0D4D0BF1-CABE-4561-B5E9-98B1F3C7BA21}"/>
              </a:ext>
            </a:extLst>
          </p:cNvPr>
          <p:cNvSpPr txBox="1"/>
          <p:nvPr/>
        </p:nvSpPr>
        <p:spPr>
          <a:xfrm>
            <a:off x="9213500" y="1765468"/>
            <a:ext cx="2478934" cy="616836"/>
          </a:xfrm>
          <a:prstGeom prst="rect">
            <a:avLst/>
          </a:prstGeom>
        </p:spPr>
        <p:txBody>
          <a:bodyPr wrap="square">
            <a:spAutoFit/>
          </a:bodyPr>
          <a:lstStyle>
            <a:defPPr>
              <a:defRPr lang="en-US"/>
            </a:defPPr>
            <a:lvl1pPr algn="ctr">
              <a:lnSpc>
                <a:spcPct val="150000"/>
              </a:lnSpc>
              <a:defRPr sz="1200">
                <a:solidFill>
                  <a:schemeClr val="tx1">
                    <a:lumMod val="75000"/>
                    <a:lumOff val="25000"/>
                  </a:schemeClr>
                </a:solidFill>
                <a:latin typeface="Open Sans" panose="020B0606030504020204" pitchFamily="34" charset="0"/>
              </a:defRPr>
            </a:lvl1pPr>
          </a:lstStyle>
          <a:p>
            <a:r>
              <a:rPr lang="en-US" dirty="0"/>
              <a:t>It is </a:t>
            </a:r>
            <a:r>
              <a:rPr lang="en-US"/>
              <a:t>a long established</a:t>
            </a:r>
            <a:r>
              <a:rPr lang="en-US" dirty="0"/>
              <a:t> fact that a reader will be distracted</a:t>
            </a:r>
            <a:endParaRPr lang="en-ID" dirty="0"/>
          </a:p>
        </p:txBody>
      </p:sp>
      <p:sp>
        <p:nvSpPr>
          <p:cNvPr id="72" name="TextBox 71">
            <a:extLst>
              <a:ext uri="{FF2B5EF4-FFF2-40B4-BE49-F238E27FC236}">
                <a16:creationId xmlns:a16="http://schemas.microsoft.com/office/drawing/2014/main" id="{8711520E-FE74-4470-BB7C-B6405B97FF58}"/>
              </a:ext>
            </a:extLst>
          </p:cNvPr>
          <p:cNvSpPr txBox="1"/>
          <p:nvPr/>
        </p:nvSpPr>
        <p:spPr>
          <a:xfrm>
            <a:off x="491193" y="1389243"/>
            <a:ext cx="2495678" cy="369332"/>
          </a:xfrm>
          <a:prstGeom prst="rect">
            <a:avLst/>
          </a:prstGeom>
        </p:spPr>
        <p:txBody>
          <a:bodyPr wrap="square">
            <a:spAutoFit/>
          </a:bodyPr>
          <a:lstStyle>
            <a:defPPr>
              <a:defRPr lang="en-US"/>
            </a:defPPr>
            <a:lvl1pPr algn="ctr">
              <a:lnSpc>
                <a:spcPct val="100000"/>
              </a:lnSpc>
              <a:defRPr b="1">
                <a:solidFill>
                  <a:schemeClr val="tx1">
                    <a:lumMod val="75000"/>
                    <a:lumOff val="25000"/>
                  </a:schemeClr>
                </a:solidFill>
                <a:latin typeface=""/>
              </a:defRPr>
            </a:lvl1pPr>
          </a:lstStyle>
          <a:p>
            <a:r>
              <a:rPr lang="en-US" dirty="0"/>
              <a:t>Why do we use it?</a:t>
            </a:r>
          </a:p>
        </p:txBody>
      </p:sp>
      <p:sp>
        <p:nvSpPr>
          <p:cNvPr id="73" name="TextBox 72">
            <a:extLst>
              <a:ext uri="{FF2B5EF4-FFF2-40B4-BE49-F238E27FC236}">
                <a16:creationId xmlns:a16="http://schemas.microsoft.com/office/drawing/2014/main" id="{4EFED702-EC2B-48DB-B8D6-684E31CEC49A}"/>
              </a:ext>
            </a:extLst>
          </p:cNvPr>
          <p:cNvSpPr txBox="1"/>
          <p:nvPr/>
        </p:nvSpPr>
        <p:spPr>
          <a:xfrm>
            <a:off x="499565" y="1771292"/>
            <a:ext cx="2478934" cy="616836"/>
          </a:xfrm>
          <a:prstGeom prst="rect">
            <a:avLst/>
          </a:prstGeom>
        </p:spPr>
        <p:txBody>
          <a:bodyPr wrap="square">
            <a:spAutoFit/>
          </a:bodyPr>
          <a:lstStyle>
            <a:defPPr>
              <a:defRPr lang="en-US"/>
            </a:defPPr>
            <a:lvl1pPr algn="ctr">
              <a:lnSpc>
                <a:spcPct val="150000"/>
              </a:lnSpc>
              <a:defRPr sz="1200">
                <a:solidFill>
                  <a:schemeClr val="tx1">
                    <a:lumMod val="75000"/>
                    <a:lumOff val="25000"/>
                  </a:schemeClr>
                </a:solidFill>
                <a:latin typeface="Open Sans" panose="020B0606030504020204" pitchFamily="34" charset="0"/>
              </a:defRPr>
            </a:lvl1pPr>
          </a:lstStyle>
          <a:p>
            <a:r>
              <a:rPr lang="en-US" dirty="0"/>
              <a:t>It is a long established fact that a reader will be distracted</a:t>
            </a:r>
            <a:endParaRPr lang="en-ID" dirty="0"/>
          </a:p>
        </p:txBody>
      </p:sp>
    </p:spTree>
    <p:extLst>
      <p:ext uri="{BB962C8B-B14F-4D97-AF65-F5344CB8AC3E}">
        <p14:creationId xmlns:p14="http://schemas.microsoft.com/office/powerpoint/2010/main" val="291447132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ircle: Hollow 37">
            <a:extLst>
              <a:ext uri="{FF2B5EF4-FFF2-40B4-BE49-F238E27FC236}">
                <a16:creationId xmlns:a16="http://schemas.microsoft.com/office/drawing/2014/main" id="{A30CA3CE-FA05-4188-A146-DF04ED2C6B17}"/>
              </a:ext>
            </a:extLst>
          </p:cNvPr>
          <p:cNvSpPr/>
          <p:nvPr/>
        </p:nvSpPr>
        <p:spPr>
          <a:xfrm rot="10800000" flipH="1" flipV="1">
            <a:off x="1815280" y="2577579"/>
            <a:ext cx="1768425" cy="1768423"/>
          </a:xfrm>
          <a:prstGeom prst="donut">
            <a:avLst>
              <a:gd name="adj" fmla="val 251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39" name="Freeform: Shape 38">
            <a:extLst>
              <a:ext uri="{FF2B5EF4-FFF2-40B4-BE49-F238E27FC236}">
                <a16:creationId xmlns:a16="http://schemas.microsoft.com/office/drawing/2014/main" id="{7BFCC99B-D984-4F24-98F8-FA8DC7099920}"/>
              </a:ext>
            </a:extLst>
          </p:cNvPr>
          <p:cNvSpPr/>
          <p:nvPr/>
        </p:nvSpPr>
        <p:spPr>
          <a:xfrm rot="10800000" flipH="1" flipV="1">
            <a:off x="2088754" y="2851050"/>
            <a:ext cx="3039802" cy="1221420"/>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Oval 39">
            <a:extLst>
              <a:ext uri="{FF2B5EF4-FFF2-40B4-BE49-F238E27FC236}">
                <a16:creationId xmlns:a16="http://schemas.microsoft.com/office/drawing/2014/main" id="{C410211B-E661-453C-B124-E6B5A9B15D3F}"/>
              </a:ext>
            </a:extLst>
          </p:cNvPr>
          <p:cNvSpPr/>
          <p:nvPr/>
        </p:nvSpPr>
        <p:spPr>
          <a:xfrm rot="10800000" flipH="1" flipV="1">
            <a:off x="2204246" y="2966513"/>
            <a:ext cx="990492" cy="99049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
            </a:endParaRPr>
          </a:p>
        </p:txBody>
      </p:sp>
      <p:pic>
        <p:nvPicPr>
          <p:cNvPr id="43" name="Graphic 42" descr="Daily calendar">
            <a:extLst>
              <a:ext uri="{FF2B5EF4-FFF2-40B4-BE49-F238E27FC236}">
                <a16:creationId xmlns:a16="http://schemas.microsoft.com/office/drawing/2014/main" id="{6D6B8D39-3A53-4681-8C29-E29F433443F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800000" flipH="1" flipV="1">
            <a:off x="2428507" y="3190775"/>
            <a:ext cx="541970" cy="541968"/>
          </a:xfrm>
          <a:prstGeom prst="rect">
            <a:avLst/>
          </a:prstGeom>
        </p:spPr>
      </p:pic>
      <p:sp>
        <p:nvSpPr>
          <p:cNvPr id="45" name="Circle: Hollow 44">
            <a:extLst>
              <a:ext uri="{FF2B5EF4-FFF2-40B4-BE49-F238E27FC236}">
                <a16:creationId xmlns:a16="http://schemas.microsoft.com/office/drawing/2014/main" id="{238AB864-F994-4853-AEF3-7FBAC70236BD}"/>
              </a:ext>
            </a:extLst>
          </p:cNvPr>
          <p:cNvSpPr/>
          <p:nvPr/>
        </p:nvSpPr>
        <p:spPr>
          <a:xfrm>
            <a:off x="4103780" y="2577548"/>
            <a:ext cx="1768426" cy="1768423"/>
          </a:xfrm>
          <a:prstGeom prst="donut">
            <a:avLst>
              <a:gd name="adj" fmla="val 251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endParaRPr>
          </a:p>
        </p:txBody>
      </p:sp>
      <p:sp>
        <p:nvSpPr>
          <p:cNvPr id="46" name="Freeform: Shape 45">
            <a:extLst>
              <a:ext uri="{FF2B5EF4-FFF2-40B4-BE49-F238E27FC236}">
                <a16:creationId xmlns:a16="http://schemas.microsoft.com/office/drawing/2014/main" id="{62A9B5C9-6B69-4A67-AA7A-76264612DA52}"/>
              </a:ext>
            </a:extLst>
          </p:cNvPr>
          <p:cNvSpPr/>
          <p:nvPr/>
        </p:nvSpPr>
        <p:spPr>
          <a:xfrm rot="10800000" flipH="1">
            <a:off x="4375568" y="2851050"/>
            <a:ext cx="3039801" cy="1221421"/>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7" name="Oval 46">
            <a:extLst>
              <a:ext uri="{FF2B5EF4-FFF2-40B4-BE49-F238E27FC236}">
                <a16:creationId xmlns:a16="http://schemas.microsoft.com/office/drawing/2014/main" id="{E9784FEE-9A29-4E74-95F5-42E0196C1399}"/>
              </a:ext>
            </a:extLst>
          </p:cNvPr>
          <p:cNvSpPr/>
          <p:nvPr/>
        </p:nvSpPr>
        <p:spPr>
          <a:xfrm>
            <a:off x="4492706" y="2966515"/>
            <a:ext cx="990493" cy="990491"/>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pic>
        <p:nvPicPr>
          <p:cNvPr id="50" name="Graphic 49" descr="Stopwatch">
            <a:extLst>
              <a:ext uri="{FF2B5EF4-FFF2-40B4-BE49-F238E27FC236}">
                <a16:creationId xmlns:a16="http://schemas.microsoft.com/office/drawing/2014/main" id="{D59D6721-5620-4661-A837-53B2A244026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716966" y="3190776"/>
            <a:ext cx="541972" cy="541970"/>
          </a:xfrm>
          <a:prstGeom prst="rect">
            <a:avLst/>
          </a:prstGeom>
        </p:spPr>
      </p:pic>
      <p:sp>
        <p:nvSpPr>
          <p:cNvPr id="73" name="Circle: Hollow 72">
            <a:extLst>
              <a:ext uri="{FF2B5EF4-FFF2-40B4-BE49-F238E27FC236}">
                <a16:creationId xmlns:a16="http://schemas.microsoft.com/office/drawing/2014/main" id="{3FC45BEA-D419-45D7-998B-62A04E336740}"/>
              </a:ext>
            </a:extLst>
          </p:cNvPr>
          <p:cNvSpPr/>
          <p:nvPr/>
        </p:nvSpPr>
        <p:spPr>
          <a:xfrm>
            <a:off x="6392282" y="2577548"/>
            <a:ext cx="1768425" cy="1768423"/>
          </a:xfrm>
          <a:prstGeom prst="donut">
            <a:avLst>
              <a:gd name="adj" fmla="val 251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74" name="Freeform: Shape 73">
            <a:extLst>
              <a:ext uri="{FF2B5EF4-FFF2-40B4-BE49-F238E27FC236}">
                <a16:creationId xmlns:a16="http://schemas.microsoft.com/office/drawing/2014/main" id="{427428F5-89DC-496D-B318-301A9BA59388}"/>
              </a:ext>
            </a:extLst>
          </p:cNvPr>
          <p:cNvSpPr/>
          <p:nvPr/>
        </p:nvSpPr>
        <p:spPr>
          <a:xfrm>
            <a:off x="6665756" y="2851019"/>
            <a:ext cx="3039802" cy="1221420"/>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Oval 74">
            <a:extLst>
              <a:ext uri="{FF2B5EF4-FFF2-40B4-BE49-F238E27FC236}">
                <a16:creationId xmlns:a16="http://schemas.microsoft.com/office/drawing/2014/main" id="{8655E9FE-4166-4250-A80A-8B3DE9E4C1B3}"/>
              </a:ext>
            </a:extLst>
          </p:cNvPr>
          <p:cNvSpPr/>
          <p:nvPr/>
        </p:nvSpPr>
        <p:spPr>
          <a:xfrm>
            <a:off x="6781248" y="2966482"/>
            <a:ext cx="990492" cy="99049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
            </a:endParaRPr>
          </a:p>
        </p:txBody>
      </p:sp>
      <p:pic>
        <p:nvPicPr>
          <p:cNvPr id="76" name="Graphic 75" descr="Daily calendar">
            <a:extLst>
              <a:ext uri="{FF2B5EF4-FFF2-40B4-BE49-F238E27FC236}">
                <a16:creationId xmlns:a16="http://schemas.microsoft.com/office/drawing/2014/main" id="{F1B7C46D-50AE-452A-8433-3721B8A99BA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05509" y="3190744"/>
            <a:ext cx="541970" cy="541968"/>
          </a:xfrm>
          <a:prstGeom prst="rect">
            <a:avLst/>
          </a:prstGeom>
        </p:spPr>
      </p:pic>
      <p:sp>
        <p:nvSpPr>
          <p:cNvPr id="52" name="Circle: Hollow 51">
            <a:extLst>
              <a:ext uri="{FF2B5EF4-FFF2-40B4-BE49-F238E27FC236}">
                <a16:creationId xmlns:a16="http://schemas.microsoft.com/office/drawing/2014/main" id="{7FE5008A-104F-4F59-8EC2-4B1FE3B3E290}"/>
              </a:ext>
            </a:extLst>
          </p:cNvPr>
          <p:cNvSpPr/>
          <p:nvPr/>
        </p:nvSpPr>
        <p:spPr>
          <a:xfrm rot="10800000" flipH="1">
            <a:off x="8680781" y="2577515"/>
            <a:ext cx="1768425" cy="1768423"/>
          </a:xfrm>
          <a:prstGeom prst="donut">
            <a:avLst>
              <a:gd name="adj" fmla="val 251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4" name="Oval 53">
            <a:extLst>
              <a:ext uri="{FF2B5EF4-FFF2-40B4-BE49-F238E27FC236}">
                <a16:creationId xmlns:a16="http://schemas.microsoft.com/office/drawing/2014/main" id="{379403DA-5E53-4E6E-BB11-0D4BA350732B}"/>
              </a:ext>
            </a:extLst>
          </p:cNvPr>
          <p:cNvSpPr/>
          <p:nvPr/>
        </p:nvSpPr>
        <p:spPr>
          <a:xfrm rot="10800000" flipH="1">
            <a:off x="9069746" y="2966513"/>
            <a:ext cx="990492" cy="99049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
            </a:endParaRPr>
          </a:p>
        </p:txBody>
      </p:sp>
      <p:pic>
        <p:nvPicPr>
          <p:cNvPr id="57" name="Graphic 56" descr="Bar graph with upward trend">
            <a:extLst>
              <a:ext uri="{FF2B5EF4-FFF2-40B4-BE49-F238E27FC236}">
                <a16:creationId xmlns:a16="http://schemas.microsoft.com/office/drawing/2014/main" id="{3CBAD164-F240-4467-9785-54018E6D77E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10800000" flipH="1" flipV="1">
            <a:off x="9294009" y="3190776"/>
            <a:ext cx="541970" cy="541968"/>
          </a:xfrm>
          <a:prstGeom prst="rect">
            <a:avLst/>
          </a:prstGeom>
        </p:spPr>
      </p:pic>
      <p:sp>
        <p:nvSpPr>
          <p:cNvPr id="2" name="Isosceles Triangle 1">
            <a:extLst>
              <a:ext uri="{FF2B5EF4-FFF2-40B4-BE49-F238E27FC236}">
                <a16:creationId xmlns:a16="http://schemas.microsoft.com/office/drawing/2014/main" id="{BAD200BF-80FB-42D6-9BEA-506809883EF2}"/>
              </a:ext>
            </a:extLst>
          </p:cNvPr>
          <p:cNvSpPr/>
          <p:nvPr/>
        </p:nvSpPr>
        <p:spPr>
          <a:xfrm>
            <a:off x="4845218" y="2045927"/>
            <a:ext cx="352477" cy="31879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Isosceles Triangle 31">
            <a:extLst>
              <a:ext uri="{FF2B5EF4-FFF2-40B4-BE49-F238E27FC236}">
                <a16:creationId xmlns:a16="http://schemas.microsoft.com/office/drawing/2014/main" id="{6CEE5D7A-90A8-4640-9B71-85ECEAF8B23A}"/>
              </a:ext>
            </a:extLst>
          </p:cNvPr>
          <p:cNvSpPr/>
          <p:nvPr/>
        </p:nvSpPr>
        <p:spPr>
          <a:xfrm flipV="1">
            <a:off x="7109992" y="4493278"/>
            <a:ext cx="352477" cy="31879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Isosceles Triangle 32">
            <a:extLst>
              <a:ext uri="{FF2B5EF4-FFF2-40B4-BE49-F238E27FC236}">
                <a16:creationId xmlns:a16="http://schemas.microsoft.com/office/drawing/2014/main" id="{9E65F10F-3031-4A48-B27D-57C3FE32D090}"/>
              </a:ext>
            </a:extLst>
          </p:cNvPr>
          <p:cNvSpPr/>
          <p:nvPr/>
        </p:nvSpPr>
        <p:spPr>
          <a:xfrm>
            <a:off x="9353080" y="2045927"/>
            <a:ext cx="352477" cy="31879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Isosceles Triangle 33">
            <a:extLst>
              <a:ext uri="{FF2B5EF4-FFF2-40B4-BE49-F238E27FC236}">
                <a16:creationId xmlns:a16="http://schemas.microsoft.com/office/drawing/2014/main" id="{B59A2999-B679-4AF8-8EAE-083B39DD4104}"/>
              </a:ext>
            </a:extLst>
          </p:cNvPr>
          <p:cNvSpPr/>
          <p:nvPr/>
        </p:nvSpPr>
        <p:spPr>
          <a:xfrm flipV="1">
            <a:off x="2488875" y="4493278"/>
            <a:ext cx="352477" cy="31879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TextBox 48">
            <a:extLst>
              <a:ext uri="{FF2B5EF4-FFF2-40B4-BE49-F238E27FC236}">
                <a16:creationId xmlns:a16="http://schemas.microsoft.com/office/drawing/2014/main" id="{9B4E216B-A48A-22EF-2C42-3DCE9038CC48}"/>
              </a:ext>
            </a:extLst>
          </p:cNvPr>
          <p:cNvSpPr txBox="1"/>
          <p:nvPr/>
        </p:nvSpPr>
        <p:spPr>
          <a:xfrm>
            <a:off x="3908990" y="870391"/>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59" name="TextBox 58">
            <a:extLst>
              <a:ext uri="{FF2B5EF4-FFF2-40B4-BE49-F238E27FC236}">
                <a16:creationId xmlns:a16="http://schemas.microsoft.com/office/drawing/2014/main" id="{8DF49AD5-A437-F672-9620-7F36CF876E28}"/>
              </a:ext>
            </a:extLst>
          </p:cNvPr>
          <p:cNvSpPr txBox="1"/>
          <p:nvPr/>
        </p:nvSpPr>
        <p:spPr>
          <a:xfrm>
            <a:off x="3384981" y="1273537"/>
            <a:ext cx="3294658"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60" name="TextBox 59">
            <a:extLst>
              <a:ext uri="{FF2B5EF4-FFF2-40B4-BE49-F238E27FC236}">
                <a16:creationId xmlns:a16="http://schemas.microsoft.com/office/drawing/2014/main" id="{0DFC4FF8-1FC3-FE7F-2525-40D4C356EB60}"/>
              </a:ext>
            </a:extLst>
          </p:cNvPr>
          <p:cNvSpPr txBox="1"/>
          <p:nvPr/>
        </p:nvSpPr>
        <p:spPr>
          <a:xfrm>
            <a:off x="8406345" y="870391"/>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1" name="TextBox 60">
            <a:extLst>
              <a:ext uri="{FF2B5EF4-FFF2-40B4-BE49-F238E27FC236}">
                <a16:creationId xmlns:a16="http://schemas.microsoft.com/office/drawing/2014/main" id="{2D784FA4-059D-C559-6E3E-AF9797B82FA4}"/>
              </a:ext>
            </a:extLst>
          </p:cNvPr>
          <p:cNvSpPr txBox="1"/>
          <p:nvPr/>
        </p:nvSpPr>
        <p:spPr>
          <a:xfrm>
            <a:off x="7882336" y="1273537"/>
            <a:ext cx="3294658"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62" name="TextBox 61">
            <a:extLst>
              <a:ext uri="{FF2B5EF4-FFF2-40B4-BE49-F238E27FC236}">
                <a16:creationId xmlns:a16="http://schemas.microsoft.com/office/drawing/2014/main" id="{A2B9A2D4-726E-1A40-35D8-5F9A6690F38E}"/>
              </a:ext>
            </a:extLst>
          </p:cNvPr>
          <p:cNvSpPr txBox="1"/>
          <p:nvPr/>
        </p:nvSpPr>
        <p:spPr>
          <a:xfrm>
            <a:off x="1539015" y="4919877"/>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3" name="TextBox 62">
            <a:extLst>
              <a:ext uri="{FF2B5EF4-FFF2-40B4-BE49-F238E27FC236}">
                <a16:creationId xmlns:a16="http://schemas.microsoft.com/office/drawing/2014/main" id="{EE7D4373-B141-530E-92BF-229FF00C9F84}"/>
              </a:ext>
            </a:extLst>
          </p:cNvPr>
          <p:cNvSpPr txBox="1"/>
          <p:nvPr/>
        </p:nvSpPr>
        <p:spPr>
          <a:xfrm>
            <a:off x="1015006" y="5323023"/>
            <a:ext cx="3294658"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
        <p:nvSpPr>
          <p:cNvPr id="64" name="TextBox 63">
            <a:extLst>
              <a:ext uri="{FF2B5EF4-FFF2-40B4-BE49-F238E27FC236}">
                <a16:creationId xmlns:a16="http://schemas.microsoft.com/office/drawing/2014/main" id="{43AF0DA1-E3C3-A0DE-22EF-B937094DDD2E}"/>
              </a:ext>
            </a:extLst>
          </p:cNvPr>
          <p:cNvSpPr txBox="1"/>
          <p:nvPr/>
        </p:nvSpPr>
        <p:spPr>
          <a:xfrm>
            <a:off x="6166997" y="4919877"/>
            <a:ext cx="2242322" cy="369332"/>
          </a:xfrm>
          <a:prstGeom prst="rect">
            <a:avLst/>
          </a:prstGeom>
        </p:spPr>
        <p:txBody>
          <a:bodyPr wrap="square">
            <a:spAutoFit/>
          </a:bodyPr>
          <a:lstStyle>
            <a:defPPr>
              <a:defRPr lang="en-US"/>
            </a:defPPr>
            <a:lvl1pPr>
              <a:lnSpc>
                <a:spcPct val="100000"/>
              </a:lnSpc>
              <a:defRPr b="1">
                <a:solidFill>
                  <a:schemeClr val="tx1">
                    <a:lumMod val="75000"/>
                    <a:lumOff val="25000"/>
                  </a:schemeClr>
                </a:solidFill>
                <a:latin typeface=""/>
              </a:defRPr>
            </a:lvl1pPr>
          </a:lstStyle>
          <a:p>
            <a:pPr algn="ctr"/>
            <a:r>
              <a:rPr lang="en-US" dirty="0"/>
              <a:t>Title Goes Here</a:t>
            </a:r>
            <a:endParaRPr lang="en-ID" dirty="0"/>
          </a:p>
        </p:txBody>
      </p:sp>
      <p:sp>
        <p:nvSpPr>
          <p:cNvPr id="65" name="TextBox 64">
            <a:extLst>
              <a:ext uri="{FF2B5EF4-FFF2-40B4-BE49-F238E27FC236}">
                <a16:creationId xmlns:a16="http://schemas.microsoft.com/office/drawing/2014/main" id="{CBDF2369-4849-0CBA-B389-381541896ACA}"/>
              </a:ext>
            </a:extLst>
          </p:cNvPr>
          <p:cNvSpPr txBox="1"/>
          <p:nvPr/>
        </p:nvSpPr>
        <p:spPr>
          <a:xfrm>
            <a:off x="5642988" y="5323023"/>
            <a:ext cx="3294658" cy="616836"/>
          </a:xfrm>
          <a:prstGeom prst="rect">
            <a:avLst/>
          </a:prstGeom>
        </p:spPr>
        <p:txBody>
          <a:bodyPr wrap="square">
            <a:spAutoFit/>
          </a:bodyPr>
          <a:lstStyle>
            <a:defPPr>
              <a:defRPr lang="en-US"/>
            </a:defPPr>
            <a:lvl1pPr>
              <a:lnSpc>
                <a:spcPct val="150000"/>
              </a:lnSpc>
              <a:defRPr sz="1200">
                <a:solidFill>
                  <a:schemeClr val="tx1">
                    <a:lumMod val="75000"/>
                    <a:lumOff val="25000"/>
                  </a:schemeClr>
                </a:solidFill>
                <a:latin typeface="Open Sans" panose="020B0606030504020204" pitchFamily="34" charset="0"/>
              </a:defRPr>
            </a:lvl1pPr>
          </a:lstStyle>
          <a:p>
            <a:pPr algn="ctr"/>
            <a:r>
              <a:rPr lang="en-US" dirty="0"/>
              <a:t>Contrary to popular belief, Lorem Ipsum is not simply random </a:t>
            </a:r>
            <a:endParaRPr lang="en-ID" dirty="0"/>
          </a:p>
        </p:txBody>
      </p:sp>
    </p:spTree>
    <p:extLst>
      <p:ext uri="{BB962C8B-B14F-4D97-AF65-F5344CB8AC3E}">
        <p14:creationId xmlns:p14="http://schemas.microsoft.com/office/powerpoint/2010/main" val="64125378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ircle: Hollow 37">
            <a:extLst>
              <a:ext uri="{FF2B5EF4-FFF2-40B4-BE49-F238E27FC236}">
                <a16:creationId xmlns:a16="http://schemas.microsoft.com/office/drawing/2014/main" id="{A30CA3CE-FA05-4188-A146-DF04ED2C6B17}"/>
              </a:ext>
            </a:extLst>
          </p:cNvPr>
          <p:cNvSpPr/>
          <p:nvPr/>
        </p:nvSpPr>
        <p:spPr>
          <a:xfrm flipH="1">
            <a:off x="6253788" y="684763"/>
            <a:ext cx="1472299" cy="1472297"/>
          </a:xfrm>
          <a:prstGeom prst="donut">
            <a:avLst>
              <a:gd name="adj" fmla="val 251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39" name="Freeform: Shape 38">
            <a:extLst>
              <a:ext uri="{FF2B5EF4-FFF2-40B4-BE49-F238E27FC236}">
                <a16:creationId xmlns:a16="http://schemas.microsoft.com/office/drawing/2014/main" id="{7BFCC99B-D984-4F24-98F8-FA8DC7099920}"/>
              </a:ext>
            </a:extLst>
          </p:cNvPr>
          <p:cNvSpPr/>
          <p:nvPr/>
        </p:nvSpPr>
        <p:spPr>
          <a:xfrm flipH="1">
            <a:off x="4925617" y="912440"/>
            <a:ext cx="2530782" cy="1016891"/>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Oval 39">
            <a:extLst>
              <a:ext uri="{FF2B5EF4-FFF2-40B4-BE49-F238E27FC236}">
                <a16:creationId xmlns:a16="http://schemas.microsoft.com/office/drawing/2014/main" id="{C410211B-E661-453C-B124-E6B5A9B15D3F}"/>
              </a:ext>
            </a:extLst>
          </p:cNvPr>
          <p:cNvSpPr/>
          <p:nvPr/>
        </p:nvSpPr>
        <p:spPr>
          <a:xfrm flipH="1">
            <a:off x="6577621" y="1008569"/>
            <a:ext cx="824632" cy="82463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43" name="Graphic 42" descr="Daily calendar">
            <a:extLst>
              <a:ext uri="{FF2B5EF4-FFF2-40B4-BE49-F238E27FC236}">
                <a16:creationId xmlns:a16="http://schemas.microsoft.com/office/drawing/2014/main" id="{6D6B8D39-3A53-4681-8C29-E29F433443F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03582" y="1234530"/>
            <a:ext cx="372710" cy="372710"/>
          </a:xfrm>
          <a:prstGeom prst="rect">
            <a:avLst/>
          </a:prstGeom>
        </p:spPr>
      </p:pic>
      <p:sp>
        <p:nvSpPr>
          <p:cNvPr id="45" name="Circle: Hollow 44">
            <a:extLst>
              <a:ext uri="{FF2B5EF4-FFF2-40B4-BE49-F238E27FC236}">
                <a16:creationId xmlns:a16="http://schemas.microsoft.com/office/drawing/2014/main" id="{238AB864-F994-4853-AEF3-7FBAC70236BD}"/>
              </a:ext>
            </a:extLst>
          </p:cNvPr>
          <p:cNvSpPr/>
          <p:nvPr/>
        </p:nvSpPr>
        <p:spPr>
          <a:xfrm rot="10800000" flipH="1">
            <a:off x="4465913" y="1663530"/>
            <a:ext cx="1472299" cy="1472297"/>
          </a:xfrm>
          <a:prstGeom prst="donut">
            <a:avLst>
              <a:gd name="adj" fmla="val 251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endParaRPr>
          </a:p>
        </p:txBody>
      </p:sp>
      <p:sp>
        <p:nvSpPr>
          <p:cNvPr id="46" name="Freeform: Shape 45">
            <a:extLst>
              <a:ext uri="{FF2B5EF4-FFF2-40B4-BE49-F238E27FC236}">
                <a16:creationId xmlns:a16="http://schemas.microsoft.com/office/drawing/2014/main" id="{62A9B5C9-6B69-4A67-AA7A-76264612DA52}"/>
              </a:ext>
            </a:extLst>
          </p:cNvPr>
          <p:cNvSpPr/>
          <p:nvPr/>
        </p:nvSpPr>
        <p:spPr>
          <a:xfrm>
            <a:off x="4692190" y="1891232"/>
            <a:ext cx="2530780" cy="1016891"/>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7" name="Oval 46">
            <a:extLst>
              <a:ext uri="{FF2B5EF4-FFF2-40B4-BE49-F238E27FC236}">
                <a16:creationId xmlns:a16="http://schemas.microsoft.com/office/drawing/2014/main" id="{E9784FEE-9A29-4E74-95F5-42E0196C1399}"/>
              </a:ext>
            </a:extLst>
          </p:cNvPr>
          <p:cNvSpPr/>
          <p:nvPr/>
        </p:nvSpPr>
        <p:spPr>
          <a:xfrm rot="10800000" flipH="1">
            <a:off x="4789746" y="1987362"/>
            <a:ext cx="824633" cy="824631"/>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50" name="Graphic 49" descr="Stopwatch">
            <a:extLst>
              <a:ext uri="{FF2B5EF4-FFF2-40B4-BE49-F238E27FC236}">
                <a16:creationId xmlns:a16="http://schemas.microsoft.com/office/drawing/2014/main" id="{D59D6721-5620-4661-A837-53B2A24402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5015707" y="2213323"/>
            <a:ext cx="372710" cy="372710"/>
          </a:xfrm>
          <a:prstGeom prst="rect">
            <a:avLst/>
          </a:prstGeom>
        </p:spPr>
      </p:pic>
      <p:sp>
        <p:nvSpPr>
          <p:cNvPr id="52" name="Circle: Hollow 51">
            <a:extLst>
              <a:ext uri="{FF2B5EF4-FFF2-40B4-BE49-F238E27FC236}">
                <a16:creationId xmlns:a16="http://schemas.microsoft.com/office/drawing/2014/main" id="{7FE5008A-104F-4F59-8EC2-4B1FE3B3E290}"/>
              </a:ext>
            </a:extLst>
          </p:cNvPr>
          <p:cNvSpPr/>
          <p:nvPr/>
        </p:nvSpPr>
        <p:spPr>
          <a:xfrm flipH="1">
            <a:off x="6253788" y="2642321"/>
            <a:ext cx="1472299" cy="1472297"/>
          </a:xfrm>
          <a:prstGeom prst="donut">
            <a:avLst>
              <a:gd name="adj" fmla="val 251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3" name="Freeform: Shape 52">
            <a:extLst>
              <a:ext uri="{FF2B5EF4-FFF2-40B4-BE49-F238E27FC236}">
                <a16:creationId xmlns:a16="http://schemas.microsoft.com/office/drawing/2014/main" id="{5603C0D1-9F66-4778-8328-A6D3D63628AB}"/>
              </a:ext>
            </a:extLst>
          </p:cNvPr>
          <p:cNvSpPr/>
          <p:nvPr/>
        </p:nvSpPr>
        <p:spPr>
          <a:xfrm flipH="1">
            <a:off x="4967625" y="2869998"/>
            <a:ext cx="2530783" cy="1016891"/>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Oval 53">
            <a:extLst>
              <a:ext uri="{FF2B5EF4-FFF2-40B4-BE49-F238E27FC236}">
                <a16:creationId xmlns:a16="http://schemas.microsoft.com/office/drawing/2014/main" id="{379403DA-5E53-4E6E-BB11-0D4BA350732B}"/>
              </a:ext>
            </a:extLst>
          </p:cNvPr>
          <p:cNvSpPr/>
          <p:nvPr/>
        </p:nvSpPr>
        <p:spPr>
          <a:xfrm flipH="1">
            <a:off x="6577621" y="2966127"/>
            <a:ext cx="824633" cy="82463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57" name="Graphic 56" descr="Bar graph with upward trend">
            <a:extLst>
              <a:ext uri="{FF2B5EF4-FFF2-40B4-BE49-F238E27FC236}">
                <a16:creationId xmlns:a16="http://schemas.microsoft.com/office/drawing/2014/main" id="{3CBAD164-F240-4467-9785-54018E6D77E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6803582" y="3192087"/>
            <a:ext cx="372710" cy="372710"/>
          </a:xfrm>
          <a:prstGeom prst="rect">
            <a:avLst/>
          </a:prstGeom>
        </p:spPr>
      </p:pic>
      <p:sp>
        <p:nvSpPr>
          <p:cNvPr id="73" name="Circle: Hollow 72">
            <a:extLst>
              <a:ext uri="{FF2B5EF4-FFF2-40B4-BE49-F238E27FC236}">
                <a16:creationId xmlns:a16="http://schemas.microsoft.com/office/drawing/2014/main" id="{3FC45BEA-D419-45D7-998B-62A04E336740}"/>
              </a:ext>
            </a:extLst>
          </p:cNvPr>
          <p:cNvSpPr/>
          <p:nvPr/>
        </p:nvSpPr>
        <p:spPr>
          <a:xfrm>
            <a:off x="4465913" y="3652468"/>
            <a:ext cx="1472299" cy="1472297"/>
          </a:xfrm>
          <a:prstGeom prst="donut">
            <a:avLst>
              <a:gd name="adj" fmla="val 251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74" name="Freeform: Shape 73">
            <a:extLst>
              <a:ext uri="{FF2B5EF4-FFF2-40B4-BE49-F238E27FC236}">
                <a16:creationId xmlns:a16="http://schemas.microsoft.com/office/drawing/2014/main" id="{427428F5-89DC-496D-B318-301A9BA59388}"/>
              </a:ext>
            </a:extLst>
          </p:cNvPr>
          <p:cNvSpPr/>
          <p:nvPr/>
        </p:nvSpPr>
        <p:spPr>
          <a:xfrm>
            <a:off x="4767213" y="3880145"/>
            <a:ext cx="2530782" cy="1016891"/>
          </a:xfrm>
          <a:custGeom>
            <a:avLst/>
            <a:gdLst>
              <a:gd name="connsiteX0" fmla="*/ 873983 w 4551647"/>
              <a:gd name="connsiteY0" fmla="*/ 885 h 1828894"/>
              <a:gd name="connsiteX1" fmla="*/ 1674786 w 4551647"/>
              <a:gd name="connsiteY1" fmla="*/ 406480 h 1828894"/>
              <a:gd name="connsiteX2" fmla="*/ 1561069 w 4551647"/>
              <a:gd name="connsiteY2" fmla="*/ 1561072 h 1828894"/>
              <a:gd name="connsiteX3" fmla="*/ 1828890 w 4551647"/>
              <a:gd name="connsiteY3" fmla="*/ 1561071 h 1828894"/>
              <a:gd name="connsiteX4" fmla="*/ 1828890 w 4551647"/>
              <a:gd name="connsiteY4" fmla="*/ 1562926 h 1828894"/>
              <a:gd name="connsiteX5" fmla="*/ 4430534 w 4551647"/>
              <a:gd name="connsiteY5" fmla="*/ 1562926 h 1828894"/>
              <a:gd name="connsiteX6" fmla="*/ 4430534 w 4551647"/>
              <a:gd name="connsiteY6" fmla="*/ 1568543 h 1828894"/>
              <a:gd name="connsiteX7" fmla="*/ 4471520 w 4551647"/>
              <a:gd name="connsiteY7" fmla="*/ 1576818 h 1828894"/>
              <a:gd name="connsiteX8" fmla="*/ 4551647 w 4551647"/>
              <a:gd name="connsiteY8" fmla="*/ 1697701 h 1828894"/>
              <a:gd name="connsiteX9" fmla="*/ 4551646 w 4551647"/>
              <a:gd name="connsiteY9" fmla="*/ 1697701 h 1828894"/>
              <a:gd name="connsiteX10" fmla="*/ 4471519 w 4551647"/>
              <a:gd name="connsiteY10" fmla="*/ 1818584 h 1828894"/>
              <a:gd name="connsiteX11" fmla="*/ 4430534 w 4551647"/>
              <a:gd name="connsiteY11" fmla="*/ 1826859 h 1828894"/>
              <a:gd name="connsiteX12" fmla="*/ 4430534 w 4551647"/>
              <a:gd name="connsiteY12" fmla="*/ 1828893 h 1828894"/>
              <a:gd name="connsiteX13" fmla="*/ 4420458 w 4551647"/>
              <a:gd name="connsiteY13" fmla="*/ 1828893 h 1828894"/>
              <a:gd name="connsiteX14" fmla="*/ 4420453 w 4551647"/>
              <a:gd name="connsiteY14" fmla="*/ 1828894 h 1828894"/>
              <a:gd name="connsiteX15" fmla="*/ 2034889 w 4551647"/>
              <a:gd name="connsiteY15" fmla="*/ 1828893 h 1828894"/>
              <a:gd name="connsiteX16" fmla="*/ 1828890 w 4551647"/>
              <a:gd name="connsiteY16" fmla="*/ 1828893 h 1828894"/>
              <a:gd name="connsiteX17" fmla="*/ 1287284 w 4551647"/>
              <a:gd name="connsiteY17" fmla="*/ 1828893 h 1828894"/>
              <a:gd name="connsiteX18" fmla="*/ 914490 w 4551647"/>
              <a:gd name="connsiteY18" fmla="*/ 1828893 h 1828894"/>
              <a:gd name="connsiteX19" fmla="*/ 17660 w 4551647"/>
              <a:gd name="connsiteY19" fmla="*/ 1092884 h 1828894"/>
              <a:gd name="connsiteX20" fmla="*/ 564564 w 4551647"/>
              <a:gd name="connsiteY20" fmla="*/ 69698 h 1828894"/>
              <a:gd name="connsiteX21" fmla="*/ 873983 w 4551647"/>
              <a:gd name="connsiteY21" fmla="*/ 885 h 182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1647" h="1828894">
                <a:moveTo>
                  <a:pt x="873983" y="885"/>
                </a:moveTo>
                <a:cubicBezTo>
                  <a:pt x="1186105" y="-12884"/>
                  <a:pt x="1493016" y="134442"/>
                  <a:pt x="1674786" y="406480"/>
                </a:cubicBezTo>
                <a:cubicBezTo>
                  <a:pt x="1917146" y="769198"/>
                  <a:pt x="1869535" y="1252606"/>
                  <a:pt x="1561069" y="1561072"/>
                </a:cubicBezTo>
                <a:lnTo>
                  <a:pt x="1828890" y="1561071"/>
                </a:lnTo>
                <a:lnTo>
                  <a:pt x="1828890" y="1562926"/>
                </a:lnTo>
                <a:lnTo>
                  <a:pt x="4430534" y="1562926"/>
                </a:lnTo>
                <a:lnTo>
                  <a:pt x="4430534" y="1568543"/>
                </a:lnTo>
                <a:lnTo>
                  <a:pt x="4471520" y="1576818"/>
                </a:lnTo>
                <a:cubicBezTo>
                  <a:pt x="4518607" y="1596734"/>
                  <a:pt x="4551647" y="1643359"/>
                  <a:pt x="4551647" y="1697701"/>
                </a:cubicBezTo>
                <a:lnTo>
                  <a:pt x="4551646" y="1697701"/>
                </a:lnTo>
                <a:cubicBezTo>
                  <a:pt x="4551646" y="1752043"/>
                  <a:pt x="4518606" y="1798668"/>
                  <a:pt x="4471519" y="1818584"/>
                </a:cubicBezTo>
                <a:lnTo>
                  <a:pt x="4430534" y="1826859"/>
                </a:lnTo>
                <a:lnTo>
                  <a:pt x="4430534" y="1828893"/>
                </a:lnTo>
                <a:lnTo>
                  <a:pt x="4420458" y="1828893"/>
                </a:lnTo>
                <a:lnTo>
                  <a:pt x="4420453" y="1828894"/>
                </a:lnTo>
                <a:lnTo>
                  <a:pt x="2034889" y="1828893"/>
                </a:lnTo>
                <a:lnTo>
                  <a:pt x="1828890" y="1828893"/>
                </a:lnTo>
                <a:lnTo>
                  <a:pt x="1287284" y="1828893"/>
                </a:lnTo>
                <a:lnTo>
                  <a:pt x="914490" y="1828893"/>
                </a:lnTo>
                <a:cubicBezTo>
                  <a:pt x="478253" y="1828893"/>
                  <a:pt x="102766" y="1520738"/>
                  <a:pt x="17660" y="1092884"/>
                </a:cubicBezTo>
                <a:cubicBezTo>
                  <a:pt x="-67446" y="665029"/>
                  <a:pt x="161534" y="236639"/>
                  <a:pt x="564564" y="69698"/>
                </a:cubicBezTo>
                <a:cubicBezTo>
                  <a:pt x="665322" y="27963"/>
                  <a:pt x="769942" y="5474"/>
                  <a:pt x="873983" y="88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Oval 74">
            <a:extLst>
              <a:ext uri="{FF2B5EF4-FFF2-40B4-BE49-F238E27FC236}">
                <a16:creationId xmlns:a16="http://schemas.microsoft.com/office/drawing/2014/main" id="{8655E9FE-4166-4250-A80A-8B3DE9E4C1B3}"/>
              </a:ext>
            </a:extLst>
          </p:cNvPr>
          <p:cNvSpPr/>
          <p:nvPr/>
        </p:nvSpPr>
        <p:spPr>
          <a:xfrm>
            <a:off x="4789746" y="3976274"/>
            <a:ext cx="824632" cy="82463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76" name="Graphic 75" descr="Daily calendar">
            <a:extLst>
              <a:ext uri="{FF2B5EF4-FFF2-40B4-BE49-F238E27FC236}">
                <a16:creationId xmlns:a16="http://schemas.microsoft.com/office/drawing/2014/main" id="{F1B7C46D-50AE-452A-8433-3721B8A99BA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15707" y="4202235"/>
            <a:ext cx="372710" cy="372710"/>
          </a:xfrm>
          <a:prstGeom prst="rect">
            <a:avLst/>
          </a:prstGeom>
        </p:spPr>
      </p:pic>
      <p:sp>
        <p:nvSpPr>
          <p:cNvPr id="33" name="Circle: Hollow 32">
            <a:extLst>
              <a:ext uri="{FF2B5EF4-FFF2-40B4-BE49-F238E27FC236}">
                <a16:creationId xmlns:a16="http://schemas.microsoft.com/office/drawing/2014/main" id="{211AD2ED-B415-4443-BB17-A76462CC48AD}"/>
              </a:ext>
            </a:extLst>
          </p:cNvPr>
          <p:cNvSpPr/>
          <p:nvPr/>
        </p:nvSpPr>
        <p:spPr>
          <a:xfrm flipH="1">
            <a:off x="6253788" y="4700940"/>
            <a:ext cx="1472299" cy="1472297"/>
          </a:xfrm>
          <a:prstGeom prst="donut">
            <a:avLst>
              <a:gd name="adj" fmla="val 25124"/>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49" name="Oval 48">
            <a:extLst>
              <a:ext uri="{FF2B5EF4-FFF2-40B4-BE49-F238E27FC236}">
                <a16:creationId xmlns:a16="http://schemas.microsoft.com/office/drawing/2014/main" id="{CE2AEF4F-6445-429B-8ECC-D3981E442A4A}"/>
              </a:ext>
            </a:extLst>
          </p:cNvPr>
          <p:cNvSpPr/>
          <p:nvPr/>
        </p:nvSpPr>
        <p:spPr>
          <a:xfrm flipH="1">
            <a:off x="6577621" y="5024746"/>
            <a:ext cx="824632" cy="824632"/>
          </a:xfrm>
          <a:prstGeom prst="ellipse">
            <a:avLst/>
          </a:prstGeom>
          <a:solidFill>
            <a:schemeClr val="bg1"/>
          </a:solidFill>
          <a:ln>
            <a:noFill/>
          </a:ln>
          <a:effectLst>
            <a:outerShdw blurRad="190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56" name="Graphic 55" descr="Bar graph with upward trend">
            <a:extLst>
              <a:ext uri="{FF2B5EF4-FFF2-40B4-BE49-F238E27FC236}">
                <a16:creationId xmlns:a16="http://schemas.microsoft.com/office/drawing/2014/main" id="{6B38B0BF-7603-4713-AB9D-00D152E3127D}"/>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flipH="1">
            <a:off x="6803582" y="5250706"/>
            <a:ext cx="372710" cy="372710"/>
          </a:xfrm>
          <a:prstGeom prst="rect">
            <a:avLst/>
          </a:prstGeom>
        </p:spPr>
      </p:pic>
      <p:grpSp>
        <p:nvGrpSpPr>
          <p:cNvPr id="60" name="Group 59">
            <a:extLst>
              <a:ext uri="{FF2B5EF4-FFF2-40B4-BE49-F238E27FC236}">
                <a16:creationId xmlns:a16="http://schemas.microsoft.com/office/drawing/2014/main" id="{2768BE21-551D-3476-76CB-7A48674EFB5F}"/>
              </a:ext>
            </a:extLst>
          </p:cNvPr>
          <p:cNvGrpSpPr/>
          <p:nvPr/>
        </p:nvGrpSpPr>
        <p:grpSpPr>
          <a:xfrm>
            <a:off x="7918048" y="970688"/>
            <a:ext cx="3502987" cy="968578"/>
            <a:chOff x="6493882" y="893422"/>
            <a:chExt cx="3502987" cy="968578"/>
          </a:xfrm>
        </p:grpSpPr>
        <p:sp>
          <p:nvSpPr>
            <p:cNvPr id="61" name="Rectangle 60">
              <a:extLst>
                <a:ext uri="{FF2B5EF4-FFF2-40B4-BE49-F238E27FC236}">
                  <a16:creationId xmlns:a16="http://schemas.microsoft.com/office/drawing/2014/main" id="{FD2C21FD-0B7F-37B5-F28B-41B986C0C363}"/>
                </a:ext>
              </a:extLst>
            </p:cNvPr>
            <p:cNvSpPr/>
            <p:nvPr/>
          </p:nvSpPr>
          <p:spPr>
            <a:xfrm>
              <a:off x="6493882" y="1245164"/>
              <a:ext cx="3502987"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2" name="TextBox 61">
              <a:extLst>
                <a:ext uri="{FF2B5EF4-FFF2-40B4-BE49-F238E27FC236}">
                  <a16:creationId xmlns:a16="http://schemas.microsoft.com/office/drawing/2014/main" id="{93F2E2EC-6B76-6A8D-84FA-9F3F8D426A17}"/>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63" name="Group 62">
            <a:extLst>
              <a:ext uri="{FF2B5EF4-FFF2-40B4-BE49-F238E27FC236}">
                <a16:creationId xmlns:a16="http://schemas.microsoft.com/office/drawing/2014/main" id="{CD2BD01F-1537-5FF6-87B4-FB2F4E709622}"/>
              </a:ext>
            </a:extLst>
          </p:cNvPr>
          <p:cNvGrpSpPr/>
          <p:nvPr/>
        </p:nvGrpSpPr>
        <p:grpSpPr>
          <a:xfrm>
            <a:off x="7918048" y="3014641"/>
            <a:ext cx="3502987" cy="968578"/>
            <a:chOff x="6493882" y="893422"/>
            <a:chExt cx="3502987" cy="968578"/>
          </a:xfrm>
        </p:grpSpPr>
        <p:sp>
          <p:nvSpPr>
            <p:cNvPr id="64" name="Rectangle 63">
              <a:extLst>
                <a:ext uri="{FF2B5EF4-FFF2-40B4-BE49-F238E27FC236}">
                  <a16:creationId xmlns:a16="http://schemas.microsoft.com/office/drawing/2014/main" id="{11C490F2-83C0-F650-BE35-F99D9EF71C8E}"/>
                </a:ext>
              </a:extLst>
            </p:cNvPr>
            <p:cNvSpPr/>
            <p:nvPr/>
          </p:nvSpPr>
          <p:spPr>
            <a:xfrm>
              <a:off x="6493882" y="1245164"/>
              <a:ext cx="3502987"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5" name="TextBox 64">
              <a:extLst>
                <a:ext uri="{FF2B5EF4-FFF2-40B4-BE49-F238E27FC236}">
                  <a16:creationId xmlns:a16="http://schemas.microsoft.com/office/drawing/2014/main" id="{E17966F2-79F6-AAED-CA48-B8612F1F153C}"/>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66" name="Group 65">
            <a:extLst>
              <a:ext uri="{FF2B5EF4-FFF2-40B4-BE49-F238E27FC236}">
                <a16:creationId xmlns:a16="http://schemas.microsoft.com/office/drawing/2014/main" id="{72A947E1-824A-3ACB-616C-42D392164CCF}"/>
              </a:ext>
            </a:extLst>
          </p:cNvPr>
          <p:cNvGrpSpPr/>
          <p:nvPr/>
        </p:nvGrpSpPr>
        <p:grpSpPr>
          <a:xfrm>
            <a:off x="7918048" y="5058593"/>
            <a:ext cx="3502987" cy="968578"/>
            <a:chOff x="6493882" y="893422"/>
            <a:chExt cx="3502987" cy="968578"/>
          </a:xfrm>
        </p:grpSpPr>
        <p:sp>
          <p:nvSpPr>
            <p:cNvPr id="67" name="Rectangle 66">
              <a:extLst>
                <a:ext uri="{FF2B5EF4-FFF2-40B4-BE49-F238E27FC236}">
                  <a16:creationId xmlns:a16="http://schemas.microsoft.com/office/drawing/2014/main" id="{697A9ABB-C31E-F519-BCBE-580C64921D94}"/>
                </a:ext>
              </a:extLst>
            </p:cNvPr>
            <p:cNvSpPr/>
            <p:nvPr/>
          </p:nvSpPr>
          <p:spPr>
            <a:xfrm>
              <a:off x="6493882" y="1245164"/>
              <a:ext cx="3502987"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68" name="TextBox 67">
              <a:extLst>
                <a:ext uri="{FF2B5EF4-FFF2-40B4-BE49-F238E27FC236}">
                  <a16:creationId xmlns:a16="http://schemas.microsoft.com/office/drawing/2014/main" id="{64D3CB54-76B5-F4CF-8B47-F6A69A934E25}"/>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69" name="Group 68">
            <a:extLst>
              <a:ext uri="{FF2B5EF4-FFF2-40B4-BE49-F238E27FC236}">
                <a16:creationId xmlns:a16="http://schemas.microsoft.com/office/drawing/2014/main" id="{00CF74EE-9CC8-E0FA-C004-615F01B1A0D0}"/>
              </a:ext>
            </a:extLst>
          </p:cNvPr>
          <p:cNvGrpSpPr/>
          <p:nvPr/>
        </p:nvGrpSpPr>
        <p:grpSpPr>
          <a:xfrm flipH="1">
            <a:off x="800072" y="1885088"/>
            <a:ext cx="3502987" cy="968578"/>
            <a:chOff x="6493882" y="893422"/>
            <a:chExt cx="3502987" cy="968578"/>
          </a:xfrm>
        </p:grpSpPr>
        <p:sp>
          <p:nvSpPr>
            <p:cNvPr id="78" name="Rectangle 77">
              <a:extLst>
                <a:ext uri="{FF2B5EF4-FFF2-40B4-BE49-F238E27FC236}">
                  <a16:creationId xmlns:a16="http://schemas.microsoft.com/office/drawing/2014/main" id="{A2719EF2-26FF-1C2C-420C-C7AF224D15F5}"/>
                </a:ext>
              </a:extLst>
            </p:cNvPr>
            <p:cNvSpPr/>
            <p:nvPr/>
          </p:nvSpPr>
          <p:spPr>
            <a:xfrm>
              <a:off x="6493882" y="1245164"/>
              <a:ext cx="3502987" cy="616836"/>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79" name="TextBox 78">
              <a:extLst>
                <a:ext uri="{FF2B5EF4-FFF2-40B4-BE49-F238E27FC236}">
                  <a16:creationId xmlns:a16="http://schemas.microsoft.com/office/drawing/2014/main" id="{F4CAD96D-26CD-C22C-7DFC-D32783BD15BE}"/>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grpSp>
      <p:grpSp>
        <p:nvGrpSpPr>
          <p:cNvPr id="80" name="Group 79">
            <a:extLst>
              <a:ext uri="{FF2B5EF4-FFF2-40B4-BE49-F238E27FC236}">
                <a16:creationId xmlns:a16="http://schemas.microsoft.com/office/drawing/2014/main" id="{84C0EAB0-447F-8F7E-E005-6A1074C491AA}"/>
              </a:ext>
            </a:extLst>
          </p:cNvPr>
          <p:cNvGrpSpPr/>
          <p:nvPr/>
        </p:nvGrpSpPr>
        <p:grpSpPr>
          <a:xfrm flipH="1">
            <a:off x="800072" y="3929041"/>
            <a:ext cx="3502987" cy="968578"/>
            <a:chOff x="6493882" y="893422"/>
            <a:chExt cx="3502987" cy="968578"/>
          </a:xfrm>
        </p:grpSpPr>
        <p:sp>
          <p:nvSpPr>
            <p:cNvPr id="81" name="Rectangle 80">
              <a:extLst>
                <a:ext uri="{FF2B5EF4-FFF2-40B4-BE49-F238E27FC236}">
                  <a16:creationId xmlns:a16="http://schemas.microsoft.com/office/drawing/2014/main" id="{7CEB7867-F6EE-35C6-AA4E-6C9B7CCB69B2}"/>
                </a:ext>
              </a:extLst>
            </p:cNvPr>
            <p:cNvSpPr/>
            <p:nvPr/>
          </p:nvSpPr>
          <p:spPr>
            <a:xfrm>
              <a:off x="6493882" y="1245164"/>
              <a:ext cx="3502987" cy="616836"/>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82" name="TextBox 81">
              <a:extLst>
                <a:ext uri="{FF2B5EF4-FFF2-40B4-BE49-F238E27FC236}">
                  <a16:creationId xmlns:a16="http://schemas.microsoft.com/office/drawing/2014/main" id="{8FA61C45-0F24-4309-4D62-35FF9551E818}"/>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grpSp>
    </p:spTree>
    <p:extLst>
      <p:ext uri="{BB962C8B-B14F-4D97-AF65-F5344CB8AC3E}">
        <p14:creationId xmlns:p14="http://schemas.microsoft.com/office/powerpoint/2010/main" val="66275940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Connector: Elbow 47">
            <a:extLst>
              <a:ext uri="{FF2B5EF4-FFF2-40B4-BE49-F238E27FC236}">
                <a16:creationId xmlns:a16="http://schemas.microsoft.com/office/drawing/2014/main" id="{DCDEA331-A8B2-40F7-857E-AE1D9D043205}"/>
              </a:ext>
            </a:extLst>
          </p:cNvPr>
          <p:cNvCxnSpPr>
            <a:cxnSpLocks/>
          </p:cNvCxnSpPr>
          <p:nvPr/>
        </p:nvCxnSpPr>
        <p:spPr>
          <a:xfrm flipV="1">
            <a:off x="5241736" y="3438092"/>
            <a:ext cx="1979917" cy="726293"/>
          </a:xfrm>
          <a:prstGeom prst="bentConnector3">
            <a:avLst>
              <a:gd name="adj1" fmla="val 50000"/>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0" name="Connector: Elbow 29">
            <a:extLst>
              <a:ext uri="{FF2B5EF4-FFF2-40B4-BE49-F238E27FC236}">
                <a16:creationId xmlns:a16="http://schemas.microsoft.com/office/drawing/2014/main" id="{22B1DEEE-257D-4718-868C-BD047BDAE409}"/>
              </a:ext>
            </a:extLst>
          </p:cNvPr>
          <p:cNvCxnSpPr>
            <a:cxnSpLocks/>
          </p:cNvCxnSpPr>
          <p:nvPr/>
        </p:nvCxnSpPr>
        <p:spPr>
          <a:xfrm rot="5400000" flipH="1" flipV="1">
            <a:off x="4927498" y="-405190"/>
            <a:ext cx="768759" cy="3816575"/>
          </a:xfrm>
          <a:prstGeom prst="bentConnector2">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4" name="Connector: Elbow 33">
            <a:extLst>
              <a:ext uri="{FF2B5EF4-FFF2-40B4-BE49-F238E27FC236}">
                <a16:creationId xmlns:a16="http://schemas.microsoft.com/office/drawing/2014/main" id="{DB1E2DB5-8EAD-4FB4-B8BC-72407A6EF4C4}"/>
              </a:ext>
            </a:extLst>
          </p:cNvPr>
          <p:cNvCxnSpPr>
            <a:cxnSpLocks/>
          </p:cNvCxnSpPr>
          <p:nvPr/>
        </p:nvCxnSpPr>
        <p:spPr>
          <a:xfrm rot="16200000" flipH="1">
            <a:off x="4100633" y="2619750"/>
            <a:ext cx="1091956" cy="5147110"/>
          </a:xfrm>
          <a:prstGeom prst="bentConnector2">
            <a:avLst/>
          </a:prstGeom>
          <a:noFill/>
          <a:ln w="12700">
            <a:solidFill>
              <a:schemeClr val="tx2">
                <a:lumMod val="25000"/>
                <a:lumOff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9" name="Group 8">
            <a:extLst>
              <a:ext uri="{FF2B5EF4-FFF2-40B4-BE49-F238E27FC236}">
                <a16:creationId xmlns:a16="http://schemas.microsoft.com/office/drawing/2014/main" id="{8A4FA5E5-F7EF-242F-363C-119D8DA42BC1}"/>
              </a:ext>
            </a:extLst>
          </p:cNvPr>
          <p:cNvGrpSpPr/>
          <p:nvPr/>
        </p:nvGrpSpPr>
        <p:grpSpPr>
          <a:xfrm>
            <a:off x="1187243" y="1416425"/>
            <a:ext cx="4740276" cy="4509450"/>
            <a:chOff x="1297203" y="1687883"/>
            <a:chExt cx="4169567" cy="3966533"/>
          </a:xfrm>
        </p:grpSpPr>
        <p:grpSp>
          <p:nvGrpSpPr>
            <p:cNvPr id="4" name="Group 3">
              <a:extLst>
                <a:ext uri="{FF2B5EF4-FFF2-40B4-BE49-F238E27FC236}">
                  <a16:creationId xmlns:a16="http://schemas.microsoft.com/office/drawing/2014/main" id="{F373258C-CDA9-4FF9-9BE8-DB8D29B7CCC6}"/>
                </a:ext>
              </a:extLst>
            </p:cNvPr>
            <p:cNvGrpSpPr/>
            <p:nvPr/>
          </p:nvGrpSpPr>
          <p:grpSpPr>
            <a:xfrm rot="7484933">
              <a:off x="1398720" y="1586366"/>
              <a:ext cx="3966533" cy="4169567"/>
              <a:chOff x="3743908" y="1841240"/>
              <a:chExt cx="2096278" cy="2203580"/>
            </a:xfrm>
          </p:grpSpPr>
          <p:pic>
            <p:nvPicPr>
              <p:cNvPr id="5" name="Graphic 4">
                <a:extLst>
                  <a:ext uri="{FF2B5EF4-FFF2-40B4-BE49-F238E27FC236}">
                    <a16:creationId xmlns:a16="http://schemas.microsoft.com/office/drawing/2014/main" id="{066C8D37-DEB6-4D84-8CFA-26CA885152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43908" y="2139820"/>
                <a:ext cx="1905000" cy="1905000"/>
              </a:xfrm>
              <a:prstGeom prst="rect">
                <a:avLst/>
              </a:prstGeom>
            </p:spPr>
          </p:pic>
          <p:sp>
            <p:nvSpPr>
              <p:cNvPr id="6" name="Oval 5">
                <a:extLst>
                  <a:ext uri="{FF2B5EF4-FFF2-40B4-BE49-F238E27FC236}">
                    <a16:creationId xmlns:a16="http://schemas.microsoft.com/office/drawing/2014/main" id="{02B6F81E-5844-45D8-B124-72F397BBF12F}"/>
                  </a:ext>
                </a:extLst>
              </p:cNvPr>
              <p:cNvSpPr/>
              <p:nvPr/>
            </p:nvSpPr>
            <p:spPr>
              <a:xfrm>
                <a:off x="4239208" y="184124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Oval 6">
                <a:extLst>
                  <a:ext uri="{FF2B5EF4-FFF2-40B4-BE49-F238E27FC236}">
                    <a16:creationId xmlns:a16="http://schemas.microsoft.com/office/drawing/2014/main" id="{F23C767A-E5D5-4542-8F3C-AD560053801E}"/>
                  </a:ext>
                </a:extLst>
              </p:cNvPr>
              <p:cNvSpPr/>
              <p:nvPr/>
            </p:nvSpPr>
            <p:spPr>
              <a:xfrm>
                <a:off x="5153608" y="3054220"/>
                <a:ext cx="686578" cy="6865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8C0B5FD5-D2AA-49C0-A081-93137CE2926C}"/>
                  </a:ext>
                </a:extLst>
              </p:cNvPr>
              <p:cNvSpPr/>
              <p:nvPr/>
            </p:nvSpPr>
            <p:spPr>
              <a:xfrm>
                <a:off x="3859230" y="3119644"/>
                <a:ext cx="686578" cy="6865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 name="Oval 16">
              <a:extLst>
                <a:ext uri="{FF2B5EF4-FFF2-40B4-BE49-F238E27FC236}">
                  <a16:creationId xmlns:a16="http://schemas.microsoft.com/office/drawing/2014/main" id="{65053CA6-35B2-41C4-83A9-9996EB5A6B13}"/>
                </a:ext>
              </a:extLst>
            </p:cNvPr>
            <p:cNvSpPr/>
            <p:nvPr/>
          </p:nvSpPr>
          <p:spPr>
            <a:xfrm rot="17755531">
              <a:off x="1742983" y="2668776"/>
              <a:ext cx="409862" cy="40986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09C194DB-3D0E-4075-A05C-A77D607D2A0C}"/>
                </a:ext>
              </a:extLst>
            </p:cNvPr>
            <p:cNvSpPr/>
            <p:nvPr/>
          </p:nvSpPr>
          <p:spPr>
            <a:xfrm rot="17755531">
              <a:off x="2890786" y="4739619"/>
              <a:ext cx="409862" cy="40986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Oval 18">
              <a:extLst>
                <a:ext uri="{FF2B5EF4-FFF2-40B4-BE49-F238E27FC236}">
                  <a16:creationId xmlns:a16="http://schemas.microsoft.com/office/drawing/2014/main" id="{4B9D1E63-D974-4374-83E8-AA31C24363AD}"/>
                </a:ext>
              </a:extLst>
            </p:cNvPr>
            <p:cNvSpPr/>
            <p:nvPr/>
          </p:nvSpPr>
          <p:spPr>
            <a:xfrm rot="17755531">
              <a:off x="4250094" y="2569384"/>
              <a:ext cx="299436" cy="299436"/>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3" name="Group 32">
            <a:extLst>
              <a:ext uri="{FF2B5EF4-FFF2-40B4-BE49-F238E27FC236}">
                <a16:creationId xmlns:a16="http://schemas.microsoft.com/office/drawing/2014/main" id="{D5132463-5DB6-1DFA-2D4B-B7485FDC87C4}"/>
              </a:ext>
            </a:extLst>
          </p:cNvPr>
          <p:cNvGrpSpPr/>
          <p:nvPr/>
        </p:nvGrpSpPr>
        <p:grpSpPr>
          <a:xfrm>
            <a:off x="7501771" y="640781"/>
            <a:ext cx="3502987" cy="968578"/>
            <a:chOff x="6493882" y="893422"/>
            <a:chExt cx="3502987" cy="968578"/>
          </a:xfrm>
        </p:grpSpPr>
        <p:sp>
          <p:nvSpPr>
            <p:cNvPr id="35" name="Rectangle 34">
              <a:extLst>
                <a:ext uri="{FF2B5EF4-FFF2-40B4-BE49-F238E27FC236}">
                  <a16:creationId xmlns:a16="http://schemas.microsoft.com/office/drawing/2014/main" id="{48AE48A5-05D3-95F2-B9EF-95F5F69A4D42}"/>
                </a:ext>
              </a:extLst>
            </p:cNvPr>
            <p:cNvSpPr/>
            <p:nvPr/>
          </p:nvSpPr>
          <p:spPr>
            <a:xfrm>
              <a:off x="6493882" y="1245164"/>
              <a:ext cx="3502987"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36" name="TextBox 35">
              <a:extLst>
                <a:ext uri="{FF2B5EF4-FFF2-40B4-BE49-F238E27FC236}">
                  <a16:creationId xmlns:a16="http://schemas.microsoft.com/office/drawing/2014/main" id="{39D13792-4178-7D1D-8ED1-9DA1E2AC9E81}"/>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38" name="Group 37">
            <a:extLst>
              <a:ext uri="{FF2B5EF4-FFF2-40B4-BE49-F238E27FC236}">
                <a16:creationId xmlns:a16="http://schemas.microsoft.com/office/drawing/2014/main" id="{C11D99D8-5030-1039-2A68-D7058903FCCE}"/>
              </a:ext>
            </a:extLst>
          </p:cNvPr>
          <p:cNvGrpSpPr/>
          <p:nvPr/>
        </p:nvGrpSpPr>
        <p:grpSpPr>
          <a:xfrm>
            <a:off x="7501771" y="2944711"/>
            <a:ext cx="3502987" cy="968578"/>
            <a:chOff x="6493882" y="893422"/>
            <a:chExt cx="3502987" cy="968578"/>
          </a:xfrm>
        </p:grpSpPr>
        <p:sp>
          <p:nvSpPr>
            <p:cNvPr id="40" name="Rectangle 39">
              <a:extLst>
                <a:ext uri="{FF2B5EF4-FFF2-40B4-BE49-F238E27FC236}">
                  <a16:creationId xmlns:a16="http://schemas.microsoft.com/office/drawing/2014/main" id="{58F22031-E324-BF66-BB10-57EC427853D2}"/>
                </a:ext>
              </a:extLst>
            </p:cNvPr>
            <p:cNvSpPr/>
            <p:nvPr/>
          </p:nvSpPr>
          <p:spPr>
            <a:xfrm>
              <a:off x="6493882" y="1245164"/>
              <a:ext cx="3502987"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1" name="TextBox 40">
              <a:extLst>
                <a:ext uri="{FF2B5EF4-FFF2-40B4-BE49-F238E27FC236}">
                  <a16:creationId xmlns:a16="http://schemas.microsoft.com/office/drawing/2014/main" id="{04F19D5C-32C4-6555-86C7-53CF09AB2E52}"/>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42" name="Group 41">
            <a:extLst>
              <a:ext uri="{FF2B5EF4-FFF2-40B4-BE49-F238E27FC236}">
                <a16:creationId xmlns:a16="http://schemas.microsoft.com/office/drawing/2014/main" id="{AE834F33-C056-9C51-29C3-A0416BDA62AF}"/>
              </a:ext>
            </a:extLst>
          </p:cNvPr>
          <p:cNvGrpSpPr/>
          <p:nvPr/>
        </p:nvGrpSpPr>
        <p:grpSpPr>
          <a:xfrm>
            <a:off x="7501771" y="5248641"/>
            <a:ext cx="3502987" cy="968578"/>
            <a:chOff x="6493882" y="893422"/>
            <a:chExt cx="3502987" cy="968578"/>
          </a:xfrm>
        </p:grpSpPr>
        <p:sp>
          <p:nvSpPr>
            <p:cNvPr id="44" name="Rectangle 43">
              <a:extLst>
                <a:ext uri="{FF2B5EF4-FFF2-40B4-BE49-F238E27FC236}">
                  <a16:creationId xmlns:a16="http://schemas.microsoft.com/office/drawing/2014/main" id="{5BFBA9F1-25AA-F9A2-9340-6817634E3AEA}"/>
                </a:ext>
              </a:extLst>
            </p:cNvPr>
            <p:cNvSpPr/>
            <p:nvPr/>
          </p:nvSpPr>
          <p:spPr>
            <a:xfrm>
              <a:off x="6493882" y="1245164"/>
              <a:ext cx="3502987"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6" name="TextBox 45">
              <a:extLst>
                <a:ext uri="{FF2B5EF4-FFF2-40B4-BE49-F238E27FC236}">
                  <a16:creationId xmlns:a16="http://schemas.microsoft.com/office/drawing/2014/main" id="{06B901CC-1260-2D43-66B3-6E3A32808FCD}"/>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pic>
        <p:nvPicPr>
          <p:cNvPr id="3" name="Graphic 2" descr="Bonsai with solid fill">
            <a:extLst>
              <a:ext uri="{FF2B5EF4-FFF2-40B4-BE49-F238E27FC236}">
                <a16:creationId xmlns:a16="http://schemas.microsoft.com/office/drawing/2014/main" id="{EA9C8CD8-0C80-9B5C-3F31-2E4ECF6243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14366" y="1595399"/>
            <a:ext cx="705018" cy="705018"/>
          </a:xfrm>
          <a:prstGeom prst="rect">
            <a:avLst/>
          </a:prstGeom>
        </p:spPr>
      </p:pic>
      <p:pic>
        <p:nvPicPr>
          <p:cNvPr id="11" name="Graphic 10" descr="Books with solid fill">
            <a:extLst>
              <a:ext uri="{FF2B5EF4-FFF2-40B4-BE49-F238E27FC236}">
                <a16:creationId xmlns:a16="http://schemas.microsoft.com/office/drawing/2014/main" id="{D49A05EC-3230-3A6F-0C89-573D072AD0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43912" y="4017323"/>
            <a:ext cx="705018" cy="705018"/>
          </a:xfrm>
          <a:prstGeom prst="rect">
            <a:avLst/>
          </a:prstGeom>
        </p:spPr>
      </p:pic>
      <p:pic>
        <p:nvPicPr>
          <p:cNvPr id="13" name="Graphic 12" descr="Books on shelf with solid fill">
            <a:extLst>
              <a:ext uri="{FF2B5EF4-FFF2-40B4-BE49-F238E27FC236}">
                <a16:creationId xmlns:a16="http://schemas.microsoft.com/office/drawing/2014/main" id="{9FE6BA1C-0509-C7CD-EBA5-6447516E0B7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398323" y="3893755"/>
            <a:ext cx="705018" cy="705018"/>
          </a:xfrm>
          <a:prstGeom prst="rect">
            <a:avLst/>
          </a:prstGeom>
        </p:spPr>
      </p:pic>
    </p:spTree>
    <p:extLst>
      <p:ext uri="{BB962C8B-B14F-4D97-AF65-F5344CB8AC3E}">
        <p14:creationId xmlns:p14="http://schemas.microsoft.com/office/powerpoint/2010/main" val="145686748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006AE5-0EBD-4F7C-9500-A19B4ED347BA}"/>
              </a:ext>
            </a:extLst>
          </p:cNvPr>
          <p:cNvSpPr/>
          <p:nvPr/>
        </p:nvSpPr>
        <p:spPr>
          <a:xfrm rot="16200000" flipH="1">
            <a:off x="5119397" y="2537733"/>
            <a:ext cx="3635054" cy="1772560"/>
          </a:xfrm>
          <a:custGeom>
            <a:avLst/>
            <a:gdLst>
              <a:gd name="connsiteX0" fmla="*/ 0 w 3515996"/>
              <a:gd name="connsiteY0" fmla="*/ 0 h 1714503"/>
              <a:gd name="connsiteX1" fmla="*/ 3515996 w 3515996"/>
              <a:gd name="connsiteY1" fmla="*/ 0 h 1714503"/>
              <a:gd name="connsiteX2" fmla="*/ 3509220 w 3515996"/>
              <a:gd name="connsiteY2" fmla="*/ 134174 h 1714503"/>
              <a:gd name="connsiteX3" fmla="*/ 1757998 w 3515996"/>
              <a:gd name="connsiteY3" fmla="*/ 1714503 h 1714503"/>
              <a:gd name="connsiteX4" fmla="*/ 6775 w 3515996"/>
              <a:gd name="connsiteY4" fmla="*/ 134174 h 1714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5996" h="1714503">
                <a:moveTo>
                  <a:pt x="0" y="0"/>
                </a:moveTo>
                <a:lnTo>
                  <a:pt x="3515996" y="0"/>
                </a:lnTo>
                <a:lnTo>
                  <a:pt x="3509220" y="134174"/>
                </a:lnTo>
                <a:cubicBezTo>
                  <a:pt x="3419075" y="1021821"/>
                  <a:pt x="2669429" y="1714503"/>
                  <a:pt x="1757998" y="1714503"/>
                </a:cubicBezTo>
                <a:cubicBezTo>
                  <a:pt x="846567" y="1714503"/>
                  <a:pt x="96921" y="1021821"/>
                  <a:pt x="6775" y="13417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tx1"/>
              </a:solidFill>
            </a:endParaRPr>
          </a:p>
        </p:txBody>
      </p:sp>
      <p:sp>
        <p:nvSpPr>
          <p:cNvPr id="4" name="Partial Circle 3">
            <a:extLst>
              <a:ext uri="{FF2B5EF4-FFF2-40B4-BE49-F238E27FC236}">
                <a16:creationId xmlns:a16="http://schemas.microsoft.com/office/drawing/2014/main" id="{325BB796-1519-4AF9-8C58-20F551990F5B}"/>
              </a:ext>
            </a:extLst>
          </p:cNvPr>
          <p:cNvSpPr/>
          <p:nvPr/>
        </p:nvSpPr>
        <p:spPr>
          <a:xfrm rot="5400000">
            <a:off x="3657600" y="990600"/>
            <a:ext cx="4844143" cy="4844143"/>
          </a:xfrm>
          <a:prstGeom prst="pie">
            <a:avLst>
              <a:gd name="adj1" fmla="val 0"/>
              <a:gd name="adj2" fmla="val 535811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10" name="Partial Circle 9">
            <a:extLst>
              <a:ext uri="{FF2B5EF4-FFF2-40B4-BE49-F238E27FC236}">
                <a16:creationId xmlns:a16="http://schemas.microsoft.com/office/drawing/2014/main" id="{B78DC6EF-2AC2-4860-9682-79AACFA495B2}"/>
              </a:ext>
            </a:extLst>
          </p:cNvPr>
          <p:cNvSpPr/>
          <p:nvPr/>
        </p:nvSpPr>
        <p:spPr>
          <a:xfrm rot="5400000">
            <a:off x="4899660" y="2255520"/>
            <a:ext cx="2461260" cy="2461260"/>
          </a:xfrm>
          <a:prstGeom prst="pie">
            <a:avLst>
              <a:gd name="adj1" fmla="val 2456763"/>
              <a:gd name="adj2" fmla="val 161747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11" name="Oval 10">
            <a:extLst>
              <a:ext uri="{FF2B5EF4-FFF2-40B4-BE49-F238E27FC236}">
                <a16:creationId xmlns:a16="http://schemas.microsoft.com/office/drawing/2014/main" id="{98F8DF35-DF81-4BD2-91B0-E131ECBD604D}"/>
              </a:ext>
            </a:extLst>
          </p:cNvPr>
          <p:cNvSpPr/>
          <p:nvPr/>
        </p:nvSpPr>
        <p:spPr>
          <a:xfrm rot="5400000">
            <a:off x="5532120" y="2887980"/>
            <a:ext cx="1196340" cy="11963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 name="TextBox 5">
            <a:extLst>
              <a:ext uri="{FF2B5EF4-FFF2-40B4-BE49-F238E27FC236}">
                <a16:creationId xmlns:a16="http://schemas.microsoft.com/office/drawing/2014/main" id="{C1B4690C-D749-426E-8DBC-FBA957A9837B}"/>
              </a:ext>
            </a:extLst>
          </p:cNvPr>
          <p:cNvSpPr txBox="1"/>
          <p:nvPr/>
        </p:nvSpPr>
        <p:spPr>
          <a:xfrm>
            <a:off x="2058332" y="2075766"/>
            <a:ext cx="2386552" cy="893834"/>
          </a:xfrm>
          <a:prstGeom prst="rect">
            <a:avLst/>
          </a:prstGeom>
          <a:noFill/>
        </p:spPr>
        <p:txBody>
          <a:bodyPr wrap="square" rtlCol="0" anchor="t">
            <a:spAutoFit/>
          </a:bodyPr>
          <a:lstStyle/>
          <a:p>
            <a:pPr algn="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quia</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voluptas</a:t>
            </a:r>
            <a:r>
              <a:rPr lang="en-ID" sz="1200" b="0" i="0" dirty="0">
                <a:solidFill>
                  <a:schemeClr val="tx1">
                    <a:lumMod val="50000"/>
                    <a:lumOff val="50000"/>
                  </a:schemeClr>
                </a:solidFill>
                <a:effectLst/>
              </a:rPr>
              <a:t> sit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fugit</a:t>
            </a:r>
            <a:endParaRPr lang="en-ID" sz="1200" dirty="0">
              <a:solidFill>
                <a:schemeClr val="tx1">
                  <a:lumMod val="50000"/>
                  <a:lumOff val="50000"/>
                </a:schemeClr>
              </a:solidFill>
            </a:endParaRPr>
          </a:p>
        </p:txBody>
      </p:sp>
      <p:sp>
        <p:nvSpPr>
          <p:cNvPr id="7" name="TextBox 6">
            <a:extLst>
              <a:ext uri="{FF2B5EF4-FFF2-40B4-BE49-F238E27FC236}">
                <a16:creationId xmlns:a16="http://schemas.microsoft.com/office/drawing/2014/main" id="{8D88B120-79E6-4076-BE1D-216CAF6BC85A}"/>
              </a:ext>
            </a:extLst>
          </p:cNvPr>
          <p:cNvSpPr txBox="1"/>
          <p:nvPr/>
        </p:nvSpPr>
        <p:spPr>
          <a:xfrm>
            <a:off x="2058332" y="1710006"/>
            <a:ext cx="2386552" cy="338554"/>
          </a:xfrm>
          <a:prstGeom prst="rect">
            <a:avLst/>
          </a:prstGeom>
          <a:noFill/>
        </p:spPr>
        <p:txBody>
          <a:bodyPr wrap="square" rtlCol="0" anchor="t">
            <a:spAutoFit/>
          </a:bodyPr>
          <a:lstStyle/>
          <a:p>
            <a:pPr algn="r"/>
            <a:r>
              <a:rPr lang="en-ID" sz="1600" b="0" i="0" dirty="0">
                <a:solidFill>
                  <a:schemeClr val="tx1">
                    <a:lumMod val="75000"/>
                    <a:lumOff val="25000"/>
                  </a:schemeClr>
                </a:solidFill>
                <a:effectLst/>
                <a:latin typeface="+mj-lt"/>
              </a:rPr>
              <a:t>Phase 01</a:t>
            </a:r>
            <a:endParaRPr lang="en-ID" sz="1600" dirty="0">
              <a:solidFill>
                <a:schemeClr val="tx1">
                  <a:lumMod val="75000"/>
                  <a:lumOff val="25000"/>
                </a:schemeClr>
              </a:solidFill>
              <a:latin typeface="+mj-lt"/>
            </a:endParaRPr>
          </a:p>
        </p:txBody>
      </p:sp>
      <p:sp>
        <p:nvSpPr>
          <p:cNvPr id="8" name="TextBox 7">
            <a:extLst>
              <a:ext uri="{FF2B5EF4-FFF2-40B4-BE49-F238E27FC236}">
                <a16:creationId xmlns:a16="http://schemas.microsoft.com/office/drawing/2014/main" id="{88DD91DF-15B9-47AA-A5EE-907E8888A434}"/>
              </a:ext>
            </a:extLst>
          </p:cNvPr>
          <p:cNvSpPr txBox="1"/>
          <p:nvPr/>
        </p:nvSpPr>
        <p:spPr>
          <a:xfrm>
            <a:off x="783714" y="4888239"/>
            <a:ext cx="2386552" cy="893834"/>
          </a:xfrm>
          <a:prstGeom prst="rect">
            <a:avLst/>
          </a:prstGeom>
          <a:noFill/>
        </p:spPr>
        <p:txBody>
          <a:bodyPr wrap="square" rtlCol="0" anchor="t">
            <a:spAutoFit/>
          </a:bodyPr>
          <a:lstStyle/>
          <a:p>
            <a:pPr algn="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quia</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voluptas</a:t>
            </a:r>
            <a:r>
              <a:rPr lang="en-ID" sz="1200" b="0" i="0" dirty="0">
                <a:solidFill>
                  <a:schemeClr val="tx1">
                    <a:lumMod val="50000"/>
                    <a:lumOff val="50000"/>
                  </a:schemeClr>
                </a:solidFill>
                <a:effectLst/>
              </a:rPr>
              <a:t> sit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fugit</a:t>
            </a:r>
            <a:endParaRPr lang="en-ID" sz="1200" dirty="0">
              <a:solidFill>
                <a:schemeClr val="tx1">
                  <a:lumMod val="50000"/>
                  <a:lumOff val="50000"/>
                </a:schemeClr>
              </a:solidFill>
            </a:endParaRPr>
          </a:p>
        </p:txBody>
      </p:sp>
      <p:sp>
        <p:nvSpPr>
          <p:cNvPr id="9" name="TextBox 8">
            <a:extLst>
              <a:ext uri="{FF2B5EF4-FFF2-40B4-BE49-F238E27FC236}">
                <a16:creationId xmlns:a16="http://schemas.microsoft.com/office/drawing/2014/main" id="{975A6D92-DF97-4183-A9BD-90B2F9752AAF}"/>
              </a:ext>
            </a:extLst>
          </p:cNvPr>
          <p:cNvSpPr txBox="1"/>
          <p:nvPr/>
        </p:nvSpPr>
        <p:spPr>
          <a:xfrm>
            <a:off x="783714" y="4522479"/>
            <a:ext cx="2386552" cy="338554"/>
          </a:xfrm>
          <a:prstGeom prst="rect">
            <a:avLst/>
          </a:prstGeom>
          <a:noFill/>
        </p:spPr>
        <p:txBody>
          <a:bodyPr wrap="square" rtlCol="0" anchor="t">
            <a:spAutoFit/>
          </a:bodyPr>
          <a:lstStyle/>
          <a:p>
            <a:pPr algn="r"/>
            <a:r>
              <a:rPr lang="en-ID" sz="1600" b="0" i="0" dirty="0">
                <a:solidFill>
                  <a:schemeClr val="tx1">
                    <a:lumMod val="75000"/>
                    <a:lumOff val="25000"/>
                  </a:schemeClr>
                </a:solidFill>
                <a:effectLst/>
                <a:latin typeface="+mj-lt"/>
              </a:rPr>
              <a:t>Phase 01</a:t>
            </a:r>
            <a:endParaRPr lang="en-ID" sz="1600" dirty="0">
              <a:solidFill>
                <a:schemeClr val="tx1">
                  <a:lumMod val="75000"/>
                  <a:lumOff val="25000"/>
                </a:schemeClr>
              </a:solidFill>
              <a:latin typeface="+mj-lt"/>
            </a:endParaRPr>
          </a:p>
        </p:txBody>
      </p:sp>
      <p:sp>
        <p:nvSpPr>
          <p:cNvPr id="12" name="TextBox 11">
            <a:extLst>
              <a:ext uri="{FF2B5EF4-FFF2-40B4-BE49-F238E27FC236}">
                <a16:creationId xmlns:a16="http://schemas.microsoft.com/office/drawing/2014/main" id="{2776F124-F44D-4B44-9BE5-D40F1A92A0F8}"/>
              </a:ext>
            </a:extLst>
          </p:cNvPr>
          <p:cNvSpPr txBox="1"/>
          <p:nvPr/>
        </p:nvSpPr>
        <p:spPr>
          <a:xfrm>
            <a:off x="8569969" y="4888239"/>
            <a:ext cx="2386552" cy="893834"/>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quia</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voluptas</a:t>
            </a:r>
            <a:r>
              <a:rPr lang="en-ID" sz="1200" b="0" i="0" dirty="0">
                <a:solidFill>
                  <a:schemeClr val="tx1">
                    <a:lumMod val="50000"/>
                    <a:lumOff val="50000"/>
                  </a:schemeClr>
                </a:solidFill>
                <a:effectLst/>
              </a:rPr>
              <a:t> sit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fugit</a:t>
            </a:r>
            <a:endParaRPr lang="en-ID" sz="1200" dirty="0">
              <a:solidFill>
                <a:schemeClr val="tx1">
                  <a:lumMod val="50000"/>
                  <a:lumOff val="50000"/>
                </a:schemeClr>
              </a:solidFill>
            </a:endParaRPr>
          </a:p>
        </p:txBody>
      </p:sp>
      <p:sp>
        <p:nvSpPr>
          <p:cNvPr id="13" name="TextBox 12">
            <a:extLst>
              <a:ext uri="{FF2B5EF4-FFF2-40B4-BE49-F238E27FC236}">
                <a16:creationId xmlns:a16="http://schemas.microsoft.com/office/drawing/2014/main" id="{A9289B52-0EE4-4AC7-BE8F-B6218DFDE617}"/>
              </a:ext>
            </a:extLst>
          </p:cNvPr>
          <p:cNvSpPr txBox="1"/>
          <p:nvPr/>
        </p:nvSpPr>
        <p:spPr>
          <a:xfrm>
            <a:off x="8569969" y="4522479"/>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01</a:t>
            </a:r>
            <a:endParaRPr lang="en-ID" sz="1600" dirty="0">
              <a:solidFill>
                <a:schemeClr val="tx1">
                  <a:lumMod val="75000"/>
                  <a:lumOff val="25000"/>
                </a:schemeClr>
              </a:solidFill>
              <a:latin typeface="+mj-lt"/>
            </a:endParaRPr>
          </a:p>
        </p:txBody>
      </p:sp>
      <p:sp>
        <p:nvSpPr>
          <p:cNvPr id="17" name="TextBox 16">
            <a:extLst>
              <a:ext uri="{FF2B5EF4-FFF2-40B4-BE49-F238E27FC236}">
                <a16:creationId xmlns:a16="http://schemas.microsoft.com/office/drawing/2014/main" id="{E6E7A599-E8B2-42D6-B887-5CA08378F361}"/>
              </a:ext>
            </a:extLst>
          </p:cNvPr>
          <p:cNvSpPr txBox="1"/>
          <p:nvPr/>
        </p:nvSpPr>
        <p:spPr>
          <a:xfrm>
            <a:off x="8569969" y="2075766"/>
            <a:ext cx="2386552" cy="893834"/>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quia</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voluptas</a:t>
            </a:r>
            <a:r>
              <a:rPr lang="en-ID" sz="1200" b="0" i="0" dirty="0">
                <a:solidFill>
                  <a:schemeClr val="tx1">
                    <a:lumMod val="50000"/>
                    <a:lumOff val="50000"/>
                  </a:schemeClr>
                </a:solidFill>
                <a:effectLst/>
              </a:rPr>
              <a:t> sit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fugit</a:t>
            </a:r>
            <a:endParaRPr lang="en-ID" sz="1200" dirty="0">
              <a:solidFill>
                <a:schemeClr val="tx1">
                  <a:lumMod val="50000"/>
                  <a:lumOff val="50000"/>
                </a:schemeClr>
              </a:solidFill>
            </a:endParaRPr>
          </a:p>
        </p:txBody>
      </p:sp>
      <p:sp>
        <p:nvSpPr>
          <p:cNvPr id="18" name="TextBox 17">
            <a:extLst>
              <a:ext uri="{FF2B5EF4-FFF2-40B4-BE49-F238E27FC236}">
                <a16:creationId xmlns:a16="http://schemas.microsoft.com/office/drawing/2014/main" id="{BCE60FFD-E3B0-45C4-BE15-51CAC48DA7B5}"/>
              </a:ext>
            </a:extLst>
          </p:cNvPr>
          <p:cNvSpPr txBox="1"/>
          <p:nvPr/>
        </p:nvSpPr>
        <p:spPr>
          <a:xfrm>
            <a:off x="8569969" y="1710006"/>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01</a:t>
            </a:r>
            <a:endParaRPr lang="en-ID" sz="1600" dirty="0">
              <a:solidFill>
                <a:schemeClr val="tx1">
                  <a:lumMod val="75000"/>
                  <a:lumOff val="25000"/>
                </a:schemeClr>
              </a:solidFill>
              <a:latin typeface="+mj-lt"/>
            </a:endParaRPr>
          </a:p>
        </p:txBody>
      </p:sp>
      <p:pic>
        <p:nvPicPr>
          <p:cNvPr id="19" name="Picture Placeholder 58">
            <a:extLst>
              <a:ext uri="{FF2B5EF4-FFF2-40B4-BE49-F238E27FC236}">
                <a16:creationId xmlns:a16="http://schemas.microsoft.com/office/drawing/2014/main" id="{BBB92EDF-EB99-436A-8B08-5F3FE4E048B7}"/>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515234" y="1714500"/>
            <a:ext cx="486912" cy="486912"/>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0" name="Picture Placeholder 68">
            <a:extLst>
              <a:ext uri="{FF2B5EF4-FFF2-40B4-BE49-F238E27FC236}">
                <a16:creationId xmlns:a16="http://schemas.microsoft.com/office/drawing/2014/main" id="{89E38E19-BBB5-4371-87D6-0301595DD746}"/>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3244905" y="4522479"/>
            <a:ext cx="486912" cy="486912"/>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1" name="Picture Placeholder 96">
            <a:extLst>
              <a:ext uri="{FF2B5EF4-FFF2-40B4-BE49-F238E27FC236}">
                <a16:creationId xmlns:a16="http://schemas.microsoft.com/office/drawing/2014/main" id="{F85CA9FD-5C94-451D-ADD3-08BB319AECC8}"/>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7919017" y="4374121"/>
            <a:ext cx="486912" cy="486912"/>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2" name="Picture Placeholder 74">
            <a:extLst>
              <a:ext uri="{FF2B5EF4-FFF2-40B4-BE49-F238E27FC236}">
                <a16:creationId xmlns:a16="http://schemas.microsoft.com/office/drawing/2014/main" id="{AE424270-2732-4B4D-8424-DFE886DC795D}"/>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7919017" y="1714500"/>
            <a:ext cx="486912" cy="486912"/>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spTree>
    <p:extLst>
      <p:ext uri="{BB962C8B-B14F-4D97-AF65-F5344CB8AC3E}">
        <p14:creationId xmlns:p14="http://schemas.microsoft.com/office/powerpoint/2010/main" val="427914855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36560FA-B893-4739-9677-68E9C7064C23}"/>
              </a:ext>
            </a:extLst>
          </p:cNvPr>
          <p:cNvGrpSpPr/>
          <p:nvPr/>
        </p:nvGrpSpPr>
        <p:grpSpPr>
          <a:xfrm>
            <a:off x="3884474" y="1438841"/>
            <a:ext cx="4003954" cy="4305300"/>
            <a:chOff x="4003319" y="1611326"/>
            <a:chExt cx="3704483" cy="3983292"/>
          </a:xfrm>
        </p:grpSpPr>
        <p:sp>
          <p:nvSpPr>
            <p:cNvPr id="3" name="Freeform 6">
              <a:extLst>
                <a:ext uri="{FF2B5EF4-FFF2-40B4-BE49-F238E27FC236}">
                  <a16:creationId xmlns:a16="http://schemas.microsoft.com/office/drawing/2014/main" id="{6AC7F820-CEF8-4652-AD07-C39D9D6EA605}"/>
                </a:ext>
              </a:extLst>
            </p:cNvPr>
            <p:cNvSpPr>
              <a:spLocks/>
            </p:cNvSpPr>
            <p:nvPr/>
          </p:nvSpPr>
          <p:spPr bwMode="auto">
            <a:xfrm rot="18900000">
              <a:off x="4003319" y="2106022"/>
              <a:ext cx="2494229" cy="1954040"/>
            </a:xfrm>
            <a:custGeom>
              <a:avLst/>
              <a:gdLst>
                <a:gd name="T0" fmla="*/ 3 w 227"/>
                <a:gd name="T1" fmla="*/ 68 h 178"/>
                <a:gd name="T2" fmla="*/ 112 w 227"/>
                <a:gd name="T3" fmla="*/ 178 h 178"/>
                <a:gd name="T4" fmla="*/ 227 w 227"/>
                <a:gd name="T5" fmla="*/ 63 h 178"/>
                <a:gd name="T6" fmla="*/ 3 w 227"/>
                <a:gd name="T7" fmla="*/ 58 h 178"/>
                <a:gd name="T8" fmla="*/ 3 w 227"/>
                <a:gd name="T9" fmla="*/ 68 h 178"/>
              </a:gdLst>
              <a:ahLst/>
              <a:cxnLst>
                <a:cxn ang="0">
                  <a:pos x="T0" y="T1"/>
                </a:cxn>
                <a:cxn ang="0">
                  <a:pos x="T2" y="T3"/>
                </a:cxn>
                <a:cxn ang="0">
                  <a:pos x="T4" y="T5"/>
                </a:cxn>
                <a:cxn ang="0">
                  <a:pos x="T6" y="T7"/>
                </a:cxn>
                <a:cxn ang="0">
                  <a:pos x="T8" y="T9"/>
                </a:cxn>
              </a:cxnLst>
              <a:rect l="0" t="0" r="r" b="b"/>
              <a:pathLst>
                <a:path w="227" h="178">
                  <a:moveTo>
                    <a:pt x="3" y="68"/>
                  </a:moveTo>
                  <a:cubicBezTo>
                    <a:pt x="112" y="178"/>
                    <a:pt x="112" y="178"/>
                    <a:pt x="112" y="178"/>
                  </a:cubicBezTo>
                  <a:cubicBezTo>
                    <a:pt x="227" y="63"/>
                    <a:pt x="227" y="63"/>
                    <a:pt x="227" y="63"/>
                  </a:cubicBezTo>
                  <a:cubicBezTo>
                    <a:pt x="166" y="1"/>
                    <a:pt x="67" y="0"/>
                    <a:pt x="3" y="58"/>
                  </a:cubicBezTo>
                  <a:cubicBezTo>
                    <a:pt x="0" y="60"/>
                    <a:pt x="0" y="65"/>
                    <a:pt x="3" y="6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sp>
          <p:nvSpPr>
            <p:cNvPr id="4" name="Freeform 8">
              <a:extLst>
                <a:ext uri="{FF2B5EF4-FFF2-40B4-BE49-F238E27FC236}">
                  <a16:creationId xmlns:a16="http://schemas.microsoft.com/office/drawing/2014/main" id="{C497CA3B-9664-4916-A95E-08BAE6927349}"/>
                </a:ext>
              </a:extLst>
            </p:cNvPr>
            <p:cNvSpPr>
              <a:spLocks/>
            </p:cNvSpPr>
            <p:nvPr/>
          </p:nvSpPr>
          <p:spPr bwMode="auto">
            <a:xfrm rot="18900000">
              <a:off x="5784263" y="1611326"/>
              <a:ext cx="1735247" cy="2282982"/>
            </a:xfrm>
            <a:custGeom>
              <a:avLst/>
              <a:gdLst>
                <a:gd name="T0" fmla="*/ 87 w 158"/>
                <a:gd name="T1" fmla="*/ 3 h 208"/>
                <a:gd name="T2" fmla="*/ 0 w 158"/>
                <a:gd name="T3" fmla="*/ 90 h 208"/>
                <a:gd name="T4" fmla="*/ 114 w 158"/>
                <a:gd name="T5" fmla="*/ 205 h 208"/>
                <a:gd name="T6" fmla="*/ 126 w 158"/>
                <a:gd name="T7" fmla="*/ 203 h 208"/>
                <a:gd name="T8" fmla="*/ 98 w 158"/>
                <a:gd name="T9" fmla="*/ 3 h 208"/>
                <a:gd name="T10" fmla="*/ 87 w 158"/>
                <a:gd name="T11" fmla="*/ 3 h 208"/>
              </a:gdLst>
              <a:ahLst/>
              <a:cxnLst>
                <a:cxn ang="0">
                  <a:pos x="T0" y="T1"/>
                </a:cxn>
                <a:cxn ang="0">
                  <a:pos x="T2" y="T3"/>
                </a:cxn>
                <a:cxn ang="0">
                  <a:pos x="T4" y="T5"/>
                </a:cxn>
                <a:cxn ang="0">
                  <a:pos x="T6" y="T7"/>
                </a:cxn>
                <a:cxn ang="0">
                  <a:pos x="T8" y="T9"/>
                </a:cxn>
                <a:cxn ang="0">
                  <a:pos x="T10" y="T11"/>
                </a:cxn>
              </a:cxnLst>
              <a:rect l="0" t="0" r="r" b="b"/>
              <a:pathLst>
                <a:path w="158" h="208">
                  <a:moveTo>
                    <a:pt x="87" y="3"/>
                  </a:moveTo>
                  <a:cubicBezTo>
                    <a:pt x="0" y="90"/>
                    <a:pt x="0" y="90"/>
                    <a:pt x="0" y="90"/>
                  </a:cubicBezTo>
                  <a:cubicBezTo>
                    <a:pt x="114" y="205"/>
                    <a:pt x="114" y="205"/>
                    <a:pt x="114" y="205"/>
                  </a:cubicBezTo>
                  <a:cubicBezTo>
                    <a:pt x="118" y="208"/>
                    <a:pt x="124" y="207"/>
                    <a:pt x="126" y="203"/>
                  </a:cubicBezTo>
                  <a:cubicBezTo>
                    <a:pt x="158" y="138"/>
                    <a:pt x="148" y="59"/>
                    <a:pt x="98" y="3"/>
                  </a:cubicBezTo>
                  <a:cubicBezTo>
                    <a:pt x="95" y="0"/>
                    <a:pt x="90" y="0"/>
                    <a:pt x="87" y="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sp>
          <p:nvSpPr>
            <p:cNvPr id="5" name="Freeform 9">
              <a:extLst>
                <a:ext uri="{FF2B5EF4-FFF2-40B4-BE49-F238E27FC236}">
                  <a16:creationId xmlns:a16="http://schemas.microsoft.com/office/drawing/2014/main" id="{72F0DA70-4C38-481F-93E7-46BFE56E1166}"/>
                </a:ext>
              </a:extLst>
            </p:cNvPr>
            <p:cNvSpPr>
              <a:spLocks/>
            </p:cNvSpPr>
            <p:nvPr/>
          </p:nvSpPr>
          <p:spPr bwMode="auto">
            <a:xfrm rot="18900000">
              <a:off x="5794692" y="2843838"/>
              <a:ext cx="1868032" cy="1866523"/>
            </a:xfrm>
            <a:custGeom>
              <a:avLst/>
              <a:gdLst>
                <a:gd name="T0" fmla="*/ 0 w 170"/>
                <a:gd name="T1" fmla="*/ 67 h 170"/>
                <a:gd name="T2" fmla="*/ 103 w 170"/>
                <a:gd name="T3" fmla="*/ 170 h 170"/>
                <a:gd name="T4" fmla="*/ 142 w 170"/>
                <a:gd name="T5" fmla="*/ 142 h 170"/>
                <a:gd name="T6" fmla="*/ 170 w 170"/>
                <a:gd name="T7" fmla="*/ 103 h 170"/>
                <a:gd name="T8" fmla="*/ 67 w 170"/>
                <a:gd name="T9" fmla="*/ 0 h 170"/>
                <a:gd name="T10" fmla="*/ 0 w 170"/>
                <a:gd name="T11" fmla="*/ 67 h 170"/>
              </a:gdLst>
              <a:ahLst/>
              <a:cxnLst>
                <a:cxn ang="0">
                  <a:pos x="T0" y="T1"/>
                </a:cxn>
                <a:cxn ang="0">
                  <a:pos x="T2" y="T3"/>
                </a:cxn>
                <a:cxn ang="0">
                  <a:pos x="T4" y="T5"/>
                </a:cxn>
                <a:cxn ang="0">
                  <a:pos x="T6" y="T7"/>
                </a:cxn>
                <a:cxn ang="0">
                  <a:pos x="T8" y="T9"/>
                </a:cxn>
                <a:cxn ang="0">
                  <a:pos x="T10" y="T11"/>
                </a:cxn>
              </a:cxnLst>
              <a:rect l="0" t="0" r="r" b="b"/>
              <a:pathLst>
                <a:path w="170" h="170">
                  <a:moveTo>
                    <a:pt x="0" y="67"/>
                  </a:moveTo>
                  <a:cubicBezTo>
                    <a:pt x="103" y="170"/>
                    <a:pt x="103" y="170"/>
                    <a:pt x="103" y="170"/>
                  </a:cubicBezTo>
                  <a:cubicBezTo>
                    <a:pt x="117" y="163"/>
                    <a:pt x="130" y="153"/>
                    <a:pt x="142" y="142"/>
                  </a:cubicBezTo>
                  <a:cubicBezTo>
                    <a:pt x="153" y="130"/>
                    <a:pt x="163" y="117"/>
                    <a:pt x="170" y="103"/>
                  </a:cubicBezTo>
                  <a:cubicBezTo>
                    <a:pt x="67" y="0"/>
                    <a:pt x="67" y="0"/>
                    <a:pt x="67" y="0"/>
                  </a:cubicBezTo>
                  <a:lnTo>
                    <a:pt x="0" y="6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sp>
          <p:nvSpPr>
            <p:cNvPr id="6" name="Freeform 7">
              <a:extLst>
                <a:ext uri="{FF2B5EF4-FFF2-40B4-BE49-F238E27FC236}">
                  <a16:creationId xmlns:a16="http://schemas.microsoft.com/office/drawing/2014/main" id="{98D26867-DD6C-4DCF-980B-BB5A29C048AE}"/>
                </a:ext>
              </a:extLst>
            </p:cNvPr>
            <p:cNvSpPr>
              <a:spLocks/>
            </p:cNvSpPr>
            <p:nvPr/>
          </p:nvSpPr>
          <p:spPr bwMode="auto">
            <a:xfrm rot="18900000">
              <a:off x="5531953" y="3948396"/>
              <a:ext cx="2175849" cy="1646222"/>
            </a:xfrm>
            <a:custGeom>
              <a:avLst/>
              <a:gdLst>
                <a:gd name="T0" fmla="*/ 3 w 198"/>
                <a:gd name="T1" fmla="*/ 93 h 150"/>
                <a:gd name="T2" fmla="*/ 192 w 198"/>
                <a:gd name="T3" fmla="*/ 121 h 150"/>
                <a:gd name="T4" fmla="*/ 194 w 198"/>
                <a:gd name="T5" fmla="*/ 109 h 150"/>
                <a:gd name="T6" fmla="*/ 85 w 198"/>
                <a:gd name="T7" fmla="*/ 0 h 150"/>
                <a:gd name="T8" fmla="*/ 3 w 198"/>
                <a:gd name="T9" fmla="*/ 82 h 150"/>
                <a:gd name="T10" fmla="*/ 3 w 198"/>
                <a:gd name="T11" fmla="*/ 93 h 150"/>
              </a:gdLst>
              <a:ahLst/>
              <a:cxnLst>
                <a:cxn ang="0">
                  <a:pos x="T0" y="T1"/>
                </a:cxn>
                <a:cxn ang="0">
                  <a:pos x="T2" y="T3"/>
                </a:cxn>
                <a:cxn ang="0">
                  <a:pos x="T4" y="T5"/>
                </a:cxn>
                <a:cxn ang="0">
                  <a:pos x="T6" y="T7"/>
                </a:cxn>
                <a:cxn ang="0">
                  <a:pos x="T8" y="T9"/>
                </a:cxn>
                <a:cxn ang="0">
                  <a:pos x="T10" y="T11"/>
                </a:cxn>
              </a:cxnLst>
              <a:rect l="0" t="0" r="r" b="b"/>
              <a:pathLst>
                <a:path w="198" h="150">
                  <a:moveTo>
                    <a:pt x="3" y="93"/>
                  </a:moveTo>
                  <a:cubicBezTo>
                    <a:pt x="56" y="141"/>
                    <a:pt x="131" y="150"/>
                    <a:pt x="192" y="121"/>
                  </a:cubicBezTo>
                  <a:cubicBezTo>
                    <a:pt x="196" y="119"/>
                    <a:pt x="198" y="113"/>
                    <a:pt x="194" y="109"/>
                  </a:cubicBezTo>
                  <a:cubicBezTo>
                    <a:pt x="85" y="0"/>
                    <a:pt x="85" y="0"/>
                    <a:pt x="85" y="0"/>
                  </a:cubicBezTo>
                  <a:cubicBezTo>
                    <a:pt x="3" y="82"/>
                    <a:pt x="3" y="82"/>
                    <a:pt x="3" y="82"/>
                  </a:cubicBezTo>
                  <a:cubicBezTo>
                    <a:pt x="0" y="85"/>
                    <a:pt x="0" y="90"/>
                    <a:pt x="3" y="9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sp>
          <p:nvSpPr>
            <p:cNvPr id="7" name="Freeform 5">
              <a:extLst>
                <a:ext uri="{FF2B5EF4-FFF2-40B4-BE49-F238E27FC236}">
                  <a16:creationId xmlns:a16="http://schemas.microsoft.com/office/drawing/2014/main" id="{FB013B3F-7837-459A-8267-12A8CF94EE73}"/>
                </a:ext>
              </a:extLst>
            </p:cNvPr>
            <p:cNvSpPr>
              <a:spLocks/>
            </p:cNvSpPr>
            <p:nvPr/>
          </p:nvSpPr>
          <p:spPr bwMode="auto">
            <a:xfrm rot="18900000">
              <a:off x="4480977" y="3287481"/>
              <a:ext cx="1691489" cy="2184903"/>
            </a:xfrm>
            <a:custGeom>
              <a:avLst/>
              <a:gdLst>
                <a:gd name="T0" fmla="*/ 55 w 154"/>
                <a:gd name="T1" fmla="*/ 199 h 199"/>
                <a:gd name="T2" fmla="*/ 154 w 154"/>
                <a:gd name="T3" fmla="*/ 100 h 199"/>
                <a:gd name="T4" fmla="*/ 55 w 154"/>
                <a:gd name="T5" fmla="*/ 0 h 199"/>
                <a:gd name="T6" fmla="*/ 55 w 154"/>
                <a:gd name="T7" fmla="*/ 199 h 199"/>
              </a:gdLst>
              <a:ahLst/>
              <a:cxnLst>
                <a:cxn ang="0">
                  <a:pos x="T0" y="T1"/>
                </a:cxn>
                <a:cxn ang="0">
                  <a:pos x="T2" y="T3"/>
                </a:cxn>
                <a:cxn ang="0">
                  <a:pos x="T4" y="T5"/>
                </a:cxn>
                <a:cxn ang="0">
                  <a:pos x="T6" y="T7"/>
                </a:cxn>
              </a:cxnLst>
              <a:rect l="0" t="0" r="r" b="b"/>
              <a:pathLst>
                <a:path w="154" h="199">
                  <a:moveTo>
                    <a:pt x="55" y="199"/>
                  </a:moveTo>
                  <a:cubicBezTo>
                    <a:pt x="154" y="100"/>
                    <a:pt x="154" y="100"/>
                    <a:pt x="154" y="100"/>
                  </a:cubicBezTo>
                  <a:cubicBezTo>
                    <a:pt x="55" y="0"/>
                    <a:pt x="55" y="0"/>
                    <a:pt x="55" y="0"/>
                  </a:cubicBezTo>
                  <a:cubicBezTo>
                    <a:pt x="0" y="55"/>
                    <a:pt x="0" y="144"/>
                    <a:pt x="55" y="19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8" name="TextBox 7">
            <a:extLst>
              <a:ext uri="{FF2B5EF4-FFF2-40B4-BE49-F238E27FC236}">
                <a16:creationId xmlns:a16="http://schemas.microsoft.com/office/drawing/2014/main" id="{14414245-8F2F-4FC0-AB40-76E4BDCAF5E1}"/>
              </a:ext>
            </a:extLst>
          </p:cNvPr>
          <p:cNvSpPr txBox="1"/>
          <p:nvPr/>
        </p:nvSpPr>
        <p:spPr>
          <a:xfrm>
            <a:off x="1263428" y="2079679"/>
            <a:ext cx="2386552" cy="893834"/>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quia</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voluptas</a:t>
            </a:r>
            <a:r>
              <a:rPr lang="en-ID" sz="1200" b="0" i="0" dirty="0">
                <a:solidFill>
                  <a:schemeClr val="tx1">
                    <a:lumMod val="50000"/>
                    <a:lumOff val="50000"/>
                  </a:schemeClr>
                </a:solidFill>
                <a:effectLst/>
              </a:rPr>
              <a:t> sit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fugit</a:t>
            </a:r>
            <a:endParaRPr lang="en-ID" sz="1200" dirty="0">
              <a:solidFill>
                <a:schemeClr val="tx1">
                  <a:lumMod val="50000"/>
                  <a:lumOff val="50000"/>
                </a:schemeClr>
              </a:solidFill>
            </a:endParaRPr>
          </a:p>
        </p:txBody>
      </p:sp>
      <p:sp>
        <p:nvSpPr>
          <p:cNvPr id="9" name="TextBox 8">
            <a:extLst>
              <a:ext uri="{FF2B5EF4-FFF2-40B4-BE49-F238E27FC236}">
                <a16:creationId xmlns:a16="http://schemas.microsoft.com/office/drawing/2014/main" id="{60E9A766-FD28-4531-A628-9CC082506792}"/>
              </a:ext>
            </a:extLst>
          </p:cNvPr>
          <p:cNvSpPr txBox="1"/>
          <p:nvPr/>
        </p:nvSpPr>
        <p:spPr>
          <a:xfrm>
            <a:off x="1263428" y="1713919"/>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01</a:t>
            </a:r>
            <a:endParaRPr lang="en-ID" sz="1600" dirty="0">
              <a:solidFill>
                <a:schemeClr val="tx1">
                  <a:lumMod val="75000"/>
                  <a:lumOff val="25000"/>
                </a:schemeClr>
              </a:solidFill>
              <a:latin typeface="+mj-lt"/>
            </a:endParaRPr>
          </a:p>
        </p:txBody>
      </p:sp>
      <p:sp>
        <p:nvSpPr>
          <p:cNvPr id="11" name="TextBox 10">
            <a:extLst>
              <a:ext uri="{FF2B5EF4-FFF2-40B4-BE49-F238E27FC236}">
                <a16:creationId xmlns:a16="http://schemas.microsoft.com/office/drawing/2014/main" id="{A416CA9C-289E-40A0-894B-39ADBCE2A33F}"/>
              </a:ext>
            </a:extLst>
          </p:cNvPr>
          <p:cNvSpPr txBox="1"/>
          <p:nvPr/>
        </p:nvSpPr>
        <p:spPr>
          <a:xfrm>
            <a:off x="1263428" y="4575229"/>
            <a:ext cx="2386552" cy="893834"/>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quia</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voluptas</a:t>
            </a:r>
            <a:r>
              <a:rPr lang="en-ID" sz="1200" b="0" i="0" dirty="0">
                <a:solidFill>
                  <a:schemeClr val="tx1">
                    <a:lumMod val="50000"/>
                    <a:lumOff val="50000"/>
                  </a:schemeClr>
                </a:solidFill>
                <a:effectLst/>
              </a:rPr>
              <a:t> sit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fugit</a:t>
            </a:r>
            <a:endParaRPr lang="en-ID" sz="1200" dirty="0">
              <a:solidFill>
                <a:schemeClr val="tx1">
                  <a:lumMod val="50000"/>
                  <a:lumOff val="50000"/>
                </a:schemeClr>
              </a:solidFill>
            </a:endParaRPr>
          </a:p>
        </p:txBody>
      </p:sp>
      <p:sp>
        <p:nvSpPr>
          <p:cNvPr id="12" name="TextBox 11">
            <a:extLst>
              <a:ext uri="{FF2B5EF4-FFF2-40B4-BE49-F238E27FC236}">
                <a16:creationId xmlns:a16="http://schemas.microsoft.com/office/drawing/2014/main" id="{D60306BC-86D8-4DDE-B081-F4AC99457C23}"/>
              </a:ext>
            </a:extLst>
          </p:cNvPr>
          <p:cNvSpPr txBox="1"/>
          <p:nvPr/>
        </p:nvSpPr>
        <p:spPr>
          <a:xfrm>
            <a:off x="1263428" y="4209469"/>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05</a:t>
            </a:r>
            <a:endParaRPr lang="en-ID" sz="1600" dirty="0">
              <a:solidFill>
                <a:schemeClr val="tx1">
                  <a:lumMod val="75000"/>
                  <a:lumOff val="25000"/>
                </a:schemeClr>
              </a:solidFill>
              <a:latin typeface="+mj-lt"/>
            </a:endParaRPr>
          </a:p>
        </p:txBody>
      </p:sp>
      <p:sp>
        <p:nvSpPr>
          <p:cNvPr id="13" name="TextBox 12">
            <a:extLst>
              <a:ext uri="{FF2B5EF4-FFF2-40B4-BE49-F238E27FC236}">
                <a16:creationId xmlns:a16="http://schemas.microsoft.com/office/drawing/2014/main" id="{FEE741CC-D374-4EBB-9AE2-FE16DBA35044}"/>
              </a:ext>
            </a:extLst>
          </p:cNvPr>
          <p:cNvSpPr txBox="1"/>
          <p:nvPr/>
        </p:nvSpPr>
        <p:spPr>
          <a:xfrm>
            <a:off x="8768462" y="1922903"/>
            <a:ext cx="2386552" cy="616836"/>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endParaRPr lang="en-ID" sz="1200" dirty="0">
              <a:solidFill>
                <a:schemeClr val="tx1">
                  <a:lumMod val="50000"/>
                  <a:lumOff val="50000"/>
                </a:schemeClr>
              </a:solidFill>
            </a:endParaRPr>
          </a:p>
        </p:txBody>
      </p:sp>
      <p:sp>
        <p:nvSpPr>
          <p:cNvPr id="14" name="TextBox 13">
            <a:extLst>
              <a:ext uri="{FF2B5EF4-FFF2-40B4-BE49-F238E27FC236}">
                <a16:creationId xmlns:a16="http://schemas.microsoft.com/office/drawing/2014/main" id="{62954A18-15C4-4611-B3EA-AB7BE9661513}"/>
              </a:ext>
            </a:extLst>
          </p:cNvPr>
          <p:cNvSpPr txBox="1"/>
          <p:nvPr/>
        </p:nvSpPr>
        <p:spPr>
          <a:xfrm>
            <a:off x="8768462" y="1557143"/>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02</a:t>
            </a:r>
            <a:endParaRPr lang="en-ID" sz="1600" dirty="0">
              <a:solidFill>
                <a:schemeClr val="tx1">
                  <a:lumMod val="75000"/>
                  <a:lumOff val="25000"/>
                </a:schemeClr>
              </a:solidFill>
              <a:latin typeface="+mj-lt"/>
            </a:endParaRPr>
          </a:p>
        </p:txBody>
      </p:sp>
      <p:sp>
        <p:nvSpPr>
          <p:cNvPr id="15" name="TextBox 14">
            <a:extLst>
              <a:ext uri="{FF2B5EF4-FFF2-40B4-BE49-F238E27FC236}">
                <a16:creationId xmlns:a16="http://schemas.microsoft.com/office/drawing/2014/main" id="{D3157D41-6128-4698-B989-DA58A8799293}"/>
              </a:ext>
            </a:extLst>
          </p:cNvPr>
          <p:cNvSpPr txBox="1"/>
          <p:nvPr/>
        </p:nvSpPr>
        <p:spPr>
          <a:xfrm>
            <a:off x="8768462" y="3465953"/>
            <a:ext cx="2386552" cy="616836"/>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endParaRPr lang="en-ID" sz="1200" dirty="0">
              <a:solidFill>
                <a:schemeClr val="tx1">
                  <a:lumMod val="50000"/>
                  <a:lumOff val="50000"/>
                </a:schemeClr>
              </a:solidFill>
            </a:endParaRPr>
          </a:p>
        </p:txBody>
      </p:sp>
      <p:sp>
        <p:nvSpPr>
          <p:cNvPr id="16" name="TextBox 15">
            <a:extLst>
              <a:ext uri="{FF2B5EF4-FFF2-40B4-BE49-F238E27FC236}">
                <a16:creationId xmlns:a16="http://schemas.microsoft.com/office/drawing/2014/main" id="{D3A20953-BAFE-437B-815B-2A7B43B7F231}"/>
              </a:ext>
            </a:extLst>
          </p:cNvPr>
          <p:cNvSpPr txBox="1"/>
          <p:nvPr/>
        </p:nvSpPr>
        <p:spPr>
          <a:xfrm>
            <a:off x="8768462" y="3100193"/>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03</a:t>
            </a:r>
            <a:endParaRPr lang="en-ID" sz="1600" dirty="0">
              <a:solidFill>
                <a:schemeClr val="tx1">
                  <a:lumMod val="75000"/>
                  <a:lumOff val="25000"/>
                </a:schemeClr>
              </a:solidFill>
              <a:latin typeface="+mj-lt"/>
            </a:endParaRPr>
          </a:p>
        </p:txBody>
      </p:sp>
      <p:sp>
        <p:nvSpPr>
          <p:cNvPr id="17" name="TextBox 16">
            <a:extLst>
              <a:ext uri="{FF2B5EF4-FFF2-40B4-BE49-F238E27FC236}">
                <a16:creationId xmlns:a16="http://schemas.microsoft.com/office/drawing/2014/main" id="{9D6C2626-1CB6-4F8A-84C3-EAD69E2C8875}"/>
              </a:ext>
            </a:extLst>
          </p:cNvPr>
          <p:cNvSpPr txBox="1"/>
          <p:nvPr/>
        </p:nvSpPr>
        <p:spPr>
          <a:xfrm>
            <a:off x="8768462" y="5009003"/>
            <a:ext cx="2386552" cy="616836"/>
          </a:xfrm>
          <a:prstGeom prst="rect">
            <a:avLst/>
          </a:prstGeom>
          <a:noFill/>
        </p:spPr>
        <p:txBody>
          <a:bodyPr wrap="square" rtlCol="0" anchor="t">
            <a:spAutoFit/>
          </a:bodyPr>
          <a:lstStyle/>
          <a:p>
            <a:pPr>
              <a:lnSpc>
                <a:spcPct val="150000"/>
              </a:lnSpc>
            </a:pPr>
            <a:r>
              <a:rPr lang="en-ID" sz="1200" b="0" i="0" dirty="0">
                <a:solidFill>
                  <a:schemeClr val="tx1">
                    <a:lumMod val="50000"/>
                    <a:lumOff val="50000"/>
                  </a:schemeClr>
                </a:solidFill>
                <a:effectLst/>
              </a:rPr>
              <a:t>Nemo </a:t>
            </a:r>
            <a:r>
              <a:rPr lang="en-ID" sz="1200" b="0" i="0" dirty="0" err="1">
                <a:solidFill>
                  <a:schemeClr val="tx1">
                    <a:lumMod val="50000"/>
                    <a:lumOff val="50000"/>
                  </a:schemeClr>
                </a:solidFill>
                <a:effectLst/>
              </a:rPr>
              <a:t>enim</a:t>
            </a:r>
            <a:r>
              <a:rPr lang="en-ID" sz="1200" b="0" i="0" dirty="0">
                <a:solidFill>
                  <a:schemeClr val="tx1">
                    <a:lumMod val="50000"/>
                    <a:lumOff val="50000"/>
                  </a:schemeClr>
                </a:solidFill>
                <a:effectLst/>
              </a:rPr>
              <a:t> ipsam </a:t>
            </a:r>
            <a:r>
              <a:rPr lang="en-ID" sz="1200" b="0" i="0" dirty="0" err="1">
                <a:solidFill>
                  <a:schemeClr val="tx1">
                    <a:lumMod val="50000"/>
                    <a:lumOff val="50000"/>
                  </a:schemeClr>
                </a:solidFill>
                <a:effectLst/>
              </a:rPr>
              <a:t>voluptatem</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aspernatur</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aut</a:t>
            </a:r>
            <a:r>
              <a:rPr lang="en-ID" sz="1200" b="0" i="0" dirty="0">
                <a:solidFill>
                  <a:schemeClr val="tx1">
                    <a:lumMod val="50000"/>
                    <a:lumOff val="50000"/>
                  </a:schemeClr>
                </a:solidFill>
                <a:effectLst/>
              </a:rPr>
              <a:t> </a:t>
            </a:r>
            <a:r>
              <a:rPr lang="en-ID" sz="1200" b="0" i="0" dirty="0" err="1">
                <a:solidFill>
                  <a:schemeClr val="tx1">
                    <a:lumMod val="50000"/>
                    <a:lumOff val="50000"/>
                  </a:schemeClr>
                </a:solidFill>
                <a:effectLst/>
              </a:rPr>
              <a:t>odit</a:t>
            </a:r>
            <a:endParaRPr lang="en-ID" sz="1200" dirty="0">
              <a:solidFill>
                <a:schemeClr val="tx1">
                  <a:lumMod val="50000"/>
                  <a:lumOff val="50000"/>
                </a:schemeClr>
              </a:solidFill>
            </a:endParaRPr>
          </a:p>
        </p:txBody>
      </p:sp>
      <p:sp>
        <p:nvSpPr>
          <p:cNvPr id="18" name="TextBox 17">
            <a:extLst>
              <a:ext uri="{FF2B5EF4-FFF2-40B4-BE49-F238E27FC236}">
                <a16:creationId xmlns:a16="http://schemas.microsoft.com/office/drawing/2014/main" id="{2F362A31-D609-4955-98EE-B4533889D029}"/>
              </a:ext>
            </a:extLst>
          </p:cNvPr>
          <p:cNvSpPr txBox="1"/>
          <p:nvPr/>
        </p:nvSpPr>
        <p:spPr>
          <a:xfrm>
            <a:off x="8768462" y="4643243"/>
            <a:ext cx="2386552" cy="338554"/>
          </a:xfrm>
          <a:prstGeom prst="rect">
            <a:avLst/>
          </a:prstGeom>
          <a:noFill/>
        </p:spPr>
        <p:txBody>
          <a:bodyPr wrap="square" rtlCol="0" anchor="t">
            <a:spAutoFit/>
          </a:bodyPr>
          <a:lstStyle/>
          <a:p>
            <a:r>
              <a:rPr lang="en-ID" sz="1600" b="0" i="0" dirty="0">
                <a:solidFill>
                  <a:schemeClr val="tx1">
                    <a:lumMod val="75000"/>
                    <a:lumOff val="25000"/>
                  </a:schemeClr>
                </a:solidFill>
                <a:effectLst/>
                <a:latin typeface="+mj-lt"/>
              </a:rPr>
              <a:t>Phase 04</a:t>
            </a:r>
            <a:endParaRPr lang="en-ID" sz="1600" dirty="0">
              <a:solidFill>
                <a:schemeClr val="tx1">
                  <a:lumMod val="75000"/>
                  <a:lumOff val="25000"/>
                </a:schemeClr>
              </a:solidFill>
              <a:latin typeface="+mj-lt"/>
            </a:endParaRPr>
          </a:p>
        </p:txBody>
      </p:sp>
      <p:pic>
        <p:nvPicPr>
          <p:cNvPr id="22" name="Picture Placeholder 56">
            <a:extLst>
              <a:ext uri="{FF2B5EF4-FFF2-40B4-BE49-F238E27FC236}">
                <a16:creationId xmlns:a16="http://schemas.microsoft.com/office/drawing/2014/main" id="{85B81F2B-5766-48A1-BCCC-2FB286CECF96}"/>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80519" y="2647950"/>
            <a:ext cx="592664" cy="592664"/>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3" name="Picture Placeholder 60">
            <a:extLst>
              <a:ext uri="{FF2B5EF4-FFF2-40B4-BE49-F238E27FC236}">
                <a16:creationId xmlns:a16="http://schemas.microsoft.com/office/drawing/2014/main" id="{060CB30B-7210-4493-9D10-64837871F42A}"/>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970994" y="4057650"/>
            <a:ext cx="592664" cy="592664"/>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4" name="Picture Placeholder 70">
            <a:extLst>
              <a:ext uri="{FF2B5EF4-FFF2-40B4-BE49-F238E27FC236}">
                <a16:creationId xmlns:a16="http://schemas.microsoft.com/office/drawing/2014/main" id="{6834624C-F487-4771-B5E0-594B1A70BAF7}"/>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517147" y="3452813"/>
            <a:ext cx="525988" cy="525988"/>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5" name="Picture Placeholder 80">
            <a:extLst>
              <a:ext uri="{FF2B5EF4-FFF2-40B4-BE49-F238E27FC236}">
                <a16:creationId xmlns:a16="http://schemas.microsoft.com/office/drawing/2014/main" id="{A10B4A6A-615C-4403-B6D6-4817B95755E7}"/>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517147" y="2268538"/>
            <a:ext cx="525988" cy="525988"/>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6" name="Picture Placeholder 92">
            <a:extLst>
              <a:ext uri="{FF2B5EF4-FFF2-40B4-BE49-F238E27FC236}">
                <a16:creationId xmlns:a16="http://schemas.microsoft.com/office/drawing/2014/main" id="{4B3423B1-8E3B-4676-8997-B78C409678DB}"/>
              </a:ext>
            </a:extLst>
          </p:cNvPr>
          <p:cNvPicPr>
            <a:picLocks noChangeAspect="1"/>
          </p:cNvPicPr>
          <p:nvPr/>
        </p:nvPicPr>
        <p:blipFill rotWithShape="1">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6520765" y="4702510"/>
            <a:ext cx="518752" cy="518752"/>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spTree>
    <p:extLst>
      <p:ext uri="{BB962C8B-B14F-4D97-AF65-F5344CB8AC3E}">
        <p14:creationId xmlns:p14="http://schemas.microsoft.com/office/powerpoint/2010/main" val="583390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F0C346D-15C9-415C-B75F-D5CA4047A723}"/>
              </a:ext>
            </a:extLst>
          </p:cNvPr>
          <p:cNvSpPr>
            <a:spLocks noEditPoints="1"/>
          </p:cNvSpPr>
          <p:nvPr/>
        </p:nvSpPr>
        <p:spPr bwMode="auto">
          <a:xfrm rot="6300000">
            <a:off x="4620347" y="1074271"/>
            <a:ext cx="3270624" cy="5609346"/>
          </a:xfrm>
          <a:custGeom>
            <a:avLst/>
            <a:gdLst>
              <a:gd name="T0" fmla="*/ 539 w 851"/>
              <a:gd name="T1" fmla="*/ 860 h 1468"/>
              <a:gd name="T2" fmla="*/ 649 w 851"/>
              <a:gd name="T3" fmla="*/ 893 h 1468"/>
              <a:gd name="T4" fmla="*/ 649 w 851"/>
              <a:gd name="T5" fmla="*/ 490 h 1468"/>
              <a:gd name="T6" fmla="*/ 608 w 851"/>
              <a:gd name="T7" fmla="*/ 494 h 1468"/>
              <a:gd name="T8" fmla="*/ 521 w 851"/>
              <a:gd name="T9" fmla="*/ 424 h 1468"/>
              <a:gd name="T10" fmla="*/ 521 w 851"/>
              <a:gd name="T11" fmla="*/ 420 h 1468"/>
              <a:gd name="T12" fmla="*/ 278 w 851"/>
              <a:gd name="T13" fmla="*/ 170 h 1468"/>
              <a:gd name="T14" fmla="*/ 192 w 851"/>
              <a:gd name="T15" fmla="*/ 185 h 1468"/>
              <a:gd name="T16" fmla="*/ 159 w 851"/>
              <a:gd name="T17" fmla="*/ 161 h 1468"/>
              <a:gd name="T18" fmla="*/ 164 w 851"/>
              <a:gd name="T19" fmla="*/ 146 h 1468"/>
              <a:gd name="T20" fmla="*/ 91 w 851"/>
              <a:gd name="T21" fmla="*/ 0 h 1468"/>
              <a:gd name="T22" fmla="*/ 91 w 851"/>
              <a:gd name="T23" fmla="*/ 182 h 1468"/>
              <a:gd name="T24" fmla="*/ 103 w 851"/>
              <a:gd name="T25" fmla="*/ 181 h 1468"/>
              <a:gd name="T26" fmla="*/ 131 w 851"/>
              <a:gd name="T27" fmla="*/ 207 h 1468"/>
              <a:gd name="T28" fmla="*/ 122 w 851"/>
              <a:gd name="T29" fmla="*/ 227 h 1468"/>
              <a:gd name="T30" fmla="*/ 278 w 851"/>
              <a:gd name="T31" fmla="*/ 657 h 1468"/>
              <a:gd name="T32" fmla="*/ 355 w 851"/>
              <a:gd name="T33" fmla="*/ 644 h 1468"/>
              <a:gd name="T34" fmla="*/ 448 w 851"/>
              <a:gd name="T35" fmla="*/ 705 h 1468"/>
              <a:gd name="T36" fmla="*/ 455 w 851"/>
              <a:gd name="T37" fmla="*/ 743 h 1468"/>
              <a:gd name="T38" fmla="*/ 456 w 851"/>
              <a:gd name="T39" fmla="*/ 758 h 1468"/>
              <a:gd name="T40" fmla="*/ 367 w 851"/>
              <a:gd name="T41" fmla="*/ 811 h 1468"/>
              <a:gd name="T42" fmla="*/ 283 w 851"/>
              <a:gd name="T43" fmla="*/ 789 h 1468"/>
              <a:gd name="T44" fmla="*/ 283 w 851"/>
              <a:gd name="T45" fmla="*/ 1126 h 1468"/>
              <a:gd name="T46" fmla="*/ 325 w 851"/>
              <a:gd name="T47" fmla="*/ 1120 h 1468"/>
              <a:gd name="T48" fmla="*/ 346 w 851"/>
              <a:gd name="T49" fmla="*/ 1117 h 1468"/>
              <a:gd name="T50" fmla="*/ 400 w 851"/>
              <a:gd name="T51" fmla="*/ 1229 h 1468"/>
              <a:gd name="T52" fmla="*/ 367 w 851"/>
              <a:gd name="T53" fmla="*/ 1322 h 1468"/>
              <a:gd name="T54" fmla="*/ 367 w 851"/>
              <a:gd name="T55" fmla="*/ 1325 h 1468"/>
              <a:gd name="T56" fmla="*/ 329 w 851"/>
              <a:gd name="T57" fmla="*/ 1337 h 1468"/>
              <a:gd name="T58" fmla="*/ 267 w 851"/>
              <a:gd name="T59" fmla="*/ 1304 h 1468"/>
              <a:gd name="T60" fmla="*/ 267 w 851"/>
              <a:gd name="T61" fmla="*/ 1452 h 1468"/>
              <a:gd name="T62" fmla="*/ 341 w 851"/>
              <a:gd name="T63" fmla="*/ 1389 h 1468"/>
              <a:gd name="T64" fmla="*/ 380 w 851"/>
              <a:gd name="T65" fmla="*/ 1382 h 1468"/>
              <a:gd name="T66" fmla="*/ 512 w 851"/>
              <a:gd name="T67" fmla="*/ 1468 h 1468"/>
              <a:gd name="T68" fmla="*/ 520 w 851"/>
              <a:gd name="T69" fmla="*/ 1177 h 1468"/>
              <a:gd name="T70" fmla="*/ 425 w 851"/>
              <a:gd name="T71" fmla="*/ 1074 h 1468"/>
              <a:gd name="T72" fmla="*/ 434 w 851"/>
              <a:gd name="T73" fmla="*/ 1030 h 1468"/>
              <a:gd name="T74" fmla="*/ 448 w 851"/>
              <a:gd name="T75" fmla="*/ 924 h 1468"/>
              <a:gd name="T76" fmla="*/ 447 w 851"/>
              <a:gd name="T77" fmla="*/ 912 h 1468"/>
              <a:gd name="T78" fmla="*/ 512 w 851"/>
              <a:gd name="T79" fmla="*/ 1203 h 1468"/>
              <a:gd name="T80" fmla="*/ 512 w 851"/>
              <a:gd name="T81" fmla="*/ 1441 h 1468"/>
              <a:gd name="T82" fmla="*/ 512 w 851"/>
              <a:gd name="T83" fmla="*/ 1203 h 1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1" h="1468">
                <a:moveTo>
                  <a:pt x="508" y="851"/>
                </a:moveTo>
                <a:cubicBezTo>
                  <a:pt x="519" y="851"/>
                  <a:pt x="530" y="854"/>
                  <a:pt x="539" y="860"/>
                </a:cubicBezTo>
                <a:cubicBezTo>
                  <a:pt x="539" y="860"/>
                  <a:pt x="539" y="860"/>
                  <a:pt x="539" y="860"/>
                </a:cubicBezTo>
                <a:cubicBezTo>
                  <a:pt x="571" y="881"/>
                  <a:pt x="609" y="893"/>
                  <a:pt x="649" y="893"/>
                </a:cubicBezTo>
                <a:cubicBezTo>
                  <a:pt x="760" y="893"/>
                  <a:pt x="851" y="802"/>
                  <a:pt x="851" y="691"/>
                </a:cubicBezTo>
                <a:cubicBezTo>
                  <a:pt x="851" y="580"/>
                  <a:pt x="760" y="490"/>
                  <a:pt x="649" y="490"/>
                </a:cubicBezTo>
                <a:cubicBezTo>
                  <a:pt x="635" y="490"/>
                  <a:pt x="622" y="491"/>
                  <a:pt x="609" y="494"/>
                </a:cubicBezTo>
                <a:cubicBezTo>
                  <a:pt x="608" y="494"/>
                  <a:pt x="608" y="494"/>
                  <a:pt x="608" y="494"/>
                </a:cubicBezTo>
                <a:cubicBezTo>
                  <a:pt x="603" y="495"/>
                  <a:pt x="598" y="496"/>
                  <a:pt x="593" y="496"/>
                </a:cubicBezTo>
                <a:cubicBezTo>
                  <a:pt x="553" y="496"/>
                  <a:pt x="521" y="463"/>
                  <a:pt x="521" y="424"/>
                </a:cubicBezTo>
                <a:cubicBezTo>
                  <a:pt x="521" y="422"/>
                  <a:pt x="521" y="421"/>
                  <a:pt x="521" y="420"/>
                </a:cubicBezTo>
                <a:cubicBezTo>
                  <a:pt x="521" y="420"/>
                  <a:pt x="521" y="420"/>
                  <a:pt x="521" y="420"/>
                </a:cubicBezTo>
                <a:cubicBezTo>
                  <a:pt x="521" y="418"/>
                  <a:pt x="521" y="416"/>
                  <a:pt x="521" y="413"/>
                </a:cubicBezTo>
                <a:cubicBezTo>
                  <a:pt x="521" y="279"/>
                  <a:pt x="412" y="170"/>
                  <a:pt x="278" y="170"/>
                </a:cubicBezTo>
                <a:cubicBezTo>
                  <a:pt x="248" y="170"/>
                  <a:pt x="219" y="176"/>
                  <a:pt x="192" y="186"/>
                </a:cubicBezTo>
                <a:cubicBezTo>
                  <a:pt x="192" y="185"/>
                  <a:pt x="192" y="185"/>
                  <a:pt x="192" y="185"/>
                </a:cubicBezTo>
                <a:cubicBezTo>
                  <a:pt x="190" y="186"/>
                  <a:pt x="187" y="186"/>
                  <a:pt x="185" y="186"/>
                </a:cubicBezTo>
                <a:cubicBezTo>
                  <a:pt x="170" y="186"/>
                  <a:pt x="159" y="175"/>
                  <a:pt x="159" y="161"/>
                </a:cubicBezTo>
                <a:cubicBezTo>
                  <a:pt x="159" y="155"/>
                  <a:pt x="161" y="150"/>
                  <a:pt x="164" y="146"/>
                </a:cubicBezTo>
                <a:cubicBezTo>
                  <a:pt x="164" y="146"/>
                  <a:pt x="164" y="146"/>
                  <a:pt x="164" y="146"/>
                </a:cubicBezTo>
                <a:cubicBezTo>
                  <a:pt x="175" y="130"/>
                  <a:pt x="182" y="112"/>
                  <a:pt x="182" y="91"/>
                </a:cubicBezTo>
                <a:cubicBezTo>
                  <a:pt x="182" y="41"/>
                  <a:pt x="141" y="0"/>
                  <a:pt x="91" y="0"/>
                </a:cubicBezTo>
                <a:cubicBezTo>
                  <a:pt x="41" y="0"/>
                  <a:pt x="0" y="41"/>
                  <a:pt x="0" y="91"/>
                </a:cubicBezTo>
                <a:cubicBezTo>
                  <a:pt x="0" y="141"/>
                  <a:pt x="41" y="182"/>
                  <a:pt x="91" y="182"/>
                </a:cubicBezTo>
                <a:cubicBezTo>
                  <a:pt x="95" y="182"/>
                  <a:pt x="99" y="182"/>
                  <a:pt x="103" y="181"/>
                </a:cubicBezTo>
                <a:cubicBezTo>
                  <a:pt x="103" y="181"/>
                  <a:pt x="103" y="181"/>
                  <a:pt x="103" y="181"/>
                </a:cubicBezTo>
                <a:cubicBezTo>
                  <a:pt x="104" y="181"/>
                  <a:pt x="105" y="181"/>
                  <a:pt x="106" y="181"/>
                </a:cubicBezTo>
                <a:cubicBezTo>
                  <a:pt x="120" y="181"/>
                  <a:pt x="131" y="193"/>
                  <a:pt x="131" y="207"/>
                </a:cubicBezTo>
                <a:cubicBezTo>
                  <a:pt x="131" y="215"/>
                  <a:pt x="128" y="222"/>
                  <a:pt x="122" y="227"/>
                </a:cubicBezTo>
                <a:cubicBezTo>
                  <a:pt x="122" y="227"/>
                  <a:pt x="122" y="227"/>
                  <a:pt x="122" y="227"/>
                </a:cubicBezTo>
                <a:cubicBezTo>
                  <a:pt x="69" y="271"/>
                  <a:pt x="35" y="338"/>
                  <a:pt x="35" y="413"/>
                </a:cubicBezTo>
                <a:cubicBezTo>
                  <a:pt x="35" y="548"/>
                  <a:pt x="144" y="657"/>
                  <a:pt x="278" y="657"/>
                </a:cubicBezTo>
                <a:cubicBezTo>
                  <a:pt x="305" y="657"/>
                  <a:pt x="331" y="652"/>
                  <a:pt x="355" y="644"/>
                </a:cubicBezTo>
                <a:cubicBezTo>
                  <a:pt x="355" y="644"/>
                  <a:pt x="355" y="644"/>
                  <a:pt x="355" y="644"/>
                </a:cubicBezTo>
                <a:cubicBezTo>
                  <a:pt x="362" y="642"/>
                  <a:pt x="369" y="641"/>
                  <a:pt x="377" y="641"/>
                </a:cubicBezTo>
                <a:cubicBezTo>
                  <a:pt x="414" y="641"/>
                  <a:pt x="444" y="669"/>
                  <a:pt x="448" y="705"/>
                </a:cubicBezTo>
                <a:cubicBezTo>
                  <a:pt x="449" y="707"/>
                  <a:pt x="449" y="708"/>
                  <a:pt x="449" y="710"/>
                </a:cubicBezTo>
                <a:cubicBezTo>
                  <a:pt x="450" y="721"/>
                  <a:pt x="452" y="732"/>
                  <a:pt x="455" y="743"/>
                </a:cubicBezTo>
                <a:cubicBezTo>
                  <a:pt x="454" y="743"/>
                  <a:pt x="454" y="743"/>
                  <a:pt x="454" y="743"/>
                </a:cubicBezTo>
                <a:cubicBezTo>
                  <a:pt x="456" y="748"/>
                  <a:pt x="456" y="753"/>
                  <a:pt x="456" y="758"/>
                </a:cubicBezTo>
                <a:cubicBezTo>
                  <a:pt x="456" y="792"/>
                  <a:pt x="429" y="819"/>
                  <a:pt x="396" y="819"/>
                </a:cubicBezTo>
                <a:cubicBezTo>
                  <a:pt x="385" y="819"/>
                  <a:pt x="375" y="816"/>
                  <a:pt x="367" y="811"/>
                </a:cubicBezTo>
                <a:cubicBezTo>
                  <a:pt x="367" y="812"/>
                  <a:pt x="367" y="812"/>
                  <a:pt x="367" y="812"/>
                </a:cubicBezTo>
                <a:cubicBezTo>
                  <a:pt x="342" y="797"/>
                  <a:pt x="313" y="789"/>
                  <a:pt x="283" y="789"/>
                </a:cubicBezTo>
                <a:cubicBezTo>
                  <a:pt x="190" y="789"/>
                  <a:pt x="115" y="865"/>
                  <a:pt x="115" y="958"/>
                </a:cubicBezTo>
                <a:cubicBezTo>
                  <a:pt x="115" y="1050"/>
                  <a:pt x="190" y="1126"/>
                  <a:pt x="283" y="1126"/>
                </a:cubicBezTo>
                <a:cubicBezTo>
                  <a:pt x="297" y="1126"/>
                  <a:pt x="311" y="1124"/>
                  <a:pt x="325" y="1120"/>
                </a:cubicBezTo>
                <a:cubicBezTo>
                  <a:pt x="325" y="1120"/>
                  <a:pt x="325" y="1120"/>
                  <a:pt x="325" y="1120"/>
                </a:cubicBezTo>
                <a:cubicBezTo>
                  <a:pt x="327" y="1120"/>
                  <a:pt x="329" y="1119"/>
                  <a:pt x="330" y="1119"/>
                </a:cubicBezTo>
                <a:cubicBezTo>
                  <a:pt x="336" y="1118"/>
                  <a:pt x="341" y="1117"/>
                  <a:pt x="346" y="1117"/>
                </a:cubicBezTo>
                <a:cubicBezTo>
                  <a:pt x="385" y="1117"/>
                  <a:pt x="415" y="1148"/>
                  <a:pt x="415" y="1186"/>
                </a:cubicBezTo>
                <a:cubicBezTo>
                  <a:pt x="415" y="1202"/>
                  <a:pt x="410" y="1217"/>
                  <a:pt x="400" y="1229"/>
                </a:cubicBezTo>
                <a:cubicBezTo>
                  <a:pt x="400" y="1229"/>
                  <a:pt x="400" y="1230"/>
                  <a:pt x="400" y="1230"/>
                </a:cubicBezTo>
                <a:cubicBezTo>
                  <a:pt x="379" y="1255"/>
                  <a:pt x="367" y="1287"/>
                  <a:pt x="367" y="1322"/>
                </a:cubicBezTo>
                <a:cubicBezTo>
                  <a:pt x="367" y="1323"/>
                  <a:pt x="367" y="1324"/>
                  <a:pt x="367" y="1325"/>
                </a:cubicBezTo>
                <a:cubicBezTo>
                  <a:pt x="367" y="1325"/>
                  <a:pt x="367" y="1325"/>
                  <a:pt x="367" y="1325"/>
                </a:cubicBezTo>
                <a:cubicBezTo>
                  <a:pt x="367" y="1337"/>
                  <a:pt x="357" y="1346"/>
                  <a:pt x="346" y="1346"/>
                </a:cubicBezTo>
                <a:cubicBezTo>
                  <a:pt x="339" y="1346"/>
                  <a:pt x="332" y="1342"/>
                  <a:pt x="329" y="1337"/>
                </a:cubicBezTo>
                <a:cubicBezTo>
                  <a:pt x="329" y="1337"/>
                  <a:pt x="329" y="1337"/>
                  <a:pt x="329" y="1337"/>
                </a:cubicBezTo>
                <a:cubicBezTo>
                  <a:pt x="315" y="1317"/>
                  <a:pt x="293" y="1304"/>
                  <a:pt x="267" y="1304"/>
                </a:cubicBezTo>
                <a:cubicBezTo>
                  <a:pt x="226" y="1304"/>
                  <a:pt x="193" y="1337"/>
                  <a:pt x="193" y="1378"/>
                </a:cubicBezTo>
                <a:cubicBezTo>
                  <a:pt x="193" y="1419"/>
                  <a:pt x="226" y="1452"/>
                  <a:pt x="267" y="1452"/>
                </a:cubicBezTo>
                <a:cubicBezTo>
                  <a:pt x="304" y="1452"/>
                  <a:pt x="335" y="1425"/>
                  <a:pt x="340" y="1389"/>
                </a:cubicBezTo>
                <a:cubicBezTo>
                  <a:pt x="341" y="1389"/>
                  <a:pt x="341" y="1389"/>
                  <a:pt x="341" y="1389"/>
                </a:cubicBezTo>
                <a:cubicBezTo>
                  <a:pt x="342" y="1379"/>
                  <a:pt x="351" y="1372"/>
                  <a:pt x="361" y="1372"/>
                </a:cubicBezTo>
                <a:cubicBezTo>
                  <a:pt x="369" y="1372"/>
                  <a:pt x="376" y="1376"/>
                  <a:pt x="380" y="1382"/>
                </a:cubicBezTo>
                <a:cubicBezTo>
                  <a:pt x="380" y="1382"/>
                  <a:pt x="380" y="1382"/>
                  <a:pt x="380" y="1382"/>
                </a:cubicBezTo>
                <a:cubicBezTo>
                  <a:pt x="403" y="1433"/>
                  <a:pt x="453" y="1468"/>
                  <a:pt x="512" y="1468"/>
                </a:cubicBezTo>
                <a:cubicBezTo>
                  <a:pt x="593" y="1468"/>
                  <a:pt x="658" y="1402"/>
                  <a:pt x="658" y="1322"/>
                </a:cubicBezTo>
                <a:cubicBezTo>
                  <a:pt x="658" y="1244"/>
                  <a:pt x="597" y="1180"/>
                  <a:pt x="520" y="1177"/>
                </a:cubicBezTo>
                <a:cubicBezTo>
                  <a:pt x="520" y="1176"/>
                  <a:pt x="520" y="1176"/>
                  <a:pt x="520" y="1176"/>
                </a:cubicBezTo>
                <a:cubicBezTo>
                  <a:pt x="467" y="1173"/>
                  <a:pt x="425" y="1128"/>
                  <a:pt x="425" y="1074"/>
                </a:cubicBezTo>
                <a:cubicBezTo>
                  <a:pt x="425" y="1059"/>
                  <a:pt x="428" y="1044"/>
                  <a:pt x="435" y="1031"/>
                </a:cubicBezTo>
                <a:cubicBezTo>
                  <a:pt x="434" y="1030"/>
                  <a:pt x="434" y="1030"/>
                  <a:pt x="434" y="1030"/>
                </a:cubicBezTo>
                <a:cubicBezTo>
                  <a:pt x="445" y="1008"/>
                  <a:pt x="451" y="984"/>
                  <a:pt x="451" y="958"/>
                </a:cubicBezTo>
                <a:cubicBezTo>
                  <a:pt x="451" y="946"/>
                  <a:pt x="450" y="935"/>
                  <a:pt x="448" y="924"/>
                </a:cubicBezTo>
                <a:cubicBezTo>
                  <a:pt x="448" y="924"/>
                  <a:pt x="448" y="924"/>
                  <a:pt x="448" y="924"/>
                </a:cubicBezTo>
                <a:cubicBezTo>
                  <a:pt x="447" y="920"/>
                  <a:pt x="447" y="916"/>
                  <a:pt x="447" y="912"/>
                </a:cubicBezTo>
                <a:cubicBezTo>
                  <a:pt x="447" y="878"/>
                  <a:pt x="474" y="851"/>
                  <a:pt x="508" y="851"/>
                </a:cubicBezTo>
                <a:close/>
                <a:moveTo>
                  <a:pt x="512" y="1203"/>
                </a:moveTo>
                <a:cubicBezTo>
                  <a:pt x="578" y="1203"/>
                  <a:pt x="631" y="1256"/>
                  <a:pt x="631" y="1322"/>
                </a:cubicBezTo>
                <a:cubicBezTo>
                  <a:pt x="631" y="1388"/>
                  <a:pt x="578" y="1441"/>
                  <a:pt x="512" y="1441"/>
                </a:cubicBezTo>
                <a:cubicBezTo>
                  <a:pt x="446" y="1441"/>
                  <a:pt x="393" y="1388"/>
                  <a:pt x="393" y="1322"/>
                </a:cubicBezTo>
                <a:cubicBezTo>
                  <a:pt x="393" y="1256"/>
                  <a:pt x="446" y="1203"/>
                  <a:pt x="512" y="1203"/>
                </a:cubicBezTo>
                <a:close/>
              </a:path>
            </a:pathLst>
          </a:custGeom>
          <a:solidFill>
            <a:srgbClr val="FFFFFF"/>
          </a:solidFill>
          <a:ln>
            <a:noFill/>
          </a:ln>
          <a:effectLst>
            <a:outerShdw blurRad="215900" dist="50800" dir="1800000" sx="98000" sy="98000" algn="ctr" rotWithShape="0">
              <a:prstClr val="black">
                <a:alpha val="16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 name="Oval 506">
            <a:extLst>
              <a:ext uri="{FF2B5EF4-FFF2-40B4-BE49-F238E27FC236}">
                <a16:creationId xmlns:a16="http://schemas.microsoft.com/office/drawing/2014/main" id="{4177621E-70BE-4B37-96DC-85696CB1FBAA}"/>
              </a:ext>
            </a:extLst>
          </p:cNvPr>
          <p:cNvSpPr>
            <a:spLocks noChangeArrowheads="1"/>
          </p:cNvSpPr>
          <p:nvPr/>
        </p:nvSpPr>
        <p:spPr bwMode="auto">
          <a:xfrm rot="6300000">
            <a:off x="6757461" y="5326411"/>
            <a:ext cx="239698" cy="237456"/>
          </a:xfrm>
          <a:prstGeom prst="ellipse">
            <a:avLst/>
          </a:prstGeom>
          <a:solidFill>
            <a:srgbClr val="FFFFFF"/>
          </a:solidFill>
          <a:ln>
            <a:noFill/>
          </a:ln>
          <a:effectLst>
            <a:outerShdw blurRad="215900" dist="50800" dir="1800000" sx="98000" sy="98000" algn="ctr" rotWithShape="0">
              <a:prstClr val="black">
                <a:alpha val="16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Oval 507">
            <a:extLst>
              <a:ext uri="{FF2B5EF4-FFF2-40B4-BE49-F238E27FC236}">
                <a16:creationId xmlns:a16="http://schemas.microsoft.com/office/drawing/2014/main" id="{7518BB49-3024-4E59-9305-70D61E2AF480}"/>
              </a:ext>
            </a:extLst>
          </p:cNvPr>
          <p:cNvSpPr>
            <a:spLocks noChangeArrowheads="1"/>
          </p:cNvSpPr>
          <p:nvPr/>
        </p:nvSpPr>
        <p:spPr bwMode="auto">
          <a:xfrm rot="6300000">
            <a:off x="6046366" y="3588414"/>
            <a:ext cx="320343" cy="315862"/>
          </a:xfrm>
          <a:prstGeom prst="ellipse">
            <a:avLst/>
          </a:prstGeom>
          <a:solidFill>
            <a:srgbClr val="FFFFFF"/>
          </a:solidFill>
          <a:ln>
            <a:noFill/>
          </a:ln>
          <a:effectLst>
            <a:outerShdw blurRad="215900" dist="50800" dir="1800000" sx="98000" sy="98000" algn="ctr" rotWithShape="0">
              <a:prstClr val="black">
                <a:alpha val="16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Oval 6">
            <a:extLst>
              <a:ext uri="{FF2B5EF4-FFF2-40B4-BE49-F238E27FC236}">
                <a16:creationId xmlns:a16="http://schemas.microsoft.com/office/drawing/2014/main" id="{55666849-237E-4D4F-8C9A-21F2FA44A68E}"/>
              </a:ext>
            </a:extLst>
          </p:cNvPr>
          <p:cNvSpPr>
            <a:spLocks noChangeArrowheads="1"/>
          </p:cNvSpPr>
          <p:nvPr/>
        </p:nvSpPr>
        <p:spPr bwMode="auto">
          <a:xfrm rot="6300000">
            <a:off x="3541133" y="3163986"/>
            <a:ext cx="916223" cy="9095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Oval 7">
            <a:extLst>
              <a:ext uri="{FF2B5EF4-FFF2-40B4-BE49-F238E27FC236}">
                <a16:creationId xmlns:a16="http://schemas.microsoft.com/office/drawing/2014/main" id="{9183D129-89A1-4C27-BE61-2A2CBFF0CBEF}"/>
              </a:ext>
            </a:extLst>
          </p:cNvPr>
          <p:cNvSpPr>
            <a:spLocks noChangeArrowheads="1"/>
          </p:cNvSpPr>
          <p:nvPr/>
        </p:nvSpPr>
        <p:spPr bwMode="auto">
          <a:xfrm rot="6300000">
            <a:off x="5767259" y="4349200"/>
            <a:ext cx="849019" cy="808697"/>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E89A690-1DC4-4119-8B29-8E3B40B6B419}"/>
              </a:ext>
            </a:extLst>
          </p:cNvPr>
          <p:cNvSpPr>
            <a:spLocks noEditPoints="1"/>
          </p:cNvSpPr>
          <p:nvPr/>
        </p:nvSpPr>
        <p:spPr bwMode="auto">
          <a:xfrm rot="6300000">
            <a:off x="5626709" y="4190227"/>
            <a:ext cx="1131278" cy="1122317"/>
          </a:xfrm>
          <a:custGeom>
            <a:avLst/>
            <a:gdLst>
              <a:gd name="T0" fmla="*/ 147 w 294"/>
              <a:gd name="T1" fmla="*/ 0 h 294"/>
              <a:gd name="T2" fmla="*/ 0 w 294"/>
              <a:gd name="T3" fmla="*/ 147 h 294"/>
              <a:gd name="T4" fmla="*/ 147 w 294"/>
              <a:gd name="T5" fmla="*/ 294 h 294"/>
              <a:gd name="T6" fmla="*/ 294 w 294"/>
              <a:gd name="T7" fmla="*/ 147 h 294"/>
              <a:gd name="T8" fmla="*/ 147 w 294"/>
              <a:gd name="T9" fmla="*/ 0 h 294"/>
              <a:gd name="T10" fmla="*/ 147 w 294"/>
              <a:gd name="T11" fmla="*/ 271 h 294"/>
              <a:gd name="T12" fmla="*/ 19 w 294"/>
              <a:gd name="T13" fmla="*/ 147 h 294"/>
              <a:gd name="T14" fmla="*/ 147 w 294"/>
              <a:gd name="T15" fmla="*/ 24 h 294"/>
              <a:gd name="T16" fmla="*/ 275 w 294"/>
              <a:gd name="T17" fmla="*/ 147 h 294"/>
              <a:gd name="T18" fmla="*/ 147 w 294"/>
              <a:gd name="T19"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147" y="0"/>
                </a:moveTo>
                <a:cubicBezTo>
                  <a:pt x="66" y="0"/>
                  <a:pt x="0" y="66"/>
                  <a:pt x="0" y="147"/>
                </a:cubicBezTo>
                <a:cubicBezTo>
                  <a:pt x="0" y="228"/>
                  <a:pt x="66" y="294"/>
                  <a:pt x="147" y="294"/>
                </a:cubicBezTo>
                <a:cubicBezTo>
                  <a:pt x="228" y="294"/>
                  <a:pt x="294" y="228"/>
                  <a:pt x="294" y="147"/>
                </a:cubicBezTo>
                <a:cubicBezTo>
                  <a:pt x="294" y="66"/>
                  <a:pt x="228" y="0"/>
                  <a:pt x="147" y="0"/>
                </a:cubicBezTo>
                <a:close/>
                <a:moveTo>
                  <a:pt x="147" y="271"/>
                </a:moveTo>
                <a:cubicBezTo>
                  <a:pt x="77" y="271"/>
                  <a:pt x="19" y="215"/>
                  <a:pt x="19" y="147"/>
                </a:cubicBezTo>
                <a:cubicBezTo>
                  <a:pt x="19" y="79"/>
                  <a:pt x="77" y="24"/>
                  <a:pt x="147" y="24"/>
                </a:cubicBezTo>
                <a:cubicBezTo>
                  <a:pt x="218" y="24"/>
                  <a:pt x="275" y="79"/>
                  <a:pt x="275" y="147"/>
                </a:cubicBezTo>
                <a:cubicBezTo>
                  <a:pt x="275" y="215"/>
                  <a:pt x="218" y="271"/>
                  <a:pt x="147" y="27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100">
            <a:extLst>
              <a:ext uri="{FF2B5EF4-FFF2-40B4-BE49-F238E27FC236}">
                <a16:creationId xmlns:a16="http://schemas.microsoft.com/office/drawing/2014/main" id="{DBDA6671-44F3-4218-B404-C73FA0FD9B68}"/>
              </a:ext>
            </a:extLst>
          </p:cNvPr>
          <p:cNvSpPr>
            <a:spLocks noEditPoints="1"/>
          </p:cNvSpPr>
          <p:nvPr/>
        </p:nvSpPr>
        <p:spPr bwMode="auto">
          <a:xfrm rot="6300000">
            <a:off x="5068754" y="2627017"/>
            <a:ext cx="1008069" cy="996869"/>
          </a:xfrm>
          <a:custGeom>
            <a:avLst/>
            <a:gdLst>
              <a:gd name="T0" fmla="*/ 131 w 262"/>
              <a:gd name="T1" fmla="*/ 0 h 261"/>
              <a:gd name="T2" fmla="*/ 0 w 262"/>
              <a:gd name="T3" fmla="*/ 131 h 261"/>
              <a:gd name="T4" fmla="*/ 131 w 262"/>
              <a:gd name="T5" fmla="*/ 261 h 261"/>
              <a:gd name="T6" fmla="*/ 262 w 262"/>
              <a:gd name="T7" fmla="*/ 131 h 261"/>
              <a:gd name="T8" fmla="*/ 131 w 262"/>
              <a:gd name="T9" fmla="*/ 0 h 261"/>
              <a:gd name="T10" fmla="*/ 132 w 262"/>
              <a:gd name="T11" fmla="*/ 241 h 261"/>
              <a:gd name="T12" fmla="*/ 18 w 262"/>
              <a:gd name="T13" fmla="*/ 131 h 261"/>
              <a:gd name="T14" fmla="*/ 132 w 262"/>
              <a:gd name="T15" fmla="*/ 20 h 261"/>
              <a:gd name="T16" fmla="*/ 246 w 262"/>
              <a:gd name="T17" fmla="*/ 131 h 261"/>
              <a:gd name="T18" fmla="*/ 132 w 262"/>
              <a:gd name="T19" fmla="*/ 24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1">
                <a:moveTo>
                  <a:pt x="131" y="0"/>
                </a:moveTo>
                <a:cubicBezTo>
                  <a:pt x="59" y="0"/>
                  <a:pt x="0" y="58"/>
                  <a:pt x="0" y="131"/>
                </a:cubicBezTo>
                <a:cubicBezTo>
                  <a:pt x="0" y="203"/>
                  <a:pt x="59" y="261"/>
                  <a:pt x="131" y="261"/>
                </a:cubicBezTo>
                <a:cubicBezTo>
                  <a:pt x="203" y="261"/>
                  <a:pt x="262" y="203"/>
                  <a:pt x="262" y="131"/>
                </a:cubicBezTo>
                <a:cubicBezTo>
                  <a:pt x="262" y="58"/>
                  <a:pt x="203" y="0"/>
                  <a:pt x="131" y="0"/>
                </a:cubicBezTo>
                <a:close/>
                <a:moveTo>
                  <a:pt x="132" y="241"/>
                </a:moveTo>
                <a:cubicBezTo>
                  <a:pt x="69" y="241"/>
                  <a:pt x="18" y="191"/>
                  <a:pt x="18" y="131"/>
                </a:cubicBezTo>
                <a:cubicBezTo>
                  <a:pt x="18" y="70"/>
                  <a:pt x="69" y="20"/>
                  <a:pt x="132" y="20"/>
                </a:cubicBezTo>
                <a:cubicBezTo>
                  <a:pt x="195" y="20"/>
                  <a:pt x="246" y="70"/>
                  <a:pt x="246" y="131"/>
                </a:cubicBezTo>
                <a:cubicBezTo>
                  <a:pt x="246" y="191"/>
                  <a:pt x="195" y="241"/>
                  <a:pt x="132" y="24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407">
            <a:extLst>
              <a:ext uri="{FF2B5EF4-FFF2-40B4-BE49-F238E27FC236}">
                <a16:creationId xmlns:a16="http://schemas.microsoft.com/office/drawing/2014/main" id="{32DB5BD3-1FA2-4DA9-9E07-8462C85A3054}"/>
              </a:ext>
            </a:extLst>
          </p:cNvPr>
          <p:cNvSpPr>
            <a:spLocks noChangeArrowheads="1"/>
          </p:cNvSpPr>
          <p:nvPr/>
        </p:nvSpPr>
        <p:spPr bwMode="auto">
          <a:xfrm rot="6300000">
            <a:off x="5198934" y="2775874"/>
            <a:ext cx="745972" cy="70564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408">
            <a:extLst>
              <a:ext uri="{FF2B5EF4-FFF2-40B4-BE49-F238E27FC236}">
                <a16:creationId xmlns:a16="http://schemas.microsoft.com/office/drawing/2014/main" id="{FBDCFC6A-C099-4F4E-809E-484709E34BE0}"/>
              </a:ext>
            </a:extLst>
          </p:cNvPr>
          <p:cNvSpPr>
            <a:spLocks noEditPoints="1"/>
          </p:cNvSpPr>
          <p:nvPr/>
        </p:nvSpPr>
        <p:spPr bwMode="auto">
          <a:xfrm rot="6300000">
            <a:off x="6900124" y="2949671"/>
            <a:ext cx="1375455" cy="1366495"/>
          </a:xfrm>
          <a:custGeom>
            <a:avLst/>
            <a:gdLst>
              <a:gd name="T0" fmla="*/ 179 w 358"/>
              <a:gd name="T1" fmla="*/ 0 h 358"/>
              <a:gd name="T2" fmla="*/ 0 w 358"/>
              <a:gd name="T3" fmla="*/ 179 h 358"/>
              <a:gd name="T4" fmla="*/ 179 w 358"/>
              <a:gd name="T5" fmla="*/ 358 h 358"/>
              <a:gd name="T6" fmla="*/ 358 w 358"/>
              <a:gd name="T7" fmla="*/ 179 h 358"/>
              <a:gd name="T8" fmla="*/ 179 w 358"/>
              <a:gd name="T9" fmla="*/ 0 h 358"/>
              <a:gd name="T10" fmla="*/ 179 w 358"/>
              <a:gd name="T11" fmla="*/ 343 h 358"/>
              <a:gd name="T12" fmla="*/ 15 w 358"/>
              <a:gd name="T13" fmla="*/ 179 h 358"/>
              <a:gd name="T14" fmla="*/ 179 w 358"/>
              <a:gd name="T15" fmla="*/ 15 h 358"/>
              <a:gd name="T16" fmla="*/ 343 w 358"/>
              <a:gd name="T17" fmla="*/ 179 h 358"/>
              <a:gd name="T18" fmla="*/ 179 w 358"/>
              <a:gd name="T19" fmla="*/ 343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358">
                <a:moveTo>
                  <a:pt x="179" y="0"/>
                </a:moveTo>
                <a:cubicBezTo>
                  <a:pt x="80" y="0"/>
                  <a:pt x="0" y="80"/>
                  <a:pt x="0" y="179"/>
                </a:cubicBezTo>
                <a:cubicBezTo>
                  <a:pt x="0" y="278"/>
                  <a:pt x="80" y="358"/>
                  <a:pt x="179" y="358"/>
                </a:cubicBezTo>
                <a:cubicBezTo>
                  <a:pt x="278" y="358"/>
                  <a:pt x="358" y="278"/>
                  <a:pt x="358" y="179"/>
                </a:cubicBezTo>
                <a:cubicBezTo>
                  <a:pt x="358" y="80"/>
                  <a:pt x="278" y="0"/>
                  <a:pt x="179" y="0"/>
                </a:cubicBezTo>
                <a:close/>
                <a:moveTo>
                  <a:pt x="179" y="343"/>
                </a:moveTo>
                <a:cubicBezTo>
                  <a:pt x="88" y="343"/>
                  <a:pt x="15" y="269"/>
                  <a:pt x="15" y="179"/>
                </a:cubicBezTo>
                <a:cubicBezTo>
                  <a:pt x="15" y="88"/>
                  <a:pt x="88" y="15"/>
                  <a:pt x="179" y="15"/>
                </a:cubicBezTo>
                <a:cubicBezTo>
                  <a:pt x="269" y="15"/>
                  <a:pt x="343" y="88"/>
                  <a:pt x="343" y="179"/>
                </a:cubicBezTo>
                <a:cubicBezTo>
                  <a:pt x="343" y="269"/>
                  <a:pt x="269" y="343"/>
                  <a:pt x="179" y="34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Oval 409">
            <a:extLst>
              <a:ext uri="{FF2B5EF4-FFF2-40B4-BE49-F238E27FC236}">
                <a16:creationId xmlns:a16="http://schemas.microsoft.com/office/drawing/2014/main" id="{E015A81E-C5E3-4F5D-A29A-2CEB9201C673}"/>
              </a:ext>
            </a:extLst>
          </p:cNvPr>
          <p:cNvSpPr>
            <a:spLocks noChangeArrowheads="1"/>
          </p:cNvSpPr>
          <p:nvPr/>
        </p:nvSpPr>
        <p:spPr bwMode="auto">
          <a:xfrm rot="6300000">
            <a:off x="7023333" y="3070639"/>
            <a:ext cx="1129038" cy="1124558"/>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35">
            <a:extLst>
              <a:ext uri="{FF2B5EF4-FFF2-40B4-BE49-F238E27FC236}">
                <a16:creationId xmlns:a16="http://schemas.microsoft.com/office/drawing/2014/main" id="{1012EF4C-BC63-4264-BCD2-DE223A2936FC}"/>
              </a:ext>
            </a:extLst>
          </p:cNvPr>
          <p:cNvSpPr>
            <a:spLocks noEditPoints="1"/>
          </p:cNvSpPr>
          <p:nvPr/>
        </p:nvSpPr>
        <p:spPr bwMode="auto">
          <a:xfrm rot="6300000">
            <a:off x="3541133" y="3163986"/>
            <a:ext cx="916223" cy="909503"/>
          </a:xfrm>
          <a:custGeom>
            <a:avLst/>
            <a:gdLst>
              <a:gd name="T0" fmla="*/ 119 w 238"/>
              <a:gd name="T1" fmla="*/ 0 h 238"/>
              <a:gd name="T2" fmla="*/ 0 w 238"/>
              <a:gd name="T3" fmla="*/ 119 h 238"/>
              <a:gd name="T4" fmla="*/ 119 w 238"/>
              <a:gd name="T5" fmla="*/ 238 h 238"/>
              <a:gd name="T6" fmla="*/ 238 w 238"/>
              <a:gd name="T7" fmla="*/ 119 h 238"/>
              <a:gd name="T8" fmla="*/ 119 w 238"/>
              <a:gd name="T9" fmla="*/ 0 h 238"/>
              <a:gd name="T10" fmla="*/ 120 w 238"/>
              <a:gd name="T11" fmla="*/ 220 h 238"/>
              <a:gd name="T12" fmla="*/ 16 w 238"/>
              <a:gd name="T13" fmla="*/ 119 h 238"/>
              <a:gd name="T14" fmla="*/ 120 w 238"/>
              <a:gd name="T15" fmla="*/ 18 h 238"/>
              <a:gd name="T16" fmla="*/ 224 w 238"/>
              <a:gd name="T17" fmla="*/ 119 h 238"/>
              <a:gd name="T18" fmla="*/ 120 w 238"/>
              <a:gd name="T19" fmla="*/ 22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238">
                <a:moveTo>
                  <a:pt x="119" y="0"/>
                </a:moveTo>
                <a:cubicBezTo>
                  <a:pt x="53" y="0"/>
                  <a:pt x="0" y="53"/>
                  <a:pt x="0" y="119"/>
                </a:cubicBezTo>
                <a:cubicBezTo>
                  <a:pt x="0" y="185"/>
                  <a:pt x="53" y="238"/>
                  <a:pt x="119" y="238"/>
                </a:cubicBezTo>
                <a:cubicBezTo>
                  <a:pt x="185" y="238"/>
                  <a:pt x="238" y="185"/>
                  <a:pt x="238" y="119"/>
                </a:cubicBezTo>
                <a:cubicBezTo>
                  <a:pt x="238" y="53"/>
                  <a:pt x="185" y="0"/>
                  <a:pt x="119" y="0"/>
                </a:cubicBezTo>
                <a:close/>
                <a:moveTo>
                  <a:pt x="120" y="220"/>
                </a:moveTo>
                <a:cubicBezTo>
                  <a:pt x="63" y="220"/>
                  <a:pt x="16" y="174"/>
                  <a:pt x="16" y="119"/>
                </a:cubicBezTo>
                <a:cubicBezTo>
                  <a:pt x="16" y="63"/>
                  <a:pt x="63" y="18"/>
                  <a:pt x="120" y="18"/>
                </a:cubicBezTo>
                <a:cubicBezTo>
                  <a:pt x="177" y="18"/>
                  <a:pt x="224" y="63"/>
                  <a:pt x="224" y="119"/>
                </a:cubicBezTo>
                <a:cubicBezTo>
                  <a:pt x="224" y="174"/>
                  <a:pt x="177" y="220"/>
                  <a:pt x="120" y="2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503">
            <a:extLst>
              <a:ext uri="{FF2B5EF4-FFF2-40B4-BE49-F238E27FC236}">
                <a16:creationId xmlns:a16="http://schemas.microsoft.com/office/drawing/2014/main" id="{4B52BFFD-BBFF-4686-8BC6-60F9A69A1670}"/>
              </a:ext>
            </a:extLst>
          </p:cNvPr>
          <p:cNvSpPr>
            <a:spLocks noChangeArrowheads="1"/>
          </p:cNvSpPr>
          <p:nvPr/>
        </p:nvSpPr>
        <p:spPr bwMode="auto">
          <a:xfrm rot="6300000">
            <a:off x="3660113" y="3297162"/>
            <a:ext cx="676527" cy="64964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504">
            <a:extLst>
              <a:ext uri="{FF2B5EF4-FFF2-40B4-BE49-F238E27FC236}">
                <a16:creationId xmlns:a16="http://schemas.microsoft.com/office/drawing/2014/main" id="{A7CFE618-05F6-4E29-ACB3-36318726E419}"/>
              </a:ext>
            </a:extLst>
          </p:cNvPr>
          <p:cNvSpPr>
            <a:spLocks noChangeArrowheads="1"/>
          </p:cNvSpPr>
          <p:nvPr/>
        </p:nvSpPr>
        <p:spPr bwMode="auto">
          <a:xfrm rot="6300000">
            <a:off x="3803904" y="2437249"/>
            <a:ext cx="445791" cy="443551"/>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505">
            <a:extLst>
              <a:ext uri="{FF2B5EF4-FFF2-40B4-BE49-F238E27FC236}">
                <a16:creationId xmlns:a16="http://schemas.microsoft.com/office/drawing/2014/main" id="{101C2CF8-3B15-4515-B29F-D9DF3BBAEADC}"/>
              </a:ext>
            </a:extLst>
          </p:cNvPr>
          <p:cNvSpPr>
            <a:spLocks noChangeArrowheads="1"/>
          </p:cNvSpPr>
          <p:nvPr/>
        </p:nvSpPr>
        <p:spPr bwMode="auto">
          <a:xfrm rot="6300000">
            <a:off x="8704502" y="3009013"/>
            <a:ext cx="535397" cy="530918"/>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17" name="Picture Placeholder 56">
            <a:extLst>
              <a:ext uri="{FF2B5EF4-FFF2-40B4-BE49-F238E27FC236}">
                <a16:creationId xmlns:a16="http://schemas.microsoft.com/office/drawing/2014/main" id="{7A2C15D5-793F-4040-9EAE-82FA0EDC31FD}"/>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7379376" y="3424442"/>
            <a:ext cx="416952" cy="416952"/>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18" name="Picture Placeholder 60">
            <a:extLst>
              <a:ext uri="{FF2B5EF4-FFF2-40B4-BE49-F238E27FC236}">
                <a16:creationId xmlns:a16="http://schemas.microsoft.com/office/drawing/2014/main" id="{901507BE-63A1-4673-951E-3B0AC39F968C}"/>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3833378" y="3456986"/>
            <a:ext cx="329996" cy="329996"/>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19" name="Picture Placeholder 70">
            <a:extLst>
              <a:ext uri="{FF2B5EF4-FFF2-40B4-BE49-F238E27FC236}">
                <a16:creationId xmlns:a16="http://schemas.microsoft.com/office/drawing/2014/main" id="{83473E49-D52A-459A-BF17-54105D5148CC}"/>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6026770" y="4588550"/>
            <a:ext cx="329996" cy="329996"/>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pic>
        <p:nvPicPr>
          <p:cNvPr id="20" name="Picture Placeholder 80">
            <a:extLst>
              <a:ext uri="{FF2B5EF4-FFF2-40B4-BE49-F238E27FC236}">
                <a16:creationId xmlns:a16="http://schemas.microsoft.com/office/drawing/2014/main" id="{F1443811-6B88-4A92-B26E-7484AA09F7D8}"/>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5406922" y="2963700"/>
            <a:ext cx="329996" cy="329996"/>
          </a:xfrm>
          <a:custGeom>
            <a:avLst/>
            <a:gdLst>
              <a:gd name="connsiteX0" fmla="*/ 0 w 685800"/>
              <a:gd name="connsiteY0" fmla="*/ 0 h 710146"/>
              <a:gd name="connsiteX1" fmla="*/ 685800 w 685800"/>
              <a:gd name="connsiteY1" fmla="*/ 0 h 710146"/>
              <a:gd name="connsiteX2" fmla="*/ 685800 w 685800"/>
              <a:gd name="connsiteY2" fmla="*/ 710146 h 710146"/>
              <a:gd name="connsiteX3" fmla="*/ 0 w 685800"/>
              <a:gd name="connsiteY3" fmla="*/ 710146 h 710146"/>
            </a:gdLst>
            <a:ahLst/>
            <a:cxnLst>
              <a:cxn ang="0">
                <a:pos x="connsiteX0" y="connsiteY0"/>
              </a:cxn>
              <a:cxn ang="0">
                <a:pos x="connsiteX1" y="connsiteY1"/>
              </a:cxn>
              <a:cxn ang="0">
                <a:pos x="connsiteX2" y="connsiteY2"/>
              </a:cxn>
              <a:cxn ang="0">
                <a:pos x="connsiteX3" y="connsiteY3"/>
              </a:cxn>
            </a:cxnLst>
            <a:rect l="l" t="t" r="r" b="b"/>
            <a:pathLst>
              <a:path w="685800" h="710146">
                <a:moveTo>
                  <a:pt x="0" y="0"/>
                </a:moveTo>
                <a:lnTo>
                  <a:pt x="685800" y="0"/>
                </a:lnTo>
                <a:lnTo>
                  <a:pt x="685800" y="710146"/>
                </a:lnTo>
                <a:lnTo>
                  <a:pt x="0" y="710146"/>
                </a:lnTo>
                <a:close/>
              </a:path>
            </a:pathLst>
          </a:custGeom>
        </p:spPr>
      </p:pic>
      <p:sp>
        <p:nvSpPr>
          <p:cNvPr id="25" name="TextBox 24">
            <a:extLst>
              <a:ext uri="{FF2B5EF4-FFF2-40B4-BE49-F238E27FC236}">
                <a16:creationId xmlns:a16="http://schemas.microsoft.com/office/drawing/2014/main" id="{8964C410-568B-4688-A6EE-DEFC43528328}"/>
              </a:ext>
            </a:extLst>
          </p:cNvPr>
          <p:cNvSpPr txBox="1"/>
          <p:nvPr/>
        </p:nvSpPr>
        <p:spPr>
          <a:xfrm>
            <a:off x="6269700" y="1433541"/>
            <a:ext cx="3309730" cy="893834"/>
          </a:xfrm>
          <a:prstGeom prst="rect">
            <a:avLst/>
          </a:prstGeom>
          <a:noFill/>
        </p:spPr>
        <p:txBody>
          <a:bodyPr wrap="square" rtlCol="0" anchor="t">
            <a:spAutoFit/>
          </a:bodyPr>
          <a:lstStyle>
            <a:defPPr>
              <a:defRPr lang="en-US"/>
            </a:defPPr>
            <a:lvl1pPr>
              <a:lnSpc>
                <a:spcPct val="150000"/>
              </a:lnSpc>
              <a:defRPr sz="1200" b="0" i="0">
                <a:solidFill>
                  <a:schemeClr val="tx1">
                    <a:lumMod val="50000"/>
                    <a:lumOff val="50000"/>
                  </a:schemeClr>
                </a:solidFill>
                <a:effectLst/>
                <a:latin typeface="Open Sans" panose="020B0606030504020204" pitchFamily="34" charset="0"/>
              </a:defRPr>
            </a:lvl1pPr>
          </a:lstStyle>
          <a:p>
            <a:r>
              <a:rPr lang="en-ID" dirty="0">
                <a:latin typeface="+mn-lt"/>
                <a:ea typeface="Open Sans" panose="020B0606030504020204" pitchFamily="34" charset="0"/>
                <a:cs typeface="Open Sans" panose="020B0606030504020204" pitchFamily="34" charset="0"/>
              </a:rPr>
              <a:t>Nemo </a:t>
            </a:r>
            <a:r>
              <a:rPr lang="en-ID" dirty="0" err="1">
                <a:latin typeface="+mn-lt"/>
                <a:ea typeface="Open Sans" panose="020B0606030504020204" pitchFamily="34" charset="0"/>
                <a:cs typeface="Open Sans" panose="020B0606030504020204" pitchFamily="34" charset="0"/>
              </a:rPr>
              <a:t>enim</a:t>
            </a:r>
            <a:r>
              <a:rPr lang="en-ID" dirty="0">
                <a:latin typeface="+mn-lt"/>
                <a:ea typeface="Open Sans" panose="020B0606030504020204" pitchFamily="34" charset="0"/>
                <a:cs typeface="Open Sans" panose="020B0606030504020204" pitchFamily="34" charset="0"/>
              </a:rPr>
              <a:t> ipsam </a:t>
            </a:r>
            <a:r>
              <a:rPr lang="en-ID" dirty="0" err="1">
                <a:latin typeface="+mn-lt"/>
                <a:ea typeface="Open Sans" panose="020B0606030504020204" pitchFamily="34" charset="0"/>
                <a:cs typeface="Open Sans" panose="020B0606030504020204" pitchFamily="34" charset="0"/>
              </a:rPr>
              <a:t>voluptatem</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voluptas</a:t>
            </a:r>
            <a:r>
              <a:rPr lang="en-ID" dirty="0">
                <a:latin typeface="+mn-lt"/>
                <a:ea typeface="Open Sans" panose="020B0606030504020204" pitchFamily="34" charset="0"/>
                <a:cs typeface="Open Sans" panose="020B0606030504020204" pitchFamily="34" charset="0"/>
              </a:rPr>
              <a:t> sit </a:t>
            </a:r>
            <a:r>
              <a:rPr lang="en-ID" dirty="0" err="1">
                <a:latin typeface="+mn-lt"/>
                <a:ea typeface="Open Sans" panose="020B0606030504020204" pitchFamily="34" charset="0"/>
                <a:cs typeface="Open Sans" panose="020B0606030504020204" pitchFamily="34" charset="0"/>
              </a:rPr>
              <a:t>aspernatur</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odit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fugit, </a:t>
            </a:r>
            <a:r>
              <a:rPr lang="en-ID" dirty="0" err="1">
                <a:latin typeface="+mn-lt"/>
                <a:ea typeface="Open Sans" panose="020B0606030504020204" pitchFamily="34" charset="0"/>
                <a:cs typeface="Open Sans" panose="020B0606030504020204" pitchFamily="34" charset="0"/>
              </a:rPr>
              <a:t>sed</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magni </a:t>
            </a:r>
            <a:r>
              <a:rPr lang="en-ID" dirty="0" err="1">
                <a:latin typeface="+mn-lt"/>
                <a:ea typeface="Open Sans" panose="020B0606030504020204" pitchFamily="34" charset="0"/>
                <a:cs typeface="Open Sans" panose="020B0606030504020204" pitchFamily="34" charset="0"/>
              </a:rPr>
              <a:t>dolores</a:t>
            </a:r>
            <a:endParaRPr lang="en-ID" dirty="0">
              <a:latin typeface="+mn-lt"/>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407CAED4-6AE6-4A9A-8A33-AC24BD052558}"/>
              </a:ext>
            </a:extLst>
          </p:cNvPr>
          <p:cNvSpPr txBox="1"/>
          <p:nvPr/>
        </p:nvSpPr>
        <p:spPr>
          <a:xfrm>
            <a:off x="8417814" y="4641198"/>
            <a:ext cx="3309730" cy="893834"/>
          </a:xfrm>
          <a:prstGeom prst="rect">
            <a:avLst/>
          </a:prstGeom>
          <a:noFill/>
        </p:spPr>
        <p:txBody>
          <a:bodyPr wrap="square" rtlCol="0" anchor="t">
            <a:spAutoFit/>
          </a:bodyPr>
          <a:lstStyle>
            <a:defPPr>
              <a:defRPr lang="en-US"/>
            </a:defPPr>
            <a:lvl1pPr>
              <a:lnSpc>
                <a:spcPct val="150000"/>
              </a:lnSpc>
              <a:defRPr sz="1200" b="0" i="0">
                <a:solidFill>
                  <a:schemeClr val="tx1">
                    <a:lumMod val="50000"/>
                    <a:lumOff val="50000"/>
                  </a:schemeClr>
                </a:solidFill>
                <a:effectLst/>
                <a:latin typeface="Open Sans" panose="020B0606030504020204" pitchFamily="34" charset="0"/>
              </a:defRPr>
            </a:lvl1pPr>
          </a:lstStyle>
          <a:p>
            <a:r>
              <a:rPr lang="en-ID" dirty="0">
                <a:latin typeface="+mn-lt"/>
                <a:ea typeface="Open Sans" panose="020B0606030504020204" pitchFamily="34" charset="0"/>
                <a:cs typeface="Open Sans" panose="020B0606030504020204" pitchFamily="34" charset="0"/>
              </a:rPr>
              <a:t>Nemo </a:t>
            </a:r>
            <a:r>
              <a:rPr lang="en-ID" dirty="0" err="1">
                <a:latin typeface="+mn-lt"/>
                <a:ea typeface="Open Sans" panose="020B0606030504020204" pitchFamily="34" charset="0"/>
                <a:cs typeface="Open Sans" panose="020B0606030504020204" pitchFamily="34" charset="0"/>
              </a:rPr>
              <a:t>enim</a:t>
            </a:r>
            <a:r>
              <a:rPr lang="en-ID" dirty="0">
                <a:latin typeface="+mn-lt"/>
                <a:ea typeface="Open Sans" panose="020B0606030504020204" pitchFamily="34" charset="0"/>
                <a:cs typeface="Open Sans" panose="020B0606030504020204" pitchFamily="34" charset="0"/>
              </a:rPr>
              <a:t> ipsam </a:t>
            </a:r>
            <a:r>
              <a:rPr lang="en-ID" dirty="0" err="1">
                <a:latin typeface="+mn-lt"/>
                <a:ea typeface="Open Sans" panose="020B0606030504020204" pitchFamily="34" charset="0"/>
                <a:cs typeface="Open Sans" panose="020B0606030504020204" pitchFamily="34" charset="0"/>
              </a:rPr>
              <a:t>voluptatem</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voluptas</a:t>
            </a:r>
            <a:r>
              <a:rPr lang="en-ID" dirty="0">
                <a:latin typeface="+mn-lt"/>
                <a:ea typeface="Open Sans" panose="020B0606030504020204" pitchFamily="34" charset="0"/>
                <a:cs typeface="Open Sans" panose="020B0606030504020204" pitchFamily="34" charset="0"/>
              </a:rPr>
              <a:t> sit </a:t>
            </a:r>
            <a:r>
              <a:rPr lang="en-ID" dirty="0" err="1">
                <a:latin typeface="+mn-lt"/>
                <a:ea typeface="Open Sans" panose="020B0606030504020204" pitchFamily="34" charset="0"/>
                <a:cs typeface="Open Sans" panose="020B0606030504020204" pitchFamily="34" charset="0"/>
              </a:rPr>
              <a:t>aspernatur</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odit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fugit, </a:t>
            </a:r>
            <a:r>
              <a:rPr lang="en-ID" dirty="0" err="1">
                <a:latin typeface="+mn-lt"/>
                <a:ea typeface="Open Sans" panose="020B0606030504020204" pitchFamily="34" charset="0"/>
                <a:cs typeface="Open Sans" panose="020B0606030504020204" pitchFamily="34" charset="0"/>
              </a:rPr>
              <a:t>sed</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magni </a:t>
            </a:r>
            <a:r>
              <a:rPr lang="en-ID" dirty="0" err="1">
                <a:latin typeface="+mn-lt"/>
                <a:ea typeface="Open Sans" panose="020B0606030504020204" pitchFamily="34" charset="0"/>
                <a:cs typeface="Open Sans" panose="020B0606030504020204" pitchFamily="34" charset="0"/>
              </a:rPr>
              <a:t>dolores</a:t>
            </a:r>
            <a:endParaRPr lang="en-ID" dirty="0">
              <a:latin typeface="+mn-lt"/>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55FBC96A-A72D-4ACD-9C29-7797496A1E57}"/>
              </a:ext>
            </a:extLst>
          </p:cNvPr>
          <p:cNvSpPr txBox="1"/>
          <p:nvPr/>
        </p:nvSpPr>
        <p:spPr>
          <a:xfrm>
            <a:off x="1871872" y="4641198"/>
            <a:ext cx="3309730" cy="893834"/>
          </a:xfrm>
          <a:prstGeom prst="rect">
            <a:avLst/>
          </a:prstGeom>
          <a:noFill/>
        </p:spPr>
        <p:txBody>
          <a:bodyPr wrap="square" rtlCol="0" anchor="t">
            <a:spAutoFit/>
          </a:bodyPr>
          <a:lstStyle>
            <a:defPPr>
              <a:defRPr lang="en-US"/>
            </a:defPPr>
            <a:lvl1pPr>
              <a:lnSpc>
                <a:spcPct val="150000"/>
              </a:lnSpc>
              <a:defRPr sz="1200" b="0" i="0">
                <a:solidFill>
                  <a:schemeClr val="tx1">
                    <a:lumMod val="50000"/>
                    <a:lumOff val="50000"/>
                  </a:schemeClr>
                </a:solidFill>
                <a:effectLst/>
                <a:latin typeface="Open Sans" panose="020B0606030504020204" pitchFamily="34" charset="0"/>
              </a:defRPr>
            </a:lvl1pPr>
          </a:lstStyle>
          <a:p>
            <a:pPr algn="r"/>
            <a:r>
              <a:rPr lang="en-ID" dirty="0">
                <a:latin typeface="+mn-lt"/>
                <a:ea typeface="Open Sans" panose="020B0606030504020204" pitchFamily="34" charset="0"/>
                <a:cs typeface="Open Sans" panose="020B0606030504020204" pitchFamily="34" charset="0"/>
              </a:rPr>
              <a:t>Nemo </a:t>
            </a:r>
            <a:r>
              <a:rPr lang="en-ID" dirty="0" err="1">
                <a:latin typeface="+mn-lt"/>
                <a:ea typeface="Open Sans" panose="020B0606030504020204" pitchFamily="34" charset="0"/>
                <a:cs typeface="Open Sans" panose="020B0606030504020204" pitchFamily="34" charset="0"/>
              </a:rPr>
              <a:t>enim</a:t>
            </a:r>
            <a:r>
              <a:rPr lang="en-ID" dirty="0">
                <a:latin typeface="+mn-lt"/>
                <a:ea typeface="Open Sans" panose="020B0606030504020204" pitchFamily="34" charset="0"/>
                <a:cs typeface="Open Sans" panose="020B0606030504020204" pitchFamily="34" charset="0"/>
              </a:rPr>
              <a:t> ipsam </a:t>
            </a:r>
            <a:r>
              <a:rPr lang="en-ID" dirty="0" err="1">
                <a:latin typeface="+mn-lt"/>
                <a:ea typeface="Open Sans" panose="020B0606030504020204" pitchFamily="34" charset="0"/>
                <a:cs typeface="Open Sans" panose="020B0606030504020204" pitchFamily="34" charset="0"/>
              </a:rPr>
              <a:t>voluptatem</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voluptas</a:t>
            </a:r>
            <a:r>
              <a:rPr lang="en-ID" dirty="0">
                <a:latin typeface="+mn-lt"/>
                <a:ea typeface="Open Sans" panose="020B0606030504020204" pitchFamily="34" charset="0"/>
                <a:cs typeface="Open Sans" panose="020B0606030504020204" pitchFamily="34" charset="0"/>
              </a:rPr>
              <a:t> sit </a:t>
            </a:r>
            <a:r>
              <a:rPr lang="en-ID" dirty="0" err="1">
                <a:latin typeface="+mn-lt"/>
                <a:ea typeface="Open Sans" panose="020B0606030504020204" pitchFamily="34" charset="0"/>
                <a:cs typeface="Open Sans" panose="020B0606030504020204" pitchFamily="34" charset="0"/>
              </a:rPr>
              <a:t>aspernatur</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odit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fugit, </a:t>
            </a:r>
            <a:r>
              <a:rPr lang="en-ID" dirty="0" err="1">
                <a:latin typeface="+mn-lt"/>
                <a:ea typeface="Open Sans" panose="020B0606030504020204" pitchFamily="34" charset="0"/>
                <a:cs typeface="Open Sans" panose="020B0606030504020204" pitchFamily="34" charset="0"/>
              </a:rPr>
              <a:t>sed</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magni </a:t>
            </a:r>
            <a:r>
              <a:rPr lang="en-ID" dirty="0" err="1">
                <a:latin typeface="+mn-lt"/>
                <a:ea typeface="Open Sans" panose="020B0606030504020204" pitchFamily="34" charset="0"/>
                <a:cs typeface="Open Sans" panose="020B0606030504020204" pitchFamily="34" charset="0"/>
              </a:rPr>
              <a:t>dolores</a:t>
            </a:r>
            <a:endParaRPr lang="en-ID" dirty="0">
              <a:latin typeface="+mn-lt"/>
              <a:ea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40FC1E73-DD4D-4D61-93F5-4706BDEE4EB8}"/>
              </a:ext>
            </a:extLst>
          </p:cNvPr>
          <p:cNvSpPr txBox="1"/>
          <p:nvPr/>
        </p:nvSpPr>
        <p:spPr>
          <a:xfrm>
            <a:off x="783773" y="1752855"/>
            <a:ext cx="2423886" cy="1170833"/>
          </a:xfrm>
          <a:prstGeom prst="rect">
            <a:avLst/>
          </a:prstGeom>
          <a:noFill/>
        </p:spPr>
        <p:txBody>
          <a:bodyPr wrap="square" rtlCol="0" anchor="t">
            <a:spAutoFit/>
          </a:bodyPr>
          <a:lstStyle>
            <a:defPPr>
              <a:defRPr lang="en-US"/>
            </a:defPPr>
            <a:lvl1pPr>
              <a:lnSpc>
                <a:spcPct val="150000"/>
              </a:lnSpc>
              <a:defRPr sz="1200" b="0" i="0">
                <a:solidFill>
                  <a:schemeClr val="tx1">
                    <a:lumMod val="50000"/>
                    <a:lumOff val="50000"/>
                  </a:schemeClr>
                </a:solidFill>
                <a:effectLst/>
                <a:latin typeface="Open Sans" panose="020B0606030504020204" pitchFamily="34" charset="0"/>
              </a:defRPr>
            </a:lvl1pPr>
          </a:lstStyle>
          <a:p>
            <a:pPr algn="r"/>
            <a:r>
              <a:rPr lang="en-ID" dirty="0">
                <a:latin typeface="+mn-lt"/>
                <a:ea typeface="Open Sans" panose="020B0606030504020204" pitchFamily="34" charset="0"/>
                <a:cs typeface="Open Sans" panose="020B0606030504020204" pitchFamily="34" charset="0"/>
              </a:rPr>
              <a:t>Nemo </a:t>
            </a:r>
            <a:r>
              <a:rPr lang="en-ID" dirty="0" err="1">
                <a:latin typeface="+mn-lt"/>
                <a:ea typeface="Open Sans" panose="020B0606030504020204" pitchFamily="34" charset="0"/>
                <a:cs typeface="Open Sans" panose="020B0606030504020204" pitchFamily="34" charset="0"/>
              </a:rPr>
              <a:t>enim</a:t>
            </a:r>
            <a:r>
              <a:rPr lang="en-ID" dirty="0">
                <a:latin typeface="+mn-lt"/>
                <a:ea typeface="Open Sans" panose="020B0606030504020204" pitchFamily="34" charset="0"/>
                <a:cs typeface="Open Sans" panose="020B0606030504020204" pitchFamily="34" charset="0"/>
              </a:rPr>
              <a:t> ipsam </a:t>
            </a:r>
            <a:r>
              <a:rPr lang="en-ID" dirty="0" err="1">
                <a:latin typeface="+mn-lt"/>
                <a:ea typeface="Open Sans" panose="020B0606030504020204" pitchFamily="34" charset="0"/>
                <a:cs typeface="Open Sans" panose="020B0606030504020204" pitchFamily="34" charset="0"/>
              </a:rPr>
              <a:t>voluptatem</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voluptas</a:t>
            </a:r>
            <a:r>
              <a:rPr lang="en-ID" dirty="0">
                <a:latin typeface="+mn-lt"/>
                <a:ea typeface="Open Sans" panose="020B0606030504020204" pitchFamily="34" charset="0"/>
                <a:cs typeface="Open Sans" panose="020B0606030504020204" pitchFamily="34" charset="0"/>
              </a:rPr>
              <a:t> sit </a:t>
            </a:r>
            <a:r>
              <a:rPr lang="en-ID" dirty="0" err="1">
                <a:latin typeface="+mn-lt"/>
                <a:ea typeface="Open Sans" panose="020B0606030504020204" pitchFamily="34" charset="0"/>
                <a:cs typeface="Open Sans" panose="020B0606030504020204" pitchFamily="34" charset="0"/>
              </a:rPr>
              <a:t>aspernatur</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odit</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aut</a:t>
            </a:r>
            <a:r>
              <a:rPr lang="en-ID" dirty="0">
                <a:latin typeface="+mn-lt"/>
                <a:ea typeface="Open Sans" panose="020B0606030504020204" pitchFamily="34" charset="0"/>
                <a:cs typeface="Open Sans" panose="020B0606030504020204" pitchFamily="34" charset="0"/>
              </a:rPr>
              <a:t> fugit, </a:t>
            </a:r>
            <a:r>
              <a:rPr lang="en-ID" dirty="0" err="1">
                <a:latin typeface="+mn-lt"/>
                <a:ea typeface="Open Sans" panose="020B0606030504020204" pitchFamily="34" charset="0"/>
                <a:cs typeface="Open Sans" panose="020B0606030504020204" pitchFamily="34" charset="0"/>
              </a:rPr>
              <a:t>sed</a:t>
            </a:r>
            <a:r>
              <a:rPr lang="en-ID" dirty="0">
                <a:latin typeface="+mn-lt"/>
                <a:ea typeface="Open Sans" panose="020B0606030504020204" pitchFamily="34" charset="0"/>
                <a:cs typeface="Open Sans" panose="020B0606030504020204" pitchFamily="34" charset="0"/>
              </a:rPr>
              <a:t> </a:t>
            </a:r>
            <a:r>
              <a:rPr lang="en-ID" dirty="0" err="1">
                <a:latin typeface="+mn-lt"/>
                <a:ea typeface="Open Sans" panose="020B0606030504020204" pitchFamily="34" charset="0"/>
                <a:cs typeface="Open Sans" panose="020B0606030504020204" pitchFamily="34" charset="0"/>
              </a:rPr>
              <a:t>quia</a:t>
            </a:r>
            <a:r>
              <a:rPr lang="en-ID" dirty="0">
                <a:latin typeface="+mn-lt"/>
                <a:ea typeface="Open Sans" panose="020B0606030504020204" pitchFamily="34" charset="0"/>
                <a:cs typeface="Open Sans" panose="020B0606030504020204" pitchFamily="34" charset="0"/>
              </a:rPr>
              <a:t> magni </a:t>
            </a:r>
            <a:r>
              <a:rPr lang="en-ID" dirty="0" err="1">
                <a:latin typeface="+mn-lt"/>
                <a:ea typeface="Open Sans" panose="020B0606030504020204" pitchFamily="34" charset="0"/>
                <a:cs typeface="Open Sans" panose="020B0606030504020204" pitchFamily="34" charset="0"/>
              </a:rPr>
              <a:t>dolores</a:t>
            </a:r>
            <a:endParaRPr lang="en-ID" dirty="0">
              <a:latin typeface="+mn-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2807344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A44E339-0EBA-1A3F-70A0-134CA1735F53}"/>
              </a:ext>
            </a:extLst>
          </p:cNvPr>
          <p:cNvGrpSpPr/>
          <p:nvPr/>
        </p:nvGrpSpPr>
        <p:grpSpPr>
          <a:xfrm>
            <a:off x="1374167" y="1808922"/>
            <a:ext cx="9443666" cy="3240156"/>
            <a:chOff x="1252900" y="1767315"/>
            <a:chExt cx="9686200" cy="3323370"/>
          </a:xfrm>
        </p:grpSpPr>
        <p:sp>
          <p:nvSpPr>
            <p:cNvPr id="30" name="Arrow: Right 29">
              <a:extLst>
                <a:ext uri="{FF2B5EF4-FFF2-40B4-BE49-F238E27FC236}">
                  <a16:creationId xmlns:a16="http://schemas.microsoft.com/office/drawing/2014/main" id="{4391732A-9C46-42FD-B762-75A6C95A9F20}"/>
                </a:ext>
              </a:extLst>
            </p:cNvPr>
            <p:cNvSpPr/>
            <p:nvPr/>
          </p:nvSpPr>
          <p:spPr>
            <a:xfrm>
              <a:off x="6413793" y="2923032"/>
              <a:ext cx="4525307" cy="118441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9" name="Arrow: Right 28">
              <a:extLst>
                <a:ext uri="{FF2B5EF4-FFF2-40B4-BE49-F238E27FC236}">
                  <a16:creationId xmlns:a16="http://schemas.microsoft.com/office/drawing/2014/main" id="{2E52C2AE-9F5E-41C4-8818-CA70F2023311}"/>
                </a:ext>
              </a:extLst>
            </p:cNvPr>
            <p:cNvSpPr/>
            <p:nvPr/>
          </p:nvSpPr>
          <p:spPr>
            <a:xfrm>
              <a:off x="6425766" y="2338494"/>
              <a:ext cx="3722399" cy="11844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6" name="Arrow: Right 25">
              <a:extLst>
                <a:ext uri="{FF2B5EF4-FFF2-40B4-BE49-F238E27FC236}">
                  <a16:creationId xmlns:a16="http://schemas.microsoft.com/office/drawing/2014/main" id="{AEC01317-4245-4FD9-9141-70F49A1390DB}"/>
                </a:ext>
              </a:extLst>
            </p:cNvPr>
            <p:cNvSpPr/>
            <p:nvPr/>
          </p:nvSpPr>
          <p:spPr>
            <a:xfrm>
              <a:off x="6425765" y="1767315"/>
              <a:ext cx="2909500" cy="1184414"/>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 name="Cube 1">
              <a:extLst>
                <a:ext uri="{FF2B5EF4-FFF2-40B4-BE49-F238E27FC236}">
                  <a16:creationId xmlns:a16="http://schemas.microsoft.com/office/drawing/2014/main" id="{105D1999-A2E8-4F8E-9B3F-03FC09C6645E}"/>
                </a:ext>
              </a:extLst>
            </p:cNvPr>
            <p:cNvSpPr/>
            <p:nvPr/>
          </p:nvSpPr>
          <p:spPr>
            <a:xfrm flipH="1">
              <a:off x="4385377" y="2058019"/>
              <a:ext cx="2762261" cy="2737470"/>
            </a:xfrm>
            <a:prstGeom prst="cube">
              <a:avLst/>
            </a:prstGeom>
            <a:ln>
              <a:noFill/>
            </a:ln>
            <a:effectLst>
              <a:outerShdw blurRad="224483" dist="115802" algn="tl"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2">
              <a:extLst>
                <a:ext uri="{FF2B5EF4-FFF2-40B4-BE49-F238E27FC236}">
                  <a16:creationId xmlns:a16="http://schemas.microsoft.com/office/drawing/2014/main" id="{CEDDE799-9219-4F74-A6A5-9EACC4455FC6}"/>
                </a:ext>
              </a:extLst>
            </p:cNvPr>
            <p:cNvSpPr/>
            <p:nvPr/>
          </p:nvSpPr>
          <p:spPr>
            <a:xfrm>
              <a:off x="5062988" y="2743708"/>
              <a:ext cx="2084652" cy="68804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Rectangle 8">
              <a:extLst>
                <a:ext uri="{FF2B5EF4-FFF2-40B4-BE49-F238E27FC236}">
                  <a16:creationId xmlns:a16="http://schemas.microsoft.com/office/drawing/2014/main" id="{7F1F75D6-FCD9-4EAA-9BC1-EA27AFDBBCA0}"/>
                </a:ext>
              </a:extLst>
            </p:cNvPr>
            <p:cNvSpPr/>
            <p:nvPr/>
          </p:nvSpPr>
          <p:spPr>
            <a:xfrm>
              <a:off x="5062988" y="3425577"/>
              <a:ext cx="2084652" cy="6880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18FD5E65-D464-495B-991B-2F63C230CAB8}"/>
                </a:ext>
              </a:extLst>
            </p:cNvPr>
            <p:cNvSpPr/>
            <p:nvPr/>
          </p:nvSpPr>
          <p:spPr>
            <a:xfrm>
              <a:off x="5062988" y="4107445"/>
              <a:ext cx="2084652" cy="6880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Arrow: Right 57">
              <a:extLst>
                <a:ext uri="{FF2B5EF4-FFF2-40B4-BE49-F238E27FC236}">
                  <a16:creationId xmlns:a16="http://schemas.microsoft.com/office/drawing/2014/main" id="{6B0386D9-8D30-44F1-9AEA-79DFE48E417D}"/>
                </a:ext>
              </a:extLst>
            </p:cNvPr>
            <p:cNvSpPr/>
            <p:nvPr/>
          </p:nvSpPr>
          <p:spPr>
            <a:xfrm flipH="1">
              <a:off x="1252900" y="3906271"/>
              <a:ext cx="4525307" cy="118441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9" name="Arrow: Right 58">
              <a:extLst>
                <a:ext uri="{FF2B5EF4-FFF2-40B4-BE49-F238E27FC236}">
                  <a16:creationId xmlns:a16="http://schemas.microsoft.com/office/drawing/2014/main" id="{76BD1936-1812-4064-A1D6-2C6356F72289}"/>
                </a:ext>
              </a:extLst>
            </p:cNvPr>
            <p:cNvSpPr/>
            <p:nvPr/>
          </p:nvSpPr>
          <p:spPr>
            <a:xfrm flipH="1">
              <a:off x="2066831" y="3178939"/>
              <a:ext cx="3722399" cy="118441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0" name="Arrow: Right 59">
              <a:extLst>
                <a:ext uri="{FF2B5EF4-FFF2-40B4-BE49-F238E27FC236}">
                  <a16:creationId xmlns:a16="http://schemas.microsoft.com/office/drawing/2014/main" id="{4B422A8E-D629-417D-9496-6959B18EACDF}"/>
                </a:ext>
              </a:extLst>
            </p:cNvPr>
            <p:cNvSpPr/>
            <p:nvPr/>
          </p:nvSpPr>
          <p:spPr>
            <a:xfrm flipH="1">
              <a:off x="2879730" y="2445326"/>
              <a:ext cx="2909501" cy="1184414"/>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15" name="Rectangle 14">
            <a:extLst>
              <a:ext uri="{FF2B5EF4-FFF2-40B4-BE49-F238E27FC236}">
                <a16:creationId xmlns:a16="http://schemas.microsoft.com/office/drawing/2014/main" id="{9906D1A4-774A-B47E-3F2E-3655E3885988}"/>
              </a:ext>
            </a:extLst>
          </p:cNvPr>
          <p:cNvSpPr/>
          <p:nvPr/>
        </p:nvSpPr>
        <p:spPr>
          <a:xfrm>
            <a:off x="609896" y="1701112"/>
            <a:ext cx="3140694"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16" name="TextBox 15">
            <a:extLst>
              <a:ext uri="{FF2B5EF4-FFF2-40B4-BE49-F238E27FC236}">
                <a16:creationId xmlns:a16="http://schemas.microsoft.com/office/drawing/2014/main" id="{3A2A780A-4746-D09B-3ABB-D933A45F0EBB}"/>
              </a:ext>
            </a:extLst>
          </p:cNvPr>
          <p:cNvSpPr txBox="1"/>
          <p:nvPr/>
        </p:nvSpPr>
        <p:spPr>
          <a:xfrm>
            <a:off x="609895" y="1349370"/>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27" name="Rectangle 26">
            <a:extLst>
              <a:ext uri="{FF2B5EF4-FFF2-40B4-BE49-F238E27FC236}">
                <a16:creationId xmlns:a16="http://schemas.microsoft.com/office/drawing/2014/main" id="{D1434A06-EFD3-167C-EBAC-7451822B08E3}"/>
              </a:ext>
            </a:extLst>
          </p:cNvPr>
          <p:cNvSpPr/>
          <p:nvPr/>
        </p:nvSpPr>
        <p:spPr>
          <a:xfrm>
            <a:off x="4406981" y="833206"/>
            <a:ext cx="3140694"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28" name="TextBox 27">
            <a:extLst>
              <a:ext uri="{FF2B5EF4-FFF2-40B4-BE49-F238E27FC236}">
                <a16:creationId xmlns:a16="http://schemas.microsoft.com/office/drawing/2014/main" id="{E67AAFA3-B5EC-D23C-8694-0654499A0FAD}"/>
              </a:ext>
            </a:extLst>
          </p:cNvPr>
          <p:cNvSpPr txBox="1"/>
          <p:nvPr/>
        </p:nvSpPr>
        <p:spPr>
          <a:xfrm>
            <a:off x="4406980" y="481464"/>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31" name="Rectangle 30">
            <a:extLst>
              <a:ext uri="{FF2B5EF4-FFF2-40B4-BE49-F238E27FC236}">
                <a16:creationId xmlns:a16="http://schemas.microsoft.com/office/drawing/2014/main" id="{84D568C7-2F07-EF66-E0C2-057499DF8E9C}"/>
              </a:ext>
            </a:extLst>
          </p:cNvPr>
          <p:cNvSpPr/>
          <p:nvPr/>
        </p:nvSpPr>
        <p:spPr>
          <a:xfrm>
            <a:off x="8452038" y="833206"/>
            <a:ext cx="3140694"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32" name="TextBox 31">
            <a:extLst>
              <a:ext uri="{FF2B5EF4-FFF2-40B4-BE49-F238E27FC236}">
                <a16:creationId xmlns:a16="http://schemas.microsoft.com/office/drawing/2014/main" id="{AAC8316B-865D-A05C-619C-E0CA1B8D1194}"/>
              </a:ext>
            </a:extLst>
          </p:cNvPr>
          <p:cNvSpPr txBox="1"/>
          <p:nvPr/>
        </p:nvSpPr>
        <p:spPr>
          <a:xfrm>
            <a:off x="8452037" y="481464"/>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33" name="Rectangle 32">
            <a:extLst>
              <a:ext uri="{FF2B5EF4-FFF2-40B4-BE49-F238E27FC236}">
                <a16:creationId xmlns:a16="http://schemas.microsoft.com/office/drawing/2014/main" id="{004946FA-E9D9-A724-4357-A3B5D8B42359}"/>
              </a:ext>
            </a:extLst>
          </p:cNvPr>
          <p:cNvSpPr/>
          <p:nvPr/>
        </p:nvSpPr>
        <p:spPr>
          <a:xfrm>
            <a:off x="609896" y="5560190"/>
            <a:ext cx="3140694"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34" name="TextBox 33">
            <a:extLst>
              <a:ext uri="{FF2B5EF4-FFF2-40B4-BE49-F238E27FC236}">
                <a16:creationId xmlns:a16="http://schemas.microsoft.com/office/drawing/2014/main" id="{23313421-E94F-648D-840C-A5C3C51A037C}"/>
              </a:ext>
            </a:extLst>
          </p:cNvPr>
          <p:cNvSpPr txBox="1"/>
          <p:nvPr/>
        </p:nvSpPr>
        <p:spPr>
          <a:xfrm>
            <a:off x="609895" y="5208448"/>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37" name="Rectangle 36">
            <a:extLst>
              <a:ext uri="{FF2B5EF4-FFF2-40B4-BE49-F238E27FC236}">
                <a16:creationId xmlns:a16="http://schemas.microsoft.com/office/drawing/2014/main" id="{21A43A76-C704-07C0-5D95-9272E1B1623B}"/>
              </a:ext>
            </a:extLst>
          </p:cNvPr>
          <p:cNvSpPr/>
          <p:nvPr/>
        </p:nvSpPr>
        <p:spPr>
          <a:xfrm>
            <a:off x="8452038" y="4692284"/>
            <a:ext cx="3140694"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38" name="TextBox 37">
            <a:extLst>
              <a:ext uri="{FF2B5EF4-FFF2-40B4-BE49-F238E27FC236}">
                <a16:creationId xmlns:a16="http://schemas.microsoft.com/office/drawing/2014/main" id="{82A78966-A851-BF87-C7EC-73C68E287D81}"/>
              </a:ext>
            </a:extLst>
          </p:cNvPr>
          <p:cNvSpPr txBox="1"/>
          <p:nvPr/>
        </p:nvSpPr>
        <p:spPr>
          <a:xfrm>
            <a:off x="8452037" y="434054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sp>
        <p:nvSpPr>
          <p:cNvPr id="39" name="Rectangle 38">
            <a:extLst>
              <a:ext uri="{FF2B5EF4-FFF2-40B4-BE49-F238E27FC236}">
                <a16:creationId xmlns:a16="http://schemas.microsoft.com/office/drawing/2014/main" id="{980CF160-7C98-761C-5A62-9F4782059BC9}"/>
              </a:ext>
            </a:extLst>
          </p:cNvPr>
          <p:cNvSpPr/>
          <p:nvPr/>
        </p:nvSpPr>
        <p:spPr>
          <a:xfrm>
            <a:off x="4406981" y="5560190"/>
            <a:ext cx="3140694" cy="616836"/>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0" name="TextBox 39">
            <a:extLst>
              <a:ext uri="{FF2B5EF4-FFF2-40B4-BE49-F238E27FC236}">
                <a16:creationId xmlns:a16="http://schemas.microsoft.com/office/drawing/2014/main" id="{C070ED4F-3F3C-06D9-6C0F-B814410E48AB}"/>
              </a:ext>
            </a:extLst>
          </p:cNvPr>
          <p:cNvSpPr txBox="1"/>
          <p:nvPr/>
        </p:nvSpPr>
        <p:spPr>
          <a:xfrm>
            <a:off x="4406980" y="5208448"/>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pic>
        <p:nvPicPr>
          <p:cNvPr id="6" name="Graphic 5" descr="Boot with solid fill">
            <a:extLst>
              <a:ext uri="{FF2B5EF4-FFF2-40B4-BE49-F238E27FC236}">
                <a16:creationId xmlns:a16="http://schemas.microsoft.com/office/drawing/2014/main" id="{ABE430B6-6C20-9C0A-B81F-523BC012D43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55274" y="2942285"/>
            <a:ext cx="359028" cy="359028"/>
          </a:xfrm>
          <a:prstGeom prst="rect">
            <a:avLst/>
          </a:prstGeom>
        </p:spPr>
      </p:pic>
      <p:pic>
        <p:nvPicPr>
          <p:cNvPr id="11" name="Graphic 10" descr="Bow And Arrow with solid fill">
            <a:extLst>
              <a:ext uri="{FF2B5EF4-FFF2-40B4-BE49-F238E27FC236}">
                <a16:creationId xmlns:a16="http://schemas.microsoft.com/office/drawing/2014/main" id="{A17AF5CB-02AD-970B-DB13-D3CA3B7F34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55274" y="4252101"/>
            <a:ext cx="359028" cy="359028"/>
          </a:xfrm>
          <a:prstGeom prst="rect">
            <a:avLst/>
          </a:prstGeom>
        </p:spPr>
      </p:pic>
      <p:pic>
        <p:nvPicPr>
          <p:cNvPr id="25" name="Graphic 24" descr="Box with solid fill">
            <a:extLst>
              <a:ext uri="{FF2B5EF4-FFF2-40B4-BE49-F238E27FC236}">
                <a16:creationId xmlns:a16="http://schemas.microsoft.com/office/drawing/2014/main" id="{8B0ED410-2C68-4F15-EE23-D6BC655471C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55274" y="3572479"/>
            <a:ext cx="359028" cy="359028"/>
          </a:xfrm>
          <a:prstGeom prst="rect">
            <a:avLst/>
          </a:prstGeom>
        </p:spPr>
      </p:pic>
    </p:spTree>
    <p:extLst>
      <p:ext uri="{BB962C8B-B14F-4D97-AF65-F5344CB8AC3E}">
        <p14:creationId xmlns:p14="http://schemas.microsoft.com/office/powerpoint/2010/main" val="133788441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51C4A53-AB80-E9ED-8947-258A712B49BE}"/>
              </a:ext>
            </a:extLst>
          </p:cNvPr>
          <p:cNvGrpSpPr/>
          <p:nvPr/>
        </p:nvGrpSpPr>
        <p:grpSpPr>
          <a:xfrm>
            <a:off x="3808558" y="1172817"/>
            <a:ext cx="4574885" cy="4512367"/>
            <a:chOff x="3808558" y="1172817"/>
            <a:chExt cx="4574885" cy="4512367"/>
          </a:xfrm>
        </p:grpSpPr>
        <p:pic>
          <p:nvPicPr>
            <p:cNvPr id="30" name="Graphic 29">
              <a:extLst>
                <a:ext uri="{FF2B5EF4-FFF2-40B4-BE49-F238E27FC236}">
                  <a16:creationId xmlns:a16="http://schemas.microsoft.com/office/drawing/2014/main" id="{09C7B921-B266-413D-92DC-460D1FC8520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08560" y="1172817"/>
              <a:ext cx="2699465" cy="2699464"/>
            </a:xfrm>
            <a:prstGeom prst="rect">
              <a:avLst/>
            </a:prstGeom>
          </p:spPr>
        </p:pic>
        <p:pic>
          <p:nvPicPr>
            <p:cNvPr id="31" name="Graphic 30">
              <a:extLst>
                <a:ext uri="{FF2B5EF4-FFF2-40B4-BE49-F238E27FC236}">
                  <a16:creationId xmlns:a16="http://schemas.microsoft.com/office/drawing/2014/main" id="{2BE31930-538D-433F-A2F8-8B68EEEA469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flipH="1">
              <a:off x="5683978" y="1172817"/>
              <a:ext cx="2699465" cy="2699464"/>
            </a:xfrm>
            <a:prstGeom prst="rect">
              <a:avLst/>
            </a:prstGeom>
          </p:spPr>
        </p:pic>
        <p:pic>
          <p:nvPicPr>
            <p:cNvPr id="32" name="Graphic 31">
              <a:extLst>
                <a:ext uri="{FF2B5EF4-FFF2-40B4-BE49-F238E27FC236}">
                  <a16:creationId xmlns:a16="http://schemas.microsoft.com/office/drawing/2014/main" id="{84EC4D79-2042-432B-B5F8-E1B63E11C7C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400000" flipH="1">
              <a:off x="5683977" y="2985717"/>
              <a:ext cx="2699464" cy="2699465"/>
            </a:xfrm>
            <a:prstGeom prst="rect">
              <a:avLst/>
            </a:prstGeom>
          </p:spPr>
        </p:pic>
        <p:pic>
          <p:nvPicPr>
            <p:cNvPr id="33" name="Graphic 32">
              <a:extLst>
                <a:ext uri="{FF2B5EF4-FFF2-40B4-BE49-F238E27FC236}">
                  <a16:creationId xmlns:a16="http://schemas.microsoft.com/office/drawing/2014/main" id="{8AD04AC1-DCF7-4947-B6AF-118018A1D6E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16200000">
              <a:off x="3808559" y="2985719"/>
              <a:ext cx="2699464" cy="2699465"/>
            </a:xfrm>
            <a:prstGeom prst="rect">
              <a:avLst/>
            </a:prstGeom>
          </p:spPr>
        </p:pic>
        <p:sp>
          <p:nvSpPr>
            <p:cNvPr id="9" name="Oval 8">
              <a:extLst>
                <a:ext uri="{FF2B5EF4-FFF2-40B4-BE49-F238E27FC236}">
                  <a16:creationId xmlns:a16="http://schemas.microsoft.com/office/drawing/2014/main" id="{150512D4-1BD4-45E2-944A-47F39D46627F}"/>
                </a:ext>
              </a:extLst>
            </p:cNvPr>
            <p:cNvSpPr/>
            <p:nvPr/>
          </p:nvSpPr>
          <p:spPr>
            <a:xfrm>
              <a:off x="4892744" y="2186994"/>
              <a:ext cx="2438902" cy="24389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DB6AC8E5-8C12-40BA-8052-FAC7B418892A}"/>
                </a:ext>
              </a:extLst>
            </p:cNvPr>
            <p:cNvSpPr/>
            <p:nvPr/>
          </p:nvSpPr>
          <p:spPr>
            <a:xfrm>
              <a:off x="5096598" y="2390138"/>
              <a:ext cx="2031196" cy="2031195"/>
            </a:xfrm>
            <a:prstGeom prst="ellipse">
              <a:avLst/>
            </a:prstGeom>
            <a:solidFill>
              <a:schemeClr val="bg2"/>
            </a:solidFill>
            <a:ln>
              <a:noFill/>
            </a:ln>
            <a:effectLst>
              <a:outerShdw blurRad="448792" dist="137063" dir="4740000" sx="99000" sy="9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 name="Oval 20">
              <a:extLst>
                <a:ext uri="{FF2B5EF4-FFF2-40B4-BE49-F238E27FC236}">
                  <a16:creationId xmlns:a16="http://schemas.microsoft.com/office/drawing/2014/main" id="{86C458F2-07AA-4625-8F4D-4ABA096AF51F}"/>
                </a:ext>
              </a:extLst>
            </p:cNvPr>
            <p:cNvSpPr/>
            <p:nvPr/>
          </p:nvSpPr>
          <p:spPr>
            <a:xfrm>
              <a:off x="7362229" y="4674978"/>
              <a:ext cx="791234" cy="7912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Oval 1">
              <a:extLst>
                <a:ext uri="{FF2B5EF4-FFF2-40B4-BE49-F238E27FC236}">
                  <a16:creationId xmlns:a16="http://schemas.microsoft.com/office/drawing/2014/main" id="{A8F3ECDF-98D4-4AA2-A697-7DE7CD81D4F5}"/>
                </a:ext>
              </a:extLst>
            </p:cNvPr>
            <p:cNvSpPr/>
            <p:nvPr/>
          </p:nvSpPr>
          <p:spPr>
            <a:xfrm>
              <a:off x="4101511" y="1294340"/>
              <a:ext cx="791234" cy="7912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0A2C7946-4930-4F47-B946-A0A4C63D775A}"/>
                </a:ext>
              </a:extLst>
            </p:cNvPr>
            <p:cNvSpPr/>
            <p:nvPr/>
          </p:nvSpPr>
          <p:spPr>
            <a:xfrm>
              <a:off x="7326714" y="1294590"/>
              <a:ext cx="791234" cy="7912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CA33C35E-9408-47FC-B8E4-51682F163320}"/>
                </a:ext>
              </a:extLst>
            </p:cNvPr>
            <p:cNvSpPr/>
            <p:nvPr/>
          </p:nvSpPr>
          <p:spPr>
            <a:xfrm>
              <a:off x="4018489" y="4674978"/>
              <a:ext cx="791234" cy="79123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5" name="Group 34">
            <a:extLst>
              <a:ext uri="{FF2B5EF4-FFF2-40B4-BE49-F238E27FC236}">
                <a16:creationId xmlns:a16="http://schemas.microsoft.com/office/drawing/2014/main" id="{98575285-8118-15E0-2EF2-0216FD91E5E1}"/>
              </a:ext>
            </a:extLst>
          </p:cNvPr>
          <p:cNvGrpSpPr/>
          <p:nvPr/>
        </p:nvGrpSpPr>
        <p:grpSpPr>
          <a:xfrm>
            <a:off x="8940234" y="1085900"/>
            <a:ext cx="2494637" cy="1245576"/>
            <a:chOff x="6493882" y="893422"/>
            <a:chExt cx="2494637" cy="1245576"/>
          </a:xfrm>
        </p:grpSpPr>
        <p:sp>
          <p:nvSpPr>
            <p:cNvPr id="36" name="Rectangle 35">
              <a:extLst>
                <a:ext uri="{FF2B5EF4-FFF2-40B4-BE49-F238E27FC236}">
                  <a16:creationId xmlns:a16="http://schemas.microsoft.com/office/drawing/2014/main" id="{C04334A7-A640-9653-B775-5413E5630C57}"/>
                </a:ext>
              </a:extLst>
            </p:cNvPr>
            <p:cNvSpPr/>
            <p:nvPr/>
          </p:nvSpPr>
          <p:spPr>
            <a:xfrm>
              <a:off x="6493883" y="1245164"/>
              <a:ext cx="2494636"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37" name="TextBox 36">
              <a:extLst>
                <a:ext uri="{FF2B5EF4-FFF2-40B4-BE49-F238E27FC236}">
                  <a16:creationId xmlns:a16="http://schemas.microsoft.com/office/drawing/2014/main" id="{28065426-1F51-26A3-08CE-5AD318BC8ADA}"/>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38" name="Group 37">
            <a:extLst>
              <a:ext uri="{FF2B5EF4-FFF2-40B4-BE49-F238E27FC236}">
                <a16:creationId xmlns:a16="http://schemas.microsoft.com/office/drawing/2014/main" id="{F1BC095A-E61E-0DD7-6A5A-E505BA96C288}"/>
              </a:ext>
            </a:extLst>
          </p:cNvPr>
          <p:cNvGrpSpPr/>
          <p:nvPr/>
        </p:nvGrpSpPr>
        <p:grpSpPr>
          <a:xfrm>
            <a:off x="8940234" y="4526524"/>
            <a:ext cx="2494637" cy="1245576"/>
            <a:chOff x="6493882" y="893422"/>
            <a:chExt cx="2494637" cy="1245576"/>
          </a:xfrm>
        </p:grpSpPr>
        <p:sp>
          <p:nvSpPr>
            <p:cNvPr id="39" name="Rectangle 38">
              <a:extLst>
                <a:ext uri="{FF2B5EF4-FFF2-40B4-BE49-F238E27FC236}">
                  <a16:creationId xmlns:a16="http://schemas.microsoft.com/office/drawing/2014/main" id="{F7F1CC08-BD19-CD34-52D1-30A7BC298C65}"/>
                </a:ext>
              </a:extLst>
            </p:cNvPr>
            <p:cNvSpPr/>
            <p:nvPr/>
          </p:nvSpPr>
          <p:spPr>
            <a:xfrm>
              <a:off x="6493883" y="1245164"/>
              <a:ext cx="2494636" cy="893834"/>
            </a:xfrm>
            <a:prstGeom prst="rect">
              <a:avLst/>
            </a:prstGeom>
          </p:spPr>
          <p:txBody>
            <a:bodyPr wrap="square">
              <a:spAutoFit/>
            </a:bodyPr>
            <a:lstStyle/>
            <a:p>
              <a:pP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0" name="TextBox 39">
              <a:extLst>
                <a:ext uri="{FF2B5EF4-FFF2-40B4-BE49-F238E27FC236}">
                  <a16:creationId xmlns:a16="http://schemas.microsoft.com/office/drawing/2014/main" id="{AB46E4AE-C65C-5CF2-6CB6-D7A466E52038}"/>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nSpc>
                  <a:spcPct val="100000"/>
                </a:lnSpc>
              </a:pPr>
              <a:r>
                <a:rPr lang="en-US" sz="1800" b="1" dirty="0">
                  <a:latin typeface=""/>
                </a:rPr>
                <a:t>Title Goes Here</a:t>
              </a:r>
              <a:endParaRPr lang="en-ID" sz="1800" b="1" dirty="0">
                <a:latin typeface=""/>
              </a:endParaRPr>
            </a:p>
          </p:txBody>
        </p:sp>
      </p:grpSp>
      <p:grpSp>
        <p:nvGrpSpPr>
          <p:cNvPr id="43" name="Group 42">
            <a:extLst>
              <a:ext uri="{FF2B5EF4-FFF2-40B4-BE49-F238E27FC236}">
                <a16:creationId xmlns:a16="http://schemas.microsoft.com/office/drawing/2014/main" id="{B0ACEEEE-7CBA-510F-8FAB-873C921834B8}"/>
              </a:ext>
            </a:extLst>
          </p:cNvPr>
          <p:cNvGrpSpPr/>
          <p:nvPr/>
        </p:nvGrpSpPr>
        <p:grpSpPr>
          <a:xfrm flipH="1">
            <a:off x="757129" y="1085900"/>
            <a:ext cx="2494637" cy="1245576"/>
            <a:chOff x="6493882" y="893422"/>
            <a:chExt cx="2494637" cy="1245576"/>
          </a:xfrm>
        </p:grpSpPr>
        <p:sp>
          <p:nvSpPr>
            <p:cNvPr id="56" name="Rectangle 55">
              <a:extLst>
                <a:ext uri="{FF2B5EF4-FFF2-40B4-BE49-F238E27FC236}">
                  <a16:creationId xmlns:a16="http://schemas.microsoft.com/office/drawing/2014/main" id="{D9D60E02-3C6D-9AA6-D7C5-60FD97F0E60A}"/>
                </a:ext>
              </a:extLst>
            </p:cNvPr>
            <p:cNvSpPr/>
            <p:nvPr/>
          </p:nvSpPr>
          <p:spPr>
            <a:xfrm>
              <a:off x="6493883" y="1245164"/>
              <a:ext cx="2494636" cy="893834"/>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57" name="TextBox 56">
              <a:extLst>
                <a:ext uri="{FF2B5EF4-FFF2-40B4-BE49-F238E27FC236}">
                  <a16:creationId xmlns:a16="http://schemas.microsoft.com/office/drawing/2014/main" id="{EEAD3084-F9FD-39D3-2C59-4DD07C8FF1FD}"/>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grpSp>
      <p:grpSp>
        <p:nvGrpSpPr>
          <p:cNvPr id="45" name="Group 44">
            <a:extLst>
              <a:ext uri="{FF2B5EF4-FFF2-40B4-BE49-F238E27FC236}">
                <a16:creationId xmlns:a16="http://schemas.microsoft.com/office/drawing/2014/main" id="{B75C6C13-68CA-0D34-B663-032E1004EC27}"/>
              </a:ext>
            </a:extLst>
          </p:cNvPr>
          <p:cNvGrpSpPr/>
          <p:nvPr/>
        </p:nvGrpSpPr>
        <p:grpSpPr>
          <a:xfrm flipH="1">
            <a:off x="757129" y="4526524"/>
            <a:ext cx="2494637" cy="1245576"/>
            <a:chOff x="6493882" y="893422"/>
            <a:chExt cx="2494637" cy="1245576"/>
          </a:xfrm>
        </p:grpSpPr>
        <p:sp>
          <p:nvSpPr>
            <p:cNvPr id="46" name="Rectangle 45">
              <a:extLst>
                <a:ext uri="{FF2B5EF4-FFF2-40B4-BE49-F238E27FC236}">
                  <a16:creationId xmlns:a16="http://schemas.microsoft.com/office/drawing/2014/main" id="{2CFA6620-C9B5-260F-E617-8160404EB560}"/>
                </a:ext>
              </a:extLst>
            </p:cNvPr>
            <p:cNvSpPr/>
            <p:nvPr/>
          </p:nvSpPr>
          <p:spPr>
            <a:xfrm>
              <a:off x="6493883" y="1245164"/>
              <a:ext cx="2494636" cy="893834"/>
            </a:xfrm>
            <a:prstGeom prst="rect">
              <a:avLst/>
            </a:prstGeom>
          </p:spPr>
          <p:txBody>
            <a:bodyPr wrap="square">
              <a:spAutoFit/>
            </a:bodyPr>
            <a:lstStyle/>
            <a:p>
              <a:pPr algn="r">
                <a:lnSpc>
                  <a:spcPct val="150000"/>
                </a:lnSpc>
              </a:pPr>
              <a:r>
                <a:rPr lang="en-ID" sz="1200" dirty="0">
                  <a:solidFill>
                    <a:schemeClr val="tx1">
                      <a:lumMod val="75000"/>
                      <a:lumOff val="25000"/>
                    </a:schemeClr>
                  </a:solidFill>
                  <a:latin typeface="Open Sans" panose="020B0606030504020204" pitchFamily="34" charset="0"/>
                </a:rPr>
                <a:t>Duis </a:t>
              </a:r>
              <a:r>
                <a:rPr lang="en-ID" sz="1200" dirty="0" err="1">
                  <a:solidFill>
                    <a:schemeClr val="tx1">
                      <a:lumMod val="75000"/>
                      <a:lumOff val="25000"/>
                    </a:schemeClr>
                  </a:solidFill>
                  <a:latin typeface="Open Sans" panose="020B0606030504020204" pitchFamily="34" charset="0"/>
                </a:rPr>
                <a:t>facilisis</a:t>
              </a:r>
              <a:r>
                <a:rPr lang="en-ID" sz="1200" dirty="0">
                  <a:solidFill>
                    <a:schemeClr val="tx1">
                      <a:lumMod val="75000"/>
                      <a:lumOff val="25000"/>
                    </a:schemeClr>
                  </a:solidFill>
                  <a:latin typeface="Open Sans" panose="020B0606030504020204" pitchFamily="34" charset="0"/>
                </a:rPr>
                <a:t> dui </a:t>
              </a:r>
              <a:r>
                <a:rPr lang="en-ID" sz="1200" dirty="0" err="1">
                  <a:solidFill>
                    <a:schemeClr val="tx1">
                      <a:lumMod val="75000"/>
                      <a:lumOff val="25000"/>
                    </a:schemeClr>
                  </a:solidFill>
                  <a:latin typeface="Open Sans" panose="020B0606030504020204" pitchFamily="34" charset="0"/>
                </a:rPr>
                <a:t>ut</a:t>
              </a:r>
              <a:r>
                <a:rPr lang="en-ID" sz="1200" dirty="0">
                  <a:solidFill>
                    <a:schemeClr val="tx1">
                      <a:lumMod val="75000"/>
                      <a:lumOff val="25000"/>
                    </a:schemeClr>
                  </a:solidFill>
                  <a:latin typeface="Open Sans" panose="020B0606030504020204" pitchFamily="34" charset="0"/>
                </a:rPr>
                <a:t> ex </a:t>
              </a:r>
              <a:r>
                <a:rPr lang="en-ID" sz="1200" dirty="0" err="1">
                  <a:solidFill>
                    <a:schemeClr val="tx1">
                      <a:lumMod val="75000"/>
                      <a:lumOff val="25000"/>
                    </a:schemeClr>
                  </a:solidFill>
                  <a:latin typeface="Open Sans" panose="020B0606030504020204" pitchFamily="34" charset="0"/>
                </a:rPr>
                <a:t>finibus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vestibulumtellus</a:t>
              </a:r>
              <a:r>
                <a:rPr lang="en-ID" sz="1200" dirty="0">
                  <a:solidFill>
                    <a:schemeClr val="tx1">
                      <a:lumMod val="75000"/>
                      <a:lumOff val="25000"/>
                    </a:schemeClr>
                  </a:solidFill>
                  <a:latin typeface="Open Sans" panose="020B0606030504020204" pitchFamily="34" charset="0"/>
                </a:rPr>
                <a:t> semper, </a:t>
              </a:r>
              <a:r>
                <a:rPr lang="en-ID" sz="1200" dirty="0" err="1">
                  <a:solidFill>
                    <a:schemeClr val="tx1">
                      <a:lumMod val="75000"/>
                      <a:lumOff val="25000"/>
                    </a:schemeClr>
                  </a:solidFill>
                  <a:latin typeface="Open Sans" panose="020B0606030504020204" pitchFamily="34" charset="0"/>
                </a:rPr>
                <a:t>sagittis</a:t>
              </a:r>
              <a:r>
                <a:rPr lang="en-ID" sz="1200" dirty="0">
                  <a:solidFill>
                    <a:schemeClr val="tx1">
                      <a:lumMod val="75000"/>
                      <a:lumOff val="25000"/>
                    </a:schemeClr>
                  </a:solidFill>
                  <a:latin typeface="Open Sans" panose="020B0606030504020204" pitchFamily="34" charset="0"/>
                </a:rPr>
                <a:t> </a:t>
              </a:r>
              <a:r>
                <a:rPr lang="en-ID" sz="1200" dirty="0" err="1">
                  <a:solidFill>
                    <a:schemeClr val="tx1">
                      <a:lumMod val="75000"/>
                      <a:lumOff val="25000"/>
                    </a:schemeClr>
                  </a:solidFill>
                  <a:latin typeface="Open Sans" panose="020B0606030504020204" pitchFamily="34" charset="0"/>
                </a:rPr>
                <a:t>mauris</a:t>
              </a:r>
              <a:endParaRPr lang="en-US" sz="1200" dirty="0">
                <a:solidFill>
                  <a:schemeClr val="tx1">
                    <a:lumMod val="75000"/>
                    <a:lumOff val="25000"/>
                  </a:schemeClr>
                </a:solidFill>
                <a:latin typeface="Open Sans" panose="020B0606030504020204" pitchFamily="34" charset="0"/>
              </a:endParaRPr>
            </a:p>
          </p:txBody>
        </p:sp>
        <p:sp>
          <p:nvSpPr>
            <p:cNvPr id="48" name="TextBox 47">
              <a:extLst>
                <a:ext uri="{FF2B5EF4-FFF2-40B4-BE49-F238E27FC236}">
                  <a16:creationId xmlns:a16="http://schemas.microsoft.com/office/drawing/2014/main" id="{B324DF6B-5E3F-BB68-67F8-5728BB628572}"/>
                </a:ext>
              </a:extLst>
            </p:cNvPr>
            <p:cNvSpPr txBox="1"/>
            <p:nvPr/>
          </p:nvSpPr>
          <p:spPr>
            <a:xfrm>
              <a:off x="6493882" y="893422"/>
              <a:ext cx="2107739" cy="369332"/>
            </a:xfrm>
            <a:prstGeom prst="rect">
              <a:avLst/>
            </a:prstGeom>
          </p:spPr>
          <p:txBody>
            <a:bodyPr wrap="square">
              <a:spAutoFit/>
            </a:bodyPr>
            <a:lstStyle>
              <a:defPPr>
                <a:defRPr lang="en-US"/>
              </a:defPPr>
              <a:lvl1pPr>
                <a:lnSpc>
                  <a:spcPct val="150000"/>
                </a:lnSpc>
                <a:defRPr sz="2400">
                  <a:solidFill>
                    <a:schemeClr val="tx1">
                      <a:lumMod val="75000"/>
                      <a:lumOff val="25000"/>
                    </a:schemeClr>
                  </a:solidFill>
                  <a:latin typeface="Cabin Medium" pitchFamily="2" charset="77"/>
                </a:defRPr>
              </a:lvl1pPr>
            </a:lstStyle>
            <a:p>
              <a:pPr algn="r">
                <a:lnSpc>
                  <a:spcPct val="100000"/>
                </a:lnSpc>
              </a:pPr>
              <a:r>
                <a:rPr lang="en-US" sz="1800" b="1" dirty="0">
                  <a:latin typeface=""/>
                </a:rPr>
                <a:t>Title Goes Here</a:t>
              </a:r>
              <a:endParaRPr lang="en-ID" sz="1800" b="1" dirty="0">
                <a:latin typeface=""/>
              </a:endParaRPr>
            </a:p>
          </p:txBody>
        </p:sp>
      </p:grpSp>
      <p:pic>
        <p:nvPicPr>
          <p:cNvPr id="4" name="Graphic 3" descr="Bow And Arrow with solid fill">
            <a:extLst>
              <a:ext uri="{FF2B5EF4-FFF2-40B4-BE49-F238E27FC236}">
                <a16:creationId xmlns:a16="http://schemas.microsoft.com/office/drawing/2014/main" id="{1900CA42-684A-840D-E90A-B6EEF0EBEEC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288832" y="1488487"/>
            <a:ext cx="406736" cy="406736"/>
          </a:xfrm>
          <a:prstGeom prst="rect">
            <a:avLst/>
          </a:prstGeom>
        </p:spPr>
      </p:pic>
      <p:pic>
        <p:nvPicPr>
          <p:cNvPr id="7" name="Graphic 6" descr="Box with solid fill">
            <a:extLst>
              <a:ext uri="{FF2B5EF4-FFF2-40B4-BE49-F238E27FC236}">
                <a16:creationId xmlns:a16="http://schemas.microsoft.com/office/drawing/2014/main" id="{51E9AF52-E3CE-D1F0-59E1-D6C603DB2BC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575730" y="4861882"/>
            <a:ext cx="406736" cy="406736"/>
          </a:xfrm>
          <a:prstGeom prst="rect">
            <a:avLst/>
          </a:prstGeom>
        </p:spPr>
      </p:pic>
      <p:pic>
        <p:nvPicPr>
          <p:cNvPr id="10" name="Graphic 9" descr="Boxing Glove with solid fill">
            <a:extLst>
              <a:ext uri="{FF2B5EF4-FFF2-40B4-BE49-F238E27FC236}">
                <a16:creationId xmlns:a16="http://schemas.microsoft.com/office/drawing/2014/main" id="{B326C99A-2B11-297E-2165-8E3691939A1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189978" y="4849525"/>
            <a:ext cx="406736" cy="406736"/>
          </a:xfrm>
          <a:prstGeom prst="rect">
            <a:avLst/>
          </a:prstGeom>
        </p:spPr>
      </p:pic>
      <p:pic>
        <p:nvPicPr>
          <p:cNvPr id="13" name="Graphic 12" descr="Box trolley with solid fill">
            <a:extLst>
              <a:ext uri="{FF2B5EF4-FFF2-40B4-BE49-F238E27FC236}">
                <a16:creationId xmlns:a16="http://schemas.microsoft.com/office/drawing/2014/main" id="{3D51C298-3798-1DE4-2D24-1D3E9E2FFE2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13945" y="1488487"/>
            <a:ext cx="406736" cy="406736"/>
          </a:xfrm>
          <a:prstGeom prst="rect">
            <a:avLst/>
          </a:prstGeom>
        </p:spPr>
      </p:pic>
      <p:pic>
        <p:nvPicPr>
          <p:cNvPr id="15" name="Graphic 14" descr="Bowl with solid fill">
            <a:extLst>
              <a:ext uri="{FF2B5EF4-FFF2-40B4-BE49-F238E27FC236}">
                <a16:creationId xmlns:a16="http://schemas.microsoft.com/office/drawing/2014/main" id="{D8BABB2A-4E1A-D29A-8133-61EF0E36D2D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638800" y="2971800"/>
            <a:ext cx="914400" cy="914400"/>
          </a:xfrm>
          <a:prstGeom prst="rect">
            <a:avLst/>
          </a:prstGeom>
        </p:spPr>
      </p:pic>
    </p:spTree>
    <p:extLst>
      <p:ext uri="{BB962C8B-B14F-4D97-AF65-F5344CB8AC3E}">
        <p14:creationId xmlns:p14="http://schemas.microsoft.com/office/powerpoint/2010/main" val="3598660258"/>
      </p:ext>
    </p:extLst>
  </p:cSld>
  <p:clrMapOvr>
    <a:masterClrMapping/>
  </p:clrMapOvr>
</p:sld>
</file>

<file path=ppt/theme/theme1.xml><?xml version="1.0" encoding="utf-8"?>
<a:theme xmlns:a="http://schemas.openxmlformats.org/drawingml/2006/main" name="Office Theme">
  <a:themeElements>
    <a:clrScheme name="Green_Blue">
      <a:dk1>
        <a:srgbClr val="414042"/>
      </a:dk1>
      <a:lt1>
        <a:sysClr val="window" lastClr="FFFFFF"/>
      </a:lt1>
      <a:dk2>
        <a:srgbClr val="58595B"/>
      </a:dk2>
      <a:lt2>
        <a:srgbClr val="FFFFFF"/>
      </a:lt2>
      <a:accent1>
        <a:srgbClr val="9CD32C"/>
      </a:accent1>
      <a:accent2>
        <a:srgbClr val="43D094"/>
      </a:accent2>
      <a:accent3>
        <a:srgbClr val="3DD1E3"/>
      </a:accent3>
      <a:accent4>
        <a:srgbClr val="2F99E1"/>
      </a:accent4>
      <a:accent5>
        <a:srgbClr val="3370DE"/>
      </a:accent5>
      <a:accent6>
        <a:srgbClr val="4564A8"/>
      </a:accent6>
      <a:hlink>
        <a:srgbClr val="F33B48"/>
      </a:hlink>
      <a:folHlink>
        <a:srgbClr val="FFC000"/>
      </a:folHlink>
    </a:clrScheme>
    <a:fontScheme name="Custom 4">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8723</TotalTime>
  <Words>5869</Words>
  <Application>Microsoft Office PowerPoint</Application>
  <PresentationFormat>Widescreen</PresentationFormat>
  <Paragraphs>1085</Paragraphs>
  <Slides>100</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100</vt:i4>
      </vt:variant>
    </vt:vector>
  </HeadingPairs>
  <TitlesOfParts>
    <vt:vector size="112" baseType="lpstr">
      <vt:lpstr>Arial</vt:lpstr>
      <vt:lpstr>Calibri</vt:lpstr>
      <vt:lpstr>Montserrat</vt:lpstr>
      <vt:lpstr>Montserrat ExtraBold</vt:lpstr>
      <vt:lpstr>Montserrat Light</vt:lpstr>
      <vt:lpstr>Montserrat SemiBold</vt:lpstr>
      <vt:lpstr>Open Sans</vt:lpstr>
      <vt:lpstr>Open Sans Extrabold</vt:lpstr>
      <vt:lpstr>Open Sans Semibold</vt:lpstr>
      <vt:lpstr>Poppins SemiBold</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Mobotop</cp:lastModifiedBy>
  <cp:revision>1361</cp:revision>
  <dcterms:created xsi:type="dcterms:W3CDTF">2019-02-25T18:40:29Z</dcterms:created>
  <dcterms:modified xsi:type="dcterms:W3CDTF">2024-06-01T11:39:29Z</dcterms:modified>
</cp:coreProperties>
</file>